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7" r:id="rId4"/>
    <p:sldId id="269" r:id="rId5"/>
    <p:sldId id="272" r:id="rId6"/>
    <p:sldId id="278" r:id="rId7"/>
    <p:sldId id="285" r:id="rId8"/>
    <p:sldId id="291" r:id="rId9"/>
  </p:sldIdLst>
  <p:sldSz cx="18288000" cy="10287000"/>
  <p:notesSz cx="6858000" cy="9144000"/>
  <p:embeddedFontLst>
    <p:embeddedFont>
      <p:font typeface="Arial" panose="020B0604020202020204" pitchFamily="34" charset="0"/>
      <p:regular r:id="rId11"/>
    </p:embeddedFont>
    <p:embeddedFont>
      <p:font typeface="Arial Bold" panose="020B0704020202020204" pitchFamily="34" charset="0"/>
      <p:regular r:id="rId12"/>
      <p:bold r:id="rId13"/>
    </p:embeddedFon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old" panose="02000000000000000000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5057" autoAdjust="0"/>
  </p:normalViewPr>
  <p:slideViewPr>
    <p:cSldViewPr>
      <p:cViewPr varScale="1">
        <p:scale>
          <a:sx n="44" d="100"/>
          <a:sy n="44" d="100"/>
        </p:scale>
        <p:origin x="73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18" Type="http://schemas.openxmlformats.org/officeDocument/2006/relationships/image" Target="../media/image60.svg"/><Relationship Id="rId26" Type="http://schemas.openxmlformats.org/officeDocument/2006/relationships/image" Target="../media/image68.svg"/><Relationship Id="rId3" Type="http://schemas.openxmlformats.org/officeDocument/2006/relationships/image" Target="../media/image6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24" Type="http://schemas.openxmlformats.org/officeDocument/2006/relationships/image" Target="../media/image66.sv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svg"/><Relationship Id="rId10" Type="http://schemas.openxmlformats.org/officeDocument/2006/relationships/image" Target="../media/image52.svg"/><Relationship Id="rId19" Type="http://schemas.openxmlformats.org/officeDocument/2006/relationships/image" Target="../media/image61.png"/><Relationship Id="rId4" Type="http://schemas.openxmlformats.org/officeDocument/2006/relationships/image" Target="../media/image7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Relationship Id="rId22" Type="http://schemas.openxmlformats.org/officeDocument/2006/relationships/image" Target="../media/image64.svg"/><Relationship Id="rId27" Type="http://schemas.openxmlformats.org/officeDocument/2006/relationships/image" Target="../media/image69.png"/><Relationship Id="rId30" Type="http://schemas.openxmlformats.org/officeDocument/2006/relationships/image" Target="../media/image7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svg"/><Relationship Id="rId26" Type="http://schemas.openxmlformats.org/officeDocument/2006/relationships/image" Target="../media/image90.svg"/><Relationship Id="rId39" Type="http://schemas.openxmlformats.org/officeDocument/2006/relationships/image" Target="../media/image103.png"/><Relationship Id="rId21" Type="http://schemas.openxmlformats.org/officeDocument/2006/relationships/image" Target="../media/image85.png"/><Relationship Id="rId34" Type="http://schemas.openxmlformats.org/officeDocument/2006/relationships/image" Target="../media/image98.svg"/><Relationship Id="rId7" Type="http://schemas.openxmlformats.org/officeDocument/2006/relationships/image" Target="../media/image34.png"/><Relationship Id="rId12" Type="http://schemas.openxmlformats.org/officeDocument/2006/relationships/image" Target="../media/image76.sv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0.svg"/><Relationship Id="rId20" Type="http://schemas.openxmlformats.org/officeDocument/2006/relationships/image" Target="../media/image84.sv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75.png"/><Relationship Id="rId24" Type="http://schemas.openxmlformats.org/officeDocument/2006/relationships/image" Target="../media/image88.svg"/><Relationship Id="rId32" Type="http://schemas.openxmlformats.org/officeDocument/2006/relationships/image" Target="../media/image96.svg"/><Relationship Id="rId37" Type="http://schemas.openxmlformats.org/officeDocument/2006/relationships/image" Target="../media/image101.png"/><Relationship Id="rId40" Type="http://schemas.openxmlformats.org/officeDocument/2006/relationships/image" Target="../media/image104.svg"/><Relationship Id="rId5" Type="http://schemas.openxmlformats.org/officeDocument/2006/relationships/image" Target="../media/image32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svg"/><Relationship Id="rId36" Type="http://schemas.openxmlformats.org/officeDocument/2006/relationships/image" Target="../media/image100.svg"/><Relationship Id="rId10" Type="http://schemas.openxmlformats.org/officeDocument/2006/relationships/image" Target="../media/image74.sv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31.svg"/><Relationship Id="rId9" Type="http://schemas.openxmlformats.org/officeDocument/2006/relationships/image" Target="../media/image73.png"/><Relationship Id="rId14" Type="http://schemas.openxmlformats.org/officeDocument/2006/relationships/image" Target="../media/image78.svg"/><Relationship Id="rId22" Type="http://schemas.openxmlformats.org/officeDocument/2006/relationships/image" Target="../media/image86.svg"/><Relationship Id="rId27" Type="http://schemas.openxmlformats.org/officeDocument/2006/relationships/image" Target="../media/image91.png"/><Relationship Id="rId30" Type="http://schemas.openxmlformats.org/officeDocument/2006/relationships/image" Target="../media/image94.svg"/><Relationship Id="rId35" Type="http://schemas.openxmlformats.org/officeDocument/2006/relationships/image" Target="../media/image99.png"/><Relationship Id="rId8" Type="http://schemas.openxmlformats.org/officeDocument/2006/relationships/image" Target="../media/image35.svg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7.sv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.png"/><Relationship Id="rId21" Type="http://schemas.openxmlformats.org/officeDocument/2006/relationships/image" Target="../media/image133.svg"/><Relationship Id="rId42" Type="http://schemas.openxmlformats.org/officeDocument/2006/relationships/image" Target="../media/image154.png"/><Relationship Id="rId47" Type="http://schemas.openxmlformats.org/officeDocument/2006/relationships/image" Target="../media/image159.svg"/><Relationship Id="rId63" Type="http://schemas.openxmlformats.org/officeDocument/2006/relationships/image" Target="../media/image175.svg"/><Relationship Id="rId68" Type="http://schemas.openxmlformats.org/officeDocument/2006/relationships/image" Target="../media/image180.png"/><Relationship Id="rId84" Type="http://schemas.openxmlformats.org/officeDocument/2006/relationships/image" Target="../media/image196.png"/><Relationship Id="rId89" Type="http://schemas.openxmlformats.org/officeDocument/2006/relationships/image" Target="../media/image201.svg"/><Relationship Id="rId16" Type="http://schemas.openxmlformats.org/officeDocument/2006/relationships/image" Target="../media/image128.png"/><Relationship Id="rId11" Type="http://schemas.openxmlformats.org/officeDocument/2006/relationships/image" Target="../media/image123.svg"/><Relationship Id="rId32" Type="http://schemas.openxmlformats.org/officeDocument/2006/relationships/image" Target="../media/image144.png"/><Relationship Id="rId37" Type="http://schemas.openxmlformats.org/officeDocument/2006/relationships/image" Target="../media/image149.svg"/><Relationship Id="rId53" Type="http://schemas.openxmlformats.org/officeDocument/2006/relationships/image" Target="../media/image165.svg"/><Relationship Id="rId58" Type="http://schemas.openxmlformats.org/officeDocument/2006/relationships/image" Target="../media/image170.png"/><Relationship Id="rId74" Type="http://schemas.openxmlformats.org/officeDocument/2006/relationships/image" Target="../media/image186.png"/><Relationship Id="rId79" Type="http://schemas.openxmlformats.org/officeDocument/2006/relationships/image" Target="../media/image191.svg"/><Relationship Id="rId5" Type="http://schemas.openxmlformats.org/officeDocument/2006/relationships/image" Target="../media/image117.svg"/><Relationship Id="rId90" Type="http://schemas.openxmlformats.org/officeDocument/2006/relationships/image" Target="../media/image202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Relationship Id="rId35" Type="http://schemas.openxmlformats.org/officeDocument/2006/relationships/image" Target="../media/image147.svg"/><Relationship Id="rId43" Type="http://schemas.openxmlformats.org/officeDocument/2006/relationships/image" Target="../media/image155.svg"/><Relationship Id="rId48" Type="http://schemas.openxmlformats.org/officeDocument/2006/relationships/image" Target="../media/image160.png"/><Relationship Id="rId56" Type="http://schemas.openxmlformats.org/officeDocument/2006/relationships/image" Target="../media/image168.png"/><Relationship Id="rId64" Type="http://schemas.openxmlformats.org/officeDocument/2006/relationships/image" Target="../media/image176.png"/><Relationship Id="rId69" Type="http://schemas.openxmlformats.org/officeDocument/2006/relationships/image" Target="../media/image181.svg"/><Relationship Id="rId77" Type="http://schemas.openxmlformats.org/officeDocument/2006/relationships/image" Target="../media/image189.svg"/><Relationship Id="rId8" Type="http://schemas.openxmlformats.org/officeDocument/2006/relationships/image" Target="../media/image120.png"/><Relationship Id="rId51" Type="http://schemas.openxmlformats.org/officeDocument/2006/relationships/image" Target="../media/image163.svg"/><Relationship Id="rId72" Type="http://schemas.openxmlformats.org/officeDocument/2006/relationships/image" Target="../media/image184.png"/><Relationship Id="rId80" Type="http://schemas.openxmlformats.org/officeDocument/2006/relationships/image" Target="../media/image192.png"/><Relationship Id="rId85" Type="http://schemas.openxmlformats.org/officeDocument/2006/relationships/image" Target="../media/image197.svg"/><Relationship Id="rId3" Type="http://schemas.openxmlformats.org/officeDocument/2006/relationships/image" Target="../media/image115.svg"/><Relationship Id="rId12" Type="http://schemas.openxmlformats.org/officeDocument/2006/relationships/image" Target="../media/image124.png"/><Relationship Id="rId17" Type="http://schemas.openxmlformats.org/officeDocument/2006/relationships/image" Target="../media/image129.svg"/><Relationship Id="rId25" Type="http://schemas.openxmlformats.org/officeDocument/2006/relationships/image" Target="../media/image137.svg"/><Relationship Id="rId33" Type="http://schemas.openxmlformats.org/officeDocument/2006/relationships/image" Target="../media/image145.svg"/><Relationship Id="rId38" Type="http://schemas.openxmlformats.org/officeDocument/2006/relationships/image" Target="../media/image150.png"/><Relationship Id="rId46" Type="http://schemas.openxmlformats.org/officeDocument/2006/relationships/image" Target="../media/image158.png"/><Relationship Id="rId59" Type="http://schemas.openxmlformats.org/officeDocument/2006/relationships/image" Target="../media/image171.svg"/><Relationship Id="rId67" Type="http://schemas.openxmlformats.org/officeDocument/2006/relationships/image" Target="../media/image179.svg"/><Relationship Id="rId20" Type="http://schemas.openxmlformats.org/officeDocument/2006/relationships/image" Target="../media/image132.png"/><Relationship Id="rId41" Type="http://schemas.openxmlformats.org/officeDocument/2006/relationships/image" Target="../media/image153.svg"/><Relationship Id="rId54" Type="http://schemas.openxmlformats.org/officeDocument/2006/relationships/image" Target="../media/image166.png"/><Relationship Id="rId62" Type="http://schemas.openxmlformats.org/officeDocument/2006/relationships/image" Target="../media/image174.png"/><Relationship Id="rId70" Type="http://schemas.openxmlformats.org/officeDocument/2006/relationships/image" Target="../media/image182.png"/><Relationship Id="rId75" Type="http://schemas.openxmlformats.org/officeDocument/2006/relationships/image" Target="../media/image187.svg"/><Relationship Id="rId83" Type="http://schemas.openxmlformats.org/officeDocument/2006/relationships/image" Target="../media/image195.svg"/><Relationship Id="rId88" Type="http://schemas.openxmlformats.org/officeDocument/2006/relationships/image" Target="../media/image200.png"/><Relationship Id="rId91" Type="http://schemas.openxmlformats.org/officeDocument/2006/relationships/image" Target="../media/image20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5" Type="http://schemas.openxmlformats.org/officeDocument/2006/relationships/image" Target="../media/image127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36" Type="http://schemas.openxmlformats.org/officeDocument/2006/relationships/image" Target="../media/image148.png"/><Relationship Id="rId49" Type="http://schemas.openxmlformats.org/officeDocument/2006/relationships/image" Target="../media/image161.svg"/><Relationship Id="rId57" Type="http://schemas.openxmlformats.org/officeDocument/2006/relationships/image" Target="../media/image169.svg"/><Relationship Id="rId10" Type="http://schemas.openxmlformats.org/officeDocument/2006/relationships/image" Target="../media/image122.png"/><Relationship Id="rId31" Type="http://schemas.openxmlformats.org/officeDocument/2006/relationships/image" Target="../media/image143.svg"/><Relationship Id="rId44" Type="http://schemas.openxmlformats.org/officeDocument/2006/relationships/image" Target="../media/image156.png"/><Relationship Id="rId52" Type="http://schemas.openxmlformats.org/officeDocument/2006/relationships/image" Target="../media/image164.png"/><Relationship Id="rId60" Type="http://schemas.openxmlformats.org/officeDocument/2006/relationships/image" Target="../media/image172.png"/><Relationship Id="rId65" Type="http://schemas.openxmlformats.org/officeDocument/2006/relationships/image" Target="../media/image177.svg"/><Relationship Id="rId73" Type="http://schemas.openxmlformats.org/officeDocument/2006/relationships/image" Target="../media/image185.svg"/><Relationship Id="rId78" Type="http://schemas.openxmlformats.org/officeDocument/2006/relationships/image" Target="../media/image190.png"/><Relationship Id="rId81" Type="http://schemas.openxmlformats.org/officeDocument/2006/relationships/image" Target="../media/image193.svg"/><Relationship Id="rId86" Type="http://schemas.openxmlformats.org/officeDocument/2006/relationships/image" Target="../media/image198.pn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3" Type="http://schemas.openxmlformats.org/officeDocument/2006/relationships/image" Target="../media/image125.svg"/><Relationship Id="rId18" Type="http://schemas.openxmlformats.org/officeDocument/2006/relationships/image" Target="../media/image130.png"/><Relationship Id="rId39" Type="http://schemas.openxmlformats.org/officeDocument/2006/relationships/image" Target="../media/image151.svg"/><Relationship Id="rId34" Type="http://schemas.openxmlformats.org/officeDocument/2006/relationships/image" Target="../media/image146.png"/><Relationship Id="rId50" Type="http://schemas.openxmlformats.org/officeDocument/2006/relationships/image" Target="../media/image162.png"/><Relationship Id="rId55" Type="http://schemas.openxmlformats.org/officeDocument/2006/relationships/image" Target="../media/image167.svg"/><Relationship Id="rId76" Type="http://schemas.openxmlformats.org/officeDocument/2006/relationships/image" Target="../media/image188.png"/><Relationship Id="rId7" Type="http://schemas.openxmlformats.org/officeDocument/2006/relationships/image" Target="../media/image119.svg"/><Relationship Id="rId71" Type="http://schemas.openxmlformats.org/officeDocument/2006/relationships/image" Target="../media/image183.svg"/><Relationship Id="rId2" Type="http://schemas.openxmlformats.org/officeDocument/2006/relationships/image" Target="../media/image114.png"/><Relationship Id="rId29" Type="http://schemas.openxmlformats.org/officeDocument/2006/relationships/image" Target="../media/image141.svg"/><Relationship Id="rId24" Type="http://schemas.openxmlformats.org/officeDocument/2006/relationships/image" Target="../media/image136.png"/><Relationship Id="rId40" Type="http://schemas.openxmlformats.org/officeDocument/2006/relationships/image" Target="../media/image152.png"/><Relationship Id="rId45" Type="http://schemas.openxmlformats.org/officeDocument/2006/relationships/image" Target="../media/image157.svg"/><Relationship Id="rId66" Type="http://schemas.openxmlformats.org/officeDocument/2006/relationships/image" Target="../media/image178.png"/><Relationship Id="rId87" Type="http://schemas.openxmlformats.org/officeDocument/2006/relationships/image" Target="../media/image199.svg"/><Relationship Id="rId61" Type="http://schemas.openxmlformats.org/officeDocument/2006/relationships/image" Target="../media/image173.svg"/><Relationship Id="rId82" Type="http://schemas.openxmlformats.org/officeDocument/2006/relationships/image" Target="../media/image194.png"/><Relationship Id="rId19" Type="http://schemas.openxmlformats.org/officeDocument/2006/relationships/image" Target="../media/image1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0" y="0"/>
            <a:ext cx="18283680" cy="10326240"/>
          </a:xfrm>
          <a:custGeom>
            <a:avLst/>
            <a:gdLst/>
            <a:ahLst/>
            <a:cxnLst/>
            <a:rect l="l" t="t" r="r" b="b"/>
            <a:pathLst>
              <a:path w="18283680" h="10326240">
                <a:moveTo>
                  <a:pt x="0" y="0"/>
                </a:moveTo>
                <a:lnTo>
                  <a:pt x="18283680" y="0"/>
                </a:lnTo>
                <a:lnTo>
                  <a:pt x="18283680" y="10326240"/>
                </a:lnTo>
                <a:lnTo>
                  <a:pt x="0" y="10326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" r="-9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32530" y="-462831"/>
            <a:ext cx="6747101" cy="6824622"/>
          </a:xfrm>
          <a:custGeom>
            <a:avLst/>
            <a:gdLst/>
            <a:ahLst/>
            <a:cxnLst/>
            <a:rect l="l" t="t" r="r" b="b"/>
            <a:pathLst>
              <a:path w="6747101" h="6824622">
                <a:moveTo>
                  <a:pt x="0" y="0"/>
                </a:moveTo>
                <a:lnTo>
                  <a:pt x="6747100" y="0"/>
                </a:lnTo>
                <a:lnTo>
                  <a:pt x="6747100" y="6824622"/>
                </a:lnTo>
                <a:lnTo>
                  <a:pt x="0" y="68246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544240" y="-18720"/>
            <a:ext cx="9743760" cy="10326240"/>
            <a:chOff x="0" y="0"/>
            <a:chExt cx="12991680" cy="13768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91719" cy="13768324"/>
            </a:xfrm>
            <a:custGeom>
              <a:avLst/>
              <a:gdLst/>
              <a:ahLst/>
              <a:cxnLst/>
              <a:rect l="l" t="t" r="r" b="b"/>
              <a:pathLst>
                <a:path w="12991719" h="13768324">
                  <a:moveTo>
                    <a:pt x="6705346" y="6006973"/>
                  </a:moveTo>
                  <a:lnTo>
                    <a:pt x="12979019" y="0"/>
                  </a:lnTo>
                  <a:cubicBezTo>
                    <a:pt x="12987527" y="4571873"/>
                    <a:pt x="12983210" y="9169146"/>
                    <a:pt x="12991719" y="13741146"/>
                  </a:cubicBezTo>
                  <a:lnTo>
                    <a:pt x="2264156" y="13768324"/>
                  </a:lnTo>
                  <a:lnTo>
                    <a:pt x="0" y="12788646"/>
                  </a:lnTo>
                  <a:lnTo>
                    <a:pt x="6705346" y="6006973"/>
                  </a:ln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278640" y="1151280"/>
            <a:ext cx="9028800" cy="9174960"/>
            <a:chOff x="0" y="0"/>
            <a:chExt cx="12038400" cy="122332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38330" cy="12233275"/>
            </a:xfrm>
            <a:custGeom>
              <a:avLst/>
              <a:gdLst/>
              <a:ahLst/>
              <a:cxnLst/>
              <a:rect l="l" t="t" r="r" b="b"/>
              <a:pathLst>
                <a:path w="12038330" h="12233275">
                  <a:moveTo>
                    <a:pt x="0" y="11630660"/>
                  </a:moveTo>
                  <a:lnTo>
                    <a:pt x="11980291" y="0"/>
                  </a:lnTo>
                  <a:lnTo>
                    <a:pt x="12038330" y="7628890"/>
                  </a:lnTo>
                  <a:lnTo>
                    <a:pt x="6609842" y="12211304"/>
                  </a:lnTo>
                  <a:lnTo>
                    <a:pt x="1306830" y="12233275"/>
                  </a:lnTo>
                  <a:lnTo>
                    <a:pt x="0" y="1163066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9986000" y="6714460"/>
            <a:ext cx="8311680" cy="154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4"/>
              </a:lnSpc>
            </a:pPr>
            <a:r>
              <a:rPr lang="fa-IR" sz="10800" spc="-1" dirty="0">
                <a:solidFill>
                  <a:srgbClr val="BE4626"/>
                </a:solidFill>
                <a:latin typeface="Arimo"/>
                <a:cs typeface="B Nazanin" panose="00000700000000000000" pitchFamily="2" charset="-78"/>
              </a:rPr>
              <a:t>برنامه ریزی شهر</a:t>
            </a:r>
            <a:endParaRPr lang="en-US" sz="10800" spc="-1" dirty="0">
              <a:solidFill>
                <a:srgbClr val="BE4626"/>
              </a:solidFill>
              <a:latin typeface="Arimo"/>
              <a:cs typeface="B Nazanin" panose="000007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532530" y="9180743"/>
            <a:ext cx="71474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fa-IR" sz="4800" spc="-2" dirty="0">
                <a:solidFill>
                  <a:srgbClr val="FFFFFF"/>
                </a:solidFill>
                <a:latin typeface="Arial"/>
                <a:cs typeface="B Nazanin" panose="00000700000000000000" pitchFamily="2" charset="-78"/>
              </a:rPr>
              <a:t>قالب پاورپوینت شهرسازی</a:t>
            </a:r>
            <a:endParaRPr lang="en-US" sz="4800" spc="-2" dirty="0">
              <a:solidFill>
                <a:srgbClr val="FFFFFF"/>
              </a:solidFill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2240" y="45360"/>
            <a:ext cx="10753200" cy="10286640"/>
          </a:xfrm>
          <a:custGeom>
            <a:avLst/>
            <a:gdLst/>
            <a:ahLst/>
            <a:cxnLst/>
            <a:rect l="l" t="t" r="r" b="b"/>
            <a:pathLst>
              <a:path w="10753200" h="10286640">
                <a:moveTo>
                  <a:pt x="0" y="0"/>
                </a:moveTo>
                <a:lnTo>
                  <a:pt x="10753200" y="0"/>
                </a:lnTo>
                <a:lnTo>
                  <a:pt x="107532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7" b="-47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5400000">
            <a:off x="-133920" y="128880"/>
            <a:ext cx="2189520" cy="1921680"/>
            <a:chOff x="0" y="0"/>
            <a:chExt cx="2919360" cy="25622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19349" cy="2562225"/>
            </a:xfrm>
            <a:custGeom>
              <a:avLst/>
              <a:gdLst/>
              <a:ahLst/>
              <a:cxnLst/>
              <a:rect l="l" t="t" r="r" b="b"/>
              <a:pathLst>
                <a:path w="2919349" h="2562225">
                  <a:moveTo>
                    <a:pt x="0" y="2562225"/>
                  </a:moveTo>
                  <a:lnTo>
                    <a:pt x="0" y="0"/>
                  </a:lnTo>
                  <a:lnTo>
                    <a:pt x="2919349" y="2562225"/>
                  </a:ln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940480" y="8377200"/>
            <a:ext cx="3858480" cy="738720"/>
            <a:chOff x="0" y="0"/>
            <a:chExt cx="5144640" cy="9849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44643" cy="985012"/>
            </a:xfrm>
            <a:custGeom>
              <a:avLst/>
              <a:gdLst/>
              <a:ahLst/>
              <a:cxnLst/>
              <a:rect l="l" t="t" r="r" b="b"/>
              <a:pathLst>
                <a:path w="5144643" h="985012">
                  <a:moveTo>
                    <a:pt x="0" y="0"/>
                  </a:moveTo>
                  <a:lnTo>
                    <a:pt x="5144643" y="0"/>
                  </a:lnTo>
                  <a:lnTo>
                    <a:pt x="5144643" y="985012"/>
                  </a:lnTo>
                  <a:lnTo>
                    <a:pt x="0" y="9850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5144640" cy="1061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spc="-2" dirty="0">
                  <a:solidFill>
                    <a:srgbClr val="E69138"/>
                  </a:solidFill>
                  <a:latin typeface="Arial"/>
                  <a:cs typeface="B Nazanin" panose="00000700000000000000" pitchFamily="2" charset="-78"/>
                </a:rPr>
                <a:t>20begir.com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1956320" y="1699200"/>
            <a:ext cx="3841920" cy="2733840"/>
          </a:xfrm>
          <a:custGeom>
            <a:avLst/>
            <a:gdLst/>
            <a:ahLst/>
            <a:cxnLst/>
            <a:rect l="l" t="t" r="r" b="b"/>
            <a:pathLst>
              <a:path w="3841920" h="2733840">
                <a:moveTo>
                  <a:pt x="0" y="0"/>
                </a:moveTo>
                <a:lnTo>
                  <a:pt x="3841920" y="0"/>
                </a:lnTo>
                <a:lnTo>
                  <a:pt x="3841920" y="2733840"/>
                </a:lnTo>
                <a:lnTo>
                  <a:pt x="0" y="27338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6" r="-466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9320" y="166680"/>
            <a:ext cx="17478720" cy="1197360"/>
          </a:xfrm>
          <a:custGeom>
            <a:avLst/>
            <a:gdLst/>
            <a:ahLst/>
            <a:cxnLst/>
            <a:rect l="l" t="t" r="r" b="b"/>
            <a:pathLst>
              <a:path w="17478720" h="1197360">
                <a:moveTo>
                  <a:pt x="0" y="0"/>
                </a:moveTo>
                <a:lnTo>
                  <a:pt x="17478720" y="0"/>
                </a:lnTo>
                <a:lnTo>
                  <a:pt x="17478720" y="1197360"/>
                </a:lnTo>
                <a:lnTo>
                  <a:pt x="0" y="119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7600" y="3929040"/>
            <a:ext cx="1384560" cy="1384560"/>
            <a:chOff x="0" y="0"/>
            <a:chExt cx="1846080" cy="1846080"/>
          </a:xfrm>
        </p:grpSpPr>
        <p:sp>
          <p:nvSpPr>
            <p:cNvPr id="4" name="Freeform 4"/>
            <p:cNvSpPr/>
            <p:nvPr/>
          </p:nvSpPr>
          <p:spPr>
            <a:xfrm>
              <a:off x="0" y="-1905"/>
              <a:ext cx="1849755" cy="1853311"/>
            </a:xfrm>
            <a:custGeom>
              <a:avLst/>
              <a:gdLst/>
              <a:ahLst/>
              <a:cxnLst/>
              <a:rect l="l" t="t" r="r" b="b"/>
              <a:pathLst>
                <a:path w="1849755" h="1853311">
                  <a:moveTo>
                    <a:pt x="0" y="924941"/>
                  </a:moveTo>
                  <a:cubicBezTo>
                    <a:pt x="0" y="416433"/>
                    <a:pt x="411226" y="3810"/>
                    <a:pt x="919734" y="1905"/>
                  </a:cubicBezTo>
                  <a:cubicBezTo>
                    <a:pt x="1428242" y="0"/>
                    <a:pt x="1842389" y="409829"/>
                    <a:pt x="1846072" y="918210"/>
                  </a:cubicBezTo>
                  <a:cubicBezTo>
                    <a:pt x="1849755" y="1426591"/>
                    <a:pt x="1441577" y="1842389"/>
                    <a:pt x="933069" y="1847850"/>
                  </a:cubicBezTo>
                  <a:cubicBezTo>
                    <a:pt x="424561" y="1853311"/>
                    <a:pt x="7493" y="1446784"/>
                    <a:pt x="127" y="938403"/>
                  </a:cubicBezTo>
                  <a:close/>
                </a:path>
              </a:pathLst>
            </a:custGeom>
            <a:solidFill>
              <a:srgbClr val="E6913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846080" cy="1855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spc="-2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25%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714640" y="1126860"/>
            <a:ext cx="6858000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fa-IR" sz="5599" spc="-1" dirty="0">
                <a:solidFill>
                  <a:srgbClr val="000000"/>
                </a:solidFill>
                <a:latin typeface="Arimo Medium"/>
                <a:cs typeface="B Nazanin" panose="00000400000000000000" pitchFamily="2" charset="-78"/>
              </a:rPr>
              <a:t>اینفوگرافیک املاک و مستغلات</a:t>
            </a:r>
            <a:endParaRPr lang="en-US" sz="5599" spc="-1" dirty="0">
              <a:solidFill>
                <a:srgbClr val="000000"/>
              </a:solidFill>
              <a:latin typeface="Arimo Medium"/>
              <a:cs typeface="B Nazanin" panose="00000400000000000000" pitchFamily="2" charset="-78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683640" y="9061560"/>
            <a:ext cx="38880" cy="38880"/>
            <a:chOff x="0" y="0"/>
            <a:chExt cx="51840" cy="51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7880760" y="4293720"/>
            <a:ext cx="3647520" cy="3540960"/>
          </a:xfrm>
          <a:custGeom>
            <a:avLst/>
            <a:gdLst/>
            <a:ahLst/>
            <a:cxnLst/>
            <a:rect l="l" t="t" r="r" b="b"/>
            <a:pathLst>
              <a:path w="3647520" h="3540960">
                <a:moveTo>
                  <a:pt x="0" y="0"/>
                </a:moveTo>
                <a:lnTo>
                  <a:pt x="3647520" y="0"/>
                </a:lnTo>
                <a:lnTo>
                  <a:pt x="3647520" y="3540960"/>
                </a:lnTo>
                <a:lnTo>
                  <a:pt x="0" y="354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87480" y="5704920"/>
            <a:ext cx="1540800" cy="1683360"/>
          </a:xfrm>
          <a:custGeom>
            <a:avLst/>
            <a:gdLst/>
            <a:ahLst/>
            <a:cxnLst/>
            <a:rect l="l" t="t" r="r" b="b"/>
            <a:pathLst>
              <a:path w="1540800" h="1683360">
                <a:moveTo>
                  <a:pt x="0" y="0"/>
                </a:moveTo>
                <a:lnTo>
                  <a:pt x="1540800" y="0"/>
                </a:lnTo>
                <a:lnTo>
                  <a:pt x="1540800" y="1683360"/>
                </a:lnTo>
                <a:lnTo>
                  <a:pt x="0" y="168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059920" y="5805360"/>
            <a:ext cx="3075120" cy="488880"/>
          </a:xfrm>
          <a:custGeom>
            <a:avLst/>
            <a:gdLst/>
            <a:ahLst/>
            <a:cxnLst/>
            <a:rect l="l" t="t" r="r" b="b"/>
            <a:pathLst>
              <a:path w="3075120" h="488880">
                <a:moveTo>
                  <a:pt x="0" y="0"/>
                </a:moveTo>
                <a:lnTo>
                  <a:pt x="3075120" y="0"/>
                </a:lnTo>
                <a:lnTo>
                  <a:pt x="3075120" y="488880"/>
                </a:lnTo>
                <a:lnTo>
                  <a:pt x="0" y="488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43880" y="4295880"/>
            <a:ext cx="1558800" cy="1827360"/>
          </a:xfrm>
          <a:custGeom>
            <a:avLst/>
            <a:gdLst/>
            <a:ahLst/>
            <a:cxnLst/>
            <a:rect l="l" t="t" r="r" b="b"/>
            <a:pathLst>
              <a:path w="1558800" h="1827360">
                <a:moveTo>
                  <a:pt x="0" y="0"/>
                </a:moveTo>
                <a:lnTo>
                  <a:pt x="1558800" y="0"/>
                </a:lnTo>
                <a:lnTo>
                  <a:pt x="1558800" y="1827360"/>
                </a:lnTo>
                <a:lnTo>
                  <a:pt x="0" y="1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42440" y="6949080"/>
            <a:ext cx="1559520" cy="2035440"/>
          </a:xfrm>
          <a:custGeom>
            <a:avLst/>
            <a:gdLst/>
            <a:ahLst/>
            <a:cxnLst/>
            <a:rect l="l" t="t" r="r" b="b"/>
            <a:pathLst>
              <a:path w="1559520" h="2035440">
                <a:moveTo>
                  <a:pt x="0" y="0"/>
                </a:moveTo>
                <a:lnTo>
                  <a:pt x="1559520" y="0"/>
                </a:lnTo>
                <a:lnTo>
                  <a:pt x="1559520" y="2035440"/>
                </a:lnTo>
                <a:lnTo>
                  <a:pt x="0" y="20354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130640" y="8238960"/>
            <a:ext cx="3246480" cy="489600"/>
          </a:xfrm>
          <a:custGeom>
            <a:avLst/>
            <a:gdLst/>
            <a:ahLst/>
            <a:cxnLst/>
            <a:rect l="l" t="t" r="r" b="b"/>
            <a:pathLst>
              <a:path w="3246480" h="489600">
                <a:moveTo>
                  <a:pt x="0" y="0"/>
                </a:moveTo>
                <a:lnTo>
                  <a:pt x="3246480" y="0"/>
                </a:lnTo>
                <a:lnTo>
                  <a:pt x="3246480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742440" y="5693400"/>
            <a:ext cx="1559520" cy="1687680"/>
          </a:xfrm>
          <a:custGeom>
            <a:avLst/>
            <a:gdLst/>
            <a:ahLst/>
            <a:cxnLst/>
            <a:rect l="l" t="t" r="r" b="b"/>
            <a:pathLst>
              <a:path w="1559520" h="1687680">
                <a:moveTo>
                  <a:pt x="0" y="0"/>
                </a:moveTo>
                <a:lnTo>
                  <a:pt x="1559520" y="0"/>
                </a:lnTo>
                <a:lnTo>
                  <a:pt x="1559520" y="1687680"/>
                </a:lnTo>
                <a:lnTo>
                  <a:pt x="0" y="16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130640" y="5808960"/>
            <a:ext cx="3047040" cy="489600"/>
          </a:xfrm>
          <a:custGeom>
            <a:avLst/>
            <a:gdLst/>
            <a:ahLst/>
            <a:cxnLst/>
            <a:rect l="l" t="t" r="r" b="b"/>
            <a:pathLst>
              <a:path w="3047040" h="489600">
                <a:moveTo>
                  <a:pt x="0" y="0"/>
                </a:moveTo>
                <a:lnTo>
                  <a:pt x="3047040" y="0"/>
                </a:lnTo>
                <a:lnTo>
                  <a:pt x="3047040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927400" y="3011400"/>
            <a:ext cx="6447600" cy="2453040"/>
          </a:xfrm>
          <a:custGeom>
            <a:avLst/>
            <a:gdLst/>
            <a:ahLst/>
            <a:cxnLst/>
            <a:rect l="l" t="t" r="r" b="b"/>
            <a:pathLst>
              <a:path w="6447600" h="2453040">
                <a:moveTo>
                  <a:pt x="0" y="0"/>
                </a:moveTo>
                <a:lnTo>
                  <a:pt x="6447600" y="0"/>
                </a:lnTo>
                <a:lnTo>
                  <a:pt x="6447600" y="2453040"/>
                </a:lnTo>
                <a:lnTo>
                  <a:pt x="0" y="245304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974520" y="6960600"/>
            <a:ext cx="1553040" cy="2023920"/>
          </a:xfrm>
          <a:custGeom>
            <a:avLst/>
            <a:gdLst/>
            <a:ahLst/>
            <a:cxnLst/>
            <a:rect l="l" t="t" r="r" b="b"/>
            <a:pathLst>
              <a:path w="1553040" h="2023920">
                <a:moveTo>
                  <a:pt x="0" y="0"/>
                </a:moveTo>
                <a:lnTo>
                  <a:pt x="1553040" y="0"/>
                </a:lnTo>
                <a:lnTo>
                  <a:pt x="1553040" y="2023920"/>
                </a:lnTo>
                <a:lnTo>
                  <a:pt x="0" y="202392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26800" y="8241120"/>
            <a:ext cx="3108240" cy="489600"/>
          </a:xfrm>
          <a:custGeom>
            <a:avLst/>
            <a:gdLst/>
            <a:ahLst/>
            <a:cxnLst/>
            <a:rect l="l" t="t" r="r" b="b"/>
            <a:pathLst>
              <a:path w="3108240" h="489600">
                <a:moveTo>
                  <a:pt x="0" y="0"/>
                </a:moveTo>
                <a:lnTo>
                  <a:pt x="3108240" y="0"/>
                </a:lnTo>
                <a:lnTo>
                  <a:pt x="3108240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317600" y="6794640"/>
            <a:ext cx="1384560" cy="1384560"/>
            <a:chOff x="0" y="0"/>
            <a:chExt cx="1846080" cy="1846080"/>
          </a:xfrm>
        </p:grpSpPr>
        <p:sp>
          <p:nvSpPr>
            <p:cNvPr id="21" name="Freeform 21"/>
            <p:cNvSpPr/>
            <p:nvPr/>
          </p:nvSpPr>
          <p:spPr>
            <a:xfrm>
              <a:off x="0" y="-1905"/>
              <a:ext cx="1849755" cy="1853311"/>
            </a:xfrm>
            <a:custGeom>
              <a:avLst/>
              <a:gdLst/>
              <a:ahLst/>
              <a:cxnLst/>
              <a:rect l="l" t="t" r="r" b="b"/>
              <a:pathLst>
                <a:path w="1849755" h="1853311">
                  <a:moveTo>
                    <a:pt x="0" y="924941"/>
                  </a:moveTo>
                  <a:cubicBezTo>
                    <a:pt x="0" y="416433"/>
                    <a:pt x="411226" y="3810"/>
                    <a:pt x="919734" y="1905"/>
                  </a:cubicBezTo>
                  <a:cubicBezTo>
                    <a:pt x="1428242" y="0"/>
                    <a:pt x="1842389" y="409829"/>
                    <a:pt x="1846072" y="918210"/>
                  </a:cubicBezTo>
                  <a:cubicBezTo>
                    <a:pt x="1849755" y="1426591"/>
                    <a:pt x="1441577" y="1842389"/>
                    <a:pt x="933069" y="1847850"/>
                  </a:cubicBezTo>
                  <a:cubicBezTo>
                    <a:pt x="424561" y="1853311"/>
                    <a:pt x="7493" y="1446784"/>
                    <a:pt x="127" y="938403"/>
                  </a:cubicBezTo>
                  <a:close/>
                </a:path>
              </a:pathLst>
            </a:custGeom>
            <a:solidFill>
              <a:srgbClr val="BE462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846080" cy="1855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spc="-2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25%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585840" y="3929040"/>
            <a:ext cx="1384560" cy="1384560"/>
            <a:chOff x="0" y="0"/>
            <a:chExt cx="1846080" cy="1846080"/>
          </a:xfrm>
        </p:grpSpPr>
        <p:sp>
          <p:nvSpPr>
            <p:cNvPr id="24" name="Freeform 24"/>
            <p:cNvSpPr/>
            <p:nvPr/>
          </p:nvSpPr>
          <p:spPr>
            <a:xfrm>
              <a:off x="0" y="-1905"/>
              <a:ext cx="1849755" cy="1853311"/>
            </a:xfrm>
            <a:custGeom>
              <a:avLst/>
              <a:gdLst/>
              <a:ahLst/>
              <a:cxnLst/>
              <a:rect l="l" t="t" r="r" b="b"/>
              <a:pathLst>
                <a:path w="1849755" h="1853311">
                  <a:moveTo>
                    <a:pt x="0" y="924941"/>
                  </a:moveTo>
                  <a:cubicBezTo>
                    <a:pt x="0" y="416433"/>
                    <a:pt x="411226" y="3810"/>
                    <a:pt x="919734" y="1905"/>
                  </a:cubicBezTo>
                  <a:cubicBezTo>
                    <a:pt x="1428242" y="0"/>
                    <a:pt x="1842389" y="409829"/>
                    <a:pt x="1846072" y="918210"/>
                  </a:cubicBezTo>
                  <a:cubicBezTo>
                    <a:pt x="1849755" y="1426591"/>
                    <a:pt x="1441577" y="1842389"/>
                    <a:pt x="933069" y="1847850"/>
                  </a:cubicBezTo>
                  <a:cubicBezTo>
                    <a:pt x="424561" y="1853311"/>
                    <a:pt x="7493" y="1446784"/>
                    <a:pt x="127" y="938403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846080" cy="1855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spc="-2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20%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585840" y="6794640"/>
            <a:ext cx="1384560" cy="1384560"/>
            <a:chOff x="0" y="0"/>
            <a:chExt cx="1846080" cy="1846080"/>
          </a:xfrm>
        </p:grpSpPr>
        <p:sp>
          <p:nvSpPr>
            <p:cNvPr id="27" name="Freeform 27"/>
            <p:cNvSpPr/>
            <p:nvPr/>
          </p:nvSpPr>
          <p:spPr>
            <a:xfrm>
              <a:off x="0" y="-1905"/>
              <a:ext cx="1849755" cy="1853311"/>
            </a:xfrm>
            <a:custGeom>
              <a:avLst/>
              <a:gdLst/>
              <a:ahLst/>
              <a:cxnLst/>
              <a:rect l="l" t="t" r="r" b="b"/>
              <a:pathLst>
                <a:path w="1849755" h="1853311">
                  <a:moveTo>
                    <a:pt x="0" y="924941"/>
                  </a:moveTo>
                  <a:cubicBezTo>
                    <a:pt x="0" y="416433"/>
                    <a:pt x="411226" y="3810"/>
                    <a:pt x="919734" y="1905"/>
                  </a:cubicBezTo>
                  <a:cubicBezTo>
                    <a:pt x="1428242" y="0"/>
                    <a:pt x="1842389" y="409829"/>
                    <a:pt x="1846072" y="918210"/>
                  </a:cubicBezTo>
                  <a:cubicBezTo>
                    <a:pt x="1849755" y="1426591"/>
                    <a:pt x="1441577" y="1842389"/>
                    <a:pt x="933069" y="1847850"/>
                  </a:cubicBezTo>
                  <a:cubicBezTo>
                    <a:pt x="424561" y="1853311"/>
                    <a:pt x="7493" y="1446784"/>
                    <a:pt x="127" y="938403"/>
                  </a:cubicBezTo>
                  <a:close/>
                </a:path>
              </a:pathLst>
            </a:custGeom>
            <a:solidFill>
              <a:srgbClr val="EB7B7B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846080" cy="1855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spc="-2">
                  <a:solidFill>
                    <a:srgbClr val="FFFFFF"/>
                  </a:solidFill>
                  <a:latin typeface="Roboto Bold"/>
                  <a:cs typeface="B Nazanin" panose="00000400000000000000" pitchFamily="2" charset="-78"/>
                </a:rPr>
                <a:t>30%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119040" y="3822315"/>
            <a:ext cx="2790000" cy="184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123360" y="6675675"/>
            <a:ext cx="2790000" cy="184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369600" y="3822315"/>
            <a:ext cx="2790000" cy="184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373920" y="6675675"/>
            <a:ext cx="2790000" cy="184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31680"/>
            <a:ext cx="18300960" cy="354960"/>
          </a:xfrm>
          <a:custGeom>
            <a:avLst/>
            <a:gdLst/>
            <a:ahLst/>
            <a:cxnLst/>
            <a:rect l="l" t="t" r="r" b="b"/>
            <a:pathLst>
              <a:path w="18300960" h="354960">
                <a:moveTo>
                  <a:pt x="0" y="0"/>
                </a:moveTo>
                <a:lnTo>
                  <a:pt x="18300960" y="0"/>
                </a:lnTo>
                <a:lnTo>
                  <a:pt x="18300960" y="354960"/>
                </a:lnTo>
                <a:lnTo>
                  <a:pt x="0" y="354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791200"/>
            <a:ext cx="3756240" cy="1154160"/>
          </a:xfrm>
          <a:custGeom>
            <a:avLst/>
            <a:gdLst/>
            <a:ahLst/>
            <a:cxnLst/>
            <a:rect l="l" t="t" r="r" b="b"/>
            <a:pathLst>
              <a:path w="3756240" h="1154160">
                <a:moveTo>
                  <a:pt x="0" y="0"/>
                </a:moveTo>
                <a:lnTo>
                  <a:pt x="3756240" y="0"/>
                </a:lnTo>
                <a:lnTo>
                  <a:pt x="3756240" y="1154160"/>
                </a:lnTo>
                <a:lnTo>
                  <a:pt x="0" y="115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1960" y="166680"/>
            <a:ext cx="17479440" cy="1197360"/>
          </a:xfrm>
          <a:custGeom>
            <a:avLst/>
            <a:gdLst/>
            <a:ahLst/>
            <a:cxnLst/>
            <a:rect l="l" t="t" r="r" b="b"/>
            <a:pathLst>
              <a:path w="17479440" h="1197360">
                <a:moveTo>
                  <a:pt x="0" y="0"/>
                </a:moveTo>
                <a:lnTo>
                  <a:pt x="17479440" y="0"/>
                </a:lnTo>
                <a:lnTo>
                  <a:pt x="17479440" y="1197360"/>
                </a:lnTo>
                <a:lnTo>
                  <a:pt x="0" y="1197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85800"/>
            <a:ext cx="18288000" cy="75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4544" spc="-1">
                <a:solidFill>
                  <a:srgbClr val="EEB245"/>
                </a:solidFill>
                <a:latin typeface="Roboto Bold"/>
                <a:cs typeface="B Nazanin" panose="00000400000000000000" pitchFamily="2" charset="-78"/>
              </a:rPr>
              <a:t>PowerPoint  Presentation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8080" y="2534655"/>
            <a:ext cx="4569840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434343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sz="2400" spc="-2" dirty="0">
              <a:solidFill>
                <a:srgbClr val="434343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8080" y="1884330"/>
            <a:ext cx="45698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EEB245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799" spc="-1" dirty="0">
              <a:solidFill>
                <a:srgbClr val="EEB245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08080" y="6422655"/>
            <a:ext cx="4569840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2" dirty="0">
                <a:solidFill>
                  <a:srgbClr val="434343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sz="2400" spc="-2" dirty="0">
              <a:solidFill>
                <a:srgbClr val="434343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8080" y="5772330"/>
            <a:ext cx="456984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EEB245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799" spc="-1" dirty="0">
              <a:solidFill>
                <a:srgbClr val="EEB245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72240" y="2610975"/>
            <a:ext cx="5108400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2" dirty="0">
                <a:solidFill>
                  <a:srgbClr val="434343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sz="2400" spc="-2" dirty="0">
              <a:solidFill>
                <a:srgbClr val="434343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072240" y="1948410"/>
            <a:ext cx="510840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EEB245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799" spc="-1" dirty="0">
              <a:solidFill>
                <a:srgbClr val="EEB245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72240" y="6434175"/>
            <a:ext cx="4800960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434343"/>
                </a:solidFill>
                <a:latin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sz="2400" spc="-2" dirty="0">
              <a:solidFill>
                <a:srgbClr val="434343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72240" y="5772330"/>
            <a:ext cx="480096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EEB245"/>
                </a:solidFill>
                <a:latin typeface="Arial Bold"/>
                <a:cs typeface="B Nazanin" panose="00000400000000000000" pitchFamily="2" charset="-78"/>
              </a:rPr>
              <a:t>متن شما در اینجا</a:t>
            </a:r>
            <a:endParaRPr lang="en-US" sz="2799" spc="-1" dirty="0">
              <a:solidFill>
                <a:srgbClr val="EEB245"/>
              </a:solidFill>
              <a:latin typeface="Arial Bold"/>
              <a:cs typeface="B Nazanin" panose="00000400000000000000" pitchFamily="2" charset="-78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432480" y="3641760"/>
            <a:ext cx="4896000" cy="5546880"/>
          </a:xfrm>
          <a:custGeom>
            <a:avLst/>
            <a:gdLst/>
            <a:ahLst/>
            <a:cxnLst/>
            <a:rect l="l" t="t" r="r" b="b"/>
            <a:pathLst>
              <a:path w="4896000" h="5546880">
                <a:moveTo>
                  <a:pt x="0" y="0"/>
                </a:moveTo>
                <a:lnTo>
                  <a:pt x="4896000" y="0"/>
                </a:lnTo>
                <a:lnTo>
                  <a:pt x="4896000" y="5546880"/>
                </a:lnTo>
                <a:lnTo>
                  <a:pt x="0" y="5546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24560" y="8051760"/>
            <a:ext cx="9243360" cy="2310480"/>
          </a:xfrm>
          <a:custGeom>
            <a:avLst/>
            <a:gdLst/>
            <a:ahLst/>
            <a:cxnLst/>
            <a:rect l="l" t="t" r="r" b="b"/>
            <a:pathLst>
              <a:path w="9243360" h="2310480">
                <a:moveTo>
                  <a:pt x="0" y="0"/>
                </a:moveTo>
                <a:lnTo>
                  <a:pt x="9243360" y="0"/>
                </a:lnTo>
                <a:lnTo>
                  <a:pt x="9243360" y="2310480"/>
                </a:lnTo>
                <a:lnTo>
                  <a:pt x="0" y="2310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9920" y="8051760"/>
            <a:ext cx="18447840" cy="2314080"/>
          </a:xfrm>
          <a:custGeom>
            <a:avLst/>
            <a:gdLst/>
            <a:ahLst/>
            <a:cxnLst/>
            <a:rect l="l" t="t" r="r" b="b"/>
            <a:pathLst>
              <a:path w="18447840" h="2314080">
                <a:moveTo>
                  <a:pt x="0" y="0"/>
                </a:moveTo>
                <a:lnTo>
                  <a:pt x="18447840" y="0"/>
                </a:lnTo>
                <a:lnTo>
                  <a:pt x="18447840" y="2314080"/>
                </a:lnTo>
                <a:lnTo>
                  <a:pt x="0" y="2314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31040" y="879840"/>
            <a:ext cx="2446560" cy="688320"/>
          </a:xfrm>
          <a:custGeom>
            <a:avLst/>
            <a:gdLst/>
            <a:ahLst/>
            <a:cxnLst/>
            <a:rect l="l" t="t" r="r" b="b"/>
            <a:pathLst>
              <a:path w="2446560" h="688320">
                <a:moveTo>
                  <a:pt x="0" y="0"/>
                </a:moveTo>
                <a:lnTo>
                  <a:pt x="2446560" y="0"/>
                </a:lnTo>
                <a:lnTo>
                  <a:pt x="2446560" y="688320"/>
                </a:lnTo>
                <a:lnTo>
                  <a:pt x="0" y="688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57200" y="586800"/>
            <a:ext cx="2135520" cy="639360"/>
          </a:xfrm>
          <a:custGeom>
            <a:avLst/>
            <a:gdLst/>
            <a:ahLst/>
            <a:cxnLst/>
            <a:rect l="l" t="t" r="r" b="b"/>
            <a:pathLst>
              <a:path w="2135520" h="639360">
                <a:moveTo>
                  <a:pt x="0" y="0"/>
                </a:moveTo>
                <a:lnTo>
                  <a:pt x="2135520" y="0"/>
                </a:lnTo>
                <a:lnTo>
                  <a:pt x="2135520" y="639360"/>
                </a:lnTo>
                <a:lnTo>
                  <a:pt x="0" y="639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28480" y="6066720"/>
            <a:ext cx="6230160" cy="1105200"/>
            <a:chOff x="0" y="0"/>
            <a:chExt cx="8306880" cy="1473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306880" cy="1473600"/>
              <a:chOff x="0" y="0"/>
              <a:chExt cx="8306880" cy="14736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306943" cy="1473581"/>
              </a:xfrm>
              <a:custGeom>
                <a:avLst/>
                <a:gdLst/>
                <a:ahLst/>
                <a:cxnLst/>
                <a:rect l="l" t="t" r="r" b="b"/>
                <a:pathLst>
                  <a:path w="8306943" h="1473581">
                    <a:moveTo>
                      <a:pt x="0" y="0"/>
                    </a:moveTo>
                    <a:lnTo>
                      <a:pt x="8306943" y="0"/>
                    </a:lnTo>
                    <a:lnTo>
                      <a:pt x="8306943" y="1473581"/>
                    </a:lnTo>
                    <a:lnTo>
                      <a:pt x="0" y="1473581"/>
                    </a:lnTo>
                    <a:close/>
                  </a:path>
                </a:pathLst>
              </a:custGeom>
              <a:solidFill>
                <a:srgbClr val="595959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102871"/>
              <a:ext cx="8306880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rtl="1">
                <a:lnSpc>
                  <a:spcPts val="5759"/>
                </a:lnSpc>
              </a:pPr>
              <a:r>
                <a:rPr lang="fa-IR" sz="4800" spc="-2" dirty="0">
                  <a:solidFill>
                    <a:srgbClr val="FFFFFF"/>
                  </a:solidFill>
                  <a:latin typeface="Arimo Medium"/>
                  <a:cs typeface="B Nazanin" panose="00000400000000000000" pitchFamily="2" charset="-78"/>
                </a:rPr>
                <a:t>-یک نفر معروف</a:t>
              </a:r>
              <a:endParaRPr lang="en-US" sz="4800" spc="-2" dirty="0">
                <a:solidFill>
                  <a:srgbClr val="FFFFFF"/>
                </a:solidFill>
                <a:latin typeface="Arimo Medium"/>
                <a:cs typeface="B Nazanin" panose="00000400000000000000" pitchFamily="2" charset="-7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28480" y="2001600"/>
            <a:ext cx="771552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999"/>
              </a:lnSpc>
            </a:pPr>
            <a:r>
              <a:rPr lang="fa-IR" sz="4999" spc="-2" dirty="0">
                <a:solidFill>
                  <a:srgbClr val="434343"/>
                </a:solidFill>
                <a:latin typeface="Roboto"/>
                <a:cs typeface="B Nazanin" panose="00000400000000000000" pitchFamily="2" charset="-78"/>
              </a:rPr>
              <a:t>"این یک نقل قول است، کلماتی پر از حکمت که یکی از افراد مهم گفته و می تواند خواننده را وادار به الهام کند."</a:t>
            </a:r>
            <a:endParaRPr lang="en-US" sz="4999" spc="-2" dirty="0">
              <a:solidFill>
                <a:srgbClr val="434343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7658640" y="500400"/>
            <a:ext cx="9909360" cy="9813600"/>
          </a:xfrm>
          <a:custGeom>
            <a:avLst/>
            <a:gdLst/>
            <a:ahLst/>
            <a:cxnLst/>
            <a:rect l="l" t="t" r="r" b="b"/>
            <a:pathLst>
              <a:path w="9909360" h="9813600">
                <a:moveTo>
                  <a:pt x="0" y="0"/>
                </a:moveTo>
                <a:lnTo>
                  <a:pt x="9909360" y="0"/>
                </a:lnTo>
                <a:lnTo>
                  <a:pt x="9909360" y="9813600"/>
                </a:lnTo>
                <a:lnTo>
                  <a:pt x="0" y="9813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" b="-2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9320" y="166680"/>
            <a:ext cx="17478720" cy="1197360"/>
          </a:xfrm>
          <a:custGeom>
            <a:avLst/>
            <a:gdLst/>
            <a:ahLst/>
            <a:cxnLst/>
            <a:rect l="l" t="t" r="r" b="b"/>
            <a:pathLst>
              <a:path w="17478720" h="1197360">
                <a:moveTo>
                  <a:pt x="0" y="0"/>
                </a:moveTo>
                <a:lnTo>
                  <a:pt x="17478720" y="0"/>
                </a:lnTo>
                <a:lnTo>
                  <a:pt x="17478720" y="1197360"/>
                </a:lnTo>
                <a:lnTo>
                  <a:pt x="0" y="119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42320" y="4530240"/>
            <a:ext cx="1494000" cy="444240"/>
          </a:xfrm>
          <a:custGeom>
            <a:avLst/>
            <a:gdLst/>
            <a:ahLst/>
            <a:cxnLst/>
            <a:rect l="l" t="t" r="r" b="b"/>
            <a:pathLst>
              <a:path w="1494000" h="444240">
                <a:moveTo>
                  <a:pt x="0" y="0"/>
                </a:moveTo>
                <a:lnTo>
                  <a:pt x="1494000" y="0"/>
                </a:lnTo>
                <a:lnTo>
                  <a:pt x="1494000" y="444240"/>
                </a:lnTo>
                <a:lnTo>
                  <a:pt x="0" y="444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14640" y="1126860"/>
            <a:ext cx="6858000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fa-IR" sz="5599" spc="-1" dirty="0">
                <a:solidFill>
                  <a:srgbClr val="000000"/>
                </a:solidFill>
                <a:latin typeface="Arimo Medium"/>
                <a:cs typeface="B Nazanin" panose="00000400000000000000" pitchFamily="2" charset="-78"/>
              </a:rPr>
              <a:t>اینفوگرافیک املاک و مستغلات</a:t>
            </a:r>
            <a:endParaRPr lang="en-US" sz="5599" spc="-1" dirty="0">
              <a:solidFill>
                <a:srgbClr val="000000"/>
              </a:solidFill>
              <a:latin typeface="Arimo Medium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639920" y="5403600"/>
            <a:ext cx="876240" cy="201600"/>
          </a:xfrm>
          <a:custGeom>
            <a:avLst/>
            <a:gdLst/>
            <a:ahLst/>
            <a:cxnLst/>
            <a:rect l="l" t="t" r="r" b="b"/>
            <a:pathLst>
              <a:path w="876240" h="201600">
                <a:moveTo>
                  <a:pt x="0" y="0"/>
                </a:moveTo>
                <a:lnTo>
                  <a:pt x="876240" y="0"/>
                </a:lnTo>
                <a:lnTo>
                  <a:pt x="876240" y="201600"/>
                </a:lnTo>
                <a:lnTo>
                  <a:pt x="0" y="201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489440" y="6829920"/>
            <a:ext cx="733680" cy="201600"/>
          </a:xfrm>
          <a:custGeom>
            <a:avLst/>
            <a:gdLst/>
            <a:ahLst/>
            <a:cxnLst/>
            <a:rect l="l" t="t" r="r" b="b"/>
            <a:pathLst>
              <a:path w="733680" h="201600">
                <a:moveTo>
                  <a:pt x="0" y="0"/>
                </a:moveTo>
                <a:lnTo>
                  <a:pt x="733680" y="0"/>
                </a:lnTo>
                <a:lnTo>
                  <a:pt x="733680" y="201600"/>
                </a:lnTo>
                <a:lnTo>
                  <a:pt x="0" y="201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43440" y="2972160"/>
            <a:ext cx="1404720" cy="5941440"/>
          </a:xfrm>
          <a:custGeom>
            <a:avLst/>
            <a:gdLst/>
            <a:ahLst/>
            <a:cxnLst/>
            <a:rect l="l" t="t" r="r" b="b"/>
            <a:pathLst>
              <a:path w="1404720" h="5941440">
                <a:moveTo>
                  <a:pt x="0" y="0"/>
                </a:moveTo>
                <a:lnTo>
                  <a:pt x="1404720" y="0"/>
                </a:lnTo>
                <a:lnTo>
                  <a:pt x="1404720" y="5941440"/>
                </a:lnTo>
                <a:lnTo>
                  <a:pt x="0" y="59414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96080" y="7966080"/>
            <a:ext cx="6496560" cy="1003680"/>
          </a:xfrm>
          <a:custGeom>
            <a:avLst/>
            <a:gdLst/>
            <a:ahLst/>
            <a:cxnLst/>
            <a:rect l="l" t="t" r="r" b="b"/>
            <a:pathLst>
              <a:path w="6496560" h="1003680">
                <a:moveTo>
                  <a:pt x="0" y="0"/>
                </a:moveTo>
                <a:lnTo>
                  <a:pt x="6496560" y="0"/>
                </a:lnTo>
                <a:lnTo>
                  <a:pt x="6496560" y="1003680"/>
                </a:lnTo>
                <a:lnTo>
                  <a:pt x="0" y="10036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26080" y="3666240"/>
            <a:ext cx="1137600" cy="470880"/>
          </a:xfrm>
          <a:custGeom>
            <a:avLst/>
            <a:gdLst/>
            <a:ahLst/>
            <a:cxnLst/>
            <a:rect l="l" t="t" r="r" b="b"/>
            <a:pathLst>
              <a:path w="1137600" h="470880">
                <a:moveTo>
                  <a:pt x="0" y="0"/>
                </a:moveTo>
                <a:lnTo>
                  <a:pt x="1137600" y="0"/>
                </a:lnTo>
                <a:lnTo>
                  <a:pt x="1137600" y="470880"/>
                </a:lnTo>
                <a:lnTo>
                  <a:pt x="0" y="4708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72000" y="6305040"/>
            <a:ext cx="743760" cy="201600"/>
          </a:xfrm>
          <a:custGeom>
            <a:avLst/>
            <a:gdLst/>
            <a:ahLst/>
            <a:cxnLst/>
            <a:rect l="l" t="t" r="r" b="b"/>
            <a:pathLst>
              <a:path w="743760" h="201600">
                <a:moveTo>
                  <a:pt x="0" y="0"/>
                </a:moveTo>
                <a:lnTo>
                  <a:pt x="743760" y="0"/>
                </a:lnTo>
                <a:lnTo>
                  <a:pt x="743760" y="201600"/>
                </a:lnTo>
                <a:lnTo>
                  <a:pt x="0" y="201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101280" y="7379280"/>
            <a:ext cx="2944080" cy="661680"/>
          </a:xfrm>
          <a:custGeom>
            <a:avLst/>
            <a:gdLst/>
            <a:ahLst/>
            <a:cxnLst/>
            <a:rect l="l" t="t" r="r" b="b"/>
            <a:pathLst>
              <a:path w="2944080" h="661680">
                <a:moveTo>
                  <a:pt x="0" y="0"/>
                </a:moveTo>
                <a:lnTo>
                  <a:pt x="2944080" y="0"/>
                </a:lnTo>
                <a:lnTo>
                  <a:pt x="2944080" y="661680"/>
                </a:lnTo>
                <a:lnTo>
                  <a:pt x="0" y="66168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242640" y="6600240"/>
            <a:ext cx="2944080" cy="660960"/>
          </a:xfrm>
          <a:custGeom>
            <a:avLst/>
            <a:gdLst/>
            <a:ahLst/>
            <a:cxnLst/>
            <a:rect l="l" t="t" r="r" b="b"/>
            <a:pathLst>
              <a:path w="2944080" h="660960">
                <a:moveTo>
                  <a:pt x="0" y="0"/>
                </a:moveTo>
                <a:lnTo>
                  <a:pt x="2944080" y="0"/>
                </a:lnTo>
                <a:lnTo>
                  <a:pt x="2944080" y="660960"/>
                </a:lnTo>
                <a:lnTo>
                  <a:pt x="0" y="66096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116400" y="5813280"/>
            <a:ext cx="2944800" cy="661680"/>
          </a:xfrm>
          <a:custGeom>
            <a:avLst/>
            <a:gdLst/>
            <a:ahLst/>
            <a:cxnLst/>
            <a:rect l="l" t="t" r="r" b="b"/>
            <a:pathLst>
              <a:path w="2944800" h="661680">
                <a:moveTo>
                  <a:pt x="0" y="0"/>
                </a:moveTo>
                <a:lnTo>
                  <a:pt x="2944800" y="0"/>
                </a:lnTo>
                <a:lnTo>
                  <a:pt x="2944800" y="661680"/>
                </a:lnTo>
                <a:lnTo>
                  <a:pt x="0" y="66168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100560" y="4247280"/>
            <a:ext cx="2943360" cy="660960"/>
          </a:xfrm>
          <a:custGeom>
            <a:avLst/>
            <a:gdLst/>
            <a:ahLst/>
            <a:cxnLst/>
            <a:rect l="l" t="t" r="r" b="b"/>
            <a:pathLst>
              <a:path w="2943360" h="660960">
                <a:moveTo>
                  <a:pt x="0" y="0"/>
                </a:moveTo>
                <a:lnTo>
                  <a:pt x="2943360" y="0"/>
                </a:lnTo>
                <a:lnTo>
                  <a:pt x="2943360" y="660960"/>
                </a:lnTo>
                <a:lnTo>
                  <a:pt x="0" y="66096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236160" y="3455280"/>
            <a:ext cx="2944080" cy="660960"/>
          </a:xfrm>
          <a:custGeom>
            <a:avLst/>
            <a:gdLst/>
            <a:ahLst/>
            <a:cxnLst/>
            <a:rect l="l" t="t" r="r" b="b"/>
            <a:pathLst>
              <a:path w="2944080" h="660960">
                <a:moveTo>
                  <a:pt x="0" y="0"/>
                </a:moveTo>
                <a:lnTo>
                  <a:pt x="2944080" y="0"/>
                </a:lnTo>
                <a:lnTo>
                  <a:pt x="2944080" y="660960"/>
                </a:lnTo>
                <a:lnTo>
                  <a:pt x="0" y="66096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90320" y="3148680"/>
            <a:ext cx="3615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6"/>
              </a:lnSpc>
            </a:pPr>
            <a:r>
              <a:rPr lang="fa-IR" sz="3200" spc="-2" dirty="0">
                <a:solidFill>
                  <a:srgbClr val="595959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3200" spc="-2" dirty="0">
              <a:solidFill>
                <a:srgbClr val="595959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86000" y="7470840"/>
            <a:ext cx="3615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6"/>
              </a:lnSpc>
            </a:pPr>
            <a:r>
              <a:rPr lang="fa-IR" sz="3200" spc="-2" dirty="0">
                <a:solidFill>
                  <a:srgbClr val="595959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3200" spc="-2" dirty="0">
              <a:solidFill>
                <a:srgbClr val="595959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278240" y="3148680"/>
            <a:ext cx="3615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6"/>
              </a:lnSpc>
            </a:pPr>
            <a:r>
              <a:rPr lang="fa-IR" sz="3200" spc="-2" dirty="0">
                <a:solidFill>
                  <a:srgbClr val="595959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3200" spc="-2" dirty="0">
              <a:solidFill>
                <a:srgbClr val="595959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90320" y="3786210"/>
            <a:ext cx="33955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11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6000" y="8108370"/>
            <a:ext cx="33955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11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497840" y="3786210"/>
            <a:ext cx="33955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11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94640" y="5297160"/>
            <a:ext cx="3615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6"/>
              </a:lnSpc>
            </a:pPr>
            <a:r>
              <a:rPr lang="fa-IR" sz="3200" spc="-2" dirty="0">
                <a:solidFill>
                  <a:srgbClr val="595959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3200" spc="-2" dirty="0">
              <a:solidFill>
                <a:srgbClr val="595959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278240" y="7464360"/>
            <a:ext cx="3615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6"/>
              </a:lnSpc>
            </a:pPr>
            <a:r>
              <a:rPr lang="fa-IR" sz="3200" spc="-2" dirty="0">
                <a:solidFill>
                  <a:srgbClr val="595959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3200" spc="-2" dirty="0">
              <a:solidFill>
                <a:srgbClr val="595959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278240" y="5300760"/>
            <a:ext cx="361512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16"/>
              </a:lnSpc>
            </a:pPr>
            <a:r>
              <a:rPr lang="fa-IR" sz="3200" spc="-2" dirty="0">
                <a:solidFill>
                  <a:srgbClr val="595959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3200" spc="-2" dirty="0">
              <a:solidFill>
                <a:srgbClr val="595959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90320" y="5947650"/>
            <a:ext cx="33955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11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494240" y="8114850"/>
            <a:ext cx="33955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11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497840" y="5950530"/>
            <a:ext cx="33955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11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9241200" y="4880160"/>
            <a:ext cx="2944080" cy="661680"/>
          </a:xfrm>
          <a:custGeom>
            <a:avLst/>
            <a:gdLst/>
            <a:ahLst/>
            <a:cxnLst/>
            <a:rect l="l" t="t" r="r" b="b"/>
            <a:pathLst>
              <a:path w="2944080" h="661680">
                <a:moveTo>
                  <a:pt x="0" y="0"/>
                </a:moveTo>
                <a:lnTo>
                  <a:pt x="2944080" y="0"/>
                </a:lnTo>
                <a:lnTo>
                  <a:pt x="2944080" y="661680"/>
                </a:lnTo>
                <a:lnTo>
                  <a:pt x="0" y="66168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931680"/>
            <a:ext cx="18300960" cy="354960"/>
          </a:xfrm>
          <a:custGeom>
            <a:avLst/>
            <a:gdLst/>
            <a:ahLst/>
            <a:cxnLst/>
            <a:rect l="l" t="t" r="r" b="b"/>
            <a:pathLst>
              <a:path w="18300960" h="354960">
                <a:moveTo>
                  <a:pt x="0" y="0"/>
                </a:moveTo>
                <a:lnTo>
                  <a:pt x="18300960" y="0"/>
                </a:lnTo>
                <a:lnTo>
                  <a:pt x="18300960" y="354960"/>
                </a:lnTo>
                <a:lnTo>
                  <a:pt x="0" y="354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791200"/>
            <a:ext cx="3756240" cy="1154160"/>
          </a:xfrm>
          <a:custGeom>
            <a:avLst/>
            <a:gdLst/>
            <a:ahLst/>
            <a:cxnLst/>
            <a:rect l="l" t="t" r="r" b="b"/>
            <a:pathLst>
              <a:path w="3756240" h="1154160">
                <a:moveTo>
                  <a:pt x="0" y="0"/>
                </a:moveTo>
                <a:lnTo>
                  <a:pt x="3756240" y="0"/>
                </a:lnTo>
                <a:lnTo>
                  <a:pt x="3756240" y="1154160"/>
                </a:lnTo>
                <a:lnTo>
                  <a:pt x="0" y="115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1960" y="166680"/>
            <a:ext cx="17479440" cy="1197360"/>
          </a:xfrm>
          <a:custGeom>
            <a:avLst/>
            <a:gdLst/>
            <a:ahLst/>
            <a:cxnLst/>
            <a:rect l="l" t="t" r="r" b="b"/>
            <a:pathLst>
              <a:path w="17479440" h="1197360">
                <a:moveTo>
                  <a:pt x="0" y="0"/>
                </a:moveTo>
                <a:lnTo>
                  <a:pt x="17479440" y="0"/>
                </a:lnTo>
                <a:lnTo>
                  <a:pt x="17479440" y="1197360"/>
                </a:lnTo>
                <a:lnTo>
                  <a:pt x="0" y="1197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107643">
            <a:off x="13137176" y="3461955"/>
            <a:ext cx="124188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107643">
            <a:off x="13137176" y="5164035"/>
            <a:ext cx="124188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107643">
            <a:off x="13137176" y="6778275"/>
            <a:ext cx="124188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107643">
            <a:off x="13137176" y="8455155"/>
            <a:ext cx="124188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5714640" y="1126860"/>
            <a:ext cx="6858000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719"/>
              </a:lnSpc>
            </a:pPr>
            <a:r>
              <a:rPr lang="fa-IR" sz="5599" spc="-1" dirty="0">
                <a:solidFill>
                  <a:srgbClr val="000000"/>
                </a:solidFill>
                <a:latin typeface="Arimo Medium"/>
                <a:cs typeface="B Nazanin" panose="00000400000000000000" pitchFamily="2" charset="-78"/>
              </a:rPr>
              <a:t>اینفوگرافیک املاک و مستغلات</a:t>
            </a:r>
            <a:endParaRPr lang="en-US" sz="5599" spc="-1" dirty="0">
              <a:solidFill>
                <a:srgbClr val="000000"/>
              </a:solidFill>
              <a:latin typeface="Arimo Medium"/>
              <a:cs typeface="B Nazanin" panose="00000400000000000000" pitchFamily="2" charset="-7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317600" y="2966400"/>
            <a:ext cx="8290080" cy="1080000"/>
            <a:chOff x="0" y="0"/>
            <a:chExt cx="11053440" cy="144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53318" cy="1439926"/>
            </a:xfrm>
            <a:custGeom>
              <a:avLst/>
              <a:gdLst/>
              <a:ahLst/>
              <a:cxnLst/>
              <a:rect l="l" t="t" r="r" b="b"/>
              <a:pathLst>
                <a:path w="11053318" h="1439926">
                  <a:moveTo>
                    <a:pt x="11053318" y="714502"/>
                  </a:moveTo>
                  <a:lnTo>
                    <a:pt x="9736709" y="1439926"/>
                  </a:lnTo>
                  <a:lnTo>
                    <a:pt x="0" y="1439926"/>
                  </a:lnTo>
                  <a:lnTo>
                    <a:pt x="0" y="0"/>
                  </a:lnTo>
                  <a:lnTo>
                    <a:pt x="9736709" y="0"/>
                  </a:lnTo>
                  <a:lnTo>
                    <a:pt x="11053318" y="714502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17600" y="4621680"/>
            <a:ext cx="8290080" cy="1078560"/>
            <a:chOff x="0" y="0"/>
            <a:chExt cx="11053440" cy="14380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53318" cy="1438021"/>
            </a:xfrm>
            <a:custGeom>
              <a:avLst/>
              <a:gdLst/>
              <a:ahLst/>
              <a:cxnLst/>
              <a:rect l="l" t="t" r="r" b="b"/>
              <a:pathLst>
                <a:path w="11053318" h="1438021">
                  <a:moveTo>
                    <a:pt x="11053318" y="714375"/>
                  </a:moveTo>
                  <a:lnTo>
                    <a:pt x="9736709" y="1438021"/>
                  </a:lnTo>
                  <a:lnTo>
                    <a:pt x="0" y="1438021"/>
                  </a:lnTo>
                  <a:lnTo>
                    <a:pt x="0" y="0"/>
                  </a:lnTo>
                  <a:lnTo>
                    <a:pt x="9736709" y="0"/>
                  </a:lnTo>
                  <a:lnTo>
                    <a:pt x="11053318" y="714375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17600" y="7931520"/>
            <a:ext cx="8290080" cy="1078560"/>
            <a:chOff x="0" y="0"/>
            <a:chExt cx="11053440" cy="14380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53318" cy="1438021"/>
            </a:xfrm>
            <a:custGeom>
              <a:avLst/>
              <a:gdLst/>
              <a:ahLst/>
              <a:cxnLst/>
              <a:rect l="l" t="t" r="r" b="b"/>
              <a:pathLst>
                <a:path w="11053318" h="1438021">
                  <a:moveTo>
                    <a:pt x="11053318" y="714375"/>
                  </a:moveTo>
                  <a:lnTo>
                    <a:pt x="9736709" y="1438021"/>
                  </a:lnTo>
                  <a:lnTo>
                    <a:pt x="0" y="1438021"/>
                  </a:lnTo>
                  <a:lnTo>
                    <a:pt x="0" y="0"/>
                  </a:lnTo>
                  <a:lnTo>
                    <a:pt x="9736709" y="0"/>
                  </a:lnTo>
                  <a:lnTo>
                    <a:pt x="11053318" y="714375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17600" y="6277680"/>
            <a:ext cx="8290080" cy="1078560"/>
            <a:chOff x="0" y="0"/>
            <a:chExt cx="11053440" cy="1438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053318" cy="1438021"/>
            </a:xfrm>
            <a:custGeom>
              <a:avLst/>
              <a:gdLst/>
              <a:ahLst/>
              <a:cxnLst/>
              <a:rect l="l" t="t" r="r" b="b"/>
              <a:pathLst>
                <a:path w="11053318" h="1438021">
                  <a:moveTo>
                    <a:pt x="11053318" y="714375"/>
                  </a:moveTo>
                  <a:lnTo>
                    <a:pt x="9736709" y="1438021"/>
                  </a:lnTo>
                  <a:lnTo>
                    <a:pt x="0" y="1438021"/>
                  </a:lnTo>
                  <a:lnTo>
                    <a:pt x="0" y="0"/>
                  </a:lnTo>
                  <a:lnTo>
                    <a:pt x="9736709" y="0"/>
                  </a:lnTo>
                  <a:lnTo>
                    <a:pt x="11053318" y="714375"/>
                  </a:lnTo>
                  <a:close/>
                </a:path>
              </a:pathLst>
            </a:custGeom>
            <a:solidFill>
              <a:srgbClr val="EEEEEE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4136480" y="4777200"/>
            <a:ext cx="2750400" cy="1672560"/>
          </a:xfrm>
          <a:custGeom>
            <a:avLst/>
            <a:gdLst/>
            <a:ahLst/>
            <a:cxnLst/>
            <a:rect l="l" t="t" r="r" b="b"/>
            <a:pathLst>
              <a:path w="2750400" h="1672560">
                <a:moveTo>
                  <a:pt x="0" y="0"/>
                </a:moveTo>
                <a:lnTo>
                  <a:pt x="2750400" y="0"/>
                </a:lnTo>
                <a:lnTo>
                  <a:pt x="2750400" y="1672560"/>
                </a:lnTo>
                <a:lnTo>
                  <a:pt x="0" y="1672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136480" y="6450480"/>
            <a:ext cx="2750400" cy="1738080"/>
          </a:xfrm>
          <a:custGeom>
            <a:avLst/>
            <a:gdLst/>
            <a:ahLst/>
            <a:cxnLst/>
            <a:rect l="l" t="t" r="r" b="b"/>
            <a:pathLst>
              <a:path w="2750400" h="1738080">
                <a:moveTo>
                  <a:pt x="0" y="0"/>
                </a:moveTo>
                <a:lnTo>
                  <a:pt x="2750400" y="0"/>
                </a:lnTo>
                <a:lnTo>
                  <a:pt x="2750400" y="1738080"/>
                </a:lnTo>
                <a:lnTo>
                  <a:pt x="0" y="1738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136480" y="8189280"/>
            <a:ext cx="2750400" cy="1988640"/>
          </a:xfrm>
          <a:custGeom>
            <a:avLst/>
            <a:gdLst/>
            <a:ahLst/>
            <a:cxnLst/>
            <a:rect l="l" t="t" r="r" b="b"/>
            <a:pathLst>
              <a:path w="2750400" h="1988640">
                <a:moveTo>
                  <a:pt x="0" y="0"/>
                </a:moveTo>
                <a:lnTo>
                  <a:pt x="2750400" y="0"/>
                </a:lnTo>
                <a:lnTo>
                  <a:pt x="2750400" y="1988640"/>
                </a:lnTo>
                <a:lnTo>
                  <a:pt x="0" y="19886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052960" y="2238480"/>
            <a:ext cx="2917440" cy="2538720"/>
          </a:xfrm>
          <a:custGeom>
            <a:avLst/>
            <a:gdLst/>
            <a:ahLst/>
            <a:cxnLst/>
            <a:rect l="l" t="t" r="r" b="b"/>
            <a:pathLst>
              <a:path w="2917440" h="2538720">
                <a:moveTo>
                  <a:pt x="0" y="0"/>
                </a:moveTo>
                <a:lnTo>
                  <a:pt x="2917440" y="0"/>
                </a:lnTo>
                <a:lnTo>
                  <a:pt x="2917440" y="2538720"/>
                </a:lnTo>
                <a:lnTo>
                  <a:pt x="0" y="25387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664720" y="1673280"/>
            <a:ext cx="1467360" cy="761760"/>
          </a:xfrm>
          <a:custGeom>
            <a:avLst/>
            <a:gdLst/>
            <a:ahLst/>
            <a:cxnLst/>
            <a:rect l="l" t="t" r="r" b="b"/>
            <a:pathLst>
              <a:path w="1467360" h="761760">
                <a:moveTo>
                  <a:pt x="0" y="0"/>
                </a:moveTo>
                <a:lnTo>
                  <a:pt x="1467360" y="0"/>
                </a:lnTo>
                <a:lnTo>
                  <a:pt x="1467360" y="761760"/>
                </a:lnTo>
                <a:lnTo>
                  <a:pt x="0" y="7617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210000" y="1604880"/>
            <a:ext cx="832320" cy="431280"/>
          </a:xfrm>
          <a:custGeom>
            <a:avLst/>
            <a:gdLst/>
            <a:ahLst/>
            <a:cxnLst/>
            <a:rect l="l" t="t" r="r" b="b"/>
            <a:pathLst>
              <a:path w="832320" h="431280">
                <a:moveTo>
                  <a:pt x="0" y="0"/>
                </a:moveTo>
                <a:lnTo>
                  <a:pt x="832320" y="0"/>
                </a:lnTo>
                <a:lnTo>
                  <a:pt x="832320" y="431280"/>
                </a:lnTo>
                <a:lnTo>
                  <a:pt x="0" y="43128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258880" y="1208880"/>
            <a:ext cx="949680" cy="491760"/>
          </a:xfrm>
          <a:custGeom>
            <a:avLst/>
            <a:gdLst/>
            <a:ahLst/>
            <a:cxnLst/>
            <a:rect l="l" t="t" r="r" b="b"/>
            <a:pathLst>
              <a:path w="949680" h="491760">
                <a:moveTo>
                  <a:pt x="0" y="0"/>
                </a:moveTo>
                <a:lnTo>
                  <a:pt x="949680" y="0"/>
                </a:lnTo>
                <a:lnTo>
                  <a:pt x="949680" y="491760"/>
                </a:lnTo>
                <a:lnTo>
                  <a:pt x="0" y="49176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780560" y="8235360"/>
            <a:ext cx="480960" cy="452160"/>
          </a:xfrm>
          <a:custGeom>
            <a:avLst/>
            <a:gdLst/>
            <a:ahLst/>
            <a:cxnLst/>
            <a:rect l="l" t="t" r="r" b="b"/>
            <a:pathLst>
              <a:path w="480960" h="452160">
                <a:moveTo>
                  <a:pt x="0" y="0"/>
                </a:moveTo>
                <a:lnTo>
                  <a:pt x="480960" y="0"/>
                </a:lnTo>
                <a:lnTo>
                  <a:pt x="480960" y="452160"/>
                </a:lnTo>
                <a:lnTo>
                  <a:pt x="0" y="4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69960" y="7998120"/>
            <a:ext cx="889200" cy="889200"/>
          </a:xfrm>
          <a:custGeom>
            <a:avLst/>
            <a:gdLst/>
            <a:ahLst/>
            <a:cxnLst/>
            <a:rect l="l" t="t" r="r" b="b"/>
            <a:pathLst>
              <a:path w="889200" h="889200">
                <a:moveTo>
                  <a:pt x="0" y="0"/>
                </a:moveTo>
                <a:lnTo>
                  <a:pt x="889200" y="0"/>
                </a:lnTo>
                <a:lnTo>
                  <a:pt x="889200" y="889200"/>
                </a:lnTo>
                <a:lnTo>
                  <a:pt x="0" y="8892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69960" y="6371640"/>
            <a:ext cx="889200" cy="889200"/>
          </a:xfrm>
          <a:custGeom>
            <a:avLst/>
            <a:gdLst/>
            <a:ahLst/>
            <a:cxnLst/>
            <a:rect l="l" t="t" r="r" b="b"/>
            <a:pathLst>
              <a:path w="889200" h="889200">
                <a:moveTo>
                  <a:pt x="0" y="0"/>
                </a:moveTo>
                <a:lnTo>
                  <a:pt x="889200" y="0"/>
                </a:lnTo>
                <a:lnTo>
                  <a:pt x="889200" y="889200"/>
                </a:lnTo>
                <a:lnTo>
                  <a:pt x="0" y="8892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726560" y="6600960"/>
            <a:ext cx="569520" cy="430560"/>
          </a:xfrm>
          <a:custGeom>
            <a:avLst/>
            <a:gdLst/>
            <a:ahLst/>
            <a:cxnLst/>
            <a:rect l="l" t="t" r="r" b="b"/>
            <a:pathLst>
              <a:path w="569520" h="430560">
                <a:moveTo>
                  <a:pt x="0" y="0"/>
                </a:moveTo>
                <a:lnTo>
                  <a:pt x="569520" y="0"/>
                </a:lnTo>
                <a:lnTo>
                  <a:pt x="569520" y="430560"/>
                </a:lnTo>
                <a:lnTo>
                  <a:pt x="0" y="43056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69960" y="4709160"/>
            <a:ext cx="889200" cy="889200"/>
          </a:xfrm>
          <a:custGeom>
            <a:avLst/>
            <a:gdLst/>
            <a:ahLst/>
            <a:cxnLst/>
            <a:rect l="l" t="t" r="r" b="b"/>
            <a:pathLst>
              <a:path w="889200" h="889200">
                <a:moveTo>
                  <a:pt x="0" y="0"/>
                </a:moveTo>
                <a:lnTo>
                  <a:pt x="889200" y="0"/>
                </a:lnTo>
                <a:lnTo>
                  <a:pt x="889200" y="889200"/>
                </a:lnTo>
                <a:lnTo>
                  <a:pt x="0" y="8892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97040" y="4883760"/>
            <a:ext cx="650160" cy="556560"/>
          </a:xfrm>
          <a:custGeom>
            <a:avLst/>
            <a:gdLst/>
            <a:ahLst/>
            <a:cxnLst/>
            <a:rect l="l" t="t" r="r" b="b"/>
            <a:pathLst>
              <a:path w="650160" h="556560">
                <a:moveTo>
                  <a:pt x="0" y="0"/>
                </a:moveTo>
                <a:lnTo>
                  <a:pt x="650160" y="0"/>
                </a:lnTo>
                <a:lnTo>
                  <a:pt x="650160" y="556560"/>
                </a:lnTo>
                <a:lnTo>
                  <a:pt x="0" y="55656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69960" y="3061800"/>
            <a:ext cx="889200" cy="889200"/>
          </a:xfrm>
          <a:custGeom>
            <a:avLst/>
            <a:gdLst/>
            <a:ahLst/>
            <a:cxnLst/>
            <a:rect l="l" t="t" r="r" b="b"/>
            <a:pathLst>
              <a:path w="889200" h="889200">
                <a:moveTo>
                  <a:pt x="0" y="0"/>
                </a:moveTo>
                <a:lnTo>
                  <a:pt x="889200" y="0"/>
                </a:lnTo>
                <a:lnTo>
                  <a:pt x="889200" y="889200"/>
                </a:lnTo>
                <a:lnTo>
                  <a:pt x="0" y="88920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710000" y="3301200"/>
            <a:ext cx="616320" cy="405360"/>
          </a:xfrm>
          <a:custGeom>
            <a:avLst/>
            <a:gdLst/>
            <a:ahLst/>
            <a:cxnLst/>
            <a:rect l="l" t="t" r="r" b="b"/>
            <a:pathLst>
              <a:path w="616320" h="405360">
                <a:moveTo>
                  <a:pt x="0" y="0"/>
                </a:moveTo>
                <a:lnTo>
                  <a:pt x="616320" y="0"/>
                </a:lnTo>
                <a:lnTo>
                  <a:pt x="616320" y="405360"/>
                </a:lnTo>
                <a:lnTo>
                  <a:pt x="0" y="40536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2873520" y="8013435"/>
            <a:ext cx="51602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</a:t>
            </a:r>
          </a:p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874240" y="6343755"/>
            <a:ext cx="51602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</a:t>
            </a:r>
          </a:p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874240" y="4674075"/>
            <a:ext cx="51602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</a:t>
            </a:r>
          </a:p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874240" y="3004395"/>
            <a:ext cx="516024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پاورپوینت شهرسازی قابل </a:t>
            </a:r>
          </a:p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ویرایش می باشد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454480" y="6618795"/>
            <a:ext cx="12182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000000"/>
                </a:solidFill>
                <a:latin typeface="Roboto Bold"/>
                <a:cs typeface="B Nazanin" panose="00000400000000000000" pitchFamily="2" charset="-78"/>
              </a:rPr>
              <a:t>12%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454480" y="8197035"/>
            <a:ext cx="12182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000000"/>
                </a:solidFill>
                <a:latin typeface="Roboto Bold"/>
                <a:cs typeface="B Nazanin" panose="00000400000000000000" pitchFamily="2" charset="-78"/>
              </a:rPr>
              <a:t>13%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454480" y="4923915"/>
            <a:ext cx="12182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000000"/>
                </a:solidFill>
                <a:latin typeface="Roboto Bold"/>
                <a:cs typeface="B Nazanin" panose="00000400000000000000" pitchFamily="2" charset="-78"/>
              </a:rPr>
              <a:t>25%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454480" y="3229035"/>
            <a:ext cx="12182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800"/>
              </a:lnSpc>
            </a:pPr>
            <a:r>
              <a:rPr lang="en-US" sz="4000" spc="-2">
                <a:solidFill>
                  <a:srgbClr val="000000"/>
                </a:solidFill>
                <a:latin typeface="Roboto Bold"/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41" name="Freeform 41"/>
          <p:cNvSpPr/>
          <p:nvPr/>
        </p:nvSpPr>
        <p:spPr>
          <a:xfrm>
            <a:off x="11405520" y="9501120"/>
            <a:ext cx="5479200" cy="806400"/>
          </a:xfrm>
          <a:custGeom>
            <a:avLst/>
            <a:gdLst/>
            <a:ahLst/>
            <a:cxnLst/>
            <a:rect l="l" t="t" r="r" b="b"/>
            <a:pathLst>
              <a:path w="5479200" h="806400">
                <a:moveTo>
                  <a:pt x="0" y="0"/>
                </a:moveTo>
                <a:lnTo>
                  <a:pt x="5479200" y="0"/>
                </a:lnTo>
                <a:lnTo>
                  <a:pt x="5479200" y="806400"/>
                </a:lnTo>
                <a:lnTo>
                  <a:pt x="0" y="80640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9320" y="166680"/>
            <a:ext cx="17478720" cy="1197360"/>
          </a:xfrm>
          <a:custGeom>
            <a:avLst/>
            <a:gdLst/>
            <a:ahLst/>
            <a:cxnLst/>
            <a:rect l="l" t="t" r="r" b="b"/>
            <a:pathLst>
              <a:path w="17478720" h="1197360">
                <a:moveTo>
                  <a:pt x="0" y="0"/>
                </a:moveTo>
                <a:lnTo>
                  <a:pt x="17478720" y="0"/>
                </a:lnTo>
                <a:lnTo>
                  <a:pt x="17478720" y="1197360"/>
                </a:lnTo>
                <a:lnTo>
                  <a:pt x="0" y="119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37280" y="4536720"/>
            <a:ext cx="6089760" cy="3509280"/>
          </a:xfrm>
          <a:custGeom>
            <a:avLst/>
            <a:gdLst/>
            <a:ahLst/>
            <a:cxnLst/>
            <a:rect l="l" t="t" r="r" b="b"/>
            <a:pathLst>
              <a:path w="6089760" h="3509280">
                <a:moveTo>
                  <a:pt x="0" y="0"/>
                </a:moveTo>
                <a:lnTo>
                  <a:pt x="6089760" y="0"/>
                </a:lnTo>
                <a:lnTo>
                  <a:pt x="6089760" y="3509280"/>
                </a:lnTo>
                <a:lnTo>
                  <a:pt x="0" y="3509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14640" y="1126860"/>
            <a:ext cx="6858000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fa-IR" sz="5599" spc="-1" dirty="0">
                <a:solidFill>
                  <a:srgbClr val="000000"/>
                </a:solidFill>
                <a:latin typeface="Arimo Medium"/>
                <a:cs typeface="B Nazanin" panose="00000400000000000000" pitchFamily="2" charset="-78"/>
              </a:rPr>
              <a:t>اینفوگرافیک املاک و مستغلات</a:t>
            </a:r>
            <a:endParaRPr lang="en-US" sz="5599" spc="-1" dirty="0">
              <a:solidFill>
                <a:srgbClr val="000000"/>
              </a:solidFill>
              <a:latin typeface="Arimo Medium"/>
              <a:cs typeface="B Nazanin" panose="00000400000000000000" pitchFamily="2" charset="-78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15600" y="3836160"/>
            <a:ext cx="4654080" cy="1669680"/>
            <a:chOff x="0" y="0"/>
            <a:chExt cx="6205440" cy="2226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5347" cy="2226183"/>
            </a:xfrm>
            <a:custGeom>
              <a:avLst/>
              <a:gdLst/>
              <a:ahLst/>
              <a:cxnLst/>
              <a:rect l="l" t="t" r="r" b="b"/>
              <a:pathLst>
                <a:path w="6205347" h="2226183">
                  <a:moveTo>
                    <a:pt x="0" y="0"/>
                  </a:moveTo>
                  <a:lnTo>
                    <a:pt x="0" y="2226183"/>
                  </a:lnTo>
                  <a:lnTo>
                    <a:pt x="6205347" y="2226183"/>
                  </a:lnTo>
                  <a:lnTo>
                    <a:pt x="6205347" y="0"/>
                  </a:lnTo>
                  <a:close/>
                </a:path>
              </a:pathLst>
            </a:custGeom>
            <a:solidFill>
              <a:srgbClr val="F0F0F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15600" y="3186000"/>
            <a:ext cx="4654080" cy="649440"/>
            <a:chOff x="0" y="0"/>
            <a:chExt cx="6205440" cy="8659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5347" cy="865886"/>
            </a:xfrm>
            <a:custGeom>
              <a:avLst/>
              <a:gdLst/>
              <a:ahLst/>
              <a:cxnLst/>
              <a:rect l="l" t="t" r="r" b="b"/>
              <a:pathLst>
                <a:path w="6205347" h="865886">
                  <a:moveTo>
                    <a:pt x="0" y="0"/>
                  </a:moveTo>
                  <a:lnTo>
                    <a:pt x="0" y="865886"/>
                  </a:lnTo>
                  <a:lnTo>
                    <a:pt x="6205347" y="865886"/>
                  </a:lnTo>
                  <a:lnTo>
                    <a:pt x="6205347" y="0"/>
                  </a:lnTo>
                  <a:close/>
                </a:path>
              </a:pathLst>
            </a:custGeom>
            <a:solidFill>
              <a:srgbClr val="EB7B7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118320" y="3832560"/>
            <a:ext cx="4654080" cy="1669680"/>
            <a:chOff x="0" y="0"/>
            <a:chExt cx="6205440" cy="2226240"/>
          </a:xfrm>
        </p:grpSpPr>
        <p:sp>
          <p:nvSpPr>
            <p:cNvPr id="10" name="Freeform 10"/>
            <p:cNvSpPr/>
            <p:nvPr/>
          </p:nvSpPr>
          <p:spPr>
            <a:xfrm>
              <a:off x="127" y="0"/>
              <a:ext cx="6205220" cy="2226183"/>
            </a:xfrm>
            <a:custGeom>
              <a:avLst/>
              <a:gdLst/>
              <a:ahLst/>
              <a:cxnLst/>
              <a:rect l="l" t="t" r="r" b="b"/>
              <a:pathLst>
                <a:path w="6205220" h="2226183">
                  <a:moveTo>
                    <a:pt x="0" y="0"/>
                  </a:moveTo>
                  <a:lnTo>
                    <a:pt x="0" y="2226183"/>
                  </a:lnTo>
                  <a:lnTo>
                    <a:pt x="6205220" y="2226183"/>
                  </a:lnTo>
                  <a:lnTo>
                    <a:pt x="6205220" y="0"/>
                  </a:lnTo>
                  <a:close/>
                </a:path>
              </a:pathLst>
            </a:custGeom>
            <a:solidFill>
              <a:srgbClr val="F0F0F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118320" y="3182400"/>
            <a:ext cx="4654080" cy="649440"/>
            <a:chOff x="0" y="0"/>
            <a:chExt cx="6205440" cy="865920"/>
          </a:xfrm>
        </p:grpSpPr>
        <p:sp>
          <p:nvSpPr>
            <p:cNvPr id="12" name="Freeform 12"/>
            <p:cNvSpPr/>
            <p:nvPr/>
          </p:nvSpPr>
          <p:spPr>
            <a:xfrm>
              <a:off x="127" y="127"/>
              <a:ext cx="6205220" cy="865759"/>
            </a:xfrm>
            <a:custGeom>
              <a:avLst/>
              <a:gdLst/>
              <a:ahLst/>
              <a:cxnLst/>
              <a:rect l="l" t="t" r="r" b="b"/>
              <a:pathLst>
                <a:path w="6205220" h="865759">
                  <a:moveTo>
                    <a:pt x="0" y="0"/>
                  </a:moveTo>
                  <a:lnTo>
                    <a:pt x="0" y="865759"/>
                  </a:lnTo>
                  <a:lnTo>
                    <a:pt x="6205220" y="865759"/>
                  </a:lnTo>
                  <a:lnTo>
                    <a:pt x="6205220" y="0"/>
                  </a:lnTo>
                  <a:close/>
                </a:path>
              </a:pathLst>
            </a:custGeom>
            <a:solidFill>
              <a:srgbClr val="BE462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515600" y="7299360"/>
            <a:ext cx="4654080" cy="1669680"/>
            <a:chOff x="0" y="0"/>
            <a:chExt cx="6205440" cy="22262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205347" cy="2226183"/>
            </a:xfrm>
            <a:custGeom>
              <a:avLst/>
              <a:gdLst/>
              <a:ahLst/>
              <a:cxnLst/>
              <a:rect l="l" t="t" r="r" b="b"/>
              <a:pathLst>
                <a:path w="6205347" h="2226183">
                  <a:moveTo>
                    <a:pt x="0" y="0"/>
                  </a:moveTo>
                  <a:lnTo>
                    <a:pt x="0" y="2226183"/>
                  </a:lnTo>
                  <a:lnTo>
                    <a:pt x="6205347" y="2226183"/>
                  </a:lnTo>
                  <a:lnTo>
                    <a:pt x="6205347" y="0"/>
                  </a:lnTo>
                  <a:close/>
                </a:path>
              </a:pathLst>
            </a:custGeom>
            <a:solidFill>
              <a:srgbClr val="F0F0F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15600" y="6649200"/>
            <a:ext cx="4654080" cy="649440"/>
            <a:chOff x="0" y="0"/>
            <a:chExt cx="6205440" cy="8659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05347" cy="865886"/>
            </a:xfrm>
            <a:custGeom>
              <a:avLst/>
              <a:gdLst/>
              <a:ahLst/>
              <a:cxnLst/>
              <a:rect l="l" t="t" r="r" b="b"/>
              <a:pathLst>
                <a:path w="6205347" h="865886">
                  <a:moveTo>
                    <a:pt x="0" y="0"/>
                  </a:moveTo>
                  <a:lnTo>
                    <a:pt x="0" y="865886"/>
                  </a:lnTo>
                  <a:lnTo>
                    <a:pt x="6205347" y="865886"/>
                  </a:lnTo>
                  <a:lnTo>
                    <a:pt x="6205347" y="0"/>
                  </a:lnTo>
                  <a:close/>
                </a:path>
              </a:pathLst>
            </a:custGeom>
            <a:solidFill>
              <a:srgbClr val="E6913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2118320" y="7299360"/>
            <a:ext cx="4654080" cy="1669680"/>
            <a:chOff x="0" y="0"/>
            <a:chExt cx="6205440" cy="2226240"/>
          </a:xfrm>
        </p:grpSpPr>
        <p:sp>
          <p:nvSpPr>
            <p:cNvPr id="18" name="Freeform 18"/>
            <p:cNvSpPr/>
            <p:nvPr/>
          </p:nvSpPr>
          <p:spPr>
            <a:xfrm>
              <a:off x="127" y="0"/>
              <a:ext cx="6205220" cy="2226183"/>
            </a:xfrm>
            <a:custGeom>
              <a:avLst/>
              <a:gdLst/>
              <a:ahLst/>
              <a:cxnLst/>
              <a:rect l="l" t="t" r="r" b="b"/>
              <a:pathLst>
                <a:path w="6205220" h="2226183">
                  <a:moveTo>
                    <a:pt x="0" y="0"/>
                  </a:moveTo>
                  <a:lnTo>
                    <a:pt x="0" y="2226183"/>
                  </a:lnTo>
                  <a:lnTo>
                    <a:pt x="6205220" y="2226183"/>
                  </a:lnTo>
                  <a:lnTo>
                    <a:pt x="6205220" y="0"/>
                  </a:lnTo>
                  <a:close/>
                </a:path>
              </a:pathLst>
            </a:custGeom>
            <a:solidFill>
              <a:srgbClr val="F0F0F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2118320" y="6649200"/>
            <a:ext cx="4654080" cy="649440"/>
            <a:chOff x="0" y="0"/>
            <a:chExt cx="6205440" cy="865920"/>
          </a:xfrm>
        </p:grpSpPr>
        <p:sp>
          <p:nvSpPr>
            <p:cNvPr id="20" name="Freeform 20"/>
            <p:cNvSpPr/>
            <p:nvPr/>
          </p:nvSpPr>
          <p:spPr>
            <a:xfrm>
              <a:off x="127" y="0"/>
              <a:ext cx="6205220" cy="865886"/>
            </a:xfrm>
            <a:custGeom>
              <a:avLst/>
              <a:gdLst/>
              <a:ahLst/>
              <a:cxnLst/>
              <a:rect l="l" t="t" r="r" b="b"/>
              <a:pathLst>
                <a:path w="6205220" h="865886">
                  <a:moveTo>
                    <a:pt x="0" y="0"/>
                  </a:moveTo>
                  <a:lnTo>
                    <a:pt x="0" y="865886"/>
                  </a:lnTo>
                  <a:lnTo>
                    <a:pt x="6205220" y="865886"/>
                  </a:lnTo>
                  <a:lnTo>
                    <a:pt x="6205220" y="0"/>
                  </a:ln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365280" y="7229520"/>
            <a:ext cx="720" cy="720"/>
            <a:chOff x="0" y="0"/>
            <a:chExt cx="960" cy="9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DB9988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0401120" y="3154320"/>
            <a:ext cx="1213200" cy="321120"/>
          </a:xfrm>
          <a:custGeom>
            <a:avLst/>
            <a:gdLst/>
            <a:ahLst/>
            <a:cxnLst/>
            <a:rect l="l" t="t" r="r" b="b"/>
            <a:pathLst>
              <a:path w="1213200" h="321120">
                <a:moveTo>
                  <a:pt x="0" y="0"/>
                </a:moveTo>
                <a:lnTo>
                  <a:pt x="1213200" y="0"/>
                </a:lnTo>
                <a:lnTo>
                  <a:pt x="1213200" y="321120"/>
                </a:lnTo>
                <a:lnTo>
                  <a:pt x="0" y="321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696000" y="6008400"/>
            <a:ext cx="851040" cy="320400"/>
          </a:xfrm>
          <a:custGeom>
            <a:avLst/>
            <a:gdLst/>
            <a:ahLst/>
            <a:cxnLst/>
            <a:rect l="l" t="t" r="r" b="b"/>
            <a:pathLst>
              <a:path w="851040" h="320400">
                <a:moveTo>
                  <a:pt x="0" y="0"/>
                </a:moveTo>
                <a:lnTo>
                  <a:pt x="851040" y="0"/>
                </a:lnTo>
                <a:lnTo>
                  <a:pt x="851040" y="320400"/>
                </a:lnTo>
                <a:lnTo>
                  <a:pt x="0" y="320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752480" y="6691680"/>
            <a:ext cx="851760" cy="320400"/>
          </a:xfrm>
          <a:custGeom>
            <a:avLst/>
            <a:gdLst/>
            <a:ahLst/>
            <a:cxnLst/>
            <a:rect l="l" t="t" r="r" b="b"/>
            <a:pathLst>
              <a:path w="851760" h="320400">
                <a:moveTo>
                  <a:pt x="0" y="0"/>
                </a:moveTo>
                <a:lnTo>
                  <a:pt x="851760" y="0"/>
                </a:lnTo>
                <a:lnTo>
                  <a:pt x="851760" y="320400"/>
                </a:lnTo>
                <a:lnTo>
                  <a:pt x="0" y="320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043360" y="7425195"/>
            <a:ext cx="35272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067840" y="3957675"/>
            <a:ext cx="35272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720240" y="7430235"/>
            <a:ext cx="35272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720240" y="3963435"/>
            <a:ext cx="35272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-2" dirty="0">
                <a:solidFill>
                  <a:srgbClr val="000000"/>
                </a:solidFill>
                <a:latin typeface="Roboto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2400" spc="-2" dirty="0">
              <a:solidFill>
                <a:srgbClr val="000000"/>
              </a:solidFill>
              <a:latin typeface="Roboto"/>
              <a:cs typeface="B Nazanin" panose="00000400000000000000" pitchFamily="2" charset="-78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067840" y="3258390"/>
            <a:ext cx="352728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2799" spc="-1" dirty="0">
              <a:solidFill>
                <a:srgbClr val="FFFFFF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43360" y="6721590"/>
            <a:ext cx="352728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2799" spc="-1" dirty="0">
              <a:solidFill>
                <a:srgbClr val="FFFFFF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716640" y="3254790"/>
            <a:ext cx="352728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2799" spc="-1" dirty="0">
              <a:solidFill>
                <a:srgbClr val="FFFFFF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716640" y="6721590"/>
            <a:ext cx="352728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fa-IR" sz="2799" spc="-1" dirty="0">
                <a:solidFill>
                  <a:srgbClr val="FFFFFF"/>
                </a:solidFill>
                <a:latin typeface="Roboto Bold"/>
                <a:cs typeface="B Nazanin" panose="00000400000000000000" pitchFamily="2" charset="-78"/>
              </a:rPr>
              <a:t>عنوان در اینجا</a:t>
            </a:r>
            <a:endParaRPr lang="en-US" sz="2799" spc="-1" dirty="0">
              <a:solidFill>
                <a:srgbClr val="FFFFFF"/>
              </a:solidFill>
              <a:latin typeface="Roboto Bold"/>
              <a:cs typeface="B Nazanin" panose="00000400000000000000" pitchFamily="2" charset="-78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076000" y="575280"/>
            <a:ext cx="6418800" cy="10286640"/>
          </a:xfrm>
          <a:custGeom>
            <a:avLst/>
            <a:gdLst/>
            <a:ahLst/>
            <a:cxnLst/>
            <a:rect l="l" t="t" r="r" b="b"/>
            <a:pathLst>
              <a:path w="6418800" h="10286640">
                <a:moveTo>
                  <a:pt x="0" y="0"/>
                </a:moveTo>
                <a:lnTo>
                  <a:pt x="6418800" y="0"/>
                </a:lnTo>
                <a:lnTo>
                  <a:pt x="64188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2" r="-62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9680" y="403260"/>
            <a:ext cx="376200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719"/>
              </a:lnSpc>
            </a:pPr>
            <a:r>
              <a:rPr lang="fa-IR" sz="5599" spc="-1" dirty="0">
                <a:solidFill>
                  <a:srgbClr val="E69138"/>
                </a:solidFill>
                <a:latin typeface="Arimo Medium"/>
                <a:cs typeface="B Nazanin" panose="00000400000000000000" pitchFamily="2" charset="-78"/>
              </a:rPr>
              <a:t>منابع</a:t>
            </a:r>
            <a:endParaRPr lang="en-US" sz="5599" spc="-1" dirty="0">
              <a:solidFill>
                <a:srgbClr val="E69138"/>
              </a:solidFill>
              <a:latin typeface="Arimo Medium"/>
              <a:cs typeface="B Nazanin" panose="000004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512640" y="1604880"/>
            <a:ext cx="2327040" cy="1815840"/>
          </a:xfrm>
          <a:custGeom>
            <a:avLst/>
            <a:gdLst/>
            <a:ahLst/>
            <a:cxnLst/>
            <a:rect l="l" t="t" r="r" b="b"/>
            <a:pathLst>
              <a:path w="2327040" h="1815840">
                <a:moveTo>
                  <a:pt x="0" y="0"/>
                </a:moveTo>
                <a:lnTo>
                  <a:pt x="2327040" y="0"/>
                </a:lnTo>
                <a:lnTo>
                  <a:pt x="2327040" y="1815840"/>
                </a:lnTo>
                <a:lnTo>
                  <a:pt x="0" y="1815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8080" y="6781680"/>
            <a:ext cx="1962000" cy="1641600"/>
          </a:xfrm>
          <a:custGeom>
            <a:avLst/>
            <a:gdLst/>
            <a:ahLst/>
            <a:cxnLst/>
            <a:rect l="l" t="t" r="r" b="b"/>
            <a:pathLst>
              <a:path w="1962000" h="1641600">
                <a:moveTo>
                  <a:pt x="0" y="0"/>
                </a:moveTo>
                <a:lnTo>
                  <a:pt x="1962000" y="0"/>
                </a:lnTo>
                <a:lnTo>
                  <a:pt x="1962000" y="1641600"/>
                </a:lnTo>
                <a:lnTo>
                  <a:pt x="0" y="1641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4880" y="6699600"/>
            <a:ext cx="1740240" cy="1692000"/>
          </a:xfrm>
          <a:custGeom>
            <a:avLst/>
            <a:gdLst/>
            <a:ahLst/>
            <a:cxnLst/>
            <a:rect l="l" t="t" r="r" b="b"/>
            <a:pathLst>
              <a:path w="1740240" h="1692000">
                <a:moveTo>
                  <a:pt x="0" y="0"/>
                </a:moveTo>
                <a:lnTo>
                  <a:pt x="1740240" y="0"/>
                </a:lnTo>
                <a:lnTo>
                  <a:pt x="1740240" y="1692000"/>
                </a:lnTo>
                <a:lnTo>
                  <a:pt x="0" y="1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14400" y="1779840"/>
            <a:ext cx="1720800" cy="1196640"/>
          </a:xfrm>
          <a:custGeom>
            <a:avLst/>
            <a:gdLst/>
            <a:ahLst/>
            <a:cxnLst/>
            <a:rect l="l" t="t" r="r" b="b"/>
            <a:pathLst>
              <a:path w="1720800" h="1196640">
                <a:moveTo>
                  <a:pt x="0" y="0"/>
                </a:moveTo>
                <a:lnTo>
                  <a:pt x="1720800" y="0"/>
                </a:lnTo>
                <a:lnTo>
                  <a:pt x="1720800" y="1196640"/>
                </a:lnTo>
                <a:lnTo>
                  <a:pt x="0" y="11966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91200" y="8236080"/>
            <a:ext cx="1793520" cy="1054080"/>
          </a:xfrm>
          <a:custGeom>
            <a:avLst/>
            <a:gdLst/>
            <a:ahLst/>
            <a:cxnLst/>
            <a:rect l="l" t="t" r="r" b="b"/>
            <a:pathLst>
              <a:path w="1793520" h="1054080">
                <a:moveTo>
                  <a:pt x="0" y="0"/>
                </a:moveTo>
                <a:lnTo>
                  <a:pt x="1793520" y="0"/>
                </a:lnTo>
                <a:lnTo>
                  <a:pt x="1793520" y="1054080"/>
                </a:lnTo>
                <a:lnTo>
                  <a:pt x="0" y="1054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28000" y="1766880"/>
            <a:ext cx="1047600" cy="1362240"/>
          </a:xfrm>
          <a:custGeom>
            <a:avLst/>
            <a:gdLst/>
            <a:ahLst/>
            <a:cxnLst/>
            <a:rect l="l" t="t" r="r" b="b"/>
            <a:pathLst>
              <a:path w="1047600" h="1362240">
                <a:moveTo>
                  <a:pt x="0" y="0"/>
                </a:moveTo>
                <a:lnTo>
                  <a:pt x="1047600" y="0"/>
                </a:lnTo>
                <a:lnTo>
                  <a:pt x="1047600" y="1362240"/>
                </a:lnTo>
                <a:lnTo>
                  <a:pt x="0" y="1362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29600" y="2106720"/>
            <a:ext cx="892080" cy="1022400"/>
          </a:xfrm>
          <a:custGeom>
            <a:avLst/>
            <a:gdLst/>
            <a:ahLst/>
            <a:cxnLst/>
            <a:rect l="l" t="t" r="r" b="b"/>
            <a:pathLst>
              <a:path w="892080" h="1022400">
                <a:moveTo>
                  <a:pt x="0" y="0"/>
                </a:moveTo>
                <a:lnTo>
                  <a:pt x="892080" y="0"/>
                </a:lnTo>
                <a:lnTo>
                  <a:pt x="892080" y="1022400"/>
                </a:lnTo>
                <a:lnTo>
                  <a:pt x="0" y="1022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4880" y="8562960"/>
            <a:ext cx="1466640" cy="720720"/>
          </a:xfrm>
          <a:custGeom>
            <a:avLst/>
            <a:gdLst/>
            <a:ahLst/>
            <a:cxnLst/>
            <a:rect l="l" t="t" r="r" b="b"/>
            <a:pathLst>
              <a:path w="1466640" h="720720">
                <a:moveTo>
                  <a:pt x="0" y="0"/>
                </a:moveTo>
                <a:lnTo>
                  <a:pt x="1466640" y="0"/>
                </a:lnTo>
                <a:lnTo>
                  <a:pt x="1466640" y="720720"/>
                </a:lnTo>
                <a:lnTo>
                  <a:pt x="0" y="720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228000" y="3316320"/>
            <a:ext cx="1270080" cy="756000"/>
            <a:chOff x="0" y="0"/>
            <a:chExt cx="1693440" cy="1008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3418" cy="1007999"/>
            </a:xfrm>
            <a:custGeom>
              <a:avLst/>
              <a:gdLst/>
              <a:ahLst/>
              <a:cxnLst/>
              <a:rect l="l" t="t" r="r" b="b"/>
              <a:pathLst>
                <a:path w="1693418" h="1007999">
                  <a:moveTo>
                    <a:pt x="0" y="991489"/>
                  </a:moveTo>
                  <a:cubicBezTo>
                    <a:pt x="0" y="661035"/>
                    <a:pt x="0" y="330454"/>
                    <a:pt x="0" y="0"/>
                  </a:cubicBezTo>
                  <a:cubicBezTo>
                    <a:pt x="561721" y="0"/>
                    <a:pt x="1123442" y="0"/>
                    <a:pt x="1693418" y="0"/>
                  </a:cubicBezTo>
                  <a:cubicBezTo>
                    <a:pt x="1660398" y="24765"/>
                    <a:pt x="1643888" y="41275"/>
                    <a:pt x="1619123" y="57785"/>
                  </a:cubicBezTo>
                  <a:cubicBezTo>
                    <a:pt x="1189482" y="346964"/>
                    <a:pt x="759968" y="627888"/>
                    <a:pt x="330454" y="925322"/>
                  </a:cubicBezTo>
                  <a:cubicBezTo>
                    <a:pt x="231267" y="999744"/>
                    <a:pt x="123952" y="1007999"/>
                    <a:pt x="0" y="991489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527600" y="6810480"/>
            <a:ext cx="540000" cy="1387440"/>
            <a:chOff x="0" y="0"/>
            <a:chExt cx="720000" cy="18499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9963" cy="1849882"/>
            </a:xfrm>
            <a:custGeom>
              <a:avLst/>
              <a:gdLst/>
              <a:ahLst/>
              <a:cxnLst/>
              <a:rect l="l" t="t" r="r" b="b"/>
              <a:pathLst>
                <a:path w="719963" h="1849882">
                  <a:moveTo>
                    <a:pt x="711708" y="1849882"/>
                  </a:moveTo>
                  <a:cubicBezTo>
                    <a:pt x="570992" y="1849882"/>
                    <a:pt x="438658" y="1849882"/>
                    <a:pt x="289687" y="1849882"/>
                  </a:cubicBezTo>
                  <a:cubicBezTo>
                    <a:pt x="289687" y="1478280"/>
                    <a:pt x="289687" y="1098296"/>
                    <a:pt x="289687" y="710184"/>
                  </a:cubicBezTo>
                  <a:cubicBezTo>
                    <a:pt x="206883" y="710184"/>
                    <a:pt x="140716" y="710184"/>
                    <a:pt x="49657" y="710184"/>
                  </a:cubicBezTo>
                  <a:cubicBezTo>
                    <a:pt x="66167" y="470789"/>
                    <a:pt x="0" y="231267"/>
                    <a:pt x="115824" y="0"/>
                  </a:cubicBezTo>
                  <a:cubicBezTo>
                    <a:pt x="289560" y="0"/>
                    <a:pt x="455168" y="0"/>
                    <a:pt x="612394" y="0"/>
                  </a:cubicBezTo>
                  <a:cubicBezTo>
                    <a:pt x="645541" y="41275"/>
                    <a:pt x="678561" y="74295"/>
                    <a:pt x="703453" y="99060"/>
                  </a:cubicBezTo>
                  <a:cubicBezTo>
                    <a:pt x="711708" y="115570"/>
                    <a:pt x="719963" y="140335"/>
                    <a:pt x="719963" y="156845"/>
                  </a:cubicBezTo>
                  <a:cubicBezTo>
                    <a:pt x="719963" y="718439"/>
                    <a:pt x="719963" y="1271778"/>
                    <a:pt x="719963" y="1833372"/>
                  </a:cubicBezTo>
                  <a:cubicBezTo>
                    <a:pt x="719963" y="1841627"/>
                    <a:pt x="711708" y="1841627"/>
                    <a:pt x="711708" y="1849882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2378160" y="7467840"/>
            <a:ext cx="761760" cy="930240"/>
          </a:xfrm>
          <a:custGeom>
            <a:avLst/>
            <a:gdLst/>
            <a:ahLst/>
            <a:cxnLst/>
            <a:rect l="l" t="t" r="r" b="b"/>
            <a:pathLst>
              <a:path w="761760" h="930240">
                <a:moveTo>
                  <a:pt x="0" y="0"/>
                </a:moveTo>
                <a:lnTo>
                  <a:pt x="761760" y="0"/>
                </a:lnTo>
                <a:lnTo>
                  <a:pt x="761760" y="930240"/>
                </a:lnTo>
                <a:lnTo>
                  <a:pt x="0" y="9302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2262320" y="3043440"/>
            <a:ext cx="930240" cy="682560"/>
            <a:chOff x="0" y="0"/>
            <a:chExt cx="1240320" cy="910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40409" cy="910082"/>
            </a:xfrm>
            <a:custGeom>
              <a:avLst/>
              <a:gdLst/>
              <a:ahLst/>
              <a:cxnLst/>
              <a:rect l="l" t="t" r="r" b="b"/>
              <a:pathLst>
                <a:path w="1240409" h="910082">
                  <a:moveTo>
                    <a:pt x="0" y="901827"/>
                  </a:moveTo>
                  <a:cubicBezTo>
                    <a:pt x="157099" y="604012"/>
                    <a:pt x="297688" y="322707"/>
                    <a:pt x="446532" y="41402"/>
                  </a:cubicBezTo>
                  <a:cubicBezTo>
                    <a:pt x="463042" y="16510"/>
                    <a:pt x="487807" y="0"/>
                    <a:pt x="512699" y="0"/>
                  </a:cubicBezTo>
                  <a:cubicBezTo>
                    <a:pt x="752475" y="0"/>
                    <a:pt x="992251" y="0"/>
                    <a:pt x="1240409" y="0"/>
                  </a:cubicBezTo>
                  <a:cubicBezTo>
                    <a:pt x="1232154" y="33147"/>
                    <a:pt x="1223899" y="57912"/>
                    <a:pt x="1207389" y="82677"/>
                  </a:cubicBezTo>
                  <a:cubicBezTo>
                    <a:pt x="1091438" y="330962"/>
                    <a:pt x="967486" y="579120"/>
                    <a:pt x="843407" y="827405"/>
                  </a:cubicBezTo>
                  <a:cubicBezTo>
                    <a:pt x="826897" y="860552"/>
                    <a:pt x="785495" y="901827"/>
                    <a:pt x="760730" y="901827"/>
                  </a:cubicBezTo>
                  <a:cubicBezTo>
                    <a:pt x="512699" y="910082"/>
                    <a:pt x="264541" y="901827"/>
                    <a:pt x="0" y="901827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48400" y="3043440"/>
            <a:ext cx="943200" cy="695520"/>
            <a:chOff x="0" y="0"/>
            <a:chExt cx="1257600" cy="9273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57554" cy="927227"/>
            </a:xfrm>
            <a:custGeom>
              <a:avLst/>
              <a:gdLst/>
              <a:ahLst/>
              <a:cxnLst/>
              <a:rect l="l" t="t" r="r" b="b"/>
              <a:pathLst>
                <a:path w="1257554" h="927227">
                  <a:moveTo>
                    <a:pt x="0" y="0"/>
                  </a:moveTo>
                  <a:cubicBezTo>
                    <a:pt x="264795" y="0"/>
                    <a:pt x="512953" y="0"/>
                    <a:pt x="752856" y="0"/>
                  </a:cubicBezTo>
                  <a:cubicBezTo>
                    <a:pt x="769366" y="0"/>
                    <a:pt x="794258" y="16510"/>
                    <a:pt x="802513" y="33147"/>
                  </a:cubicBezTo>
                  <a:cubicBezTo>
                    <a:pt x="951484" y="314579"/>
                    <a:pt x="1100455" y="604393"/>
                    <a:pt x="1257554" y="902462"/>
                  </a:cubicBezTo>
                  <a:cubicBezTo>
                    <a:pt x="1050671" y="902462"/>
                    <a:pt x="860425" y="894207"/>
                    <a:pt x="670179" y="910717"/>
                  </a:cubicBezTo>
                  <a:cubicBezTo>
                    <a:pt x="504698" y="927227"/>
                    <a:pt x="413639" y="869315"/>
                    <a:pt x="355727" y="711962"/>
                  </a:cubicBezTo>
                  <a:cubicBezTo>
                    <a:pt x="248158" y="471932"/>
                    <a:pt x="124079" y="248412"/>
                    <a:pt x="0" y="0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151760" y="1611360"/>
            <a:ext cx="508320" cy="1133280"/>
          </a:xfrm>
          <a:custGeom>
            <a:avLst/>
            <a:gdLst/>
            <a:ahLst/>
            <a:cxnLst/>
            <a:rect l="l" t="t" r="r" b="b"/>
            <a:pathLst>
              <a:path w="508320" h="1133280">
                <a:moveTo>
                  <a:pt x="0" y="0"/>
                </a:moveTo>
                <a:lnTo>
                  <a:pt x="508320" y="0"/>
                </a:lnTo>
                <a:lnTo>
                  <a:pt x="508320" y="1133280"/>
                </a:lnTo>
                <a:lnTo>
                  <a:pt x="0" y="11332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449360" y="2989440"/>
            <a:ext cx="501840" cy="1063440"/>
          </a:xfrm>
          <a:custGeom>
            <a:avLst/>
            <a:gdLst/>
            <a:ahLst/>
            <a:cxnLst/>
            <a:rect l="l" t="t" r="r" b="b"/>
            <a:pathLst>
              <a:path w="501840" h="1063440">
                <a:moveTo>
                  <a:pt x="0" y="0"/>
                </a:moveTo>
                <a:lnTo>
                  <a:pt x="501840" y="0"/>
                </a:lnTo>
                <a:lnTo>
                  <a:pt x="501840" y="1063440"/>
                </a:lnTo>
                <a:lnTo>
                  <a:pt x="0" y="10634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112240" y="7083360"/>
            <a:ext cx="339840" cy="1121040"/>
          </a:xfrm>
          <a:custGeom>
            <a:avLst/>
            <a:gdLst/>
            <a:ahLst/>
            <a:cxnLst/>
            <a:rect l="l" t="t" r="r" b="b"/>
            <a:pathLst>
              <a:path w="339840" h="1121040">
                <a:moveTo>
                  <a:pt x="0" y="0"/>
                </a:moveTo>
                <a:lnTo>
                  <a:pt x="339840" y="0"/>
                </a:lnTo>
                <a:lnTo>
                  <a:pt x="339840" y="1121040"/>
                </a:lnTo>
                <a:lnTo>
                  <a:pt x="0" y="112104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4502160" y="8490240"/>
            <a:ext cx="990720" cy="317520"/>
            <a:chOff x="0" y="0"/>
            <a:chExt cx="1320960" cy="423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20927" cy="423418"/>
            </a:xfrm>
            <a:custGeom>
              <a:avLst/>
              <a:gdLst/>
              <a:ahLst/>
              <a:cxnLst/>
              <a:rect l="l" t="t" r="r" b="b"/>
              <a:pathLst>
                <a:path w="1320927" h="423418">
                  <a:moveTo>
                    <a:pt x="0" y="423418"/>
                  </a:moveTo>
                  <a:cubicBezTo>
                    <a:pt x="24765" y="298958"/>
                    <a:pt x="49530" y="182626"/>
                    <a:pt x="82550" y="74803"/>
                  </a:cubicBezTo>
                  <a:cubicBezTo>
                    <a:pt x="90805" y="41529"/>
                    <a:pt x="132080" y="8255"/>
                    <a:pt x="165100" y="8255"/>
                  </a:cubicBezTo>
                  <a:cubicBezTo>
                    <a:pt x="478790" y="0"/>
                    <a:pt x="792607" y="0"/>
                    <a:pt x="1106297" y="8255"/>
                  </a:cubicBezTo>
                  <a:cubicBezTo>
                    <a:pt x="1131062" y="8255"/>
                    <a:pt x="1172337" y="24892"/>
                    <a:pt x="1180592" y="41402"/>
                  </a:cubicBezTo>
                  <a:cubicBezTo>
                    <a:pt x="1230122" y="165862"/>
                    <a:pt x="1271397" y="290449"/>
                    <a:pt x="1320927" y="423291"/>
                  </a:cubicBezTo>
                  <a:cubicBezTo>
                    <a:pt x="875157" y="423291"/>
                    <a:pt x="437515" y="423291"/>
                    <a:pt x="0" y="423291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3511440" y="8658000"/>
            <a:ext cx="847440" cy="412560"/>
            <a:chOff x="0" y="0"/>
            <a:chExt cx="1129920" cy="550080"/>
          </a:xfrm>
        </p:grpSpPr>
        <p:sp>
          <p:nvSpPr>
            <p:cNvPr id="26" name="Freeform 26"/>
            <p:cNvSpPr/>
            <p:nvPr/>
          </p:nvSpPr>
          <p:spPr>
            <a:xfrm>
              <a:off x="-127" y="0"/>
              <a:ext cx="1130046" cy="550037"/>
            </a:xfrm>
            <a:custGeom>
              <a:avLst/>
              <a:gdLst/>
              <a:ahLst/>
              <a:cxnLst/>
              <a:rect l="l" t="t" r="r" b="b"/>
              <a:pathLst>
                <a:path w="1130046" h="550037">
                  <a:moveTo>
                    <a:pt x="1130046" y="32893"/>
                  </a:moveTo>
                  <a:cubicBezTo>
                    <a:pt x="1072261" y="205232"/>
                    <a:pt x="1022858" y="353060"/>
                    <a:pt x="965073" y="500761"/>
                  </a:cubicBezTo>
                  <a:cubicBezTo>
                    <a:pt x="956818" y="525399"/>
                    <a:pt x="915543" y="550037"/>
                    <a:pt x="899033" y="550037"/>
                  </a:cubicBezTo>
                  <a:cubicBezTo>
                    <a:pt x="602107" y="550037"/>
                    <a:pt x="313436" y="550037"/>
                    <a:pt x="0" y="550037"/>
                  </a:cubicBezTo>
                  <a:cubicBezTo>
                    <a:pt x="74168" y="451485"/>
                    <a:pt x="148463" y="369443"/>
                    <a:pt x="197993" y="270891"/>
                  </a:cubicBezTo>
                  <a:cubicBezTo>
                    <a:pt x="297053" y="73914"/>
                    <a:pt x="445516" y="0"/>
                    <a:pt x="668147" y="24638"/>
                  </a:cubicBezTo>
                  <a:cubicBezTo>
                    <a:pt x="816610" y="49276"/>
                    <a:pt x="965073" y="32893"/>
                    <a:pt x="1130046" y="32893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9995040" y="3081600"/>
            <a:ext cx="403200" cy="847440"/>
          </a:xfrm>
          <a:custGeom>
            <a:avLst/>
            <a:gdLst/>
            <a:ahLst/>
            <a:cxnLst/>
            <a:rect l="l" t="t" r="r" b="b"/>
            <a:pathLst>
              <a:path w="403200" h="847440">
                <a:moveTo>
                  <a:pt x="0" y="0"/>
                </a:moveTo>
                <a:lnTo>
                  <a:pt x="403200" y="0"/>
                </a:lnTo>
                <a:lnTo>
                  <a:pt x="403200" y="847440"/>
                </a:lnTo>
                <a:lnTo>
                  <a:pt x="0" y="84744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985760" y="3068640"/>
            <a:ext cx="403200" cy="853920"/>
          </a:xfrm>
          <a:custGeom>
            <a:avLst/>
            <a:gdLst/>
            <a:ahLst/>
            <a:cxnLst/>
            <a:rect l="l" t="t" r="r" b="b"/>
            <a:pathLst>
              <a:path w="403200" h="853920">
                <a:moveTo>
                  <a:pt x="0" y="0"/>
                </a:moveTo>
                <a:lnTo>
                  <a:pt x="403200" y="0"/>
                </a:lnTo>
                <a:lnTo>
                  <a:pt x="403200" y="853920"/>
                </a:lnTo>
                <a:lnTo>
                  <a:pt x="0" y="85392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7369200" y="7375680"/>
            <a:ext cx="333360" cy="822240"/>
            <a:chOff x="0" y="0"/>
            <a:chExt cx="444480" cy="10963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44500" cy="1096264"/>
            </a:xfrm>
            <a:custGeom>
              <a:avLst/>
              <a:gdLst/>
              <a:ahLst/>
              <a:cxnLst/>
              <a:rect l="l" t="t" r="r" b="b"/>
              <a:pathLst>
                <a:path w="444500" h="1096264">
                  <a:moveTo>
                    <a:pt x="444500" y="1096264"/>
                  </a:moveTo>
                  <a:cubicBezTo>
                    <a:pt x="304546" y="1096264"/>
                    <a:pt x="172847" y="1096264"/>
                    <a:pt x="24765" y="1096264"/>
                  </a:cubicBezTo>
                  <a:cubicBezTo>
                    <a:pt x="156464" y="997331"/>
                    <a:pt x="205867" y="733552"/>
                    <a:pt x="139954" y="593471"/>
                  </a:cubicBezTo>
                  <a:cubicBezTo>
                    <a:pt x="131699" y="576961"/>
                    <a:pt x="115316" y="544068"/>
                    <a:pt x="98806" y="535813"/>
                  </a:cubicBezTo>
                  <a:cubicBezTo>
                    <a:pt x="0" y="502793"/>
                    <a:pt x="8255" y="420370"/>
                    <a:pt x="16510" y="337947"/>
                  </a:cubicBezTo>
                  <a:cubicBezTo>
                    <a:pt x="16510" y="230759"/>
                    <a:pt x="16510" y="123571"/>
                    <a:pt x="16510" y="8255"/>
                  </a:cubicBezTo>
                  <a:cubicBezTo>
                    <a:pt x="49403" y="8255"/>
                    <a:pt x="82296" y="0"/>
                    <a:pt x="107061" y="0"/>
                  </a:cubicBezTo>
                  <a:cubicBezTo>
                    <a:pt x="213995" y="0"/>
                    <a:pt x="321056" y="0"/>
                    <a:pt x="444500" y="0"/>
                  </a:cubicBezTo>
                  <a:cubicBezTo>
                    <a:pt x="444500" y="370967"/>
                    <a:pt x="444500" y="733679"/>
                    <a:pt x="444500" y="1096264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15427440" y="2913120"/>
            <a:ext cx="907920" cy="371520"/>
          </a:xfrm>
          <a:custGeom>
            <a:avLst/>
            <a:gdLst/>
            <a:ahLst/>
            <a:cxnLst/>
            <a:rect l="l" t="t" r="r" b="b"/>
            <a:pathLst>
              <a:path w="907920" h="371520">
                <a:moveTo>
                  <a:pt x="0" y="0"/>
                </a:moveTo>
                <a:lnTo>
                  <a:pt x="907920" y="0"/>
                </a:lnTo>
                <a:lnTo>
                  <a:pt x="907920" y="371520"/>
                </a:lnTo>
                <a:lnTo>
                  <a:pt x="0" y="37152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387440" y="8191440"/>
            <a:ext cx="358560" cy="596880"/>
            <a:chOff x="0" y="0"/>
            <a:chExt cx="478080" cy="7958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6410" cy="795909"/>
            </a:xfrm>
            <a:custGeom>
              <a:avLst/>
              <a:gdLst/>
              <a:ahLst/>
              <a:cxnLst/>
              <a:rect l="l" t="t" r="r" b="b"/>
              <a:pathLst>
                <a:path w="486410" h="795909">
                  <a:moveTo>
                    <a:pt x="302006" y="795782"/>
                  </a:moveTo>
                  <a:cubicBezTo>
                    <a:pt x="285242" y="770890"/>
                    <a:pt x="268478" y="745998"/>
                    <a:pt x="260096" y="737743"/>
                  </a:cubicBezTo>
                  <a:cubicBezTo>
                    <a:pt x="209804" y="754380"/>
                    <a:pt x="167894" y="787527"/>
                    <a:pt x="125857" y="779145"/>
                  </a:cubicBezTo>
                  <a:cubicBezTo>
                    <a:pt x="50292" y="771017"/>
                    <a:pt x="8382" y="712978"/>
                    <a:pt x="8382" y="630047"/>
                  </a:cubicBezTo>
                  <a:cubicBezTo>
                    <a:pt x="0" y="480822"/>
                    <a:pt x="0" y="323342"/>
                    <a:pt x="8382" y="174117"/>
                  </a:cubicBezTo>
                  <a:cubicBezTo>
                    <a:pt x="8382" y="58039"/>
                    <a:pt x="109093" y="0"/>
                    <a:pt x="259969" y="0"/>
                  </a:cubicBezTo>
                  <a:cubicBezTo>
                    <a:pt x="402590" y="8255"/>
                    <a:pt x="478028" y="66294"/>
                    <a:pt x="478028" y="182372"/>
                  </a:cubicBezTo>
                  <a:cubicBezTo>
                    <a:pt x="486410" y="323342"/>
                    <a:pt x="486410" y="455930"/>
                    <a:pt x="486410" y="588645"/>
                  </a:cubicBezTo>
                  <a:cubicBezTo>
                    <a:pt x="478028" y="721233"/>
                    <a:pt x="444500" y="762762"/>
                    <a:pt x="301879" y="795909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385120" y="7578720"/>
            <a:ext cx="358560" cy="625680"/>
            <a:chOff x="0" y="0"/>
            <a:chExt cx="478080" cy="83424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86410" cy="842645"/>
            </a:xfrm>
            <a:custGeom>
              <a:avLst/>
              <a:gdLst/>
              <a:ahLst/>
              <a:cxnLst/>
              <a:rect l="l" t="t" r="r" b="b"/>
              <a:pathLst>
                <a:path w="486410" h="842645">
                  <a:moveTo>
                    <a:pt x="318770" y="725805"/>
                  </a:moveTo>
                  <a:cubicBezTo>
                    <a:pt x="285242" y="775843"/>
                    <a:pt x="268478" y="809244"/>
                    <a:pt x="251714" y="842645"/>
                  </a:cubicBezTo>
                  <a:cubicBezTo>
                    <a:pt x="226568" y="809244"/>
                    <a:pt x="201422" y="784225"/>
                    <a:pt x="184658" y="750824"/>
                  </a:cubicBezTo>
                  <a:cubicBezTo>
                    <a:pt x="33528" y="700786"/>
                    <a:pt x="0" y="583946"/>
                    <a:pt x="8382" y="433832"/>
                  </a:cubicBezTo>
                  <a:cubicBezTo>
                    <a:pt x="8382" y="367030"/>
                    <a:pt x="8382" y="291973"/>
                    <a:pt x="8382" y="216916"/>
                  </a:cubicBezTo>
                  <a:cubicBezTo>
                    <a:pt x="8382" y="75057"/>
                    <a:pt x="100711" y="0"/>
                    <a:pt x="251587" y="0"/>
                  </a:cubicBezTo>
                  <a:cubicBezTo>
                    <a:pt x="394208" y="8382"/>
                    <a:pt x="478028" y="83439"/>
                    <a:pt x="478028" y="216916"/>
                  </a:cubicBezTo>
                  <a:cubicBezTo>
                    <a:pt x="486410" y="300355"/>
                    <a:pt x="478028" y="383794"/>
                    <a:pt x="478028" y="467233"/>
                  </a:cubicBezTo>
                  <a:cubicBezTo>
                    <a:pt x="478028" y="634111"/>
                    <a:pt x="452882" y="675767"/>
                    <a:pt x="318643" y="725805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4438800" y="8912160"/>
            <a:ext cx="1133280" cy="155520"/>
            <a:chOff x="0" y="0"/>
            <a:chExt cx="1511040" cy="207360"/>
          </a:xfrm>
        </p:grpSpPr>
        <p:sp>
          <p:nvSpPr>
            <p:cNvPr id="37" name="Freeform 37"/>
            <p:cNvSpPr/>
            <p:nvPr/>
          </p:nvSpPr>
          <p:spPr>
            <a:xfrm>
              <a:off x="-127" y="0"/>
              <a:ext cx="1511046" cy="207391"/>
            </a:xfrm>
            <a:custGeom>
              <a:avLst/>
              <a:gdLst/>
              <a:ahLst/>
              <a:cxnLst/>
              <a:rect l="l" t="t" r="r" b="b"/>
              <a:pathLst>
                <a:path w="1511046" h="207391">
                  <a:moveTo>
                    <a:pt x="127" y="207391"/>
                  </a:moveTo>
                  <a:cubicBezTo>
                    <a:pt x="33147" y="0"/>
                    <a:pt x="33147" y="0"/>
                    <a:pt x="223012" y="0"/>
                  </a:cubicBezTo>
                  <a:cubicBezTo>
                    <a:pt x="578104" y="0"/>
                    <a:pt x="933069" y="0"/>
                    <a:pt x="1279906" y="0"/>
                  </a:cubicBezTo>
                  <a:cubicBezTo>
                    <a:pt x="1478026" y="0"/>
                    <a:pt x="1478026" y="0"/>
                    <a:pt x="1511046" y="207391"/>
                  </a:cubicBezTo>
                  <a:cubicBezTo>
                    <a:pt x="1007364" y="207391"/>
                    <a:pt x="503682" y="207391"/>
                    <a:pt x="0" y="207391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5531040" y="8490240"/>
            <a:ext cx="736560" cy="324000"/>
            <a:chOff x="0" y="0"/>
            <a:chExt cx="982080" cy="432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82091" cy="431927"/>
            </a:xfrm>
            <a:custGeom>
              <a:avLst/>
              <a:gdLst/>
              <a:ahLst/>
              <a:cxnLst/>
              <a:rect l="l" t="t" r="r" b="b"/>
              <a:pathLst>
                <a:path w="982091" h="431927">
                  <a:moveTo>
                    <a:pt x="0" y="8255"/>
                  </a:moveTo>
                  <a:cubicBezTo>
                    <a:pt x="214630" y="8255"/>
                    <a:pt x="404368" y="0"/>
                    <a:pt x="602488" y="8255"/>
                  </a:cubicBezTo>
                  <a:cubicBezTo>
                    <a:pt x="627253" y="8255"/>
                    <a:pt x="660273" y="24892"/>
                    <a:pt x="676783" y="41529"/>
                  </a:cubicBezTo>
                  <a:cubicBezTo>
                    <a:pt x="775843" y="157861"/>
                    <a:pt x="874903" y="282448"/>
                    <a:pt x="982091" y="415417"/>
                  </a:cubicBezTo>
                  <a:cubicBezTo>
                    <a:pt x="957326" y="415417"/>
                    <a:pt x="932561" y="423672"/>
                    <a:pt x="916051" y="423672"/>
                  </a:cubicBezTo>
                  <a:cubicBezTo>
                    <a:pt x="701421" y="423672"/>
                    <a:pt x="478663" y="431927"/>
                    <a:pt x="264033" y="423672"/>
                  </a:cubicBezTo>
                  <a:cubicBezTo>
                    <a:pt x="231013" y="423672"/>
                    <a:pt x="189738" y="407035"/>
                    <a:pt x="173228" y="382143"/>
                  </a:cubicBezTo>
                  <a:cubicBezTo>
                    <a:pt x="115570" y="265811"/>
                    <a:pt x="66040" y="141224"/>
                    <a:pt x="0" y="8255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40" name="Freeform 40"/>
          <p:cNvSpPr/>
          <p:nvPr/>
        </p:nvSpPr>
        <p:spPr>
          <a:xfrm>
            <a:off x="16472160" y="3373200"/>
            <a:ext cx="342720" cy="691920"/>
          </a:xfrm>
          <a:custGeom>
            <a:avLst/>
            <a:gdLst/>
            <a:ahLst/>
            <a:cxnLst/>
            <a:rect l="l" t="t" r="r" b="b"/>
            <a:pathLst>
              <a:path w="342720" h="691920">
                <a:moveTo>
                  <a:pt x="0" y="0"/>
                </a:moveTo>
                <a:lnTo>
                  <a:pt x="342720" y="0"/>
                </a:lnTo>
                <a:lnTo>
                  <a:pt x="342720" y="691920"/>
                </a:lnTo>
                <a:lnTo>
                  <a:pt x="0" y="69192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6868880" y="3354480"/>
            <a:ext cx="330480" cy="717840"/>
          </a:xfrm>
          <a:custGeom>
            <a:avLst/>
            <a:gdLst/>
            <a:ahLst/>
            <a:cxnLst/>
            <a:rect l="l" t="t" r="r" b="b"/>
            <a:pathLst>
              <a:path w="330480" h="717840">
                <a:moveTo>
                  <a:pt x="0" y="0"/>
                </a:moveTo>
                <a:lnTo>
                  <a:pt x="330480" y="0"/>
                </a:lnTo>
                <a:lnTo>
                  <a:pt x="330480" y="717840"/>
                </a:lnTo>
                <a:lnTo>
                  <a:pt x="0" y="71784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831680" y="8210880"/>
            <a:ext cx="781200" cy="304560"/>
          </a:xfrm>
          <a:custGeom>
            <a:avLst/>
            <a:gdLst/>
            <a:ahLst/>
            <a:cxnLst/>
            <a:rect l="l" t="t" r="r" b="b"/>
            <a:pathLst>
              <a:path w="781200" h="304560">
                <a:moveTo>
                  <a:pt x="0" y="0"/>
                </a:moveTo>
                <a:lnTo>
                  <a:pt x="781200" y="0"/>
                </a:lnTo>
                <a:lnTo>
                  <a:pt x="781200" y="304560"/>
                </a:lnTo>
                <a:lnTo>
                  <a:pt x="0" y="30456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6909120" y="7591680"/>
            <a:ext cx="336240" cy="606240"/>
          </a:xfrm>
          <a:custGeom>
            <a:avLst/>
            <a:gdLst/>
            <a:ahLst/>
            <a:cxnLst/>
            <a:rect l="l" t="t" r="r" b="b"/>
            <a:pathLst>
              <a:path w="336240" h="606240">
                <a:moveTo>
                  <a:pt x="0" y="0"/>
                </a:moveTo>
                <a:lnTo>
                  <a:pt x="336240" y="0"/>
                </a:lnTo>
                <a:lnTo>
                  <a:pt x="336240" y="606240"/>
                </a:lnTo>
                <a:lnTo>
                  <a:pt x="0" y="60624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7134480" y="7115040"/>
            <a:ext cx="358560" cy="619200"/>
            <a:chOff x="0" y="0"/>
            <a:chExt cx="478080" cy="8256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86410" cy="825500"/>
            </a:xfrm>
            <a:custGeom>
              <a:avLst/>
              <a:gdLst/>
              <a:ahLst/>
              <a:cxnLst/>
              <a:rect l="l" t="t" r="r" b="b"/>
              <a:pathLst>
                <a:path w="486410" h="825500">
                  <a:moveTo>
                    <a:pt x="0" y="132080"/>
                  </a:moveTo>
                  <a:cubicBezTo>
                    <a:pt x="159385" y="24765"/>
                    <a:pt x="310388" y="0"/>
                    <a:pt x="486410" y="41275"/>
                  </a:cubicBezTo>
                  <a:cubicBezTo>
                    <a:pt x="486410" y="123825"/>
                    <a:pt x="486410" y="206375"/>
                    <a:pt x="486410" y="297180"/>
                  </a:cubicBezTo>
                  <a:cubicBezTo>
                    <a:pt x="419354" y="297180"/>
                    <a:pt x="360553" y="305435"/>
                    <a:pt x="276733" y="305435"/>
                  </a:cubicBezTo>
                  <a:cubicBezTo>
                    <a:pt x="276733" y="445770"/>
                    <a:pt x="276733" y="586105"/>
                    <a:pt x="276733" y="726440"/>
                  </a:cubicBezTo>
                  <a:cubicBezTo>
                    <a:pt x="276733" y="759460"/>
                    <a:pt x="259969" y="792480"/>
                    <a:pt x="251587" y="825500"/>
                  </a:cubicBezTo>
                  <a:cubicBezTo>
                    <a:pt x="226441" y="800735"/>
                    <a:pt x="209677" y="775970"/>
                    <a:pt x="192913" y="751205"/>
                  </a:cubicBezTo>
                  <a:cubicBezTo>
                    <a:pt x="151003" y="718185"/>
                    <a:pt x="117475" y="660400"/>
                    <a:pt x="75438" y="643890"/>
                  </a:cubicBezTo>
                  <a:cubicBezTo>
                    <a:pt x="8382" y="619252"/>
                    <a:pt x="0" y="577977"/>
                    <a:pt x="0" y="520065"/>
                  </a:cubicBezTo>
                  <a:cubicBezTo>
                    <a:pt x="0" y="379730"/>
                    <a:pt x="0" y="247650"/>
                    <a:pt x="0" y="132080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5715360" y="8905680"/>
            <a:ext cx="781200" cy="164880"/>
            <a:chOff x="0" y="0"/>
            <a:chExt cx="1041600" cy="21984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49909" cy="219837"/>
            </a:xfrm>
            <a:custGeom>
              <a:avLst/>
              <a:gdLst/>
              <a:ahLst/>
              <a:cxnLst/>
              <a:rect l="l" t="t" r="r" b="b"/>
              <a:pathLst>
                <a:path w="1049909" h="219837">
                  <a:moveTo>
                    <a:pt x="0" y="8128"/>
                  </a:moveTo>
                  <a:cubicBezTo>
                    <a:pt x="299974" y="8128"/>
                    <a:pt x="566674" y="0"/>
                    <a:pt x="833247" y="16256"/>
                  </a:cubicBezTo>
                  <a:cubicBezTo>
                    <a:pt x="908304" y="24384"/>
                    <a:pt x="966597" y="130302"/>
                    <a:pt x="1049909" y="203581"/>
                  </a:cubicBezTo>
                  <a:cubicBezTo>
                    <a:pt x="1008253" y="211709"/>
                    <a:pt x="999871" y="219837"/>
                    <a:pt x="983234" y="219837"/>
                  </a:cubicBezTo>
                  <a:cubicBezTo>
                    <a:pt x="716534" y="219837"/>
                    <a:pt x="441579" y="219837"/>
                    <a:pt x="175006" y="219837"/>
                  </a:cubicBezTo>
                  <a:cubicBezTo>
                    <a:pt x="41656" y="219837"/>
                    <a:pt x="75057" y="89535"/>
                    <a:pt x="0" y="8128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48" name="Freeform 48"/>
          <p:cNvSpPr/>
          <p:nvPr/>
        </p:nvSpPr>
        <p:spPr>
          <a:xfrm>
            <a:off x="2625840" y="8619840"/>
            <a:ext cx="352080" cy="657360"/>
          </a:xfrm>
          <a:custGeom>
            <a:avLst/>
            <a:gdLst/>
            <a:ahLst/>
            <a:cxnLst/>
            <a:rect l="l" t="t" r="r" b="b"/>
            <a:pathLst>
              <a:path w="352080" h="657360">
                <a:moveTo>
                  <a:pt x="0" y="0"/>
                </a:moveTo>
                <a:lnTo>
                  <a:pt x="352080" y="0"/>
                </a:lnTo>
                <a:lnTo>
                  <a:pt x="352080" y="657360"/>
                </a:lnTo>
                <a:lnTo>
                  <a:pt x="0" y="65736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>
            <a:off x="7194240" y="7772400"/>
            <a:ext cx="260640" cy="425520"/>
            <a:chOff x="0" y="0"/>
            <a:chExt cx="347520" cy="56736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47472" cy="567436"/>
            </a:xfrm>
            <a:custGeom>
              <a:avLst/>
              <a:gdLst/>
              <a:ahLst/>
              <a:cxnLst/>
              <a:rect l="l" t="t" r="r" b="b"/>
              <a:pathLst>
                <a:path w="347472" h="567436">
                  <a:moveTo>
                    <a:pt x="173736" y="567309"/>
                  </a:moveTo>
                  <a:cubicBezTo>
                    <a:pt x="140589" y="542671"/>
                    <a:pt x="99314" y="518033"/>
                    <a:pt x="66167" y="485140"/>
                  </a:cubicBezTo>
                  <a:cubicBezTo>
                    <a:pt x="41402" y="468630"/>
                    <a:pt x="16510" y="435737"/>
                    <a:pt x="16510" y="402971"/>
                  </a:cubicBezTo>
                  <a:cubicBezTo>
                    <a:pt x="8255" y="304292"/>
                    <a:pt x="0" y="213741"/>
                    <a:pt x="16510" y="115062"/>
                  </a:cubicBezTo>
                  <a:cubicBezTo>
                    <a:pt x="24765" y="24638"/>
                    <a:pt x="99314" y="0"/>
                    <a:pt x="181991" y="8255"/>
                  </a:cubicBezTo>
                  <a:cubicBezTo>
                    <a:pt x="273050" y="8255"/>
                    <a:pt x="339217" y="41148"/>
                    <a:pt x="339217" y="139827"/>
                  </a:cubicBezTo>
                  <a:cubicBezTo>
                    <a:pt x="347472" y="213868"/>
                    <a:pt x="347472" y="304292"/>
                    <a:pt x="339217" y="378333"/>
                  </a:cubicBezTo>
                  <a:cubicBezTo>
                    <a:pt x="339217" y="419481"/>
                    <a:pt x="314452" y="460502"/>
                    <a:pt x="289560" y="485267"/>
                  </a:cubicBezTo>
                  <a:cubicBezTo>
                    <a:pt x="256413" y="518160"/>
                    <a:pt x="215138" y="542798"/>
                    <a:pt x="173736" y="567436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3030560" y="3427200"/>
            <a:ext cx="403200" cy="266400"/>
            <a:chOff x="0" y="0"/>
            <a:chExt cx="537600" cy="3552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537591" cy="355219"/>
            </a:xfrm>
            <a:custGeom>
              <a:avLst/>
              <a:gdLst/>
              <a:ahLst/>
              <a:cxnLst/>
              <a:rect l="l" t="t" r="r" b="b"/>
              <a:pathLst>
                <a:path w="537591" h="355219">
                  <a:moveTo>
                    <a:pt x="487934" y="330454"/>
                  </a:moveTo>
                  <a:cubicBezTo>
                    <a:pt x="380365" y="322199"/>
                    <a:pt x="289433" y="313944"/>
                    <a:pt x="198501" y="305689"/>
                  </a:cubicBezTo>
                  <a:cubicBezTo>
                    <a:pt x="173736" y="297434"/>
                    <a:pt x="140589" y="297434"/>
                    <a:pt x="115824" y="313944"/>
                  </a:cubicBezTo>
                  <a:cubicBezTo>
                    <a:pt x="16510" y="355219"/>
                    <a:pt x="16510" y="355219"/>
                    <a:pt x="8255" y="247777"/>
                  </a:cubicBezTo>
                  <a:cubicBezTo>
                    <a:pt x="0" y="148717"/>
                    <a:pt x="24765" y="66040"/>
                    <a:pt x="124079" y="33020"/>
                  </a:cubicBezTo>
                  <a:cubicBezTo>
                    <a:pt x="215011" y="8255"/>
                    <a:pt x="306070" y="0"/>
                    <a:pt x="405257" y="57785"/>
                  </a:cubicBezTo>
                  <a:cubicBezTo>
                    <a:pt x="537591" y="132080"/>
                    <a:pt x="454914" y="239522"/>
                    <a:pt x="487934" y="330327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8750160" y="7727760"/>
            <a:ext cx="196560" cy="470160"/>
            <a:chOff x="0" y="0"/>
            <a:chExt cx="262080" cy="6268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62128" cy="626872"/>
            </a:xfrm>
            <a:custGeom>
              <a:avLst/>
              <a:gdLst/>
              <a:ahLst/>
              <a:cxnLst/>
              <a:rect l="l" t="t" r="r" b="b"/>
              <a:pathLst>
                <a:path w="262128" h="626872">
                  <a:moveTo>
                    <a:pt x="81915" y="626872"/>
                  </a:moveTo>
                  <a:cubicBezTo>
                    <a:pt x="49149" y="593852"/>
                    <a:pt x="16383" y="552704"/>
                    <a:pt x="0" y="527939"/>
                  </a:cubicBezTo>
                  <a:cubicBezTo>
                    <a:pt x="16383" y="354711"/>
                    <a:pt x="32766" y="189738"/>
                    <a:pt x="49149" y="24765"/>
                  </a:cubicBezTo>
                  <a:cubicBezTo>
                    <a:pt x="188341" y="0"/>
                    <a:pt x="253873" y="49530"/>
                    <a:pt x="262128" y="197993"/>
                  </a:cubicBezTo>
                  <a:cubicBezTo>
                    <a:pt x="262128" y="264033"/>
                    <a:pt x="262128" y="329946"/>
                    <a:pt x="254000" y="395986"/>
                  </a:cubicBezTo>
                  <a:cubicBezTo>
                    <a:pt x="245872" y="445516"/>
                    <a:pt x="221234" y="486664"/>
                    <a:pt x="196723" y="519684"/>
                  </a:cubicBezTo>
                  <a:cubicBezTo>
                    <a:pt x="163957" y="560959"/>
                    <a:pt x="123063" y="585724"/>
                    <a:pt x="82042" y="626872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6686640" y="7753680"/>
            <a:ext cx="241200" cy="444240"/>
            <a:chOff x="0" y="0"/>
            <a:chExt cx="321600" cy="5923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21564" cy="592328"/>
            </a:xfrm>
            <a:custGeom>
              <a:avLst/>
              <a:gdLst/>
              <a:ahLst/>
              <a:cxnLst/>
              <a:rect l="l" t="t" r="r" b="b"/>
              <a:pathLst>
                <a:path w="321564" h="592328">
                  <a:moveTo>
                    <a:pt x="321564" y="468884"/>
                  </a:moveTo>
                  <a:cubicBezTo>
                    <a:pt x="280289" y="518287"/>
                    <a:pt x="247396" y="559435"/>
                    <a:pt x="222631" y="592328"/>
                  </a:cubicBezTo>
                  <a:cubicBezTo>
                    <a:pt x="74168" y="485394"/>
                    <a:pt x="0" y="271526"/>
                    <a:pt x="57785" y="106934"/>
                  </a:cubicBezTo>
                  <a:cubicBezTo>
                    <a:pt x="90678" y="24638"/>
                    <a:pt x="156718" y="0"/>
                    <a:pt x="247396" y="16510"/>
                  </a:cubicBezTo>
                  <a:cubicBezTo>
                    <a:pt x="288671" y="164592"/>
                    <a:pt x="206121" y="345567"/>
                    <a:pt x="321564" y="469011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3864240" y="8490240"/>
            <a:ext cx="549360" cy="117360"/>
            <a:chOff x="0" y="0"/>
            <a:chExt cx="732480" cy="156480"/>
          </a:xfrm>
        </p:grpSpPr>
        <p:sp>
          <p:nvSpPr>
            <p:cNvPr id="58" name="Freeform 58"/>
            <p:cNvSpPr/>
            <p:nvPr/>
          </p:nvSpPr>
          <p:spPr>
            <a:xfrm>
              <a:off x="127" y="0"/>
              <a:ext cx="732409" cy="156464"/>
            </a:xfrm>
            <a:custGeom>
              <a:avLst/>
              <a:gdLst/>
              <a:ahLst/>
              <a:cxnLst/>
              <a:rect l="l" t="t" r="r" b="b"/>
              <a:pathLst>
                <a:path w="732409" h="156464">
                  <a:moveTo>
                    <a:pt x="732409" y="8255"/>
                  </a:moveTo>
                  <a:cubicBezTo>
                    <a:pt x="732409" y="123571"/>
                    <a:pt x="691261" y="156464"/>
                    <a:pt x="584327" y="148209"/>
                  </a:cubicBezTo>
                  <a:cubicBezTo>
                    <a:pt x="395097" y="139954"/>
                    <a:pt x="197485" y="148209"/>
                    <a:pt x="0" y="148209"/>
                  </a:cubicBezTo>
                  <a:cubicBezTo>
                    <a:pt x="32766" y="57658"/>
                    <a:pt x="73914" y="0"/>
                    <a:pt x="180975" y="0"/>
                  </a:cubicBezTo>
                  <a:cubicBezTo>
                    <a:pt x="370205" y="8255"/>
                    <a:pt x="551307" y="8255"/>
                    <a:pt x="732409" y="8255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10579680" y="2764080"/>
            <a:ext cx="241200" cy="234720"/>
            <a:chOff x="0" y="0"/>
            <a:chExt cx="321600" cy="31296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21691" cy="312928"/>
            </a:xfrm>
            <a:custGeom>
              <a:avLst/>
              <a:gdLst/>
              <a:ahLst/>
              <a:cxnLst/>
              <a:rect l="l" t="t" r="r" b="b"/>
              <a:pathLst>
                <a:path w="321691" h="312928">
                  <a:moveTo>
                    <a:pt x="164973" y="0"/>
                  </a:moveTo>
                  <a:cubicBezTo>
                    <a:pt x="247396" y="0"/>
                    <a:pt x="321691" y="82296"/>
                    <a:pt x="313436" y="164719"/>
                  </a:cubicBezTo>
                  <a:cubicBezTo>
                    <a:pt x="313436" y="247015"/>
                    <a:pt x="239268" y="312928"/>
                    <a:pt x="148463" y="312928"/>
                  </a:cubicBezTo>
                  <a:cubicBezTo>
                    <a:pt x="65913" y="304673"/>
                    <a:pt x="0" y="238887"/>
                    <a:pt x="0" y="156464"/>
                  </a:cubicBezTo>
                  <a:cubicBezTo>
                    <a:pt x="0" y="65913"/>
                    <a:pt x="74168" y="0"/>
                    <a:pt x="164973" y="0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3577040" y="3309840"/>
            <a:ext cx="301680" cy="180720"/>
            <a:chOff x="0" y="0"/>
            <a:chExt cx="402240" cy="24096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402209" cy="249682"/>
            </a:xfrm>
            <a:custGeom>
              <a:avLst/>
              <a:gdLst/>
              <a:ahLst/>
              <a:cxnLst/>
              <a:rect l="l" t="t" r="r" b="b"/>
              <a:pathLst>
                <a:path w="402209" h="249682">
                  <a:moveTo>
                    <a:pt x="352933" y="249555"/>
                  </a:moveTo>
                  <a:cubicBezTo>
                    <a:pt x="229743" y="249555"/>
                    <a:pt x="123063" y="249555"/>
                    <a:pt x="0" y="249555"/>
                  </a:cubicBezTo>
                  <a:cubicBezTo>
                    <a:pt x="8255" y="189357"/>
                    <a:pt x="8255" y="111887"/>
                    <a:pt x="41021" y="68834"/>
                  </a:cubicBezTo>
                  <a:cubicBezTo>
                    <a:pt x="106680" y="0"/>
                    <a:pt x="229870" y="8636"/>
                    <a:pt x="311912" y="51689"/>
                  </a:cubicBezTo>
                  <a:cubicBezTo>
                    <a:pt x="402209" y="103378"/>
                    <a:pt x="344805" y="180721"/>
                    <a:pt x="352933" y="249682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63" name="Group 63"/>
          <p:cNvGrpSpPr/>
          <p:nvPr/>
        </p:nvGrpSpPr>
        <p:grpSpPr>
          <a:xfrm>
            <a:off x="11090880" y="2874960"/>
            <a:ext cx="200160" cy="206640"/>
            <a:chOff x="0" y="0"/>
            <a:chExt cx="266880" cy="27552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66827" cy="275590"/>
            </a:xfrm>
            <a:custGeom>
              <a:avLst/>
              <a:gdLst/>
              <a:ahLst/>
              <a:cxnLst/>
              <a:rect l="l" t="t" r="r" b="b"/>
              <a:pathLst>
                <a:path w="266827" h="275590">
                  <a:moveTo>
                    <a:pt x="0" y="133604"/>
                  </a:moveTo>
                  <a:cubicBezTo>
                    <a:pt x="8382" y="58420"/>
                    <a:pt x="50038" y="8382"/>
                    <a:pt x="125095" y="8382"/>
                  </a:cubicBezTo>
                  <a:cubicBezTo>
                    <a:pt x="191770" y="0"/>
                    <a:pt x="266827" y="66802"/>
                    <a:pt x="258572" y="133604"/>
                  </a:cubicBezTo>
                  <a:cubicBezTo>
                    <a:pt x="250190" y="217043"/>
                    <a:pt x="208534" y="258826"/>
                    <a:pt x="133477" y="267208"/>
                  </a:cubicBezTo>
                  <a:cubicBezTo>
                    <a:pt x="58420" y="275590"/>
                    <a:pt x="0" y="208788"/>
                    <a:pt x="0" y="133604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10100160" y="2874960"/>
            <a:ext cx="193680" cy="206640"/>
            <a:chOff x="0" y="0"/>
            <a:chExt cx="258240" cy="2755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58191" cy="275590"/>
            </a:xfrm>
            <a:custGeom>
              <a:avLst/>
              <a:gdLst/>
              <a:ahLst/>
              <a:cxnLst/>
              <a:rect l="l" t="t" r="r" b="b"/>
              <a:pathLst>
                <a:path w="258191" h="275590">
                  <a:moveTo>
                    <a:pt x="0" y="150241"/>
                  </a:moveTo>
                  <a:cubicBezTo>
                    <a:pt x="0" y="66802"/>
                    <a:pt x="58293" y="0"/>
                    <a:pt x="133223" y="8382"/>
                  </a:cubicBezTo>
                  <a:cubicBezTo>
                    <a:pt x="208153" y="8382"/>
                    <a:pt x="249809" y="58420"/>
                    <a:pt x="258191" y="133604"/>
                  </a:cubicBezTo>
                  <a:cubicBezTo>
                    <a:pt x="258191" y="208788"/>
                    <a:pt x="199898" y="275590"/>
                    <a:pt x="124968" y="267208"/>
                  </a:cubicBezTo>
                  <a:cubicBezTo>
                    <a:pt x="50038" y="258826"/>
                    <a:pt x="8382" y="217043"/>
                    <a:pt x="0" y="150241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13458960" y="3056400"/>
            <a:ext cx="47520" cy="682560"/>
            <a:chOff x="0" y="0"/>
            <a:chExt cx="63360" cy="91008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63246" cy="910082"/>
            </a:xfrm>
            <a:custGeom>
              <a:avLst/>
              <a:gdLst/>
              <a:ahLst/>
              <a:cxnLst/>
              <a:rect l="l" t="t" r="r" b="b"/>
              <a:pathLst>
                <a:path w="63246" h="910082">
                  <a:moveTo>
                    <a:pt x="0" y="910082"/>
                  </a:moveTo>
                  <a:cubicBezTo>
                    <a:pt x="0" y="579120"/>
                    <a:pt x="0" y="289560"/>
                    <a:pt x="0" y="0"/>
                  </a:cubicBezTo>
                  <a:cubicBezTo>
                    <a:pt x="15875" y="0"/>
                    <a:pt x="23749" y="0"/>
                    <a:pt x="31623" y="0"/>
                  </a:cubicBezTo>
                  <a:cubicBezTo>
                    <a:pt x="39497" y="198501"/>
                    <a:pt x="47498" y="388874"/>
                    <a:pt x="55372" y="579120"/>
                  </a:cubicBezTo>
                  <a:cubicBezTo>
                    <a:pt x="55372" y="661797"/>
                    <a:pt x="63246" y="744601"/>
                    <a:pt x="63246" y="827278"/>
                  </a:cubicBezTo>
                  <a:cubicBezTo>
                    <a:pt x="55499" y="852170"/>
                    <a:pt x="31623" y="868680"/>
                    <a:pt x="0" y="910082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2625840" y="8937360"/>
            <a:ext cx="196560" cy="333360"/>
            <a:chOff x="0" y="0"/>
            <a:chExt cx="262080" cy="44448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262001" cy="444373"/>
            </a:xfrm>
            <a:custGeom>
              <a:avLst/>
              <a:gdLst/>
              <a:ahLst/>
              <a:cxnLst/>
              <a:rect l="l" t="t" r="r" b="b"/>
              <a:pathLst>
                <a:path w="262001" h="444373">
                  <a:moveTo>
                    <a:pt x="155575" y="0"/>
                  </a:moveTo>
                  <a:cubicBezTo>
                    <a:pt x="188341" y="57658"/>
                    <a:pt x="262001" y="123444"/>
                    <a:pt x="245618" y="172847"/>
                  </a:cubicBezTo>
                  <a:cubicBezTo>
                    <a:pt x="221107" y="263398"/>
                    <a:pt x="147320" y="337439"/>
                    <a:pt x="90043" y="419735"/>
                  </a:cubicBezTo>
                  <a:cubicBezTo>
                    <a:pt x="81915" y="436245"/>
                    <a:pt x="40894" y="436245"/>
                    <a:pt x="8128" y="444373"/>
                  </a:cubicBezTo>
                  <a:cubicBezTo>
                    <a:pt x="8128" y="419735"/>
                    <a:pt x="0" y="378587"/>
                    <a:pt x="8128" y="362077"/>
                  </a:cubicBezTo>
                  <a:cubicBezTo>
                    <a:pt x="81915" y="246888"/>
                    <a:pt x="139192" y="131699"/>
                    <a:pt x="155575" y="0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6561440" y="3192480"/>
            <a:ext cx="177840" cy="162000"/>
            <a:chOff x="0" y="0"/>
            <a:chExt cx="237120" cy="2160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45618" cy="216027"/>
            </a:xfrm>
            <a:custGeom>
              <a:avLst/>
              <a:gdLst/>
              <a:ahLst/>
              <a:cxnLst/>
              <a:rect l="l" t="t" r="r" b="b"/>
              <a:pathLst>
                <a:path w="245618" h="216027">
                  <a:moveTo>
                    <a:pt x="245618" y="124587"/>
                  </a:moveTo>
                  <a:cubicBezTo>
                    <a:pt x="203327" y="149479"/>
                    <a:pt x="169418" y="191008"/>
                    <a:pt x="118618" y="207645"/>
                  </a:cubicBezTo>
                  <a:cubicBezTo>
                    <a:pt x="50800" y="216027"/>
                    <a:pt x="0" y="166116"/>
                    <a:pt x="8509" y="99695"/>
                  </a:cubicBezTo>
                  <a:cubicBezTo>
                    <a:pt x="16891" y="66421"/>
                    <a:pt x="67691" y="0"/>
                    <a:pt x="110109" y="0"/>
                  </a:cubicBezTo>
                  <a:cubicBezTo>
                    <a:pt x="152527" y="0"/>
                    <a:pt x="194818" y="49784"/>
                    <a:pt x="237109" y="74803"/>
                  </a:cubicBezTo>
                  <a:cubicBezTo>
                    <a:pt x="245618" y="91440"/>
                    <a:pt x="245618" y="108077"/>
                    <a:pt x="245618" y="124587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73" name="Group 73"/>
          <p:cNvGrpSpPr/>
          <p:nvPr/>
        </p:nvGrpSpPr>
        <p:grpSpPr>
          <a:xfrm>
            <a:off x="16948800" y="3192480"/>
            <a:ext cx="155520" cy="168480"/>
            <a:chOff x="0" y="0"/>
            <a:chExt cx="207360" cy="22464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07518" cy="224663"/>
            </a:xfrm>
            <a:custGeom>
              <a:avLst/>
              <a:gdLst/>
              <a:ahLst/>
              <a:cxnLst/>
              <a:rect l="l" t="t" r="r" b="b"/>
              <a:pathLst>
                <a:path w="207518" h="224663">
                  <a:moveTo>
                    <a:pt x="116078" y="224663"/>
                  </a:moveTo>
                  <a:cubicBezTo>
                    <a:pt x="91186" y="216281"/>
                    <a:pt x="66294" y="216281"/>
                    <a:pt x="49784" y="199644"/>
                  </a:cubicBezTo>
                  <a:cubicBezTo>
                    <a:pt x="24892" y="158115"/>
                    <a:pt x="0" y="108204"/>
                    <a:pt x="0" y="74930"/>
                  </a:cubicBezTo>
                  <a:cubicBezTo>
                    <a:pt x="8255" y="41656"/>
                    <a:pt x="66294" y="0"/>
                    <a:pt x="99568" y="0"/>
                  </a:cubicBezTo>
                  <a:cubicBezTo>
                    <a:pt x="132842" y="0"/>
                    <a:pt x="190754" y="33274"/>
                    <a:pt x="199136" y="66548"/>
                  </a:cubicBezTo>
                  <a:cubicBezTo>
                    <a:pt x="207518" y="99822"/>
                    <a:pt x="174244" y="149733"/>
                    <a:pt x="157607" y="191389"/>
                  </a:cubicBezTo>
                  <a:cubicBezTo>
                    <a:pt x="149352" y="208026"/>
                    <a:pt x="124460" y="216408"/>
                    <a:pt x="116078" y="224663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75" name="Group 75"/>
          <p:cNvGrpSpPr/>
          <p:nvPr/>
        </p:nvGrpSpPr>
        <p:grpSpPr>
          <a:xfrm>
            <a:off x="2815920" y="8416800"/>
            <a:ext cx="149040" cy="184320"/>
            <a:chOff x="0" y="0"/>
            <a:chExt cx="198720" cy="24576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8755" cy="245745"/>
            </a:xfrm>
            <a:custGeom>
              <a:avLst/>
              <a:gdLst/>
              <a:ahLst/>
              <a:cxnLst/>
              <a:rect l="l" t="t" r="r" b="b"/>
              <a:pathLst>
                <a:path w="198755" h="245745">
                  <a:moveTo>
                    <a:pt x="99314" y="0"/>
                  </a:moveTo>
                  <a:cubicBezTo>
                    <a:pt x="149098" y="73787"/>
                    <a:pt x="198755" y="106553"/>
                    <a:pt x="190500" y="147447"/>
                  </a:cubicBezTo>
                  <a:cubicBezTo>
                    <a:pt x="190500" y="180213"/>
                    <a:pt x="132588" y="212979"/>
                    <a:pt x="99441" y="245745"/>
                  </a:cubicBezTo>
                  <a:cubicBezTo>
                    <a:pt x="66294" y="212979"/>
                    <a:pt x="8255" y="188468"/>
                    <a:pt x="8255" y="147447"/>
                  </a:cubicBezTo>
                  <a:cubicBezTo>
                    <a:pt x="0" y="114681"/>
                    <a:pt x="49657" y="73787"/>
                    <a:pt x="99314" y="0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3551120" y="3088080"/>
            <a:ext cx="158400" cy="92160"/>
            <a:chOff x="0" y="0"/>
            <a:chExt cx="211200" cy="12288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11201" cy="122936"/>
            </a:xfrm>
            <a:custGeom>
              <a:avLst/>
              <a:gdLst/>
              <a:ahLst/>
              <a:cxnLst/>
              <a:rect l="l" t="t" r="r" b="b"/>
              <a:pathLst>
                <a:path w="211201" h="122936">
                  <a:moveTo>
                    <a:pt x="194945" y="122936"/>
                  </a:moveTo>
                  <a:cubicBezTo>
                    <a:pt x="138049" y="122936"/>
                    <a:pt x="81280" y="122936"/>
                    <a:pt x="24384" y="122936"/>
                  </a:cubicBezTo>
                  <a:cubicBezTo>
                    <a:pt x="0" y="57404"/>
                    <a:pt x="24384" y="16383"/>
                    <a:pt x="89408" y="8255"/>
                  </a:cubicBezTo>
                  <a:cubicBezTo>
                    <a:pt x="162560" y="0"/>
                    <a:pt x="211201" y="24638"/>
                    <a:pt x="194945" y="122936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2898720" y="8763120"/>
            <a:ext cx="110880" cy="117360"/>
            <a:chOff x="0" y="0"/>
            <a:chExt cx="147840" cy="15648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47828" cy="156464"/>
            </a:xfrm>
            <a:custGeom>
              <a:avLst/>
              <a:gdLst/>
              <a:ahLst/>
              <a:cxnLst/>
              <a:rect l="l" t="t" r="r" b="b"/>
              <a:pathLst>
                <a:path w="147828" h="156464">
                  <a:moveTo>
                    <a:pt x="57531" y="0"/>
                  </a:moveTo>
                  <a:cubicBezTo>
                    <a:pt x="98552" y="65913"/>
                    <a:pt x="123190" y="107061"/>
                    <a:pt x="147828" y="148209"/>
                  </a:cubicBezTo>
                  <a:cubicBezTo>
                    <a:pt x="123190" y="148209"/>
                    <a:pt x="90297" y="156464"/>
                    <a:pt x="65659" y="148209"/>
                  </a:cubicBezTo>
                  <a:cubicBezTo>
                    <a:pt x="0" y="123571"/>
                    <a:pt x="24638" y="82296"/>
                    <a:pt x="57531" y="0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81" name="Freeform 81"/>
          <p:cNvSpPr/>
          <p:nvPr/>
        </p:nvSpPr>
        <p:spPr>
          <a:xfrm>
            <a:off x="9883440" y="4842720"/>
            <a:ext cx="1951920" cy="1751040"/>
          </a:xfrm>
          <a:custGeom>
            <a:avLst/>
            <a:gdLst/>
            <a:ahLst/>
            <a:cxnLst/>
            <a:rect l="l" t="t" r="r" b="b"/>
            <a:pathLst>
              <a:path w="1951920" h="1751040">
                <a:moveTo>
                  <a:pt x="0" y="0"/>
                </a:moveTo>
                <a:lnTo>
                  <a:pt x="1951920" y="0"/>
                </a:lnTo>
                <a:lnTo>
                  <a:pt x="1951920" y="1751040"/>
                </a:lnTo>
                <a:lnTo>
                  <a:pt x="0" y="1751040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16567920" y="4263840"/>
            <a:ext cx="536400" cy="2908080"/>
          </a:xfrm>
          <a:custGeom>
            <a:avLst/>
            <a:gdLst/>
            <a:ahLst/>
            <a:cxnLst/>
            <a:rect l="l" t="t" r="r" b="b"/>
            <a:pathLst>
              <a:path w="536400" h="2908080">
                <a:moveTo>
                  <a:pt x="0" y="0"/>
                </a:moveTo>
                <a:lnTo>
                  <a:pt x="536400" y="0"/>
                </a:lnTo>
                <a:lnTo>
                  <a:pt x="536400" y="2908080"/>
                </a:lnTo>
                <a:lnTo>
                  <a:pt x="0" y="290808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15194160" y="5609520"/>
            <a:ext cx="982080" cy="3556800"/>
          </a:xfrm>
          <a:custGeom>
            <a:avLst/>
            <a:gdLst/>
            <a:ahLst/>
            <a:cxnLst/>
            <a:rect l="l" t="t" r="r" b="b"/>
            <a:pathLst>
              <a:path w="982080" h="3556800">
                <a:moveTo>
                  <a:pt x="0" y="0"/>
                </a:moveTo>
                <a:lnTo>
                  <a:pt x="982080" y="0"/>
                </a:lnTo>
                <a:lnTo>
                  <a:pt x="982080" y="3556800"/>
                </a:lnTo>
                <a:lnTo>
                  <a:pt x="0" y="3556800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4212080" y="7042320"/>
            <a:ext cx="897120" cy="2502720"/>
          </a:xfrm>
          <a:custGeom>
            <a:avLst/>
            <a:gdLst/>
            <a:ahLst/>
            <a:cxnLst/>
            <a:rect l="l" t="t" r="r" b="b"/>
            <a:pathLst>
              <a:path w="897120" h="2502720">
                <a:moveTo>
                  <a:pt x="0" y="0"/>
                </a:moveTo>
                <a:lnTo>
                  <a:pt x="897120" y="0"/>
                </a:lnTo>
                <a:lnTo>
                  <a:pt x="897120" y="2502720"/>
                </a:lnTo>
                <a:lnTo>
                  <a:pt x="0" y="2502720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16268400" y="7577280"/>
            <a:ext cx="1064160" cy="1967760"/>
          </a:xfrm>
          <a:custGeom>
            <a:avLst/>
            <a:gdLst/>
            <a:ahLst/>
            <a:cxnLst/>
            <a:rect l="l" t="t" r="r" b="b"/>
            <a:pathLst>
              <a:path w="1064160" h="1967760">
                <a:moveTo>
                  <a:pt x="0" y="0"/>
                </a:moveTo>
                <a:lnTo>
                  <a:pt x="1064160" y="0"/>
                </a:lnTo>
                <a:lnTo>
                  <a:pt x="1064160" y="1967760"/>
                </a:lnTo>
                <a:lnTo>
                  <a:pt x="0" y="1967760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12110400" y="6915600"/>
            <a:ext cx="1302480" cy="2257200"/>
          </a:xfrm>
          <a:custGeom>
            <a:avLst/>
            <a:gdLst/>
            <a:ahLst/>
            <a:cxnLst/>
            <a:rect l="l" t="t" r="r" b="b"/>
            <a:pathLst>
              <a:path w="1302480" h="2257200">
                <a:moveTo>
                  <a:pt x="0" y="0"/>
                </a:moveTo>
                <a:lnTo>
                  <a:pt x="1302480" y="0"/>
                </a:lnTo>
                <a:lnTo>
                  <a:pt x="1302480" y="2257200"/>
                </a:lnTo>
                <a:lnTo>
                  <a:pt x="0" y="2257200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grpSp>
        <p:nvGrpSpPr>
          <p:cNvPr id="87" name="Group 87"/>
          <p:cNvGrpSpPr/>
          <p:nvPr/>
        </p:nvGrpSpPr>
        <p:grpSpPr>
          <a:xfrm>
            <a:off x="11954880" y="8883360"/>
            <a:ext cx="2509920" cy="661680"/>
            <a:chOff x="0" y="0"/>
            <a:chExt cx="3346560" cy="88224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3346577" cy="882269"/>
            </a:xfrm>
            <a:custGeom>
              <a:avLst/>
              <a:gdLst/>
              <a:ahLst/>
              <a:cxnLst/>
              <a:rect l="l" t="t" r="r" b="b"/>
              <a:pathLst>
                <a:path w="3346577" h="882269">
                  <a:moveTo>
                    <a:pt x="3299841" y="882269"/>
                  </a:moveTo>
                  <a:cubicBezTo>
                    <a:pt x="3346577" y="544449"/>
                    <a:pt x="3225038" y="281559"/>
                    <a:pt x="2963291" y="150241"/>
                  </a:cubicBezTo>
                  <a:cubicBezTo>
                    <a:pt x="2645410" y="0"/>
                    <a:pt x="2383663" y="93853"/>
                    <a:pt x="2168779" y="337820"/>
                  </a:cubicBezTo>
                  <a:cubicBezTo>
                    <a:pt x="1776095" y="84455"/>
                    <a:pt x="1374140" y="234696"/>
                    <a:pt x="1196594" y="591312"/>
                  </a:cubicBezTo>
                  <a:cubicBezTo>
                    <a:pt x="1000252" y="281559"/>
                    <a:pt x="729107" y="187706"/>
                    <a:pt x="401955" y="300355"/>
                  </a:cubicBezTo>
                  <a:cubicBezTo>
                    <a:pt x="140208" y="394208"/>
                    <a:pt x="28067" y="610108"/>
                    <a:pt x="0" y="882269"/>
                  </a:cubicBezTo>
                  <a:cubicBezTo>
                    <a:pt x="1102995" y="882269"/>
                    <a:pt x="2196719" y="882269"/>
                    <a:pt x="3299841" y="882269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4988240" y="8975520"/>
            <a:ext cx="1810800" cy="569520"/>
            <a:chOff x="0" y="0"/>
            <a:chExt cx="2414400" cy="75936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2414397" cy="759333"/>
            </a:xfrm>
            <a:custGeom>
              <a:avLst/>
              <a:gdLst/>
              <a:ahLst/>
              <a:cxnLst/>
              <a:rect l="l" t="t" r="r" b="b"/>
              <a:pathLst>
                <a:path w="2414397" h="759333">
                  <a:moveTo>
                    <a:pt x="2348865" y="759333"/>
                  </a:moveTo>
                  <a:cubicBezTo>
                    <a:pt x="2414397" y="478028"/>
                    <a:pt x="2292731" y="253111"/>
                    <a:pt x="2030730" y="140589"/>
                  </a:cubicBezTo>
                  <a:cubicBezTo>
                    <a:pt x="1721866" y="0"/>
                    <a:pt x="1441196" y="112522"/>
                    <a:pt x="1188466" y="468757"/>
                  </a:cubicBezTo>
                  <a:cubicBezTo>
                    <a:pt x="1104265" y="309372"/>
                    <a:pt x="982599" y="206248"/>
                    <a:pt x="814197" y="159385"/>
                  </a:cubicBezTo>
                  <a:cubicBezTo>
                    <a:pt x="683133" y="121920"/>
                    <a:pt x="542798" y="121920"/>
                    <a:pt x="411734" y="168783"/>
                  </a:cubicBezTo>
                  <a:cubicBezTo>
                    <a:pt x="177800" y="262509"/>
                    <a:pt x="0" y="515620"/>
                    <a:pt x="9398" y="759333"/>
                  </a:cubicBezTo>
                  <a:cubicBezTo>
                    <a:pt x="786130" y="759333"/>
                    <a:pt x="1572260" y="759333"/>
                    <a:pt x="2348992" y="759333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91" name="Freeform 91"/>
          <p:cNvSpPr/>
          <p:nvPr/>
        </p:nvSpPr>
        <p:spPr>
          <a:xfrm>
            <a:off x="13301280" y="7563600"/>
            <a:ext cx="743040" cy="1425600"/>
          </a:xfrm>
          <a:custGeom>
            <a:avLst/>
            <a:gdLst/>
            <a:ahLst/>
            <a:cxnLst/>
            <a:rect l="l" t="t" r="r" b="b"/>
            <a:pathLst>
              <a:path w="743040" h="1425600">
                <a:moveTo>
                  <a:pt x="0" y="0"/>
                </a:moveTo>
                <a:lnTo>
                  <a:pt x="743040" y="0"/>
                </a:lnTo>
                <a:lnTo>
                  <a:pt x="743040" y="1425600"/>
                </a:lnTo>
                <a:lnTo>
                  <a:pt x="0" y="142560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13062960" y="8133120"/>
            <a:ext cx="436320" cy="856080"/>
            <a:chOff x="0" y="0"/>
            <a:chExt cx="581760" cy="1141440"/>
          </a:xfrm>
        </p:grpSpPr>
        <p:sp>
          <p:nvSpPr>
            <p:cNvPr id="93" name="Freeform 93"/>
            <p:cNvSpPr/>
            <p:nvPr/>
          </p:nvSpPr>
          <p:spPr>
            <a:xfrm>
              <a:off x="0" y="127"/>
              <a:ext cx="581787" cy="1141349"/>
            </a:xfrm>
            <a:custGeom>
              <a:avLst/>
              <a:gdLst/>
              <a:ahLst/>
              <a:cxnLst/>
              <a:rect l="l" t="t" r="r" b="b"/>
              <a:pathLst>
                <a:path w="581787" h="1141349">
                  <a:moveTo>
                    <a:pt x="581787" y="1141349"/>
                  </a:moveTo>
                  <a:cubicBezTo>
                    <a:pt x="581787" y="832612"/>
                    <a:pt x="581787" y="523875"/>
                    <a:pt x="581787" y="215138"/>
                  </a:cubicBezTo>
                  <a:cubicBezTo>
                    <a:pt x="403479" y="233807"/>
                    <a:pt x="253365" y="215138"/>
                    <a:pt x="234569" y="0"/>
                  </a:cubicBezTo>
                  <a:cubicBezTo>
                    <a:pt x="150114" y="46609"/>
                    <a:pt x="84455" y="93472"/>
                    <a:pt x="0" y="140208"/>
                  </a:cubicBezTo>
                  <a:cubicBezTo>
                    <a:pt x="65659" y="336677"/>
                    <a:pt x="206375" y="467614"/>
                    <a:pt x="394081" y="533146"/>
                  </a:cubicBezTo>
                  <a:cubicBezTo>
                    <a:pt x="440944" y="551815"/>
                    <a:pt x="459740" y="570611"/>
                    <a:pt x="459740" y="626745"/>
                  </a:cubicBezTo>
                  <a:cubicBezTo>
                    <a:pt x="459740" y="757682"/>
                    <a:pt x="459740" y="888746"/>
                    <a:pt x="459740" y="1010285"/>
                  </a:cubicBezTo>
                  <a:cubicBezTo>
                    <a:pt x="459740" y="1122553"/>
                    <a:pt x="459740" y="1122553"/>
                    <a:pt x="581660" y="1141222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94" name="Freeform 94"/>
          <p:cNvSpPr/>
          <p:nvPr/>
        </p:nvSpPr>
        <p:spPr>
          <a:xfrm>
            <a:off x="9502560" y="8112960"/>
            <a:ext cx="2298240" cy="1432080"/>
          </a:xfrm>
          <a:custGeom>
            <a:avLst/>
            <a:gdLst/>
            <a:ahLst/>
            <a:cxnLst/>
            <a:rect l="l" t="t" r="r" b="b"/>
            <a:pathLst>
              <a:path w="2298240" h="1432080">
                <a:moveTo>
                  <a:pt x="0" y="0"/>
                </a:moveTo>
                <a:lnTo>
                  <a:pt x="2298240" y="0"/>
                </a:lnTo>
                <a:lnTo>
                  <a:pt x="2298240" y="1432080"/>
                </a:lnTo>
                <a:lnTo>
                  <a:pt x="0" y="1432080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>
            <a:off x="990720" y="2815920"/>
            <a:ext cx="3949920" cy="3181680"/>
          </a:xfrm>
          <a:custGeom>
            <a:avLst/>
            <a:gdLst/>
            <a:ahLst/>
            <a:cxnLst/>
            <a:rect l="l" t="t" r="r" b="b"/>
            <a:pathLst>
              <a:path w="3949920" h="3181680">
                <a:moveTo>
                  <a:pt x="0" y="0"/>
                </a:moveTo>
                <a:lnTo>
                  <a:pt x="3949920" y="0"/>
                </a:lnTo>
                <a:lnTo>
                  <a:pt x="3949920" y="3181680"/>
                </a:lnTo>
                <a:lnTo>
                  <a:pt x="0" y="3181680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>
            <a:off x="2168640" y="5092560"/>
            <a:ext cx="200160" cy="164880"/>
          </a:xfrm>
          <a:custGeom>
            <a:avLst/>
            <a:gdLst/>
            <a:ahLst/>
            <a:cxnLst/>
            <a:rect l="l" t="t" r="r" b="b"/>
            <a:pathLst>
              <a:path w="200160" h="164880">
                <a:moveTo>
                  <a:pt x="0" y="0"/>
                </a:moveTo>
                <a:lnTo>
                  <a:pt x="200160" y="0"/>
                </a:lnTo>
                <a:lnTo>
                  <a:pt x="20016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3638880" y="4371840"/>
            <a:ext cx="193680" cy="174960"/>
          </a:xfrm>
          <a:custGeom>
            <a:avLst/>
            <a:gdLst/>
            <a:ahLst/>
            <a:cxnLst/>
            <a:rect l="l" t="t" r="r" b="b"/>
            <a:pathLst>
              <a:path w="193680" h="174960">
                <a:moveTo>
                  <a:pt x="0" y="0"/>
                </a:moveTo>
                <a:lnTo>
                  <a:pt x="193680" y="0"/>
                </a:lnTo>
                <a:lnTo>
                  <a:pt x="193680" y="174960"/>
                </a:lnTo>
                <a:lnTo>
                  <a:pt x="0" y="174960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a:blipFill>
        </p:spPr>
      </p:sp>
      <p:sp>
        <p:nvSpPr>
          <p:cNvPr id="98" name="Freeform 98"/>
          <p:cNvSpPr/>
          <p:nvPr/>
        </p:nvSpPr>
        <p:spPr>
          <a:xfrm>
            <a:off x="3603600" y="3660480"/>
            <a:ext cx="200160" cy="168480"/>
          </a:xfrm>
          <a:custGeom>
            <a:avLst/>
            <a:gdLst/>
            <a:ahLst/>
            <a:cxnLst/>
            <a:rect l="l" t="t" r="r" b="b"/>
            <a:pathLst>
              <a:path w="200160" h="168480">
                <a:moveTo>
                  <a:pt x="0" y="0"/>
                </a:moveTo>
                <a:lnTo>
                  <a:pt x="200160" y="0"/>
                </a:lnTo>
                <a:lnTo>
                  <a:pt x="200160" y="168480"/>
                </a:lnTo>
                <a:lnTo>
                  <a:pt x="0" y="168480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</p:sp>
      <p:sp>
        <p:nvSpPr>
          <p:cNvPr id="99" name="Freeform 99"/>
          <p:cNvSpPr/>
          <p:nvPr/>
        </p:nvSpPr>
        <p:spPr>
          <a:xfrm>
            <a:off x="3429360" y="5092560"/>
            <a:ext cx="200160" cy="164880"/>
          </a:xfrm>
          <a:custGeom>
            <a:avLst/>
            <a:gdLst/>
            <a:ahLst/>
            <a:cxnLst/>
            <a:rect l="l" t="t" r="r" b="b"/>
            <a:pathLst>
              <a:path w="200160" h="164880">
                <a:moveTo>
                  <a:pt x="0" y="0"/>
                </a:moveTo>
                <a:lnTo>
                  <a:pt x="200160" y="0"/>
                </a:lnTo>
                <a:lnTo>
                  <a:pt x="20016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a:blipFill>
        </p:spPr>
      </p:sp>
      <p:sp>
        <p:nvSpPr>
          <p:cNvPr id="100" name="Freeform 100"/>
          <p:cNvSpPr/>
          <p:nvPr/>
        </p:nvSpPr>
        <p:spPr>
          <a:xfrm>
            <a:off x="2473200" y="5099040"/>
            <a:ext cx="196560" cy="168480"/>
          </a:xfrm>
          <a:custGeom>
            <a:avLst/>
            <a:gdLst/>
            <a:ahLst/>
            <a:cxnLst/>
            <a:rect l="l" t="t" r="r" b="b"/>
            <a:pathLst>
              <a:path w="196560" h="168480">
                <a:moveTo>
                  <a:pt x="0" y="0"/>
                </a:moveTo>
                <a:lnTo>
                  <a:pt x="196560" y="0"/>
                </a:lnTo>
                <a:lnTo>
                  <a:pt x="196560" y="168480"/>
                </a:lnTo>
                <a:lnTo>
                  <a:pt x="0" y="168480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3638880" y="4137120"/>
            <a:ext cx="193680" cy="164880"/>
          </a:xfrm>
          <a:custGeom>
            <a:avLst/>
            <a:gdLst/>
            <a:ahLst/>
            <a:cxnLst/>
            <a:rect l="l" t="t" r="r" b="b"/>
            <a:pathLst>
              <a:path w="193680" h="164880">
                <a:moveTo>
                  <a:pt x="0" y="0"/>
                </a:moveTo>
                <a:lnTo>
                  <a:pt x="193680" y="0"/>
                </a:lnTo>
                <a:lnTo>
                  <a:pt x="19368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4235760" y="4353120"/>
            <a:ext cx="196560" cy="158400"/>
          </a:xfrm>
          <a:custGeom>
            <a:avLst/>
            <a:gdLst/>
            <a:ahLst/>
            <a:cxnLst/>
            <a:rect l="l" t="t" r="r" b="b"/>
            <a:pathLst>
              <a:path w="196560" h="158400">
                <a:moveTo>
                  <a:pt x="0" y="0"/>
                </a:moveTo>
                <a:lnTo>
                  <a:pt x="196560" y="0"/>
                </a:lnTo>
                <a:lnTo>
                  <a:pt x="196560" y="158400"/>
                </a:lnTo>
                <a:lnTo>
                  <a:pt x="0" y="158400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3238560" y="3409920"/>
            <a:ext cx="196560" cy="168480"/>
          </a:xfrm>
          <a:custGeom>
            <a:avLst/>
            <a:gdLst/>
            <a:ahLst/>
            <a:cxnLst/>
            <a:rect l="l" t="t" r="r" b="b"/>
            <a:pathLst>
              <a:path w="196560" h="168480">
                <a:moveTo>
                  <a:pt x="0" y="0"/>
                </a:moveTo>
                <a:lnTo>
                  <a:pt x="196560" y="0"/>
                </a:lnTo>
                <a:lnTo>
                  <a:pt x="196560" y="168480"/>
                </a:lnTo>
                <a:lnTo>
                  <a:pt x="0" y="168480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</p:sp>
      <p:grpSp>
        <p:nvGrpSpPr>
          <p:cNvPr id="104" name="Group 104"/>
          <p:cNvGrpSpPr/>
          <p:nvPr/>
        </p:nvGrpSpPr>
        <p:grpSpPr>
          <a:xfrm>
            <a:off x="2454480" y="4842000"/>
            <a:ext cx="200160" cy="164880"/>
            <a:chOff x="0" y="0"/>
            <a:chExt cx="266880" cy="2198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76352" cy="219837"/>
            </a:xfrm>
            <a:custGeom>
              <a:avLst/>
              <a:gdLst/>
              <a:ahLst/>
              <a:cxnLst/>
              <a:rect l="l" t="t" r="r" b="b"/>
              <a:pathLst>
                <a:path w="276352" h="219837">
                  <a:moveTo>
                    <a:pt x="0" y="0"/>
                  </a:moveTo>
                  <a:cubicBezTo>
                    <a:pt x="95377" y="0"/>
                    <a:pt x="181102" y="0"/>
                    <a:pt x="276352" y="0"/>
                  </a:cubicBezTo>
                  <a:cubicBezTo>
                    <a:pt x="276352" y="73279"/>
                    <a:pt x="276352" y="146558"/>
                    <a:pt x="276352" y="219837"/>
                  </a:cubicBezTo>
                  <a:cubicBezTo>
                    <a:pt x="180975" y="219837"/>
                    <a:pt x="95250" y="219837"/>
                    <a:pt x="0" y="219837"/>
                  </a:cubicBezTo>
                  <a:cubicBezTo>
                    <a:pt x="0" y="146558"/>
                    <a:pt x="0" y="73279"/>
                    <a:pt x="0" y="0"/>
                  </a:cubicBezTo>
                  <a:close/>
                  <a:moveTo>
                    <a:pt x="257302" y="18288"/>
                  </a:moveTo>
                  <a:cubicBezTo>
                    <a:pt x="181102" y="18288"/>
                    <a:pt x="104775" y="18288"/>
                    <a:pt x="38100" y="18288"/>
                  </a:cubicBezTo>
                  <a:cubicBezTo>
                    <a:pt x="19050" y="18288"/>
                    <a:pt x="19050" y="27432"/>
                    <a:pt x="19050" y="36576"/>
                  </a:cubicBezTo>
                  <a:cubicBezTo>
                    <a:pt x="19050" y="82423"/>
                    <a:pt x="19050" y="128143"/>
                    <a:pt x="19050" y="173990"/>
                  </a:cubicBezTo>
                  <a:cubicBezTo>
                    <a:pt x="19050" y="192278"/>
                    <a:pt x="28575" y="201422"/>
                    <a:pt x="47625" y="201422"/>
                  </a:cubicBezTo>
                  <a:cubicBezTo>
                    <a:pt x="95250" y="201422"/>
                    <a:pt x="152527" y="201422"/>
                    <a:pt x="200152" y="201422"/>
                  </a:cubicBezTo>
                  <a:cubicBezTo>
                    <a:pt x="219202" y="201422"/>
                    <a:pt x="238252" y="201422"/>
                    <a:pt x="257302" y="201422"/>
                  </a:cubicBezTo>
                  <a:cubicBezTo>
                    <a:pt x="257302" y="137287"/>
                    <a:pt x="257302" y="82296"/>
                    <a:pt x="257302" y="18161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3260880" y="4143600"/>
            <a:ext cx="193680" cy="168480"/>
            <a:chOff x="0" y="0"/>
            <a:chExt cx="258240" cy="22464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58191" cy="224663"/>
            </a:xfrm>
            <a:custGeom>
              <a:avLst/>
              <a:gdLst/>
              <a:ahLst/>
              <a:cxnLst/>
              <a:rect l="l" t="t" r="r" b="b"/>
              <a:pathLst>
                <a:path w="258191" h="224663">
                  <a:moveTo>
                    <a:pt x="0" y="0"/>
                  </a:moveTo>
                  <a:cubicBezTo>
                    <a:pt x="83058" y="0"/>
                    <a:pt x="165989" y="0"/>
                    <a:pt x="258191" y="0"/>
                  </a:cubicBezTo>
                  <a:cubicBezTo>
                    <a:pt x="258191" y="74930"/>
                    <a:pt x="258191" y="149733"/>
                    <a:pt x="258191" y="224663"/>
                  </a:cubicBezTo>
                  <a:cubicBezTo>
                    <a:pt x="165989" y="224663"/>
                    <a:pt x="82931" y="224663"/>
                    <a:pt x="0" y="224663"/>
                  </a:cubicBezTo>
                  <a:cubicBezTo>
                    <a:pt x="0" y="149733"/>
                    <a:pt x="0" y="74930"/>
                    <a:pt x="0" y="0"/>
                  </a:cubicBezTo>
                  <a:close/>
                  <a:moveTo>
                    <a:pt x="239776" y="205867"/>
                  </a:moveTo>
                  <a:cubicBezTo>
                    <a:pt x="239776" y="140335"/>
                    <a:pt x="239776" y="84201"/>
                    <a:pt x="239776" y="18669"/>
                  </a:cubicBezTo>
                  <a:cubicBezTo>
                    <a:pt x="165989" y="18669"/>
                    <a:pt x="92202" y="18669"/>
                    <a:pt x="27686" y="18669"/>
                  </a:cubicBezTo>
                  <a:cubicBezTo>
                    <a:pt x="27686" y="18669"/>
                    <a:pt x="18415" y="28067"/>
                    <a:pt x="18415" y="37338"/>
                  </a:cubicBezTo>
                  <a:cubicBezTo>
                    <a:pt x="9144" y="84201"/>
                    <a:pt x="9144" y="140335"/>
                    <a:pt x="18415" y="187071"/>
                  </a:cubicBezTo>
                  <a:cubicBezTo>
                    <a:pt x="18415" y="196469"/>
                    <a:pt x="27686" y="205740"/>
                    <a:pt x="27686" y="205740"/>
                  </a:cubicBezTo>
                  <a:cubicBezTo>
                    <a:pt x="101473" y="205740"/>
                    <a:pt x="165989" y="205740"/>
                    <a:pt x="239776" y="205740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108" name="Freeform 108"/>
          <p:cNvSpPr/>
          <p:nvPr/>
        </p:nvSpPr>
        <p:spPr>
          <a:xfrm>
            <a:off x="2168640" y="4842000"/>
            <a:ext cx="193680" cy="164880"/>
          </a:xfrm>
          <a:custGeom>
            <a:avLst/>
            <a:gdLst/>
            <a:ahLst/>
            <a:cxnLst/>
            <a:rect l="l" t="t" r="r" b="b"/>
            <a:pathLst>
              <a:path w="193680" h="164880">
                <a:moveTo>
                  <a:pt x="0" y="0"/>
                </a:moveTo>
                <a:lnTo>
                  <a:pt x="193680" y="0"/>
                </a:lnTo>
                <a:lnTo>
                  <a:pt x="19368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a:blipFill>
        </p:spPr>
      </p:sp>
      <p:sp>
        <p:nvSpPr>
          <p:cNvPr id="109" name="Freeform 109"/>
          <p:cNvSpPr/>
          <p:nvPr/>
        </p:nvSpPr>
        <p:spPr>
          <a:xfrm>
            <a:off x="4607280" y="4359600"/>
            <a:ext cx="193680" cy="168480"/>
          </a:xfrm>
          <a:custGeom>
            <a:avLst/>
            <a:gdLst/>
            <a:ahLst/>
            <a:cxnLst/>
            <a:rect l="l" t="t" r="r" b="b"/>
            <a:pathLst>
              <a:path w="193680" h="168480">
                <a:moveTo>
                  <a:pt x="0" y="0"/>
                </a:moveTo>
                <a:lnTo>
                  <a:pt x="193680" y="0"/>
                </a:lnTo>
                <a:lnTo>
                  <a:pt x="193680" y="168480"/>
                </a:lnTo>
                <a:lnTo>
                  <a:pt x="0" y="168480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a:blipFill>
        </p:spPr>
      </p:sp>
      <p:sp>
        <p:nvSpPr>
          <p:cNvPr id="110" name="Freeform 110"/>
          <p:cNvSpPr/>
          <p:nvPr/>
        </p:nvSpPr>
        <p:spPr>
          <a:xfrm>
            <a:off x="3247920" y="3892320"/>
            <a:ext cx="200160" cy="164880"/>
          </a:xfrm>
          <a:custGeom>
            <a:avLst/>
            <a:gdLst/>
            <a:ahLst/>
            <a:cxnLst/>
            <a:rect l="l" t="t" r="r" b="b"/>
            <a:pathLst>
              <a:path w="200160" h="164880">
                <a:moveTo>
                  <a:pt x="0" y="0"/>
                </a:moveTo>
                <a:lnTo>
                  <a:pt x="200160" y="0"/>
                </a:lnTo>
                <a:lnTo>
                  <a:pt x="20016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11"/>
          <p:cNvSpPr/>
          <p:nvPr/>
        </p:nvSpPr>
        <p:spPr>
          <a:xfrm>
            <a:off x="1218960" y="4806720"/>
            <a:ext cx="203040" cy="164880"/>
          </a:xfrm>
          <a:custGeom>
            <a:avLst/>
            <a:gdLst/>
            <a:ahLst/>
            <a:cxnLst/>
            <a:rect l="l" t="t" r="r" b="b"/>
            <a:pathLst>
              <a:path w="203040" h="164880">
                <a:moveTo>
                  <a:pt x="0" y="0"/>
                </a:moveTo>
                <a:lnTo>
                  <a:pt x="203040" y="0"/>
                </a:lnTo>
                <a:lnTo>
                  <a:pt x="20304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a:blipFill>
        </p:spPr>
      </p:sp>
      <p:sp>
        <p:nvSpPr>
          <p:cNvPr id="112" name="Freeform 112"/>
          <p:cNvSpPr/>
          <p:nvPr/>
        </p:nvSpPr>
        <p:spPr>
          <a:xfrm>
            <a:off x="3247920" y="3648240"/>
            <a:ext cx="193680" cy="164880"/>
          </a:xfrm>
          <a:custGeom>
            <a:avLst/>
            <a:gdLst/>
            <a:ahLst/>
            <a:cxnLst/>
            <a:rect l="l" t="t" r="r" b="b"/>
            <a:pathLst>
              <a:path w="193680" h="164880">
                <a:moveTo>
                  <a:pt x="0" y="0"/>
                </a:moveTo>
                <a:lnTo>
                  <a:pt x="193680" y="0"/>
                </a:lnTo>
                <a:lnTo>
                  <a:pt x="19368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a:blipFill>
        </p:spPr>
      </p:sp>
      <p:sp>
        <p:nvSpPr>
          <p:cNvPr id="113" name="Freeform 113"/>
          <p:cNvSpPr/>
          <p:nvPr/>
        </p:nvSpPr>
        <p:spPr>
          <a:xfrm>
            <a:off x="2730240" y="4483440"/>
            <a:ext cx="196560" cy="168480"/>
          </a:xfrm>
          <a:custGeom>
            <a:avLst/>
            <a:gdLst/>
            <a:ahLst/>
            <a:cxnLst/>
            <a:rect l="l" t="t" r="r" b="b"/>
            <a:pathLst>
              <a:path w="196560" h="168480">
                <a:moveTo>
                  <a:pt x="0" y="0"/>
                </a:moveTo>
                <a:lnTo>
                  <a:pt x="196560" y="0"/>
                </a:lnTo>
                <a:lnTo>
                  <a:pt x="196560" y="168480"/>
                </a:lnTo>
                <a:lnTo>
                  <a:pt x="0" y="168480"/>
                </a:lnTo>
                <a:lnTo>
                  <a:pt x="0" y="0"/>
                </a:lnTo>
                <a:close/>
              </a:path>
            </a:pathLst>
          </a:custGeom>
          <a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a:blipFill>
        </p:spPr>
      </p:sp>
      <p:grpSp>
        <p:nvGrpSpPr>
          <p:cNvPr id="114" name="Group 114"/>
          <p:cNvGrpSpPr/>
          <p:nvPr/>
        </p:nvGrpSpPr>
        <p:grpSpPr>
          <a:xfrm>
            <a:off x="3610080" y="3409920"/>
            <a:ext cx="193680" cy="168480"/>
            <a:chOff x="0" y="0"/>
            <a:chExt cx="258240" cy="22464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258191" cy="224663"/>
            </a:xfrm>
            <a:custGeom>
              <a:avLst/>
              <a:gdLst/>
              <a:ahLst/>
              <a:cxnLst/>
              <a:rect l="l" t="t" r="r" b="b"/>
              <a:pathLst>
                <a:path w="258191" h="224663">
                  <a:moveTo>
                    <a:pt x="258191" y="0"/>
                  </a:moveTo>
                  <a:cubicBezTo>
                    <a:pt x="258191" y="74930"/>
                    <a:pt x="258191" y="149733"/>
                    <a:pt x="258191" y="224663"/>
                  </a:cubicBezTo>
                  <a:cubicBezTo>
                    <a:pt x="175133" y="224663"/>
                    <a:pt x="92202" y="224663"/>
                    <a:pt x="0" y="224663"/>
                  </a:cubicBezTo>
                  <a:cubicBezTo>
                    <a:pt x="0" y="149733"/>
                    <a:pt x="0" y="74930"/>
                    <a:pt x="0" y="0"/>
                  </a:cubicBezTo>
                  <a:cubicBezTo>
                    <a:pt x="83058" y="0"/>
                    <a:pt x="175260" y="0"/>
                    <a:pt x="258191" y="0"/>
                  </a:cubicBezTo>
                  <a:close/>
                  <a:moveTo>
                    <a:pt x="239776" y="196596"/>
                  </a:moveTo>
                  <a:cubicBezTo>
                    <a:pt x="239776" y="140462"/>
                    <a:pt x="239776" y="74930"/>
                    <a:pt x="239776" y="18796"/>
                  </a:cubicBezTo>
                  <a:cubicBezTo>
                    <a:pt x="239776" y="18796"/>
                    <a:pt x="239776" y="18796"/>
                    <a:pt x="230505" y="18796"/>
                  </a:cubicBezTo>
                  <a:cubicBezTo>
                    <a:pt x="165989" y="18796"/>
                    <a:pt x="101346" y="18796"/>
                    <a:pt x="36830" y="18796"/>
                  </a:cubicBezTo>
                  <a:cubicBezTo>
                    <a:pt x="18415" y="18796"/>
                    <a:pt x="18415" y="28194"/>
                    <a:pt x="18415" y="37465"/>
                  </a:cubicBezTo>
                  <a:cubicBezTo>
                    <a:pt x="18415" y="74930"/>
                    <a:pt x="18415" y="102997"/>
                    <a:pt x="18415" y="140462"/>
                  </a:cubicBezTo>
                  <a:cubicBezTo>
                    <a:pt x="18415" y="159131"/>
                    <a:pt x="18415" y="177927"/>
                    <a:pt x="18415" y="196596"/>
                  </a:cubicBezTo>
                  <a:cubicBezTo>
                    <a:pt x="92202" y="196596"/>
                    <a:pt x="165989" y="196596"/>
                    <a:pt x="239776" y="196596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116" name="Freeform 116"/>
          <p:cNvSpPr/>
          <p:nvPr/>
        </p:nvSpPr>
        <p:spPr>
          <a:xfrm>
            <a:off x="3603600" y="3187440"/>
            <a:ext cx="200160" cy="164880"/>
          </a:xfrm>
          <a:custGeom>
            <a:avLst/>
            <a:gdLst/>
            <a:ahLst/>
            <a:cxnLst/>
            <a:rect l="l" t="t" r="r" b="b"/>
            <a:pathLst>
              <a:path w="200160" h="164880">
                <a:moveTo>
                  <a:pt x="0" y="0"/>
                </a:moveTo>
                <a:lnTo>
                  <a:pt x="200160" y="0"/>
                </a:lnTo>
                <a:lnTo>
                  <a:pt x="200160" y="164880"/>
                </a:lnTo>
                <a:lnTo>
                  <a:pt x="0" y="164880"/>
                </a:lnTo>
                <a:lnTo>
                  <a:pt x="0" y="0"/>
                </a:lnTo>
                <a:close/>
              </a:path>
            </a:pathLst>
          </a:custGeom>
          <a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a:blipFill>
        </p:spPr>
      </p:sp>
      <p:grpSp>
        <p:nvGrpSpPr>
          <p:cNvPr id="117" name="Group 117"/>
          <p:cNvGrpSpPr/>
          <p:nvPr/>
        </p:nvGrpSpPr>
        <p:grpSpPr>
          <a:xfrm>
            <a:off x="3232080" y="3187440"/>
            <a:ext cx="196560" cy="164880"/>
            <a:chOff x="0" y="0"/>
            <a:chExt cx="262080" cy="21984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262128" cy="219837"/>
            </a:xfrm>
            <a:custGeom>
              <a:avLst/>
              <a:gdLst/>
              <a:ahLst/>
              <a:cxnLst/>
              <a:rect l="l" t="t" r="r" b="b"/>
              <a:pathLst>
                <a:path w="262128" h="219837">
                  <a:moveTo>
                    <a:pt x="262128" y="0"/>
                  </a:moveTo>
                  <a:cubicBezTo>
                    <a:pt x="262128" y="73279"/>
                    <a:pt x="262128" y="146558"/>
                    <a:pt x="262128" y="219837"/>
                  </a:cubicBezTo>
                  <a:cubicBezTo>
                    <a:pt x="177927" y="219837"/>
                    <a:pt x="84328" y="219837"/>
                    <a:pt x="0" y="219837"/>
                  </a:cubicBezTo>
                  <a:cubicBezTo>
                    <a:pt x="0" y="146558"/>
                    <a:pt x="0" y="73279"/>
                    <a:pt x="0" y="0"/>
                  </a:cubicBezTo>
                  <a:cubicBezTo>
                    <a:pt x="84201" y="0"/>
                    <a:pt x="168529" y="0"/>
                    <a:pt x="262128" y="0"/>
                  </a:cubicBezTo>
                  <a:close/>
                  <a:moveTo>
                    <a:pt x="243332" y="18288"/>
                  </a:moveTo>
                  <a:cubicBezTo>
                    <a:pt x="168402" y="18288"/>
                    <a:pt x="93599" y="18288"/>
                    <a:pt x="18669" y="18288"/>
                  </a:cubicBezTo>
                  <a:cubicBezTo>
                    <a:pt x="18669" y="73279"/>
                    <a:pt x="18669" y="128270"/>
                    <a:pt x="18669" y="183134"/>
                  </a:cubicBezTo>
                  <a:cubicBezTo>
                    <a:pt x="18669" y="192278"/>
                    <a:pt x="28067" y="201422"/>
                    <a:pt x="28067" y="201422"/>
                  </a:cubicBezTo>
                  <a:cubicBezTo>
                    <a:pt x="56134" y="201422"/>
                    <a:pt x="84201" y="201422"/>
                    <a:pt x="112268" y="201422"/>
                  </a:cubicBezTo>
                  <a:cubicBezTo>
                    <a:pt x="159131" y="201422"/>
                    <a:pt x="196469" y="201422"/>
                    <a:pt x="243332" y="201422"/>
                  </a:cubicBezTo>
                  <a:cubicBezTo>
                    <a:pt x="243332" y="137287"/>
                    <a:pt x="243332" y="82296"/>
                    <a:pt x="243332" y="18161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3622320" y="3905280"/>
            <a:ext cx="196560" cy="168480"/>
            <a:chOff x="0" y="0"/>
            <a:chExt cx="262080" cy="22464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62128" cy="224663"/>
            </a:xfrm>
            <a:custGeom>
              <a:avLst/>
              <a:gdLst/>
              <a:ahLst/>
              <a:cxnLst/>
              <a:rect l="l" t="t" r="r" b="b"/>
              <a:pathLst>
                <a:path w="262128" h="224663">
                  <a:moveTo>
                    <a:pt x="0" y="224663"/>
                  </a:moveTo>
                  <a:cubicBezTo>
                    <a:pt x="0" y="149733"/>
                    <a:pt x="0" y="74930"/>
                    <a:pt x="0" y="0"/>
                  </a:cubicBezTo>
                  <a:cubicBezTo>
                    <a:pt x="84201" y="0"/>
                    <a:pt x="177800" y="0"/>
                    <a:pt x="262128" y="0"/>
                  </a:cubicBezTo>
                  <a:cubicBezTo>
                    <a:pt x="262128" y="74930"/>
                    <a:pt x="262128" y="149733"/>
                    <a:pt x="262128" y="224663"/>
                  </a:cubicBezTo>
                  <a:cubicBezTo>
                    <a:pt x="177927" y="224663"/>
                    <a:pt x="93599" y="224663"/>
                    <a:pt x="0" y="224663"/>
                  </a:cubicBezTo>
                  <a:close/>
                  <a:moveTo>
                    <a:pt x="18669" y="196596"/>
                  </a:moveTo>
                  <a:cubicBezTo>
                    <a:pt x="93599" y="196596"/>
                    <a:pt x="168402" y="196596"/>
                    <a:pt x="243332" y="196596"/>
                  </a:cubicBezTo>
                  <a:cubicBezTo>
                    <a:pt x="243332" y="140462"/>
                    <a:pt x="243332" y="84328"/>
                    <a:pt x="243332" y="28067"/>
                  </a:cubicBezTo>
                  <a:cubicBezTo>
                    <a:pt x="243332" y="28067"/>
                    <a:pt x="233934" y="18669"/>
                    <a:pt x="233934" y="18669"/>
                  </a:cubicBezTo>
                  <a:cubicBezTo>
                    <a:pt x="159004" y="18669"/>
                    <a:pt x="93472" y="18669"/>
                    <a:pt x="28067" y="18669"/>
                  </a:cubicBezTo>
                  <a:cubicBezTo>
                    <a:pt x="28067" y="18669"/>
                    <a:pt x="18669" y="18669"/>
                    <a:pt x="18669" y="18669"/>
                  </a:cubicBezTo>
                  <a:cubicBezTo>
                    <a:pt x="18669" y="74803"/>
                    <a:pt x="18669" y="140335"/>
                    <a:pt x="18669" y="196469"/>
                  </a:cubicBezTo>
                  <a:close/>
                </a:path>
              </a:pathLst>
            </a:custGeom>
            <a:solidFill>
              <a:srgbClr val="EEB245"/>
            </a:solidFill>
          </p:spPr>
        </p:sp>
      </p:grpSp>
      <p:sp>
        <p:nvSpPr>
          <p:cNvPr id="121" name="Freeform 121"/>
          <p:cNvSpPr/>
          <p:nvPr/>
        </p:nvSpPr>
        <p:spPr>
          <a:xfrm>
            <a:off x="5518080" y="3984480"/>
            <a:ext cx="3762720" cy="1542960"/>
          </a:xfrm>
          <a:custGeom>
            <a:avLst/>
            <a:gdLst/>
            <a:ahLst/>
            <a:cxnLst/>
            <a:rect l="l" t="t" r="r" b="b"/>
            <a:pathLst>
              <a:path w="3762720" h="1542960">
                <a:moveTo>
                  <a:pt x="0" y="0"/>
                </a:moveTo>
                <a:lnTo>
                  <a:pt x="3762720" y="0"/>
                </a:lnTo>
                <a:lnTo>
                  <a:pt x="3762720" y="1542960"/>
                </a:lnTo>
                <a:lnTo>
                  <a:pt x="0" y="1542960"/>
                </a:lnTo>
                <a:lnTo>
                  <a:pt x="0" y="0"/>
                </a:lnTo>
                <a:close/>
              </a:path>
            </a:pathLst>
          </a:custGeom>
          <a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Custom</PresentationFormat>
  <Paragraphs>65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Arimo</vt:lpstr>
      <vt:lpstr>Arimo Medium</vt:lpstr>
      <vt:lpstr>Roboto</vt:lpstr>
      <vt:lpstr>Roboto Bold</vt:lpstr>
      <vt:lpstr>Arial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2024-02-07T14:47:27Z</dcterms:created>
  <dcterms:modified xsi:type="dcterms:W3CDTF">2024-02-16T09:46:36Z</dcterms:modified>
  <dc:identifier/>
</cp:coreProperties>
</file>