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368" r:id="rId37"/>
    <p:sldId id="370" r:id="rId38"/>
    <p:sldId id="369" r:id="rId39"/>
    <p:sldId id="371" r:id="rId40"/>
    <p:sldId id="372" r:id="rId41"/>
    <p:sldId id="373" r:id="rId42"/>
    <p:sldId id="294" r:id="rId43"/>
    <p:sldId id="295" r:id="rId44"/>
    <p:sldId id="296" r:id="rId45"/>
    <p:sldId id="297" r:id="rId46"/>
    <p:sldId id="1744" r:id="rId47"/>
    <p:sldId id="305" r:id="rId48"/>
    <p:sldId id="306" r:id="rId49"/>
  </p:sldIdLst>
  <p:sldSz cx="18288000" cy="10287000"/>
  <p:notesSz cx="6858000" cy="9144000"/>
  <p:embeddedFontLst>
    <p:embeddedFont>
      <p:font typeface="Amatic SC" panose="020B0604020202020204" charset="-79"/>
      <p:regular r:id="rId51"/>
      <p:bold r:id="rId52"/>
    </p:embeddedFont>
    <p:embeddedFont>
      <p:font typeface="Arimo Bold" panose="020B0604020202020204" charset="0"/>
      <p:regular r:id="rId53"/>
    </p:embeddedFont>
    <p:embeddedFont>
      <p:font typeface="Calibri" panose="020F0502020204030204" pitchFamily="34" charset="0"/>
      <p:regular r:id="rId54"/>
      <p:bold r:id="rId55"/>
      <p:italic r:id="rId56"/>
      <p:boldItalic r:id="rId57"/>
    </p:embeddedFont>
    <p:embeddedFont>
      <p:font typeface="Lato" panose="020B0604020202020204" charset="0"/>
      <p:regular r:id="rId58"/>
      <p:bold r:id="rId59"/>
      <p:italic r:id="rId60"/>
      <p:boldItalic r:id="rId61"/>
    </p:embeddedFont>
    <p:embeddedFont>
      <p:font typeface="Lato Black" panose="020B0604020202020204" charset="0"/>
      <p:bold r:id="rId62"/>
      <p:boldItalic r:id="rId63"/>
    </p:embeddedFont>
    <p:embeddedFont>
      <p:font typeface="Montserrat" panose="020B0604020202020204" charset="0"/>
      <p:regular r:id="rId64"/>
      <p:bold r:id="rId65"/>
      <p:italic r:id="rId66"/>
      <p:boldItalic r:id="rId67"/>
    </p:embeddedFont>
    <p:embeddedFont>
      <p:font typeface="Montserrat Bold" panose="020B0604020202020204" charset="0"/>
      <p:regular r:id="rId68"/>
    </p:embeddedFont>
    <p:embeddedFont>
      <p:font typeface="Open Sans" panose="020B0604020202020204" charset="0"/>
      <p:regular r:id="rId69"/>
      <p:bold r:id="rId70"/>
      <p:italic r:id="rId71"/>
      <p:boldItalic r:id="rId72"/>
    </p:embeddedFont>
    <p:embeddedFont>
      <p:font typeface="Open Sans Bold" panose="020B0604020202020204" charset="0"/>
      <p:regular r:id="rId73"/>
    </p:embeddedFont>
    <p:embeddedFont>
      <p:font typeface="Open Sans Light" panose="020B0604020202020204" charset="0"/>
      <p:regular r:id="rId74"/>
      <p:italic r:id="rId75"/>
    </p:embeddedFont>
    <p:embeddedFont>
      <p:font typeface="Roboto Medium" panose="020B0604020202020204" charset="0"/>
      <p:regular r:id="rId76"/>
      <p:bold r:id="rId77"/>
      <p:italic r:id="rId78"/>
      <p:boldItalic r:id="rId79"/>
    </p:embeddedFont>
    <p:embeddedFont>
      <p:font typeface="Source Sans Pro" panose="020B0503030403020204" pitchFamily="34" charset="0"/>
      <p:regular r:id="rId80"/>
      <p:bold r:id="rId81"/>
      <p:italic r:id="rId82"/>
      <p:boldItalic r:id="rId83"/>
    </p:embeddedFont>
    <p:embeddedFont>
      <p:font typeface="Source Sans Pro Bold" panose="020B0703030403020204" charset="0"/>
      <p:regular r:id="rId8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5256" autoAdjust="0"/>
  </p:normalViewPr>
  <p:slideViewPr>
    <p:cSldViewPr>
      <p:cViewPr varScale="1">
        <p:scale>
          <a:sx n="55" d="100"/>
          <a:sy n="55" d="100"/>
        </p:scale>
        <p:origin x="658"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3.fntdata"/><Relationship Id="rId68" Type="http://schemas.openxmlformats.org/officeDocument/2006/relationships/font" Target="fonts/font18.fntdata"/><Relationship Id="rId84" Type="http://schemas.openxmlformats.org/officeDocument/2006/relationships/font" Target="fonts/font34.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3.fntdata"/><Relationship Id="rId58" Type="http://schemas.openxmlformats.org/officeDocument/2006/relationships/font" Target="fonts/font8.fntdata"/><Relationship Id="rId74" Type="http://schemas.openxmlformats.org/officeDocument/2006/relationships/font" Target="fonts/font24.fntdata"/><Relationship Id="rId79" Type="http://schemas.openxmlformats.org/officeDocument/2006/relationships/font" Target="fonts/font29.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77" Type="http://schemas.openxmlformats.org/officeDocument/2006/relationships/font" Target="fonts/font27.fntdata"/><Relationship Id="rId8" Type="http://schemas.openxmlformats.org/officeDocument/2006/relationships/slide" Target="slides/slide7.xml"/><Relationship Id="rId51" Type="http://schemas.openxmlformats.org/officeDocument/2006/relationships/font" Target="fonts/font1.fntdata"/><Relationship Id="rId72" Type="http://schemas.openxmlformats.org/officeDocument/2006/relationships/font" Target="fonts/font22.fntdata"/><Relationship Id="rId80" Type="http://schemas.openxmlformats.org/officeDocument/2006/relationships/font" Target="fonts/font30.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openxmlformats.org/officeDocument/2006/relationships/font" Target="fonts/font25.fntdata"/><Relationship Id="rId83" Type="http://schemas.openxmlformats.org/officeDocument/2006/relationships/font" Target="fonts/font33.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font" Target="fonts/font23.fntdata"/><Relationship Id="rId78" Type="http://schemas.openxmlformats.org/officeDocument/2006/relationships/font" Target="fonts/font28.fntdata"/><Relationship Id="rId81" Type="http://schemas.openxmlformats.org/officeDocument/2006/relationships/font" Target="fonts/font31.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notesMaster" Target="notesMasters/notesMaster1.xml"/><Relationship Id="rId55" Type="http://schemas.openxmlformats.org/officeDocument/2006/relationships/font" Target="fonts/font5.fntdata"/><Relationship Id="rId76" Type="http://schemas.openxmlformats.org/officeDocument/2006/relationships/font" Target="fonts/font26.fntdata"/><Relationship Id="rId7" Type="http://schemas.openxmlformats.org/officeDocument/2006/relationships/slide" Target="slides/slide6.xml"/><Relationship Id="rId71" Type="http://schemas.openxmlformats.org/officeDocument/2006/relationships/font" Target="fonts/font21.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16.fntdata"/><Relationship Id="rId87" Type="http://schemas.openxmlformats.org/officeDocument/2006/relationships/theme" Target="theme/theme1.xml"/><Relationship Id="rId61" Type="http://schemas.openxmlformats.org/officeDocument/2006/relationships/font" Target="fonts/font11.fntdata"/><Relationship Id="rId82" Type="http://schemas.openxmlformats.org/officeDocument/2006/relationships/font" Target="fonts/font3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pPr/>
              <a:t>08.02.2024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pPr/>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10</a:t>
            </a:fld>
            <a:endParaRPr lang="cs-CZ"/>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12</a:t>
            </a:fld>
            <a:endParaRPr lang="cs-CZ"/>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14</a:t>
            </a:fld>
            <a:endParaRPr lang="cs-CZ"/>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16</a:t>
            </a:fld>
            <a:endParaRPr lang="cs-CZ"/>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18</a:t>
            </a:fld>
            <a:endParaRPr lang="cs-CZ"/>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a:t>
            </a:fld>
            <a:endParaRPr lang="cs-CZ"/>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20</a:t>
            </a:fld>
            <a:endParaRPr lang="cs-CZ"/>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22</a:t>
            </a:fld>
            <a:endParaRPr lang="cs-CZ"/>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24</a:t>
            </a:fld>
            <a:endParaRPr lang="cs-CZ"/>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26</a:t>
            </a:fld>
            <a:endParaRPr lang="cs-CZ"/>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28</a:t>
            </a:fld>
            <a:endParaRPr lang="cs-CZ"/>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32</a:t>
            </a:fld>
            <a:endParaRPr lang="cs-CZ"/>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34</a:t>
            </a:fld>
            <a:endParaRPr lang="cs-CZ"/>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pPr/>
              <a:t>36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2290763" y="512763"/>
            <a:ext cx="4562475" cy="2566987"/>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pPr/>
              <a:t>38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4</a:t>
            </a:fld>
            <a:endParaRPr lang="cs-CZ"/>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pPr/>
              <a:t>46</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46"/>
        <p:cNvGrpSpPr/>
        <p:nvPr/>
      </p:nvGrpSpPr>
      <p:grpSpPr>
        <a:xfrm>
          <a:off x="0" y="0"/>
          <a:ext cx="0" cy="0"/>
          <a:chOff x="0" y="0"/>
          <a:chExt cx="0" cy="0"/>
        </a:xfrm>
      </p:grpSpPr>
      <p:sp>
        <p:nvSpPr>
          <p:cNvPr id="13547" name="Google Shape;13547;ge25dcd4bc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48" name="Google Shape;13548;ge25dcd4bc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6</a:t>
            </a:fld>
            <a:endParaRPr lang="cs-C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71B2431-D351-4C6E-A3CF-9DFAC0E3E050}" type="slidenum">
              <a:rPr lang="cs-CZ" smtClean="0"/>
              <a:pPr/>
              <a:t>8</a:t>
            </a:fld>
            <a:endParaRPr lang="cs-CZ"/>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extLst>
      <p:ext uri="{BB962C8B-B14F-4D97-AF65-F5344CB8AC3E}">
        <p14:creationId xmlns:p14="http://schemas.microsoft.com/office/powerpoint/2010/main" val="3348699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33550" y="1021800"/>
            <a:ext cx="15421200" cy="964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651339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61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405070" y="783270"/>
            <a:ext cx="5174820" cy="5174820"/>
            <a:chOff x="0" y="0"/>
            <a:chExt cx="6899760" cy="6899760"/>
          </a:xfrm>
        </p:grpSpPr>
        <p:sp>
          <p:nvSpPr>
            <p:cNvPr id="3" name="Freeform 3"/>
            <p:cNvSpPr/>
            <p:nvPr/>
          </p:nvSpPr>
          <p:spPr>
            <a:xfrm>
              <a:off x="0" y="-5588"/>
              <a:ext cx="6899783" cy="6910959"/>
            </a:xfrm>
            <a:custGeom>
              <a:avLst/>
              <a:gdLst/>
              <a:ahLst/>
              <a:cxnLst/>
              <a:rect l="l" t="t" r="r" b="b"/>
              <a:pathLst>
                <a:path w="6899783" h="6910959">
                  <a:moveTo>
                    <a:pt x="16764" y="3415030"/>
                  </a:moveTo>
                  <a:lnTo>
                    <a:pt x="3409442" y="22352"/>
                  </a:lnTo>
                  <a:cubicBezTo>
                    <a:pt x="3431794" y="0"/>
                    <a:pt x="3467989" y="0"/>
                    <a:pt x="3490341" y="22352"/>
                  </a:cubicBezTo>
                  <a:lnTo>
                    <a:pt x="6883019" y="3415030"/>
                  </a:lnTo>
                  <a:cubicBezTo>
                    <a:pt x="6893813" y="3425825"/>
                    <a:pt x="6899783" y="3440303"/>
                    <a:pt x="6899783" y="3455543"/>
                  </a:cubicBezTo>
                  <a:cubicBezTo>
                    <a:pt x="6899783" y="3470783"/>
                    <a:pt x="6893813" y="3485261"/>
                    <a:pt x="6883019" y="3496056"/>
                  </a:cubicBezTo>
                  <a:lnTo>
                    <a:pt x="3490341" y="6888607"/>
                  </a:lnTo>
                  <a:cubicBezTo>
                    <a:pt x="3467989" y="6910959"/>
                    <a:pt x="3431794" y="6910959"/>
                    <a:pt x="3409442" y="6888607"/>
                  </a:cubicBezTo>
                  <a:lnTo>
                    <a:pt x="16764" y="3495929"/>
                  </a:lnTo>
                  <a:cubicBezTo>
                    <a:pt x="5969" y="3485261"/>
                    <a:pt x="0" y="3470656"/>
                    <a:pt x="0" y="3455416"/>
                  </a:cubicBezTo>
                  <a:cubicBezTo>
                    <a:pt x="0" y="3440176"/>
                    <a:pt x="5969" y="3425698"/>
                    <a:pt x="16764" y="3414903"/>
                  </a:cubicBezTo>
                  <a:moveTo>
                    <a:pt x="97663" y="3495802"/>
                  </a:moveTo>
                  <a:lnTo>
                    <a:pt x="57150" y="3455289"/>
                  </a:lnTo>
                  <a:lnTo>
                    <a:pt x="97663" y="3414776"/>
                  </a:lnTo>
                  <a:lnTo>
                    <a:pt x="3490341" y="6807581"/>
                  </a:lnTo>
                  <a:lnTo>
                    <a:pt x="3449828" y="6848094"/>
                  </a:lnTo>
                  <a:lnTo>
                    <a:pt x="3409315" y="6807581"/>
                  </a:lnTo>
                  <a:lnTo>
                    <a:pt x="6801993" y="3415030"/>
                  </a:lnTo>
                  <a:lnTo>
                    <a:pt x="6842506" y="3455543"/>
                  </a:lnTo>
                  <a:lnTo>
                    <a:pt x="6801993" y="3496056"/>
                  </a:lnTo>
                  <a:lnTo>
                    <a:pt x="3409442" y="103251"/>
                  </a:lnTo>
                  <a:lnTo>
                    <a:pt x="3449955" y="62738"/>
                  </a:lnTo>
                  <a:lnTo>
                    <a:pt x="3490468" y="103251"/>
                  </a:lnTo>
                  <a:lnTo>
                    <a:pt x="97663" y="3495929"/>
                  </a:lnTo>
                  <a:close/>
                </a:path>
              </a:pathLst>
            </a:custGeom>
            <a:solidFill>
              <a:srgbClr val="2AAAE2"/>
            </a:solidFill>
          </p:spPr>
        </p:sp>
      </p:grpSp>
      <p:sp>
        <p:nvSpPr>
          <p:cNvPr id="4" name="AutoShape 4"/>
          <p:cNvSpPr/>
          <p:nvPr/>
        </p:nvSpPr>
        <p:spPr>
          <a:xfrm rot="9995">
            <a:off x="10928507" y="7930710"/>
            <a:ext cx="6129026" cy="0"/>
          </a:xfrm>
          <a:prstGeom prst="line">
            <a:avLst/>
          </a:prstGeom>
          <a:ln w="9525" cap="rnd">
            <a:solidFill>
              <a:srgbClr val="7F7F7F"/>
            </a:solidFill>
            <a:prstDash val="solid"/>
            <a:headEnd type="none" w="sm" len="sm"/>
            <a:tailEnd type="none" w="sm" len="sm"/>
          </a:ln>
        </p:spPr>
      </p:sp>
      <p:sp>
        <p:nvSpPr>
          <p:cNvPr id="5" name="TextBox 5"/>
          <p:cNvSpPr txBox="1"/>
          <p:nvPr/>
        </p:nvSpPr>
        <p:spPr>
          <a:xfrm>
            <a:off x="11327760" y="8067960"/>
            <a:ext cx="5329440" cy="641201"/>
          </a:xfrm>
          <a:prstGeom prst="rect">
            <a:avLst/>
          </a:prstGeom>
        </p:spPr>
        <p:txBody>
          <a:bodyPr lIns="0" tIns="0" rIns="0" bIns="0" rtlCol="0" anchor="t">
            <a:spAutoFit/>
          </a:bodyPr>
          <a:lstStyle/>
          <a:p>
            <a:pPr algn="ctr">
              <a:lnSpc>
                <a:spcPts val="2520"/>
              </a:lnSpc>
            </a:pPr>
            <a:r>
              <a:rPr lang="fa-IR" sz="2100" spc="-1" dirty="0">
                <a:solidFill>
                  <a:srgbClr val="000000"/>
                </a:solidFill>
                <a:latin typeface="Open Sans Light"/>
                <a:cs typeface="B Nazanin" panose="00000700000000000000" pitchFamily="2" charset="-78"/>
              </a:rPr>
              <a:t>این یک متن نمونه است. در این، به همین دلیل آنها باید مختصر باشند.</a:t>
            </a:r>
            <a:endParaRPr lang="en-US" sz="2100" spc="-1" dirty="0">
              <a:solidFill>
                <a:srgbClr val="000000"/>
              </a:solidFill>
              <a:latin typeface="Open Sans Light"/>
              <a:cs typeface="B Nazanin" panose="00000700000000000000" pitchFamily="2" charset="-78"/>
            </a:endParaRPr>
          </a:p>
        </p:txBody>
      </p:sp>
      <p:sp>
        <p:nvSpPr>
          <p:cNvPr id="6" name="TextBox 6"/>
          <p:cNvSpPr txBox="1"/>
          <p:nvPr/>
        </p:nvSpPr>
        <p:spPr>
          <a:xfrm>
            <a:off x="10621710" y="5838207"/>
            <a:ext cx="6741540" cy="1885131"/>
          </a:xfrm>
          <a:prstGeom prst="rect">
            <a:avLst/>
          </a:prstGeom>
        </p:spPr>
        <p:txBody>
          <a:bodyPr lIns="0" tIns="0" rIns="0" bIns="0" rtlCol="0" anchor="t">
            <a:spAutoFit/>
          </a:bodyPr>
          <a:lstStyle/>
          <a:p>
            <a:pPr algn="r">
              <a:lnSpc>
                <a:spcPts val="9720"/>
              </a:lnSpc>
            </a:pPr>
            <a:r>
              <a:rPr lang="fa-IR" sz="6000" spc="-1" dirty="0">
                <a:solidFill>
                  <a:srgbClr val="002060"/>
                </a:solidFill>
                <a:latin typeface="Arimo Bold"/>
                <a:cs typeface="B Nazanin" panose="00000700000000000000" pitchFamily="2" charset="-78"/>
              </a:rPr>
              <a:t>تم : شهرسازی و مسکن</a:t>
            </a:r>
            <a:endParaRPr lang="en-US" sz="6000" spc="-1" dirty="0">
              <a:solidFill>
                <a:srgbClr val="002060"/>
              </a:solidFill>
              <a:latin typeface="Arimo Bold"/>
              <a:cs typeface="B Nazanin" panose="00000700000000000000" pitchFamily="2" charset="-78"/>
            </a:endParaRPr>
          </a:p>
          <a:p>
            <a:pPr algn="ctr">
              <a:lnSpc>
                <a:spcPts val="5040"/>
              </a:lnSpc>
            </a:pPr>
            <a:r>
              <a:rPr lang="fa-IR" sz="2800" spc="-1" dirty="0">
                <a:solidFill>
                  <a:srgbClr val="2AAAE2"/>
                </a:solidFill>
                <a:latin typeface="Arimo Bold"/>
                <a:cs typeface="B Nazanin" panose="00000700000000000000" pitchFamily="2" charset="-78"/>
              </a:rPr>
              <a:t>قالب پاورپوینت شهرسازی</a:t>
            </a:r>
            <a:endParaRPr lang="en-US" sz="2800" spc="-1" dirty="0">
              <a:solidFill>
                <a:srgbClr val="2AAAE2"/>
              </a:solidFill>
              <a:latin typeface="Arimo Bold"/>
              <a:cs typeface="B Nazanin" panose="00000700000000000000" pitchFamily="2" charset="-78"/>
            </a:endParaRPr>
          </a:p>
        </p:txBody>
      </p:sp>
      <p:grpSp>
        <p:nvGrpSpPr>
          <p:cNvPr id="7" name="Group 7"/>
          <p:cNvGrpSpPr/>
          <p:nvPr/>
        </p:nvGrpSpPr>
        <p:grpSpPr>
          <a:xfrm>
            <a:off x="0" y="0"/>
            <a:ext cx="993060" cy="10000260"/>
            <a:chOff x="0" y="0"/>
            <a:chExt cx="1324080" cy="13333680"/>
          </a:xfrm>
        </p:grpSpPr>
        <p:sp>
          <p:nvSpPr>
            <p:cNvPr id="8" name="Freeform 8"/>
            <p:cNvSpPr/>
            <p:nvPr/>
          </p:nvSpPr>
          <p:spPr>
            <a:xfrm>
              <a:off x="0" y="0"/>
              <a:ext cx="1324102" cy="13333730"/>
            </a:xfrm>
            <a:custGeom>
              <a:avLst/>
              <a:gdLst/>
              <a:ahLst/>
              <a:cxnLst/>
              <a:rect l="l" t="t" r="r" b="b"/>
              <a:pathLst>
                <a:path w="1324102" h="13333730">
                  <a:moveTo>
                    <a:pt x="0" y="0"/>
                  </a:moveTo>
                  <a:lnTo>
                    <a:pt x="1324102" y="0"/>
                  </a:lnTo>
                  <a:lnTo>
                    <a:pt x="1324102" y="13333730"/>
                  </a:lnTo>
                  <a:lnTo>
                    <a:pt x="0" y="13333730"/>
                  </a:lnTo>
                  <a:close/>
                </a:path>
              </a:pathLst>
            </a:custGeom>
            <a:solidFill>
              <a:srgbClr val="002060"/>
            </a:solidFill>
          </p:spPr>
        </p:sp>
      </p:grpSp>
      <p:grpSp>
        <p:nvGrpSpPr>
          <p:cNvPr id="9" name="Group 9"/>
          <p:cNvGrpSpPr/>
          <p:nvPr/>
        </p:nvGrpSpPr>
        <p:grpSpPr>
          <a:xfrm>
            <a:off x="1131300" y="0"/>
            <a:ext cx="272700" cy="3327480"/>
            <a:chOff x="0" y="0"/>
            <a:chExt cx="363600" cy="4436640"/>
          </a:xfrm>
        </p:grpSpPr>
        <p:sp>
          <p:nvSpPr>
            <p:cNvPr id="10" name="Freeform 10"/>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11" name="Freeform 11"/>
          <p:cNvSpPr/>
          <p:nvPr/>
        </p:nvSpPr>
        <p:spPr>
          <a:xfrm>
            <a:off x="2240460" y="27000"/>
            <a:ext cx="7270020" cy="10287000"/>
          </a:xfrm>
          <a:custGeom>
            <a:avLst/>
            <a:gdLst/>
            <a:ahLst/>
            <a:cxnLst/>
            <a:rect l="l" t="t" r="r" b="b"/>
            <a:pathLst>
              <a:path w="7270020" h="10287000">
                <a:moveTo>
                  <a:pt x="0" y="0"/>
                </a:moveTo>
                <a:lnTo>
                  <a:pt x="7270020" y="0"/>
                </a:lnTo>
                <a:lnTo>
                  <a:pt x="7270020" y="10287000"/>
                </a:lnTo>
                <a:lnTo>
                  <a:pt x="0" y="10287000"/>
                </a:lnTo>
                <a:lnTo>
                  <a:pt x="0" y="0"/>
                </a:lnTo>
                <a:close/>
              </a:path>
            </a:pathLst>
          </a:custGeom>
          <a:blipFill>
            <a:blip r:embed="rId3"/>
            <a:stretch>
              <a:fillRect r="-97" b="-98"/>
            </a:stretch>
          </a:blipFill>
        </p:spPr>
      </p:sp>
      <p:grpSp>
        <p:nvGrpSpPr>
          <p:cNvPr id="12" name="Group 12"/>
          <p:cNvGrpSpPr/>
          <p:nvPr/>
        </p:nvGrpSpPr>
        <p:grpSpPr>
          <a:xfrm>
            <a:off x="1539000" y="0"/>
            <a:ext cx="566460" cy="1260360"/>
            <a:chOff x="0" y="0"/>
            <a:chExt cx="755280" cy="1680480"/>
          </a:xfrm>
        </p:grpSpPr>
        <p:sp>
          <p:nvSpPr>
            <p:cNvPr id="13" name="Freeform 13"/>
            <p:cNvSpPr/>
            <p:nvPr/>
          </p:nvSpPr>
          <p:spPr>
            <a:xfrm>
              <a:off x="0" y="0"/>
              <a:ext cx="755269" cy="1680464"/>
            </a:xfrm>
            <a:custGeom>
              <a:avLst/>
              <a:gdLst/>
              <a:ahLst/>
              <a:cxnLst/>
              <a:rect l="l" t="t" r="r" b="b"/>
              <a:pathLst>
                <a:path w="755269" h="1680464">
                  <a:moveTo>
                    <a:pt x="0" y="0"/>
                  </a:moveTo>
                  <a:lnTo>
                    <a:pt x="755269" y="0"/>
                  </a:lnTo>
                  <a:lnTo>
                    <a:pt x="755269" y="1680464"/>
                  </a:lnTo>
                  <a:lnTo>
                    <a:pt x="0" y="1680464"/>
                  </a:lnTo>
                  <a:close/>
                </a:path>
              </a:pathLst>
            </a:custGeom>
            <a:solidFill>
              <a:srgbClr val="2AAAE2"/>
            </a:solidFill>
          </p:spPr>
        </p:sp>
      </p:grpSp>
      <p:grpSp>
        <p:nvGrpSpPr>
          <p:cNvPr id="14" name="Group 14"/>
          <p:cNvGrpSpPr/>
          <p:nvPr/>
        </p:nvGrpSpPr>
        <p:grpSpPr>
          <a:xfrm>
            <a:off x="13285080" y="2777760"/>
            <a:ext cx="1932660" cy="1957500"/>
            <a:chOff x="0" y="0"/>
            <a:chExt cx="2576880" cy="2610000"/>
          </a:xfrm>
        </p:grpSpPr>
        <p:sp>
          <p:nvSpPr>
            <p:cNvPr id="15" name="Freeform 15"/>
            <p:cNvSpPr/>
            <p:nvPr/>
          </p:nvSpPr>
          <p:spPr>
            <a:xfrm>
              <a:off x="0" y="0"/>
              <a:ext cx="2576830" cy="2609977"/>
            </a:xfrm>
            <a:custGeom>
              <a:avLst/>
              <a:gdLst/>
              <a:ahLst/>
              <a:cxnLst/>
              <a:rect l="l" t="t" r="r" b="b"/>
              <a:pathLst>
                <a:path w="2576830" h="2609977">
                  <a:moveTo>
                    <a:pt x="2576830" y="0"/>
                  </a:moveTo>
                  <a:cubicBezTo>
                    <a:pt x="1713103" y="872363"/>
                    <a:pt x="863727" y="1737614"/>
                    <a:pt x="0" y="2609977"/>
                  </a:cubicBezTo>
                  <a:cubicBezTo>
                    <a:pt x="0" y="1737614"/>
                    <a:pt x="0" y="872363"/>
                    <a:pt x="0" y="0"/>
                  </a:cubicBezTo>
                  <a:cubicBezTo>
                    <a:pt x="849503" y="0"/>
                    <a:pt x="1705991" y="0"/>
                    <a:pt x="2576830" y="0"/>
                  </a:cubicBezTo>
                  <a:close/>
                  <a:moveTo>
                    <a:pt x="278384" y="1973580"/>
                  </a:moveTo>
                  <a:cubicBezTo>
                    <a:pt x="792353" y="1408684"/>
                    <a:pt x="1299210" y="850900"/>
                    <a:pt x="1813052" y="293116"/>
                  </a:cubicBezTo>
                  <a:cubicBezTo>
                    <a:pt x="1291971" y="293116"/>
                    <a:pt x="785114" y="293116"/>
                    <a:pt x="278384" y="293116"/>
                  </a:cubicBezTo>
                  <a:cubicBezTo>
                    <a:pt x="278384" y="850900"/>
                    <a:pt x="278384" y="1401445"/>
                    <a:pt x="278384" y="1973580"/>
                  </a:cubicBezTo>
                  <a:close/>
                </a:path>
              </a:pathLst>
            </a:custGeom>
            <a:solidFill>
              <a:srgbClr val="2AAAE2"/>
            </a:solidFill>
          </p:spPr>
        </p:sp>
      </p:grpSp>
      <p:grpSp>
        <p:nvGrpSpPr>
          <p:cNvPr id="16" name="Group 16"/>
          <p:cNvGrpSpPr/>
          <p:nvPr/>
        </p:nvGrpSpPr>
        <p:grpSpPr>
          <a:xfrm>
            <a:off x="12253140" y="2777760"/>
            <a:ext cx="882900" cy="1485000"/>
            <a:chOff x="0" y="0"/>
            <a:chExt cx="1177200" cy="1980000"/>
          </a:xfrm>
        </p:grpSpPr>
        <p:sp>
          <p:nvSpPr>
            <p:cNvPr id="17" name="Freeform 17"/>
            <p:cNvSpPr/>
            <p:nvPr/>
          </p:nvSpPr>
          <p:spPr>
            <a:xfrm>
              <a:off x="0" y="0"/>
              <a:ext cx="1177163" cy="1980057"/>
            </a:xfrm>
            <a:custGeom>
              <a:avLst/>
              <a:gdLst/>
              <a:ahLst/>
              <a:cxnLst/>
              <a:rect l="l" t="t" r="r" b="b"/>
              <a:pathLst>
                <a:path w="1177163" h="1980057">
                  <a:moveTo>
                    <a:pt x="941705" y="164465"/>
                  </a:moveTo>
                  <a:cubicBezTo>
                    <a:pt x="941705" y="107315"/>
                    <a:pt x="941705" y="57277"/>
                    <a:pt x="941705" y="0"/>
                  </a:cubicBezTo>
                  <a:cubicBezTo>
                    <a:pt x="1020191" y="0"/>
                    <a:pt x="1098677" y="0"/>
                    <a:pt x="1177163" y="0"/>
                  </a:cubicBezTo>
                  <a:cubicBezTo>
                    <a:pt x="1177163" y="657606"/>
                    <a:pt x="1177163" y="1315212"/>
                    <a:pt x="1177163" y="1980057"/>
                  </a:cubicBezTo>
                  <a:cubicBezTo>
                    <a:pt x="1098677" y="1980057"/>
                    <a:pt x="1027303" y="1980057"/>
                    <a:pt x="941705" y="1980057"/>
                  </a:cubicBezTo>
                  <a:cubicBezTo>
                    <a:pt x="941705" y="1922907"/>
                    <a:pt x="941705" y="1872869"/>
                    <a:pt x="941705" y="1808480"/>
                  </a:cubicBezTo>
                  <a:cubicBezTo>
                    <a:pt x="613537" y="1822831"/>
                    <a:pt x="342392" y="1722755"/>
                    <a:pt x="149733" y="1451102"/>
                  </a:cubicBezTo>
                  <a:cubicBezTo>
                    <a:pt x="49911" y="1308100"/>
                    <a:pt x="0" y="1143635"/>
                    <a:pt x="7112" y="972185"/>
                  </a:cubicBezTo>
                  <a:cubicBezTo>
                    <a:pt x="21463" y="729107"/>
                    <a:pt x="107061" y="521843"/>
                    <a:pt x="299593" y="371729"/>
                  </a:cubicBezTo>
                  <a:cubicBezTo>
                    <a:pt x="470916" y="228727"/>
                    <a:pt x="485140" y="221615"/>
                    <a:pt x="941705" y="164465"/>
                  </a:cubicBezTo>
                  <a:close/>
                  <a:moveTo>
                    <a:pt x="934593" y="1551178"/>
                  </a:moveTo>
                  <a:cubicBezTo>
                    <a:pt x="934593" y="1172337"/>
                    <a:pt x="934593" y="800608"/>
                    <a:pt x="934593" y="421767"/>
                  </a:cubicBezTo>
                  <a:cubicBezTo>
                    <a:pt x="670560" y="400304"/>
                    <a:pt x="463677" y="486156"/>
                    <a:pt x="328168" y="714883"/>
                  </a:cubicBezTo>
                  <a:cubicBezTo>
                    <a:pt x="221107" y="893572"/>
                    <a:pt x="228346" y="1093724"/>
                    <a:pt x="335280" y="1279525"/>
                  </a:cubicBezTo>
                  <a:cubicBezTo>
                    <a:pt x="470789" y="1501140"/>
                    <a:pt x="677799" y="1572641"/>
                    <a:pt x="934593" y="1551178"/>
                  </a:cubicBezTo>
                  <a:close/>
                </a:path>
              </a:pathLst>
            </a:custGeom>
            <a:solidFill>
              <a:srgbClr val="002060"/>
            </a:solidFill>
          </p:spPr>
        </p:sp>
      </p:grpSp>
      <p:grpSp>
        <p:nvGrpSpPr>
          <p:cNvPr id="18" name="Group 18"/>
          <p:cNvGrpSpPr/>
          <p:nvPr/>
        </p:nvGrpSpPr>
        <p:grpSpPr>
          <a:xfrm rot="5400000">
            <a:off x="13829940" y="2943000"/>
            <a:ext cx="1912140" cy="1892700"/>
            <a:chOff x="0" y="0"/>
            <a:chExt cx="2549520" cy="2523600"/>
          </a:xfrm>
        </p:grpSpPr>
        <p:sp>
          <p:nvSpPr>
            <p:cNvPr id="19" name="Freeform 19"/>
            <p:cNvSpPr/>
            <p:nvPr/>
          </p:nvSpPr>
          <p:spPr>
            <a:xfrm>
              <a:off x="0" y="0"/>
              <a:ext cx="2549525" cy="2523617"/>
            </a:xfrm>
            <a:custGeom>
              <a:avLst/>
              <a:gdLst/>
              <a:ahLst/>
              <a:cxnLst/>
              <a:rect l="l" t="t" r="r" b="b"/>
              <a:pathLst>
                <a:path w="2549525" h="2523617">
                  <a:moveTo>
                    <a:pt x="459232" y="0"/>
                  </a:moveTo>
                  <a:cubicBezTo>
                    <a:pt x="510794" y="51054"/>
                    <a:pt x="557657" y="106680"/>
                    <a:pt x="609219" y="157734"/>
                  </a:cubicBezTo>
                  <a:cubicBezTo>
                    <a:pt x="834263" y="380365"/>
                    <a:pt x="1059180" y="607695"/>
                    <a:pt x="1288796" y="830326"/>
                  </a:cubicBezTo>
                  <a:cubicBezTo>
                    <a:pt x="1546606" y="1085469"/>
                    <a:pt x="1804289" y="1340612"/>
                    <a:pt x="2062099" y="1595755"/>
                  </a:cubicBezTo>
                  <a:cubicBezTo>
                    <a:pt x="2216785" y="1744218"/>
                    <a:pt x="2371471" y="1897253"/>
                    <a:pt x="2526030" y="2050415"/>
                  </a:cubicBezTo>
                  <a:cubicBezTo>
                    <a:pt x="2535428" y="2059686"/>
                    <a:pt x="2544826" y="2068957"/>
                    <a:pt x="2549525" y="2082927"/>
                  </a:cubicBezTo>
                  <a:cubicBezTo>
                    <a:pt x="2399538" y="2231390"/>
                    <a:pt x="2249551" y="2379853"/>
                    <a:pt x="2099564" y="2523617"/>
                  </a:cubicBezTo>
                  <a:cubicBezTo>
                    <a:pt x="1406017" y="1837055"/>
                    <a:pt x="702945" y="1145794"/>
                    <a:pt x="0" y="449961"/>
                  </a:cubicBezTo>
                  <a:cubicBezTo>
                    <a:pt x="121793" y="334010"/>
                    <a:pt x="239014" y="218059"/>
                    <a:pt x="356235" y="97409"/>
                  </a:cubicBezTo>
                  <a:cubicBezTo>
                    <a:pt x="389001" y="64897"/>
                    <a:pt x="417195" y="32512"/>
                    <a:pt x="449961" y="0"/>
                  </a:cubicBezTo>
                  <a:cubicBezTo>
                    <a:pt x="454660" y="0"/>
                    <a:pt x="459359" y="0"/>
                    <a:pt x="459359" y="0"/>
                  </a:cubicBezTo>
                  <a:close/>
                  <a:moveTo>
                    <a:pt x="1588770" y="1567942"/>
                  </a:moveTo>
                  <a:cubicBezTo>
                    <a:pt x="1537208" y="1618996"/>
                    <a:pt x="1485646" y="1670050"/>
                    <a:pt x="1438783" y="1725676"/>
                  </a:cubicBezTo>
                  <a:cubicBezTo>
                    <a:pt x="1434084" y="1730375"/>
                    <a:pt x="1434084" y="1748917"/>
                    <a:pt x="1429385" y="1758188"/>
                  </a:cubicBezTo>
                  <a:cubicBezTo>
                    <a:pt x="1443482" y="1758188"/>
                    <a:pt x="1457452" y="1758188"/>
                    <a:pt x="1466850" y="1753489"/>
                  </a:cubicBezTo>
                  <a:cubicBezTo>
                    <a:pt x="1513713" y="1711706"/>
                    <a:pt x="1555877" y="1660652"/>
                    <a:pt x="1602740" y="1618996"/>
                  </a:cubicBezTo>
                  <a:cubicBezTo>
                    <a:pt x="1626235" y="1600454"/>
                    <a:pt x="1621536" y="1586484"/>
                    <a:pt x="1588643" y="1567942"/>
                  </a:cubicBezTo>
                  <a:close/>
                  <a:moveTo>
                    <a:pt x="2090166" y="2412238"/>
                  </a:moveTo>
                  <a:cubicBezTo>
                    <a:pt x="2151126" y="2356612"/>
                    <a:pt x="2211959" y="2296287"/>
                    <a:pt x="2272919" y="2235962"/>
                  </a:cubicBezTo>
                  <a:cubicBezTo>
                    <a:pt x="2263521" y="2226691"/>
                    <a:pt x="2258822" y="2221992"/>
                    <a:pt x="2249424" y="2212721"/>
                  </a:cubicBezTo>
                  <a:cubicBezTo>
                    <a:pt x="2188464" y="2273046"/>
                    <a:pt x="2132203" y="2328672"/>
                    <a:pt x="2071370" y="2388997"/>
                  </a:cubicBezTo>
                  <a:cubicBezTo>
                    <a:pt x="2076069" y="2398268"/>
                    <a:pt x="2085467" y="2402967"/>
                    <a:pt x="2090166" y="2412238"/>
                  </a:cubicBezTo>
                  <a:close/>
                  <a:moveTo>
                    <a:pt x="1757426" y="2087499"/>
                  </a:moveTo>
                  <a:cubicBezTo>
                    <a:pt x="1762125" y="2092198"/>
                    <a:pt x="1766824" y="2092198"/>
                    <a:pt x="1771523" y="2092198"/>
                  </a:cubicBezTo>
                  <a:cubicBezTo>
                    <a:pt x="1827784" y="2036572"/>
                    <a:pt x="1888744" y="1976247"/>
                    <a:pt x="1944878" y="1920494"/>
                  </a:cubicBezTo>
                  <a:cubicBezTo>
                    <a:pt x="1930781" y="1892681"/>
                    <a:pt x="1916811" y="1892681"/>
                    <a:pt x="1898015" y="1911223"/>
                  </a:cubicBezTo>
                  <a:cubicBezTo>
                    <a:pt x="1855851" y="1957578"/>
                    <a:pt x="1808988" y="1999361"/>
                    <a:pt x="1766824" y="2045716"/>
                  </a:cubicBezTo>
                  <a:cubicBezTo>
                    <a:pt x="1757426" y="2054987"/>
                    <a:pt x="1757426" y="2073529"/>
                    <a:pt x="1757426" y="2087499"/>
                  </a:cubicBezTo>
                  <a:close/>
                  <a:moveTo>
                    <a:pt x="323342" y="310769"/>
                  </a:moveTo>
                  <a:cubicBezTo>
                    <a:pt x="313944" y="301498"/>
                    <a:pt x="304546" y="292227"/>
                    <a:pt x="295275" y="282956"/>
                  </a:cubicBezTo>
                  <a:cubicBezTo>
                    <a:pt x="234315" y="343281"/>
                    <a:pt x="178054" y="398907"/>
                    <a:pt x="121920" y="459232"/>
                  </a:cubicBezTo>
                  <a:cubicBezTo>
                    <a:pt x="126619" y="468503"/>
                    <a:pt x="136017" y="477774"/>
                    <a:pt x="140716" y="487045"/>
                  </a:cubicBezTo>
                  <a:cubicBezTo>
                    <a:pt x="206375" y="426720"/>
                    <a:pt x="262509" y="371094"/>
                    <a:pt x="323469" y="310769"/>
                  </a:cubicBezTo>
                  <a:close/>
                  <a:moveTo>
                    <a:pt x="468630" y="807212"/>
                  </a:moveTo>
                  <a:cubicBezTo>
                    <a:pt x="529590" y="746887"/>
                    <a:pt x="585851" y="691261"/>
                    <a:pt x="646684" y="630936"/>
                  </a:cubicBezTo>
                  <a:cubicBezTo>
                    <a:pt x="637286" y="621665"/>
                    <a:pt x="627888" y="612394"/>
                    <a:pt x="623189" y="603123"/>
                  </a:cubicBezTo>
                  <a:cubicBezTo>
                    <a:pt x="562229" y="663448"/>
                    <a:pt x="501396" y="723773"/>
                    <a:pt x="445135" y="779399"/>
                  </a:cubicBezTo>
                  <a:cubicBezTo>
                    <a:pt x="449834" y="788670"/>
                    <a:pt x="459232" y="797941"/>
                    <a:pt x="468630" y="807212"/>
                  </a:cubicBezTo>
                  <a:close/>
                  <a:moveTo>
                    <a:pt x="1302893" y="1280414"/>
                  </a:moveTo>
                  <a:cubicBezTo>
                    <a:pt x="1288796" y="1266444"/>
                    <a:pt x="1279398" y="1257173"/>
                    <a:pt x="1265428" y="1238631"/>
                  </a:cubicBezTo>
                  <a:cubicBezTo>
                    <a:pt x="1213866" y="1294257"/>
                    <a:pt x="1162304" y="1345311"/>
                    <a:pt x="1115441" y="1396365"/>
                  </a:cubicBezTo>
                  <a:cubicBezTo>
                    <a:pt x="1110742" y="1405636"/>
                    <a:pt x="1110742" y="1424178"/>
                    <a:pt x="1106043" y="1438148"/>
                  </a:cubicBezTo>
                  <a:cubicBezTo>
                    <a:pt x="1120140" y="1433449"/>
                    <a:pt x="1134110" y="1438148"/>
                    <a:pt x="1143508" y="1428877"/>
                  </a:cubicBezTo>
                  <a:cubicBezTo>
                    <a:pt x="1195070" y="1382522"/>
                    <a:pt x="1246632" y="1331468"/>
                    <a:pt x="1302893" y="1280414"/>
                  </a:cubicBezTo>
                  <a:close/>
                  <a:moveTo>
                    <a:pt x="796671" y="1127252"/>
                  </a:moveTo>
                  <a:cubicBezTo>
                    <a:pt x="852932" y="1071626"/>
                    <a:pt x="913892" y="1011301"/>
                    <a:pt x="974725" y="950976"/>
                  </a:cubicBezTo>
                  <a:cubicBezTo>
                    <a:pt x="965327" y="941705"/>
                    <a:pt x="955929" y="932434"/>
                    <a:pt x="937260" y="918464"/>
                  </a:cubicBezTo>
                  <a:cubicBezTo>
                    <a:pt x="885698" y="974090"/>
                    <a:pt x="838835" y="1025144"/>
                    <a:pt x="787273" y="1076198"/>
                  </a:cubicBezTo>
                  <a:cubicBezTo>
                    <a:pt x="763778" y="1099439"/>
                    <a:pt x="768477" y="1113282"/>
                    <a:pt x="796671" y="1127252"/>
                  </a:cubicBezTo>
                  <a:close/>
                  <a:moveTo>
                    <a:pt x="1504315" y="1832356"/>
                  </a:moveTo>
                  <a:cubicBezTo>
                    <a:pt x="1541780" y="1799844"/>
                    <a:pt x="1579245" y="1767459"/>
                    <a:pt x="1612138" y="1739519"/>
                  </a:cubicBezTo>
                  <a:cubicBezTo>
                    <a:pt x="1612138" y="1734820"/>
                    <a:pt x="1607439" y="1730248"/>
                    <a:pt x="1607439" y="1725549"/>
                  </a:cubicBezTo>
                  <a:cubicBezTo>
                    <a:pt x="1593342" y="1725549"/>
                    <a:pt x="1574673" y="1720850"/>
                    <a:pt x="1565275" y="1730248"/>
                  </a:cubicBezTo>
                  <a:cubicBezTo>
                    <a:pt x="1532509" y="1753489"/>
                    <a:pt x="1509014" y="1776603"/>
                    <a:pt x="1476248" y="1804416"/>
                  </a:cubicBezTo>
                  <a:cubicBezTo>
                    <a:pt x="1490345" y="1818386"/>
                    <a:pt x="1499743" y="1827657"/>
                    <a:pt x="1504315" y="1832229"/>
                  </a:cubicBezTo>
                  <a:close/>
                  <a:moveTo>
                    <a:pt x="604520" y="746887"/>
                  </a:moveTo>
                  <a:cubicBezTo>
                    <a:pt x="576453" y="779399"/>
                    <a:pt x="543560" y="811784"/>
                    <a:pt x="510794" y="844296"/>
                  </a:cubicBezTo>
                  <a:cubicBezTo>
                    <a:pt x="543560" y="876808"/>
                    <a:pt x="543560" y="872109"/>
                    <a:pt x="618617" y="793242"/>
                  </a:cubicBezTo>
                  <a:cubicBezTo>
                    <a:pt x="637413" y="770001"/>
                    <a:pt x="632714" y="760730"/>
                    <a:pt x="604520" y="746887"/>
                  </a:cubicBezTo>
                  <a:close/>
                  <a:moveTo>
                    <a:pt x="806069" y="941705"/>
                  </a:moveTo>
                  <a:cubicBezTo>
                    <a:pt x="773303" y="974217"/>
                    <a:pt x="735711" y="1006602"/>
                    <a:pt x="702945" y="1039114"/>
                  </a:cubicBezTo>
                  <a:cubicBezTo>
                    <a:pt x="717042" y="1048385"/>
                    <a:pt x="726440" y="1053084"/>
                    <a:pt x="731012" y="1057656"/>
                  </a:cubicBezTo>
                  <a:cubicBezTo>
                    <a:pt x="763778" y="1025144"/>
                    <a:pt x="796671" y="992759"/>
                    <a:pt x="829437" y="960247"/>
                  </a:cubicBezTo>
                  <a:cubicBezTo>
                    <a:pt x="820039" y="955548"/>
                    <a:pt x="815340" y="946277"/>
                    <a:pt x="805942" y="941705"/>
                  </a:cubicBezTo>
                  <a:close/>
                  <a:moveTo>
                    <a:pt x="599694" y="941705"/>
                  </a:moveTo>
                  <a:cubicBezTo>
                    <a:pt x="637159" y="904621"/>
                    <a:pt x="670052" y="872109"/>
                    <a:pt x="698119" y="839597"/>
                  </a:cubicBezTo>
                  <a:cubicBezTo>
                    <a:pt x="665353" y="802513"/>
                    <a:pt x="651256" y="816356"/>
                    <a:pt x="571627" y="913765"/>
                  </a:cubicBezTo>
                  <a:cubicBezTo>
                    <a:pt x="581025" y="923036"/>
                    <a:pt x="590423" y="927735"/>
                    <a:pt x="599694" y="941578"/>
                  </a:cubicBezTo>
                  <a:close/>
                  <a:moveTo>
                    <a:pt x="360807" y="491744"/>
                  </a:moveTo>
                  <a:cubicBezTo>
                    <a:pt x="356108" y="491744"/>
                    <a:pt x="351409" y="487045"/>
                    <a:pt x="346710" y="487045"/>
                  </a:cubicBezTo>
                  <a:cubicBezTo>
                    <a:pt x="318643" y="514858"/>
                    <a:pt x="295148" y="538099"/>
                    <a:pt x="271780" y="565912"/>
                  </a:cubicBezTo>
                  <a:cubicBezTo>
                    <a:pt x="262382" y="575183"/>
                    <a:pt x="267081" y="589153"/>
                    <a:pt x="262382" y="602996"/>
                  </a:cubicBezTo>
                  <a:cubicBezTo>
                    <a:pt x="276479" y="598297"/>
                    <a:pt x="290449" y="598297"/>
                    <a:pt x="299847" y="589026"/>
                  </a:cubicBezTo>
                  <a:cubicBezTo>
                    <a:pt x="318643" y="575056"/>
                    <a:pt x="337312" y="556514"/>
                    <a:pt x="356108" y="533400"/>
                  </a:cubicBezTo>
                  <a:cubicBezTo>
                    <a:pt x="365506" y="524129"/>
                    <a:pt x="360807" y="505587"/>
                    <a:pt x="360807" y="491617"/>
                  </a:cubicBezTo>
                  <a:close/>
                  <a:moveTo>
                    <a:pt x="1579372" y="1901825"/>
                  </a:moveTo>
                  <a:cubicBezTo>
                    <a:pt x="1612138" y="1864741"/>
                    <a:pt x="1640332" y="1836928"/>
                    <a:pt x="1677797" y="1799717"/>
                  </a:cubicBezTo>
                  <a:cubicBezTo>
                    <a:pt x="1668399" y="1790446"/>
                    <a:pt x="1659001" y="1781175"/>
                    <a:pt x="1659001" y="1781175"/>
                  </a:cubicBezTo>
                  <a:cubicBezTo>
                    <a:pt x="1621536" y="1813687"/>
                    <a:pt x="1584071" y="1846072"/>
                    <a:pt x="1551178" y="1874012"/>
                  </a:cubicBezTo>
                  <a:cubicBezTo>
                    <a:pt x="1560576" y="1883283"/>
                    <a:pt x="1569974" y="1892554"/>
                    <a:pt x="1579245" y="1901825"/>
                  </a:cubicBezTo>
                  <a:close/>
                  <a:moveTo>
                    <a:pt x="1874520" y="2194052"/>
                  </a:moveTo>
                  <a:cubicBezTo>
                    <a:pt x="1907286" y="2221865"/>
                    <a:pt x="1935480" y="2208022"/>
                    <a:pt x="1987042" y="2138426"/>
                  </a:cubicBezTo>
                  <a:cubicBezTo>
                    <a:pt x="1991741" y="2129155"/>
                    <a:pt x="1982343" y="2110613"/>
                    <a:pt x="1982343" y="2087372"/>
                  </a:cubicBezTo>
                  <a:cubicBezTo>
                    <a:pt x="1940179" y="2129155"/>
                    <a:pt x="1907413" y="2161540"/>
                    <a:pt x="1874520" y="2194052"/>
                  </a:cubicBezTo>
                  <a:close/>
                  <a:moveTo>
                    <a:pt x="1715135" y="1841500"/>
                  </a:moveTo>
                  <a:cubicBezTo>
                    <a:pt x="1677670" y="1874012"/>
                    <a:pt x="1644777" y="1901825"/>
                    <a:pt x="1612011" y="1934337"/>
                  </a:cubicBezTo>
                  <a:cubicBezTo>
                    <a:pt x="1616710" y="1939036"/>
                    <a:pt x="1621409" y="1948307"/>
                    <a:pt x="1630807" y="1957578"/>
                  </a:cubicBezTo>
                  <a:cubicBezTo>
                    <a:pt x="1677670" y="1948307"/>
                    <a:pt x="1701165" y="1897253"/>
                    <a:pt x="1743329" y="1869440"/>
                  </a:cubicBezTo>
                  <a:cubicBezTo>
                    <a:pt x="1729232" y="1855470"/>
                    <a:pt x="1724533" y="1846199"/>
                    <a:pt x="1715262" y="1841627"/>
                  </a:cubicBezTo>
                  <a:close/>
                  <a:moveTo>
                    <a:pt x="1284097" y="1414780"/>
                  </a:moveTo>
                  <a:cubicBezTo>
                    <a:pt x="1284097" y="1410081"/>
                    <a:pt x="1284097" y="1405509"/>
                    <a:pt x="1279398" y="1400810"/>
                  </a:cubicBezTo>
                  <a:cubicBezTo>
                    <a:pt x="1265301" y="1405509"/>
                    <a:pt x="1246632" y="1400810"/>
                    <a:pt x="1237234" y="1410081"/>
                  </a:cubicBezTo>
                  <a:cubicBezTo>
                    <a:pt x="1213739" y="1428623"/>
                    <a:pt x="1195070" y="1447165"/>
                    <a:pt x="1176274" y="1470406"/>
                  </a:cubicBezTo>
                  <a:cubicBezTo>
                    <a:pt x="1166876" y="1479677"/>
                    <a:pt x="1171575" y="1493647"/>
                    <a:pt x="1171575" y="1502918"/>
                  </a:cubicBezTo>
                  <a:cubicBezTo>
                    <a:pt x="1180973" y="1502918"/>
                    <a:pt x="1195070" y="1507617"/>
                    <a:pt x="1199642" y="1502918"/>
                  </a:cubicBezTo>
                  <a:cubicBezTo>
                    <a:pt x="1227709" y="1475105"/>
                    <a:pt x="1255903" y="1442593"/>
                    <a:pt x="1283970" y="1414780"/>
                  </a:cubicBezTo>
                  <a:close/>
                  <a:moveTo>
                    <a:pt x="1279271" y="1618869"/>
                  </a:moveTo>
                  <a:cubicBezTo>
                    <a:pt x="1302766" y="1628140"/>
                    <a:pt x="1316736" y="1637411"/>
                    <a:pt x="1316736" y="1637411"/>
                  </a:cubicBezTo>
                  <a:cubicBezTo>
                    <a:pt x="1354201" y="1604899"/>
                    <a:pt x="1382395" y="1577086"/>
                    <a:pt x="1419860" y="1544574"/>
                  </a:cubicBezTo>
                  <a:cubicBezTo>
                    <a:pt x="1405763" y="1535303"/>
                    <a:pt x="1396365" y="1526032"/>
                    <a:pt x="1387094" y="1516761"/>
                  </a:cubicBezTo>
                  <a:cubicBezTo>
                    <a:pt x="1354328" y="1549273"/>
                    <a:pt x="1321435" y="1581658"/>
                    <a:pt x="1279271" y="1618869"/>
                  </a:cubicBezTo>
                  <a:close/>
                  <a:moveTo>
                    <a:pt x="1972945" y="2286889"/>
                  </a:moveTo>
                  <a:cubicBezTo>
                    <a:pt x="2001012" y="2254377"/>
                    <a:pt x="2033905" y="2221992"/>
                    <a:pt x="2066671" y="2184781"/>
                  </a:cubicBezTo>
                  <a:cubicBezTo>
                    <a:pt x="2010410" y="2147697"/>
                    <a:pt x="2001012" y="2208022"/>
                    <a:pt x="1972945" y="2221865"/>
                  </a:cubicBezTo>
                  <a:cubicBezTo>
                    <a:pt x="1958848" y="2231136"/>
                    <a:pt x="1916684" y="2254377"/>
                    <a:pt x="1972945" y="2286762"/>
                  </a:cubicBezTo>
                  <a:close/>
                  <a:moveTo>
                    <a:pt x="403098" y="742188"/>
                  </a:moveTo>
                  <a:cubicBezTo>
                    <a:pt x="435864" y="709676"/>
                    <a:pt x="468757" y="677291"/>
                    <a:pt x="501523" y="640080"/>
                  </a:cubicBezTo>
                  <a:cubicBezTo>
                    <a:pt x="496824" y="635381"/>
                    <a:pt x="487426" y="626110"/>
                    <a:pt x="478028" y="616839"/>
                  </a:cubicBezTo>
                  <a:cubicBezTo>
                    <a:pt x="445262" y="653923"/>
                    <a:pt x="417068" y="681736"/>
                    <a:pt x="384302" y="714248"/>
                  </a:cubicBezTo>
                  <a:cubicBezTo>
                    <a:pt x="389001" y="723519"/>
                    <a:pt x="393700" y="732790"/>
                    <a:pt x="403098" y="742061"/>
                  </a:cubicBezTo>
                  <a:close/>
                  <a:moveTo>
                    <a:pt x="984250" y="1322070"/>
                  </a:moveTo>
                  <a:cubicBezTo>
                    <a:pt x="1026414" y="1284986"/>
                    <a:pt x="1059180" y="1252474"/>
                    <a:pt x="1082675" y="1233932"/>
                  </a:cubicBezTo>
                  <a:cubicBezTo>
                    <a:pt x="1077976" y="1215390"/>
                    <a:pt x="1073277" y="1206119"/>
                    <a:pt x="1068578" y="1196848"/>
                  </a:cubicBezTo>
                  <a:cubicBezTo>
                    <a:pt x="1031113" y="1229360"/>
                    <a:pt x="993648" y="1257173"/>
                    <a:pt x="965454" y="1284986"/>
                  </a:cubicBezTo>
                  <a:cubicBezTo>
                    <a:pt x="974852" y="1303528"/>
                    <a:pt x="979551" y="1312799"/>
                    <a:pt x="984250" y="1322070"/>
                  </a:cubicBezTo>
                  <a:close/>
                  <a:moveTo>
                    <a:pt x="1152906" y="1280287"/>
                  </a:moveTo>
                  <a:cubicBezTo>
                    <a:pt x="1148207" y="1275588"/>
                    <a:pt x="1138809" y="1271016"/>
                    <a:pt x="1134110" y="1266317"/>
                  </a:cubicBezTo>
                  <a:cubicBezTo>
                    <a:pt x="1096645" y="1298829"/>
                    <a:pt x="1063752" y="1326642"/>
                    <a:pt x="1026287" y="1359154"/>
                  </a:cubicBezTo>
                  <a:cubicBezTo>
                    <a:pt x="1040384" y="1368425"/>
                    <a:pt x="1049782" y="1377696"/>
                    <a:pt x="1059053" y="1386967"/>
                  </a:cubicBezTo>
                  <a:cubicBezTo>
                    <a:pt x="1091819" y="1354455"/>
                    <a:pt x="1120013" y="1317371"/>
                    <a:pt x="1152779" y="1280287"/>
                  </a:cubicBezTo>
                  <a:close/>
                  <a:moveTo>
                    <a:pt x="913892" y="1261745"/>
                  </a:moveTo>
                  <a:cubicBezTo>
                    <a:pt x="956056" y="1219962"/>
                    <a:pt x="988822" y="1187577"/>
                    <a:pt x="1031113" y="1145794"/>
                  </a:cubicBezTo>
                  <a:cubicBezTo>
                    <a:pt x="960755" y="1131824"/>
                    <a:pt x="946785" y="1192149"/>
                    <a:pt x="913892" y="1215390"/>
                  </a:cubicBezTo>
                  <a:cubicBezTo>
                    <a:pt x="909193" y="1220089"/>
                    <a:pt x="913892" y="1238631"/>
                    <a:pt x="913892" y="1261745"/>
                  </a:cubicBezTo>
                  <a:close/>
                  <a:moveTo>
                    <a:pt x="852932" y="1192149"/>
                  </a:moveTo>
                  <a:cubicBezTo>
                    <a:pt x="862330" y="1187450"/>
                    <a:pt x="867029" y="1187450"/>
                    <a:pt x="871728" y="1182878"/>
                  </a:cubicBezTo>
                  <a:cubicBezTo>
                    <a:pt x="899795" y="1155065"/>
                    <a:pt x="927989" y="1131824"/>
                    <a:pt x="951357" y="1104011"/>
                  </a:cubicBezTo>
                  <a:cubicBezTo>
                    <a:pt x="956056" y="1099312"/>
                    <a:pt x="951357" y="1085469"/>
                    <a:pt x="951357" y="1080770"/>
                  </a:cubicBezTo>
                  <a:cubicBezTo>
                    <a:pt x="941959" y="1076071"/>
                    <a:pt x="927862" y="1071499"/>
                    <a:pt x="923290" y="1076071"/>
                  </a:cubicBezTo>
                  <a:cubicBezTo>
                    <a:pt x="895223" y="1103884"/>
                    <a:pt x="867029" y="1127125"/>
                    <a:pt x="843661" y="1154938"/>
                  </a:cubicBezTo>
                  <a:cubicBezTo>
                    <a:pt x="838962" y="1159637"/>
                    <a:pt x="848360" y="1178179"/>
                    <a:pt x="853059" y="1192022"/>
                  </a:cubicBezTo>
                  <a:close/>
                  <a:moveTo>
                    <a:pt x="1837309" y="2156968"/>
                  </a:moveTo>
                  <a:cubicBezTo>
                    <a:pt x="1926336" y="2082800"/>
                    <a:pt x="1940433" y="2064131"/>
                    <a:pt x="1907667" y="2036318"/>
                  </a:cubicBezTo>
                  <a:cubicBezTo>
                    <a:pt x="1874901" y="2064131"/>
                    <a:pt x="1842008" y="2096643"/>
                    <a:pt x="1804543" y="2129155"/>
                  </a:cubicBezTo>
                  <a:cubicBezTo>
                    <a:pt x="1818640" y="2138426"/>
                    <a:pt x="1828038" y="2147697"/>
                    <a:pt x="1837309" y="2156968"/>
                  </a:cubicBezTo>
                  <a:close/>
                  <a:moveTo>
                    <a:pt x="318643" y="654050"/>
                  </a:moveTo>
                  <a:cubicBezTo>
                    <a:pt x="346710" y="677291"/>
                    <a:pt x="356108" y="677291"/>
                    <a:pt x="435864" y="579882"/>
                  </a:cubicBezTo>
                  <a:cubicBezTo>
                    <a:pt x="407797" y="547370"/>
                    <a:pt x="393700" y="556641"/>
                    <a:pt x="318643" y="654050"/>
                  </a:cubicBezTo>
                  <a:close/>
                  <a:moveTo>
                    <a:pt x="2029333" y="2347341"/>
                  </a:moveTo>
                  <a:cubicBezTo>
                    <a:pt x="2137156" y="2254504"/>
                    <a:pt x="2137156" y="2254504"/>
                    <a:pt x="2099691" y="2231390"/>
                  </a:cubicBezTo>
                  <a:cubicBezTo>
                    <a:pt x="2005965" y="2319528"/>
                    <a:pt x="2005965" y="2319528"/>
                    <a:pt x="2029333" y="2347341"/>
                  </a:cubicBezTo>
                  <a:close/>
                  <a:moveTo>
                    <a:pt x="1349756" y="1484503"/>
                  </a:moveTo>
                  <a:cubicBezTo>
                    <a:pt x="1345057" y="1475232"/>
                    <a:pt x="1345057" y="1470533"/>
                    <a:pt x="1340358" y="1465961"/>
                  </a:cubicBezTo>
                  <a:cubicBezTo>
                    <a:pt x="1279398" y="1461262"/>
                    <a:pt x="1265428" y="1526286"/>
                    <a:pt x="1218565" y="1549400"/>
                  </a:cubicBezTo>
                  <a:cubicBezTo>
                    <a:pt x="1232662" y="1563370"/>
                    <a:pt x="1242060" y="1567942"/>
                    <a:pt x="1256030" y="1581912"/>
                  </a:cubicBezTo>
                  <a:cubicBezTo>
                    <a:pt x="1288796" y="1544828"/>
                    <a:pt x="1316990" y="1512316"/>
                    <a:pt x="1349756" y="1484503"/>
                  </a:cubicBezTo>
                  <a:close/>
                  <a:moveTo>
                    <a:pt x="1466977" y="1586611"/>
                  </a:moveTo>
                  <a:cubicBezTo>
                    <a:pt x="1462278" y="1581912"/>
                    <a:pt x="1452880" y="1581912"/>
                    <a:pt x="1448181" y="1581912"/>
                  </a:cubicBezTo>
                  <a:cubicBezTo>
                    <a:pt x="1420114" y="1614424"/>
                    <a:pt x="1387221" y="1646809"/>
                    <a:pt x="1354455" y="1679321"/>
                  </a:cubicBezTo>
                  <a:cubicBezTo>
                    <a:pt x="1387221" y="1707134"/>
                    <a:pt x="1406017" y="1697863"/>
                    <a:pt x="1462278" y="1623695"/>
                  </a:cubicBezTo>
                  <a:cubicBezTo>
                    <a:pt x="1471676" y="1618996"/>
                    <a:pt x="1466977" y="1600454"/>
                    <a:pt x="1466977" y="1586611"/>
                  </a:cubicBezTo>
                  <a:close/>
                  <a:moveTo>
                    <a:pt x="665480" y="997331"/>
                  </a:moveTo>
                  <a:cubicBezTo>
                    <a:pt x="763905" y="918464"/>
                    <a:pt x="773303" y="904494"/>
                    <a:pt x="735838" y="876681"/>
                  </a:cubicBezTo>
                  <a:cubicBezTo>
                    <a:pt x="642112" y="969518"/>
                    <a:pt x="642112" y="969518"/>
                    <a:pt x="665480" y="997331"/>
                  </a:cubicBezTo>
                  <a:close/>
                  <a:moveTo>
                    <a:pt x="182753" y="524256"/>
                  </a:moveTo>
                  <a:cubicBezTo>
                    <a:pt x="220218" y="547497"/>
                    <a:pt x="253111" y="524256"/>
                    <a:pt x="304546" y="450088"/>
                  </a:cubicBezTo>
                  <a:cubicBezTo>
                    <a:pt x="276479" y="426847"/>
                    <a:pt x="267081" y="426847"/>
                    <a:pt x="182753" y="524256"/>
                  </a:cubicBezTo>
                  <a:close/>
                  <a:moveTo>
                    <a:pt x="1705991" y="2027174"/>
                  </a:moveTo>
                  <a:cubicBezTo>
                    <a:pt x="1743456" y="1994662"/>
                    <a:pt x="1776349" y="1962277"/>
                    <a:pt x="1813814" y="1929765"/>
                  </a:cubicBezTo>
                  <a:cubicBezTo>
                    <a:pt x="1757553" y="1883410"/>
                    <a:pt x="1743456" y="1943735"/>
                    <a:pt x="1724787" y="1957578"/>
                  </a:cubicBezTo>
                  <a:cubicBezTo>
                    <a:pt x="1710690" y="1966849"/>
                    <a:pt x="1663827" y="1990090"/>
                    <a:pt x="1705991" y="2027174"/>
                  </a:cubicBezTo>
                  <a:close/>
                </a:path>
              </a:pathLst>
            </a:custGeom>
            <a:solidFill>
              <a:srgbClr val="002060"/>
            </a:solidFill>
          </p:spPr>
        </p:sp>
      </p:grpSp>
      <p:grpSp>
        <p:nvGrpSpPr>
          <p:cNvPr id="20" name="Group 20"/>
          <p:cNvGrpSpPr/>
          <p:nvPr/>
        </p:nvGrpSpPr>
        <p:grpSpPr>
          <a:xfrm>
            <a:off x="646380" y="10234080"/>
            <a:ext cx="15442920" cy="68580"/>
            <a:chOff x="0" y="0"/>
            <a:chExt cx="20590560" cy="91440"/>
          </a:xfrm>
        </p:grpSpPr>
        <p:sp>
          <p:nvSpPr>
            <p:cNvPr id="21" name="Freeform 21"/>
            <p:cNvSpPr/>
            <p:nvPr/>
          </p:nvSpPr>
          <p:spPr>
            <a:xfrm>
              <a:off x="0" y="0"/>
              <a:ext cx="20590511" cy="91440"/>
            </a:xfrm>
            <a:custGeom>
              <a:avLst/>
              <a:gdLst/>
              <a:ahLst/>
              <a:cxnLst/>
              <a:rect l="l" t="t" r="r" b="b"/>
              <a:pathLst>
                <a:path w="20590511" h="91440">
                  <a:moveTo>
                    <a:pt x="0" y="0"/>
                  </a:moveTo>
                  <a:lnTo>
                    <a:pt x="20590511" y="0"/>
                  </a:lnTo>
                  <a:lnTo>
                    <a:pt x="20590511" y="91440"/>
                  </a:lnTo>
                  <a:lnTo>
                    <a:pt x="0" y="91440"/>
                  </a:lnTo>
                  <a:close/>
                </a:path>
              </a:pathLst>
            </a:custGeom>
            <a:solidFill>
              <a:srgbClr val="2AAAE2"/>
            </a:solidFill>
          </p:spPr>
        </p:sp>
      </p:grpSp>
      <p:grpSp>
        <p:nvGrpSpPr>
          <p:cNvPr id="22" name="Group 22"/>
          <p:cNvGrpSpPr/>
          <p:nvPr/>
        </p:nvGrpSpPr>
        <p:grpSpPr>
          <a:xfrm>
            <a:off x="16089300" y="8129160"/>
            <a:ext cx="2221560" cy="2241000"/>
            <a:chOff x="0" y="0"/>
            <a:chExt cx="2962080" cy="2988000"/>
          </a:xfrm>
        </p:grpSpPr>
        <p:sp>
          <p:nvSpPr>
            <p:cNvPr id="23" name="Freeform 23"/>
            <p:cNvSpPr/>
            <p:nvPr/>
          </p:nvSpPr>
          <p:spPr>
            <a:xfrm>
              <a:off x="0" y="0"/>
              <a:ext cx="2962148" cy="2988183"/>
            </a:xfrm>
            <a:custGeom>
              <a:avLst/>
              <a:gdLst/>
              <a:ahLst/>
              <a:cxnLst/>
              <a:rect l="l" t="t" r="r" b="b"/>
              <a:pathLst>
                <a:path w="2962148" h="2988183">
                  <a:moveTo>
                    <a:pt x="2749296" y="2760472"/>
                  </a:moveTo>
                  <a:cubicBezTo>
                    <a:pt x="2802509" y="2760472"/>
                    <a:pt x="2846832" y="2763393"/>
                    <a:pt x="2891155" y="2760472"/>
                  </a:cubicBezTo>
                  <a:cubicBezTo>
                    <a:pt x="2938399" y="2757551"/>
                    <a:pt x="2962148" y="2775204"/>
                    <a:pt x="2956179" y="2825496"/>
                  </a:cubicBezTo>
                  <a:cubicBezTo>
                    <a:pt x="2953258" y="2863977"/>
                    <a:pt x="2950210" y="2902331"/>
                    <a:pt x="2947289" y="2931922"/>
                  </a:cubicBezTo>
                  <a:cubicBezTo>
                    <a:pt x="2840863" y="2902331"/>
                    <a:pt x="2731516" y="2917190"/>
                    <a:pt x="2625090" y="2917190"/>
                  </a:cubicBezTo>
                  <a:cubicBezTo>
                    <a:pt x="2332482" y="2914269"/>
                    <a:pt x="2042668" y="2917190"/>
                    <a:pt x="1750060" y="2917190"/>
                  </a:cubicBezTo>
                  <a:cubicBezTo>
                    <a:pt x="1717548" y="2917190"/>
                    <a:pt x="1685036" y="2911221"/>
                    <a:pt x="1649603" y="2911221"/>
                  </a:cubicBezTo>
                  <a:cubicBezTo>
                    <a:pt x="1640713" y="2911221"/>
                    <a:pt x="1631823" y="2923032"/>
                    <a:pt x="1623060" y="2929001"/>
                  </a:cubicBezTo>
                  <a:cubicBezTo>
                    <a:pt x="1602359" y="2926080"/>
                    <a:pt x="1578737" y="2914269"/>
                    <a:pt x="1555115" y="2917190"/>
                  </a:cubicBezTo>
                  <a:cubicBezTo>
                    <a:pt x="1472311" y="2929001"/>
                    <a:pt x="1389507" y="2914269"/>
                    <a:pt x="1303782" y="2929001"/>
                  </a:cubicBezTo>
                  <a:cubicBezTo>
                    <a:pt x="1173734" y="2946781"/>
                    <a:pt x="1034796" y="2920111"/>
                    <a:pt x="898779" y="2917190"/>
                  </a:cubicBezTo>
                  <a:cubicBezTo>
                    <a:pt x="635635" y="2914269"/>
                    <a:pt x="375539" y="2917190"/>
                    <a:pt x="112395" y="2917190"/>
                  </a:cubicBezTo>
                  <a:cubicBezTo>
                    <a:pt x="70993" y="2917190"/>
                    <a:pt x="41402" y="2917190"/>
                    <a:pt x="47371" y="2988183"/>
                  </a:cubicBezTo>
                  <a:cubicBezTo>
                    <a:pt x="29591" y="2923159"/>
                    <a:pt x="17780" y="2878836"/>
                    <a:pt x="8890" y="2834513"/>
                  </a:cubicBezTo>
                  <a:cubicBezTo>
                    <a:pt x="0" y="2784221"/>
                    <a:pt x="23622" y="2754757"/>
                    <a:pt x="79883" y="2760599"/>
                  </a:cubicBezTo>
                  <a:cubicBezTo>
                    <a:pt x="112395" y="2763520"/>
                    <a:pt x="144907" y="2760599"/>
                    <a:pt x="186309" y="2760599"/>
                  </a:cubicBezTo>
                  <a:cubicBezTo>
                    <a:pt x="186309" y="2734056"/>
                    <a:pt x="189230" y="2710307"/>
                    <a:pt x="189230" y="2689606"/>
                  </a:cubicBezTo>
                  <a:cubicBezTo>
                    <a:pt x="189230" y="2222627"/>
                    <a:pt x="189230" y="1755648"/>
                    <a:pt x="189230" y="1288669"/>
                  </a:cubicBezTo>
                  <a:cubicBezTo>
                    <a:pt x="189230" y="1244346"/>
                    <a:pt x="201041" y="1214755"/>
                    <a:pt x="239522" y="1194054"/>
                  </a:cubicBezTo>
                  <a:cubicBezTo>
                    <a:pt x="295656" y="1161542"/>
                    <a:pt x="345948" y="1126109"/>
                    <a:pt x="399161" y="1090549"/>
                  </a:cubicBezTo>
                  <a:cubicBezTo>
                    <a:pt x="478917" y="1037336"/>
                    <a:pt x="555879" y="972312"/>
                    <a:pt x="659257" y="1025525"/>
                  </a:cubicBezTo>
                  <a:cubicBezTo>
                    <a:pt x="665226" y="1016635"/>
                    <a:pt x="668147" y="1013714"/>
                    <a:pt x="668147" y="1013714"/>
                  </a:cubicBezTo>
                  <a:cubicBezTo>
                    <a:pt x="647446" y="910209"/>
                    <a:pt x="718439" y="868934"/>
                    <a:pt x="789305" y="824611"/>
                  </a:cubicBezTo>
                  <a:cubicBezTo>
                    <a:pt x="889762" y="762508"/>
                    <a:pt x="990346" y="700532"/>
                    <a:pt x="1087882" y="632460"/>
                  </a:cubicBezTo>
                  <a:cubicBezTo>
                    <a:pt x="1147064" y="591058"/>
                    <a:pt x="1206119" y="576326"/>
                    <a:pt x="1274064" y="599948"/>
                  </a:cubicBezTo>
                  <a:cubicBezTo>
                    <a:pt x="1288796" y="605917"/>
                    <a:pt x="1303655" y="605917"/>
                    <a:pt x="1324356" y="611759"/>
                  </a:cubicBezTo>
                  <a:cubicBezTo>
                    <a:pt x="1327277" y="599948"/>
                    <a:pt x="1333246" y="591058"/>
                    <a:pt x="1330325" y="582168"/>
                  </a:cubicBezTo>
                  <a:cubicBezTo>
                    <a:pt x="1312545" y="490601"/>
                    <a:pt x="1359916" y="446278"/>
                    <a:pt x="1433830" y="401828"/>
                  </a:cubicBezTo>
                  <a:cubicBezTo>
                    <a:pt x="1623060" y="286512"/>
                    <a:pt x="1809242" y="162433"/>
                    <a:pt x="1995551" y="38354"/>
                  </a:cubicBezTo>
                  <a:cubicBezTo>
                    <a:pt x="2039747" y="8890"/>
                    <a:pt x="2084070" y="0"/>
                    <a:pt x="2140204" y="17780"/>
                  </a:cubicBezTo>
                  <a:cubicBezTo>
                    <a:pt x="2320544" y="70993"/>
                    <a:pt x="2500884" y="124206"/>
                    <a:pt x="2681224" y="174371"/>
                  </a:cubicBezTo>
                  <a:cubicBezTo>
                    <a:pt x="2725547" y="189103"/>
                    <a:pt x="2746248" y="218694"/>
                    <a:pt x="2749169" y="260096"/>
                  </a:cubicBezTo>
                  <a:cubicBezTo>
                    <a:pt x="2752090" y="298577"/>
                    <a:pt x="2749169" y="336931"/>
                    <a:pt x="2749169" y="372364"/>
                  </a:cubicBezTo>
                  <a:cubicBezTo>
                    <a:pt x="2749169" y="1143762"/>
                    <a:pt x="2749169" y="1915160"/>
                    <a:pt x="2749169" y="2683510"/>
                  </a:cubicBezTo>
                  <a:cubicBezTo>
                    <a:pt x="2749169" y="2707132"/>
                    <a:pt x="2749169" y="2730754"/>
                    <a:pt x="2749169" y="2760345"/>
                  </a:cubicBezTo>
                  <a:close/>
                  <a:moveTo>
                    <a:pt x="357759" y="2116074"/>
                  </a:moveTo>
                  <a:cubicBezTo>
                    <a:pt x="366649" y="2104263"/>
                    <a:pt x="387350" y="2095373"/>
                    <a:pt x="387350" y="2083562"/>
                  </a:cubicBezTo>
                  <a:cubicBezTo>
                    <a:pt x="390271" y="2015617"/>
                    <a:pt x="387350" y="1944624"/>
                    <a:pt x="387350" y="1876679"/>
                  </a:cubicBezTo>
                  <a:cubicBezTo>
                    <a:pt x="343027" y="1876679"/>
                    <a:pt x="325247" y="1891411"/>
                    <a:pt x="328168" y="1929892"/>
                  </a:cubicBezTo>
                  <a:cubicBezTo>
                    <a:pt x="331089" y="1977136"/>
                    <a:pt x="325247" y="2027428"/>
                    <a:pt x="328168" y="2077720"/>
                  </a:cubicBezTo>
                  <a:cubicBezTo>
                    <a:pt x="331089" y="2089531"/>
                    <a:pt x="348869" y="2101342"/>
                    <a:pt x="357759" y="2113153"/>
                  </a:cubicBezTo>
                  <a:cubicBezTo>
                    <a:pt x="348869" y="2124964"/>
                    <a:pt x="331216" y="2139696"/>
                    <a:pt x="328168" y="2151634"/>
                  </a:cubicBezTo>
                  <a:cubicBezTo>
                    <a:pt x="325247" y="2216658"/>
                    <a:pt x="328168" y="2281682"/>
                    <a:pt x="328168" y="2343785"/>
                  </a:cubicBezTo>
                  <a:cubicBezTo>
                    <a:pt x="369570" y="2355596"/>
                    <a:pt x="390271" y="2349754"/>
                    <a:pt x="390271" y="2305304"/>
                  </a:cubicBezTo>
                  <a:cubicBezTo>
                    <a:pt x="387350" y="2252091"/>
                    <a:pt x="390271" y="2201799"/>
                    <a:pt x="387350" y="2148713"/>
                  </a:cubicBezTo>
                  <a:cubicBezTo>
                    <a:pt x="387350" y="2136902"/>
                    <a:pt x="366649" y="2125091"/>
                    <a:pt x="357759" y="2116201"/>
                  </a:cubicBezTo>
                  <a:close/>
                  <a:moveTo>
                    <a:pt x="375539" y="1625600"/>
                  </a:moveTo>
                  <a:cubicBezTo>
                    <a:pt x="381508" y="1548765"/>
                    <a:pt x="390271" y="1471930"/>
                    <a:pt x="396240" y="1389126"/>
                  </a:cubicBezTo>
                  <a:cubicBezTo>
                    <a:pt x="325247" y="1409827"/>
                    <a:pt x="301625" y="1545717"/>
                    <a:pt x="340106" y="1637411"/>
                  </a:cubicBezTo>
                  <a:cubicBezTo>
                    <a:pt x="334137" y="1714246"/>
                    <a:pt x="328295" y="1791081"/>
                    <a:pt x="322326" y="1879727"/>
                  </a:cubicBezTo>
                  <a:cubicBezTo>
                    <a:pt x="351917" y="1864995"/>
                    <a:pt x="384429" y="1856105"/>
                    <a:pt x="384429" y="1850136"/>
                  </a:cubicBezTo>
                  <a:cubicBezTo>
                    <a:pt x="384429" y="1773301"/>
                    <a:pt x="378460" y="1699387"/>
                    <a:pt x="375539" y="1625473"/>
                  </a:cubicBezTo>
                  <a:close/>
                  <a:moveTo>
                    <a:pt x="263144" y="2376170"/>
                  </a:moveTo>
                  <a:cubicBezTo>
                    <a:pt x="280924" y="2361438"/>
                    <a:pt x="307467" y="2346579"/>
                    <a:pt x="310388" y="2328926"/>
                  </a:cubicBezTo>
                  <a:cubicBezTo>
                    <a:pt x="316357" y="2275713"/>
                    <a:pt x="313309" y="2216658"/>
                    <a:pt x="310388" y="2160524"/>
                  </a:cubicBezTo>
                  <a:cubicBezTo>
                    <a:pt x="310388" y="2151634"/>
                    <a:pt x="295656" y="2139823"/>
                    <a:pt x="286766" y="2130933"/>
                  </a:cubicBezTo>
                  <a:cubicBezTo>
                    <a:pt x="295656" y="2122043"/>
                    <a:pt x="310388" y="2113153"/>
                    <a:pt x="310388" y="2101342"/>
                  </a:cubicBezTo>
                  <a:cubicBezTo>
                    <a:pt x="313309" y="2042287"/>
                    <a:pt x="313309" y="1983105"/>
                    <a:pt x="310388" y="1921002"/>
                  </a:cubicBezTo>
                  <a:cubicBezTo>
                    <a:pt x="310388" y="1918081"/>
                    <a:pt x="292608" y="1912112"/>
                    <a:pt x="283845" y="1906270"/>
                  </a:cubicBezTo>
                  <a:cubicBezTo>
                    <a:pt x="292735" y="1894459"/>
                    <a:pt x="307467" y="1882648"/>
                    <a:pt x="307467" y="1870837"/>
                  </a:cubicBezTo>
                  <a:cubicBezTo>
                    <a:pt x="313436" y="1808734"/>
                    <a:pt x="313436" y="1749679"/>
                    <a:pt x="310388" y="1687576"/>
                  </a:cubicBezTo>
                  <a:cubicBezTo>
                    <a:pt x="310388" y="1681607"/>
                    <a:pt x="292608" y="1675765"/>
                    <a:pt x="283845" y="1669796"/>
                  </a:cubicBezTo>
                  <a:cubicBezTo>
                    <a:pt x="337058" y="1595882"/>
                    <a:pt x="310388" y="1510157"/>
                    <a:pt x="301625" y="1430401"/>
                  </a:cubicBezTo>
                  <a:cubicBezTo>
                    <a:pt x="301625" y="1427480"/>
                    <a:pt x="295656" y="1427480"/>
                    <a:pt x="292735" y="1427480"/>
                  </a:cubicBezTo>
                  <a:cubicBezTo>
                    <a:pt x="301625" y="1359535"/>
                    <a:pt x="310515" y="1291590"/>
                    <a:pt x="319278" y="1226566"/>
                  </a:cubicBezTo>
                  <a:cubicBezTo>
                    <a:pt x="313309" y="1220597"/>
                    <a:pt x="304546" y="1217676"/>
                    <a:pt x="298577" y="1214755"/>
                  </a:cubicBezTo>
                  <a:cubicBezTo>
                    <a:pt x="280797" y="1232535"/>
                    <a:pt x="248285" y="1250188"/>
                    <a:pt x="245364" y="1267968"/>
                  </a:cubicBezTo>
                  <a:cubicBezTo>
                    <a:pt x="242443" y="1324102"/>
                    <a:pt x="254254" y="1380236"/>
                    <a:pt x="257175" y="1436370"/>
                  </a:cubicBezTo>
                  <a:cubicBezTo>
                    <a:pt x="257175" y="1436370"/>
                    <a:pt x="266065" y="1436370"/>
                    <a:pt x="268986" y="1436370"/>
                  </a:cubicBezTo>
                  <a:cubicBezTo>
                    <a:pt x="260096" y="1448181"/>
                    <a:pt x="245364" y="1462913"/>
                    <a:pt x="245364" y="1474851"/>
                  </a:cubicBezTo>
                  <a:cubicBezTo>
                    <a:pt x="242443" y="1536954"/>
                    <a:pt x="245364" y="1598930"/>
                    <a:pt x="245364" y="1661033"/>
                  </a:cubicBezTo>
                  <a:cubicBezTo>
                    <a:pt x="245364" y="1663954"/>
                    <a:pt x="263144" y="1663954"/>
                    <a:pt x="271907" y="1667002"/>
                  </a:cubicBezTo>
                  <a:cubicBezTo>
                    <a:pt x="221615" y="1746758"/>
                    <a:pt x="239395" y="1826641"/>
                    <a:pt x="257175" y="1909318"/>
                  </a:cubicBezTo>
                  <a:cubicBezTo>
                    <a:pt x="254254" y="1980311"/>
                    <a:pt x="248285" y="2048256"/>
                    <a:pt x="245364" y="2119122"/>
                  </a:cubicBezTo>
                  <a:cubicBezTo>
                    <a:pt x="245364" y="2122043"/>
                    <a:pt x="271907" y="2125091"/>
                    <a:pt x="286766" y="2130933"/>
                  </a:cubicBezTo>
                  <a:cubicBezTo>
                    <a:pt x="248285" y="2145665"/>
                    <a:pt x="239522" y="2175256"/>
                    <a:pt x="242443" y="2216658"/>
                  </a:cubicBezTo>
                  <a:cubicBezTo>
                    <a:pt x="245364" y="2255139"/>
                    <a:pt x="242443" y="2293493"/>
                    <a:pt x="245364" y="2331974"/>
                  </a:cubicBezTo>
                  <a:cubicBezTo>
                    <a:pt x="245364" y="2346706"/>
                    <a:pt x="257175" y="2361565"/>
                    <a:pt x="266065" y="2373376"/>
                  </a:cubicBezTo>
                  <a:cubicBezTo>
                    <a:pt x="257175" y="2385187"/>
                    <a:pt x="245364" y="2394077"/>
                    <a:pt x="245364" y="2405888"/>
                  </a:cubicBezTo>
                  <a:cubicBezTo>
                    <a:pt x="242443" y="2467991"/>
                    <a:pt x="242443" y="2529967"/>
                    <a:pt x="242443" y="2594991"/>
                  </a:cubicBezTo>
                  <a:cubicBezTo>
                    <a:pt x="268986" y="2594991"/>
                    <a:pt x="286766" y="2594991"/>
                    <a:pt x="313436" y="2594991"/>
                  </a:cubicBezTo>
                  <a:cubicBezTo>
                    <a:pt x="313436" y="2532888"/>
                    <a:pt x="310515" y="2473833"/>
                    <a:pt x="313436" y="2414651"/>
                  </a:cubicBezTo>
                  <a:cubicBezTo>
                    <a:pt x="313436" y="2373249"/>
                    <a:pt x="295656" y="2367407"/>
                    <a:pt x="263144" y="2376170"/>
                  </a:cubicBezTo>
                  <a:close/>
                  <a:moveTo>
                    <a:pt x="866140" y="1114171"/>
                  </a:moveTo>
                  <a:cubicBezTo>
                    <a:pt x="875030" y="1099439"/>
                    <a:pt x="892683" y="1081659"/>
                    <a:pt x="895731" y="1066927"/>
                  </a:cubicBezTo>
                  <a:cubicBezTo>
                    <a:pt x="898652" y="995934"/>
                    <a:pt x="895731" y="925068"/>
                    <a:pt x="895731" y="854075"/>
                  </a:cubicBezTo>
                  <a:cubicBezTo>
                    <a:pt x="889762" y="851154"/>
                    <a:pt x="880999" y="848106"/>
                    <a:pt x="875030" y="845185"/>
                  </a:cubicBezTo>
                  <a:cubicBezTo>
                    <a:pt x="860298" y="868807"/>
                    <a:pt x="839597" y="889508"/>
                    <a:pt x="836549" y="913130"/>
                  </a:cubicBezTo>
                  <a:cubicBezTo>
                    <a:pt x="830580" y="966343"/>
                    <a:pt x="833628" y="1022477"/>
                    <a:pt x="836549" y="1075690"/>
                  </a:cubicBezTo>
                  <a:cubicBezTo>
                    <a:pt x="836549" y="1087501"/>
                    <a:pt x="851281" y="1099312"/>
                    <a:pt x="860171" y="1111123"/>
                  </a:cubicBezTo>
                  <a:cubicBezTo>
                    <a:pt x="851281" y="1122934"/>
                    <a:pt x="836549" y="1137666"/>
                    <a:pt x="836549" y="1149604"/>
                  </a:cubicBezTo>
                  <a:cubicBezTo>
                    <a:pt x="833628" y="1232408"/>
                    <a:pt x="833628" y="1315085"/>
                    <a:pt x="833628" y="1397889"/>
                  </a:cubicBezTo>
                  <a:cubicBezTo>
                    <a:pt x="839597" y="1400810"/>
                    <a:pt x="848360" y="1400810"/>
                    <a:pt x="854329" y="1403858"/>
                  </a:cubicBezTo>
                  <a:cubicBezTo>
                    <a:pt x="869061" y="1386078"/>
                    <a:pt x="892810" y="1368425"/>
                    <a:pt x="895731" y="1347724"/>
                  </a:cubicBezTo>
                  <a:cubicBezTo>
                    <a:pt x="898652" y="1276731"/>
                    <a:pt x="895731" y="1205865"/>
                    <a:pt x="895731" y="1137920"/>
                  </a:cubicBezTo>
                  <a:cubicBezTo>
                    <a:pt x="892810" y="1129030"/>
                    <a:pt x="875030" y="1123188"/>
                    <a:pt x="866140" y="1114298"/>
                  </a:cubicBezTo>
                  <a:close/>
                  <a:moveTo>
                    <a:pt x="880872" y="1681734"/>
                  </a:moveTo>
                  <a:cubicBezTo>
                    <a:pt x="863092" y="1696466"/>
                    <a:pt x="836549" y="1711325"/>
                    <a:pt x="836549" y="1728978"/>
                  </a:cubicBezTo>
                  <a:cubicBezTo>
                    <a:pt x="833628" y="1808734"/>
                    <a:pt x="833628" y="1888617"/>
                    <a:pt x="833628" y="1968373"/>
                  </a:cubicBezTo>
                  <a:cubicBezTo>
                    <a:pt x="880872" y="1974342"/>
                    <a:pt x="898652" y="1956562"/>
                    <a:pt x="895731" y="1915160"/>
                  </a:cubicBezTo>
                  <a:cubicBezTo>
                    <a:pt x="895731" y="1853057"/>
                    <a:pt x="898652" y="1788033"/>
                    <a:pt x="895731" y="1726057"/>
                  </a:cubicBezTo>
                  <a:cubicBezTo>
                    <a:pt x="895731" y="1711325"/>
                    <a:pt x="883920" y="1696466"/>
                    <a:pt x="877951" y="1681734"/>
                  </a:cubicBezTo>
                  <a:cubicBezTo>
                    <a:pt x="883920" y="1669923"/>
                    <a:pt x="895731" y="1658112"/>
                    <a:pt x="895731" y="1646301"/>
                  </a:cubicBezTo>
                  <a:cubicBezTo>
                    <a:pt x="895731" y="1563497"/>
                    <a:pt x="895731" y="1480820"/>
                    <a:pt x="895731" y="1398016"/>
                  </a:cubicBezTo>
                  <a:cubicBezTo>
                    <a:pt x="892810" y="1395095"/>
                    <a:pt x="886841" y="1392047"/>
                    <a:pt x="883920" y="1389126"/>
                  </a:cubicBezTo>
                  <a:cubicBezTo>
                    <a:pt x="866140" y="1406906"/>
                    <a:pt x="836676" y="1421638"/>
                    <a:pt x="836676" y="1442339"/>
                  </a:cubicBezTo>
                  <a:cubicBezTo>
                    <a:pt x="830707" y="1522095"/>
                    <a:pt x="833755" y="1601978"/>
                    <a:pt x="833755" y="1684655"/>
                  </a:cubicBezTo>
                  <a:cubicBezTo>
                    <a:pt x="854456" y="1681734"/>
                    <a:pt x="866267" y="1681734"/>
                    <a:pt x="880999" y="1681734"/>
                  </a:cubicBezTo>
                  <a:close/>
                  <a:moveTo>
                    <a:pt x="762635" y="1170432"/>
                  </a:moveTo>
                  <a:cubicBezTo>
                    <a:pt x="777367" y="1149731"/>
                    <a:pt x="806958" y="1131951"/>
                    <a:pt x="809879" y="1108329"/>
                  </a:cubicBezTo>
                  <a:cubicBezTo>
                    <a:pt x="815848" y="1043305"/>
                    <a:pt x="809879" y="975360"/>
                    <a:pt x="809879" y="907415"/>
                  </a:cubicBezTo>
                  <a:cubicBezTo>
                    <a:pt x="756666" y="922147"/>
                    <a:pt x="735965" y="948817"/>
                    <a:pt x="741934" y="998982"/>
                  </a:cubicBezTo>
                  <a:cubicBezTo>
                    <a:pt x="744855" y="1040384"/>
                    <a:pt x="741934" y="1084707"/>
                    <a:pt x="741934" y="1126109"/>
                  </a:cubicBezTo>
                  <a:cubicBezTo>
                    <a:pt x="744855" y="1140841"/>
                    <a:pt x="756666" y="1152652"/>
                    <a:pt x="762635" y="1167511"/>
                  </a:cubicBezTo>
                  <a:cubicBezTo>
                    <a:pt x="756666" y="1179322"/>
                    <a:pt x="744855" y="1188212"/>
                    <a:pt x="741934" y="1200023"/>
                  </a:cubicBezTo>
                  <a:cubicBezTo>
                    <a:pt x="741934" y="1271016"/>
                    <a:pt x="741934" y="1344803"/>
                    <a:pt x="744855" y="1415796"/>
                  </a:cubicBezTo>
                  <a:cubicBezTo>
                    <a:pt x="744855" y="1424686"/>
                    <a:pt x="762635" y="1433576"/>
                    <a:pt x="774446" y="1439418"/>
                  </a:cubicBezTo>
                  <a:cubicBezTo>
                    <a:pt x="762635" y="1457198"/>
                    <a:pt x="744855" y="1474851"/>
                    <a:pt x="744855" y="1492631"/>
                  </a:cubicBezTo>
                  <a:cubicBezTo>
                    <a:pt x="738886" y="1557655"/>
                    <a:pt x="741934" y="1625600"/>
                    <a:pt x="744855" y="1690624"/>
                  </a:cubicBezTo>
                  <a:cubicBezTo>
                    <a:pt x="744855" y="1702435"/>
                    <a:pt x="759587" y="1711325"/>
                    <a:pt x="765556" y="1720215"/>
                  </a:cubicBezTo>
                  <a:cubicBezTo>
                    <a:pt x="759587" y="1734947"/>
                    <a:pt x="741934" y="1749806"/>
                    <a:pt x="741934" y="1761617"/>
                  </a:cubicBezTo>
                  <a:cubicBezTo>
                    <a:pt x="739013" y="1838452"/>
                    <a:pt x="741934" y="1915287"/>
                    <a:pt x="741934" y="1989201"/>
                  </a:cubicBezTo>
                  <a:cubicBezTo>
                    <a:pt x="795147" y="2001012"/>
                    <a:pt x="815848" y="1980311"/>
                    <a:pt x="812927" y="1933067"/>
                  </a:cubicBezTo>
                  <a:cubicBezTo>
                    <a:pt x="810006" y="1874012"/>
                    <a:pt x="812927" y="1817751"/>
                    <a:pt x="810006" y="1761617"/>
                  </a:cubicBezTo>
                  <a:cubicBezTo>
                    <a:pt x="810006" y="1743837"/>
                    <a:pt x="798195" y="1729105"/>
                    <a:pt x="792226" y="1711325"/>
                  </a:cubicBezTo>
                  <a:cubicBezTo>
                    <a:pt x="798195" y="1702435"/>
                    <a:pt x="810006" y="1696593"/>
                    <a:pt x="810006" y="1687703"/>
                  </a:cubicBezTo>
                  <a:cubicBezTo>
                    <a:pt x="810006" y="1610868"/>
                    <a:pt x="812927" y="1534033"/>
                    <a:pt x="810006" y="1457198"/>
                  </a:cubicBezTo>
                  <a:cubicBezTo>
                    <a:pt x="810006" y="1451229"/>
                    <a:pt x="786384" y="1448308"/>
                    <a:pt x="771525" y="1442466"/>
                  </a:cubicBezTo>
                  <a:cubicBezTo>
                    <a:pt x="786257" y="1424686"/>
                    <a:pt x="810006" y="1407033"/>
                    <a:pt x="810006" y="1389253"/>
                  </a:cubicBezTo>
                  <a:cubicBezTo>
                    <a:pt x="812927" y="1312418"/>
                    <a:pt x="810006" y="1235583"/>
                    <a:pt x="810006" y="1152779"/>
                  </a:cubicBezTo>
                  <a:cubicBezTo>
                    <a:pt x="789305" y="1158748"/>
                    <a:pt x="774573" y="1164590"/>
                    <a:pt x="762762" y="1170559"/>
                  </a:cubicBezTo>
                  <a:close/>
                  <a:moveTo>
                    <a:pt x="780542" y="2281809"/>
                  </a:moveTo>
                  <a:cubicBezTo>
                    <a:pt x="792353" y="2269998"/>
                    <a:pt x="810133" y="2255266"/>
                    <a:pt x="810133" y="2243328"/>
                  </a:cubicBezTo>
                  <a:cubicBezTo>
                    <a:pt x="813054" y="2163572"/>
                    <a:pt x="810133" y="2083689"/>
                    <a:pt x="810133" y="2003933"/>
                  </a:cubicBezTo>
                  <a:cubicBezTo>
                    <a:pt x="759841" y="2001012"/>
                    <a:pt x="739140" y="2015744"/>
                    <a:pt x="742188" y="2062988"/>
                  </a:cubicBezTo>
                  <a:cubicBezTo>
                    <a:pt x="745109" y="2122043"/>
                    <a:pt x="745109" y="2178304"/>
                    <a:pt x="742188" y="2234438"/>
                  </a:cubicBezTo>
                  <a:cubicBezTo>
                    <a:pt x="739267" y="2269871"/>
                    <a:pt x="753999" y="2278761"/>
                    <a:pt x="783590" y="2281682"/>
                  </a:cubicBezTo>
                  <a:cubicBezTo>
                    <a:pt x="768858" y="2290572"/>
                    <a:pt x="745109" y="2302383"/>
                    <a:pt x="745109" y="2314194"/>
                  </a:cubicBezTo>
                  <a:cubicBezTo>
                    <a:pt x="742188" y="2393950"/>
                    <a:pt x="742188" y="2470785"/>
                    <a:pt x="742188" y="2556510"/>
                  </a:cubicBezTo>
                  <a:cubicBezTo>
                    <a:pt x="771779" y="2553589"/>
                    <a:pt x="789432" y="2550541"/>
                    <a:pt x="813181" y="2547620"/>
                  </a:cubicBezTo>
                  <a:cubicBezTo>
                    <a:pt x="813181" y="2467864"/>
                    <a:pt x="813181" y="2391029"/>
                    <a:pt x="810260" y="2314194"/>
                  </a:cubicBezTo>
                  <a:cubicBezTo>
                    <a:pt x="810260" y="2302383"/>
                    <a:pt x="792480" y="2293493"/>
                    <a:pt x="780669" y="2281682"/>
                  </a:cubicBezTo>
                  <a:close/>
                  <a:moveTo>
                    <a:pt x="449326" y="1838325"/>
                  </a:moveTo>
                  <a:cubicBezTo>
                    <a:pt x="434594" y="1853057"/>
                    <a:pt x="413893" y="1870837"/>
                    <a:pt x="410845" y="1888617"/>
                  </a:cubicBezTo>
                  <a:cubicBezTo>
                    <a:pt x="407924" y="1953641"/>
                    <a:pt x="410845" y="2018665"/>
                    <a:pt x="410845" y="2086610"/>
                  </a:cubicBezTo>
                  <a:cubicBezTo>
                    <a:pt x="470027" y="2089531"/>
                    <a:pt x="493649" y="2065909"/>
                    <a:pt x="490601" y="2009775"/>
                  </a:cubicBezTo>
                  <a:cubicBezTo>
                    <a:pt x="484632" y="1953641"/>
                    <a:pt x="487680" y="1897507"/>
                    <a:pt x="487680" y="1841373"/>
                  </a:cubicBezTo>
                  <a:cubicBezTo>
                    <a:pt x="469900" y="1841373"/>
                    <a:pt x="458089" y="1838452"/>
                    <a:pt x="446278" y="1838452"/>
                  </a:cubicBezTo>
                  <a:cubicBezTo>
                    <a:pt x="461010" y="1817751"/>
                    <a:pt x="484759" y="1799971"/>
                    <a:pt x="487680" y="1776349"/>
                  </a:cubicBezTo>
                  <a:cubicBezTo>
                    <a:pt x="493649" y="1723136"/>
                    <a:pt x="487680" y="1667002"/>
                    <a:pt x="484759" y="1613789"/>
                  </a:cubicBezTo>
                  <a:cubicBezTo>
                    <a:pt x="484759" y="1604899"/>
                    <a:pt x="472948" y="1593088"/>
                    <a:pt x="466979" y="1584198"/>
                  </a:cubicBezTo>
                  <a:cubicBezTo>
                    <a:pt x="475869" y="1501394"/>
                    <a:pt x="487680" y="1421638"/>
                    <a:pt x="496570" y="1324102"/>
                  </a:cubicBezTo>
                  <a:cubicBezTo>
                    <a:pt x="464058" y="1338834"/>
                    <a:pt x="452247" y="1344803"/>
                    <a:pt x="437388" y="1350645"/>
                  </a:cubicBezTo>
                  <a:cubicBezTo>
                    <a:pt x="523240" y="1282700"/>
                    <a:pt x="475996" y="1191006"/>
                    <a:pt x="487807" y="1102360"/>
                  </a:cubicBezTo>
                  <a:cubicBezTo>
                    <a:pt x="428625" y="1123061"/>
                    <a:pt x="399161" y="1152652"/>
                    <a:pt x="408051" y="1211707"/>
                  </a:cubicBezTo>
                  <a:cubicBezTo>
                    <a:pt x="416941" y="1256030"/>
                    <a:pt x="419862" y="1303274"/>
                    <a:pt x="425831" y="1347597"/>
                  </a:cubicBezTo>
                  <a:cubicBezTo>
                    <a:pt x="419862" y="1424432"/>
                    <a:pt x="416941" y="1501267"/>
                    <a:pt x="411099" y="1578102"/>
                  </a:cubicBezTo>
                  <a:cubicBezTo>
                    <a:pt x="411099" y="1581023"/>
                    <a:pt x="434721" y="1584071"/>
                    <a:pt x="446532" y="1586992"/>
                  </a:cubicBezTo>
                  <a:cubicBezTo>
                    <a:pt x="434721" y="1607693"/>
                    <a:pt x="414020" y="1625473"/>
                    <a:pt x="411099" y="1646047"/>
                  </a:cubicBezTo>
                  <a:cubicBezTo>
                    <a:pt x="405130" y="1699260"/>
                    <a:pt x="411099" y="1752473"/>
                    <a:pt x="408178" y="1808607"/>
                  </a:cubicBezTo>
                  <a:cubicBezTo>
                    <a:pt x="408178" y="1841119"/>
                    <a:pt x="425958" y="1844040"/>
                    <a:pt x="449580" y="1838198"/>
                  </a:cubicBezTo>
                  <a:close/>
                  <a:moveTo>
                    <a:pt x="1040765" y="2234184"/>
                  </a:moveTo>
                  <a:cubicBezTo>
                    <a:pt x="1061466" y="2222373"/>
                    <a:pt x="1096899" y="2210562"/>
                    <a:pt x="1096899" y="2195703"/>
                  </a:cubicBezTo>
                  <a:cubicBezTo>
                    <a:pt x="1102868" y="2104136"/>
                    <a:pt x="1099820" y="2012442"/>
                    <a:pt x="1099820" y="1923796"/>
                  </a:cubicBezTo>
                  <a:cubicBezTo>
                    <a:pt x="1037717" y="1920875"/>
                    <a:pt x="1017016" y="1941576"/>
                    <a:pt x="1020064" y="1994789"/>
                  </a:cubicBezTo>
                  <a:cubicBezTo>
                    <a:pt x="1022985" y="2056892"/>
                    <a:pt x="1020064" y="2118868"/>
                    <a:pt x="1022985" y="2178050"/>
                  </a:cubicBezTo>
                  <a:cubicBezTo>
                    <a:pt x="1022985" y="2195830"/>
                    <a:pt x="1034796" y="2213483"/>
                    <a:pt x="1043686" y="2234184"/>
                  </a:cubicBezTo>
                  <a:cubicBezTo>
                    <a:pt x="1034796" y="2240153"/>
                    <a:pt x="1022985" y="2248916"/>
                    <a:pt x="1022985" y="2257806"/>
                  </a:cubicBezTo>
                  <a:cubicBezTo>
                    <a:pt x="1020064" y="2346452"/>
                    <a:pt x="1020064" y="2435098"/>
                    <a:pt x="1020064" y="2529713"/>
                  </a:cubicBezTo>
                  <a:cubicBezTo>
                    <a:pt x="1052576" y="2526792"/>
                    <a:pt x="1076198" y="2523744"/>
                    <a:pt x="1099820" y="2523744"/>
                  </a:cubicBezTo>
                  <a:cubicBezTo>
                    <a:pt x="1099820" y="2420239"/>
                    <a:pt x="1099820" y="2325751"/>
                    <a:pt x="1099820" y="2228215"/>
                  </a:cubicBezTo>
                  <a:cubicBezTo>
                    <a:pt x="1076198" y="2231136"/>
                    <a:pt x="1058418" y="2231136"/>
                    <a:pt x="1040638" y="2234184"/>
                  </a:cubicBezTo>
                  <a:close/>
                  <a:moveTo>
                    <a:pt x="1082040" y="992886"/>
                  </a:moveTo>
                  <a:cubicBezTo>
                    <a:pt x="1090930" y="901319"/>
                    <a:pt x="1099820" y="809625"/>
                    <a:pt x="1108583" y="720979"/>
                  </a:cubicBezTo>
                  <a:cubicBezTo>
                    <a:pt x="1102614" y="718058"/>
                    <a:pt x="1093851" y="715010"/>
                    <a:pt x="1087882" y="715010"/>
                  </a:cubicBezTo>
                  <a:cubicBezTo>
                    <a:pt x="1067181" y="732790"/>
                    <a:pt x="1028700" y="753491"/>
                    <a:pt x="1025779" y="774065"/>
                  </a:cubicBezTo>
                  <a:cubicBezTo>
                    <a:pt x="1016889" y="850900"/>
                    <a:pt x="1022858" y="930656"/>
                    <a:pt x="1022858" y="1010539"/>
                  </a:cubicBezTo>
                  <a:cubicBezTo>
                    <a:pt x="1043559" y="1001649"/>
                    <a:pt x="1055370" y="995807"/>
                    <a:pt x="1070102" y="989838"/>
                  </a:cubicBezTo>
                  <a:cubicBezTo>
                    <a:pt x="1016889" y="1022350"/>
                    <a:pt x="1016889" y="1072642"/>
                    <a:pt x="1019810" y="1122807"/>
                  </a:cubicBezTo>
                  <a:cubicBezTo>
                    <a:pt x="1022731" y="1172972"/>
                    <a:pt x="1019810" y="1223264"/>
                    <a:pt x="1022731" y="1273556"/>
                  </a:cubicBezTo>
                  <a:cubicBezTo>
                    <a:pt x="1022731" y="1288288"/>
                    <a:pt x="1037463" y="1303147"/>
                    <a:pt x="1049274" y="1317879"/>
                  </a:cubicBezTo>
                  <a:cubicBezTo>
                    <a:pt x="1037463" y="1335659"/>
                    <a:pt x="1022731" y="1353312"/>
                    <a:pt x="1022731" y="1371092"/>
                  </a:cubicBezTo>
                  <a:cubicBezTo>
                    <a:pt x="1019810" y="1439037"/>
                    <a:pt x="1022731" y="1506982"/>
                    <a:pt x="1019810" y="1577975"/>
                  </a:cubicBezTo>
                  <a:cubicBezTo>
                    <a:pt x="1019810" y="1616456"/>
                    <a:pt x="1037590" y="1616456"/>
                    <a:pt x="1067054" y="1610487"/>
                  </a:cubicBezTo>
                  <a:cubicBezTo>
                    <a:pt x="1052322" y="1625219"/>
                    <a:pt x="1022731" y="1640078"/>
                    <a:pt x="1022731" y="1657731"/>
                  </a:cubicBezTo>
                  <a:cubicBezTo>
                    <a:pt x="1019810" y="1743456"/>
                    <a:pt x="1019810" y="1832102"/>
                    <a:pt x="1019810" y="1926717"/>
                  </a:cubicBezTo>
                  <a:cubicBezTo>
                    <a:pt x="1058291" y="1908937"/>
                    <a:pt x="1102614" y="1923796"/>
                    <a:pt x="1102614" y="1867662"/>
                  </a:cubicBezTo>
                  <a:cubicBezTo>
                    <a:pt x="1099693" y="1790827"/>
                    <a:pt x="1102614" y="1716913"/>
                    <a:pt x="1099693" y="1642999"/>
                  </a:cubicBezTo>
                  <a:cubicBezTo>
                    <a:pt x="1099693" y="1631188"/>
                    <a:pt x="1078992" y="1622298"/>
                    <a:pt x="1067181" y="1610487"/>
                  </a:cubicBezTo>
                  <a:cubicBezTo>
                    <a:pt x="1078992" y="1592707"/>
                    <a:pt x="1099693" y="1575054"/>
                    <a:pt x="1099693" y="1554353"/>
                  </a:cubicBezTo>
                  <a:cubicBezTo>
                    <a:pt x="1102614" y="1480439"/>
                    <a:pt x="1102614" y="1406525"/>
                    <a:pt x="1099693" y="1332738"/>
                  </a:cubicBezTo>
                  <a:cubicBezTo>
                    <a:pt x="1099693" y="1320927"/>
                    <a:pt x="1087882" y="1312037"/>
                    <a:pt x="1081913" y="1300226"/>
                  </a:cubicBezTo>
                  <a:cubicBezTo>
                    <a:pt x="1087882" y="1282446"/>
                    <a:pt x="1099693" y="1267714"/>
                    <a:pt x="1099693" y="1252982"/>
                  </a:cubicBezTo>
                  <a:cubicBezTo>
                    <a:pt x="1102614" y="1173226"/>
                    <a:pt x="1102614" y="1093343"/>
                    <a:pt x="1099693" y="1013587"/>
                  </a:cubicBezTo>
                  <a:cubicBezTo>
                    <a:pt x="1099693" y="1004697"/>
                    <a:pt x="1087882" y="998855"/>
                    <a:pt x="1081913" y="992886"/>
                  </a:cubicBezTo>
                  <a:close/>
                  <a:moveTo>
                    <a:pt x="940054" y="1064006"/>
                  </a:moveTo>
                  <a:cubicBezTo>
                    <a:pt x="934085" y="1078738"/>
                    <a:pt x="919353" y="1093597"/>
                    <a:pt x="919353" y="1108329"/>
                  </a:cubicBezTo>
                  <a:cubicBezTo>
                    <a:pt x="919353" y="1191133"/>
                    <a:pt x="919353" y="1273810"/>
                    <a:pt x="919353" y="1353693"/>
                  </a:cubicBezTo>
                  <a:cubicBezTo>
                    <a:pt x="925322" y="1359662"/>
                    <a:pt x="928243" y="1362583"/>
                    <a:pt x="934085" y="1365504"/>
                  </a:cubicBezTo>
                  <a:cubicBezTo>
                    <a:pt x="957707" y="1344803"/>
                    <a:pt x="996188" y="1324102"/>
                    <a:pt x="996188" y="1300480"/>
                  </a:cubicBezTo>
                  <a:cubicBezTo>
                    <a:pt x="1005078" y="1217676"/>
                    <a:pt x="999109" y="1134999"/>
                    <a:pt x="999109" y="1046353"/>
                  </a:cubicBezTo>
                  <a:cubicBezTo>
                    <a:pt x="978408" y="1055243"/>
                    <a:pt x="963676" y="1061085"/>
                    <a:pt x="951865" y="1067054"/>
                  </a:cubicBezTo>
                  <a:cubicBezTo>
                    <a:pt x="966597" y="1049274"/>
                    <a:pt x="996188" y="1031621"/>
                    <a:pt x="996188" y="1010920"/>
                  </a:cubicBezTo>
                  <a:cubicBezTo>
                    <a:pt x="1002157" y="937006"/>
                    <a:pt x="999109" y="860171"/>
                    <a:pt x="999109" y="783336"/>
                  </a:cubicBezTo>
                  <a:cubicBezTo>
                    <a:pt x="937006" y="804037"/>
                    <a:pt x="910463" y="836549"/>
                    <a:pt x="916305" y="895604"/>
                  </a:cubicBezTo>
                  <a:cubicBezTo>
                    <a:pt x="922274" y="939927"/>
                    <a:pt x="916305" y="987171"/>
                    <a:pt x="919226" y="1031494"/>
                  </a:cubicBezTo>
                  <a:cubicBezTo>
                    <a:pt x="919226" y="1043305"/>
                    <a:pt x="933958" y="1052195"/>
                    <a:pt x="939927" y="1064006"/>
                  </a:cubicBezTo>
                  <a:close/>
                  <a:moveTo>
                    <a:pt x="1480947" y="765556"/>
                  </a:moveTo>
                  <a:cubicBezTo>
                    <a:pt x="1489837" y="756666"/>
                    <a:pt x="1507490" y="747776"/>
                    <a:pt x="1507490" y="735965"/>
                  </a:cubicBezTo>
                  <a:cubicBezTo>
                    <a:pt x="1507490" y="644398"/>
                    <a:pt x="1507490" y="552704"/>
                    <a:pt x="1507490" y="461137"/>
                  </a:cubicBezTo>
                  <a:cubicBezTo>
                    <a:pt x="1501521" y="458216"/>
                    <a:pt x="1498600" y="455168"/>
                    <a:pt x="1492758" y="455168"/>
                  </a:cubicBezTo>
                  <a:cubicBezTo>
                    <a:pt x="1466215" y="481711"/>
                    <a:pt x="1421765" y="505460"/>
                    <a:pt x="1415923" y="534924"/>
                  </a:cubicBezTo>
                  <a:cubicBezTo>
                    <a:pt x="1407033" y="614680"/>
                    <a:pt x="1413002" y="700405"/>
                    <a:pt x="1413002" y="789051"/>
                  </a:cubicBezTo>
                  <a:cubicBezTo>
                    <a:pt x="1442593" y="780161"/>
                    <a:pt x="1463294" y="771271"/>
                    <a:pt x="1483995" y="765429"/>
                  </a:cubicBezTo>
                  <a:cubicBezTo>
                    <a:pt x="1404239" y="795020"/>
                    <a:pt x="1410081" y="865886"/>
                    <a:pt x="1413002" y="933831"/>
                  </a:cubicBezTo>
                  <a:cubicBezTo>
                    <a:pt x="1413002" y="998855"/>
                    <a:pt x="1413002" y="1063879"/>
                    <a:pt x="1413002" y="1128903"/>
                  </a:cubicBezTo>
                  <a:cubicBezTo>
                    <a:pt x="1418971" y="1131824"/>
                    <a:pt x="1424813" y="1131824"/>
                    <a:pt x="1427734" y="1134872"/>
                  </a:cubicBezTo>
                  <a:cubicBezTo>
                    <a:pt x="1448435" y="1102360"/>
                    <a:pt x="1510538" y="1123061"/>
                    <a:pt x="1510538" y="1060958"/>
                  </a:cubicBezTo>
                  <a:cubicBezTo>
                    <a:pt x="1510538" y="972312"/>
                    <a:pt x="1510538" y="883666"/>
                    <a:pt x="1507617" y="795020"/>
                  </a:cubicBezTo>
                  <a:cubicBezTo>
                    <a:pt x="1507617" y="786130"/>
                    <a:pt x="1492885" y="777240"/>
                    <a:pt x="1481074" y="765429"/>
                  </a:cubicBezTo>
                  <a:close/>
                  <a:moveTo>
                    <a:pt x="1430782" y="1820545"/>
                  </a:moveTo>
                  <a:cubicBezTo>
                    <a:pt x="1448562" y="1814576"/>
                    <a:pt x="1466215" y="1808734"/>
                    <a:pt x="1481074" y="1796923"/>
                  </a:cubicBezTo>
                  <a:cubicBezTo>
                    <a:pt x="1492885" y="1788033"/>
                    <a:pt x="1507617" y="1773301"/>
                    <a:pt x="1507617" y="1761490"/>
                  </a:cubicBezTo>
                  <a:cubicBezTo>
                    <a:pt x="1510538" y="1672844"/>
                    <a:pt x="1510538" y="1581150"/>
                    <a:pt x="1510538" y="1492504"/>
                  </a:cubicBezTo>
                  <a:cubicBezTo>
                    <a:pt x="1510538" y="1457071"/>
                    <a:pt x="1492758" y="1459992"/>
                    <a:pt x="1469136" y="1468882"/>
                  </a:cubicBezTo>
                  <a:cubicBezTo>
                    <a:pt x="1483868" y="1451102"/>
                    <a:pt x="1507617" y="1433449"/>
                    <a:pt x="1507617" y="1415669"/>
                  </a:cubicBezTo>
                  <a:cubicBezTo>
                    <a:pt x="1510538" y="1315212"/>
                    <a:pt x="1510538" y="1217676"/>
                    <a:pt x="1510538" y="1108329"/>
                  </a:cubicBezTo>
                  <a:cubicBezTo>
                    <a:pt x="1469136" y="1134872"/>
                    <a:pt x="1413002" y="1123061"/>
                    <a:pt x="1413002" y="1185164"/>
                  </a:cubicBezTo>
                  <a:cubicBezTo>
                    <a:pt x="1413002" y="1270889"/>
                    <a:pt x="1413002" y="1353566"/>
                    <a:pt x="1415923" y="1439291"/>
                  </a:cubicBezTo>
                  <a:cubicBezTo>
                    <a:pt x="1415923" y="1451102"/>
                    <a:pt x="1430655" y="1459992"/>
                    <a:pt x="1439545" y="1471803"/>
                  </a:cubicBezTo>
                  <a:cubicBezTo>
                    <a:pt x="1430655" y="1492504"/>
                    <a:pt x="1415923" y="1510284"/>
                    <a:pt x="1415923" y="1530858"/>
                  </a:cubicBezTo>
                  <a:cubicBezTo>
                    <a:pt x="1413002" y="1613662"/>
                    <a:pt x="1413002" y="1693418"/>
                    <a:pt x="1415923" y="1776222"/>
                  </a:cubicBezTo>
                  <a:cubicBezTo>
                    <a:pt x="1415923" y="1790954"/>
                    <a:pt x="1424813" y="1805813"/>
                    <a:pt x="1430655" y="1820545"/>
                  </a:cubicBezTo>
                  <a:cubicBezTo>
                    <a:pt x="1427734" y="1826514"/>
                    <a:pt x="1415923" y="1832356"/>
                    <a:pt x="1415923" y="1838325"/>
                  </a:cubicBezTo>
                  <a:cubicBezTo>
                    <a:pt x="1415923" y="1941830"/>
                    <a:pt x="1415923" y="2048129"/>
                    <a:pt x="1415923" y="2166366"/>
                  </a:cubicBezTo>
                  <a:cubicBezTo>
                    <a:pt x="1454404" y="2148586"/>
                    <a:pt x="1504569" y="2136775"/>
                    <a:pt x="1504569" y="2122043"/>
                  </a:cubicBezTo>
                  <a:cubicBezTo>
                    <a:pt x="1513459" y="2018538"/>
                    <a:pt x="1510538" y="1912239"/>
                    <a:pt x="1510538" y="1805813"/>
                  </a:cubicBezTo>
                  <a:cubicBezTo>
                    <a:pt x="1478026" y="1811782"/>
                    <a:pt x="1454404" y="1817624"/>
                    <a:pt x="1430782" y="1820545"/>
                  </a:cubicBezTo>
                  <a:close/>
                  <a:moveTo>
                    <a:pt x="1611122" y="700405"/>
                  </a:moveTo>
                  <a:cubicBezTo>
                    <a:pt x="1625854" y="682625"/>
                    <a:pt x="1652524" y="661924"/>
                    <a:pt x="1652524" y="641350"/>
                  </a:cubicBezTo>
                  <a:cubicBezTo>
                    <a:pt x="1655445" y="552704"/>
                    <a:pt x="1655445" y="461010"/>
                    <a:pt x="1655445" y="369443"/>
                  </a:cubicBezTo>
                  <a:cubicBezTo>
                    <a:pt x="1649476" y="366522"/>
                    <a:pt x="1643634" y="360553"/>
                    <a:pt x="1640713" y="357632"/>
                  </a:cubicBezTo>
                  <a:cubicBezTo>
                    <a:pt x="1608201" y="390144"/>
                    <a:pt x="1552067" y="416687"/>
                    <a:pt x="1546098" y="449199"/>
                  </a:cubicBezTo>
                  <a:cubicBezTo>
                    <a:pt x="1534287" y="534924"/>
                    <a:pt x="1543177" y="626491"/>
                    <a:pt x="1543177" y="718185"/>
                  </a:cubicBezTo>
                  <a:cubicBezTo>
                    <a:pt x="1566799" y="709295"/>
                    <a:pt x="1581658" y="703453"/>
                    <a:pt x="1599311" y="697484"/>
                  </a:cubicBezTo>
                  <a:cubicBezTo>
                    <a:pt x="1578610" y="724027"/>
                    <a:pt x="1549019" y="747776"/>
                    <a:pt x="1546098" y="777240"/>
                  </a:cubicBezTo>
                  <a:cubicBezTo>
                    <a:pt x="1537208" y="862965"/>
                    <a:pt x="1540129" y="951611"/>
                    <a:pt x="1543177" y="1040257"/>
                  </a:cubicBezTo>
                  <a:cubicBezTo>
                    <a:pt x="1543177" y="1049147"/>
                    <a:pt x="1557909" y="1060958"/>
                    <a:pt x="1566799" y="1069848"/>
                  </a:cubicBezTo>
                  <a:cubicBezTo>
                    <a:pt x="1560830" y="1090549"/>
                    <a:pt x="1543177" y="1108329"/>
                    <a:pt x="1543177" y="1125982"/>
                  </a:cubicBezTo>
                  <a:cubicBezTo>
                    <a:pt x="1540256" y="1211707"/>
                    <a:pt x="1540256" y="1300353"/>
                    <a:pt x="1543177" y="1386078"/>
                  </a:cubicBezTo>
                  <a:cubicBezTo>
                    <a:pt x="1543177" y="1397889"/>
                    <a:pt x="1560957" y="1412621"/>
                    <a:pt x="1569720" y="1424559"/>
                  </a:cubicBezTo>
                  <a:cubicBezTo>
                    <a:pt x="1560830" y="1445260"/>
                    <a:pt x="1543177" y="1463040"/>
                    <a:pt x="1543177" y="1483614"/>
                  </a:cubicBezTo>
                  <a:cubicBezTo>
                    <a:pt x="1540256" y="1569339"/>
                    <a:pt x="1540256" y="1655064"/>
                    <a:pt x="1543177" y="1740789"/>
                  </a:cubicBezTo>
                  <a:cubicBezTo>
                    <a:pt x="1543177" y="1755521"/>
                    <a:pt x="1560957" y="1767332"/>
                    <a:pt x="1569720" y="1779270"/>
                  </a:cubicBezTo>
                  <a:cubicBezTo>
                    <a:pt x="1560830" y="1794002"/>
                    <a:pt x="1543177" y="1805813"/>
                    <a:pt x="1543177" y="1817751"/>
                  </a:cubicBezTo>
                  <a:cubicBezTo>
                    <a:pt x="1540256" y="1921256"/>
                    <a:pt x="1543177" y="2024634"/>
                    <a:pt x="1543177" y="2131060"/>
                  </a:cubicBezTo>
                  <a:cubicBezTo>
                    <a:pt x="1563878" y="2128139"/>
                    <a:pt x="1575689" y="2125091"/>
                    <a:pt x="1590421" y="2125091"/>
                  </a:cubicBezTo>
                  <a:cubicBezTo>
                    <a:pt x="1643634" y="2125091"/>
                    <a:pt x="1658366" y="2101469"/>
                    <a:pt x="1655445" y="2048256"/>
                  </a:cubicBezTo>
                  <a:cubicBezTo>
                    <a:pt x="1652524" y="1968500"/>
                    <a:pt x="1655445" y="1888617"/>
                    <a:pt x="1655445" y="1805940"/>
                  </a:cubicBezTo>
                  <a:cubicBezTo>
                    <a:pt x="1655445" y="1770507"/>
                    <a:pt x="1643634" y="1761617"/>
                    <a:pt x="1611122" y="1776349"/>
                  </a:cubicBezTo>
                  <a:cubicBezTo>
                    <a:pt x="1625854" y="1761617"/>
                    <a:pt x="1652524" y="1746758"/>
                    <a:pt x="1652524" y="1729105"/>
                  </a:cubicBezTo>
                  <a:cubicBezTo>
                    <a:pt x="1655445" y="1622679"/>
                    <a:pt x="1655445" y="1516253"/>
                    <a:pt x="1655445" y="1403985"/>
                  </a:cubicBezTo>
                  <a:cubicBezTo>
                    <a:pt x="1628902" y="1409954"/>
                    <a:pt x="1614043" y="1415796"/>
                    <a:pt x="1599311" y="1421765"/>
                  </a:cubicBezTo>
                  <a:cubicBezTo>
                    <a:pt x="1617091" y="1403985"/>
                    <a:pt x="1652524" y="1386332"/>
                    <a:pt x="1652524" y="1365631"/>
                  </a:cubicBezTo>
                  <a:cubicBezTo>
                    <a:pt x="1658493" y="1259205"/>
                    <a:pt x="1655445" y="1155827"/>
                    <a:pt x="1655445" y="1046480"/>
                  </a:cubicBezTo>
                  <a:cubicBezTo>
                    <a:pt x="1620012" y="1058291"/>
                    <a:pt x="1593342" y="1064260"/>
                    <a:pt x="1566799" y="1073023"/>
                  </a:cubicBezTo>
                  <a:cubicBezTo>
                    <a:pt x="1584579" y="1061212"/>
                    <a:pt x="1605280" y="1052322"/>
                    <a:pt x="1620012" y="1040511"/>
                  </a:cubicBezTo>
                  <a:cubicBezTo>
                    <a:pt x="1634744" y="1031621"/>
                    <a:pt x="1652524" y="1016889"/>
                    <a:pt x="1652524" y="1005078"/>
                  </a:cubicBezTo>
                  <a:cubicBezTo>
                    <a:pt x="1655445" y="898652"/>
                    <a:pt x="1655445" y="792226"/>
                    <a:pt x="1655445" y="682879"/>
                  </a:cubicBezTo>
                  <a:cubicBezTo>
                    <a:pt x="1634744" y="691769"/>
                    <a:pt x="1622933" y="694690"/>
                    <a:pt x="1611122" y="700659"/>
                  </a:cubicBezTo>
                  <a:close/>
                  <a:moveTo>
                    <a:pt x="1930400" y="523113"/>
                  </a:moveTo>
                  <a:cubicBezTo>
                    <a:pt x="1948180" y="505333"/>
                    <a:pt x="1977644" y="487680"/>
                    <a:pt x="1980692" y="469900"/>
                  </a:cubicBezTo>
                  <a:cubicBezTo>
                    <a:pt x="1983613" y="363474"/>
                    <a:pt x="1983613" y="260096"/>
                    <a:pt x="1983613" y="153670"/>
                  </a:cubicBezTo>
                  <a:cubicBezTo>
                    <a:pt x="1880108" y="186182"/>
                    <a:pt x="1835785" y="245237"/>
                    <a:pt x="1853565" y="345821"/>
                  </a:cubicBezTo>
                  <a:cubicBezTo>
                    <a:pt x="1859534" y="375412"/>
                    <a:pt x="1856486" y="404876"/>
                    <a:pt x="1856486" y="434467"/>
                  </a:cubicBezTo>
                  <a:cubicBezTo>
                    <a:pt x="1856486" y="469900"/>
                    <a:pt x="1856486" y="505460"/>
                    <a:pt x="1856486" y="549783"/>
                  </a:cubicBezTo>
                  <a:cubicBezTo>
                    <a:pt x="1886077" y="535051"/>
                    <a:pt x="1900809" y="529082"/>
                    <a:pt x="1915668" y="520192"/>
                  </a:cubicBezTo>
                  <a:cubicBezTo>
                    <a:pt x="1859534" y="555625"/>
                    <a:pt x="1850644" y="605917"/>
                    <a:pt x="1853565" y="668020"/>
                  </a:cubicBezTo>
                  <a:cubicBezTo>
                    <a:pt x="1859534" y="739013"/>
                    <a:pt x="1853565" y="806958"/>
                    <a:pt x="1856486" y="874903"/>
                  </a:cubicBezTo>
                  <a:cubicBezTo>
                    <a:pt x="1856486" y="895604"/>
                    <a:pt x="1865376" y="916305"/>
                    <a:pt x="1871218" y="933958"/>
                  </a:cubicBezTo>
                  <a:cubicBezTo>
                    <a:pt x="1862328" y="1058037"/>
                    <a:pt x="1856486" y="1182243"/>
                    <a:pt x="1850517" y="1309243"/>
                  </a:cubicBezTo>
                  <a:cubicBezTo>
                    <a:pt x="1885950" y="1303274"/>
                    <a:pt x="1906651" y="1297432"/>
                    <a:pt x="1924431" y="1294511"/>
                  </a:cubicBezTo>
                  <a:cubicBezTo>
                    <a:pt x="1903730" y="1312291"/>
                    <a:pt x="1859407" y="1327023"/>
                    <a:pt x="1859407" y="1347724"/>
                  </a:cubicBezTo>
                  <a:cubicBezTo>
                    <a:pt x="1853438" y="1459992"/>
                    <a:pt x="1856486" y="1572387"/>
                    <a:pt x="1856486" y="1693545"/>
                  </a:cubicBezTo>
                  <a:cubicBezTo>
                    <a:pt x="1897888" y="1681734"/>
                    <a:pt x="1933321" y="1675765"/>
                    <a:pt x="1965833" y="1667002"/>
                  </a:cubicBezTo>
                  <a:cubicBezTo>
                    <a:pt x="1962912" y="1672971"/>
                    <a:pt x="1959864" y="1678813"/>
                    <a:pt x="1954022" y="1681734"/>
                  </a:cubicBezTo>
                  <a:cubicBezTo>
                    <a:pt x="1856486" y="1717167"/>
                    <a:pt x="1856486" y="1717167"/>
                    <a:pt x="1856486" y="1823593"/>
                  </a:cubicBezTo>
                  <a:cubicBezTo>
                    <a:pt x="1856486" y="1832483"/>
                    <a:pt x="1856486" y="1841373"/>
                    <a:pt x="1856486" y="1850136"/>
                  </a:cubicBezTo>
                  <a:cubicBezTo>
                    <a:pt x="1856486" y="1924050"/>
                    <a:pt x="1856486" y="1997964"/>
                    <a:pt x="1856486" y="2071751"/>
                  </a:cubicBezTo>
                  <a:cubicBezTo>
                    <a:pt x="1894967" y="2068830"/>
                    <a:pt x="1927479" y="2068830"/>
                    <a:pt x="1956943" y="2065782"/>
                  </a:cubicBezTo>
                  <a:cubicBezTo>
                    <a:pt x="1924431" y="2074672"/>
                    <a:pt x="1891919" y="2083562"/>
                    <a:pt x="1859407" y="2095373"/>
                  </a:cubicBezTo>
                  <a:cubicBezTo>
                    <a:pt x="1859407" y="2213610"/>
                    <a:pt x="1859407" y="2331847"/>
                    <a:pt x="1859407" y="2453005"/>
                  </a:cubicBezTo>
                  <a:cubicBezTo>
                    <a:pt x="1888998" y="2453005"/>
                    <a:pt x="1918589" y="2455926"/>
                    <a:pt x="1948053" y="2450084"/>
                  </a:cubicBezTo>
                  <a:cubicBezTo>
                    <a:pt x="1959864" y="2447163"/>
                    <a:pt x="1980565" y="2429383"/>
                    <a:pt x="1980565" y="2414651"/>
                  </a:cubicBezTo>
                  <a:cubicBezTo>
                    <a:pt x="1983486" y="2308225"/>
                    <a:pt x="1983486" y="2198878"/>
                    <a:pt x="1980565" y="2092452"/>
                  </a:cubicBezTo>
                  <a:cubicBezTo>
                    <a:pt x="1980565" y="2083562"/>
                    <a:pt x="1962785" y="2074672"/>
                    <a:pt x="1954022" y="2068830"/>
                  </a:cubicBezTo>
                  <a:cubicBezTo>
                    <a:pt x="1962912" y="2048129"/>
                    <a:pt x="1980565" y="2027428"/>
                    <a:pt x="1980565" y="2006727"/>
                  </a:cubicBezTo>
                  <a:cubicBezTo>
                    <a:pt x="1983486" y="1909191"/>
                    <a:pt x="1983486" y="1814576"/>
                    <a:pt x="1983486" y="1720088"/>
                  </a:cubicBezTo>
                  <a:cubicBezTo>
                    <a:pt x="1983486" y="1702308"/>
                    <a:pt x="1971675" y="1684655"/>
                    <a:pt x="1965706" y="1669796"/>
                  </a:cubicBezTo>
                  <a:cubicBezTo>
                    <a:pt x="1971675" y="1663827"/>
                    <a:pt x="1980438" y="1657985"/>
                    <a:pt x="1980438" y="1652016"/>
                  </a:cubicBezTo>
                  <a:cubicBezTo>
                    <a:pt x="1983359" y="1536700"/>
                    <a:pt x="1983359" y="1421511"/>
                    <a:pt x="1980438" y="1309116"/>
                  </a:cubicBezTo>
                  <a:cubicBezTo>
                    <a:pt x="1980438" y="1303147"/>
                    <a:pt x="1962658" y="1297305"/>
                    <a:pt x="1950847" y="1291336"/>
                  </a:cubicBezTo>
                  <a:cubicBezTo>
                    <a:pt x="1962658" y="1273556"/>
                    <a:pt x="1980438" y="1255903"/>
                    <a:pt x="1980438" y="1238123"/>
                  </a:cubicBezTo>
                  <a:cubicBezTo>
                    <a:pt x="1983359" y="1125855"/>
                    <a:pt x="1983359" y="1010539"/>
                    <a:pt x="1983359" y="892302"/>
                  </a:cubicBezTo>
                  <a:cubicBezTo>
                    <a:pt x="1941957" y="907034"/>
                    <a:pt x="1903603" y="921893"/>
                    <a:pt x="1868043" y="933704"/>
                  </a:cubicBezTo>
                  <a:cubicBezTo>
                    <a:pt x="1894586" y="918972"/>
                    <a:pt x="1924177" y="907161"/>
                    <a:pt x="1947799" y="889381"/>
                  </a:cubicBezTo>
                  <a:cubicBezTo>
                    <a:pt x="1962531" y="877570"/>
                    <a:pt x="1980311" y="859790"/>
                    <a:pt x="1980311" y="842137"/>
                  </a:cubicBezTo>
                  <a:cubicBezTo>
                    <a:pt x="1983232" y="729869"/>
                    <a:pt x="1983232" y="620522"/>
                    <a:pt x="1983232" y="502285"/>
                  </a:cubicBezTo>
                  <a:cubicBezTo>
                    <a:pt x="1962531" y="511175"/>
                    <a:pt x="1947799" y="517017"/>
                    <a:pt x="1930019" y="522986"/>
                  </a:cubicBezTo>
                  <a:close/>
                  <a:moveTo>
                    <a:pt x="1791081" y="1347597"/>
                  </a:moveTo>
                  <a:cubicBezTo>
                    <a:pt x="1802892" y="1332865"/>
                    <a:pt x="1826514" y="1318006"/>
                    <a:pt x="1826514" y="1300353"/>
                  </a:cubicBezTo>
                  <a:cubicBezTo>
                    <a:pt x="1829435" y="1191006"/>
                    <a:pt x="1826514" y="1078738"/>
                    <a:pt x="1826514" y="966343"/>
                  </a:cubicBezTo>
                  <a:cubicBezTo>
                    <a:pt x="1779270" y="981075"/>
                    <a:pt x="1740789" y="995934"/>
                    <a:pt x="1699387" y="1010666"/>
                  </a:cubicBezTo>
                  <a:cubicBezTo>
                    <a:pt x="1731899" y="992886"/>
                    <a:pt x="1767332" y="978154"/>
                    <a:pt x="1796923" y="957453"/>
                  </a:cubicBezTo>
                  <a:cubicBezTo>
                    <a:pt x="1811655" y="948563"/>
                    <a:pt x="1826514" y="930910"/>
                    <a:pt x="1826514" y="916051"/>
                  </a:cubicBezTo>
                  <a:cubicBezTo>
                    <a:pt x="1829435" y="815594"/>
                    <a:pt x="1826514" y="715137"/>
                    <a:pt x="1826514" y="617601"/>
                  </a:cubicBezTo>
                  <a:cubicBezTo>
                    <a:pt x="1826514" y="608711"/>
                    <a:pt x="1811782" y="599821"/>
                    <a:pt x="1802892" y="591058"/>
                  </a:cubicBezTo>
                  <a:cubicBezTo>
                    <a:pt x="1811782" y="579247"/>
                    <a:pt x="1826514" y="564515"/>
                    <a:pt x="1826514" y="552577"/>
                  </a:cubicBezTo>
                  <a:cubicBezTo>
                    <a:pt x="1826514" y="452120"/>
                    <a:pt x="1826514" y="354584"/>
                    <a:pt x="1826514" y="248158"/>
                  </a:cubicBezTo>
                  <a:cubicBezTo>
                    <a:pt x="1785112" y="274701"/>
                    <a:pt x="1749679" y="289560"/>
                    <a:pt x="1723009" y="313182"/>
                  </a:cubicBezTo>
                  <a:cubicBezTo>
                    <a:pt x="1705229" y="327914"/>
                    <a:pt x="1690497" y="348615"/>
                    <a:pt x="1687576" y="369316"/>
                  </a:cubicBezTo>
                  <a:cubicBezTo>
                    <a:pt x="1684655" y="446151"/>
                    <a:pt x="1687576" y="522986"/>
                    <a:pt x="1687576" y="599821"/>
                  </a:cubicBezTo>
                  <a:cubicBezTo>
                    <a:pt x="1684655" y="632333"/>
                    <a:pt x="1702308" y="638302"/>
                    <a:pt x="1728978" y="629412"/>
                  </a:cubicBezTo>
                  <a:cubicBezTo>
                    <a:pt x="1714246" y="650113"/>
                    <a:pt x="1690497" y="670814"/>
                    <a:pt x="1687576" y="694436"/>
                  </a:cubicBezTo>
                  <a:cubicBezTo>
                    <a:pt x="1684655" y="786003"/>
                    <a:pt x="1687576" y="880618"/>
                    <a:pt x="1687576" y="975233"/>
                  </a:cubicBezTo>
                  <a:cubicBezTo>
                    <a:pt x="1687576" y="984123"/>
                    <a:pt x="1696466" y="995934"/>
                    <a:pt x="1702308" y="1007745"/>
                  </a:cubicBezTo>
                  <a:cubicBezTo>
                    <a:pt x="1696339" y="1019556"/>
                    <a:pt x="1687576" y="1031367"/>
                    <a:pt x="1687576" y="1046226"/>
                  </a:cubicBezTo>
                  <a:cubicBezTo>
                    <a:pt x="1687576" y="1152652"/>
                    <a:pt x="1687576" y="1259078"/>
                    <a:pt x="1687576" y="1371346"/>
                  </a:cubicBezTo>
                  <a:cubicBezTo>
                    <a:pt x="1714119" y="1365377"/>
                    <a:pt x="1737868" y="1359535"/>
                    <a:pt x="1758569" y="1353566"/>
                  </a:cubicBezTo>
                  <a:cubicBezTo>
                    <a:pt x="1734947" y="1371346"/>
                    <a:pt x="1693545" y="1388999"/>
                    <a:pt x="1690624" y="1409700"/>
                  </a:cubicBezTo>
                  <a:cubicBezTo>
                    <a:pt x="1684655" y="1516126"/>
                    <a:pt x="1687703" y="1625473"/>
                    <a:pt x="1687703" y="1740662"/>
                  </a:cubicBezTo>
                  <a:cubicBezTo>
                    <a:pt x="1732026" y="1728851"/>
                    <a:pt x="1767459" y="1722882"/>
                    <a:pt x="1800098" y="1708150"/>
                  </a:cubicBezTo>
                  <a:cubicBezTo>
                    <a:pt x="1811909" y="1705229"/>
                    <a:pt x="1826641" y="1684528"/>
                    <a:pt x="1826641" y="1672717"/>
                  </a:cubicBezTo>
                  <a:cubicBezTo>
                    <a:pt x="1829562" y="1572260"/>
                    <a:pt x="1826641" y="1471803"/>
                    <a:pt x="1826641" y="1371219"/>
                  </a:cubicBezTo>
                  <a:cubicBezTo>
                    <a:pt x="1826641" y="1338707"/>
                    <a:pt x="1811909" y="1341628"/>
                    <a:pt x="1791208" y="1347597"/>
                  </a:cubicBezTo>
                  <a:close/>
                  <a:moveTo>
                    <a:pt x="1826895" y="2095500"/>
                  </a:moveTo>
                  <a:cubicBezTo>
                    <a:pt x="1785493" y="2104390"/>
                    <a:pt x="1747139" y="2107311"/>
                    <a:pt x="1711579" y="2116201"/>
                  </a:cubicBezTo>
                  <a:cubicBezTo>
                    <a:pt x="1702689" y="2119122"/>
                    <a:pt x="1687957" y="2133981"/>
                    <a:pt x="1687957" y="2142744"/>
                  </a:cubicBezTo>
                  <a:cubicBezTo>
                    <a:pt x="1687957" y="2252091"/>
                    <a:pt x="1687957" y="2358517"/>
                    <a:pt x="1687957" y="2470785"/>
                  </a:cubicBezTo>
                  <a:cubicBezTo>
                    <a:pt x="1729359" y="2467864"/>
                    <a:pt x="1761871" y="2467864"/>
                    <a:pt x="1794383" y="2461895"/>
                  </a:cubicBezTo>
                  <a:cubicBezTo>
                    <a:pt x="1809115" y="2461895"/>
                    <a:pt x="1826895" y="2444115"/>
                    <a:pt x="1826895" y="2432304"/>
                  </a:cubicBezTo>
                  <a:cubicBezTo>
                    <a:pt x="1829816" y="2322957"/>
                    <a:pt x="1826895" y="2213610"/>
                    <a:pt x="1826895" y="2095373"/>
                  </a:cubicBezTo>
                  <a:close/>
                  <a:moveTo>
                    <a:pt x="1687957" y="2104263"/>
                  </a:moveTo>
                  <a:cubicBezTo>
                    <a:pt x="1729359" y="2098294"/>
                    <a:pt x="1764792" y="2095373"/>
                    <a:pt x="1800352" y="2086483"/>
                  </a:cubicBezTo>
                  <a:cubicBezTo>
                    <a:pt x="1809242" y="2083562"/>
                    <a:pt x="1826895" y="2068703"/>
                    <a:pt x="1826895" y="2062861"/>
                  </a:cubicBezTo>
                  <a:cubicBezTo>
                    <a:pt x="1826895" y="1947545"/>
                    <a:pt x="1826895" y="1835277"/>
                    <a:pt x="1826895" y="1717040"/>
                  </a:cubicBezTo>
                  <a:cubicBezTo>
                    <a:pt x="1782572" y="1728851"/>
                    <a:pt x="1750060" y="1734820"/>
                    <a:pt x="1717548" y="1746631"/>
                  </a:cubicBezTo>
                  <a:cubicBezTo>
                    <a:pt x="1702816" y="1752600"/>
                    <a:pt x="1687957" y="1770253"/>
                    <a:pt x="1687957" y="1782064"/>
                  </a:cubicBezTo>
                  <a:cubicBezTo>
                    <a:pt x="1687957" y="1888490"/>
                    <a:pt x="1687957" y="1991868"/>
                    <a:pt x="1687957" y="2104263"/>
                  </a:cubicBezTo>
                  <a:close/>
                  <a:moveTo>
                    <a:pt x="1690878" y="2485517"/>
                  </a:moveTo>
                  <a:cubicBezTo>
                    <a:pt x="1690878" y="2580132"/>
                    <a:pt x="1690878" y="2665857"/>
                    <a:pt x="1690878" y="2760345"/>
                  </a:cubicBezTo>
                  <a:cubicBezTo>
                    <a:pt x="1729359" y="2760345"/>
                    <a:pt x="1764792" y="2763266"/>
                    <a:pt x="1800225" y="2757424"/>
                  </a:cubicBezTo>
                  <a:cubicBezTo>
                    <a:pt x="1809115" y="2757424"/>
                    <a:pt x="1826768" y="2739644"/>
                    <a:pt x="1826768" y="2730881"/>
                  </a:cubicBezTo>
                  <a:cubicBezTo>
                    <a:pt x="1829689" y="2648077"/>
                    <a:pt x="1826768" y="2562479"/>
                    <a:pt x="1826768" y="2473706"/>
                  </a:cubicBezTo>
                  <a:cubicBezTo>
                    <a:pt x="1776476" y="2476627"/>
                    <a:pt x="1735074" y="2482596"/>
                    <a:pt x="1690751" y="2485517"/>
                  </a:cubicBezTo>
                  <a:close/>
                  <a:moveTo>
                    <a:pt x="1856359" y="2757424"/>
                  </a:moveTo>
                  <a:cubicBezTo>
                    <a:pt x="1900682" y="2757424"/>
                    <a:pt x="1939163" y="2757424"/>
                    <a:pt x="1980565" y="2757424"/>
                  </a:cubicBezTo>
                  <a:cubicBezTo>
                    <a:pt x="1980565" y="2656967"/>
                    <a:pt x="1980565" y="2562352"/>
                    <a:pt x="1980565" y="2464816"/>
                  </a:cubicBezTo>
                  <a:cubicBezTo>
                    <a:pt x="1948053" y="2464816"/>
                    <a:pt x="1918462" y="2461895"/>
                    <a:pt x="1888871" y="2467737"/>
                  </a:cubicBezTo>
                  <a:cubicBezTo>
                    <a:pt x="1877060" y="2467737"/>
                    <a:pt x="1856359" y="2485517"/>
                    <a:pt x="1856359" y="2497328"/>
                  </a:cubicBezTo>
                  <a:cubicBezTo>
                    <a:pt x="1853438" y="2583053"/>
                    <a:pt x="1856359" y="2668778"/>
                    <a:pt x="1856359" y="2757424"/>
                  </a:cubicBezTo>
                  <a:close/>
                  <a:moveTo>
                    <a:pt x="1652397" y="2476627"/>
                  </a:moveTo>
                  <a:cubicBezTo>
                    <a:pt x="1652397" y="2358390"/>
                    <a:pt x="1652397" y="2243201"/>
                    <a:pt x="1652397" y="2130806"/>
                  </a:cubicBezTo>
                  <a:cubicBezTo>
                    <a:pt x="1625854" y="2133727"/>
                    <a:pt x="1602105" y="2133727"/>
                    <a:pt x="1581404" y="2139696"/>
                  </a:cubicBezTo>
                  <a:cubicBezTo>
                    <a:pt x="1566672" y="2142617"/>
                    <a:pt x="1545971" y="2157476"/>
                    <a:pt x="1545971" y="2166239"/>
                  </a:cubicBezTo>
                  <a:cubicBezTo>
                    <a:pt x="1543050" y="2269744"/>
                    <a:pt x="1543050" y="2376043"/>
                    <a:pt x="1543050" y="2482469"/>
                  </a:cubicBezTo>
                  <a:cubicBezTo>
                    <a:pt x="1584452" y="2479548"/>
                    <a:pt x="1614043" y="2479548"/>
                    <a:pt x="1652397" y="2476500"/>
                  </a:cubicBezTo>
                  <a:close/>
                  <a:moveTo>
                    <a:pt x="1507490" y="2488311"/>
                  </a:moveTo>
                  <a:cubicBezTo>
                    <a:pt x="1507490" y="2376043"/>
                    <a:pt x="1507490" y="2269617"/>
                    <a:pt x="1507490" y="2154301"/>
                  </a:cubicBezTo>
                  <a:cubicBezTo>
                    <a:pt x="1474978" y="2160270"/>
                    <a:pt x="1445387" y="2166112"/>
                    <a:pt x="1415796" y="2169033"/>
                  </a:cubicBezTo>
                  <a:cubicBezTo>
                    <a:pt x="1415796" y="2281301"/>
                    <a:pt x="1415796" y="2384806"/>
                    <a:pt x="1415796" y="2488184"/>
                  </a:cubicBezTo>
                  <a:cubicBezTo>
                    <a:pt x="1445387" y="2488184"/>
                    <a:pt x="1471930" y="2488184"/>
                    <a:pt x="1507490" y="2488184"/>
                  </a:cubicBezTo>
                  <a:close/>
                  <a:moveTo>
                    <a:pt x="1545971" y="2497074"/>
                  </a:moveTo>
                  <a:cubicBezTo>
                    <a:pt x="1545971" y="2588641"/>
                    <a:pt x="1545971" y="2671445"/>
                    <a:pt x="1545971" y="2757170"/>
                  </a:cubicBezTo>
                  <a:cubicBezTo>
                    <a:pt x="1581404" y="2757170"/>
                    <a:pt x="1616964" y="2757170"/>
                    <a:pt x="1649476" y="2757170"/>
                  </a:cubicBezTo>
                  <a:cubicBezTo>
                    <a:pt x="1649476" y="2665603"/>
                    <a:pt x="1649476" y="2576830"/>
                    <a:pt x="1649476" y="2485263"/>
                  </a:cubicBezTo>
                  <a:cubicBezTo>
                    <a:pt x="1614043" y="2491232"/>
                    <a:pt x="1581531" y="2494153"/>
                    <a:pt x="1545971" y="2497074"/>
                  </a:cubicBezTo>
                  <a:close/>
                  <a:moveTo>
                    <a:pt x="1507490" y="2488184"/>
                  </a:moveTo>
                  <a:cubicBezTo>
                    <a:pt x="1469009" y="2505964"/>
                    <a:pt x="1418844" y="2514727"/>
                    <a:pt x="1418844" y="2529586"/>
                  </a:cubicBezTo>
                  <a:cubicBezTo>
                    <a:pt x="1409954" y="2603500"/>
                    <a:pt x="1412875" y="2680335"/>
                    <a:pt x="1412875" y="2757170"/>
                  </a:cubicBezTo>
                  <a:cubicBezTo>
                    <a:pt x="1451356" y="2757170"/>
                    <a:pt x="1477899" y="2757170"/>
                    <a:pt x="1507490" y="2757170"/>
                  </a:cubicBezTo>
                  <a:cubicBezTo>
                    <a:pt x="1507490" y="2671445"/>
                    <a:pt x="1507490" y="2591689"/>
                    <a:pt x="1507490" y="2488184"/>
                  </a:cubicBezTo>
                  <a:close/>
                  <a:moveTo>
                    <a:pt x="999236" y="1953641"/>
                  </a:moveTo>
                  <a:cubicBezTo>
                    <a:pt x="996315" y="1947672"/>
                    <a:pt x="990346" y="1944751"/>
                    <a:pt x="984504" y="1938909"/>
                  </a:cubicBezTo>
                  <a:cubicBezTo>
                    <a:pt x="960882" y="1956689"/>
                    <a:pt x="922401" y="1971421"/>
                    <a:pt x="922401" y="1992122"/>
                  </a:cubicBezTo>
                  <a:cubicBezTo>
                    <a:pt x="916432" y="2071878"/>
                    <a:pt x="919480" y="2154682"/>
                    <a:pt x="919480" y="2234438"/>
                  </a:cubicBezTo>
                  <a:cubicBezTo>
                    <a:pt x="987425" y="2243328"/>
                    <a:pt x="999236" y="2240407"/>
                    <a:pt x="999236" y="2199005"/>
                  </a:cubicBezTo>
                  <a:cubicBezTo>
                    <a:pt x="1002157" y="2116201"/>
                    <a:pt x="999236" y="2033524"/>
                    <a:pt x="999236" y="1953641"/>
                  </a:cubicBezTo>
                  <a:close/>
                  <a:moveTo>
                    <a:pt x="919480" y="1944751"/>
                  </a:moveTo>
                  <a:cubicBezTo>
                    <a:pt x="925449" y="1947672"/>
                    <a:pt x="928370" y="1953641"/>
                    <a:pt x="934212" y="1956562"/>
                  </a:cubicBezTo>
                  <a:cubicBezTo>
                    <a:pt x="957834" y="1938782"/>
                    <a:pt x="996315" y="1921129"/>
                    <a:pt x="996315" y="1903349"/>
                  </a:cubicBezTo>
                  <a:cubicBezTo>
                    <a:pt x="1005205" y="1820545"/>
                    <a:pt x="999236" y="1734947"/>
                    <a:pt x="999236" y="1652143"/>
                  </a:cubicBezTo>
                  <a:cubicBezTo>
                    <a:pt x="993267" y="1649222"/>
                    <a:pt x="990346" y="1646174"/>
                    <a:pt x="984504" y="1640332"/>
                  </a:cubicBezTo>
                  <a:cubicBezTo>
                    <a:pt x="960882" y="1661033"/>
                    <a:pt x="922401" y="1678813"/>
                    <a:pt x="922401" y="1699387"/>
                  </a:cubicBezTo>
                  <a:cubicBezTo>
                    <a:pt x="913511" y="1779143"/>
                    <a:pt x="919480" y="1861947"/>
                    <a:pt x="919480" y="1944751"/>
                  </a:cubicBezTo>
                  <a:close/>
                  <a:moveTo>
                    <a:pt x="999236" y="2234438"/>
                  </a:moveTo>
                  <a:cubicBezTo>
                    <a:pt x="963803" y="2255139"/>
                    <a:pt x="922401" y="2266950"/>
                    <a:pt x="922401" y="2284730"/>
                  </a:cubicBezTo>
                  <a:cubicBezTo>
                    <a:pt x="916432" y="2367534"/>
                    <a:pt x="919480" y="2450211"/>
                    <a:pt x="919480" y="2556637"/>
                  </a:cubicBezTo>
                  <a:cubicBezTo>
                    <a:pt x="954913" y="2533015"/>
                    <a:pt x="996315" y="2521204"/>
                    <a:pt x="996315" y="2506345"/>
                  </a:cubicBezTo>
                  <a:cubicBezTo>
                    <a:pt x="1002284" y="2423541"/>
                    <a:pt x="999236" y="2337943"/>
                    <a:pt x="999236" y="2234438"/>
                  </a:cubicBezTo>
                  <a:close/>
                  <a:moveTo>
                    <a:pt x="999236" y="1353693"/>
                  </a:moveTo>
                  <a:cubicBezTo>
                    <a:pt x="996315" y="1350772"/>
                    <a:pt x="990346" y="1347724"/>
                    <a:pt x="984504" y="1344803"/>
                  </a:cubicBezTo>
                  <a:cubicBezTo>
                    <a:pt x="963803" y="1362583"/>
                    <a:pt x="925322" y="1377315"/>
                    <a:pt x="922401" y="1395095"/>
                  </a:cubicBezTo>
                  <a:cubicBezTo>
                    <a:pt x="916432" y="1480820"/>
                    <a:pt x="919480" y="1566545"/>
                    <a:pt x="919480" y="1649222"/>
                  </a:cubicBezTo>
                  <a:cubicBezTo>
                    <a:pt x="925449" y="1655191"/>
                    <a:pt x="934212" y="1658112"/>
                    <a:pt x="940181" y="1661033"/>
                  </a:cubicBezTo>
                  <a:cubicBezTo>
                    <a:pt x="960882" y="1640332"/>
                    <a:pt x="996315" y="1622552"/>
                    <a:pt x="996315" y="1598930"/>
                  </a:cubicBezTo>
                  <a:cubicBezTo>
                    <a:pt x="1005205" y="1519174"/>
                    <a:pt x="999236" y="1436370"/>
                    <a:pt x="999236" y="1353566"/>
                  </a:cubicBezTo>
                  <a:close/>
                  <a:moveTo>
                    <a:pt x="410845" y="2104263"/>
                  </a:moveTo>
                  <a:cubicBezTo>
                    <a:pt x="410845" y="2184019"/>
                    <a:pt x="410845" y="2257933"/>
                    <a:pt x="410845" y="2340737"/>
                  </a:cubicBezTo>
                  <a:cubicBezTo>
                    <a:pt x="440436" y="2331847"/>
                    <a:pt x="464058" y="2326005"/>
                    <a:pt x="481838" y="2322957"/>
                  </a:cubicBezTo>
                  <a:cubicBezTo>
                    <a:pt x="481838" y="2240153"/>
                    <a:pt x="481838" y="2163318"/>
                    <a:pt x="481838" y="2086483"/>
                  </a:cubicBezTo>
                  <a:cubicBezTo>
                    <a:pt x="455295" y="2092452"/>
                    <a:pt x="434594" y="2098294"/>
                    <a:pt x="410845" y="2104263"/>
                  </a:cubicBezTo>
                  <a:close/>
                  <a:moveTo>
                    <a:pt x="487680" y="2340737"/>
                  </a:moveTo>
                  <a:cubicBezTo>
                    <a:pt x="455168" y="2346706"/>
                    <a:pt x="431546" y="2349627"/>
                    <a:pt x="413766" y="2352548"/>
                  </a:cubicBezTo>
                  <a:cubicBezTo>
                    <a:pt x="413766" y="2432304"/>
                    <a:pt x="413766" y="2509139"/>
                    <a:pt x="413766" y="2603754"/>
                  </a:cubicBezTo>
                  <a:cubicBezTo>
                    <a:pt x="446278" y="2580132"/>
                    <a:pt x="481711" y="2565273"/>
                    <a:pt x="484759" y="2547620"/>
                  </a:cubicBezTo>
                  <a:cubicBezTo>
                    <a:pt x="490728" y="2482596"/>
                    <a:pt x="487680" y="2414651"/>
                    <a:pt x="487680" y="2340737"/>
                  </a:cubicBezTo>
                  <a:close/>
                  <a:moveTo>
                    <a:pt x="996188" y="2757424"/>
                  </a:moveTo>
                  <a:cubicBezTo>
                    <a:pt x="996188" y="2683510"/>
                    <a:pt x="996188" y="2618486"/>
                    <a:pt x="996188" y="2535809"/>
                  </a:cubicBezTo>
                  <a:cubicBezTo>
                    <a:pt x="966597" y="2550541"/>
                    <a:pt x="925195" y="2559431"/>
                    <a:pt x="922274" y="2571242"/>
                  </a:cubicBezTo>
                  <a:cubicBezTo>
                    <a:pt x="916305" y="2633345"/>
                    <a:pt x="919353" y="2695321"/>
                    <a:pt x="919353" y="2757424"/>
                  </a:cubicBezTo>
                  <a:cubicBezTo>
                    <a:pt x="948944" y="2757424"/>
                    <a:pt x="972566" y="2757424"/>
                    <a:pt x="996188" y="2757424"/>
                  </a:cubicBezTo>
                  <a:close/>
                  <a:moveTo>
                    <a:pt x="833628" y="2541651"/>
                  </a:moveTo>
                  <a:cubicBezTo>
                    <a:pt x="839597" y="2547620"/>
                    <a:pt x="845439" y="2550541"/>
                    <a:pt x="851408" y="2556383"/>
                  </a:cubicBezTo>
                  <a:cubicBezTo>
                    <a:pt x="866140" y="2541651"/>
                    <a:pt x="892810" y="2529840"/>
                    <a:pt x="892810" y="2517902"/>
                  </a:cubicBezTo>
                  <a:cubicBezTo>
                    <a:pt x="898779" y="2435098"/>
                    <a:pt x="895731" y="2349500"/>
                    <a:pt x="895731" y="2266696"/>
                  </a:cubicBezTo>
                  <a:cubicBezTo>
                    <a:pt x="889762" y="2263775"/>
                    <a:pt x="883920" y="2260727"/>
                    <a:pt x="877951" y="2257806"/>
                  </a:cubicBezTo>
                  <a:cubicBezTo>
                    <a:pt x="863219" y="2272538"/>
                    <a:pt x="836549" y="2287397"/>
                    <a:pt x="836549" y="2302129"/>
                  </a:cubicBezTo>
                  <a:cubicBezTo>
                    <a:pt x="830580" y="2381885"/>
                    <a:pt x="833628" y="2461768"/>
                    <a:pt x="833628" y="2541524"/>
                  </a:cubicBezTo>
                  <a:close/>
                  <a:moveTo>
                    <a:pt x="895731" y="1962277"/>
                  </a:moveTo>
                  <a:cubicBezTo>
                    <a:pt x="866140" y="1985899"/>
                    <a:pt x="836549" y="1997710"/>
                    <a:pt x="836549" y="2012569"/>
                  </a:cubicBezTo>
                  <a:cubicBezTo>
                    <a:pt x="833628" y="2095373"/>
                    <a:pt x="833628" y="2175129"/>
                    <a:pt x="833628" y="2260854"/>
                  </a:cubicBezTo>
                  <a:cubicBezTo>
                    <a:pt x="857250" y="2254885"/>
                    <a:pt x="875030" y="2251964"/>
                    <a:pt x="895731" y="2249043"/>
                  </a:cubicBezTo>
                  <a:cubicBezTo>
                    <a:pt x="895731" y="2157476"/>
                    <a:pt x="895731" y="2068703"/>
                    <a:pt x="895731" y="1962404"/>
                  </a:cubicBezTo>
                  <a:close/>
                  <a:moveTo>
                    <a:pt x="1096772" y="2520950"/>
                  </a:moveTo>
                  <a:cubicBezTo>
                    <a:pt x="1064260" y="2541651"/>
                    <a:pt x="1025779" y="2553462"/>
                    <a:pt x="1025779" y="2568194"/>
                  </a:cubicBezTo>
                  <a:cubicBezTo>
                    <a:pt x="1016889" y="2630297"/>
                    <a:pt x="1022858" y="2692273"/>
                    <a:pt x="1022858" y="2757297"/>
                  </a:cubicBezTo>
                  <a:cubicBezTo>
                    <a:pt x="1052449" y="2757297"/>
                    <a:pt x="1073150" y="2757297"/>
                    <a:pt x="1096772" y="2757297"/>
                  </a:cubicBezTo>
                  <a:cubicBezTo>
                    <a:pt x="1096772" y="2683383"/>
                    <a:pt x="1096772" y="2612517"/>
                    <a:pt x="1096772" y="2520823"/>
                  </a:cubicBezTo>
                  <a:close/>
                  <a:moveTo>
                    <a:pt x="807085" y="2757424"/>
                  </a:moveTo>
                  <a:cubicBezTo>
                    <a:pt x="807085" y="2692400"/>
                    <a:pt x="807085" y="2630297"/>
                    <a:pt x="807085" y="2562352"/>
                  </a:cubicBezTo>
                  <a:cubicBezTo>
                    <a:pt x="783463" y="2565273"/>
                    <a:pt x="765683" y="2568321"/>
                    <a:pt x="744982" y="2571242"/>
                  </a:cubicBezTo>
                  <a:cubicBezTo>
                    <a:pt x="744982" y="2636266"/>
                    <a:pt x="744982" y="2695321"/>
                    <a:pt x="744982" y="2757424"/>
                  </a:cubicBezTo>
                  <a:cubicBezTo>
                    <a:pt x="768604" y="2757424"/>
                    <a:pt x="786384" y="2757424"/>
                    <a:pt x="807085" y="2757424"/>
                  </a:cubicBezTo>
                  <a:close/>
                  <a:moveTo>
                    <a:pt x="328168" y="2585974"/>
                  </a:moveTo>
                  <a:cubicBezTo>
                    <a:pt x="334137" y="2591943"/>
                    <a:pt x="339979" y="2594864"/>
                    <a:pt x="345948" y="2597785"/>
                  </a:cubicBezTo>
                  <a:cubicBezTo>
                    <a:pt x="360680" y="2585974"/>
                    <a:pt x="387350" y="2574163"/>
                    <a:pt x="387350" y="2559304"/>
                  </a:cubicBezTo>
                  <a:cubicBezTo>
                    <a:pt x="393319" y="2494280"/>
                    <a:pt x="390271" y="2429256"/>
                    <a:pt x="390271" y="2361311"/>
                  </a:cubicBezTo>
                  <a:cubicBezTo>
                    <a:pt x="384302" y="2358390"/>
                    <a:pt x="378460" y="2355342"/>
                    <a:pt x="372491" y="2352421"/>
                  </a:cubicBezTo>
                  <a:cubicBezTo>
                    <a:pt x="357759" y="2367153"/>
                    <a:pt x="331089" y="2378964"/>
                    <a:pt x="331089" y="2393823"/>
                  </a:cubicBezTo>
                  <a:cubicBezTo>
                    <a:pt x="325120" y="2458847"/>
                    <a:pt x="328168" y="2523871"/>
                    <a:pt x="328168" y="2585974"/>
                  </a:cubicBezTo>
                  <a:close/>
                  <a:moveTo>
                    <a:pt x="481838" y="2757424"/>
                  </a:moveTo>
                  <a:cubicBezTo>
                    <a:pt x="481838" y="2698369"/>
                    <a:pt x="481838" y="2648077"/>
                    <a:pt x="481838" y="2597785"/>
                  </a:cubicBezTo>
                  <a:cubicBezTo>
                    <a:pt x="458216" y="2597785"/>
                    <a:pt x="437515" y="2597785"/>
                    <a:pt x="413893" y="2597785"/>
                  </a:cubicBezTo>
                  <a:cubicBezTo>
                    <a:pt x="413893" y="2650998"/>
                    <a:pt x="413893" y="2704211"/>
                    <a:pt x="413893" y="2757424"/>
                  </a:cubicBezTo>
                  <a:cubicBezTo>
                    <a:pt x="437515" y="2757424"/>
                    <a:pt x="458216" y="2757424"/>
                    <a:pt x="481838" y="2757424"/>
                  </a:cubicBezTo>
                  <a:close/>
                  <a:moveTo>
                    <a:pt x="833628" y="2760345"/>
                  </a:moveTo>
                  <a:cubicBezTo>
                    <a:pt x="857250" y="2760345"/>
                    <a:pt x="875030" y="2757424"/>
                    <a:pt x="892810" y="2757424"/>
                  </a:cubicBezTo>
                  <a:cubicBezTo>
                    <a:pt x="892810" y="2689479"/>
                    <a:pt x="892810" y="2624455"/>
                    <a:pt x="892810" y="2559431"/>
                  </a:cubicBezTo>
                  <a:cubicBezTo>
                    <a:pt x="872109" y="2559431"/>
                    <a:pt x="857377" y="2559431"/>
                    <a:pt x="836676" y="2562352"/>
                  </a:cubicBezTo>
                  <a:cubicBezTo>
                    <a:pt x="836676" y="2574163"/>
                    <a:pt x="833755" y="2583053"/>
                    <a:pt x="833755" y="2594864"/>
                  </a:cubicBezTo>
                  <a:cubicBezTo>
                    <a:pt x="833755" y="2645156"/>
                    <a:pt x="833755" y="2698369"/>
                    <a:pt x="833755" y="2760345"/>
                  </a:cubicBezTo>
                  <a:close/>
                  <a:moveTo>
                    <a:pt x="390271" y="1170432"/>
                  </a:moveTo>
                  <a:cubicBezTo>
                    <a:pt x="322326" y="1196975"/>
                    <a:pt x="307467" y="1265047"/>
                    <a:pt x="339979" y="1406906"/>
                  </a:cubicBezTo>
                  <a:cubicBezTo>
                    <a:pt x="360680" y="1377315"/>
                    <a:pt x="384302" y="1359662"/>
                    <a:pt x="387223" y="1338961"/>
                  </a:cubicBezTo>
                  <a:cubicBezTo>
                    <a:pt x="393192" y="1282827"/>
                    <a:pt x="390144" y="1226693"/>
                    <a:pt x="390144" y="1170559"/>
                  </a:cubicBezTo>
                  <a:close/>
                  <a:moveTo>
                    <a:pt x="307467" y="2757424"/>
                  </a:moveTo>
                  <a:cubicBezTo>
                    <a:pt x="307467" y="2704211"/>
                    <a:pt x="307467" y="2656967"/>
                    <a:pt x="307467" y="2606675"/>
                  </a:cubicBezTo>
                  <a:cubicBezTo>
                    <a:pt x="283845" y="2609596"/>
                    <a:pt x="266065" y="2609596"/>
                    <a:pt x="248285" y="2612644"/>
                  </a:cubicBezTo>
                  <a:cubicBezTo>
                    <a:pt x="248285" y="2662936"/>
                    <a:pt x="248285" y="2710180"/>
                    <a:pt x="248285" y="2757424"/>
                  </a:cubicBezTo>
                  <a:cubicBezTo>
                    <a:pt x="268986" y="2757424"/>
                    <a:pt x="283718" y="2757424"/>
                    <a:pt x="307467" y="2757424"/>
                  </a:cubicBezTo>
                  <a:close/>
                  <a:moveTo>
                    <a:pt x="334010" y="2606675"/>
                  </a:moveTo>
                  <a:cubicBezTo>
                    <a:pt x="313309" y="2748534"/>
                    <a:pt x="322199" y="2766314"/>
                    <a:pt x="387223" y="2751455"/>
                  </a:cubicBezTo>
                  <a:cubicBezTo>
                    <a:pt x="387223" y="2704211"/>
                    <a:pt x="387223" y="2656840"/>
                    <a:pt x="387223" y="2603627"/>
                  </a:cubicBezTo>
                  <a:cubicBezTo>
                    <a:pt x="366522" y="2606548"/>
                    <a:pt x="348742" y="2606548"/>
                    <a:pt x="334010" y="2606548"/>
                  </a:cubicBezTo>
                  <a:close/>
                </a:path>
              </a:pathLst>
            </a:custGeom>
            <a:solidFill>
              <a:srgbClr val="2AAAE2"/>
            </a:solidFill>
          </p:spPr>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1" name="TextBox 11"/>
          <p:cNvSpPr txBox="1"/>
          <p:nvPr/>
        </p:nvSpPr>
        <p:spPr>
          <a:xfrm>
            <a:off x="1244880" y="263502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نقاط قوت</a:t>
            </a:r>
            <a:endParaRPr lang="en-US" sz="2700" spc="38" dirty="0">
              <a:solidFill>
                <a:srgbClr val="404040"/>
              </a:solidFill>
              <a:latin typeface="Montserrat Bold"/>
              <a:cs typeface="B Nazanin" pitchFamily="2" charset="-78"/>
            </a:endParaRPr>
          </a:p>
        </p:txBody>
      </p:sp>
      <p:sp>
        <p:nvSpPr>
          <p:cNvPr id="12" name="TextBox 12"/>
          <p:cNvSpPr txBox="1"/>
          <p:nvPr/>
        </p:nvSpPr>
        <p:spPr>
          <a:xfrm>
            <a:off x="1244880" y="303570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3" name="TextBox 13"/>
          <p:cNvSpPr txBox="1"/>
          <p:nvPr/>
        </p:nvSpPr>
        <p:spPr>
          <a:xfrm>
            <a:off x="1244880" y="445968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ضعف</a:t>
            </a:r>
            <a:endParaRPr lang="en-US" sz="2700" spc="38" dirty="0">
              <a:solidFill>
                <a:srgbClr val="404040"/>
              </a:solidFill>
              <a:latin typeface="Montserrat Bold"/>
              <a:cs typeface="B Nazanin" pitchFamily="2" charset="-78"/>
            </a:endParaRPr>
          </a:p>
        </p:txBody>
      </p:sp>
      <p:sp>
        <p:nvSpPr>
          <p:cNvPr id="14" name="TextBox 14"/>
          <p:cNvSpPr txBox="1"/>
          <p:nvPr/>
        </p:nvSpPr>
        <p:spPr>
          <a:xfrm>
            <a:off x="1244880" y="485226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5" name="TextBox 15"/>
          <p:cNvSpPr txBox="1"/>
          <p:nvPr/>
        </p:nvSpPr>
        <p:spPr>
          <a:xfrm>
            <a:off x="1244880" y="6257880"/>
            <a:ext cx="76838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فرصت ها</a:t>
            </a:r>
            <a:endParaRPr lang="en-US" sz="2700" spc="38" dirty="0">
              <a:solidFill>
                <a:srgbClr val="404040"/>
              </a:solidFill>
              <a:latin typeface="Montserrat Bold"/>
              <a:cs typeface="B Nazanin" pitchFamily="2" charset="-78"/>
            </a:endParaRPr>
          </a:p>
        </p:txBody>
      </p:sp>
      <p:sp>
        <p:nvSpPr>
          <p:cNvPr id="16" name="TextBox 16"/>
          <p:cNvSpPr txBox="1"/>
          <p:nvPr/>
        </p:nvSpPr>
        <p:spPr>
          <a:xfrm>
            <a:off x="1244880" y="6652080"/>
            <a:ext cx="76838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sp>
        <p:nvSpPr>
          <p:cNvPr id="17" name="TextBox 17"/>
          <p:cNvSpPr txBox="1"/>
          <p:nvPr/>
        </p:nvSpPr>
        <p:spPr>
          <a:xfrm>
            <a:off x="1182780" y="8038800"/>
            <a:ext cx="7745940" cy="410369"/>
          </a:xfrm>
          <a:prstGeom prst="rect">
            <a:avLst/>
          </a:prstGeom>
        </p:spPr>
        <p:txBody>
          <a:bodyPr lIns="0" tIns="0" rIns="0" bIns="0" rtlCol="0" anchor="t">
            <a:spAutoFit/>
          </a:bodyPr>
          <a:lstStyle/>
          <a:p>
            <a:pPr algn="r" rtl="1">
              <a:lnSpc>
                <a:spcPts val="3240"/>
              </a:lnSpc>
            </a:pPr>
            <a:r>
              <a:rPr lang="fa-IR" sz="2700" spc="38" dirty="0">
                <a:solidFill>
                  <a:srgbClr val="404040"/>
                </a:solidFill>
                <a:latin typeface="Montserrat Bold"/>
                <a:cs typeface="B Nazanin" pitchFamily="2" charset="-78"/>
              </a:rPr>
              <a:t>تهدیدها</a:t>
            </a:r>
            <a:endParaRPr lang="en-US" sz="2700" spc="38" dirty="0">
              <a:solidFill>
                <a:srgbClr val="404040"/>
              </a:solidFill>
              <a:latin typeface="Montserrat Bold"/>
              <a:cs typeface="B Nazanin" pitchFamily="2" charset="-78"/>
            </a:endParaRPr>
          </a:p>
        </p:txBody>
      </p:sp>
      <p:sp>
        <p:nvSpPr>
          <p:cNvPr id="18" name="TextBox 18"/>
          <p:cNvSpPr txBox="1"/>
          <p:nvPr/>
        </p:nvSpPr>
        <p:spPr>
          <a:xfrm>
            <a:off x="1182780" y="8434080"/>
            <a:ext cx="77459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آسان برای تغییر رنگ، عکس و متن.</a:t>
            </a:r>
            <a:r>
              <a:rPr lang="en-US" sz="1800" spc="25" dirty="0">
                <a:solidFill>
                  <a:srgbClr val="404040"/>
                </a:solidFill>
                <a:latin typeface="Montserrat"/>
                <a:cs typeface="B Nazanin" pitchFamily="2" charset="-78"/>
              </a:rPr>
              <a:t>. </a:t>
            </a:r>
          </a:p>
        </p:txBody>
      </p:sp>
      <p:grpSp>
        <p:nvGrpSpPr>
          <p:cNvPr id="19" name="Group 19"/>
          <p:cNvGrpSpPr/>
          <p:nvPr/>
        </p:nvGrpSpPr>
        <p:grpSpPr>
          <a:xfrm>
            <a:off x="10846440" y="2393280"/>
            <a:ext cx="6200820" cy="5283900"/>
            <a:chOff x="0" y="0"/>
            <a:chExt cx="8267760" cy="7045200"/>
          </a:xfrm>
        </p:grpSpPr>
        <p:sp>
          <p:nvSpPr>
            <p:cNvPr id="20" name="Freeform 20"/>
            <p:cNvSpPr/>
            <p:nvPr/>
          </p:nvSpPr>
          <p:spPr>
            <a:xfrm>
              <a:off x="254" y="0"/>
              <a:ext cx="8267573" cy="7044944"/>
            </a:xfrm>
            <a:custGeom>
              <a:avLst/>
              <a:gdLst/>
              <a:ahLst/>
              <a:cxnLst/>
              <a:rect l="l" t="t" r="r" b="b"/>
              <a:pathLst>
                <a:path w="8267573" h="7044944">
                  <a:moveTo>
                    <a:pt x="4211574" y="1403858"/>
                  </a:moveTo>
                  <a:cubicBezTo>
                    <a:pt x="4458589" y="1078865"/>
                    <a:pt x="4705604" y="766953"/>
                    <a:pt x="4939538" y="467995"/>
                  </a:cubicBezTo>
                  <a:cubicBezTo>
                    <a:pt x="4965573" y="429006"/>
                    <a:pt x="4991481" y="402971"/>
                    <a:pt x="5017516" y="363982"/>
                  </a:cubicBezTo>
                  <a:cubicBezTo>
                    <a:pt x="5316601" y="0"/>
                    <a:pt x="5316601" y="0"/>
                    <a:pt x="5758561" y="194945"/>
                  </a:cubicBezTo>
                  <a:cubicBezTo>
                    <a:pt x="5849620" y="233934"/>
                    <a:pt x="5940552" y="272923"/>
                    <a:pt x="6031611" y="311912"/>
                  </a:cubicBezTo>
                  <a:cubicBezTo>
                    <a:pt x="6122670" y="350901"/>
                    <a:pt x="6213602" y="389890"/>
                    <a:pt x="6304661" y="428879"/>
                  </a:cubicBezTo>
                  <a:cubicBezTo>
                    <a:pt x="6304661" y="519811"/>
                    <a:pt x="6330696" y="610870"/>
                    <a:pt x="6304661" y="688848"/>
                  </a:cubicBezTo>
                  <a:cubicBezTo>
                    <a:pt x="6213602" y="961771"/>
                    <a:pt x="6330696" y="1091819"/>
                    <a:pt x="6577711" y="1208786"/>
                  </a:cubicBezTo>
                  <a:cubicBezTo>
                    <a:pt x="7084695" y="1455801"/>
                    <a:pt x="7578725" y="1741678"/>
                    <a:pt x="8072628" y="2001647"/>
                  </a:cubicBezTo>
                  <a:cubicBezTo>
                    <a:pt x="8241665" y="2092579"/>
                    <a:pt x="8267573" y="2183638"/>
                    <a:pt x="8163687" y="2352548"/>
                  </a:cubicBezTo>
                  <a:cubicBezTo>
                    <a:pt x="7773670" y="2950464"/>
                    <a:pt x="7396734" y="3561461"/>
                    <a:pt x="7032752" y="4185285"/>
                  </a:cubicBezTo>
                  <a:cubicBezTo>
                    <a:pt x="6967728" y="4289298"/>
                    <a:pt x="6954774" y="4445254"/>
                    <a:pt x="6980809" y="4562221"/>
                  </a:cubicBezTo>
                  <a:cubicBezTo>
                    <a:pt x="7188835" y="5316093"/>
                    <a:pt x="7409815" y="6057011"/>
                    <a:pt x="7630795" y="6797929"/>
                  </a:cubicBezTo>
                  <a:cubicBezTo>
                    <a:pt x="7656830" y="6875907"/>
                    <a:pt x="7669784" y="6966966"/>
                    <a:pt x="7695819" y="7044944"/>
                  </a:cubicBezTo>
                  <a:cubicBezTo>
                    <a:pt x="5121910" y="7044944"/>
                    <a:pt x="2573909" y="7044944"/>
                    <a:pt x="0" y="7044944"/>
                  </a:cubicBezTo>
                  <a:cubicBezTo>
                    <a:pt x="91059" y="6745986"/>
                    <a:pt x="169037" y="6459982"/>
                    <a:pt x="247015" y="6174105"/>
                  </a:cubicBezTo>
                  <a:cubicBezTo>
                    <a:pt x="520065" y="5264150"/>
                    <a:pt x="792989" y="4367276"/>
                    <a:pt x="1052957" y="3457448"/>
                  </a:cubicBezTo>
                  <a:cubicBezTo>
                    <a:pt x="1091946" y="3314446"/>
                    <a:pt x="1156971" y="3275457"/>
                    <a:pt x="1299972" y="3275457"/>
                  </a:cubicBezTo>
                  <a:cubicBezTo>
                    <a:pt x="3002915" y="3275457"/>
                    <a:pt x="4705858" y="3275457"/>
                    <a:pt x="6395847" y="3262503"/>
                  </a:cubicBezTo>
                  <a:cubicBezTo>
                    <a:pt x="6551803" y="3262503"/>
                    <a:pt x="6616827" y="3314446"/>
                    <a:pt x="6642862" y="3457448"/>
                  </a:cubicBezTo>
                  <a:cubicBezTo>
                    <a:pt x="6668898" y="3600450"/>
                    <a:pt x="6720840" y="3743452"/>
                    <a:pt x="6785864" y="3951351"/>
                  </a:cubicBezTo>
                  <a:cubicBezTo>
                    <a:pt x="7162800" y="3353435"/>
                    <a:pt x="7487794" y="2820416"/>
                    <a:pt x="7838822" y="2248535"/>
                  </a:cubicBezTo>
                  <a:cubicBezTo>
                    <a:pt x="7305802" y="1962531"/>
                    <a:pt x="6785864" y="1676654"/>
                    <a:pt x="6226810" y="1390650"/>
                  </a:cubicBezTo>
                  <a:cubicBezTo>
                    <a:pt x="6200776" y="1663573"/>
                    <a:pt x="6161787" y="1910588"/>
                    <a:pt x="6135752" y="2196592"/>
                  </a:cubicBezTo>
                  <a:cubicBezTo>
                    <a:pt x="5485765" y="1936623"/>
                    <a:pt x="4861815" y="1676654"/>
                    <a:pt x="4211828" y="1403731"/>
                  </a:cubicBezTo>
                  <a:close/>
                  <a:moveTo>
                    <a:pt x="5472812" y="6265164"/>
                  </a:moveTo>
                  <a:cubicBezTo>
                    <a:pt x="5472812" y="6200140"/>
                    <a:pt x="5485765" y="6174232"/>
                    <a:pt x="5472812" y="6135116"/>
                  </a:cubicBezTo>
                  <a:cubicBezTo>
                    <a:pt x="5277866" y="5485130"/>
                    <a:pt x="5069840" y="4835271"/>
                    <a:pt x="4848860" y="4198366"/>
                  </a:cubicBezTo>
                  <a:cubicBezTo>
                    <a:pt x="4822826" y="4133342"/>
                    <a:pt x="4705858" y="4068318"/>
                    <a:pt x="4627881" y="4055364"/>
                  </a:cubicBezTo>
                  <a:cubicBezTo>
                    <a:pt x="4107943" y="4042410"/>
                    <a:pt x="3600958" y="4055364"/>
                    <a:pt x="3093975" y="4055364"/>
                  </a:cubicBezTo>
                  <a:cubicBezTo>
                    <a:pt x="2938019" y="4042410"/>
                    <a:pt x="2860040" y="4094353"/>
                    <a:pt x="2820925" y="4250309"/>
                  </a:cubicBezTo>
                  <a:cubicBezTo>
                    <a:pt x="2638934" y="4835271"/>
                    <a:pt x="2443988" y="5420233"/>
                    <a:pt x="2261997" y="5992114"/>
                  </a:cubicBezTo>
                  <a:cubicBezTo>
                    <a:pt x="2235963" y="6083046"/>
                    <a:pt x="2223009" y="6161151"/>
                    <a:pt x="2196974" y="6265037"/>
                  </a:cubicBezTo>
                  <a:cubicBezTo>
                    <a:pt x="3302001" y="6265037"/>
                    <a:pt x="4380866" y="6265037"/>
                    <a:pt x="5472939" y="6265037"/>
                  </a:cubicBezTo>
                  <a:close/>
                </a:path>
              </a:pathLst>
            </a:custGeom>
            <a:solidFill>
              <a:srgbClr val="002060"/>
            </a:solidFill>
          </p:spPr>
        </p:sp>
      </p:grpSp>
      <p:grpSp>
        <p:nvGrpSpPr>
          <p:cNvPr id="21" name="Group 21"/>
          <p:cNvGrpSpPr/>
          <p:nvPr/>
        </p:nvGrpSpPr>
        <p:grpSpPr>
          <a:xfrm>
            <a:off x="10339380" y="7903440"/>
            <a:ext cx="6795900" cy="1197720"/>
            <a:chOff x="0" y="0"/>
            <a:chExt cx="9061200" cy="1596960"/>
          </a:xfrm>
        </p:grpSpPr>
        <p:sp>
          <p:nvSpPr>
            <p:cNvPr id="22" name="Freeform 22"/>
            <p:cNvSpPr/>
            <p:nvPr/>
          </p:nvSpPr>
          <p:spPr>
            <a:xfrm>
              <a:off x="0" y="0"/>
              <a:ext cx="9061196" cy="1597025"/>
            </a:xfrm>
            <a:custGeom>
              <a:avLst/>
              <a:gdLst/>
              <a:ahLst/>
              <a:cxnLst/>
              <a:rect l="l" t="t" r="r" b="b"/>
              <a:pathLst>
                <a:path w="9061196" h="1597025">
                  <a:moveTo>
                    <a:pt x="2249043" y="662178"/>
                  </a:moveTo>
                  <a:cubicBezTo>
                    <a:pt x="2249043" y="973836"/>
                    <a:pt x="2249043" y="1246378"/>
                    <a:pt x="2249043" y="1558036"/>
                  </a:cubicBezTo>
                  <a:cubicBezTo>
                    <a:pt x="1846072" y="1558036"/>
                    <a:pt x="1456055" y="1558036"/>
                    <a:pt x="1052957" y="1558036"/>
                  </a:cubicBezTo>
                  <a:cubicBezTo>
                    <a:pt x="1052957" y="1259459"/>
                    <a:pt x="1052957" y="973836"/>
                    <a:pt x="1052957" y="649224"/>
                  </a:cubicBezTo>
                  <a:cubicBezTo>
                    <a:pt x="818896" y="649224"/>
                    <a:pt x="610997" y="649224"/>
                    <a:pt x="402971" y="649224"/>
                  </a:cubicBezTo>
                  <a:cubicBezTo>
                    <a:pt x="194945" y="649224"/>
                    <a:pt x="26035" y="571246"/>
                    <a:pt x="12954" y="337566"/>
                  </a:cubicBezTo>
                  <a:cubicBezTo>
                    <a:pt x="0" y="129794"/>
                    <a:pt x="143002" y="0"/>
                    <a:pt x="416052" y="0"/>
                  </a:cubicBezTo>
                  <a:cubicBezTo>
                    <a:pt x="3159125" y="0"/>
                    <a:pt x="5902071" y="0"/>
                    <a:pt x="8645144" y="0"/>
                  </a:cubicBezTo>
                  <a:cubicBezTo>
                    <a:pt x="8905112" y="0"/>
                    <a:pt x="9061196" y="129794"/>
                    <a:pt x="9048114" y="337566"/>
                  </a:cubicBezTo>
                  <a:cubicBezTo>
                    <a:pt x="9048114" y="532257"/>
                    <a:pt x="8879077" y="649224"/>
                    <a:pt x="8619109" y="649224"/>
                  </a:cubicBezTo>
                  <a:cubicBezTo>
                    <a:pt x="8437118" y="649224"/>
                    <a:pt x="8242046" y="649224"/>
                    <a:pt x="8008112" y="649224"/>
                  </a:cubicBezTo>
                  <a:cubicBezTo>
                    <a:pt x="8008112" y="895858"/>
                    <a:pt x="8008112" y="1129665"/>
                    <a:pt x="8021065" y="1363345"/>
                  </a:cubicBezTo>
                  <a:cubicBezTo>
                    <a:pt x="8021065" y="1532128"/>
                    <a:pt x="7956042" y="1584071"/>
                    <a:pt x="7787005" y="1584071"/>
                  </a:cubicBezTo>
                  <a:cubicBezTo>
                    <a:pt x="7539989" y="1571117"/>
                    <a:pt x="7292975" y="1558163"/>
                    <a:pt x="7033006" y="1584071"/>
                  </a:cubicBezTo>
                  <a:cubicBezTo>
                    <a:pt x="6838061" y="1597025"/>
                    <a:pt x="6785990" y="1506220"/>
                    <a:pt x="6798945" y="1324356"/>
                  </a:cubicBezTo>
                  <a:cubicBezTo>
                    <a:pt x="6811899" y="1103630"/>
                    <a:pt x="6798945" y="895858"/>
                    <a:pt x="6798945" y="662178"/>
                  </a:cubicBezTo>
                  <a:cubicBezTo>
                    <a:pt x="5277866" y="662178"/>
                    <a:pt x="3782821" y="662178"/>
                    <a:pt x="2248789" y="662178"/>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grpSp>
        <p:nvGrpSpPr>
          <p:cNvPr id="10" name="Group 10"/>
          <p:cNvGrpSpPr/>
          <p:nvPr/>
        </p:nvGrpSpPr>
        <p:grpSpPr>
          <a:xfrm>
            <a:off x="7005690" y="2357910"/>
            <a:ext cx="9620100" cy="6937920"/>
            <a:chOff x="0" y="0"/>
            <a:chExt cx="12826800" cy="9250560"/>
          </a:xfrm>
        </p:grpSpPr>
        <p:sp>
          <p:nvSpPr>
            <p:cNvPr id="11" name="Freeform 11"/>
            <p:cNvSpPr/>
            <p:nvPr/>
          </p:nvSpPr>
          <p:spPr>
            <a:xfrm>
              <a:off x="12573" y="12573"/>
              <a:ext cx="12801600" cy="9225407"/>
            </a:xfrm>
            <a:custGeom>
              <a:avLst/>
              <a:gdLst/>
              <a:ahLst/>
              <a:cxnLst/>
              <a:rect l="l" t="t" r="r" b="b"/>
              <a:pathLst>
                <a:path w="12801600" h="9225407">
                  <a:moveTo>
                    <a:pt x="0" y="0"/>
                  </a:moveTo>
                  <a:lnTo>
                    <a:pt x="12801600" y="0"/>
                  </a:lnTo>
                  <a:lnTo>
                    <a:pt x="12801600" y="9225407"/>
                  </a:lnTo>
                  <a:lnTo>
                    <a:pt x="0" y="9225407"/>
                  </a:lnTo>
                  <a:close/>
                </a:path>
              </a:pathLst>
            </a:custGeom>
            <a:solidFill>
              <a:srgbClr val="002060"/>
            </a:solidFill>
          </p:spPr>
        </p:sp>
        <p:sp>
          <p:nvSpPr>
            <p:cNvPr id="12" name="Freeform 12"/>
            <p:cNvSpPr/>
            <p:nvPr/>
          </p:nvSpPr>
          <p:spPr>
            <a:xfrm>
              <a:off x="0" y="0"/>
              <a:ext cx="12826746" cy="9250553"/>
            </a:xfrm>
            <a:custGeom>
              <a:avLst/>
              <a:gdLst/>
              <a:ahLst/>
              <a:cxnLst/>
              <a:rect l="l" t="t" r="r" b="b"/>
              <a:pathLst>
                <a:path w="12826746" h="9250553">
                  <a:moveTo>
                    <a:pt x="12573" y="0"/>
                  </a:moveTo>
                  <a:lnTo>
                    <a:pt x="12814173" y="0"/>
                  </a:lnTo>
                  <a:cubicBezTo>
                    <a:pt x="12821158" y="0"/>
                    <a:pt x="12826746" y="5588"/>
                    <a:pt x="12826746" y="12573"/>
                  </a:cubicBezTo>
                  <a:lnTo>
                    <a:pt x="12826746" y="9237980"/>
                  </a:lnTo>
                  <a:cubicBezTo>
                    <a:pt x="12826746" y="9244965"/>
                    <a:pt x="12821158" y="9250553"/>
                    <a:pt x="12814173" y="9250553"/>
                  </a:cubicBezTo>
                  <a:lnTo>
                    <a:pt x="12573" y="9250553"/>
                  </a:lnTo>
                  <a:cubicBezTo>
                    <a:pt x="5588" y="9250553"/>
                    <a:pt x="0" y="9244965"/>
                    <a:pt x="0" y="9237980"/>
                  </a:cubicBezTo>
                  <a:lnTo>
                    <a:pt x="0" y="12573"/>
                  </a:lnTo>
                  <a:cubicBezTo>
                    <a:pt x="0" y="5588"/>
                    <a:pt x="5588" y="0"/>
                    <a:pt x="12573" y="0"/>
                  </a:cubicBezTo>
                  <a:moveTo>
                    <a:pt x="12573" y="25146"/>
                  </a:moveTo>
                  <a:lnTo>
                    <a:pt x="12573" y="12573"/>
                  </a:lnTo>
                  <a:lnTo>
                    <a:pt x="25146" y="12573"/>
                  </a:lnTo>
                  <a:lnTo>
                    <a:pt x="25146" y="9237980"/>
                  </a:lnTo>
                  <a:lnTo>
                    <a:pt x="12573" y="9237980"/>
                  </a:lnTo>
                  <a:lnTo>
                    <a:pt x="12573" y="9225407"/>
                  </a:lnTo>
                  <a:lnTo>
                    <a:pt x="12814173" y="9225407"/>
                  </a:lnTo>
                  <a:lnTo>
                    <a:pt x="12814173" y="9237980"/>
                  </a:lnTo>
                  <a:lnTo>
                    <a:pt x="12801600" y="9237980"/>
                  </a:lnTo>
                  <a:lnTo>
                    <a:pt x="12801600" y="12573"/>
                  </a:lnTo>
                  <a:lnTo>
                    <a:pt x="12814173" y="12573"/>
                  </a:lnTo>
                  <a:lnTo>
                    <a:pt x="12814173" y="25146"/>
                  </a:lnTo>
                  <a:lnTo>
                    <a:pt x="12573" y="25146"/>
                  </a:lnTo>
                  <a:close/>
                </a:path>
              </a:pathLst>
            </a:custGeom>
            <a:solidFill>
              <a:srgbClr val="2D6483"/>
            </a:solidFill>
          </p:spPr>
        </p:sp>
      </p:grpSp>
      <p:sp>
        <p:nvSpPr>
          <p:cNvPr id="13" name="TextBox 13"/>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4" name="TextBox 14"/>
          <p:cNvSpPr txBox="1"/>
          <p:nvPr/>
        </p:nvSpPr>
        <p:spPr>
          <a:xfrm>
            <a:off x="9182880" y="3236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5" name="TextBox 15"/>
          <p:cNvSpPr txBox="1"/>
          <p:nvPr/>
        </p:nvSpPr>
        <p:spPr>
          <a:xfrm>
            <a:off x="9181080" y="2866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16" name="TextBox 16"/>
          <p:cNvSpPr txBox="1"/>
          <p:nvPr/>
        </p:nvSpPr>
        <p:spPr>
          <a:xfrm>
            <a:off x="9182880" y="4883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7" name="TextBox 17"/>
          <p:cNvSpPr txBox="1"/>
          <p:nvPr/>
        </p:nvSpPr>
        <p:spPr>
          <a:xfrm>
            <a:off x="9181080" y="4513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18" name="TextBox 18"/>
          <p:cNvSpPr txBox="1"/>
          <p:nvPr/>
        </p:nvSpPr>
        <p:spPr>
          <a:xfrm>
            <a:off x="9182880" y="653004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19" name="TextBox 19"/>
          <p:cNvSpPr txBox="1"/>
          <p:nvPr/>
        </p:nvSpPr>
        <p:spPr>
          <a:xfrm>
            <a:off x="9181080" y="616068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20" name="TextBox 20"/>
          <p:cNvSpPr txBox="1"/>
          <p:nvPr/>
        </p:nvSpPr>
        <p:spPr>
          <a:xfrm>
            <a:off x="9182880" y="8177580"/>
            <a:ext cx="6918120" cy="564257"/>
          </a:xfrm>
          <a:prstGeom prst="rect">
            <a:avLst/>
          </a:prstGeom>
        </p:spPr>
        <p:txBody>
          <a:bodyPr lIns="0" tIns="0" rIns="0" bIns="0" rtlCol="0" anchor="t">
            <a:spAutoFit/>
          </a:bodyPr>
          <a:lstStyle/>
          <a:p>
            <a:pPr algn="r" rtl="1">
              <a:lnSpc>
                <a:spcPts val="2160"/>
              </a:lnSpc>
            </a:pPr>
            <a:r>
              <a:rPr lang="fa-IR" spc="25" dirty="0">
                <a:solidFill>
                  <a:srgbClr val="FFFFFF"/>
                </a:solidFill>
                <a:latin typeface="Montserrat"/>
                <a:cs typeface="B Nazanin" pitchFamily="2" charset="-78"/>
              </a:rPr>
              <a:t>عالی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sp>
        <p:nvSpPr>
          <p:cNvPr id="21" name="TextBox 21"/>
          <p:cNvSpPr txBox="1"/>
          <p:nvPr/>
        </p:nvSpPr>
        <p:spPr>
          <a:xfrm>
            <a:off x="9181080" y="7808220"/>
            <a:ext cx="692280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عنوان فهرست</a:t>
            </a:r>
            <a:endParaRPr lang="en-US" sz="2100" spc="29" dirty="0">
              <a:solidFill>
                <a:srgbClr val="FFFFFF"/>
              </a:solidFill>
              <a:latin typeface="Montserrat Bold"/>
              <a:cs typeface="B Nazanin" pitchFamily="2" charset="-78"/>
            </a:endParaRPr>
          </a:p>
        </p:txBody>
      </p:sp>
      <p:sp>
        <p:nvSpPr>
          <p:cNvPr id="22" name="Freeform 22"/>
          <p:cNvSpPr/>
          <p:nvPr/>
        </p:nvSpPr>
        <p:spPr>
          <a:xfrm>
            <a:off x="1862730" y="2324430"/>
            <a:ext cx="5927040" cy="8042760"/>
          </a:xfrm>
          <a:custGeom>
            <a:avLst/>
            <a:gdLst/>
            <a:ahLst/>
            <a:cxnLst/>
            <a:rect l="l" t="t" r="r" b="b"/>
            <a:pathLst>
              <a:path w="5927040" h="8042760">
                <a:moveTo>
                  <a:pt x="0" y="0"/>
                </a:moveTo>
                <a:lnTo>
                  <a:pt x="5927040" y="0"/>
                </a:lnTo>
                <a:lnTo>
                  <a:pt x="5927040" y="8042760"/>
                </a:lnTo>
                <a:lnTo>
                  <a:pt x="0" y="8042760"/>
                </a:lnTo>
                <a:lnTo>
                  <a:pt x="0" y="0"/>
                </a:lnTo>
                <a:close/>
              </a:path>
            </a:pathLst>
          </a:custGeom>
          <a:blipFill>
            <a:blip r:embed="rId3"/>
            <a:stretch>
              <a:fillRect r="-118" b="-55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1782180" y="16722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7" name="TextBox 7"/>
          <p:cNvSpPr txBox="1"/>
          <p:nvPr/>
        </p:nvSpPr>
        <p:spPr>
          <a:xfrm>
            <a:off x="1773540" y="148752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grpSp>
        <p:nvGrpSpPr>
          <p:cNvPr id="8" name="Group 8"/>
          <p:cNvGrpSpPr/>
          <p:nvPr/>
        </p:nvGrpSpPr>
        <p:grpSpPr>
          <a:xfrm>
            <a:off x="0" y="5973134"/>
            <a:ext cx="18288180" cy="4385340"/>
            <a:chOff x="0" y="0"/>
            <a:chExt cx="24384240" cy="5847120"/>
          </a:xfrm>
        </p:grpSpPr>
        <p:sp>
          <p:nvSpPr>
            <p:cNvPr id="9" name="Freeform 9"/>
            <p:cNvSpPr/>
            <p:nvPr/>
          </p:nvSpPr>
          <p:spPr>
            <a:xfrm>
              <a:off x="0" y="0"/>
              <a:ext cx="24384254" cy="5847080"/>
            </a:xfrm>
            <a:custGeom>
              <a:avLst/>
              <a:gdLst/>
              <a:ahLst/>
              <a:cxnLst/>
              <a:rect l="l" t="t" r="r" b="b"/>
              <a:pathLst>
                <a:path w="24384254" h="5847080">
                  <a:moveTo>
                    <a:pt x="0" y="0"/>
                  </a:moveTo>
                  <a:lnTo>
                    <a:pt x="24384254" y="0"/>
                  </a:lnTo>
                  <a:lnTo>
                    <a:pt x="24384254" y="5847080"/>
                  </a:lnTo>
                  <a:lnTo>
                    <a:pt x="0" y="5847080"/>
                  </a:lnTo>
                  <a:close/>
                </a:path>
              </a:pathLst>
            </a:custGeom>
            <a:solidFill>
              <a:srgbClr val="002060"/>
            </a:solidFill>
          </p:spPr>
        </p:sp>
      </p:grpSp>
      <p:sp>
        <p:nvSpPr>
          <p:cNvPr id="10" name="TextBox 10"/>
          <p:cNvSpPr txBox="1"/>
          <p:nvPr/>
        </p:nvSpPr>
        <p:spPr>
          <a:xfrm>
            <a:off x="900360" y="6711825"/>
            <a:ext cx="5342400" cy="2231380"/>
          </a:xfrm>
          <a:prstGeom prst="rect">
            <a:avLst/>
          </a:prstGeom>
        </p:spPr>
        <p:txBody>
          <a:bodyPr lIns="0" tIns="0" rIns="0" bIns="0" rtlCol="0" anchor="t">
            <a:spAutoFit/>
          </a:bodyPr>
          <a:lstStyle/>
          <a:p>
            <a:pPr algn="r" rtl="1">
              <a:lnSpc>
                <a:spcPts val="5759"/>
              </a:lnSpc>
            </a:pPr>
            <a:r>
              <a:rPr lang="fa-IR" sz="4800" spc="69" dirty="0">
                <a:solidFill>
                  <a:srgbClr val="FFFFFF"/>
                </a:solidFill>
                <a:latin typeface="Montserrat"/>
                <a:cs typeface="B Nazanin" pitchFamily="2" charset="-78"/>
              </a:rPr>
              <a:t>چیدمان</a:t>
            </a:r>
          </a:p>
          <a:p>
            <a:pPr algn="r" rtl="1">
              <a:lnSpc>
                <a:spcPts val="5759"/>
              </a:lnSpc>
            </a:pPr>
            <a:r>
              <a:rPr lang="fa-IR" sz="4800" spc="69" dirty="0">
                <a:solidFill>
                  <a:srgbClr val="FFFFFF"/>
                </a:solidFill>
                <a:latin typeface="Montserrat"/>
                <a:cs typeface="B Nazanin" pitchFamily="2" charset="-78"/>
              </a:rPr>
              <a:t>اسلاید متنی را برای عالی خود تمیز کنید</a:t>
            </a:r>
            <a:endParaRPr lang="en-US" sz="4800" spc="69" dirty="0">
              <a:solidFill>
                <a:srgbClr val="FFFFFF"/>
              </a:solidFill>
              <a:latin typeface="Montserrat"/>
              <a:cs typeface="B Nazanin" pitchFamily="2" charset="-78"/>
            </a:endParaRPr>
          </a:p>
        </p:txBody>
      </p:sp>
      <p:grpSp>
        <p:nvGrpSpPr>
          <p:cNvPr id="11" name="Group 11"/>
          <p:cNvGrpSpPr/>
          <p:nvPr/>
        </p:nvGrpSpPr>
        <p:grpSpPr>
          <a:xfrm>
            <a:off x="7360200" y="6656580"/>
            <a:ext cx="68580" cy="3154680"/>
            <a:chOff x="0" y="0"/>
            <a:chExt cx="91440" cy="4206240"/>
          </a:xfrm>
        </p:grpSpPr>
        <p:sp>
          <p:nvSpPr>
            <p:cNvPr id="12" name="Freeform 12"/>
            <p:cNvSpPr/>
            <p:nvPr/>
          </p:nvSpPr>
          <p:spPr>
            <a:xfrm>
              <a:off x="0" y="0"/>
              <a:ext cx="91440" cy="4206240"/>
            </a:xfrm>
            <a:custGeom>
              <a:avLst/>
              <a:gdLst/>
              <a:ahLst/>
              <a:cxnLst/>
              <a:rect l="l" t="t" r="r" b="b"/>
              <a:pathLst>
                <a:path w="91440" h="4206240">
                  <a:moveTo>
                    <a:pt x="0" y="0"/>
                  </a:moveTo>
                  <a:lnTo>
                    <a:pt x="91440" y="0"/>
                  </a:lnTo>
                  <a:lnTo>
                    <a:pt x="91440" y="4206240"/>
                  </a:lnTo>
                  <a:lnTo>
                    <a:pt x="0" y="4206240"/>
                  </a:lnTo>
                  <a:close/>
                </a:path>
              </a:pathLst>
            </a:custGeom>
            <a:solidFill>
              <a:srgbClr val="FFFFFF"/>
            </a:solidFill>
          </p:spPr>
        </p:sp>
      </p:grpSp>
      <p:sp>
        <p:nvSpPr>
          <p:cNvPr id="13" name="TextBox 13"/>
          <p:cNvSpPr txBox="1"/>
          <p:nvPr/>
        </p:nvSpPr>
        <p:spPr>
          <a:xfrm>
            <a:off x="8563500" y="6952320"/>
            <a:ext cx="8740620" cy="1211870"/>
          </a:xfrm>
          <a:prstGeom prst="rect">
            <a:avLst/>
          </a:prstGeom>
        </p:spPr>
        <p:txBody>
          <a:bodyPr lIns="0" tIns="0" rIns="0" bIns="0" rtlCol="0" anchor="t">
            <a:spAutoFit/>
          </a:bodyPr>
          <a:lstStyle/>
          <a:p>
            <a:pPr algn="r" rtl="1">
              <a:lnSpc>
                <a:spcPct val="150000"/>
              </a:lnSpc>
            </a:pPr>
            <a:r>
              <a:rPr lang="fa-IR" spc="25" dirty="0">
                <a:solidFill>
                  <a:srgbClr val="FFFFFF"/>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FFFFFF"/>
              </a:solidFill>
              <a:latin typeface="Montserrat"/>
              <a:cs typeface="B Nazanin" pitchFamily="2" charset="-78"/>
            </a:endParaRPr>
          </a:p>
        </p:txBody>
      </p:sp>
      <p:grpSp>
        <p:nvGrpSpPr>
          <p:cNvPr id="14" name="Group 14"/>
          <p:cNvGrpSpPr/>
          <p:nvPr/>
        </p:nvGrpSpPr>
        <p:grpSpPr>
          <a:xfrm>
            <a:off x="8631630" y="8810370"/>
            <a:ext cx="3938778" cy="690660"/>
            <a:chOff x="0" y="0"/>
            <a:chExt cx="5251704" cy="920880"/>
          </a:xfrm>
        </p:grpSpPr>
        <p:sp>
          <p:nvSpPr>
            <p:cNvPr id="15" name="Freeform 15"/>
            <p:cNvSpPr/>
            <p:nvPr/>
          </p:nvSpPr>
          <p:spPr>
            <a:xfrm>
              <a:off x="0" y="0"/>
              <a:ext cx="5251704" cy="920877"/>
            </a:xfrm>
            <a:custGeom>
              <a:avLst/>
              <a:gdLst/>
              <a:ahLst/>
              <a:cxnLst/>
              <a:rect l="l" t="t" r="r" b="b"/>
              <a:pathLst>
                <a:path w="5251704" h="920877">
                  <a:moveTo>
                    <a:pt x="28448" y="0"/>
                  </a:moveTo>
                  <a:lnTo>
                    <a:pt x="5223256" y="0"/>
                  </a:lnTo>
                  <a:cubicBezTo>
                    <a:pt x="5239004" y="0"/>
                    <a:pt x="5251704" y="12700"/>
                    <a:pt x="5251704" y="28448"/>
                  </a:cubicBezTo>
                  <a:lnTo>
                    <a:pt x="5251704" y="892429"/>
                  </a:lnTo>
                  <a:cubicBezTo>
                    <a:pt x="5251704" y="908177"/>
                    <a:pt x="5239004" y="920877"/>
                    <a:pt x="5223256" y="920877"/>
                  </a:cubicBezTo>
                  <a:lnTo>
                    <a:pt x="28448" y="920877"/>
                  </a:lnTo>
                  <a:cubicBezTo>
                    <a:pt x="12700" y="920877"/>
                    <a:pt x="0" y="908177"/>
                    <a:pt x="0" y="892429"/>
                  </a:cubicBezTo>
                  <a:lnTo>
                    <a:pt x="0" y="28448"/>
                  </a:lnTo>
                  <a:cubicBezTo>
                    <a:pt x="0" y="12700"/>
                    <a:pt x="12700" y="0"/>
                    <a:pt x="28448" y="0"/>
                  </a:cubicBezTo>
                  <a:moveTo>
                    <a:pt x="28448" y="56896"/>
                  </a:moveTo>
                  <a:lnTo>
                    <a:pt x="28448" y="28448"/>
                  </a:lnTo>
                  <a:lnTo>
                    <a:pt x="56896" y="28448"/>
                  </a:lnTo>
                  <a:lnTo>
                    <a:pt x="56896" y="892429"/>
                  </a:lnTo>
                  <a:lnTo>
                    <a:pt x="28448" y="892429"/>
                  </a:lnTo>
                  <a:lnTo>
                    <a:pt x="28448" y="863981"/>
                  </a:lnTo>
                  <a:lnTo>
                    <a:pt x="5223256" y="863981"/>
                  </a:lnTo>
                  <a:lnTo>
                    <a:pt x="5223256" y="892429"/>
                  </a:lnTo>
                  <a:lnTo>
                    <a:pt x="5194808" y="892429"/>
                  </a:lnTo>
                  <a:lnTo>
                    <a:pt x="5194808" y="28448"/>
                  </a:lnTo>
                  <a:lnTo>
                    <a:pt x="5223256" y="28448"/>
                  </a:lnTo>
                  <a:lnTo>
                    <a:pt x="5223256" y="56896"/>
                  </a:lnTo>
                  <a:lnTo>
                    <a:pt x="28448" y="56896"/>
                  </a:lnTo>
                  <a:close/>
                </a:path>
              </a:pathLst>
            </a:custGeom>
            <a:solidFill>
              <a:srgbClr val="FFFFFF"/>
            </a:solidFill>
          </p:spPr>
        </p:sp>
        <p:sp>
          <p:nvSpPr>
            <p:cNvPr id="16" name="TextBox 16"/>
            <p:cNvSpPr txBox="1"/>
            <p:nvPr/>
          </p:nvSpPr>
          <p:spPr>
            <a:xfrm>
              <a:off x="0" y="47625"/>
              <a:ext cx="5251680" cy="873255"/>
            </a:xfrm>
            <a:prstGeom prst="rect">
              <a:avLst/>
            </a:prstGeom>
          </p:spPr>
          <p:txBody>
            <a:bodyPr lIns="50800" tIns="50800" rIns="50800" bIns="50800" rtlCol="0" anchor="ctr"/>
            <a:lstStyle/>
            <a:p>
              <a:pPr algn="r" rtl="1">
                <a:lnSpc>
                  <a:spcPts val="3888"/>
                </a:lnSpc>
              </a:pPr>
              <a:r>
                <a:rPr lang="ar-SA" sz="3600" dirty="0">
                  <a:solidFill>
                    <a:schemeClr val="bg1"/>
                  </a:solidFill>
                  <a:cs typeface="B Nazanin" pitchFamily="2" charset="-78"/>
                </a:rPr>
                <a:t>قالب پاورپوينت حرفه ای </a:t>
              </a:r>
              <a:endParaRPr lang="en-US" sz="3600" spc="51" dirty="0">
                <a:solidFill>
                  <a:schemeClr val="bg1"/>
                </a:solidFill>
                <a:latin typeface="Montserrat"/>
                <a:cs typeface="B Nazanin" pitchFamily="2" charset="-78"/>
              </a:endParaRPr>
            </a:p>
          </p:txBody>
        </p:sp>
      </p:grpSp>
      <p:sp>
        <p:nvSpPr>
          <p:cNvPr id="17" name="Freeform 17"/>
          <p:cNvSpPr/>
          <p:nvPr/>
        </p:nvSpPr>
        <p:spPr>
          <a:xfrm>
            <a:off x="1955340" y="2403540"/>
            <a:ext cx="15746940" cy="3823740"/>
          </a:xfrm>
          <a:custGeom>
            <a:avLst/>
            <a:gdLst/>
            <a:ahLst/>
            <a:cxnLst/>
            <a:rect l="l" t="t" r="r" b="b"/>
            <a:pathLst>
              <a:path w="15746940" h="3823740">
                <a:moveTo>
                  <a:pt x="0" y="0"/>
                </a:moveTo>
                <a:lnTo>
                  <a:pt x="15746940" y="0"/>
                </a:lnTo>
                <a:lnTo>
                  <a:pt x="15746940" y="3823740"/>
                </a:lnTo>
                <a:lnTo>
                  <a:pt x="0" y="3823740"/>
                </a:lnTo>
                <a:lnTo>
                  <a:pt x="0" y="0"/>
                </a:lnTo>
                <a:close/>
              </a:path>
            </a:pathLst>
          </a:custGeom>
          <a:blipFill>
            <a:blip r:embed="rId3"/>
            <a:stretch>
              <a:fillRect l="232" t="-188157" r="-362" b="-261512"/>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Freeform 10"/>
          <p:cNvSpPr/>
          <p:nvPr/>
        </p:nvSpPr>
        <p:spPr>
          <a:xfrm>
            <a:off x="4398300" y="1890000"/>
            <a:ext cx="10580760" cy="8169120"/>
          </a:xfrm>
          <a:custGeom>
            <a:avLst/>
            <a:gdLst/>
            <a:ahLst/>
            <a:cxnLst/>
            <a:rect l="l" t="t" r="r" b="b"/>
            <a:pathLst>
              <a:path w="10580760" h="8169120">
                <a:moveTo>
                  <a:pt x="0" y="0"/>
                </a:moveTo>
                <a:lnTo>
                  <a:pt x="10580760" y="0"/>
                </a:lnTo>
                <a:lnTo>
                  <a:pt x="10580760" y="8169120"/>
                </a:lnTo>
                <a:lnTo>
                  <a:pt x="0" y="8169120"/>
                </a:lnTo>
                <a:lnTo>
                  <a:pt x="0" y="0"/>
                </a:lnTo>
                <a:close/>
              </a:path>
            </a:pathLst>
          </a:custGeom>
          <a:blipFill>
            <a:blip r:embed="rId3"/>
            <a:stretch>
              <a:fillRect r="-154" b="-157"/>
            </a:stretch>
          </a:blipFill>
        </p:spPr>
      </p:sp>
      <p:sp>
        <p:nvSpPr>
          <p:cNvPr id="11" name="TextBox 11"/>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2" name="TextBox 12"/>
          <p:cNvSpPr txBox="1"/>
          <p:nvPr/>
        </p:nvSpPr>
        <p:spPr>
          <a:xfrm>
            <a:off x="12471480" y="4734540"/>
            <a:ext cx="474030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3" name="TextBox 13"/>
          <p:cNvSpPr txBox="1"/>
          <p:nvPr/>
        </p:nvSpPr>
        <p:spPr>
          <a:xfrm>
            <a:off x="12471480" y="4319280"/>
            <a:ext cx="47403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4" name="TextBox 14"/>
          <p:cNvSpPr txBox="1"/>
          <p:nvPr/>
        </p:nvSpPr>
        <p:spPr>
          <a:xfrm>
            <a:off x="1944180" y="2970900"/>
            <a:ext cx="448110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5" name="TextBox 15"/>
          <p:cNvSpPr txBox="1"/>
          <p:nvPr/>
        </p:nvSpPr>
        <p:spPr>
          <a:xfrm>
            <a:off x="1944180" y="255510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331280" y="5535360"/>
            <a:ext cx="448110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7" name="TextBox 17"/>
          <p:cNvSpPr txBox="1"/>
          <p:nvPr/>
        </p:nvSpPr>
        <p:spPr>
          <a:xfrm>
            <a:off x="1331280" y="512010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8" name="TextBox 18"/>
          <p:cNvSpPr txBox="1"/>
          <p:nvPr/>
        </p:nvSpPr>
        <p:spPr>
          <a:xfrm>
            <a:off x="1944180" y="8099820"/>
            <a:ext cx="448110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19" name="TextBox 19"/>
          <p:cNvSpPr txBox="1"/>
          <p:nvPr/>
        </p:nvSpPr>
        <p:spPr>
          <a:xfrm>
            <a:off x="1944180" y="7684560"/>
            <a:ext cx="44811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0" name="TextBox 20"/>
          <p:cNvSpPr txBox="1"/>
          <p:nvPr/>
        </p:nvSpPr>
        <p:spPr>
          <a:xfrm>
            <a:off x="12471480" y="7199640"/>
            <a:ext cx="4481100" cy="86760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1" name="TextBox 21"/>
          <p:cNvSpPr txBox="1"/>
          <p:nvPr/>
        </p:nvSpPr>
        <p:spPr>
          <a:xfrm>
            <a:off x="12471480" y="6784380"/>
            <a:ext cx="4481100" cy="282129"/>
          </a:xfrm>
          <a:prstGeom prst="rect">
            <a:avLst/>
          </a:prstGeom>
        </p:spPr>
        <p:txBody>
          <a:bodyPr lIns="0" tIns="0" rIns="0" bIns="0" rtlCol="0" anchor="t">
            <a:spAutoFit/>
          </a:bodyPr>
          <a:lstStyle/>
          <a:p>
            <a:pPr algn="r" rtl="1">
              <a:lnSpc>
                <a:spcPts val="2160"/>
              </a:lnSpc>
            </a:pPr>
            <a:r>
              <a:rPr lang="fa-IR" sz="1800" spc="25" dirty="0">
                <a:solidFill>
                  <a:srgbClr val="418AB3"/>
                </a:solidFill>
                <a:latin typeface="Montserrat Bold"/>
                <a:cs typeface="B Nazanin" pitchFamily="2" charset="-78"/>
              </a:rPr>
              <a:t>متن شما در اینجا</a:t>
            </a:r>
            <a:endParaRPr lang="en-US" sz="1800" spc="25" dirty="0">
              <a:solidFill>
                <a:srgbClr val="418AB3"/>
              </a:solidFill>
              <a:latin typeface="Montserrat Bold"/>
              <a:cs typeface="B Nazanin" pitchFamily="2" charset="-78"/>
            </a:endParaRPr>
          </a:p>
        </p:txBody>
      </p:sp>
      <p:sp>
        <p:nvSpPr>
          <p:cNvPr id="22" name="AutoShape 22"/>
          <p:cNvSpPr/>
          <p:nvPr/>
        </p:nvSpPr>
        <p:spPr>
          <a:xfrm rot="14800">
            <a:off x="4795729" y="4093470"/>
            <a:ext cx="2383042" cy="0"/>
          </a:xfrm>
          <a:prstGeom prst="line">
            <a:avLst/>
          </a:prstGeom>
          <a:ln w="9525" cap="rnd">
            <a:solidFill>
              <a:srgbClr val="002060"/>
            </a:solidFill>
            <a:prstDash val="solid"/>
            <a:headEnd type="none" w="sm" len="sm"/>
            <a:tailEnd type="triangle" w="lg" len="med"/>
          </a:ln>
        </p:spPr>
      </p:sp>
      <p:sp>
        <p:nvSpPr>
          <p:cNvPr id="23" name="AutoShape 23"/>
          <p:cNvSpPr/>
          <p:nvPr/>
        </p:nvSpPr>
        <p:spPr>
          <a:xfrm rot="14800">
            <a:off x="4712569" y="6459210"/>
            <a:ext cx="2383042" cy="0"/>
          </a:xfrm>
          <a:prstGeom prst="line">
            <a:avLst/>
          </a:prstGeom>
          <a:ln w="9525" cap="rnd">
            <a:solidFill>
              <a:srgbClr val="002060"/>
            </a:solidFill>
            <a:prstDash val="solid"/>
            <a:headEnd type="none" w="sm" len="sm"/>
            <a:tailEnd type="triangle" w="lg" len="med"/>
          </a:ln>
        </p:spPr>
      </p:sp>
      <p:sp>
        <p:nvSpPr>
          <p:cNvPr id="24" name="AutoShape 24"/>
          <p:cNvSpPr/>
          <p:nvPr/>
        </p:nvSpPr>
        <p:spPr>
          <a:xfrm rot="14804">
            <a:off x="4139629" y="9208890"/>
            <a:ext cx="2382502" cy="0"/>
          </a:xfrm>
          <a:prstGeom prst="line">
            <a:avLst/>
          </a:prstGeom>
          <a:ln w="9525" cap="rnd">
            <a:solidFill>
              <a:srgbClr val="002060"/>
            </a:solidFill>
            <a:prstDash val="solid"/>
            <a:headEnd type="none" w="sm" len="sm"/>
            <a:tailEnd type="triangle" w="lg" len="med"/>
          </a:ln>
        </p:spPr>
      </p:sp>
      <p:sp>
        <p:nvSpPr>
          <p:cNvPr id="25" name="AutoShape 25"/>
          <p:cNvSpPr/>
          <p:nvPr/>
        </p:nvSpPr>
        <p:spPr>
          <a:xfrm rot="10785828">
            <a:off x="11913469" y="4095630"/>
            <a:ext cx="2488881" cy="0"/>
          </a:xfrm>
          <a:prstGeom prst="line">
            <a:avLst/>
          </a:prstGeom>
          <a:ln w="9525" cap="rnd">
            <a:solidFill>
              <a:srgbClr val="002060"/>
            </a:solidFill>
            <a:prstDash val="solid"/>
            <a:headEnd type="none" w="sm" len="sm"/>
            <a:tailEnd type="triangle" w="lg" len="med"/>
          </a:ln>
        </p:spPr>
      </p:sp>
      <p:sp>
        <p:nvSpPr>
          <p:cNvPr id="26" name="AutoShape 26"/>
          <p:cNvSpPr/>
          <p:nvPr/>
        </p:nvSpPr>
        <p:spPr>
          <a:xfrm rot="10785828">
            <a:off x="11913469" y="6738930"/>
            <a:ext cx="2488881" cy="0"/>
          </a:xfrm>
          <a:prstGeom prst="line">
            <a:avLst/>
          </a:prstGeom>
          <a:ln w="9525" cap="rnd">
            <a:solidFill>
              <a:srgbClr val="002060"/>
            </a:solidFill>
            <a:prstDash val="solid"/>
            <a:headEnd type="none" w="sm" len="sm"/>
            <a:tailEnd type="triangle" w="lg" len="med"/>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rot="2700000">
            <a:off x="3151980" y="1345140"/>
            <a:ext cx="975780" cy="975780"/>
            <a:chOff x="0" y="0"/>
            <a:chExt cx="1301040" cy="1301040"/>
          </a:xfrm>
        </p:grpSpPr>
        <p:sp>
          <p:nvSpPr>
            <p:cNvPr id="7" name="Freeform 7"/>
            <p:cNvSpPr/>
            <p:nvPr/>
          </p:nvSpPr>
          <p:spPr>
            <a:xfrm>
              <a:off x="0" y="0"/>
              <a:ext cx="1300988" cy="1300988"/>
            </a:xfrm>
            <a:custGeom>
              <a:avLst/>
              <a:gdLst/>
              <a:ahLst/>
              <a:cxnLst/>
              <a:rect l="l" t="t" r="r" b="b"/>
              <a:pathLst>
                <a:path w="1300988" h="1300988">
                  <a:moveTo>
                    <a:pt x="0" y="0"/>
                  </a:moveTo>
                  <a:lnTo>
                    <a:pt x="1300988" y="0"/>
                  </a:lnTo>
                  <a:lnTo>
                    <a:pt x="1300988" y="1300988"/>
                  </a:lnTo>
                  <a:lnTo>
                    <a:pt x="0" y="1300988"/>
                  </a:lnTo>
                  <a:close/>
                </a:path>
              </a:pathLst>
            </a:custGeom>
            <a:solidFill>
              <a:srgbClr val="418AB3"/>
            </a:solidFill>
          </p:spPr>
        </p:sp>
      </p:grpSp>
      <p:grpSp>
        <p:nvGrpSpPr>
          <p:cNvPr id="8" name="Group 8"/>
          <p:cNvGrpSpPr/>
          <p:nvPr/>
        </p:nvGrpSpPr>
        <p:grpSpPr>
          <a:xfrm rot="2700000">
            <a:off x="4344840" y="9143820"/>
            <a:ext cx="536760" cy="536760"/>
            <a:chOff x="0" y="0"/>
            <a:chExt cx="715680" cy="715680"/>
          </a:xfrm>
        </p:grpSpPr>
        <p:sp>
          <p:nvSpPr>
            <p:cNvPr id="9" name="Freeform 9"/>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10" name="Group 10"/>
          <p:cNvGrpSpPr/>
          <p:nvPr/>
        </p:nvGrpSpPr>
        <p:grpSpPr>
          <a:xfrm rot="2700000">
            <a:off x="3850740" y="8622720"/>
            <a:ext cx="536760" cy="536760"/>
            <a:chOff x="0" y="0"/>
            <a:chExt cx="715680" cy="715680"/>
          </a:xfrm>
        </p:grpSpPr>
        <p:sp>
          <p:nvSpPr>
            <p:cNvPr id="11" name="Freeform 11"/>
            <p:cNvSpPr/>
            <p:nvPr/>
          </p:nvSpPr>
          <p:spPr>
            <a:xfrm>
              <a:off x="0" y="0"/>
              <a:ext cx="715645" cy="715645"/>
            </a:xfrm>
            <a:custGeom>
              <a:avLst/>
              <a:gdLst/>
              <a:ahLst/>
              <a:cxnLst/>
              <a:rect l="l" t="t" r="r" b="b"/>
              <a:pathLst>
                <a:path w="715645" h="715645">
                  <a:moveTo>
                    <a:pt x="0" y="0"/>
                  </a:moveTo>
                  <a:lnTo>
                    <a:pt x="715645" y="0"/>
                  </a:lnTo>
                  <a:lnTo>
                    <a:pt x="715645" y="715645"/>
                  </a:lnTo>
                  <a:lnTo>
                    <a:pt x="0" y="715645"/>
                  </a:lnTo>
                  <a:close/>
                </a:path>
              </a:pathLst>
            </a:custGeom>
            <a:solidFill>
              <a:srgbClr val="418AB3"/>
            </a:solidFill>
          </p:spPr>
        </p:sp>
      </p:grpSp>
      <p:grpSp>
        <p:nvGrpSpPr>
          <p:cNvPr id="12" name="Group 12"/>
          <p:cNvGrpSpPr/>
          <p:nvPr/>
        </p:nvGrpSpPr>
        <p:grpSpPr>
          <a:xfrm rot="2700000">
            <a:off x="7291080" y="5797980"/>
            <a:ext cx="1264680" cy="1264680"/>
            <a:chOff x="0" y="0"/>
            <a:chExt cx="1686240" cy="1686240"/>
          </a:xfrm>
        </p:grpSpPr>
        <p:sp>
          <p:nvSpPr>
            <p:cNvPr id="13" name="Freeform 13"/>
            <p:cNvSpPr/>
            <p:nvPr/>
          </p:nvSpPr>
          <p:spPr>
            <a:xfrm>
              <a:off x="0" y="0"/>
              <a:ext cx="1686179" cy="1686179"/>
            </a:xfrm>
            <a:custGeom>
              <a:avLst/>
              <a:gdLst/>
              <a:ahLst/>
              <a:cxnLst/>
              <a:rect l="l" t="t" r="r" b="b"/>
              <a:pathLst>
                <a:path w="1686179" h="1686179">
                  <a:moveTo>
                    <a:pt x="0" y="0"/>
                  </a:moveTo>
                  <a:lnTo>
                    <a:pt x="1686179" y="0"/>
                  </a:lnTo>
                  <a:lnTo>
                    <a:pt x="1686179" y="1686179"/>
                  </a:lnTo>
                  <a:lnTo>
                    <a:pt x="0" y="1686179"/>
                  </a:lnTo>
                  <a:close/>
                </a:path>
              </a:pathLst>
            </a:custGeom>
            <a:solidFill>
              <a:srgbClr val="418AB3">
                <a:alpha val="49804"/>
              </a:srgbClr>
            </a:solidFill>
          </p:spPr>
        </p:sp>
      </p:grpSp>
      <p:grpSp>
        <p:nvGrpSpPr>
          <p:cNvPr id="14" name="Group 14"/>
          <p:cNvGrpSpPr/>
          <p:nvPr/>
        </p:nvGrpSpPr>
        <p:grpSpPr>
          <a:xfrm rot="2700000">
            <a:off x="2347920" y="2479680"/>
            <a:ext cx="5623020" cy="5645700"/>
            <a:chOff x="0" y="0"/>
            <a:chExt cx="7497360" cy="7527600"/>
          </a:xfrm>
        </p:grpSpPr>
        <p:sp>
          <p:nvSpPr>
            <p:cNvPr id="15" name="Freeform 15"/>
            <p:cNvSpPr/>
            <p:nvPr/>
          </p:nvSpPr>
          <p:spPr>
            <a:xfrm>
              <a:off x="0" y="0"/>
              <a:ext cx="7497318" cy="7527544"/>
            </a:xfrm>
            <a:custGeom>
              <a:avLst/>
              <a:gdLst/>
              <a:ahLst/>
              <a:cxnLst/>
              <a:rect l="l" t="t" r="r" b="b"/>
              <a:pathLst>
                <a:path w="7497318" h="7527544">
                  <a:moveTo>
                    <a:pt x="0" y="0"/>
                  </a:moveTo>
                  <a:lnTo>
                    <a:pt x="4114673" y="0"/>
                  </a:lnTo>
                  <a:lnTo>
                    <a:pt x="4114673" y="940943"/>
                  </a:lnTo>
                  <a:lnTo>
                    <a:pt x="937133" y="940943"/>
                  </a:lnTo>
                  <a:lnTo>
                    <a:pt x="937133" y="6586601"/>
                  </a:lnTo>
                  <a:lnTo>
                    <a:pt x="6560185" y="6586601"/>
                  </a:lnTo>
                  <a:lnTo>
                    <a:pt x="6560185" y="3396361"/>
                  </a:lnTo>
                  <a:lnTo>
                    <a:pt x="7497318" y="3396361"/>
                  </a:lnTo>
                  <a:lnTo>
                    <a:pt x="7497318" y="7527544"/>
                  </a:lnTo>
                  <a:lnTo>
                    <a:pt x="0" y="7527544"/>
                  </a:lnTo>
                  <a:close/>
                </a:path>
              </a:pathLst>
            </a:custGeom>
            <a:solidFill>
              <a:srgbClr val="418AB3"/>
            </a:solidFill>
          </p:spPr>
        </p:sp>
      </p:grpSp>
      <p:sp>
        <p:nvSpPr>
          <p:cNvPr id="16" name="TextBox 16"/>
          <p:cNvSpPr txBox="1"/>
          <p:nvPr/>
        </p:nvSpPr>
        <p:spPr>
          <a:xfrm>
            <a:off x="7572364" y="-500102"/>
            <a:ext cx="7887420" cy="3308598"/>
          </a:xfrm>
          <a:prstGeom prst="rect">
            <a:avLst/>
          </a:prstGeom>
        </p:spPr>
        <p:txBody>
          <a:bodyPr lIns="0" tIns="0" rIns="0" bIns="0" rtlCol="0" anchor="t">
            <a:spAutoFit/>
          </a:bodyPr>
          <a:lstStyle/>
          <a:p>
            <a:pPr algn="r" rtl="1">
              <a:lnSpc>
                <a:spcPts val="8640"/>
              </a:lnSpc>
            </a:pPr>
            <a:endParaRPr lang="fa-IR" sz="7200" spc="105" dirty="0">
              <a:solidFill>
                <a:srgbClr val="262626"/>
              </a:solidFill>
              <a:latin typeface="Montserrat Bold"/>
              <a:cs typeface="B Nazanin" pitchFamily="2" charset="-78"/>
            </a:endParaRPr>
          </a:p>
          <a:p>
            <a:pPr algn="r" rtl="1">
              <a:lnSpc>
                <a:spcPts val="8640"/>
              </a:lnSpc>
            </a:pPr>
            <a:r>
              <a:rPr lang="fa-IR" sz="7200" spc="105" dirty="0">
                <a:solidFill>
                  <a:srgbClr val="262626"/>
                </a:solidFill>
                <a:latin typeface="Montserrat Bold"/>
                <a:cs typeface="B Nazanin" pitchFamily="2" charset="-78"/>
              </a:rPr>
              <a:t>       ارائه</a:t>
            </a:r>
          </a:p>
          <a:p>
            <a:pPr algn="ctr" rtl="1">
              <a:lnSpc>
                <a:spcPts val="8640"/>
              </a:lnSpc>
            </a:pPr>
            <a:r>
              <a:rPr lang="fa-IR" sz="7200" spc="105" dirty="0">
                <a:solidFill>
                  <a:srgbClr val="262626"/>
                </a:solidFill>
                <a:latin typeface="Montserrat Bold"/>
                <a:cs typeface="B Nazanin" pitchFamily="2" charset="-78"/>
              </a:rPr>
              <a:t>عالی</a:t>
            </a:r>
            <a:endParaRPr lang="en-US" sz="7200" spc="105" dirty="0">
              <a:solidFill>
                <a:srgbClr val="262626"/>
              </a:solidFill>
              <a:latin typeface="Montserrat Bold"/>
              <a:cs typeface="B Nazanin" pitchFamily="2" charset="-78"/>
            </a:endParaRPr>
          </a:p>
        </p:txBody>
      </p:sp>
      <p:sp>
        <p:nvSpPr>
          <p:cNvPr id="17" name="TextBox 17"/>
          <p:cNvSpPr txBox="1"/>
          <p:nvPr/>
        </p:nvSpPr>
        <p:spPr>
          <a:xfrm>
            <a:off x="10071720" y="4111380"/>
            <a:ext cx="6493140" cy="820738"/>
          </a:xfrm>
          <a:prstGeom prst="rect">
            <a:avLst/>
          </a:prstGeom>
        </p:spPr>
        <p:txBody>
          <a:bodyPr lIns="0" tIns="0" rIns="0" bIns="0" rtlCol="0" anchor="t">
            <a:spAutoFit/>
          </a:bodyPr>
          <a:lstStyle/>
          <a:p>
            <a:pPr algn="r" rtl="1">
              <a:lnSpc>
                <a:spcPts val="3240"/>
              </a:lnSpc>
            </a:pPr>
            <a:r>
              <a:rPr lang="fa-IR" sz="2700" spc="38" dirty="0">
                <a:solidFill>
                  <a:srgbClr val="000000"/>
                </a:solidFill>
                <a:latin typeface="Montserrat"/>
                <a:cs typeface="B Nazanin" pitchFamily="2" charset="-78"/>
              </a:rPr>
              <a:t>چیدمان</a:t>
            </a:r>
          </a:p>
          <a:p>
            <a:pPr algn="r" rtl="1">
              <a:lnSpc>
                <a:spcPts val="3240"/>
              </a:lnSpc>
            </a:pPr>
            <a:r>
              <a:rPr lang="fa-IR" sz="2700" spc="38" dirty="0">
                <a:solidFill>
                  <a:srgbClr val="000000"/>
                </a:solidFill>
                <a:latin typeface="Montserrat"/>
                <a:cs typeface="B Nazanin" pitchFamily="2" charset="-78"/>
              </a:rPr>
              <a:t>اسلاید متنی را برای عالی خود تمیز کنید</a:t>
            </a:r>
            <a:endParaRPr lang="en-US" sz="2700" spc="38" dirty="0">
              <a:solidFill>
                <a:srgbClr val="000000"/>
              </a:solidFill>
              <a:latin typeface="Montserrat"/>
              <a:cs typeface="B Nazanin" pitchFamily="2" charset="-78"/>
            </a:endParaRPr>
          </a:p>
        </p:txBody>
      </p:sp>
      <p:sp>
        <p:nvSpPr>
          <p:cNvPr id="18" name="TextBox 18"/>
          <p:cNvSpPr txBox="1"/>
          <p:nvPr/>
        </p:nvSpPr>
        <p:spPr>
          <a:xfrm>
            <a:off x="10071720" y="5351760"/>
            <a:ext cx="7114140" cy="846386"/>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عالی پاورپوینت مدرنی را دریافت کنید که به زیبایی طراحی شده است.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grpSp>
        <p:nvGrpSpPr>
          <p:cNvPr id="19" name="Group 19"/>
          <p:cNvGrpSpPr/>
          <p:nvPr/>
        </p:nvGrpSpPr>
        <p:grpSpPr>
          <a:xfrm>
            <a:off x="12125160" y="7339680"/>
            <a:ext cx="68580" cy="1508760"/>
            <a:chOff x="0" y="0"/>
            <a:chExt cx="91440" cy="2011680"/>
          </a:xfrm>
        </p:grpSpPr>
        <p:sp>
          <p:nvSpPr>
            <p:cNvPr id="20" name="Freeform 20"/>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2060"/>
            </a:solidFill>
          </p:spPr>
        </p:sp>
      </p:grpSp>
      <p:grpSp>
        <p:nvGrpSpPr>
          <p:cNvPr id="21" name="Group 21"/>
          <p:cNvGrpSpPr/>
          <p:nvPr/>
        </p:nvGrpSpPr>
        <p:grpSpPr>
          <a:xfrm>
            <a:off x="15019020" y="7322940"/>
            <a:ext cx="68580" cy="1508760"/>
            <a:chOff x="0" y="0"/>
            <a:chExt cx="91440" cy="2011680"/>
          </a:xfrm>
        </p:grpSpPr>
        <p:sp>
          <p:nvSpPr>
            <p:cNvPr id="22" name="Freeform 22"/>
            <p:cNvSpPr/>
            <p:nvPr/>
          </p:nvSpPr>
          <p:spPr>
            <a:xfrm>
              <a:off x="0" y="0"/>
              <a:ext cx="91440" cy="2011680"/>
            </a:xfrm>
            <a:custGeom>
              <a:avLst/>
              <a:gdLst/>
              <a:ahLst/>
              <a:cxnLst/>
              <a:rect l="l" t="t" r="r" b="b"/>
              <a:pathLst>
                <a:path w="91440" h="2011680">
                  <a:moveTo>
                    <a:pt x="0" y="0"/>
                  </a:moveTo>
                  <a:lnTo>
                    <a:pt x="91440" y="0"/>
                  </a:lnTo>
                  <a:lnTo>
                    <a:pt x="91440" y="2011680"/>
                  </a:lnTo>
                  <a:lnTo>
                    <a:pt x="0" y="2011680"/>
                  </a:lnTo>
                  <a:close/>
                </a:path>
              </a:pathLst>
            </a:custGeom>
            <a:solidFill>
              <a:srgbClr val="002060"/>
            </a:solidFill>
          </p:spPr>
        </p:sp>
      </p:grpSp>
      <p:grpSp>
        <p:nvGrpSpPr>
          <p:cNvPr id="23" name="Group 23"/>
          <p:cNvGrpSpPr/>
          <p:nvPr/>
        </p:nvGrpSpPr>
        <p:grpSpPr>
          <a:xfrm rot="2422200">
            <a:off x="13461120" y="7046460"/>
            <a:ext cx="556200" cy="973080"/>
            <a:chOff x="0" y="0"/>
            <a:chExt cx="741600" cy="1297440"/>
          </a:xfrm>
        </p:grpSpPr>
        <p:sp>
          <p:nvSpPr>
            <p:cNvPr id="24" name="Freeform 24"/>
            <p:cNvSpPr/>
            <p:nvPr/>
          </p:nvSpPr>
          <p:spPr>
            <a:xfrm>
              <a:off x="30861" y="32639"/>
              <a:ext cx="741553" cy="1297432"/>
            </a:xfrm>
            <a:custGeom>
              <a:avLst/>
              <a:gdLst/>
              <a:ahLst/>
              <a:cxnLst/>
              <a:rect l="l" t="t" r="r" b="b"/>
              <a:pathLst>
                <a:path w="741553" h="1297432">
                  <a:moveTo>
                    <a:pt x="708914" y="0"/>
                  </a:moveTo>
                  <a:lnTo>
                    <a:pt x="630682" y="0"/>
                  </a:lnTo>
                  <a:cubicBezTo>
                    <a:pt x="617601" y="0"/>
                    <a:pt x="606806" y="4318"/>
                    <a:pt x="602361" y="41021"/>
                  </a:cubicBezTo>
                  <a:lnTo>
                    <a:pt x="558927" y="41021"/>
                  </a:lnTo>
                  <a:cubicBezTo>
                    <a:pt x="554609" y="4318"/>
                    <a:pt x="543687" y="0"/>
                    <a:pt x="530606" y="0"/>
                  </a:cubicBezTo>
                  <a:lnTo>
                    <a:pt x="282702" y="0"/>
                  </a:lnTo>
                  <a:cubicBezTo>
                    <a:pt x="176149" y="41021"/>
                    <a:pt x="123952" y="62611"/>
                    <a:pt x="47752" y="146812"/>
                  </a:cubicBezTo>
                  <a:lnTo>
                    <a:pt x="8636" y="189992"/>
                  </a:lnTo>
                  <a:cubicBezTo>
                    <a:pt x="2159" y="196469"/>
                    <a:pt x="0" y="207264"/>
                    <a:pt x="4318" y="215900"/>
                  </a:cubicBezTo>
                  <a:cubicBezTo>
                    <a:pt x="8636" y="224536"/>
                    <a:pt x="17399" y="231013"/>
                    <a:pt x="26035" y="231013"/>
                  </a:cubicBezTo>
                  <a:cubicBezTo>
                    <a:pt x="30353" y="231013"/>
                    <a:pt x="34671" y="231013"/>
                    <a:pt x="36957" y="228854"/>
                  </a:cubicBezTo>
                  <a:lnTo>
                    <a:pt x="97790" y="196469"/>
                  </a:lnTo>
                  <a:cubicBezTo>
                    <a:pt x="167386" y="161925"/>
                    <a:pt x="204343" y="155448"/>
                    <a:pt x="276098" y="183515"/>
                  </a:cubicBezTo>
                  <a:lnTo>
                    <a:pt x="280416" y="185674"/>
                  </a:lnTo>
                  <a:lnTo>
                    <a:pt x="341249" y="185674"/>
                  </a:lnTo>
                  <a:lnTo>
                    <a:pt x="341249" y="619633"/>
                  </a:lnTo>
                  <a:cubicBezTo>
                    <a:pt x="328168" y="621792"/>
                    <a:pt x="317373" y="632587"/>
                    <a:pt x="317373" y="647700"/>
                  </a:cubicBezTo>
                  <a:lnTo>
                    <a:pt x="297942" y="1124712"/>
                  </a:lnTo>
                  <a:cubicBezTo>
                    <a:pt x="293624" y="1167892"/>
                    <a:pt x="306578" y="1213231"/>
                    <a:pt x="334899" y="1245616"/>
                  </a:cubicBezTo>
                  <a:cubicBezTo>
                    <a:pt x="360934" y="1278001"/>
                    <a:pt x="354457" y="1297432"/>
                    <a:pt x="393573" y="1297432"/>
                  </a:cubicBezTo>
                  <a:cubicBezTo>
                    <a:pt x="432689" y="1297432"/>
                    <a:pt x="426212" y="1278001"/>
                    <a:pt x="452247" y="1245616"/>
                  </a:cubicBezTo>
                  <a:cubicBezTo>
                    <a:pt x="478282" y="1213231"/>
                    <a:pt x="491363" y="1170051"/>
                    <a:pt x="489204" y="1124712"/>
                  </a:cubicBezTo>
                  <a:lnTo>
                    <a:pt x="469646" y="647700"/>
                  </a:lnTo>
                  <a:cubicBezTo>
                    <a:pt x="467487" y="632587"/>
                    <a:pt x="458724" y="621792"/>
                    <a:pt x="445770" y="619633"/>
                  </a:cubicBezTo>
                  <a:lnTo>
                    <a:pt x="445770" y="183515"/>
                  </a:lnTo>
                  <a:lnTo>
                    <a:pt x="528447" y="183515"/>
                  </a:lnTo>
                  <a:cubicBezTo>
                    <a:pt x="541528" y="183515"/>
                    <a:pt x="552323" y="179197"/>
                    <a:pt x="556768" y="142494"/>
                  </a:cubicBezTo>
                  <a:lnTo>
                    <a:pt x="600202" y="142494"/>
                  </a:lnTo>
                  <a:cubicBezTo>
                    <a:pt x="604520" y="179197"/>
                    <a:pt x="615442" y="183515"/>
                    <a:pt x="628523" y="183515"/>
                  </a:cubicBezTo>
                  <a:lnTo>
                    <a:pt x="706755" y="183515"/>
                  </a:lnTo>
                  <a:cubicBezTo>
                    <a:pt x="724154" y="183515"/>
                    <a:pt x="739394" y="153289"/>
                    <a:pt x="739394" y="90678"/>
                  </a:cubicBezTo>
                  <a:cubicBezTo>
                    <a:pt x="741553" y="28067"/>
                    <a:pt x="726313" y="0"/>
                    <a:pt x="708914" y="0"/>
                  </a:cubicBezTo>
                  <a:close/>
                </a:path>
              </a:pathLst>
            </a:custGeom>
            <a:solidFill>
              <a:srgbClr val="002060"/>
            </a:solidFill>
          </p:spPr>
        </p:sp>
      </p:grpSp>
      <p:grpSp>
        <p:nvGrpSpPr>
          <p:cNvPr id="25" name="Group 25"/>
          <p:cNvGrpSpPr/>
          <p:nvPr/>
        </p:nvGrpSpPr>
        <p:grpSpPr>
          <a:xfrm rot="2422200">
            <a:off x="13620420" y="7109100"/>
            <a:ext cx="571860" cy="478980"/>
            <a:chOff x="0" y="0"/>
            <a:chExt cx="762480" cy="638640"/>
          </a:xfrm>
        </p:grpSpPr>
        <p:sp>
          <p:nvSpPr>
            <p:cNvPr id="26" name="Freeform 26"/>
            <p:cNvSpPr/>
            <p:nvPr/>
          </p:nvSpPr>
          <p:spPr>
            <a:xfrm>
              <a:off x="31750" y="34036"/>
              <a:ext cx="762381" cy="638556"/>
            </a:xfrm>
            <a:custGeom>
              <a:avLst/>
              <a:gdLst/>
              <a:ahLst/>
              <a:cxnLst/>
              <a:rect l="l" t="t" r="r" b="b"/>
              <a:pathLst>
                <a:path w="762381" h="638556">
                  <a:moveTo>
                    <a:pt x="102743" y="204597"/>
                  </a:moveTo>
                  <a:cubicBezTo>
                    <a:pt x="174244" y="168656"/>
                    <a:pt x="212344" y="161925"/>
                    <a:pt x="286131" y="191135"/>
                  </a:cubicBezTo>
                  <a:lnTo>
                    <a:pt x="290576" y="193421"/>
                  </a:lnTo>
                  <a:lnTo>
                    <a:pt x="353187" y="193421"/>
                  </a:lnTo>
                  <a:lnTo>
                    <a:pt x="353187" y="638556"/>
                  </a:lnTo>
                  <a:lnTo>
                    <a:pt x="460502" y="638556"/>
                  </a:lnTo>
                  <a:lnTo>
                    <a:pt x="460502" y="193421"/>
                  </a:lnTo>
                  <a:lnTo>
                    <a:pt x="545465" y="193421"/>
                  </a:lnTo>
                  <a:cubicBezTo>
                    <a:pt x="558927" y="193421"/>
                    <a:pt x="570103" y="188976"/>
                    <a:pt x="574548" y="150749"/>
                  </a:cubicBezTo>
                  <a:lnTo>
                    <a:pt x="619252" y="150749"/>
                  </a:lnTo>
                  <a:cubicBezTo>
                    <a:pt x="623697" y="188976"/>
                    <a:pt x="634873" y="193421"/>
                    <a:pt x="648335" y="193421"/>
                  </a:cubicBezTo>
                  <a:lnTo>
                    <a:pt x="728853" y="193421"/>
                  </a:lnTo>
                  <a:cubicBezTo>
                    <a:pt x="746760" y="193421"/>
                    <a:pt x="762381" y="161925"/>
                    <a:pt x="762381" y="96774"/>
                  </a:cubicBezTo>
                  <a:cubicBezTo>
                    <a:pt x="762381" y="31623"/>
                    <a:pt x="746760" y="0"/>
                    <a:pt x="728853" y="0"/>
                  </a:cubicBezTo>
                  <a:lnTo>
                    <a:pt x="648335" y="0"/>
                  </a:lnTo>
                  <a:cubicBezTo>
                    <a:pt x="634873" y="0"/>
                    <a:pt x="623697" y="4445"/>
                    <a:pt x="619252" y="42672"/>
                  </a:cubicBezTo>
                  <a:lnTo>
                    <a:pt x="574548" y="42672"/>
                  </a:lnTo>
                  <a:cubicBezTo>
                    <a:pt x="570103" y="4445"/>
                    <a:pt x="558927" y="0"/>
                    <a:pt x="545465" y="0"/>
                  </a:cubicBezTo>
                  <a:lnTo>
                    <a:pt x="290576" y="0"/>
                  </a:lnTo>
                  <a:cubicBezTo>
                    <a:pt x="181102" y="42672"/>
                    <a:pt x="127381" y="65151"/>
                    <a:pt x="49149" y="152908"/>
                  </a:cubicBezTo>
                  <a:lnTo>
                    <a:pt x="8890" y="197866"/>
                  </a:lnTo>
                  <a:cubicBezTo>
                    <a:pt x="2159" y="204597"/>
                    <a:pt x="0" y="215900"/>
                    <a:pt x="4445" y="224790"/>
                  </a:cubicBezTo>
                  <a:cubicBezTo>
                    <a:pt x="8890" y="233680"/>
                    <a:pt x="17907" y="240538"/>
                    <a:pt x="26797" y="240538"/>
                  </a:cubicBezTo>
                  <a:cubicBezTo>
                    <a:pt x="31242" y="240538"/>
                    <a:pt x="35687" y="240538"/>
                    <a:pt x="37973" y="238252"/>
                  </a:cubicBezTo>
                  <a:lnTo>
                    <a:pt x="102870" y="204470"/>
                  </a:lnTo>
                  <a:close/>
                </a:path>
              </a:pathLst>
            </a:custGeom>
            <a:solidFill>
              <a:srgbClr val="002060"/>
            </a:solidFill>
          </p:spPr>
        </p:sp>
      </p:grpSp>
      <p:grpSp>
        <p:nvGrpSpPr>
          <p:cNvPr id="27" name="Group 27"/>
          <p:cNvGrpSpPr/>
          <p:nvPr/>
        </p:nvGrpSpPr>
        <p:grpSpPr>
          <a:xfrm>
            <a:off x="16334460" y="7030260"/>
            <a:ext cx="379080" cy="831060"/>
            <a:chOff x="0" y="0"/>
            <a:chExt cx="505440" cy="1108080"/>
          </a:xfrm>
        </p:grpSpPr>
        <p:sp>
          <p:nvSpPr>
            <p:cNvPr id="28" name="Freeform 28"/>
            <p:cNvSpPr/>
            <p:nvPr/>
          </p:nvSpPr>
          <p:spPr>
            <a:xfrm>
              <a:off x="-66167" y="25146"/>
              <a:ext cx="505333" cy="1108075"/>
            </a:xfrm>
            <a:custGeom>
              <a:avLst/>
              <a:gdLst/>
              <a:ahLst/>
              <a:cxnLst/>
              <a:rect l="l" t="t" r="r" b="b"/>
              <a:pathLst>
                <a:path w="505333" h="1108075">
                  <a:moveTo>
                    <a:pt x="141478" y="0"/>
                  </a:moveTo>
                  <a:cubicBezTo>
                    <a:pt x="141478" y="0"/>
                    <a:pt x="0" y="179451"/>
                    <a:pt x="177546" y="441960"/>
                  </a:cubicBezTo>
                  <a:cubicBezTo>
                    <a:pt x="355219" y="702691"/>
                    <a:pt x="365252" y="878840"/>
                    <a:pt x="384048" y="993394"/>
                  </a:cubicBezTo>
                  <a:cubicBezTo>
                    <a:pt x="401320" y="1108075"/>
                    <a:pt x="459105" y="1079754"/>
                    <a:pt x="459105" y="1079754"/>
                  </a:cubicBezTo>
                  <a:cubicBezTo>
                    <a:pt x="459105" y="1079754"/>
                    <a:pt x="505333" y="1059815"/>
                    <a:pt x="498094" y="965073"/>
                  </a:cubicBezTo>
                  <a:cubicBezTo>
                    <a:pt x="490855" y="870331"/>
                    <a:pt x="441833" y="671068"/>
                    <a:pt x="294513" y="418465"/>
                  </a:cubicBezTo>
                  <a:cubicBezTo>
                    <a:pt x="294513" y="418465"/>
                    <a:pt x="329184" y="237363"/>
                    <a:pt x="193421" y="205867"/>
                  </a:cubicBezTo>
                  <a:lnTo>
                    <a:pt x="141478" y="0"/>
                  </a:lnTo>
                  <a:close/>
                </a:path>
              </a:pathLst>
            </a:custGeom>
            <a:solidFill>
              <a:srgbClr val="002060"/>
            </a:solidFill>
          </p:spPr>
        </p:sp>
      </p:grpSp>
      <p:grpSp>
        <p:nvGrpSpPr>
          <p:cNvPr id="29" name="Group 29"/>
          <p:cNvGrpSpPr/>
          <p:nvPr/>
        </p:nvGrpSpPr>
        <p:grpSpPr>
          <a:xfrm>
            <a:off x="16206480" y="7030260"/>
            <a:ext cx="379080" cy="831060"/>
            <a:chOff x="0" y="0"/>
            <a:chExt cx="505440" cy="1108080"/>
          </a:xfrm>
        </p:grpSpPr>
        <p:sp>
          <p:nvSpPr>
            <p:cNvPr id="30" name="Freeform 30"/>
            <p:cNvSpPr/>
            <p:nvPr/>
          </p:nvSpPr>
          <p:spPr>
            <a:xfrm>
              <a:off x="15367" y="25146"/>
              <a:ext cx="505460" cy="1108075"/>
            </a:xfrm>
            <a:custGeom>
              <a:avLst/>
              <a:gdLst/>
              <a:ahLst/>
              <a:cxnLst/>
              <a:rect l="l" t="t" r="r" b="b"/>
              <a:pathLst>
                <a:path w="505460" h="1108075">
                  <a:moveTo>
                    <a:pt x="363982" y="0"/>
                  </a:moveTo>
                  <a:cubicBezTo>
                    <a:pt x="363982" y="0"/>
                    <a:pt x="505460" y="179451"/>
                    <a:pt x="327914" y="441960"/>
                  </a:cubicBezTo>
                  <a:cubicBezTo>
                    <a:pt x="150241" y="702691"/>
                    <a:pt x="140081" y="878840"/>
                    <a:pt x="121285" y="993394"/>
                  </a:cubicBezTo>
                  <a:cubicBezTo>
                    <a:pt x="104013" y="1108075"/>
                    <a:pt x="46228" y="1079754"/>
                    <a:pt x="46228" y="1079754"/>
                  </a:cubicBezTo>
                  <a:cubicBezTo>
                    <a:pt x="46228" y="1079754"/>
                    <a:pt x="0" y="1059815"/>
                    <a:pt x="7239" y="965073"/>
                  </a:cubicBezTo>
                  <a:cubicBezTo>
                    <a:pt x="14478" y="870331"/>
                    <a:pt x="63500" y="671195"/>
                    <a:pt x="210820" y="418592"/>
                  </a:cubicBezTo>
                  <a:cubicBezTo>
                    <a:pt x="210820" y="418592"/>
                    <a:pt x="176149" y="237490"/>
                    <a:pt x="311912" y="205994"/>
                  </a:cubicBezTo>
                  <a:lnTo>
                    <a:pt x="363982" y="0"/>
                  </a:lnTo>
                  <a:close/>
                </a:path>
              </a:pathLst>
            </a:custGeom>
            <a:solidFill>
              <a:srgbClr val="002060"/>
            </a:solidFill>
          </p:spPr>
        </p:sp>
      </p:grpSp>
      <p:grpSp>
        <p:nvGrpSpPr>
          <p:cNvPr id="31" name="Group 31"/>
          <p:cNvGrpSpPr/>
          <p:nvPr/>
        </p:nvGrpSpPr>
        <p:grpSpPr>
          <a:xfrm>
            <a:off x="16414920" y="7241940"/>
            <a:ext cx="85320" cy="85320"/>
            <a:chOff x="0" y="0"/>
            <a:chExt cx="113760" cy="113760"/>
          </a:xfrm>
        </p:grpSpPr>
        <p:sp>
          <p:nvSpPr>
            <p:cNvPr id="32" name="Freeform 32"/>
            <p:cNvSpPr/>
            <p:nvPr/>
          </p:nvSpPr>
          <p:spPr>
            <a:xfrm>
              <a:off x="35814" y="35814"/>
              <a:ext cx="113792" cy="113792"/>
            </a:xfrm>
            <a:custGeom>
              <a:avLst/>
              <a:gdLst/>
              <a:ahLst/>
              <a:cxnLst/>
              <a:rect l="l" t="t" r="r" b="b"/>
              <a:pathLst>
                <a:path w="113792" h="113792">
                  <a:moveTo>
                    <a:pt x="113792" y="56896"/>
                  </a:moveTo>
                  <a:cubicBezTo>
                    <a:pt x="113792" y="88265"/>
                    <a:pt x="88265" y="113792"/>
                    <a:pt x="56896" y="113792"/>
                  </a:cubicBezTo>
                  <a:cubicBezTo>
                    <a:pt x="25527" y="113792"/>
                    <a:pt x="0" y="88265"/>
                    <a:pt x="0" y="56896"/>
                  </a:cubicBezTo>
                  <a:cubicBezTo>
                    <a:pt x="0" y="25527"/>
                    <a:pt x="25527" y="0"/>
                    <a:pt x="56896" y="0"/>
                  </a:cubicBezTo>
                  <a:cubicBezTo>
                    <a:pt x="88265" y="0"/>
                    <a:pt x="113792" y="25527"/>
                    <a:pt x="113792" y="56896"/>
                  </a:cubicBezTo>
                  <a:close/>
                </a:path>
              </a:pathLst>
            </a:custGeom>
            <a:solidFill>
              <a:srgbClr val="002060"/>
            </a:solidFill>
          </p:spPr>
        </p:sp>
      </p:grpSp>
      <p:grpSp>
        <p:nvGrpSpPr>
          <p:cNvPr id="33" name="Group 33"/>
          <p:cNvGrpSpPr/>
          <p:nvPr/>
        </p:nvGrpSpPr>
        <p:grpSpPr>
          <a:xfrm>
            <a:off x="16217280" y="7444440"/>
            <a:ext cx="183060" cy="403380"/>
            <a:chOff x="0" y="0"/>
            <a:chExt cx="244080" cy="537840"/>
          </a:xfrm>
        </p:grpSpPr>
        <p:sp>
          <p:nvSpPr>
            <p:cNvPr id="34" name="Freeform 34"/>
            <p:cNvSpPr/>
            <p:nvPr/>
          </p:nvSpPr>
          <p:spPr>
            <a:xfrm>
              <a:off x="6604" y="11938"/>
              <a:ext cx="244094" cy="537845"/>
            </a:xfrm>
            <a:custGeom>
              <a:avLst/>
              <a:gdLst/>
              <a:ahLst/>
              <a:cxnLst/>
              <a:rect l="l" t="t" r="r" b="b"/>
              <a:pathLst>
                <a:path w="244094" h="537845">
                  <a:moveTo>
                    <a:pt x="165481" y="0"/>
                  </a:moveTo>
                  <a:cubicBezTo>
                    <a:pt x="58039" y="165989"/>
                    <a:pt x="11938" y="333629"/>
                    <a:pt x="6858" y="400558"/>
                  </a:cubicBezTo>
                  <a:cubicBezTo>
                    <a:pt x="0" y="491490"/>
                    <a:pt x="52959" y="510667"/>
                    <a:pt x="52959" y="510667"/>
                  </a:cubicBezTo>
                  <a:cubicBezTo>
                    <a:pt x="52959" y="510667"/>
                    <a:pt x="119507" y="537845"/>
                    <a:pt x="141732" y="427736"/>
                  </a:cubicBezTo>
                  <a:cubicBezTo>
                    <a:pt x="157099" y="351155"/>
                    <a:pt x="167386" y="244221"/>
                    <a:pt x="244094" y="100584"/>
                  </a:cubicBezTo>
                  <a:lnTo>
                    <a:pt x="165481" y="0"/>
                  </a:lnTo>
                  <a:close/>
                </a:path>
              </a:pathLst>
            </a:custGeom>
            <a:solidFill>
              <a:srgbClr val="002060"/>
            </a:solidFill>
          </p:spPr>
        </p:sp>
      </p:grpSp>
      <p:grpSp>
        <p:nvGrpSpPr>
          <p:cNvPr id="35" name="Group 35"/>
          <p:cNvGrpSpPr/>
          <p:nvPr/>
        </p:nvGrpSpPr>
        <p:grpSpPr>
          <a:xfrm>
            <a:off x="16519680" y="7461180"/>
            <a:ext cx="183060" cy="390960"/>
            <a:chOff x="0" y="0"/>
            <a:chExt cx="244080" cy="521280"/>
          </a:xfrm>
        </p:grpSpPr>
        <p:sp>
          <p:nvSpPr>
            <p:cNvPr id="36" name="Freeform 36"/>
            <p:cNvSpPr/>
            <p:nvPr/>
          </p:nvSpPr>
          <p:spPr>
            <a:xfrm>
              <a:off x="12827" y="12065"/>
              <a:ext cx="244094" cy="521335"/>
            </a:xfrm>
            <a:custGeom>
              <a:avLst/>
              <a:gdLst/>
              <a:ahLst/>
              <a:cxnLst/>
              <a:rect l="l" t="t" r="r" b="b"/>
              <a:pathLst>
                <a:path w="244094" h="521335">
                  <a:moveTo>
                    <a:pt x="95504" y="0"/>
                  </a:moveTo>
                  <a:lnTo>
                    <a:pt x="0" y="79121"/>
                  </a:lnTo>
                  <a:cubicBezTo>
                    <a:pt x="76835" y="224409"/>
                    <a:pt x="88773" y="330835"/>
                    <a:pt x="102362" y="409956"/>
                  </a:cubicBezTo>
                  <a:cubicBezTo>
                    <a:pt x="122809" y="521335"/>
                    <a:pt x="191135" y="493903"/>
                    <a:pt x="191135" y="493903"/>
                  </a:cubicBezTo>
                  <a:cubicBezTo>
                    <a:pt x="191135" y="493903"/>
                    <a:pt x="244094" y="474599"/>
                    <a:pt x="237236" y="382524"/>
                  </a:cubicBezTo>
                  <a:cubicBezTo>
                    <a:pt x="232156" y="290576"/>
                    <a:pt x="177546" y="138811"/>
                    <a:pt x="95504" y="0"/>
                  </a:cubicBezTo>
                  <a:close/>
                </a:path>
              </a:pathLst>
            </a:custGeom>
            <a:solidFill>
              <a:srgbClr val="002060"/>
            </a:solidFill>
          </p:spPr>
        </p:sp>
      </p:grpSp>
      <p:grpSp>
        <p:nvGrpSpPr>
          <p:cNvPr id="37" name="Group 37"/>
          <p:cNvGrpSpPr/>
          <p:nvPr/>
        </p:nvGrpSpPr>
        <p:grpSpPr>
          <a:xfrm rot="2769000">
            <a:off x="10889640" y="6976260"/>
            <a:ext cx="258120" cy="642600"/>
            <a:chOff x="0" y="0"/>
            <a:chExt cx="344160" cy="856800"/>
          </a:xfrm>
        </p:grpSpPr>
        <p:sp>
          <p:nvSpPr>
            <p:cNvPr id="38" name="Freeform 38"/>
            <p:cNvSpPr/>
            <p:nvPr/>
          </p:nvSpPr>
          <p:spPr>
            <a:xfrm>
              <a:off x="0" y="0"/>
              <a:ext cx="344170" cy="856615"/>
            </a:xfrm>
            <a:custGeom>
              <a:avLst/>
              <a:gdLst/>
              <a:ahLst/>
              <a:cxnLst/>
              <a:rect l="l" t="t" r="r" b="b"/>
              <a:pathLst>
                <a:path w="344170" h="856615">
                  <a:moveTo>
                    <a:pt x="63500" y="58928"/>
                  </a:moveTo>
                  <a:cubicBezTo>
                    <a:pt x="69088" y="77851"/>
                    <a:pt x="77978" y="116840"/>
                    <a:pt x="92456" y="131318"/>
                  </a:cubicBezTo>
                  <a:cubicBezTo>
                    <a:pt x="113665" y="152400"/>
                    <a:pt x="141478" y="164719"/>
                    <a:pt x="171577" y="164719"/>
                  </a:cubicBezTo>
                  <a:cubicBezTo>
                    <a:pt x="201676" y="164719"/>
                    <a:pt x="229489" y="153543"/>
                    <a:pt x="250698" y="131318"/>
                  </a:cubicBezTo>
                  <a:cubicBezTo>
                    <a:pt x="265176" y="116840"/>
                    <a:pt x="274066" y="77851"/>
                    <a:pt x="279654" y="58928"/>
                  </a:cubicBezTo>
                  <a:close/>
                  <a:moveTo>
                    <a:pt x="30099" y="0"/>
                  </a:moveTo>
                  <a:lnTo>
                    <a:pt x="314071" y="0"/>
                  </a:lnTo>
                  <a:cubicBezTo>
                    <a:pt x="321818" y="0"/>
                    <a:pt x="329692" y="3302"/>
                    <a:pt x="335280" y="8890"/>
                  </a:cubicBezTo>
                  <a:cubicBezTo>
                    <a:pt x="340868" y="14478"/>
                    <a:pt x="344170" y="22225"/>
                    <a:pt x="344170" y="29972"/>
                  </a:cubicBezTo>
                  <a:cubicBezTo>
                    <a:pt x="344170" y="75565"/>
                    <a:pt x="326390" y="141224"/>
                    <a:pt x="294005" y="173482"/>
                  </a:cubicBezTo>
                  <a:cubicBezTo>
                    <a:pt x="277876" y="189611"/>
                    <a:pt x="258953" y="202184"/>
                    <a:pt x="238125" y="210566"/>
                  </a:cubicBezTo>
                  <a:lnTo>
                    <a:pt x="213741" y="215265"/>
                  </a:lnTo>
                  <a:lnTo>
                    <a:pt x="213741" y="856615"/>
                  </a:lnTo>
                  <a:lnTo>
                    <a:pt x="129159" y="856615"/>
                  </a:lnTo>
                  <a:lnTo>
                    <a:pt x="129159" y="215265"/>
                  </a:lnTo>
                  <a:lnTo>
                    <a:pt x="105791" y="210693"/>
                  </a:lnTo>
                  <a:cubicBezTo>
                    <a:pt x="85217" y="202184"/>
                    <a:pt x="66294" y="189738"/>
                    <a:pt x="50165" y="173609"/>
                  </a:cubicBezTo>
                  <a:cubicBezTo>
                    <a:pt x="17780" y="141351"/>
                    <a:pt x="0" y="75692"/>
                    <a:pt x="0" y="30099"/>
                  </a:cubicBezTo>
                  <a:cubicBezTo>
                    <a:pt x="0" y="13335"/>
                    <a:pt x="13335" y="0"/>
                    <a:pt x="30099" y="0"/>
                  </a:cubicBezTo>
                  <a:close/>
                </a:path>
              </a:pathLst>
            </a:custGeom>
            <a:solidFill>
              <a:srgbClr val="002060"/>
            </a:solidFill>
          </p:spPr>
        </p:sp>
      </p:grpSp>
      <p:grpSp>
        <p:nvGrpSpPr>
          <p:cNvPr id="39" name="Group 39"/>
          <p:cNvGrpSpPr/>
          <p:nvPr/>
        </p:nvGrpSpPr>
        <p:grpSpPr>
          <a:xfrm rot="2769000">
            <a:off x="10522440" y="7439580"/>
            <a:ext cx="318600" cy="362340"/>
            <a:chOff x="0" y="0"/>
            <a:chExt cx="424800" cy="483120"/>
          </a:xfrm>
        </p:grpSpPr>
        <p:sp>
          <p:nvSpPr>
            <p:cNvPr id="40" name="Freeform 40"/>
            <p:cNvSpPr/>
            <p:nvPr/>
          </p:nvSpPr>
          <p:spPr>
            <a:xfrm>
              <a:off x="0" y="0"/>
              <a:ext cx="424815" cy="482981"/>
            </a:xfrm>
            <a:custGeom>
              <a:avLst/>
              <a:gdLst/>
              <a:ahLst/>
              <a:cxnLst/>
              <a:rect l="l" t="t" r="r" b="b"/>
              <a:pathLst>
                <a:path w="424815" h="482981">
                  <a:moveTo>
                    <a:pt x="156845" y="0"/>
                  </a:moveTo>
                  <a:lnTo>
                    <a:pt x="269113" y="0"/>
                  </a:lnTo>
                  <a:lnTo>
                    <a:pt x="268605" y="33401"/>
                  </a:lnTo>
                  <a:lnTo>
                    <a:pt x="393700" y="33401"/>
                  </a:lnTo>
                  <a:cubicBezTo>
                    <a:pt x="401447" y="33401"/>
                    <a:pt x="409321" y="36703"/>
                    <a:pt x="415925" y="42291"/>
                  </a:cubicBezTo>
                  <a:cubicBezTo>
                    <a:pt x="421513" y="47879"/>
                    <a:pt x="424815" y="55626"/>
                    <a:pt x="424815" y="64516"/>
                  </a:cubicBezTo>
                  <a:lnTo>
                    <a:pt x="424815" y="221488"/>
                  </a:lnTo>
                  <a:cubicBezTo>
                    <a:pt x="424815" y="333883"/>
                    <a:pt x="353695" y="434086"/>
                    <a:pt x="246888" y="470789"/>
                  </a:cubicBezTo>
                  <a:lnTo>
                    <a:pt x="212471" y="482981"/>
                  </a:lnTo>
                  <a:lnTo>
                    <a:pt x="178054" y="470789"/>
                  </a:lnTo>
                  <a:cubicBezTo>
                    <a:pt x="71120" y="434086"/>
                    <a:pt x="0" y="334010"/>
                    <a:pt x="0" y="221488"/>
                  </a:cubicBezTo>
                  <a:lnTo>
                    <a:pt x="0" y="64516"/>
                  </a:lnTo>
                  <a:cubicBezTo>
                    <a:pt x="0" y="56769"/>
                    <a:pt x="3302" y="48895"/>
                    <a:pt x="8890" y="42291"/>
                  </a:cubicBezTo>
                  <a:cubicBezTo>
                    <a:pt x="14478" y="36703"/>
                    <a:pt x="22225" y="33401"/>
                    <a:pt x="31115" y="33401"/>
                  </a:cubicBezTo>
                  <a:lnTo>
                    <a:pt x="156718" y="33401"/>
                  </a:lnTo>
                  <a:close/>
                </a:path>
              </a:pathLst>
            </a:custGeom>
            <a:solidFill>
              <a:srgbClr val="002060"/>
            </a:solidFill>
          </p:spPr>
        </p:sp>
      </p:grpSp>
      <p:grpSp>
        <p:nvGrpSpPr>
          <p:cNvPr id="41" name="Group 41"/>
          <p:cNvGrpSpPr/>
          <p:nvPr/>
        </p:nvGrpSpPr>
        <p:grpSpPr>
          <a:xfrm>
            <a:off x="9599580" y="7985520"/>
            <a:ext cx="2225880" cy="969300"/>
            <a:chOff x="0" y="0"/>
            <a:chExt cx="2967840" cy="1292400"/>
          </a:xfrm>
        </p:grpSpPr>
        <p:sp>
          <p:nvSpPr>
            <p:cNvPr id="42" name="Freeform 42"/>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3" name="TextBox 43"/>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r>
                <a:rPr lang="en-US" sz="2700" spc="38" dirty="0">
                  <a:solidFill>
                    <a:srgbClr val="FFFFFF"/>
                  </a:solidFill>
                  <a:latin typeface="Montserrat"/>
                  <a:cs typeface="B Nazanin" pitchFamily="2" charset="-78"/>
                </a:rPr>
                <a:t> </a:t>
              </a: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44" name="Group 44"/>
          <p:cNvGrpSpPr/>
          <p:nvPr/>
        </p:nvGrpSpPr>
        <p:grpSpPr>
          <a:xfrm>
            <a:off x="12493440" y="7985520"/>
            <a:ext cx="2225880" cy="969300"/>
            <a:chOff x="0" y="0"/>
            <a:chExt cx="2967840" cy="1292400"/>
          </a:xfrm>
        </p:grpSpPr>
        <p:sp>
          <p:nvSpPr>
            <p:cNvPr id="45" name="Freeform 45"/>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6" name="TextBox 46"/>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r>
                <a:rPr lang="en-US" sz="2700" spc="38" dirty="0">
                  <a:solidFill>
                    <a:srgbClr val="FFFFFF"/>
                  </a:solidFill>
                  <a:latin typeface="Montserrat"/>
                  <a:cs typeface="B Nazanin" pitchFamily="2" charset="-78"/>
                </a:rPr>
                <a:t> </a:t>
              </a: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47" name="Group 47"/>
          <p:cNvGrpSpPr/>
          <p:nvPr/>
        </p:nvGrpSpPr>
        <p:grpSpPr>
          <a:xfrm>
            <a:off x="15387300" y="7985520"/>
            <a:ext cx="2225880" cy="969300"/>
            <a:chOff x="0" y="0"/>
            <a:chExt cx="2967840" cy="1292400"/>
          </a:xfrm>
        </p:grpSpPr>
        <p:sp>
          <p:nvSpPr>
            <p:cNvPr id="48" name="Freeform 48"/>
            <p:cNvSpPr/>
            <p:nvPr/>
          </p:nvSpPr>
          <p:spPr>
            <a:xfrm>
              <a:off x="0" y="0"/>
              <a:ext cx="2967863" cy="1292352"/>
            </a:xfrm>
            <a:custGeom>
              <a:avLst/>
              <a:gdLst/>
              <a:ahLst/>
              <a:cxnLst/>
              <a:rect l="l" t="t" r="r" b="b"/>
              <a:pathLst>
                <a:path w="2967863" h="1292352">
                  <a:moveTo>
                    <a:pt x="0" y="0"/>
                  </a:moveTo>
                  <a:lnTo>
                    <a:pt x="2967863" y="0"/>
                  </a:lnTo>
                  <a:lnTo>
                    <a:pt x="2967863" y="1292352"/>
                  </a:lnTo>
                  <a:lnTo>
                    <a:pt x="0" y="1292352"/>
                  </a:lnTo>
                  <a:close/>
                </a:path>
              </a:pathLst>
            </a:custGeom>
            <a:solidFill>
              <a:srgbClr val="002060"/>
            </a:solidFill>
          </p:spPr>
        </p:sp>
        <p:sp>
          <p:nvSpPr>
            <p:cNvPr id="49" name="TextBox 49"/>
            <p:cNvSpPr txBox="1"/>
            <p:nvPr/>
          </p:nvSpPr>
          <p:spPr>
            <a:xfrm>
              <a:off x="0" y="0"/>
              <a:ext cx="2967840" cy="1292400"/>
            </a:xfrm>
            <a:prstGeom prst="rect">
              <a:avLst/>
            </a:prstGeom>
          </p:spPr>
          <p:txBody>
            <a:bodyPr lIns="50800" tIns="50800" rIns="50800" bIns="50800" rtlCol="0" anchor="t"/>
            <a:lstStyle/>
            <a:p>
              <a:pPr algn="ctr" rtl="1">
                <a:lnSpc>
                  <a:spcPts val="3240"/>
                </a:lnSpc>
              </a:pPr>
              <a:r>
                <a:rPr lang="fa-IR" sz="2700" spc="38" dirty="0">
                  <a:solidFill>
                    <a:srgbClr val="FFFFFF"/>
                  </a:solidFill>
                  <a:latin typeface="Montserrat"/>
                  <a:cs typeface="B Nazanin" pitchFamily="2" charset="-78"/>
                </a:rPr>
                <a:t>عنوان</a:t>
              </a:r>
              <a:endParaRPr lang="en-US" sz="2700" spc="38" dirty="0">
                <a:solidFill>
                  <a:srgbClr val="FFFFFF"/>
                </a:solidFill>
                <a:latin typeface="Montserrat"/>
                <a:cs typeface="B Nazanin" pitchFamily="2" charset="-78"/>
              </a:endParaRPr>
            </a:p>
            <a:p>
              <a:pPr algn="ctr" rtl="1">
                <a:lnSpc>
                  <a:spcPts val="3240"/>
                </a:lnSpc>
              </a:pPr>
              <a:r>
                <a:rPr lang="fa-IR" sz="2700" spc="38" dirty="0">
                  <a:solidFill>
                    <a:srgbClr val="FFFFFF"/>
                  </a:solidFill>
                  <a:latin typeface="Montserrat"/>
                  <a:cs typeface="B Nazanin" pitchFamily="2" charset="-78"/>
                </a:rPr>
                <a:t>فهرست</a:t>
              </a:r>
            </a:p>
            <a:p>
              <a:pPr algn="ctr" rtl="1">
                <a:lnSpc>
                  <a:spcPts val="3240"/>
                </a:lnSpc>
              </a:pPr>
              <a:endParaRPr lang="en-US" sz="2700" spc="38" dirty="0">
                <a:solidFill>
                  <a:srgbClr val="FFFFFF"/>
                </a:solidFill>
                <a:latin typeface="Montserrat"/>
                <a:cs typeface="B Nazanin" pitchFamily="2" charset="-78"/>
              </a:endParaRPr>
            </a:p>
          </p:txBody>
        </p:sp>
      </p:grpSp>
      <p:grpSp>
        <p:nvGrpSpPr>
          <p:cNvPr id="50" name="Group 50"/>
          <p:cNvGrpSpPr/>
          <p:nvPr/>
        </p:nvGrpSpPr>
        <p:grpSpPr>
          <a:xfrm>
            <a:off x="2456460" y="2643300"/>
            <a:ext cx="5319540" cy="5319540"/>
            <a:chOff x="0" y="0"/>
            <a:chExt cx="7092720" cy="7092720"/>
          </a:xfrm>
        </p:grpSpPr>
        <p:sp>
          <p:nvSpPr>
            <p:cNvPr id="51" name="Freeform 51"/>
            <p:cNvSpPr/>
            <p:nvPr/>
          </p:nvSpPr>
          <p:spPr>
            <a:xfrm>
              <a:off x="0" y="0"/>
              <a:ext cx="7092696" cy="7092696"/>
            </a:xfrm>
            <a:custGeom>
              <a:avLst/>
              <a:gdLst/>
              <a:ahLst/>
              <a:cxnLst/>
              <a:rect l="l" t="t" r="r" b="b"/>
              <a:pathLst>
                <a:path w="7092696" h="7092696">
                  <a:moveTo>
                    <a:pt x="0" y="3546348"/>
                  </a:moveTo>
                  <a:lnTo>
                    <a:pt x="3546348" y="0"/>
                  </a:lnTo>
                  <a:lnTo>
                    <a:pt x="7092696" y="3546348"/>
                  </a:lnTo>
                  <a:lnTo>
                    <a:pt x="3546348" y="7092696"/>
                  </a:lnTo>
                  <a:close/>
                </a:path>
              </a:pathLst>
            </a:custGeom>
            <a:blipFill>
              <a:blip r:embed="rId3"/>
              <a:stretch>
                <a:fillRect r="-272" b="-32072"/>
              </a:stretch>
            </a:blip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a:off x="979020" y="6510240"/>
            <a:ext cx="1555200" cy="875340"/>
            <a:chOff x="0" y="0"/>
            <a:chExt cx="2073600" cy="1167120"/>
          </a:xfrm>
        </p:grpSpPr>
        <p:sp>
          <p:nvSpPr>
            <p:cNvPr id="7" name="Freeform 7"/>
            <p:cNvSpPr/>
            <p:nvPr/>
          </p:nvSpPr>
          <p:spPr>
            <a:xfrm>
              <a:off x="0" y="0"/>
              <a:ext cx="2073656" cy="1167130"/>
            </a:xfrm>
            <a:custGeom>
              <a:avLst/>
              <a:gdLst/>
              <a:ahLst/>
              <a:cxnLst/>
              <a:rect l="l" t="t" r="r" b="b"/>
              <a:pathLst>
                <a:path w="2073656" h="1167130">
                  <a:moveTo>
                    <a:pt x="0" y="0"/>
                  </a:moveTo>
                  <a:lnTo>
                    <a:pt x="2073656" y="0"/>
                  </a:lnTo>
                  <a:lnTo>
                    <a:pt x="2073656" y="1167130"/>
                  </a:lnTo>
                  <a:lnTo>
                    <a:pt x="0" y="1167130"/>
                  </a:lnTo>
                  <a:close/>
                </a:path>
              </a:pathLst>
            </a:custGeom>
            <a:solidFill>
              <a:srgbClr val="002060"/>
            </a:solidFill>
          </p:spPr>
        </p:sp>
      </p:grpSp>
      <p:grpSp>
        <p:nvGrpSpPr>
          <p:cNvPr id="8" name="Group 8"/>
          <p:cNvGrpSpPr/>
          <p:nvPr/>
        </p:nvGrpSpPr>
        <p:grpSpPr>
          <a:xfrm>
            <a:off x="990900" y="6260220"/>
            <a:ext cx="1782000" cy="253800"/>
            <a:chOff x="0" y="0"/>
            <a:chExt cx="2376000" cy="338400"/>
          </a:xfrm>
        </p:grpSpPr>
        <p:sp>
          <p:nvSpPr>
            <p:cNvPr id="9" name="Freeform 9"/>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0" name="Group 10"/>
          <p:cNvGrpSpPr/>
          <p:nvPr/>
        </p:nvGrpSpPr>
        <p:grpSpPr>
          <a:xfrm>
            <a:off x="2534760" y="6269400"/>
            <a:ext cx="253800" cy="1116180"/>
            <a:chOff x="0" y="0"/>
            <a:chExt cx="338400" cy="1488240"/>
          </a:xfrm>
        </p:grpSpPr>
        <p:sp>
          <p:nvSpPr>
            <p:cNvPr id="11" name="Freeform 11"/>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418AB3"/>
            </a:solidFill>
          </p:spPr>
        </p:sp>
      </p:grpSp>
      <p:grpSp>
        <p:nvGrpSpPr>
          <p:cNvPr id="12" name="Group 12"/>
          <p:cNvGrpSpPr/>
          <p:nvPr/>
        </p:nvGrpSpPr>
        <p:grpSpPr>
          <a:xfrm>
            <a:off x="2534760" y="7131780"/>
            <a:ext cx="1782000" cy="253800"/>
            <a:chOff x="0" y="0"/>
            <a:chExt cx="2376000" cy="338400"/>
          </a:xfrm>
        </p:grpSpPr>
        <p:sp>
          <p:nvSpPr>
            <p:cNvPr id="13" name="Freeform 13"/>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4" name="Group 14"/>
          <p:cNvGrpSpPr/>
          <p:nvPr/>
        </p:nvGrpSpPr>
        <p:grpSpPr>
          <a:xfrm>
            <a:off x="4099140" y="7141500"/>
            <a:ext cx="253800" cy="1116180"/>
            <a:chOff x="0" y="0"/>
            <a:chExt cx="338400" cy="1488240"/>
          </a:xfrm>
        </p:grpSpPr>
        <p:sp>
          <p:nvSpPr>
            <p:cNvPr id="15" name="Freeform 15"/>
            <p:cNvSpPr/>
            <p:nvPr/>
          </p:nvSpPr>
          <p:spPr>
            <a:xfrm>
              <a:off x="0" y="0"/>
              <a:ext cx="338455" cy="1488186"/>
            </a:xfrm>
            <a:custGeom>
              <a:avLst/>
              <a:gdLst/>
              <a:ahLst/>
              <a:cxnLst/>
              <a:rect l="l" t="t" r="r" b="b"/>
              <a:pathLst>
                <a:path w="338455" h="1488186">
                  <a:moveTo>
                    <a:pt x="0" y="0"/>
                  </a:moveTo>
                  <a:lnTo>
                    <a:pt x="338455" y="0"/>
                  </a:lnTo>
                  <a:lnTo>
                    <a:pt x="338455" y="1488186"/>
                  </a:lnTo>
                  <a:lnTo>
                    <a:pt x="0" y="1488186"/>
                  </a:lnTo>
                  <a:close/>
                </a:path>
              </a:pathLst>
            </a:custGeom>
            <a:solidFill>
              <a:srgbClr val="418AB3"/>
            </a:solidFill>
          </p:spPr>
        </p:sp>
      </p:grpSp>
      <p:grpSp>
        <p:nvGrpSpPr>
          <p:cNvPr id="16" name="Group 16"/>
          <p:cNvGrpSpPr/>
          <p:nvPr/>
        </p:nvGrpSpPr>
        <p:grpSpPr>
          <a:xfrm>
            <a:off x="4099140" y="8003880"/>
            <a:ext cx="1782000" cy="253800"/>
            <a:chOff x="0" y="0"/>
            <a:chExt cx="2376000" cy="338400"/>
          </a:xfrm>
        </p:grpSpPr>
        <p:sp>
          <p:nvSpPr>
            <p:cNvPr id="17" name="Freeform 17"/>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18" name="Group 18"/>
          <p:cNvGrpSpPr/>
          <p:nvPr/>
        </p:nvGrpSpPr>
        <p:grpSpPr>
          <a:xfrm>
            <a:off x="5648400" y="8003880"/>
            <a:ext cx="253800" cy="1125360"/>
            <a:chOff x="0" y="0"/>
            <a:chExt cx="338400" cy="1500480"/>
          </a:xfrm>
        </p:grpSpPr>
        <p:sp>
          <p:nvSpPr>
            <p:cNvPr id="19" name="Freeform 19"/>
            <p:cNvSpPr/>
            <p:nvPr/>
          </p:nvSpPr>
          <p:spPr>
            <a:xfrm>
              <a:off x="0" y="0"/>
              <a:ext cx="338455" cy="1500505"/>
            </a:xfrm>
            <a:custGeom>
              <a:avLst/>
              <a:gdLst/>
              <a:ahLst/>
              <a:cxnLst/>
              <a:rect l="l" t="t" r="r" b="b"/>
              <a:pathLst>
                <a:path w="338455" h="1500505">
                  <a:moveTo>
                    <a:pt x="0" y="0"/>
                  </a:moveTo>
                  <a:lnTo>
                    <a:pt x="338455" y="0"/>
                  </a:lnTo>
                  <a:lnTo>
                    <a:pt x="338455" y="1500505"/>
                  </a:lnTo>
                  <a:lnTo>
                    <a:pt x="0" y="1500505"/>
                  </a:lnTo>
                  <a:close/>
                </a:path>
              </a:pathLst>
            </a:custGeom>
            <a:solidFill>
              <a:srgbClr val="418AB3"/>
            </a:solidFill>
          </p:spPr>
        </p:sp>
      </p:grpSp>
      <p:grpSp>
        <p:nvGrpSpPr>
          <p:cNvPr id="20" name="Group 20"/>
          <p:cNvGrpSpPr/>
          <p:nvPr/>
        </p:nvGrpSpPr>
        <p:grpSpPr>
          <a:xfrm>
            <a:off x="5648400" y="8875440"/>
            <a:ext cx="1782000" cy="253800"/>
            <a:chOff x="0" y="0"/>
            <a:chExt cx="2376000" cy="338400"/>
          </a:xfrm>
        </p:grpSpPr>
        <p:sp>
          <p:nvSpPr>
            <p:cNvPr id="21" name="Freeform 21"/>
            <p:cNvSpPr/>
            <p:nvPr/>
          </p:nvSpPr>
          <p:spPr>
            <a:xfrm>
              <a:off x="0" y="0"/>
              <a:ext cx="2376043" cy="338455"/>
            </a:xfrm>
            <a:custGeom>
              <a:avLst/>
              <a:gdLst/>
              <a:ahLst/>
              <a:cxnLst/>
              <a:rect l="l" t="t" r="r" b="b"/>
              <a:pathLst>
                <a:path w="2376043" h="338455">
                  <a:moveTo>
                    <a:pt x="0" y="0"/>
                  </a:moveTo>
                  <a:lnTo>
                    <a:pt x="2376043" y="0"/>
                  </a:lnTo>
                  <a:lnTo>
                    <a:pt x="2376043" y="338455"/>
                  </a:lnTo>
                  <a:lnTo>
                    <a:pt x="0" y="338455"/>
                  </a:lnTo>
                  <a:close/>
                </a:path>
              </a:pathLst>
            </a:custGeom>
            <a:solidFill>
              <a:srgbClr val="418AB3"/>
            </a:solidFill>
          </p:spPr>
        </p:sp>
      </p:grpSp>
      <p:grpSp>
        <p:nvGrpSpPr>
          <p:cNvPr id="22" name="Group 22"/>
          <p:cNvGrpSpPr/>
          <p:nvPr/>
        </p:nvGrpSpPr>
        <p:grpSpPr>
          <a:xfrm>
            <a:off x="7200360" y="8875440"/>
            <a:ext cx="253800" cy="1014660"/>
            <a:chOff x="0" y="0"/>
            <a:chExt cx="338400" cy="1352880"/>
          </a:xfrm>
        </p:grpSpPr>
        <p:sp>
          <p:nvSpPr>
            <p:cNvPr id="23" name="Freeform 23"/>
            <p:cNvSpPr/>
            <p:nvPr/>
          </p:nvSpPr>
          <p:spPr>
            <a:xfrm>
              <a:off x="0" y="0"/>
              <a:ext cx="338455" cy="1352931"/>
            </a:xfrm>
            <a:custGeom>
              <a:avLst/>
              <a:gdLst/>
              <a:ahLst/>
              <a:cxnLst/>
              <a:rect l="l" t="t" r="r" b="b"/>
              <a:pathLst>
                <a:path w="338455" h="1352931">
                  <a:moveTo>
                    <a:pt x="0" y="0"/>
                  </a:moveTo>
                  <a:lnTo>
                    <a:pt x="338455" y="0"/>
                  </a:lnTo>
                  <a:lnTo>
                    <a:pt x="338455" y="1352931"/>
                  </a:lnTo>
                  <a:lnTo>
                    <a:pt x="0" y="1352931"/>
                  </a:lnTo>
                  <a:close/>
                </a:path>
              </a:pathLst>
            </a:custGeom>
            <a:solidFill>
              <a:srgbClr val="418AB3"/>
            </a:solidFill>
          </p:spPr>
        </p:sp>
      </p:grpSp>
      <p:grpSp>
        <p:nvGrpSpPr>
          <p:cNvPr id="24" name="Group 24"/>
          <p:cNvGrpSpPr/>
          <p:nvPr/>
        </p:nvGrpSpPr>
        <p:grpSpPr>
          <a:xfrm>
            <a:off x="7200360" y="9772920"/>
            <a:ext cx="6350940" cy="228420"/>
            <a:chOff x="0" y="0"/>
            <a:chExt cx="8467920" cy="304560"/>
          </a:xfrm>
        </p:grpSpPr>
        <p:sp>
          <p:nvSpPr>
            <p:cNvPr id="25" name="Freeform 25"/>
            <p:cNvSpPr/>
            <p:nvPr/>
          </p:nvSpPr>
          <p:spPr>
            <a:xfrm>
              <a:off x="0" y="0"/>
              <a:ext cx="8467979" cy="304546"/>
            </a:xfrm>
            <a:custGeom>
              <a:avLst/>
              <a:gdLst/>
              <a:ahLst/>
              <a:cxnLst/>
              <a:rect l="l" t="t" r="r" b="b"/>
              <a:pathLst>
                <a:path w="8467979" h="304546">
                  <a:moveTo>
                    <a:pt x="0" y="0"/>
                  </a:moveTo>
                  <a:lnTo>
                    <a:pt x="8467979" y="0"/>
                  </a:lnTo>
                  <a:lnTo>
                    <a:pt x="8467979" y="304546"/>
                  </a:lnTo>
                  <a:lnTo>
                    <a:pt x="0" y="304546"/>
                  </a:lnTo>
                  <a:close/>
                </a:path>
              </a:pathLst>
            </a:custGeom>
            <a:solidFill>
              <a:srgbClr val="418AB3"/>
            </a:solidFill>
          </p:spPr>
        </p:sp>
      </p:grpSp>
      <p:sp>
        <p:nvSpPr>
          <p:cNvPr id="26" name="TextBox 26"/>
          <p:cNvSpPr txBox="1"/>
          <p:nvPr/>
        </p:nvSpPr>
        <p:spPr>
          <a:xfrm>
            <a:off x="4214778" y="407193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7" name="TextBox 27"/>
          <p:cNvSpPr txBox="1"/>
          <p:nvPr/>
        </p:nvSpPr>
        <p:spPr>
          <a:xfrm>
            <a:off x="4214778" y="3643302"/>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8" name="TextBox 28"/>
          <p:cNvSpPr txBox="1"/>
          <p:nvPr/>
        </p:nvSpPr>
        <p:spPr>
          <a:xfrm>
            <a:off x="5929290" y="4929186"/>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29" name="TextBox 29"/>
          <p:cNvSpPr txBox="1"/>
          <p:nvPr/>
        </p:nvSpPr>
        <p:spPr>
          <a:xfrm>
            <a:off x="5786414" y="4643434"/>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30" name="TextBox 30"/>
          <p:cNvSpPr txBox="1"/>
          <p:nvPr/>
        </p:nvSpPr>
        <p:spPr>
          <a:xfrm>
            <a:off x="7572364" y="585788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31" name="TextBox 31"/>
          <p:cNvSpPr txBox="1"/>
          <p:nvPr/>
        </p:nvSpPr>
        <p:spPr>
          <a:xfrm>
            <a:off x="7429488" y="5572128"/>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32" name="TextBox 32"/>
          <p:cNvSpPr txBox="1"/>
          <p:nvPr/>
        </p:nvSpPr>
        <p:spPr>
          <a:xfrm>
            <a:off x="8643934" y="6929450"/>
            <a:ext cx="482508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800" spc="25" dirty="0">
              <a:solidFill>
                <a:srgbClr val="404040"/>
              </a:solidFill>
              <a:latin typeface="Montserrat"/>
              <a:cs typeface="B Nazanin" pitchFamily="2" charset="-78"/>
            </a:endParaRPr>
          </a:p>
        </p:txBody>
      </p:sp>
      <p:sp>
        <p:nvSpPr>
          <p:cNvPr id="33" name="TextBox 33"/>
          <p:cNvSpPr txBox="1"/>
          <p:nvPr/>
        </p:nvSpPr>
        <p:spPr>
          <a:xfrm>
            <a:off x="9072562" y="6572260"/>
            <a:ext cx="482508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grpSp>
        <p:nvGrpSpPr>
          <p:cNvPr id="34" name="Group 34"/>
          <p:cNvGrpSpPr/>
          <p:nvPr/>
        </p:nvGrpSpPr>
        <p:grpSpPr>
          <a:xfrm>
            <a:off x="2340090" y="3960090"/>
            <a:ext cx="1798740" cy="1494720"/>
            <a:chOff x="0" y="0"/>
            <a:chExt cx="2398320" cy="1992960"/>
          </a:xfrm>
        </p:grpSpPr>
        <p:sp>
          <p:nvSpPr>
            <p:cNvPr id="35" name="Freeform 35"/>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36" name="Group 36"/>
          <p:cNvGrpSpPr/>
          <p:nvPr/>
        </p:nvGrpSpPr>
        <p:grpSpPr>
          <a:xfrm>
            <a:off x="3897450" y="4874310"/>
            <a:ext cx="1798740" cy="1494720"/>
            <a:chOff x="0" y="0"/>
            <a:chExt cx="2398320" cy="1992960"/>
          </a:xfrm>
        </p:grpSpPr>
        <p:sp>
          <p:nvSpPr>
            <p:cNvPr id="37" name="Freeform 37"/>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38" name="Group 38"/>
          <p:cNvGrpSpPr/>
          <p:nvPr/>
        </p:nvGrpSpPr>
        <p:grpSpPr>
          <a:xfrm>
            <a:off x="5454810" y="5789070"/>
            <a:ext cx="1798740" cy="1494720"/>
            <a:chOff x="0" y="0"/>
            <a:chExt cx="2398320" cy="1992960"/>
          </a:xfrm>
        </p:grpSpPr>
        <p:sp>
          <p:nvSpPr>
            <p:cNvPr id="39" name="Freeform 39"/>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40" name="Group 40"/>
          <p:cNvGrpSpPr/>
          <p:nvPr/>
        </p:nvGrpSpPr>
        <p:grpSpPr>
          <a:xfrm>
            <a:off x="7012170" y="6703830"/>
            <a:ext cx="1798740" cy="1494720"/>
            <a:chOff x="0" y="0"/>
            <a:chExt cx="2398320" cy="1992960"/>
          </a:xfrm>
        </p:grpSpPr>
        <p:sp>
          <p:nvSpPr>
            <p:cNvPr id="41" name="Freeform 41"/>
            <p:cNvSpPr/>
            <p:nvPr/>
          </p:nvSpPr>
          <p:spPr>
            <a:xfrm>
              <a:off x="3937" y="0"/>
              <a:ext cx="2375281" cy="1985391"/>
            </a:xfrm>
            <a:custGeom>
              <a:avLst/>
              <a:gdLst/>
              <a:ahLst/>
              <a:cxnLst/>
              <a:rect l="l" t="t" r="r" b="b"/>
              <a:pathLst>
                <a:path w="2375281" h="1985391">
                  <a:moveTo>
                    <a:pt x="0" y="1962404"/>
                  </a:moveTo>
                  <a:lnTo>
                    <a:pt x="1481836" y="7493"/>
                  </a:lnTo>
                  <a:cubicBezTo>
                    <a:pt x="1485392" y="2794"/>
                    <a:pt x="1491107" y="0"/>
                    <a:pt x="1497076" y="0"/>
                  </a:cubicBezTo>
                  <a:lnTo>
                    <a:pt x="2375281" y="0"/>
                  </a:lnTo>
                  <a:lnTo>
                    <a:pt x="2375281" y="38100"/>
                  </a:lnTo>
                  <a:lnTo>
                    <a:pt x="1497076" y="38100"/>
                  </a:lnTo>
                  <a:lnTo>
                    <a:pt x="1497076" y="19050"/>
                  </a:lnTo>
                  <a:lnTo>
                    <a:pt x="1512316" y="30607"/>
                  </a:lnTo>
                  <a:lnTo>
                    <a:pt x="30353" y="1985391"/>
                  </a:lnTo>
                  <a:close/>
                </a:path>
              </a:pathLst>
            </a:custGeom>
            <a:solidFill>
              <a:srgbClr val="2AAAE2"/>
            </a:solidFill>
          </p:spPr>
        </p:sp>
      </p:grpSp>
      <p:grpSp>
        <p:nvGrpSpPr>
          <p:cNvPr id="42" name="Group 42"/>
          <p:cNvGrpSpPr/>
          <p:nvPr/>
        </p:nvGrpSpPr>
        <p:grpSpPr>
          <a:xfrm>
            <a:off x="990900" y="7383960"/>
            <a:ext cx="3108240" cy="873720"/>
            <a:chOff x="0" y="0"/>
            <a:chExt cx="4144320" cy="1164960"/>
          </a:xfrm>
        </p:grpSpPr>
        <p:sp>
          <p:nvSpPr>
            <p:cNvPr id="43" name="Freeform 43"/>
            <p:cNvSpPr/>
            <p:nvPr/>
          </p:nvSpPr>
          <p:spPr>
            <a:xfrm>
              <a:off x="0" y="0"/>
              <a:ext cx="4144264" cy="1164971"/>
            </a:xfrm>
            <a:custGeom>
              <a:avLst/>
              <a:gdLst/>
              <a:ahLst/>
              <a:cxnLst/>
              <a:rect l="l" t="t" r="r" b="b"/>
              <a:pathLst>
                <a:path w="4144264" h="1164971">
                  <a:moveTo>
                    <a:pt x="0" y="0"/>
                  </a:moveTo>
                  <a:lnTo>
                    <a:pt x="4144264" y="0"/>
                  </a:lnTo>
                  <a:lnTo>
                    <a:pt x="4144264" y="1164971"/>
                  </a:lnTo>
                  <a:lnTo>
                    <a:pt x="0" y="1164971"/>
                  </a:lnTo>
                  <a:close/>
                </a:path>
              </a:pathLst>
            </a:custGeom>
            <a:solidFill>
              <a:srgbClr val="002060"/>
            </a:solidFill>
          </p:spPr>
        </p:sp>
      </p:grpSp>
      <p:grpSp>
        <p:nvGrpSpPr>
          <p:cNvPr id="44" name="Group 44"/>
          <p:cNvGrpSpPr/>
          <p:nvPr/>
        </p:nvGrpSpPr>
        <p:grpSpPr>
          <a:xfrm>
            <a:off x="990900" y="8257680"/>
            <a:ext cx="4662900" cy="872100"/>
            <a:chOff x="0" y="0"/>
            <a:chExt cx="6217200" cy="1162800"/>
          </a:xfrm>
        </p:grpSpPr>
        <p:sp>
          <p:nvSpPr>
            <p:cNvPr id="45" name="Freeform 45"/>
            <p:cNvSpPr/>
            <p:nvPr/>
          </p:nvSpPr>
          <p:spPr>
            <a:xfrm>
              <a:off x="0" y="0"/>
              <a:ext cx="6217158" cy="1162812"/>
            </a:xfrm>
            <a:custGeom>
              <a:avLst/>
              <a:gdLst/>
              <a:ahLst/>
              <a:cxnLst/>
              <a:rect l="l" t="t" r="r" b="b"/>
              <a:pathLst>
                <a:path w="6217158" h="1162812">
                  <a:moveTo>
                    <a:pt x="0" y="0"/>
                  </a:moveTo>
                  <a:lnTo>
                    <a:pt x="6217158" y="0"/>
                  </a:lnTo>
                  <a:lnTo>
                    <a:pt x="6217158" y="1162812"/>
                  </a:lnTo>
                  <a:lnTo>
                    <a:pt x="0" y="1162812"/>
                  </a:lnTo>
                  <a:close/>
                </a:path>
              </a:pathLst>
            </a:custGeom>
            <a:solidFill>
              <a:srgbClr val="002060"/>
            </a:solidFill>
          </p:spPr>
        </p:sp>
      </p:grpSp>
      <p:grpSp>
        <p:nvGrpSpPr>
          <p:cNvPr id="46" name="Group 46"/>
          <p:cNvGrpSpPr/>
          <p:nvPr/>
        </p:nvGrpSpPr>
        <p:grpSpPr>
          <a:xfrm>
            <a:off x="990900" y="9118440"/>
            <a:ext cx="6209460" cy="881280"/>
            <a:chOff x="0" y="0"/>
            <a:chExt cx="8279280" cy="1175040"/>
          </a:xfrm>
        </p:grpSpPr>
        <p:sp>
          <p:nvSpPr>
            <p:cNvPr id="47" name="Freeform 47"/>
            <p:cNvSpPr/>
            <p:nvPr/>
          </p:nvSpPr>
          <p:spPr>
            <a:xfrm>
              <a:off x="0" y="0"/>
              <a:ext cx="8279257" cy="1175004"/>
            </a:xfrm>
            <a:custGeom>
              <a:avLst/>
              <a:gdLst/>
              <a:ahLst/>
              <a:cxnLst/>
              <a:rect l="l" t="t" r="r" b="b"/>
              <a:pathLst>
                <a:path w="8279257" h="1175004">
                  <a:moveTo>
                    <a:pt x="0" y="0"/>
                  </a:moveTo>
                  <a:lnTo>
                    <a:pt x="8279257" y="0"/>
                  </a:lnTo>
                  <a:lnTo>
                    <a:pt x="8279257" y="1175004"/>
                  </a:lnTo>
                  <a:lnTo>
                    <a:pt x="0" y="1175004"/>
                  </a:lnTo>
                  <a:close/>
                </a:path>
              </a:pathLst>
            </a:custGeom>
            <a:solidFill>
              <a:srgbClr val="002060"/>
            </a:solidFill>
          </p:spPr>
        </p:sp>
      </p:grpSp>
      <p:sp>
        <p:nvSpPr>
          <p:cNvPr id="48" name="TextBox 48"/>
          <p:cNvSpPr txBox="1"/>
          <p:nvPr/>
        </p:nvSpPr>
        <p:spPr>
          <a:xfrm>
            <a:off x="3018240" y="7429485"/>
            <a:ext cx="83178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02</a:t>
            </a:r>
          </a:p>
        </p:txBody>
      </p:sp>
      <p:sp>
        <p:nvSpPr>
          <p:cNvPr id="49" name="TextBox 49"/>
          <p:cNvSpPr txBox="1"/>
          <p:nvPr/>
        </p:nvSpPr>
        <p:spPr>
          <a:xfrm>
            <a:off x="5286348" y="9072590"/>
            <a:ext cx="1877212" cy="743793"/>
          </a:xfrm>
          <a:prstGeom prst="rect">
            <a:avLst/>
          </a:prstGeom>
        </p:spPr>
        <p:txBody>
          <a:bodyPr wrap="square" lIns="0" tIns="0" rIns="0" bIns="0" rtlCol="0" anchor="t">
            <a:spAutoFit/>
          </a:bodyPr>
          <a:lstStyle/>
          <a:p>
            <a:pPr algn="r" rtl="1">
              <a:lnSpc>
                <a:spcPts val="5759"/>
              </a:lnSpc>
            </a:pPr>
            <a:r>
              <a:rPr lang="en-US" sz="4800" spc="69" dirty="0">
                <a:solidFill>
                  <a:srgbClr val="FFFFFF"/>
                </a:solidFill>
                <a:latin typeface="Montserrat Bold"/>
                <a:cs typeface="B Nazanin" pitchFamily="2" charset="-78"/>
              </a:rPr>
              <a:t>04</a:t>
            </a:r>
          </a:p>
        </p:txBody>
      </p:sp>
      <p:sp>
        <p:nvSpPr>
          <p:cNvPr id="50" name="TextBox 50"/>
          <p:cNvSpPr txBox="1"/>
          <p:nvPr/>
        </p:nvSpPr>
        <p:spPr>
          <a:xfrm>
            <a:off x="4571280" y="8290785"/>
            <a:ext cx="83178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03</a:t>
            </a:r>
          </a:p>
        </p:txBody>
      </p:sp>
      <p:sp>
        <p:nvSpPr>
          <p:cNvPr id="51" name="TextBox 51"/>
          <p:cNvSpPr txBox="1"/>
          <p:nvPr/>
        </p:nvSpPr>
        <p:spPr>
          <a:xfrm>
            <a:off x="1549980" y="571890"/>
            <a:ext cx="16646220" cy="1148391"/>
          </a:xfrm>
          <a:prstGeom prst="rect">
            <a:avLst/>
          </a:prstGeom>
        </p:spPr>
        <p:txBody>
          <a:bodyPr lIns="0" tIns="0" rIns="0" bIns="0" rtlCol="0" anchor="t">
            <a:spAutoFit/>
          </a:bodyPr>
          <a:lstStyle/>
          <a:p>
            <a:pPr algn="ctr">
              <a:lnSpc>
                <a:spcPts val="8748"/>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grpSp>
        <p:nvGrpSpPr>
          <p:cNvPr id="52" name="Group 52"/>
          <p:cNvGrpSpPr/>
          <p:nvPr/>
        </p:nvGrpSpPr>
        <p:grpSpPr>
          <a:xfrm>
            <a:off x="0" y="430920"/>
            <a:ext cx="240840" cy="1086480"/>
            <a:chOff x="0" y="0"/>
            <a:chExt cx="321120" cy="1448640"/>
          </a:xfrm>
        </p:grpSpPr>
        <p:sp>
          <p:nvSpPr>
            <p:cNvPr id="53" name="Freeform 53"/>
            <p:cNvSpPr/>
            <p:nvPr/>
          </p:nvSpPr>
          <p:spPr>
            <a:xfrm>
              <a:off x="0" y="0"/>
              <a:ext cx="321183" cy="1448689"/>
            </a:xfrm>
            <a:custGeom>
              <a:avLst/>
              <a:gdLst/>
              <a:ahLst/>
              <a:cxnLst/>
              <a:rect l="l" t="t" r="r" b="b"/>
              <a:pathLst>
                <a:path w="321183" h="1448689">
                  <a:moveTo>
                    <a:pt x="0" y="0"/>
                  </a:moveTo>
                  <a:lnTo>
                    <a:pt x="321183" y="0"/>
                  </a:lnTo>
                  <a:lnTo>
                    <a:pt x="321183" y="1448689"/>
                  </a:lnTo>
                  <a:lnTo>
                    <a:pt x="0" y="1448689"/>
                  </a:lnTo>
                  <a:close/>
                </a:path>
              </a:pathLst>
            </a:custGeom>
            <a:solidFill>
              <a:srgbClr val="418AB3"/>
            </a:solidFill>
          </p:spPr>
        </p:sp>
      </p:grpSp>
      <p:grpSp>
        <p:nvGrpSpPr>
          <p:cNvPr id="54" name="Group 54"/>
          <p:cNvGrpSpPr/>
          <p:nvPr/>
        </p:nvGrpSpPr>
        <p:grpSpPr>
          <a:xfrm rot="2218800">
            <a:off x="4997160" y="7232220"/>
            <a:ext cx="336420" cy="364500"/>
            <a:chOff x="0" y="0"/>
            <a:chExt cx="448560" cy="486000"/>
          </a:xfrm>
        </p:grpSpPr>
        <p:sp>
          <p:nvSpPr>
            <p:cNvPr id="55" name="Freeform 55"/>
            <p:cNvSpPr/>
            <p:nvPr/>
          </p:nvSpPr>
          <p:spPr>
            <a:xfrm>
              <a:off x="14859" y="14732"/>
              <a:ext cx="448564" cy="486029"/>
            </a:xfrm>
            <a:custGeom>
              <a:avLst/>
              <a:gdLst/>
              <a:ahLst/>
              <a:cxnLst/>
              <a:rect l="l" t="t" r="r" b="b"/>
              <a:pathLst>
                <a:path w="448564" h="486029">
                  <a:moveTo>
                    <a:pt x="448564" y="454787"/>
                  </a:moveTo>
                  <a:cubicBezTo>
                    <a:pt x="448564" y="460629"/>
                    <a:pt x="446659" y="466471"/>
                    <a:pt x="443611" y="471424"/>
                  </a:cubicBezTo>
                  <a:cubicBezTo>
                    <a:pt x="437769" y="480187"/>
                    <a:pt x="426974" y="486029"/>
                    <a:pt x="415163" y="486029"/>
                  </a:cubicBezTo>
                  <a:lnTo>
                    <a:pt x="33401" y="486029"/>
                  </a:lnTo>
                  <a:cubicBezTo>
                    <a:pt x="21590" y="486029"/>
                    <a:pt x="11811" y="480187"/>
                    <a:pt x="4953" y="471424"/>
                  </a:cubicBezTo>
                  <a:cubicBezTo>
                    <a:pt x="2032" y="466598"/>
                    <a:pt x="0" y="460629"/>
                    <a:pt x="0" y="454787"/>
                  </a:cubicBezTo>
                  <a:cubicBezTo>
                    <a:pt x="0" y="449961"/>
                    <a:pt x="1016" y="445008"/>
                    <a:pt x="2921" y="441071"/>
                  </a:cubicBezTo>
                  <a:lnTo>
                    <a:pt x="193294" y="18542"/>
                  </a:lnTo>
                  <a:cubicBezTo>
                    <a:pt x="199136" y="7747"/>
                    <a:pt x="210947" y="0"/>
                    <a:pt x="223774" y="0"/>
                  </a:cubicBezTo>
                  <a:cubicBezTo>
                    <a:pt x="236601" y="0"/>
                    <a:pt x="248285" y="6858"/>
                    <a:pt x="254254" y="18542"/>
                  </a:cubicBezTo>
                  <a:lnTo>
                    <a:pt x="444627" y="441198"/>
                  </a:lnTo>
                  <a:cubicBezTo>
                    <a:pt x="447548" y="445135"/>
                    <a:pt x="448564" y="449961"/>
                    <a:pt x="448564" y="454914"/>
                  </a:cubicBezTo>
                  <a:close/>
                </a:path>
              </a:pathLst>
            </a:custGeom>
            <a:solidFill>
              <a:srgbClr val="002060"/>
            </a:solidFill>
          </p:spPr>
        </p:sp>
      </p:grpSp>
      <p:grpSp>
        <p:nvGrpSpPr>
          <p:cNvPr id="56" name="Group 56"/>
          <p:cNvGrpSpPr/>
          <p:nvPr/>
        </p:nvGrpSpPr>
        <p:grpSpPr>
          <a:xfrm rot="2218800">
            <a:off x="5031720" y="7481700"/>
            <a:ext cx="42120" cy="175500"/>
            <a:chOff x="0" y="0"/>
            <a:chExt cx="56160" cy="234000"/>
          </a:xfrm>
        </p:grpSpPr>
        <p:sp>
          <p:nvSpPr>
            <p:cNvPr id="57" name="Freeform 57"/>
            <p:cNvSpPr/>
            <p:nvPr/>
          </p:nvSpPr>
          <p:spPr>
            <a:xfrm>
              <a:off x="27432" y="15875"/>
              <a:ext cx="56134" cy="233934"/>
            </a:xfrm>
            <a:custGeom>
              <a:avLst/>
              <a:gdLst/>
              <a:ahLst/>
              <a:cxnLst/>
              <a:rect l="l" t="t" r="r" b="b"/>
              <a:pathLst>
                <a:path w="56134" h="233934">
                  <a:moveTo>
                    <a:pt x="0" y="15748"/>
                  </a:moveTo>
                  <a:lnTo>
                    <a:pt x="0" y="233934"/>
                  </a:lnTo>
                  <a:lnTo>
                    <a:pt x="56134" y="233934"/>
                  </a:lnTo>
                  <a:lnTo>
                    <a:pt x="56134" y="15748"/>
                  </a:lnTo>
                  <a:cubicBezTo>
                    <a:pt x="56134" y="7366"/>
                    <a:pt x="43434" y="0"/>
                    <a:pt x="28956" y="0"/>
                  </a:cubicBezTo>
                  <a:cubicBezTo>
                    <a:pt x="10795" y="0"/>
                    <a:pt x="0" y="7366"/>
                    <a:pt x="0" y="15748"/>
                  </a:cubicBezTo>
                  <a:close/>
                </a:path>
              </a:pathLst>
            </a:custGeom>
            <a:solidFill>
              <a:srgbClr val="002060"/>
            </a:solidFill>
          </p:spPr>
        </p:sp>
      </p:grpSp>
      <p:grpSp>
        <p:nvGrpSpPr>
          <p:cNvPr id="58" name="Group 58"/>
          <p:cNvGrpSpPr/>
          <p:nvPr/>
        </p:nvGrpSpPr>
        <p:grpSpPr>
          <a:xfrm rot="2218800">
            <a:off x="4871340" y="7598880"/>
            <a:ext cx="91260" cy="294300"/>
            <a:chOff x="0" y="0"/>
            <a:chExt cx="121680" cy="392400"/>
          </a:xfrm>
        </p:grpSpPr>
        <p:sp>
          <p:nvSpPr>
            <p:cNvPr id="59" name="Freeform 59"/>
            <p:cNvSpPr/>
            <p:nvPr/>
          </p:nvSpPr>
          <p:spPr>
            <a:xfrm>
              <a:off x="16002" y="15240"/>
              <a:ext cx="121793" cy="392430"/>
            </a:xfrm>
            <a:custGeom>
              <a:avLst/>
              <a:gdLst/>
              <a:ahLst/>
              <a:cxnLst/>
              <a:rect l="l" t="t" r="r" b="b"/>
              <a:pathLst>
                <a:path w="121793" h="392430">
                  <a:moveTo>
                    <a:pt x="120650" y="30226"/>
                  </a:moveTo>
                  <a:cubicBezTo>
                    <a:pt x="118364" y="12065"/>
                    <a:pt x="107188" y="0"/>
                    <a:pt x="101473" y="0"/>
                  </a:cubicBezTo>
                  <a:lnTo>
                    <a:pt x="60960" y="0"/>
                  </a:lnTo>
                  <a:lnTo>
                    <a:pt x="20320" y="0"/>
                  </a:lnTo>
                  <a:cubicBezTo>
                    <a:pt x="14732" y="0"/>
                    <a:pt x="3429" y="12065"/>
                    <a:pt x="1143" y="30226"/>
                  </a:cubicBezTo>
                  <a:cubicBezTo>
                    <a:pt x="0" y="44323"/>
                    <a:pt x="4572" y="337058"/>
                    <a:pt x="4572" y="350139"/>
                  </a:cubicBezTo>
                  <a:cubicBezTo>
                    <a:pt x="4572" y="377317"/>
                    <a:pt x="9017" y="392430"/>
                    <a:pt x="60960" y="392430"/>
                  </a:cubicBezTo>
                  <a:cubicBezTo>
                    <a:pt x="113919" y="392430"/>
                    <a:pt x="117348" y="377317"/>
                    <a:pt x="117348" y="350139"/>
                  </a:cubicBezTo>
                  <a:cubicBezTo>
                    <a:pt x="117348" y="337058"/>
                    <a:pt x="121793" y="43307"/>
                    <a:pt x="120777" y="30226"/>
                  </a:cubicBezTo>
                  <a:close/>
                </a:path>
              </a:pathLst>
            </a:custGeom>
            <a:solidFill>
              <a:srgbClr val="002060"/>
            </a:solidFill>
          </p:spPr>
        </p:sp>
      </p:grpSp>
      <p:grpSp>
        <p:nvGrpSpPr>
          <p:cNvPr id="60" name="Group 60"/>
          <p:cNvGrpSpPr/>
          <p:nvPr/>
        </p:nvGrpSpPr>
        <p:grpSpPr>
          <a:xfrm rot="2218800">
            <a:off x="4974480" y="7612380"/>
            <a:ext cx="63180" cy="35100"/>
            <a:chOff x="0" y="0"/>
            <a:chExt cx="84240" cy="46800"/>
          </a:xfrm>
        </p:grpSpPr>
        <p:sp>
          <p:nvSpPr>
            <p:cNvPr id="61" name="Freeform 61"/>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2" name="Group 62"/>
          <p:cNvGrpSpPr/>
          <p:nvPr/>
        </p:nvGrpSpPr>
        <p:grpSpPr>
          <a:xfrm rot="2218800">
            <a:off x="4970160" y="7617780"/>
            <a:ext cx="63180" cy="35100"/>
            <a:chOff x="0" y="0"/>
            <a:chExt cx="84240" cy="46800"/>
          </a:xfrm>
        </p:grpSpPr>
        <p:sp>
          <p:nvSpPr>
            <p:cNvPr id="63" name="Freeform 63"/>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4" name="Group 64"/>
          <p:cNvGrpSpPr/>
          <p:nvPr/>
        </p:nvGrpSpPr>
        <p:grpSpPr>
          <a:xfrm rot="2218800">
            <a:off x="4974480" y="7612380"/>
            <a:ext cx="63180" cy="35100"/>
            <a:chOff x="0" y="0"/>
            <a:chExt cx="84240" cy="46800"/>
          </a:xfrm>
        </p:grpSpPr>
        <p:sp>
          <p:nvSpPr>
            <p:cNvPr id="65" name="Freeform 65"/>
            <p:cNvSpPr/>
            <p:nvPr/>
          </p:nvSpPr>
          <p:spPr>
            <a:xfrm>
              <a:off x="20447" y="35433"/>
              <a:ext cx="84328" cy="46736"/>
            </a:xfrm>
            <a:custGeom>
              <a:avLst/>
              <a:gdLst/>
              <a:ahLst/>
              <a:cxnLst/>
              <a:rect l="l" t="t" r="r" b="b"/>
              <a:pathLst>
                <a:path w="84328" h="46736">
                  <a:moveTo>
                    <a:pt x="84328" y="18669"/>
                  </a:moveTo>
                  <a:cubicBezTo>
                    <a:pt x="84328" y="9271"/>
                    <a:pt x="80264" y="0"/>
                    <a:pt x="73406" y="0"/>
                  </a:cubicBezTo>
                  <a:lnTo>
                    <a:pt x="42164" y="0"/>
                  </a:lnTo>
                  <a:lnTo>
                    <a:pt x="10922" y="0"/>
                  </a:lnTo>
                  <a:cubicBezTo>
                    <a:pt x="5461" y="0"/>
                    <a:pt x="0" y="6985"/>
                    <a:pt x="0" y="18669"/>
                  </a:cubicBezTo>
                  <a:lnTo>
                    <a:pt x="0" y="46736"/>
                  </a:lnTo>
                  <a:lnTo>
                    <a:pt x="42164" y="46736"/>
                  </a:lnTo>
                  <a:lnTo>
                    <a:pt x="84328" y="46736"/>
                  </a:lnTo>
                  <a:lnTo>
                    <a:pt x="84328" y="18669"/>
                  </a:lnTo>
                  <a:close/>
                </a:path>
              </a:pathLst>
            </a:custGeom>
            <a:solidFill>
              <a:srgbClr val="002060"/>
            </a:solidFill>
          </p:spPr>
        </p:sp>
      </p:grpSp>
      <p:grpSp>
        <p:nvGrpSpPr>
          <p:cNvPr id="66" name="Group 66"/>
          <p:cNvGrpSpPr/>
          <p:nvPr/>
        </p:nvGrpSpPr>
        <p:grpSpPr>
          <a:xfrm rot="2079000">
            <a:off x="6312600" y="8412120"/>
            <a:ext cx="396900" cy="283500"/>
            <a:chOff x="0" y="0"/>
            <a:chExt cx="529200" cy="378000"/>
          </a:xfrm>
        </p:grpSpPr>
        <p:sp>
          <p:nvSpPr>
            <p:cNvPr id="67" name="Freeform 67"/>
            <p:cNvSpPr/>
            <p:nvPr/>
          </p:nvSpPr>
          <p:spPr>
            <a:xfrm>
              <a:off x="15113" y="15113"/>
              <a:ext cx="529336" cy="377952"/>
            </a:xfrm>
            <a:custGeom>
              <a:avLst/>
              <a:gdLst/>
              <a:ahLst/>
              <a:cxnLst/>
              <a:rect l="l" t="t" r="r" b="b"/>
              <a:pathLst>
                <a:path w="529336" h="377952">
                  <a:moveTo>
                    <a:pt x="454406" y="0"/>
                  </a:moveTo>
                  <a:lnTo>
                    <a:pt x="264033" y="0"/>
                  </a:lnTo>
                  <a:lnTo>
                    <a:pt x="73660" y="0"/>
                  </a:lnTo>
                  <a:cubicBezTo>
                    <a:pt x="41783" y="68072"/>
                    <a:pt x="0" y="204978"/>
                    <a:pt x="0" y="377952"/>
                  </a:cubicBezTo>
                  <a:lnTo>
                    <a:pt x="264160" y="377952"/>
                  </a:lnTo>
                  <a:lnTo>
                    <a:pt x="528320" y="377952"/>
                  </a:lnTo>
                  <a:cubicBezTo>
                    <a:pt x="529336" y="204978"/>
                    <a:pt x="486410" y="67945"/>
                    <a:pt x="454533" y="0"/>
                  </a:cubicBezTo>
                  <a:close/>
                </a:path>
              </a:pathLst>
            </a:custGeom>
            <a:solidFill>
              <a:srgbClr val="002060"/>
            </a:solidFill>
          </p:spPr>
        </p:sp>
      </p:grpSp>
      <p:grpSp>
        <p:nvGrpSpPr>
          <p:cNvPr id="68" name="Group 68"/>
          <p:cNvGrpSpPr/>
          <p:nvPr/>
        </p:nvGrpSpPr>
        <p:grpSpPr>
          <a:xfrm rot="2079000">
            <a:off x="6545880" y="8101080"/>
            <a:ext cx="290520" cy="382860"/>
            <a:chOff x="0" y="0"/>
            <a:chExt cx="387360" cy="510480"/>
          </a:xfrm>
        </p:grpSpPr>
        <p:sp>
          <p:nvSpPr>
            <p:cNvPr id="69" name="Freeform 69"/>
            <p:cNvSpPr/>
            <p:nvPr/>
          </p:nvSpPr>
          <p:spPr>
            <a:xfrm>
              <a:off x="15367" y="14859"/>
              <a:ext cx="387350" cy="510540"/>
            </a:xfrm>
            <a:custGeom>
              <a:avLst/>
              <a:gdLst/>
              <a:ahLst/>
              <a:cxnLst/>
              <a:rect l="l" t="t" r="r" b="b"/>
              <a:pathLst>
                <a:path w="387350" h="510540">
                  <a:moveTo>
                    <a:pt x="386334" y="510540"/>
                  </a:moveTo>
                  <a:lnTo>
                    <a:pt x="193167" y="510540"/>
                  </a:lnTo>
                  <a:lnTo>
                    <a:pt x="0" y="510540"/>
                  </a:lnTo>
                  <a:cubicBezTo>
                    <a:pt x="0" y="510540"/>
                    <a:pt x="0" y="465201"/>
                    <a:pt x="17272" y="446532"/>
                  </a:cubicBezTo>
                  <a:cubicBezTo>
                    <a:pt x="41656" y="420878"/>
                    <a:pt x="113919" y="438658"/>
                    <a:pt x="131191" y="420878"/>
                  </a:cubicBezTo>
                  <a:cubicBezTo>
                    <a:pt x="148463" y="403098"/>
                    <a:pt x="109855" y="296672"/>
                    <a:pt x="109855" y="208915"/>
                  </a:cubicBezTo>
                  <a:cubicBezTo>
                    <a:pt x="109855" y="121158"/>
                    <a:pt x="111887" y="0"/>
                    <a:pt x="193167" y="0"/>
                  </a:cubicBezTo>
                  <a:cubicBezTo>
                    <a:pt x="274447" y="0"/>
                    <a:pt x="276479" y="121158"/>
                    <a:pt x="276479" y="208915"/>
                  </a:cubicBezTo>
                  <a:cubicBezTo>
                    <a:pt x="276479" y="296672"/>
                    <a:pt x="237871" y="403098"/>
                    <a:pt x="255143" y="420751"/>
                  </a:cubicBezTo>
                  <a:cubicBezTo>
                    <a:pt x="272415" y="438404"/>
                    <a:pt x="344551" y="420751"/>
                    <a:pt x="369062" y="446405"/>
                  </a:cubicBezTo>
                  <a:cubicBezTo>
                    <a:pt x="387350" y="465074"/>
                    <a:pt x="386334" y="510413"/>
                    <a:pt x="386334" y="510413"/>
                  </a:cubicBezTo>
                  <a:close/>
                  <a:moveTo>
                    <a:pt x="193167" y="82804"/>
                  </a:moveTo>
                  <a:cubicBezTo>
                    <a:pt x="174879" y="82804"/>
                    <a:pt x="160655" y="98552"/>
                    <a:pt x="160655" y="140970"/>
                  </a:cubicBezTo>
                  <a:cubicBezTo>
                    <a:pt x="160655" y="183388"/>
                    <a:pt x="177927" y="191262"/>
                    <a:pt x="196215" y="191262"/>
                  </a:cubicBezTo>
                  <a:cubicBezTo>
                    <a:pt x="214503" y="191262"/>
                    <a:pt x="226695" y="184404"/>
                    <a:pt x="226695" y="140970"/>
                  </a:cubicBezTo>
                  <a:cubicBezTo>
                    <a:pt x="226695" y="98552"/>
                    <a:pt x="211455" y="82804"/>
                    <a:pt x="193167" y="82804"/>
                  </a:cubicBezTo>
                  <a:close/>
                </a:path>
              </a:pathLst>
            </a:custGeom>
            <a:solidFill>
              <a:srgbClr val="002060"/>
            </a:solidFill>
          </p:spPr>
        </p:sp>
      </p:grpSp>
      <p:grpSp>
        <p:nvGrpSpPr>
          <p:cNvPr id="70" name="Group 70"/>
          <p:cNvGrpSpPr/>
          <p:nvPr/>
        </p:nvGrpSpPr>
        <p:grpSpPr>
          <a:xfrm rot="-2700000">
            <a:off x="3241080" y="6714900"/>
            <a:ext cx="536760" cy="224100"/>
            <a:chOff x="0" y="0"/>
            <a:chExt cx="715680" cy="298800"/>
          </a:xfrm>
        </p:grpSpPr>
        <p:sp>
          <p:nvSpPr>
            <p:cNvPr id="71" name="Freeform 71"/>
            <p:cNvSpPr/>
            <p:nvPr/>
          </p:nvSpPr>
          <p:spPr>
            <a:xfrm>
              <a:off x="5969" y="6096"/>
              <a:ext cx="715772" cy="298831"/>
            </a:xfrm>
            <a:custGeom>
              <a:avLst/>
              <a:gdLst/>
              <a:ahLst/>
              <a:cxnLst/>
              <a:rect l="l" t="t" r="r" b="b"/>
              <a:pathLst>
                <a:path w="715772" h="298831">
                  <a:moveTo>
                    <a:pt x="648589" y="282575"/>
                  </a:moveTo>
                  <a:lnTo>
                    <a:pt x="632587" y="263906"/>
                  </a:lnTo>
                  <a:cubicBezTo>
                    <a:pt x="631825" y="263144"/>
                    <a:pt x="591058" y="262255"/>
                    <a:pt x="590296" y="262255"/>
                  </a:cubicBezTo>
                  <a:cubicBezTo>
                    <a:pt x="589534" y="262255"/>
                    <a:pt x="587883" y="262255"/>
                    <a:pt x="587121" y="263017"/>
                  </a:cubicBezTo>
                  <a:lnTo>
                    <a:pt x="563118" y="284099"/>
                  </a:lnTo>
                  <a:cubicBezTo>
                    <a:pt x="562356" y="284861"/>
                    <a:pt x="561467" y="284861"/>
                    <a:pt x="560705" y="284861"/>
                  </a:cubicBezTo>
                  <a:cubicBezTo>
                    <a:pt x="559943" y="284861"/>
                    <a:pt x="559054" y="284099"/>
                    <a:pt x="558292" y="283210"/>
                  </a:cubicBezTo>
                  <a:lnTo>
                    <a:pt x="539877" y="258064"/>
                  </a:lnTo>
                  <a:cubicBezTo>
                    <a:pt x="539115" y="256413"/>
                    <a:pt x="537464" y="256413"/>
                    <a:pt x="535940" y="257302"/>
                  </a:cubicBezTo>
                  <a:lnTo>
                    <a:pt x="508762" y="272669"/>
                  </a:lnTo>
                  <a:cubicBezTo>
                    <a:pt x="508000" y="273431"/>
                    <a:pt x="507111" y="273431"/>
                    <a:pt x="506349" y="272669"/>
                  </a:cubicBezTo>
                  <a:cubicBezTo>
                    <a:pt x="505587" y="272669"/>
                    <a:pt x="504698" y="271907"/>
                    <a:pt x="504698" y="271018"/>
                  </a:cubicBezTo>
                  <a:lnTo>
                    <a:pt x="465709" y="236474"/>
                  </a:lnTo>
                  <a:cubicBezTo>
                    <a:pt x="458470" y="228346"/>
                    <a:pt x="468884" y="244602"/>
                    <a:pt x="463296" y="234823"/>
                  </a:cubicBezTo>
                  <a:cubicBezTo>
                    <a:pt x="462534" y="234061"/>
                    <a:pt x="460883" y="235585"/>
                    <a:pt x="460121" y="236474"/>
                  </a:cubicBezTo>
                  <a:lnTo>
                    <a:pt x="423418" y="253492"/>
                  </a:lnTo>
                  <a:cubicBezTo>
                    <a:pt x="422656" y="254254"/>
                    <a:pt x="421767" y="255143"/>
                    <a:pt x="421005" y="255143"/>
                  </a:cubicBezTo>
                  <a:cubicBezTo>
                    <a:pt x="420243" y="255143"/>
                    <a:pt x="418592" y="254381"/>
                    <a:pt x="418592" y="253492"/>
                  </a:cubicBezTo>
                  <a:lnTo>
                    <a:pt x="404241" y="229997"/>
                  </a:lnTo>
                  <a:cubicBezTo>
                    <a:pt x="403479" y="229235"/>
                    <a:pt x="402590" y="228346"/>
                    <a:pt x="401828" y="228346"/>
                  </a:cubicBezTo>
                  <a:cubicBezTo>
                    <a:pt x="401066" y="228346"/>
                    <a:pt x="376301" y="228346"/>
                    <a:pt x="375412" y="229108"/>
                  </a:cubicBezTo>
                  <a:lnTo>
                    <a:pt x="353060" y="243713"/>
                  </a:lnTo>
                  <a:cubicBezTo>
                    <a:pt x="352298" y="244475"/>
                    <a:pt x="351409" y="244475"/>
                    <a:pt x="350647" y="244475"/>
                  </a:cubicBezTo>
                  <a:cubicBezTo>
                    <a:pt x="349885" y="244475"/>
                    <a:pt x="348996" y="243713"/>
                    <a:pt x="348234" y="242824"/>
                  </a:cubicBezTo>
                  <a:lnTo>
                    <a:pt x="331470" y="213614"/>
                  </a:lnTo>
                  <a:cubicBezTo>
                    <a:pt x="330708" y="212852"/>
                    <a:pt x="329819" y="211963"/>
                    <a:pt x="329057" y="211963"/>
                  </a:cubicBezTo>
                  <a:cubicBezTo>
                    <a:pt x="328295" y="211963"/>
                    <a:pt x="326644" y="211963"/>
                    <a:pt x="325882" y="212725"/>
                  </a:cubicBezTo>
                  <a:lnTo>
                    <a:pt x="289941" y="231521"/>
                  </a:lnTo>
                  <a:lnTo>
                    <a:pt x="257175" y="191008"/>
                  </a:lnTo>
                  <a:cubicBezTo>
                    <a:pt x="256413" y="190246"/>
                    <a:pt x="255524" y="190246"/>
                    <a:pt x="254000" y="190246"/>
                  </a:cubicBezTo>
                  <a:lnTo>
                    <a:pt x="207645" y="208915"/>
                  </a:lnTo>
                  <a:cubicBezTo>
                    <a:pt x="206883" y="208915"/>
                    <a:pt x="205232" y="208915"/>
                    <a:pt x="204470" y="208153"/>
                  </a:cubicBezTo>
                  <a:lnTo>
                    <a:pt x="178943" y="170942"/>
                  </a:lnTo>
                  <a:cubicBezTo>
                    <a:pt x="178181" y="170180"/>
                    <a:pt x="177292" y="170180"/>
                    <a:pt x="176530" y="170180"/>
                  </a:cubicBezTo>
                  <a:lnTo>
                    <a:pt x="136652" y="193675"/>
                  </a:lnTo>
                  <a:cubicBezTo>
                    <a:pt x="135890" y="193675"/>
                    <a:pt x="134239" y="193675"/>
                    <a:pt x="134239" y="192913"/>
                  </a:cubicBezTo>
                  <a:lnTo>
                    <a:pt x="98298" y="153797"/>
                  </a:lnTo>
                  <a:cubicBezTo>
                    <a:pt x="96647" y="153035"/>
                    <a:pt x="95885" y="153035"/>
                    <a:pt x="94361" y="153797"/>
                  </a:cubicBezTo>
                  <a:lnTo>
                    <a:pt x="57531" y="174879"/>
                  </a:lnTo>
                  <a:cubicBezTo>
                    <a:pt x="56769" y="174879"/>
                    <a:pt x="55880" y="174879"/>
                    <a:pt x="55880" y="174879"/>
                  </a:cubicBezTo>
                  <a:lnTo>
                    <a:pt x="22352" y="164338"/>
                  </a:lnTo>
                  <a:cubicBezTo>
                    <a:pt x="9652" y="161163"/>
                    <a:pt x="0" y="148971"/>
                    <a:pt x="0" y="134366"/>
                  </a:cubicBezTo>
                  <a:lnTo>
                    <a:pt x="762" y="29972"/>
                  </a:lnTo>
                  <a:cubicBezTo>
                    <a:pt x="762" y="13716"/>
                    <a:pt x="14351" y="0"/>
                    <a:pt x="30353" y="0"/>
                  </a:cubicBezTo>
                  <a:lnTo>
                    <a:pt x="686181" y="3175"/>
                  </a:lnTo>
                  <a:cubicBezTo>
                    <a:pt x="694182" y="3175"/>
                    <a:pt x="701294" y="6477"/>
                    <a:pt x="707009" y="12065"/>
                  </a:cubicBezTo>
                  <a:cubicBezTo>
                    <a:pt x="712724" y="17653"/>
                    <a:pt x="715772" y="25019"/>
                    <a:pt x="715772" y="33147"/>
                  </a:cubicBezTo>
                  <a:lnTo>
                    <a:pt x="714121" y="269621"/>
                  </a:lnTo>
                  <a:cubicBezTo>
                    <a:pt x="714121" y="278511"/>
                    <a:pt x="710184" y="287401"/>
                    <a:pt x="702945" y="293116"/>
                  </a:cubicBezTo>
                  <a:cubicBezTo>
                    <a:pt x="695706" y="298831"/>
                    <a:pt x="678180" y="297942"/>
                    <a:pt x="669417" y="295529"/>
                  </a:cubicBezTo>
                </a:path>
              </a:pathLst>
            </a:custGeom>
            <a:solidFill>
              <a:srgbClr val="002060"/>
            </a:solidFill>
          </p:spPr>
        </p:sp>
      </p:grpSp>
      <p:grpSp>
        <p:nvGrpSpPr>
          <p:cNvPr id="72" name="Group 72"/>
          <p:cNvGrpSpPr/>
          <p:nvPr/>
        </p:nvGrpSpPr>
        <p:grpSpPr>
          <a:xfrm rot="-2700000">
            <a:off x="3659040" y="6441660"/>
            <a:ext cx="253800" cy="235980"/>
            <a:chOff x="0" y="0"/>
            <a:chExt cx="338400" cy="314640"/>
          </a:xfrm>
        </p:grpSpPr>
        <p:sp>
          <p:nvSpPr>
            <p:cNvPr id="73" name="Freeform 73"/>
            <p:cNvSpPr/>
            <p:nvPr/>
          </p:nvSpPr>
          <p:spPr>
            <a:xfrm>
              <a:off x="5969" y="5969"/>
              <a:ext cx="338455" cy="314706"/>
            </a:xfrm>
            <a:custGeom>
              <a:avLst/>
              <a:gdLst/>
              <a:ahLst/>
              <a:cxnLst/>
              <a:rect l="l" t="t" r="r" b="b"/>
              <a:pathLst>
                <a:path w="338455" h="314706">
                  <a:moveTo>
                    <a:pt x="307213" y="1651"/>
                  </a:moveTo>
                  <a:lnTo>
                    <a:pt x="32893" y="0"/>
                  </a:lnTo>
                  <a:cubicBezTo>
                    <a:pt x="24892" y="0"/>
                    <a:pt x="16891" y="3175"/>
                    <a:pt x="11303" y="8763"/>
                  </a:cubicBezTo>
                  <a:cubicBezTo>
                    <a:pt x="5715" y="14351"/>
                    <a:pt x="2413" y="22352"/>
                    <a:pt x="1651" y="30353"/>
                  </a:cubicBezTo>
                  <a:lnTo>
                    <a:pt x="0" y="281940"/>
                  </a:lnTo>
                  <a:cubicBezTo>
                    <a:pt x="0" y="289941"/>
                    <a:pt x="3175" y="297942"/>
                    <a:pt x="8763" y="303530"/>
                  </a:cubicBezTo>
                  <a:cubicBezTo>
                    <a:pt x="14351" y="309118"/>
                    <a:pt x="22352" y="312293"/>
                    <a:pt x="30353" y="313055"/>
                  </a:cubicBezTo>
                  <a:lnTo>
                    <a:pt x="304546" y="314706"/>
                  </a:lnTo>
                  <a:cubicBezTo>
                    <a:pt x="321437" y="314706"/>
                    <a:pt x="335788" y="301117"/>
                    <a:pt x="335788" y="283591"/>
                  </a:cubicBezTo>
                  <a:lnTo>
                    <a:pt x="337439" y="32004"/>
                  </a:lnTo>
                  <a:cubicBezTo>
                    <a:pt x="338455" y="16002"/>
                    <a:pt x="323977" y="1651"/>
                    <a:pt x="307213" y="1651"/>
                  </a:cubicBezTo>
                  <a:close/>
                  <a:moveTo>
                    <a:pt x="274320" y="253111"/>
                  </a:moveTo>
                  <a:lnTo>
                    <a:pt x="175641" y="252349"/>
                  </a:lnTo>
                  <a:lnTo>
                    <a:pt x="176403" y="62230"/>
                  </a:lnTo>
                  <a:lnTo>
                    <a:pt x="275082" y="62992"/>
                  </a:lnTo>
                  <a:lnTo>
                    <a:pt x="274320" y="253111"/>
                  </a:lnTo>
                  <a:close/>
                </a:path>
              </a:pathLst>
            </a:custGeom>
            <a:solidFill>
              <a:srgbClr val="002060"/>
            </a:solidFill>
          </p:spPr>
        </p:sp>
      </p:grpSp>
      <p:grpSp>
        <p:nvGrpSpPr>
          <p:cNvPr id="74" name="Group 74"/>
          <p:cNvGrpSpPr/>
          <p:nvPr/>
        </p:nvGrpSpPr>
        <p:grpSpPr>
          <a:xfrm rot="2079000">
            <a:off x="1702620" y="5859540"/>
            <a:ext cx="396900" cy="283500"/>
            <a:chOff x="0" y="0"/>
            <a:chExt cx="529200" cy="378000"/>
          </a:xfrm>
        </p:grpSpPr>
        <p:sp>
          <p:nvSpPr>
            <p:cNvPr id="75" name="Freeform 75"/>
            <p:cNvSpPr/>
            <p:nvPr/>
          </p:nvSpPr>
          <p:spPr>
            <a:xfrm>
              <a:off x="15113" y="15113"/>
              <a:ext cx="529336" cy="377952"/>
            </a:xfrm>
            <a:custGeom>
              <a:avLst/>
              <a:gdLst/>
              <a:ahLst/>
              <a:cxnLst/>
              <a:rect l="l" t="t" r="r" b="b"/>
              <a:pathLst>
                <a:path w="529336" h="377952">
                  <a:moveTo>
                    <a:pt x="454406" y="0"/>
                  </a:moveTo>
                  <a:lnTo>
                    <a:pt x="264033" y="0"/>
                  </a:lnTo>
                  <a:lnTo>
                    <a:pt x="73660" y="0"/>
                  </a:lnTo>
                  <a:cubicBezTo>
                    <a:pt x="41783" y="68072"/>
                    <a:pt x="0" y="204978"/>
                    <a:pt x="0" y="377952"/>
                  </a:cubicBezTo>
                  <a:lnTo>
                    <a:pt x="264160" y="377952"/>
                  </a:lnTo>
                  <a:lnTo>
                    <a:pt x="528320" y="377952"/>
                  </a:lnTo>
                  <a:cubicBezTo>
                    <a:pt x="529336" y="204978"/>
                    <a:pt x="486410" y="67945"/>
                    <a:pt x="454533" y="0"/>
                  </a:cubicBezTo>
                  <a:close/>
                </a:path>
              </a:pathLst>
            </a:custGeom>
            <a:solidFill>
              <a:srgbClr val="002060"/>
            </a:solidFill>
          </p:spPr>
        </p:sp>
      </p:grpSp>
      <p:grpSp>
        <p:nvGrpSpPr>
          <p:cNvPr id="76" name="Group 76"/>
          <p:cNvGrpSpPr/>
          <p:nvPr/>
        </p:nvGrpSpPr>
        <p:grpSpPr>
          <a:xfrm rot="2079000">
            <a:off x="1936440" y="5549040"/>
            <a:ext cx="290520" cy="382860"/>
            <a:chOff x="0" y="0"/>
            <a:chExt cx="387360" cy="510480"/>
          </a:xfrm>
        </p:grpSpPr>
        <p:sp>
          <p:nvSpPr>
            <p:cNvPr id="77" name="Freeform 77"/>
            <p:cNvSpPr/>
            <p:nvPr/>
          </p:nvSpPr>
          <p:spPr>
            <a:xfrm>
              <a:off x="15367" y="14859"/>
              <a:ext cx="387350" cy="510540"/>
            </a:xfrm>
            <a:custGeom>
              <a:avLst/>
              <a:gdLst/>
              <a:ahLst/>
              <a:cxnLst/>
              <a:rect l="l" t="t" r="r" b="b"/>
              <a:pathLst>
                <a:path w="387350" h="510540">
                  <a:moveTo>
                    <a:pt x="386334" y="510540"/>
                  </a:moveTo>
                  <a:lnTo>
                    <a:pt x="193167" y="510540"/>
                  </a:lnTo>
                  <a:lnTo>
                    <a:pt x="0" y="510540"/>
                  </a:lnTo>
                  <a:cubicBezTo>
                    <a:pt x="0" y="510540"/>
                    <a:pt x="0" y="465201"/>
                    <a:pt x="17272" y="446532"/>
                  </a:cubicBezTo>
                  <a:cubicBezTo>
                    <a:pt x="41656" y="420878"/>
                    <a:pt x="113919" y="438658"/>
                    <a:pt x="131191" y="420878"/>
                  </a:cubicBezTo>
                  <a:cubicBezTo>
                    <a:pt x="148463" y="403098"/>
                    <a:pt x="109855" y="296672"/>
                    <a:pt x="109855" y="208915"/>
                  </a:cubicBezTo>
                  <a:cubicBezTo>
                    <a:pt x="109855" y="121158"/>
                    <a:pt x="111887" y="0"/>
                    <a:pt x="193167" y="0"/>
                  </a:cubicBezTo>
                  <a:cubicBezTo>
                    <a:pt x="274447" y="0"/>
                    <a:pt x="276479" y="121158"/>
                    <a:pt x="276479" y="208915"/>
                  </a:cubicBezTo>
                  <a:cubicBezTo>
                    <a:pt x="276479" y="296672"/>
                    <a:pt x="237871" y="403098"/>
                    <a:pt x="255143" y="420751"/>
                  </a:cubicBezTo>
                  <a:cubicBezTo>
                    <a:pt x="272415" y="438404"/>
                    <a:pt x="344551" y="420751"/>
                    <a:pt x="369062" y="446405"/>
                  </a:cubicBezTo>
                  <a:cubicBezTo>
                    <a:pt x="387350" y="465074"/>
                    <a:pt x="386334" y="510413"/>
                    <a:pt x="386334" y="510413"/>
                  </a:cubicBezTo>
                  <a:close/>
                  <a:moveTo>
                    <a:pt x="193167" y="82804"/>
                  </a:moveTo>
                  <a:cubicBezTo>
                    <a:pt x="174879" y="82804"/>
                    <a:pt x="160655" y="98552"/>
                    <a:pt x="160655" y="140970"/>
                  </a:cubicBezTo>
                  <a:cubicBezTo>
                    <a:pt x="160655" y="183388"/>
                    <a:pt x="177927" y="191262"/>
                    <a:pt x="196215" y="191262"/>
                  </a:cubicBezTo>
                  <a:cubicBezTo>
                    <a:pt x="214503" y="191262"/>
                    <a:pt x="226695" y="184404"/>
                    <a:pt x="226695" y="140970"/>
                  </a:cubicBezTo>
                  <a:cubicBezTo>
                    <a:pt x="226695" y="98552"/>
                    <a:pt x="211455" y="82804"/>
                    <a:pt x="193167" y="82804"/>
                  </a:cubicBezTo>
                  <a:close/>
                </a:path>
              </a:pathLst>
            </a:custGeom>
            <a:solidFill>
              <a:srgbClr val="002060"/>
            </a:solidFill>
          </p:spPr>
        </p:sp>
      </p:grpSp>
      <p:sp>
        <p:nvSpPr>
          <p:cNvPr id="78" name="Freeform 78"/>
          <p:cNvSpPr/>
          <p:nvPr/>
        </p:nvSpPr>
        <p:spPr>
          <a:xfrm>
            <a:off x="13551300" y="0"/>
            <a:ext cx="4597560" cy="10287000"/>
          </a:xfrm>
          <a:custGeom>
            <a:avLst/>
            <a:gdLst/>
            <a:ahLst/>
            <a:cxnLst/>
            <a:rect l="l" t="t" r="r" b="b"/>
            <a:pathLst>
              <a:path w="4597560" h="10287000">
                <a:moveTo>
                  <a:pt x="0" y="0"/>
                </a:moveTo>
                <a:lnTo>
                  <a:pt x="4597560" y="0"/>
                </a:lnTo>
                <a:lnTo>
                  <a:pt x="4597560" y="10287000"/>
                </a:lnTo>
                <a:lnTo>
                  <a:pt x="0" y="10287000"/>
                </a:lnTo>
                <a:lnTo>
                  <a:pt x="0" y="0"/>
                </a:lnTo>
                <a:close/>
              </a:path>
            </a:pathLst>
          </a:custGeom>
          <a:blipFill>
            <a:blip r:embed="rId3"/>
            <a:stretch>
              <a:fillRect r="-49573" b="-273"/>
            </a:stretch>
          </a:blipFill>
        </p:spPr>
      </p:sp>
      <p:sp>
        <p:nvSpPr>
          <p:cNvPr id="79" name="TextBox 78"/>
          <p:cNvSpPr txBox="1"/>
          <p:nvPr/>
        </p:nvSpPr>
        <p:spPr>
          <a:xfrm>
            <a:off x="1285820" y="6643698"/>
            <a:ext cx="886781" cy="923330"/>
          </a:xfrm>
          <a:prstGeom prst="rect">
            <a:avLst/>
          </a:prstGeom>
          <a:noFill/>
        </p:spPr>
        <p:txBody>
          <a:bodyPr wrap="none" rtlCol="0">
            <a:spAutoFit/>
          </a:bodyPr>
          <a:lstStyle/>
          <a:p>
            <a:r>
              <a:rPr lang="en-US" sz="5400" dirty="0">
                <a:solidFill>
                  <a:schemeClr val="bg1"/>
                </a:solidFill>
                <a:cs typeface="B Nazanin" pitchFamily="2" charset="-78"/>
              </a:rPr>
              <a:t>01</a:t>
            </a:r>
            <a:endParaRPr lang="en-US" dirty="0">
              <a:solidFill>
                <a:schemeClr val="bg1"/>
              </a:solidFill>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2950020" y="2491020"/>
            <a:ext cx="3283200" cy="6627960"/>
            <a:chOff x="0" y="0"/>
            <a:chExt cx="4377600" cy="8837280"/>
          </a:xfrm>
        </p:grpSpPr>
        <p:sp>
          <p:nvSpPr>
            <p:cNvPr id="12" name="Freeform 12"/>
            <p:cNvSpPr/>
            <p:nvPr/>
          </p:nvSpPr>
          <p:spPr>
            <a:xfrm>
              <a:off x="0" y="0"/>
              <a:ext cx="4376928" cy="8836533"/>
            </a:xfrm>
            <a:custGeom>
              <a:avLst/>
              <a:gdLst/>
              <a:ahLst/>
              <a:cxnLst/>
              <a:rect l="l" t="t" r="r" b="b"/>
              <a:pathLst>
                <a:path w="4376928" h="8836533">
                  <a:moveTo>
                    <a:pt x="731266" y="8836533"/>
                  </a:moveTo>
                  <a:lnTo>
                    <a:pt x="731266" y="1342644"/>
                  </a:lnTo>
                  <a:lnTo>
                    <a:pt x="0" y="1342644"/>
                  </a:lnTo>
                  <a:lnTo>
                    <a:pt x="2188083" y="0"/>
                  </a:lnTo>
                  <a:lnTo>
                    <a:pt x="4376928" y="1342644"/>
                  </a:lnTo>
                  <a:lnTo>
                    <a:pt x="3644900" y="1342644"/>
                  </a:lnTo>
                  <a:lnTo>
                    <a:pt x="3644900" y="8836533"/>
                  </a:lnTo>
                  <a:lnTo>
                    <a:pt x="731266" y="8836533"/>
                  </a:lnTo>
                </a:path>
              </a:pathLst>
            </a:custGeom>
            <a:solidFill>
              <a:srgbClr val="418AB3"/>
            </a:solidFill>
          </p:spPr>
        </p:sp>
      </p:grpSp>
      <p:sp>
        <p:nvSpPr>
          <p:cNvPr id="13" name="TextBox 13"/>
          <p:cNvSpPr txBox="1"/>
          <p:nvPr/>
        </p:nvSpPr>
        <p:spPr>
          <a:xfrm>
            <a:off x="9614880" y="544896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4" name="TextBox 14"/>
          <p:cNvSpPr txBox="1"/>
          <p:nvPr/>
        </p:nvSpPr>
        <p:spPr>
          <a:xfrm>
            <a:off x="9614880" y="503370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15" name="TextBox 15"/>
          <p:cNvSpPr txBox="1"/>
          <p:nvPr/>
        </p:nvSpPr>
        <p:spPr>
          <a:xfrm>
            <a:off x="9614880" y="414486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6" name="TextBox 16"/>
          <p:cNvSpPr txBox="1"/>
          <p:nvPr/>
        </p:nvSpPr>
        <p:spPr>
          <a:xfrm>
            <a:off x="9614880" y="3729600"/>
            <a:ext cx="71600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7" name="TextBox 17"/>
          <p:cNvSpPr txBox="1"/>
          <p:nvPr/>
        </p:nvSpPr>
        <p:spPr>
          <a:xfrm>
            <a:off x="9614880" y="675360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18" name="TextBox 18"/>
          <p:cNvSpPr txBox="1"/>
          <p:nvPr/>
        </p:nvSpPr>
        <p:spPr>
          <a:xfrm>
            <a:off x="9614880" y="633780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19" name="TextBox 19"/>
          <p:cNvSpPr txBox="1"/>
          <p:nvPr/>
        </p:nvSpPr>
        <p:spPr>
          <a:xfrm>
            <a:off x="9614880" y="8057700"/>
            <a:ext cx="716004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endParaRPr lang="en-US" sz="1800" spc="25" dirty="0">
              <a:solidFill>
                <a:srgbClr val="404040"/>
              </a:solidFill>
              <a:latin typeface="Montserrat"/>
              <a:cs typeface="B Nazanin" pitchFamily="2" charset="-78"/>
            </a:endParaRPr>
          </a:p>
        </p:txBody>
      </p:sp>
      <p:sp>
        <p:nvSpPr>
          <p:cNvPr id="20" name="TextBox 20"/>
          <p:cNvSpPr txBox="1"/>
          <p:nvPr/>
        </p:nvSpPr>
        <p:spPr>
          <a:xfrm>
            <a:off x="9614880" y="7642440"/>
            <a:ext cx="7160040" cy="282129"/>
          </a:xfrm>
          <a:prstGeom prst="rect">
            <a:avLst/>
          </a:prstGeom>
        </p:spPr>
        <p:txBody>
          <a:bodyPr lIns="0" tIns="0" rIns="0" bIns="0" rtlCol="0" anchor="t">
            <a:spAutoFit/>
          </a:bodyPr>
          <a:lstStyle/>
          <a:p>
            <a:pPr algn="r" rtl="1">
              <a:lnSpc>
                <a:spcPts val="2160"/>
              </a:lnSpc>
            </a:pPr>
            <a:r>
              <a:rPr lang="fa-IR" sz="1800" spc="25" dirty="0">
                <a:solidFill>
                  <a:srgbClr val="595959"/>
                </a:solidFill>
                <a:latin typeface="Montserrat Bold"/>
                <a:cs typeface="B Nazanin" pitchFamily="2" charset="-78"/>
              </a:rPr>
              <a:t>متن شما در اینجا</a:t>
            </a:r>
            <a:endParaRPr lang="en-US" sz="1800" spc="25" dirty="0">
              <a:solidFill>
                <a:srgbClr val="595959"/>
              </a:solidFill>
              <a:latin typeface="Montserrat Bold"/>
              <a:cs typeface="B Nazanin" pitchFamily="2" charset="-78"/>
            </a:endParaRPr>
          </a:p>
        </p:txBody>
      </p:sp>
      <p:sp>
        <p:nvSpPr>
          <p:cNvPr id="21" name="Freeform 21"/>
          <p:cNvSpPr/>
          <p:nvPr/>
        </p:nvSpPr>
        <p:spPr>
          <a:xfrm>
            <a:off x="1050300" y="4500900"/>
            <a:ext cx="7083180" cy="4724460"/>
          </a:xfrm>
          <a:custGeom>
            <a:avLst/>
            <a:gdLst/>
            <a:ahLst/>
            <a:cxnLst/>
            <a:rect l="l" t="t" r="r" b="b"/>
            <a:pathLst>
              <a:path w="7083180" h="4724460">
                <a:moveTo>
                  <a:pt x="0" y="0"/>
                </a:moveTo>
                <a:lnTo>
                  <a:pt x="7083180" y="0"/>
                </a:lnTo>
                <a:lnTo>
                  <a:pt x="7083180" y="4724460"/>
                </a:lnTo>
                <a:lnTo>
                  <a:pt x="0" y="4724460"/>
                </a:lnTo>
                <a:lnTo>
                  <a:pt x="0" y="0"/>
                </a:lnTo>
                <a:close/>
              </a:path>
            </a:pathLst>
          </a:custGeom>
          <a:blipFill>
            <a:blip r:embed="rId3"/>
            <a:stretch>
              <a:fillRect r="-199" b="-200"/>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Freeform 10"/>
          <p:cNvSpPr/>
          <p:nvPr/>
        </p:nvSpPr>
        <p:spPr>
          <a:xfrm>
            <a:off x="6697080" y="-12420"/>
            <a:ext cx="5295240" cy="10287000"/>
          </a:xfrm>
          <a:custGeom>
            <a:avLst/>
            <a:gdLst/>
            <a:ahLst/>
            <a:cxnLst/>
            <a:rect l="l" t="t" r="r" b="b"/>
            <a:pathLst>
              <a:path w="5295240" h="10287000">
                <a:moveTo>
                  <a:pt x="0" y="0"/>
                </a:moveTo>
                <a:lnTo>
                  <a:pt x="5295240" y="0"/>
                </a:lnTo>
                <a:lnTo>
                  <a:pt x="5295240" y="10287000"/>
                </a:lnTo>
                <a:lnTo>
                  <a:pt x="0" y="10287000"/>
                </a:lnTo>
                <a:lnTo>
                  <a:pt x="0" y="0"/>
                </a:lnTo>
                <a:close/>
              </a:path>
            </a:pathLst>
          </a:custGeom>
          <a:blipFill>
            <a:blip r:embed="rId3"/>
            <a:stretch>
              <a:fillRect r="-29757" b="-189"/>
            </a:stretch>
          </a:blipFill>
        </p:spPr>
      </p:sp>
      <p:sp>
        <p:nvSpPr>
          <p:cNvPr id="12" name="AutoShape 12"/>
          <p:cNvSpPr/>
          <p:nvPr/>
        </p:nvSpPr>
        <p:spPr>
          <a:xfrm rot="130498">
            <a:off x="11356675" y="4342335"/>
            <a:ext cx="1678990" cy="0"/>
          </a:xfrm>
          <a:prstGeom prst="line">
            <a:avLst/>
          </a:prstGeom>
          <a:ln w="28575" cap="rnd">
            <a:solidFill>
              <a:srgbClr val="A6B727"/>
            </a:solidFill>
            <a:prstDash val="solid"/>
            <a:headEnd type="none" w="sm" len="sm"/>
            <a:tailEnd type="triangle" w="lg" len="med"/>
          </a:ln>
        </p:spPr>
      </p:sp>
      <p:sp>
        <p:nvSpPr>
          <p:cNvPr id="13" name="AutoShape 13"/>
          <p:cNvSpPr/>
          <p:nvPr/>
        </p:nvSpPr>
        <p:spPr>
          <a:xfrm rot="118343">
            <a:off x="11890303" y="5813565"/>
            <a:ext cx="1678775" cy="0"/>
          </a:xfrm>
          <a:prstGeom prst="line">
            <a:avLst/>
          </a:prstGeom>
          <a:ln w="28575" cap="rnd">
            <a:solidFill>
              <a:srgbClr val="F69200"/>
            </a:solidFill>
            <a:prstDash val="solid"/>
            <a:headEnd type="none" w="sm" len="sm"/>
            <a:tailEnd type="triangle" w="lg" len="med"/>
          </a:ln>
        </p:spPr>
      </p:sp>
      <p:sp>
        <p:nvSpPr>
          <p:cNvPr id="14" name="AutoShape 14"/>
          <p:cNvSpPr/>
          <p:nvPr/>
        </p:nvSpPr>
        <p:spPr>
          <a:xfrm rot="118343">
            <a:off x="11356783" y="7281285"/>
            <a:ext cx="1678775" cy="0"/>
          </a:xfrm>
          <a:prstGeom prst="line">
            <a:avLst/>
          </a:prstGeom>
          <a:ln w="28575" cap="rnd">
            <a:solidFill>
              <a:srgbClr val="838383"/>
            </a:solidFill>
            <a:prstDash val="solid"/>
            <a:headEnd type="none" w="sm" len="sm"/>
            <a:tailEnd type="triangle" w="lg" len="med"/>
          </a:ln>
        </p:spPr>
      </p:sp>
      <p:sp>
        <p:nvSpPr>
          <p:cNvPr id="15" name="AutoShape 15"/>
          <p:cNvSpPr/>
          <p:nvPr/>
        </p:nvSpPr>
        <p:spPr>
          <a:xfrm rot="118343">
            <a:off x="11785543" y="8727945"/>
            <a:ext cx="1678775" cy="0"/>
          </a:xfrm>
          <a:prstGeom prst="line">
            <a:avLst/>
          </a:prstGeom>
          <a:ln w="28575" cap="rnd">
            <a:solidFill>
              <a:srgbClr val="FEC306"/>
            </a:solidFill>
            <a:prstDash val="solid"/>
            <a:headEnd type="none" w="sm" len="sm"/>
            <a:tailEnd type="triangle" w="lg" len="med"/>
          </a:ln>
        </p:spPr>
      </p:sp>
      <p:sp>
        <p:nvSpPr>
          <p:cNvPr id="16" name="AutoShape 16"/>
          <p:cNvSpPr/>
          <p:nvPr/>
        </p:nvSpPr>
        <p:spPr>
          <a:xfrm rot="118343">
            <a:off x="11785543" y="2850045"/>
            <a:ext cx="1678775" cy="0"/>
          </a:xfrm>
          <a:prstGeom prst="line">
            <a:avLst/>
          </a:prstGeom>
          <a:ln w="28575" cap="rnd">
            <a:solidFill>
              <a:srgbClr val="418AB3"/>
            </a:solidFill>
            <a:prstDash val="solid"/>
            <a:headEnd type="none" w="sm" len="sm"/>
            <a:tailEnd type="triangle" w="lg" len="med"/>
          </a:ln>
        </p:spPr>
      </p:sp>
      <p:sp>
        <p:nvSpPr>
          <p:cNvPr id="17" name="TextBox 17"/>
          <p:cNvSpPr txBox="1"/>
          <p:nvPr/>
        </p:nvSpPr>
        <p:spPr>
          <a:xfrm>
            <a:off x="655380" y="4072500"/>
            <a:ext cx="5295240" cy="4120359"/>
          </a:xfrm>
          <a:prstGeom prst="rect">
            <a:avLst/>
          </a:prstGeom>
        </p:spPr>
        <p:txBody>
          <a:bodyPr wrap="square" lIns="0" tIns="0" rIns="0" bIns="0" rtlCol="0" anchor="t">
            <a:spAutoFit/>
          </a:bodyPr>
          <a:lstStyle/>
          <a:p>
            <a:pPr algn="r" rtl="1">
              <a:lnSpc>
                <a:spcPct val="150000"/>
              </a:lnSpc>
            </a:pPr>
            <a:r>
              <a:rPr lang="fa-IR" spc="25" dirty="0">
                <a:solidFill>
                  <a:srgbClr val="404040"/>
                </a:solidFill>
                <a:latin typeface="Montserrat"/>
                <a:cs typeface="B Nazanin" pitchFamily="2" charset="-78"/>
              </a:rPr>
              <a:t>شما به راحتی می توانید مخاطبان خود را تحت تاثیر قرار دهید و به ارائه های خودجذابیت و زیبایی بی نظیری اضافه کنید. آسان برای تغییر رنگ، عکس و متن.. امیدوارم و معتقدم که این الگو زمان، پول و اعتبار شما را به ارمغان بیاورد. شما به راحتی می توانید مخاطبان خود را تحت تاثیر قرار دهید و به ارائه های خودجذابیت و زیبایی بی نظیری اضافه کنید. آسان برای تغییر، عکس و متن. عالی پاورپوینت مدرنی را دریافت کنید که به زیبایی طراحی شده است. شما به راحتی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8" name="TextBox 18"/>
          <p:cNvSpPr txBox="1"/>
          <p:nvPr/>
        </p:nvSpPr>
        <p:spPr>
          <a:xfrm>
            <a:off x="3281220" y="3213900"/>
            <a:ext cx="2391300" cy="615553"/>
          </a:xfrm>
          <a:prstGeom prst="rect">
            <a:avLst/>
          </a:prstGeom>
        </p:spPr>
        <p:txBody>
          <a:bodyPr lIns="0" tIns="0" rIns="0" bIns="0" rtlCol="0" anchor="t">
            <a:spAutoFit/>
          </a:bodyPr>
          <a:lstStyle/>
          <a:p>
            <a:pPr algn="r" rtl="1">
              <a:lnSpc>
                <a:spcPts val="1620"/>
              </a:lnSpc>
            </a:pPr>
            <a:r>
              <a:rPr lang="fa-IR" sz="1350" spc="18"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endParaRPr lang="en-US" sz="1350" spc="18" dirty="0">
              <a:solidFill>
                <a:srgbClr val="404040"/>
              </a:solidFill>
              <a:latin typeface="Montserrat"/>
              <a:cs typeface="B Nazanin" pitchFamily="2" charset="-78"/>
            </a:endParaRPr>
          </a:p>
        </p:txBody>
      </p:sp>
      <p:sp>
        <p:nvSpPr>
          <p:cNvPr id="19" name="TextBox 19"/>
          <p:cNvSpPr txBox="1"/>
          <p:nvPr/>
        </p:nvSpPr>
        <p:spPr>
          <a:xfrm>
            <a:off x="1377720" y="3132900"/>
            <a:ext cx="1721160" cy="923330"/>
          </a:xfrm>
          <a:prstGeom prst="rect">
            <a:avLst/>
          </a:prstGeom>
        </p:spPr>
        <p:txBody>
          <a:bodyPr lIns="0" tIns="0" rIns="0" bIns="0" rtlCol="0" anchor="t">
            <a:spAutoFit/>
          </a:bodyPr>
          <a:lstStyle/>
          <a:p>
            <a:pPr algn="r" rtl="1">
              <a:lnSpc>
                <a:spcPts val="7200"/>
              </a:lnSpc>
            </a:pPr>
            <a:r>
              <a:rPr lang="en-US" sz="6000" spc="87">
                <a:solidFill>
                  <a:srgbClr val="418AB3"/>
                </a:solidFill>
                <a:latin typeface="Montserrat Bold"/>
                <a:cs typeface="B Nazanin" pitchFamily="2" charset="-78"/>
              </a:rPr>
              <a:t>85%</a:t>
            </a:r>
          </a:p>
        </p:txBody>
      </p:sp>
      <p:sp>
        <p:nvSpPr>
          <p:cNvPr id="20" name="TextBox 20"/>
          <p:cNvSpPr txBox="1"/>
          <p:nvPr/>
        </p:nvSpPr>
        <p:spPr>
          <a:xfrm>
            <a:off x="1442520" y="2677485"/>
            <a:ext cx="2703960" cy="371897"/>
          </a:xfrm>
          <a:prstGeom prst="rect">
            <a:avLst/>
          </a:prstGeom>
        </p:spPr>
        <p:txBody>
          <a:bodyPr lIns="0" tIns="0" rIns="0" bIns="0" rtlCol="0" anchor="t">
            <a:spAutoFit/>
          </a:bodyPr>
          <a:lstStyle/>
          <a:p>
            <a:pPr algn="r" rtl="1">
              <a:lnSpc>
                <a:spcPts val="2879"/>
              </a:lnSpc>
            </a:pPr>
            <a:r>
              <a:rPr lang="fa-IR" sz="2400" spc="34" dirty="0">
                <a:solidFill>
                  <a:srgbClr val="404040"/>
                </a:solidFill>
                <a:latin typeface="Montserrat Bold"/>
                <a:cs typeface="B Nazanin" pitchFamily="2" charset="-78"/>
              </a:rPr>
              <a:t>متن شما در اینجا</a:t>
            </a:r>
            <a:endParaRPr lang="en-US" sz="2400" spc="34" dirty="0">
              <a:solidFill>
                <a:srgbClr val="404040"/>
              </a:solidFill>
              <a:latin typeface="Montserrat Bold"/>
              <a:cs typeface="B Nazanin" pitchFamily="2" charset="-78"/>
            </a:endParaRPr>
          </a:p>
        </p:txBody>
      </p:sp>
      <p:sp>
        <p:nvSpPr>
          <p:cNvPr id="22" name="TextBox 22"/>
          <p:cNvSpPr txBox="1"/>
          <p:nvPr/>
        </p:nvSpPr>
        <p:spPr>
          <a:xfrm>
            <a:off x="13770180" y="2207340"/>
            <a:ext cx="1135800" cy="641201"/>
          </a:xfrm>
          <a:prstGeom prst="rect">
            <a:avLst/>
          </a:prstGeom>
        </p:spPr>
        <p:txBody>
          <a:bodyPr lIns="0" tIns="0" rIns="0" bIns="0" rtlCol="0" anchor="t">
            <a:spAutoFit/>
          </a:bodyPr>
          <a:lstStyle/>
          <a:p>
            <a:pPr algn="r" rtl="1">
              <a:lnSpc>
                <a:spcPts val="5040"/>
              </a:lnSpc>
            </a:pPr>
            <a:r>
              <a:rPr lang="en-US" sz="4200" spc="60">
                <a:solidFill>
                  <a:srgbClr val="418AB3"/>
                </a:solidFill>
                <a:latin typeface="Montserrat Bold"/>
                <a:cs typeface="B Nazanin" pitchFamily="2" charset="-78"/>
              </a:rPr>
              <a:t>85%</a:t>
            </a:r>
          </a:p>
        </p:txBody>
      </p:sp>
      <p:sp>
        <p:nvSpPr>
          <p:cNvPr id="23" name="TextBox 23"/>
          <p:cNvSpPr txBox="1"/>
          <p:nvPr/>
        </p:nvSpPr>
        <p:spPr>
          <a:xfrm>
            <a:off x="15170400" y="255510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4" name="TextBox 24"/>
          <p:cNvSpPr txBox="1"/>
          <p:nvPr/>
        </p:nvSpPr>
        <p:spPr>
          <a:xfrm>
            <a:off x="13295520" y="3698280"/>
            <a:ext cx="1135800" cy="1303380"/>
          </a:xfrm>
          <a:prstGeom prst="rect">
            <a:avLst/>
          </a:prstGeom>
        </p:spPr>
        <p:txBody>
          <a:bodyPr lIns="0" tIns="0" rIns="0" bIns="0" rtlCol="0" anchor="t">
            <a:spAutoFit/>
          </a:bodyPr>
          <a:lstStyle/>
          <a:p>
            <a:pPr algn="r" rtl="1">
              <a:lnSpc>
                <a:spcPts val="5040"/>
              </a:lnSpc>
            </a:pPr>
            <a:r>
              <a:rPr lang="en-US" sz="4200" spc="60">
                <a:solidFill>
                  <a:srgbClr val="A6B727"/>
                </a:solidFill>
                <a:latin typeface="Montserrat Bold"/>
                <a:cs typeface="B Nazanin" pitchFamily="2" charset="-78"/>
              </a:rPr>
              <a:t>70%</a:t>
            </a:r>
          </a:p>
        </p:txBody>
      </p:sp>
      <p:sp>
        <p:nvSpPr>
          <p:cNvPr id="25" name="TextBox 25"/>
          <p:cNvSpPr txBox="1"/>
          <p:nvPr/>
        </p:nvSpPr>
        <p:spPr>
          <a:xfrm>
            <a:off x="14695740" y="4046040"/>
            <a:ext cx="2067840" cy="282129"/>
          </a:xfrm>
          <a:prstGeom prst="rect">
            <a:avLst/>
          </a:prstGeom>
        </p:spPr>
        <p:txBody>
          <a:bodyPr wrap="square"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6" name="TextBox 26"/>
          <p:cNvSpPr txBox="1"/>
          <p:nvPr/>
        </p:nvSpPr>
        <p:spPr>
          <a:xfrm>
            <a:off x="13770180" y="5167620"/>
            <a:ext cx="1135800" cy="641201"/>
          </a:xfrm>
          <a:prstGeom prst="rect">
            <a:avLst/>
          </a:prstGeom>
        </p:spPr>
        <p:txBody>
          <a:bodyPr lIns="0" tIns="0" rIns="0" bIns="0" rtlCol="0" anchor="t">
            <a:spAutoFit/>
          </a:bodyPr>
          <a:lstStyle/>
          <a:p>
            <a:pPr algn="r" rtl="1">
              <a:lnSpc>
                <a:spcPts val="5040"/>
              </a:lnSpc>
            </a:pPr>
            <a:r>
              <a:rPr lang="en-US" sz="4200" spc="60">
                <a:solidFill>
                  <a:srgbClr val="F69200"/>
                </a:solidFill>
                <a:latin typeface="Montserrat Bold"/>
                <a:cs typeface="B Nazanin" pitchFamily="2" charset="-78"/>
              </a:rPr>
              <a:t>65%</a:t>
            </a:r>
          </a:p>
        </p:txBody>
      </p:sp>
      <p:sp>
        <p:nvSpPr>
          <p:cNvPr id="27" name="TextBox 27"/>
          <p:cNvSpPr txBox="1"/>
          <p:nvPr/>
        </p:nvSpPr>
        <p:spPr>
          <a:xfrm>
            <a:off x="15170400" y="551538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28" name="TextBox 28"/>
          <p:cNvSpPr txBox="1"/>
          <p:nvPr/>
        </p:nvSpPr>
        <p:spPr>
          <a:xfrm>
            <a:off x="13770180" y="8085780"/>
            <a:ext cx="1135800" cy="1303380"/>
          </a:xfrm>
          <a:prstGeom prst="rect">
            <a:avLst/>
          </a:prstGeom>
        </p:spPr>
        <p:txBody>
          <a:bodyPr lIns="0" tIns="0" rIns="0" bIns="0" rtlCol="0" anchor="t">
            <a:spAutoFit/>
          </a:bodyPr>
          <a:lstStyle/>
          <a:p>
            <a:pPr algn="r" rtl="1">
              <a:lnSpc>
                <a:spcPts val="5040"/>
              </a:lnSpc>
            </a:pPr>
            <a:r>
              <a:rPr lang="en-US" sz="4200" spc="60">
                <a:solidFill>
                  <a:srgbClr val="FEC306"/>
                </a:solidFill>
                <a:latin typeface="Montserrat Bold"/>
                <a:cs typeface="B Nazanin" pitchFamily="2" charset="-78"/>
              </a:rPr>
              <a:t>40%</a:t>
            </a:r>
          </a:p>
        </p:txBody>
      </p:sp>
      <p:sp>
        <p:nvSpPr>
          <p:cNvPr id="29" name="TextBox 29"/>
          <p:cNvSpPr txBox="1"/>
          <p:nvPr/>
        </p:nvSpPr>
        <p:spPr>
          <a:xfrm>
            <a:off x="15170400" y="843300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30" name="TextBox 30"/>
          <p:cNvSpPr txBox="1"/>
          <p:nvPr/>
        </p:nvSpPr>
        <p:spPr>
          <a:xfrm>
            <a:off x="13295520" y="6637500"/>
            <a:ext cx="1135800" cy="641201"/>
          </a:xfrm>
          <a:prstGeom prst="rect">
            <a:avLst/>
          </a:prstGeom>
        </p:spPr>
        <p:txBody>
          <a:bodyPr lIns="0" tIns="0" rIns="0" bIns="0" rtlCol="0" anchor="t">
            <a:spAutoFit/>
          </a:bodyPr>
          <a:lstStyle/>
          <a:p>
            <a:pPr algn="r" rtl="1">
              <a:lnSpc>
                <a:spcPts val="5040"/>
              </a:lnSpc>
            </a:pPr>
            <a:r>
              <a:rPr lang="en-US" sz="4200" spc="60">
                <a:solidFill>
                  <a:srgbClr val="838383"/>
                </a:solidFill>
                <a:latin typeface="Montserrat Bold"/>
                <a:cs typeface="B Nazanin" pitchFamily="2" charset="-78"/>
              </a:rPr>
              <a:t>55%</a:t>
            </a:r>
          </a:p>
        </p:txBody>
      </p:sp>
      <p:sp>
        <p:nvSpPr>
          <p:cNvPr id="31" name="TextBox 31"/>
          <p:cNvSpPr txBox="1"/>
          <p:nvPr/>
        </p:nvSpPr>
        <p:spPr>
          <a:xfrm>
            <a:off x="14695740" y="6984720"/>
            <a:ext cx="20678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ساده</a:t>
            </a:r>
            <a:endParaRPr lang="en-US" sz="1800" spc="25" dirty="0">
              <a:solidFill>
                <a:srgbClr val="404040"/>
              </a:solidFill>
              <a:latin typeface="Montserrat"/>
              <a:cs typeface="B Nazanin" pitchFamily="2" charset="-78"/>
            </a:endParaRPr>
          </a:p>
        </p:txBody>
      </p:sp>
      <p:sp>
        <p:nvSpPr>
          <p:cNvPr id="32" name="TextBox 31"/>
          <p:cNvSpPr txBox="1"/>
          <p:nvPr/>
        </p:nvSpPr>
        <p:spPr>
          <a:xfrm>
            <a:off x="1571572" y="428592"/>
            <a:ext cx="2672848" cy="861774"/>
          </a:xfrm>
          <a:prstGeom prst="rect">
            <a:avLst/>
          </a:prstGeom>
          <a:noFill/>
        </p:spPr>
        <p:txBody>
          <a:bodyPr wrap="none" rtlCol="0">
            <a:spAutoFit/>
          </a:bodyPr>
          <a:lstStyle/>
          <a:p>
            <a:pPr algn="r" rtl="1"/>
            <a:r>
              <a:rPr lang="fa-IR" sz="3200" spc="96" dirty="0">
                <a:solidFill>
                  <a:srgbClr val="262626"/>
                </a:solidFill>
                <a:latin typeface="Montserrat"/>
                <a:cs typeface="B Nazanin" pitchFamily="2" charset="-78"/>
              </a:rPr>
              <a:t>سبک اینفوگرافیک</a:t>
            </a:r>
            <a:endParaRPr lang="en-US" sz="3200" spc="96" dirty="0">
              <a:solidFill>
                <a:srgbClr val="418AB3"/>
              </a:solidFill>
              <a:latin typeface="Montserrat"/>
              <a:cs typeface="B Nazanin" pitchFamily="2" charset="-78"/>
            </a:endParaRPr>
          </a:p>
          <a:p>
            <a:pPr algn="r" rtl="1"/>
            <a:endParaRPr lang="en-US" dirty="0">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883460" y="4729860"/>
            <a:ext cx="9532620" cy="4869180"/>
            <a:chOff x="0" y="0"/>
            <a:chExt cx="12710160" cy="6492240"/>
          </a:xfrm>
        </p:grpSpPr>
        <p:sp>
          <p:nvSpPr>
            <p:cNvPr id="3" name="Freeform 3"/>
            <p:cNvSpPr/>
            <p:nvPr/>
          </p:nvSpPr>
          <p:spPr>
            <a:xfrm>
              <a:off x="0" y="0"/>
              <a:ext cx="12710160" cy="6492240"/>
            </a:xfrm>
            <a:custGeom>
              <a:avLst/>
              <a:gdLst/>
              <a:ahLst/>
              <a:cxnLst/>
              <a:rect l="l" t="t" r="r" b="b"/>
              <a:pathLst>
                <a:path w="12710160" h="6492240">
                  <a:moveTo>
                    <a:pt x="0" y="0"/>
                  </a:moveTo>
                  <a:lnTo>
                    <a:pt x="12710160" y="0"/>
                  </a:lnTo>
                  <a:lnTo>
                    <a:pt x="12710160" y="6492240"/>
                  </a:lnTo>
                  <a:lnTo>
                    <a:pt x="0" y="6492240"/>
                  </a:lnTo>
                  <a:close/>
                </a:path>
              </a:pathLst>
            </a:custGeom>
            <a:solidFill>
              <a:srgbClr val="002060"/>
            </a:solidFill>
          </p:spPr>
        </p:sp>
      </p:grpSp>
      <p:sp>
        <p:nvSpPr>
          <p:cNvPr id="4" name="Freeform 4"/>
          <p:cNvSpPr/>
          <p:nvPr/>
        </p:nvSpPr>
        <p:spPr>
          <a:xfrm>
            <a:off x="882900" y="687960"/>
            <a:ext cx="14037840" cy="8054640"/>
          </a:xfrm>
          <a:custGeom>
            <a:avLst/>
            <a:gdLst/>
            <a:ahLst/>
            <a:cxnLst/>
            <a:rect l="l" t="t" r="r" b="b"/>
            <a:pathLst>
              <a:path w="14037840" h="8054640">
                <a:moveTo>
                  <a:pt x="0" y="0"/>
                </a:moveTo>
                <a:lnTo>
                  <a:pt x="14037840" y="0"/>
                </a:lnTo>
                <a:lnTo>
                  <a:pt x="14037840" y="8054640"/>
                </a:lnTo>
                <a:lnTo>
                  <a:pt x="0" y="8054640"/>
                </a:lnTo>
                <a:lnTo>
                  <a:pt x="0" y="0"/>
                </a:lnTo>
                <a:close/>
              </a:path>
            </a:pathLst>
          </a:custGeom>
          <a:blipFill>
            <a:blip r:embed="rId3"/>
            <a:stretch>
              <a:fillRect t="-8648" r="-82" b="-8875"/>
            </a:stretch>
          </a:blipFill>
        </p:spPr>
      </p:sp>
      <p:sp>
        <p:nvSpPr>
          <p:cNvPr id="5" name="TextBox 5"/>
          <p:cNvSpPr txBox="1"/>
          <p:nvPr/>
        </p:nvSpPr>
        <p:spPr>
          <a:xfrm rot="-5400000">
            <a:off x="14670802" y="6752863"/>
            <a:ext cx="4059360" cy="743793"/>
          </a:xfrm>
          <a:prstGeom prst="rect">
            <a:avLst/>
          </a:prstGeom>
        </p:spPr>
        <p:txBody>
          <a:bodyPr lIns="0" tIns="0" rIns="0" bIns="0" rtlCol="0" anchor="t">
            <a:spAutoFit/>
          </a:bodyPr>
          <a:lstStyle/>
          <a:p>
            <a:pPr algn="ctr" rtl="1">
              <a:lnSpc>
                <a:spcPts val="5759"/>
              </a:lnSpc>
            </a:pPr>
            <a:r>
              <a:rPr lang="fa-IR" sz="4800" spc="69" dirty="0">
                <a:solidFill>
                  <a:srgbClr val="FFFFFF"/>
                </a:solidFill>
                <a:latin typeface="Montserrat Bold"/>
                <a:cs typeface="B Nazanin" pitchFamily="2" charset="-78"/>
              </a:rPr>
              <a:t>عالی</a:t>
            </a:r>
            <a:endParaRPr lang="en-US" sz="4800" spc="69" dirty="0">
              <a:solidFill>
                <a:srgbClr val="FFFFFF"/>
              </a:solidFill>
              <a:latin typeface="Montserrat Bold"/>
              <a:cs typeface="B Nazanin" pitchFamily="2" charset="-78"/>
            </a:endParaRPr>
          </a:p>
        </p:txBody>
      </p:sp>
      <p:sp>
        <p:nvSpPr>
          <p:cNvPr id="6" name="TextBox 6"/>
          <p:cNvSpPr txBox="1"/>
          <p:nvPr/>
        </p:nvSpPr>
        <p:spPr>
          <a:xfrm rot="-5400000">
            <a:off x="14758822" y="2348623"/>
            <a:ext cx="3882780" cy="743793"/>
          </a:xfrm>
          <a:prstGeom prst="rect">
            <a:avLst/>
          </a:prstGeom>
        </p:spPr>
        <p:txBody>
          <a:bodyPr lIns="0" tIns="0" rIns="0" bIns="0" rtlCol="0" anchor="t">
            <a:spAutoFit/>
          </a:bodyPr>
          <a:lstStyle/>
          <a:p>
            <a:pPr algn="ctr" rtl="1">
              <a:lnSpc>
                <a:spcPts val="5759"/>
              </a:lnSpc>
            </a:pPr>
            <a:r>
              <a:rPr lang="fa-IR" sz="4800" spc="69" dirty="0">
                <a:solidFill>
                  <a:srgbClr val="418AB3"/>
                </a:solidFill>
                <a:latin typeface="Montserrat Bold"/>
                <a:cs typeface="B Nazanin" pitchFamily="2" charset="-78"/>
              </a:rPr>
              <a:t>ارائه</a:t>
            </a:r>
            <a:endParaRPr lang="en-US" sz="4800" spc="69" dirty="0">
              <a:solidFill>
                <a:srgbClr val="418AB3"/>
              </a:solidFill>
              <a:latin typeface="Montserrat Bold"/>
              <a:cs typeface="B Nazanin" pitchFamily="2" charset="-78"/>
            </a:endParaRPr>
          </a:p>
        </p:txBody>
      </p:sp>
      <p:sp>
        <p:nvSpPr>
          <p:cNvPr id="7" name="TextBox 7"/>
          <p:cNvSpPr txBox="1"/>
          <p:nvPr/>
        </p:nvSpPr>
        <p:spPr>
          <a:xfrm>
            <a:off x="890932" y="862318"/>
            <a:ext cx="9845276" cy="1858201"/>
          </a:xfrm>
          <a:prstGeom prst="rect">
            <a:avLst/>
          </a:prstGeom>
        </p:spPr>
        <p:txBody>
          <a:bodyPr wrap="square" lIns="0" tIns="0" rIns="0" bIns="0" rtlCol="0" anchor="t">
            <a:spAutoFit/>
          </a:bodyPr>
          <a:lstStyle/>
          <a:p>
            <a:pPr algn="r" rtl="1">
              <a:lnSpc>
                <a:spcPct val="150000"/>
              </a:lnSpc>
            </a:pPr>
            <a:r>
              <a:rPr lang="fa-IR" sz="4200" spc="60" dirty="0">
                <a:solidFill>
                  <a:srgbClr val="418AB3"/>
                </a:solidFill>
                <a:latin typeface="Montserrat"/>
                <a:cs typeface="B Nazanin" pitchFamily="2" charset="-78"/>
              </a:rPr>
              <a:t>طرح بندی اسلاید متن پاک برای پیشنهاد شما. اسلاید متن را برای ارائه خود پاک کنید.</a:t>
            </a:r>
            <a:endParaRPr lang="en-US" sz="4200" spc="60" dirty="0">
              <a:solidFill>
                <a:srgbClr val="FFFFFF"/>
              </a:solidFill>
              <a:latin typeface="Montserrat"/>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7628040" y="3592080"/>
            <a:ext cx="4197960" cy="2098980"/>
            <a:chOff x="0" y="0"/>
            <a:chExt cx="5597280" cy="2798640"/>
          </a:xfrm>
        </p:grpSpPr>
        <p:sp>
          <p:nvSpPr>
            <p:cNvPr id="12" name="Freeform 12"/>
            <p:cNvSpPr/>
            <p:nvPr/>
          </p:nvSpPr>
          <p:spPr>
            <a:xfrm>
              <a:off x="0" y="0"/>
              <a:ext cx="5596509" cy="2797937"/>
            </a:xfrm>
            <a:custGeom>
              <a:avLst/>
              <a:gdLst/>
              <a:ahLst/>
              <a:cxnLst/>
              <a:rect l="l" t="t" r="r" b="b"/>
              <a:pathLst>
                <a:path w="5596509" h="2797937">
                  <a:moveTo>
                    <a:pt x="0" y="581406"/>
                  </a:moveTo>
                  <a:lnTo>
                    <a:pt x="4197223" y="581406"/>
                  </a:lnTo>
                  <a:lnTo>
                    <a:pt x="4197223" y="0"/>
                  </a:lnTo>
                  <a:lnTo>
                    <a:pt x="5596509" y="1398905"/>
                  </a:lnTo>
                  <a:lnTo>
                    <a:pt x="4197223" y="2797937"/>
                  </a:lnTo>
                  <a:lnTo>
                    <a:pt x="4197223" y="2215769"/>
                  </a:lnTo>
                  <a:lnTo>
                    <a:pt x="0" y="2215769"/>
                  </a:lnTo>
                  <a:lnTo>
                    <a:pt x="0" y="581406"/>
                  </a:lnTo>
                </a:path>
              </a:pathLst>
            </a:custGeom>
            <a:solidFill>
              <a:srgbClr val="418AB3"/>
            </a:solidFill>
          </p:spPr>
        </p:sp>
      </p:grpSp>
      <p:grpSp>
        <p:nvGrpSpPr>
          <p:cNvPr id="13" name="Group 13"/>
          <p:cNvGrpSpPr/>
          <p:nvPr/>
        </p:nvGrpSpPr>
        <p:grpSpPr>
          <a:xfrm rot="-10800000">
            <a:off x="6462180" y="5923800"/>
            <a:ext cx="4197960" cy="2098980"/>
            <a:chOff x="0" y="0"/>
            <a:chExt cx="5597280" cy="2798640"/>
          </a:xfrm>
        </p:grpSpPr>
        <p:sp>
          <p:nvSpPr>
            <p:cNvPr id="14" name="Freeform 14"/>
            <p:cNvSpPr/>
            <p:nvPr/>
          </p:nvSpPr>
          <p:spPr>
            <a:xfrm>
              <a:off x="0" y="0"/>
              <a:ext cx="5596509" cy="2797937"/>
            </a:xfrm>
            <a:custGeom>
              <a:avLst/>
              <a:gdLst/>
              <a:ahLst/>
              <a:cxnLst/>
              <a:rect l="l" t="t" r="r" b="b"/>
              <a:pathLst>
                <a:path w="5596509" h="2797937">
                  <a:moveTo>
                    <a:pt x="0" y="581406"/>
                  </a:moveTo>
                  <a:lnTo>
                    <a:pt x="4197223" y="581406"/>
                  </a:lnTo>
                  <a:lnTo>
                    <a:pt x="4197223" y="0"/>
                  </a:lnTo>
                  <a:lnTo>
                    <a:pt x="5596509" y="1398905"/>
                  </a:lnTo>
                  <a:lnTo>
                    <a:pt x="4197223" y="2797937"/>
                  </a:lnTo>
                  <a:lnTo>
                    <a:pt x="4197223" y="2215769"/>
                  </a:lnTo>
                  <a:lnTo>
                    <a:pt x="0" y="2215769"/>
                  </a:lnTo>
                  <a:lnTo>
                    <a:pt x="0" y="581406"/>
                  </a:lnTo>
                </a:path>
              </a:pathLst>
            </a:custGeom>
            <a:solidFill>
              <a:srgbClr val="838383"/>
            </a:solidFill>
          </p:spPr>
        </p:sp>
      </p:grpSp>
      <p:sp>
        <p:nvSpPr>
          <p:cNvPr id="15" name="TextBox 15"/>
          <p:cNvSpPr txBox="1"/>
          <p:nvPr/>
        </p:nvSpPr>
        <p:spPr>
          <a:xfrm>
            <a:off x="12067380" y="6169320"/>
            <a:ext cx="47982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محتوا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2067380" y="6600780"/>
            <a:ext cx="4798260" cy="1974900"/>
          </a:xfrm>
          <a:prstGeom prst="rect">
            <a:avLst/>
          </a:prstGeom>
        </p:spPr>
        <p:txBody>
          <a:bodyPr lIns="0" tIns="0" rIns="0" bIns="0" rtlCol="0" anchor="t">
            <a:spAutoFit/>
          </a:bodyPr>
          <a:lstStyle/>
          <a:p>
            <a:pPr algn="r" rtl="1">
              <a:lnSpc>
                <a:spcPts val="2160"/>
              </a:lnSpc>
            </a:pPr>
            <a:r>
              <a:rPr lang="fa-IR" spc="25" dirty="0">
                <a:solidFill>
                  <a:srgbClr val="595959"/>
                </a:solidFill>
                <a:latin typeface="Montserrat"/>
                <a:cs typeface="B Nazanin" pitchFamily="2" charset="-78"/>
              </a:rPr>
              <a:t>پاورپوینت عالی مدرن را دریافت کنید که به زیبایی طراحی شده است. من امیدوارم و معتقدم که این الگوی ارزش اوقت شما را خواهد داشت.</a:t>
            </a:r>
          </a:p>
          <a:p>
            <a:pPr algn="r" rtl="1">
              <a:lnSpc>
                <a:spcPts val="2160"/>
              </a:lnSpc>
            </a:pPr>
            <a:r>
              <a:rPr lang="fa-IR" spc="25" dirty="0">
                <a:solidFill>
                  <a:srgbClr val="595959"/>
                </a:solidFill>
                <a:latin typeface="Montserrat"/>
                <a:cs typeface="B Nazanin" pitchFamily="2" charset="-78"/>
              </a:rPr>
              <a:t>من امیدوارم و معتقدم که این الگو زمان، پول و اعتبار شما را جلب کند.</a:t>
            </a:r>
          </a:p>
          <a:p>
            <a:pPr algn="r" rtl="1">
              <a:lnSpc>
                <a:spcPts val="2160"/>
              </a:lnSpc>
            </a:pPr>
            <a:r>
              <a:rPr lang="fa-IR" spc="25" dirty="0">
                <a:solidFill>
                  <a:srgbClr val="595959"/>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a:t>
            </a:r>
            <a:r>
              <a:rPr lang="fa-IR" sz="1800" spc="25" dirty="0">
                <a:solidFill>
                  <a:srgbClr val="404040"/>
                </a:solidFill>
                <a:latin typeface="Montserrat"/>
                <a:cs typeface="B Nazanin" pitchFamily="2" charset="-78"/>
              </a:rPr>
              <a:t>.</a:t>
            </a:r>
            <a:endParaRPr lang="en-US" sz="1800" spc="25" dirty="0">
              <a:solidFill>
                <a:srgbClr val="404040"/>
              </a:solidFill>
              <a:latin typeface="Montserrat"/>
              <a:cs typeface="B Nazanin" pitchFamily="2" charset="-78"/>
            </a:endParaRPr>
          </a:p>
        </p:txBody>
      </p:sp>
      <p:grpSp>
        <p:nvGrpSpPr>
          <p:cNvPr id="17" name="Group 17"/>
          <p:cNvGrpSpPr/>
          <p:nvPr/>
        </p:nvGrpSpPr>
        <p:grpSpPr>
          <a:xfrm>
            <a:off x="13010760" y="3081240"/>
            <a:ext cx="3002940" cy="2946780"/>
            <a:chOff x="0" y="0"/>
            <a:chExt cx="4003920" cy="3929040"/>
          </a:xfrm>
        </p:grpSpPr>
      </p:grpSp>
      <p:sp>
        <p:nvSpPr>
          <p:cNvPr id="18" name="TextBox 18"/>
          <p:cNvSpPr txBox="1"/>
          <p:nvPr/>
        </p:nvSpPr>
        <p:spPr>
          <a:xfrm>
            <a:off x="13750200" y="4188405"/>
            <a:ext cx="1532700" cy="709938"/>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55%</a:t>
            </a:r>
          </a:p>
        </p:txBody>
      </p:sp>
      <p:sp>
        <p:nvSpPr>
          <p:cNvPr id="19" name="TextBox 19"/>
          <p:cNvSpPr txBox="1"/>
          <p:nvPr/>
        </p:nvSpPr>
        <p:spPr>
          <a:xfrm>
            <a:off x="12670020" y="2604780"/>
            <a:ext cx="3592440" cy="551433"/>
          </a:xfrm>
          <a:prstGeom prst="rect">
            <a:avLst/>
          </a:prstGeom>
        </p:spPr>
        <p:txBody>
          <a:bodyPr lIns="0" tIns="0" rIns="0" bIns="0" rtlCol="0" anchor="t">
            <a:spAutoFit/>
          </a:bodyPr>
          <a:lstStyle/>
          <a:p>
            <a:pPr algn="r" rtl="1">
              <a:lnSpc>
                <a:spcPts val="4320"/>
              </a:lnSpc>
            </a:pPr>
            <a:r>
              <a:rPr lang="en-US" sz="3600" spc="51">
                <a:solidFill>
                  <a:srgbClr val="418AB3"/>
                </a:solidFill>
                <a:latin typeface="Montserrat Bold"/>
                <a:cs typeface="B Nazanin" pitchFamily="2" charset="-78"/>
              </a:rPr>
              <a:t>$563,000</a:t>
            </a:r>
          </a:p>
        </p:txBody>
      </p:sp>
      <p:sp>
        <p:nvSpPr>
          <p:cNvPr id="20" name="TextBox 20"/>
          <p:cNvSpPr txBox="1"/>
          <p:nvPr/>
        </p:nvSpPr>
        <p:spPr>
          <a:xfrm>
            <a:off x="1437480" y="6140160"/>
            <a:ext cx="47982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محتوا در اینجا</a:t>
            </a:r>
            <a:endParaRPr lang="en-US" sz="1800" spc="25" dirty="0">
              <a:solidFill>
                <a:srgbClr val="404040"/>
              </a:solidFill>
              <a:latin typeface="Montserrat Bold"/>
              <a:cs typeface="B Nazanin" pitchFamily="2" charset="-78"/>
            </a:endParaRPr>
          </a:p>
        </p:txBody>
      </p:sp>
      <p:sp>
        <p:nvSpPr>
          <p:cNvPr id="21" name="TextBox 21"/>
          <p:cNvSpPr txBox="1"/>
          <p:nvPr/>
        </p:nvSpPr>
        <p:spPr>
          <a:xfrm>
            <a:off x="1428696" y="6500822"/>
            <a:ext cx="4798260" cy="1974900"/>
          </a:xfrm>
          <a:prstGeom prst="rect">
            <a:avLst/>
          </a:prstGeom>
        </p:spPr>
        <p:txBody>
          <a:bodyPr lIns="0" tIns="0" rIns="0" bIns="0" rtlCol="0" anchor="t">
            <a:spAutoFit/>
          </a:bodyPr>
          <a:lstStyle/>
          <a:p>
            <a:pPr algn="r" rtl="1">
              <a:lnSpc>
                <a:spcPts val="2160"/>
              </a:lnSpc>
            </a:pPr>
            <a:r>
              <a:rPr lang="fa-IR" spc="25" dirty="0">
                <a:solidFill>
                  <a:srgbClr val="595959"/>
                </a:solidFill>
                <a:latin typeface="Montserrat"/>
                <a:cs typeface="B Nazanin" pitchFamily="2" charset="-78"/>
              </a:rPr>
              <a:t>پاورپوینت عالی مدرن را دریافت کنید که به زیبایی طراحی شده است. من امیدوارم و معتقدم که این الگوی ارزش اوقت شما را خواهد داشت.</a:t>
            </a:r>
          </a:p>
          <a:p>
            <a:pPr algn="r" rtl="1">
              <a:lnSpc>
                <a:spcPts val="2160"/>
              </a:lnSpc>
            </a:pPr>
            <a:r>
              <a:rPr lang="fa-IR" spc="25" dirty="0">
                <a:solidFill>
                  <a:srgbClr val="595959"/>
                </a:solidFill>
                <a:latin typeface="Montserrat"/>
                <a:cs typeface="B Nazanin" pitchFamily="2" charset="-78"/>
              </a:rPr>
              <a:t>من امیدوارم و معتقدم که این الگو زمان، پول و اعتبار شما را جلب کند.</a:t>
            </a:r>
          </a:p>
          <a:p>
            <a:pPr algn="r" rtl="1">
              <a:lnSpc>
                <a:spcPts val="2160"/>
              </a:lnSpc>
            </a:pPr>
            <a:r>
              <a:rPr lang="fa-IR" spc="25" dirty="0">
                <a:solidFill>
                  <a:srgbClr val="595959"/>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a:t>
            </a:r>
            <a:r>
              <a:rPr lang="fa-IR" sz="1800" spc="25" dirty="0">
                <a:solidFill>
                  <a:srgbClr val="404040"/>
                </a:solidFill>
                <a:latin typeface="Montserrat"/>
                <a:cs typeface="B Nazanin" pitchFamily="2" charset="-78"/>
              </a:rPr>
              <a:t>.</a:t>
            </a:r>
            <a:endParaRPr lang="en-US" sz="1800" spc="25" dirty="0">
              <a:solidFill>
                <a:srgbClr val="404040"/>
              </a:solidFill>
              <a:latin typeface="Montserrat"/>
              <a:cs typeface="B Nazanin" pitchFamily="2" charset="-78"/>
            </a:endParaRPr>
          </a:p>
        </p:txBody>
      </p:sp>
      <p:sp>
        <p:nvSpPr>
          <p:cNvPr id="22" name="TextBox 22"/>
          <p:cNvSpPr txBox="1"/>
          <p:nvPr/>
        </p:nvSpPr>
        <p:spPr>
          <a:xfrm>
            <a:off x="2040660" y="2604780"/>
            <a:ext cx="3592440" cy="551433"/>
          </a:xfrm>
          <a:prstGeom prst="rect">
            <a:avLst/>
          </a:prstGeom>
        </p:spPr>
        <p:txBody>
          <a:bodyPr lIns="0" tIns="0" rIns="0" bIns="0" rtlCol="0" anchor="t">
            <a:spAutoFit/>
          </a:bodyPr>
          <a:lstStyle/>
          <a:p>
            <a:pPr algn="r" rtl="1">
              <a:lnSpc>
                <a:spcPts val="4320"/>
              </a:lnSpc>
            </a:pPr>
            <a:r>
              <a:rPr lang="en-US" sz="3600" spc="51">
                <a:solidFill>
                  <a:srgbClr val="838383"/>
                </a:solidFill>
                <a:latin typeface="Montserrat Bold"/>
                <a:cs typeface="B Nazanin" pitchFamily="2" charset="-78"/>
              </a:rPr>
              <a:t>$373,000</a:t>
            </a:r>
          </a:p>
        </p:txBody>
      </p:sp>
      <p:grpSp>
        <p:nvGrpSpPr>
          <p:cNvPr id="23" name="Group 23"/>
          <p:cNvGrpSpPr/>
          <p:nvPr/>
        </p:nvGrpSpPr>
        <p:grpSpPr>
          <a:xfrm>
            <a:off x="2381400" y="3081240"/>
            <a:ext cx="3002940" cy="2946780"/>
            <a:chOff x="0" y="0"/>
            <a:chExt cx="4003920" cy="3929040"/>
          </a:xfrm>
        </p:grpSpPr>
      </p:grpSp>
      <p:sp>
        <p:nvSpPr>
          <p:cNvPr id="24" name="TextBox 24"/>
          <p:cNvSpPr txBox="1"/>
          <p:nvPr/>
        </p:nvSpPr>
        <p:spPr>
          <a:xfrm>
            <a:off x="3120840" y="4188405"/>
            <a:ext cx="1532700" cy="709938"/>
          </a:xfrm>
          <a:prstGeom prst="rect">
            <a:avLst/>
          </a:prstGeom>
        </p:spPr>
        <p:txBody>
          <a:bodyPr lIns="0" tIns="0" rIns="0" bIns="0" rtlCol="0" anchor="t">
            <a:spAutoFit/>
          </a:bodyPr>
          <a:lstStyle/>
          <a:p>
            <a:pPr algn="r" rtl="1">
              <a:lnSpc>
                <a:spcPts val="5759"/>
              </a:lnSpc>
            </a:pPr>
            <a:r>
              <a:rPr lang="en-US" sz="4800" spc="69">
                <a:solidFill>
                  <a:srgbClr val="838383"/>
                </a:solidFill>
                <a:latin typeface="Montserrat Bold"/>
                <a:cs typeface="B Nazanin" pitchFamily="2" charset="-78"/>
              </a:rPr>
              <a:t>25%</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6" name="Group 6"/>
          <p:cNvGrpSpPr/>
          <p:nvPr/>
        </p:nvGrpSpPr>
        <p:grpSpPr>
          <a:xfrm>
            <a:off x="1452600" y="2704860"/>
            <a:ext cx="7327260" cy="7457940"/>
            <a:chOff x="0" y="0"/>
            <a:chExt cx="9769680" cy="9943920"/>
          </a:xfrm>
        </p:grpSpPr>
        <p:sp>
          <p:nvSpPr>
            <p:cNvPr id="7" name="Freeform 7"/>
            <p:cNvSpPr/>
            <p:nvPr/>
          </p:nvSpPr>
          <p:spPr>
            <a:xfrm>
              <a:off x="0" y="0"/>
              <a:ext cx="9769728" cy="9944100"/>
            </a:xfrm>
            <a:custGeom>
              <a:avLst/>
              <a:gdLst/>
              <a:ahLst/>
              <a:cxnLst/>
              <a:rect l="l" t="t" r="r" b="b"/>
              <a:pathLst>
                <a:path w="9769728" h="9944100">
                  <a:moveTo>
                    <a:pt x="8619109" y="9368790"/>
                  </a:moveTo>
                  <a:cubicBezTo>
                    <a:pt x="8911590" y="9368790"/>
                    <a:pt x="9174861" y="9368790"/>
                    <a:pt x="9447911" y="9368790"/>
                  </a:cubicBezTo>
                  <a:cubicBezTo>
                    <a:pt x="9730613" y="9368790"/>
                    <a:pt x="9769728" y="9407779"/>
                    <a:pt x="9740392" y="9700260"/>
                  </a:cubicBezTo>
                  <a:cubicBezTo>
                    <a:pt x="9730613" y="9778238"/>
                    <a:pt x="9711182" y="9856216"/>
                    <a:pt x="9701403" y="9875774"/>
                  </a:cubicBezTo>
                  <a:cubicBezTo>
                    <a:pt x="8823833" y="9875774"/>
                    <a:pt x="7956169" y="9875774"/>
                    <a:pt x="7088378" y="9885553"/>
                  </a:cubicBezTo>
                  <a:cubicBezTo>
                    <a:pt x="7088378" y="9885553"/>
                    <a:pt x="7088378" y="9924542"/>
                    <a:pt x="7088378" y="9944100"/>
                  </a:cubicBezTo>
                  <a:cubicBezTo>
                    <a:pt x="7000621" y="9924542"/>
                    <a:pt x="6912864" y="9885553"/>
                    <a:pt x="6834886" y="9885553"/>
                  </a:cubicBezTo>
                  <a:cubicBezTo>
                    <a:pt x="5109083" y="9885553"/>
                    <a:pt x="3383280" y="9885553"/>
                    <a:pt x="1667256" y="9885553"/>
                  </a:cubicBezTo>
                  <a:cubicBezTo>
                    <a:pt x="1189482" y="9885553"/>
                    <a:pt x="711708" y="9875774"/>
                    <a:pt x="233934" y="9885553"/>
                  </a:cubicBezTo>
                  <a:cubicBezTo>
                    <a:pt x="19558" y="9895205"/>
                    <a:pt x="9779" y="9758680"/>
                    <a:pt x="9779" y="9612503"/>
                  </a:cubicBezTo>
                  <a:cubicBezTo>
                    <a:pt x="0" y="9456420"/>
                    <a:pt x="48768" y="9359011"/>
                    <a:pt x="224282" y="9368790"/>
                  </a:cubicBezTo>
                  <a:cubicBezTo>
                    <a:pt x="526542" y="9378569"/>
                    <a:pt x="838581" y="9368790"/>
                    <a:pt x="1150493" y="9368790"/>
                  </a:cubicBezTo>
                  <a:cubicBezTo>
                    <a:pt x="1160272" y="9271254"/>
                    <a:pt x="1160272" y="9193276"/>
                    <a:pt x="1160272" y="9125077"/>
                  </a:cubicBezTo>
                  <a:cubicBezTo>
                    <a:pt x="1160272" y="6765798"/>
                    <a:pt x="1160272" y="4416298"/>
                    <a:pt x="1150493" y="2066798"/>
                  </a:cubicBezTo>
                  <a:cubicBezTo>
                    <a:pt x="1150493" y="1881505"/>
                    <a:pt x="1209040" y="1793875"/>
                    <a:pt x="1374775" y="1715897"/>
                  </a:cubicBezTo>
                  <a:cubicBezTo>
                    <a:pt x="1950085" y="1462405"/>
                    <a:pt x="2525268" y="1199261"/>
                    <a:pt x="3100578" y="926211"/>
                  </a:cubicBezTo>
                  <a:cubicBezTo>
                    <a:pt x="3714877" y="643382"/>
                    <a:pt x="4319270" y="341249"/>
                    <a:pt x="4923790" y="58547"/>
                  </a:cubicBezTo>
                  <a:cubicBezTo>
                    <a:pt x="4962779" y="38989"/>
                    <a:pt x="4991989" y="29337"/>
                    <a:pt x="5060315" y="0"/>
                  </a:cubicBezTo>
                  <a:cubicBezTo>
                    <a:pt x="5060315" y="87757"/>
                    <a:pt x="5070094" y="155956"/>
                    <a:pt x="5070094" y="224282"/>
                  </a:cubicBezTo>
                  <a:cubicBezTo>
                    <a:pt x="5070094" y="3178175"/>
                    <a:pt x="5070094" y="6132195"/>
                    <a:pt x="5070094" y="9086088"/>
                  </a:cubicBezTo>
                  <a:cubicBezTo>
                    <a:pt x="5070094" y="9144636"/>
                    <a:pt x="5060315" y="9193276"/>
                    <a:pt x="5070094" y="9242044"/>
                  </a:cubicBezTo>
                  <a:cubicBezTo>
                    <a:pt x="5079873" y="9290813"/>
                    <a:pt x="5118862" y="9329801"/>
                    <a:pt x="5148072" y="9368790"/>
                  </a:cubicBezTo>
                  <a:cubicBezTo>
                    <a:pt x="5167630" y="9329801"/>
                    <a:pt x="5216271" y="9281033"/>
                    <a:pt x="5216271" y="9242044"/>
                  </a:cubicBezTo>
                  <a:cubicBezTo>
                    <a:pt x="5216271" y="8813038"/>
                    <a:pt x="5216271" y="8393938"/>
                    <a:pt x="5216271" y="7974712"/>
                  </a:cubicBezTo>
                  <a:cubicBezTo>
                    <a:pt x="5216271" y="5371719"/>
                    <a:pt x="5216271" y="2768727"/>
                    <a:pt x="5216271" y="175515"/>
                  </a:cubicBezTo>
                  <a:cubicBezTo>
                    <a:pt x="5216271" y="126747"/>
                    <a:pt x="5226050" y="77979"/>
                    <a:pt x="5226050" y="1"/>
                  </a:cubicBezTo>
                  <a:cubicBezTo>
                    <a:pt x="5557520" y="155957"/>
                    <a:pt x="5869559" y="292482"/>
                    <a:pt x="6171819" y="438659"/>
                  </a:cubicBezTo>
                  <a:cubicBezTo>
                    <a:pt x="6922643" y="789560"/>
                    <a:pt x="7663561" y="1150367"/>
                    <a:pt x="8404606" y="1501268"/>
                  </a:cubicBezTo>
                  <a:cubicBezTo>
                    <a:pt x="8531352" y="1550036"/>
                    <a:pt x="8580120" y="1608456"/>
                    <a:pt x="8580120" y="1754760"/>
                  </a:cubicBezTo>
                  <a:cubicBezTo>
                    <a:pt x="8580120" y="3665601"/>
                    <a:pt x="8589899" y="5576317"/>
                    <a:pt x="8599678" y="7487158"/>
                  </a:cubicBezTo>
                  <a:cubicBezTo>
                    <a:pt x="8599678" y="8062341"/>
                    <a:pt x="8609457" y="8637525"/>
                    <a:pt x="8609457" y="9222487"/>
                  </a:cubicBezTo>
                  <a:cubicBezTo>
                    <a:pt x="8609457" y="9261476"/>
                    <a:pt x="8619236" y="9310243"/>
                    <a:pt x="8619236" y="9368664"/>
                  </a:cubicBezTo>
                  <a:close/>
                  <a:moveTo>
                    <a:pt x="4182872" y="1413637"/>
                  </a:moveTo>
                  <a:cubicBezTo>
                    <a:pt x="3939159" y="1501394"/>
                    <a:pt x="3695319" y="1579372"/>
                    <a:pt x="3461385" y="1667129"/>
                  </a:cubicBezTo>
                  <a:cubicBezTo>
                    <a:pt x="3432175" y="1686687"/>
                    <a:pt x="3383407" y="1745107"/>
                    <a:pt x="3383407" y="1784096"/>
                  </a:cubicBezTo>
                  <a:cubicBezTo>
                    <a:pt x="3383407" y="2096008"/>
                    <a:pt x="3383407" y="2408047"/>
                    <a:pt x="3383407" y="2739517"/>
                  </a:cubicBezTo>
                  <a:cubicBezTo>
                    <a:pt x="3636899" y="2671318"/>
                    <a:pt x="3851402" y="2612771"/>
                    <a:pt x="4065905" y="2544572"/>
                  </a:cubicBezTo>
                  <a:cubicBezTo>
                    <a:pt x="4114673" y="2534793"/>
                    <a:pt x="4173220" y="2476373"/>
                    <a:pt x="4173220" y="2437384"/>
                  </a:cubicBezTo>
                  <a:cubicBezTo>
                    <a:pt x="4182999" y="2105914"/>
                    <a:pt x="4182999" y="1764665"/>
                    <a:pt x="4182999" y="1413764"/>
                  </a:cubicBezTo>
                  <a:close/>
                  <a:moveTo>
                    <a:pt x="4173220" y="5839841"/>
                  </a:moveTo>
                  <a:cubicBezTo>
                    <a:pt x="3890518" y="5869051"/>
                    <a:pt x="3646678" y="5898388"/>
                    <a:pt x="3402965" y="5927598"/>
                  </a:cubicBezTo>
                  <a:cubicBezTo>
                    <a:pt x="3402965" y="6278499"/>
                    <a:pt x="3402965" y="6619748"/>
                    <a:pt x="3402965" y="6941439"/>
                  </a:cubicBezTo>
                  <a:cubicBezTo>
                    <a:pt x="3666236" y="6941439"/>
                    <a:pt x="3919728" y="6941439"/>
                    <a:pt x="4173220" y="6941439"/>
                  </a:cubicBezTo>
                  <a:cubicBezTo>
                    <a:pt x="4173220" y="6561201"/>
                    <a:pt x="4173220" y="6210300"/>
                    <a:pt x="4173220" y="5839841"/>
                  </a:cubicBezTo>
                  <a:close/>
                  <a:moveTo>
                    <a:pt x="4173220" y="3626866"/>
                  </a:moveTo>
                  <a:cubicBezTo>
                    <a:pt x="3900170" y="3695065"/>
                    <a:pt x="3646678" y="3753612"/>
                    <a:pt x="3402965" y="3802380"/>
                  </a:cubicBezTo>
                  <a:cubicBezTo>
                    <a:pt x="3402965" y="4163060"/>
                    <a:pt x="3402965" y="4504309"/>
                    <a:pt x="3402965" y="4855210"/>
                  </a:cubicBezTo>
                  <a:cubicBezTo>
                    <a:pt x="3666236" y="4816221"/>
                    <a:pt x="3919728" y="4767453"/>
                    <a:pt x="4173220" y="4728464"/>
                  </a:cubicBezTo>
                  <a:cubicBezTo>
                    <a:pt x="4173220" y="4358005"/>
                    <a:pt x="4173220" y="4007104"/>
                    <a:pt x="4173220" y="3626866"/>
                  </a:cubicBezTo>
                  <a:close/>
                  <a:moveTo>
                    <a:pt x="4173220" y="7760463"/>
                  </a:moveTo>
                  <a:cubicBezTo>
                    <a:pt x="3900170" y="7760463"/>
                    <a:pt x="3646678" y="7760463"/>
                    <a:pt x="3402965" y="7760463"/>
                  </a:cubicBezTo>
                  <a:cubicBezTo>
                    <a:pt x="3402965" y="8082153"/>
                    <a:pt x="3402965" y="8394192"/>
                    <a:pt x="3402965" y="8706104"/>
                  </a:cubicBezTo>
                  <a:cubicBezTo>
                    <a:pt x="3666236" y="8715883"/>
                    <a:pt x="3919728" y="8735314"/>
                    <a:pt x="4173220" y="8745093"/>
                  </a:cubicBezTo>
                  <a:cubicBezTo>
                    <a:pt x="4173220" y="8403844"/>
                    <a:pt x="4173220" y="8082153"/>
                    <a:pt x="4173220" y="7760463"/>
                  </a:cubicBezTo>
                  <a:close/>
                  <a:moveTo>
                    <a:pt x="5986780" y="4738243"/>
                  </a:moveTo>
                  <a:cubicBezTo>
                    <a:pt x="6211062" y="4777232"/>
                    <a:pt x="6425565" y="4816222"/>
                    <a:pt x="6669278" y="4855210"/>
                  </a:cubicBezTo>
                  <a:cubicBezTo>
                    <a:pt x="6669278" y="4523741"/>
                    <a:pt x="6669278" y="4202049"/>
                    <a:pt x="6669278" y="3880358"/>
                  </a:cubicBezTo>
                  <a:cubicBezTo>
                    <a:pt x="6669278" y="3841369"/>
                    <a:pt x="6620510" y="3782822"/>
                    <a:pt x="6581521" y="3773170"/>
                  </a:cubicBezTo>
                  <a:cubicBezTo>
                    <a:pt x="6386576" y="3724403"/>
                    <a:pt x="6191504" y="3685413"/>
                    <a:pt x="5986780" y="3636645"/>
                  </a:cubicBezTo>
                  <a:cubicBezTo>
                    <a:pt x="5986780" y="4016883"/>
                    <a:pt x="5986780" y="4367784"/>
                    <a:pt x="5986780" y="4738243"/>
                  </a:cubicBezTo>
                  <a:close/>
                  <a:moveTo>
                    <a:pt x="6669278" y="2720213"/>
                  </a:moveTo>
                  <a:cubicBezTo>
                    <a:pt x="6669278" y="2378964"/>
                    <a:pt x="6679057" y="2067052"/>
                    <a:pt x="6669278" y="1755013"/>
                  </a:cubicBezTo>
                  <a:cubicBezTo>
                    <a:pt x="6669278" y="1716024"/>
                    <a:pt x="6630289" y="1647825"/>
                    <a:pt x="6591300" y="1638046"/>
                  </a:cubicBezTo>
                  <a:cubicBezTo>
                    <a:pt x="6396355" y="1560068"/>
                    <a:pt x="6201283" y="1491869"/>
                    <a:pt x="5977001" y="1413764"/>
                  </a:cubicBezTo>
                  <a:cubicBezTo>
                    <a:pt x="5977001" y="1774444"/>
                    <a:pt x="5977001" y="2096135"/>
                    <a:pt x="5986780" y="2427606"/>
                  </a:cubicBezTo>
                  <a:cubicBezTo>
                    <a:pt x="5986780" y="2466594"/>
                    <a:pt x="6035548" y="2525141"/>
                    <a:pt x="6074537" y="2544572"/>
                  </a:cubicBezTo>
                  <a:cubicBezTo>
                    <a:pt x="6269482" y="2603119"/>
                    <a:pt x="6454775" y="2651760"/>
                    <a:pt x="6669278" y="2720086"/>
                  </a:cubicBezTo>
                  <a:close/>
                  <a:moveTo>
                    <a:pt x="6659499" y="5927472"/>
                  </a:moveTo>
                  <a:cubicBezTo>
                    <a:pt x="6435217" y="5907913"/>
                    <a:pt x="6220714" y="5878704"/>
                    <a:pt x="5986780" y="5859273"/>
                  </a:cubicBezTo>
                  <a:cubicBezTo>
                    <a:pt x="5986780" y="6239511"/>
                    <a:pt x="5986780" y="6590412"/>
                    <a:pt x="5986780" y="6960870"/>
                  </a:cubicBezTo>
                  <a:cubicBezTo>
                    <a:pt x="6220841" y="6960870"/>
                    <a:pt x="6435344" y="6960870"/>
                    <a:pt x="6659499" y="6960870"/>
                  </a:cubicBezTo>
                  <a:cubicBezTo>
                    <a:pt x="6659499" y="6629401"/>
                    <a:pt x="6659499" y="6288151"/>
                    <a:pt x="6659499" y="5927472"/>
                  </a:cubicBezTo>
                  <a:close/>
                  <a:moveTo>
                    <a:pt x="5986653" y="7672451"/>
                  </a:moveTo>
                  <a:cubicBezTo>
                    <a:pt x="5986653" y="8033131"/>
                    <a:pt x="5986653" y="8374380"/>
                    <a:pt x="5986653" y="8735060"/>
                  </a:cubicBezTo>
                  <a:cubicBezTo>
                    <a:pt x="6220714" y="8725281"/>
                    <a:pt x="6435217" y="8705850"/>
                    <a:pt x="6659373" y="8696071"/>
                  </a:cubicBezTo>
                  <a:cubicBezTo>
                    <a:pt x="6659373" y="8345170"/>
                    <a:pt x="6659373" y="8013700"/>
                    <a:pt x="6659373" y="7672451"/>
                  </a:cubicBezTo>
                  <a:cubicBezTo>
                    <a:pt x="6435090" y="7672451"/>
                    <a:pt x="6220587" y="7672451"/>
                    <a:pt x="5986653" y="7672451"/>
                  </a:cubicBezTo>
                  <a:close/>
                  <a:moveTo>
                    <a:pt x="6883654" y="3841115"/>
                  </a:moveTo>
                  <a:cubicBezTo>
                    <a:pt x="6883654" y="4192016"/>
                    <a:pt x="6883654" y="4533265"/>
                    <a:pt x="6883654" y="4884293"/>
                  </a:cubicBezTo>
                  <a:cubicBezTo>
                    <a:pt x="7049389" y="4913503"/>
                    <a:pt x="7224903" y="4942840"/>
                    <a:pt x="7400417" y="4972050"/>
                  </a:cubicBezTo>
                  <a:cubicBezTo>
                    <a:pt x="7400417" y="4621149"/>
                    <a:pt x="7400417" y="4289679"/>
                    <a:pt x="7400417" y="3958209"/>
                  </a:cubicBezTo>
                  <a:cubicBezTo>
                    <a:pt x="7224903" y="3919220"/>
                    <a:pt x="7059168" y="3880231"/>
                    <a:pt x="6883654" y="3841242"/>
                  </a:cubicBezTo>
                  <a:close/>
                  <a:moveTo>
                    <a:pt x="7390638" y="6999860"/>
                  </a:moveTo>
                  <a:cubicBezTo>
                    <a:pt x="7390638" y="6658610"/>
                    <a:pt x="7390638" y="6336919"/>
                    <a:pt x="7390638" y="6005449"/>
                  </a:cubicBezTo>
                  <a:cubicBezTo>
                    <a:pt x="7215124" y="5985891"/>
                    <a:pt x="7049389" y="5966460"/>
                    <a:pt x="6883654" y="5956681"/>
                  </a:cubicBezTo>
                  <a:cubicBezTo>
                    <a:pt x="6883654" y="6317361"/>
                    <a:pt x="6883654" y="6648831"/>
                    <a:pt x="6883654" y="6999859"/>
                  </a:cubicBezTo>
                  <a:cubicBezTo>
                    <a:pt x="7059168" y="6999859"/>
                    <a:pt x="7224903" y="6999859"/>
                    <a:pt x="7390638" y="6999859"/>
                  </a:cubicBezTo>
                  <a:close/>
                  <a:moveTo>
                    <a:pt x="6873875" y="2778506"/>
                  </a:moveTo>
                  <a:cubicBezTo>
                    <a:pt x="7049389" y="2827274"/>
                    <a:pt x="7224903" y="2876042"/>
                    <a:pt x="7400417" y="2934462"/>
                  </a:cubicBezTo>
                  <a:cubicBezTo>
                    <a:pt x="7400417" y="2612771"/>
                    <a:pt x="7410196" y="2330069"/>
                    <a:pt x="7400417" y="2047367"/>
                  </a:cubicBezTo>
                  <a:cubicBezTo>
                    <a:pt x="7400417" y="1998599"/>
                    <a:pt x="7371207" y="1910842"/>
                    <a:pt x="7332218" y="1901190"/>
                  </a:cubicBezTo>
                  <a:cubicBezTo>
                    <a:pt x="7185914" y="1832991"/>
                    <a:pt x="7029958" y="1794002"/>
                    <a:pt x="6874002" y="1735455"/>
                  </a:cubicBezTo>
                  <a:cubicBezTo>
                    <a:pt x="6874002" y="2096135"/>
                    <a:pt x="6874002" y="2427605"/>
                    <a:pt x="6874002" y="2778633"/>
                  </a:cubicBezTo>
                  <a:close/>
                  <a:moveTo>
                    <a:pt x="2671572" y="5995543"/>
                  </a:moveTo>
                  <a:cubicBezTo>
                    <a:pt x="2671572" y="6336792"/>
                    <a:pt x="2671572" y="6658483"/>
                    <a:pt x="2671572" y="6999732"/>
                  </a:cubicBezTo>
                  <a:cubicBezTo>
                    <a:pt x="2847086" y="6989953"/>
                    <a:pt x="3012821" y="6989953"/>
                    <a:pt x="3178556" y="6980174"/>
                  </a:cubicBezTo>
                  <a:cubicBezTo>
                    <a:pt x="3178556" y="6619494"/>
                    <a:pt x="3178556" y="6288024"/>
                    <a:pt x="3178556" y="5936996"/>
                  </a:cubicBezTo>
                  <a:cubicBezTo>
                    <a:pt x="2993263" y="5956554"/>
                    <a:pt x="2837307" y="5975985"/>
                    <a:pt x="2671572" y="5995543"/>
                  </a:cubicBezTo>
                  <a:close/>
                  <a:moveTo>
                    <a:pt x="3188335" y="1744980"/>
                  </a:moveTo>
                  <a:cubicBezTo>
                    <a:pt x="3022600" y="1803527"/>
                    <a:pt x="2886075" y="1852168"/>
                    <a:pt x="2749550" y="1910715"/>
                  </a:cubicBezTo>
                  <a:cubicBezTo>
                    <a:pt x="2710561" y="1930273"/>
                    <a:pt x="2661793" y="1988693"/>
                    <a:pt x="2661793" y="2017903"/>
                  </a:cubicBezTo>
                  <a:cubicBezTo>
                    <a:pt x="2652014" y="2320163"/>
                    <a:pt x="2652014" y="2622296"/>
                    <a:pt x="2652014" y="2953766"/>
                  </a:cubicBezTo>
                  <a:cubicBezTo>
                    <a:pt x="2827528" y="2904998"/>
                    <a:pt x="2973832" y="2866009"/>
                    <a:pt x="3110230" y="2817241"/>
                  </a:cubicBezTo>
                  <a:cubicBezTo>
                    <a:pt x="3149219" y="2807462"/>
                    <a:pt x="3188208" y="2749042"/>
                    <a:pt x="3188208" y="2710053"/>
                  </a:cubicBezTo>
                  <a:cubicBezTo>
                    <a:pt x="3188208" y="2398141"/>
                    <a:pt x="3188208" y="2086102"/>
                    <a:pt x="3188208" y="1744853"/>
                  </a:cubicBezTo>
                  <a:close/>
                  <a:moveTo>
                    <a:pt x="3178429" y="3860419"/>
                  </a:moveTo>
                  <a:cubicBezTo>
                    <a:pt x="3022473" y="3889629"/>
                    <a:pt x="2885948" y="3918966"/>
                    <a:pt x="2749423" y="3957955"/>
                  </a:cubicBezTo>
                  <a:cubicBezTo>
                    <a:pt x="2710434" y="3967734"/>
                    <a:pt x="2661666" y="4006723"/>
                    <a:pt x="2661666" y="4035933"/>
                  </a:cubicBezTo>
                  <a:cubicBezTo>
                    <a:pt x="2651887" y="4347845"/>
                    <a:pt x="2661666" y="4650105"/>
                    <a:pt x="2661666" y="4981575"/>
                  </a:cubicBezTo>
                  <a:cubicBezTo>
                    <a:pt x="2856611" y="4942586"/>
                    <a:pt x="3022473" y="4913376"/>
                    <a:pt x="3178429" y="4884039"/>
                  </a:cubicBezTo>
                  <a:cubicBezTo>
                    <a:pt x="3178429" y="4542790"/>
                    <a:pt x="3178429" y="4211320"/>
                    <a:pt x="3178429" y="3860419"/>
                  </a:cubicBezTo>
                  <a:close/>
                  <a:moveTo>
                    <a:pt x="6883654" y="7672451"/>
                  </a:moveTo>
                  <a:cubicBezTo>
                    <a:pt x="6883654" y="8003921"/>
                    <a:pt x="6883654" y="8335391"/>
                    <a:pt x="6883654" y="8657082"/>
                  </a:cubicBezTo>
                  <a:cubicBezTo>
                    <a:pt x="7059168" y="8657082"/>
                    <a:pt x="7224903" y="8657082"/>
                    <a:pt x="7390638" y="8657082"/>
                  </a:cubicBezTo>
                  <a:cubicBezTo>
                    <a:pt x="7390638" y="8315833"/>
                    <a:pt x="7390638" y="7994142"/>
                    <a:pt x="7390638" y="7672451"/>
                  </a:cubicBezTo>
                  <a:cubicBezTo>
                    <a:pt x="7215124" y="7672451"/>
                    <a:pt x="7049389" y="7672451"/>
                    <a:pt x="6883654" y="7672451"/>
                  </a:cubicBezTo>
                  <a:close/>
                  <a:moveTo>
                    <a:pt x="3168777" y="8657082"/>
                  </a:moveTo>
                  <a:cubicBezTo>
                    <a:pt x="3168777" y="8345170"/>
                    <a:pt x="3168777" y="8052688"/>
                    <a:pt x="3168777" y="7750428"/>
                  </a:cubicBezTo>
                  <a:cubicBezTo>
                    <a:pt x="2993263" y="7750428"/>
                    <a:pt x="2837307" y="7750428"/>
                    <a:pt x="2652014" y="7750428"/>
                  </a:cubicBezTo>
                  <a:cubicBezTo>
                    <a:pt x="2652014" y="7916163"/>
                    <a:pt x="2652014" y="8062340"/>
                    <a:pt x="2652014" y="8208645"/>
                  </a:cubicBezTo>
                  <a:cubicBezTo>
                    <a:pt x="2652014" y="8696071"/>
                    <a:pt x="2652014" y="8696071"/>
                    <a:pt x="3149219" y="8676639"/>
                  </a:cubicBezTo>
                  <a:cubicBezTo>
                    <a:pt x="3149219" y="8676639"/>
                    <a:pt x="3158998" y="8666861"/>
                    <a:pt x="3168777" y="8657082"/>
                  </a:cubicBezTo>
                  <a:close/>
                  <a:moveTo>
                    <a:pt x="7614920" y="6024880"/>
                  </a:moveTo>
                  <a:cubicBezTo>
                    <a:pt x="7614920" y="6375781"/>
                    <a:pt x="7614920" y="6697599"/>
                    <a:pt x="7614920" y="7029069"/>
                  </a:cubicBezTo>
                  <a:cubicBezTo>
                    <a:pt x="7741665" y="7029069"/>
                    <a:pt x="7848981" y="7029069"/>
                    <a:pt x="7975726" y="7029069"/>
                  </a:cubicBezTo>
                  <a:cubicBezTo>
                    <a:pt x="7975726" y="6863334"/>
                    <a:pt x="7975726" y="6707378"/>
                    <a:pt x="7975726" y="6551422"/>
                  </a:cubicBezTo>
                  <a:cubicBezTo>
                    <a:pt x="7975726" y="6395466"/>
                    <a:pt x="7975726" y="6229731"/>
                    <a:pt x="7975726" y="6063996"/>
                  </a:cubicBezTo>
                  <a:cubicBezTo>
                    <a:pt x="7848981" y="6054217"/>
                    <a:pt x="7741665" y="6034786"/>
                    <a:pt x="7614920" y="6025007"/>
                  </a:cubicBezTo>
                  <a:close/>
                  <a:moveTo>
                    <a:pt x="7975600" y="3080639"/>
                  </a:moveTo>
                  <a:cubicBezTo>
                    <a:pt x="7975600" y="2856357"/>
                    <a:pt x="7975600" y="2632202"/>
                    <a:pt x="7975600" y="2417699"/>
                  </a:cubicBezTo>
                  <a:cubicBezTo>
                    <a:pt x="7985379" y="2076450"/>
                    <a:pt x="7975600" y="2076450"/>
                    <a:pt x="7624572" y="2018030"/>
                  </a:cubicBezTo>
                  <a:cubicBezTo>
                    <a:pt x="7614793" y="2027809"/>
                    <a:pt x="7605014" y="2037588"/>
                    <a:pt x="7605014" y="2057019"/>
                  </a:cubicBezTo>
                  <a:cubicBezTo>
                    <a:pt x="7605014" y="2261743"/>
                    <a:pt x="7605014" y="2466467"/>
                    <a:pt x="7605014" y="2671191"/>
                  </a:cubicBezTo>
                  <a:cubicBezTo>
                    <a:pt x="7595235" y="3002661"/>
                    <a:pt x="7595235" y="3002661"/>
                    <a:pt x="7926832" y="3080639"/>
                  </a:cubicBezTo>
                  <a:cubicBezTo>
                    <a:pt x="7936611" y="3080639"/>
                    <a:pt x="7946390" y="3080639"/>
                    <a:pt x="7975600" y="3080639"/>
                  </a:cubicBezTo>
                  <a:close/>
                  <a:moveTo>
                    <a:pt x="7975600" y="5059680"/>
                  </a:moveTo>
                  <a:cubicBezTo>
                    <a:pt x="7975600" y="4806188"/>
                    <a:pt x="7975600" y="4572254"/>
                    <a:pt x="7975600" y="4338320"/>
                  </a:cubicBezTo>
                  <a:cubicBezTo>
                    <a:pt x="7975600" y="4055618"/>
                    <a:pt x="7907401" y="4006850"/>
                    <a:pt x="7614793" y="4045839"/>
                  </a:cubicBezTo>
                  <a:cubicBezTo>
                    <a:pt x="7614793" y="4367530"/>
                    <a:pt x="7614793" y="4679569"/>
                    <a:pt x="7614793" y="5011039"/>
                  </a:cubicBezTo>
                  <a:cubicBezTo>
                    <a:pt x="7731760" y="5030597"/>
                    <a:pt x="7848854" y="5040249"/>
                    <a:pt x="7975600" y="5059807"/>
                  </a:cubicBezTo>
                  <a:close/>
                  <a:moveTo>
                    <a:pt x="7614920" y="8618093"/>
                  </a:moveTo>
                  <a:cubicBezTo>
                    <a:pt x="7731887" y="8618093"/>
                    <a:pt x="7848981" y="8618093"/>
                    <a:pt x="7965948" y="8618093"/>
                  </a:cubicBezTo>
                  <a:cubicBezTo>
                    <a:pt x="7965948" y="8296402"/>
                    <a:pt x="7965948" y="7994142"/>
                    <a:pt x="7965948" y="7672451"/>
                  </a:cubicBezTo>
                  <a:cubicBezTo>
                    <a:pt x="7848981" y="7672451"/>
                    <a:pt x="7731887" y="7672451"/>
                    <a:pt x="7614920" y="7672451"/>
                  </a:cubicBezTo>
                  <a:cubicBezTo>
                    <a:pt x="7614920" y="7994142"/>
                    <a:pt x="7614920" y="8306181"/>
                    <a:pt x="7614920" y="8618093"/>
                  </a:cubicBezTo>
                  <a:close/>
                  <a:moveTo>
                    <a:pt x="2447290" y="6999732"/>
                  </a:moveTo>
                  <a:cubicBezTo>
                    <a:pt x="2447290" y="6668262"/>
                    <a:pt x="2447290" y="6356350"/>
                    <a:pt x="2447290" y="6015101"/>
                  </a:cubicBezTo>
                  <a:cubicBezTo>
                    <a:pt x="2320544" y="6034659"/>
                    <a:pt x="2213229" y="6044311"/>
                    <a:pt x="2106041" y="6054090"/>
                  </a:cubicBezTo>
                  <a:cubicBezTo>
                    <a:pt x="2106041" y="6385560"/>
                    <a:pt x="2106041" y="6697472"/>
                    <a:pt x="2106041" y="7028942"/>
                  </a:cubicBezTo>
                  <a:cubicBezTo>
                    <a:pt x="2223008" y="7019163"/>
                    <a:pt x="2330323" y="7009384"/>
                    <a:pt x="2447290" y="6999732"/>
                  </a:cubicBezTo>
                  <a:close/>
                  <a:moveTo>
                    <a:pt x="2447290" y="3012440"/>
                  </a:moveTo>
                  <a:cubicBezTo>
                    <a:pt x="2447290" y="2671191"/>
                    <a:pt x="2447290" y="2359279"/>
                    <a:pt x="2447290" y="1988820"/>
                  </a:cubicBezTo>
                  <a:cubicBezTo>
                    <a:pt x="2300986" y="2086356"/>
                    <a:pt x="2115820" y="2144776"/>
                    <a:pt x="2106041" y="2222754"/>
                  </a:cubicBezTo>
                  <a:cubicBezTo>
                    <a:pt x="2076831" y="2505456"/>
                    <a:pt x="2096262" y="2797937"/>
                    <a:pt x="2096262" y="3109849"/>
                  </a:cubicBezTo>
                  <a:cubicBezTo>
                    <a:pt x="2223008" y="3070860"/>
                    <a:pt x="2339975" y="3041650"/>
                    <a:pt x="2447290" y="3012313"/>
                  </a:cubicBezTo>
                  <a:close/>
                  <a:moveTo>
                    <a:pt x="2447290" y="3996944"/>
                  </a:moveTo>
                  <a:cubicBezTo>
                    <a:pt x="2310765" y="4055491"/>
                    <a:pt x="2115820" y="4094480"/>
                    <a:pt x="2115820" y="4152900"/>
                  </a:cubicBezTo>
                  <a:cubicBezTo>
                    <a:pt x="2076831" y="4455160"/>
                    <a:pt x="2096262" y="4747641"/>
                    <a:pt x="2096262" y="5069332"/>
                  </a:cubicBezTo>
                  <a:cubicBezTo>
                    <a:pt x="2232787" y="5049774"/>
                    <a:pt x="2339975" y="5020564"/>
                    <a:pt x="2447290" y="5001133"/>
                  </a:cubicBezTo>
                  <a:cubicBezTo>
                    <a:pt x="2447290" y="4669663"/>
                    <a:pt x="2447290" y="4357751"/>
                    <a:pt x="2447290" y="3996944"/>
                  </a:cubicBezTo>
                  <a:close/>
                  <a:moveTo>
                    <a:pt x="2106041" y="7750429"/>
                  </a:moveTo>
                  <a:cubicBezTo>
                    <a:pt x="2106041" y="8052689"/>
                    <a:pt x="2106041" y="8335391"/>
                    <a:pt x="2106041" y="8627873"/>
                  </a:cubicBezTo>
                  <a:cubicBezTo>
                    <a:pt x="2232787" y="8627873"/>
                    <a:pt x="2340102" y="8627873"/>
                    <a:pt x="2447290" y="8627873"/>
                  </a:cubicBezTo>
                  <a:cubicBezTo>
                    <a:pt x="2447290" y="8325612"/>
                    <a:pt x="2447290" y="8042910"/>
                    <a:pt x="2447290" y="7750429"/>
                  </a:cubicBezTo>
                  <a:cubicBezTo>
                    <a:pt x="2330323" y="7750429"/>
                    <a:pt x="2223008" y="7750429"/>
                    <a:pt x="2106041" y="7750429"/>
                  </a:cubicBezTo>
                  <a:close/>
                  <a:moveTo>
                    <a:pt x="1628267" y="4201795"/>
                  </a:moveTo>
                  <a:cubicBezTo>
                    <a:pt x="1628267" y="4513707"/>
                    <a:pt x="1628267" y="4815967"/>
                    <a:pt x="1628267" y="5137658"/>
                  </a:cubicBezTo>
                  <a:cubicBezTo>
                    <a:pt x="1716024" y="5127879"/>
                    <a:pt x="1794002" y="5118100"/>
                    <a:pt x="1881759" y="5108448"/>
                  </a:cubicBezTo>
                  <a:cubicBezTo>
                    <a:pt x="1881759" y="4776978"/>
                    <a:pt x="1881759" y="4474718"/>
                    <a:pt x="1881759" y="4153027"/>
                  </a:cubicBezTo>
                  <a:cubicBezTo>
                    <a:pt x="1784223" y="4172585"/>
                    <a:pt x="1716024" y="4192016"/>
                    <a:pt x="1628267" y="4201795"/>
                  </a:cubicBezTo>
                  <a:close/>
                  <a:moveTo>
                    <a:pt x="1891538" y="2251964"/>
                  </a:moveTo>
                  <a:cubicBezTo>
                    <a:pt x="1871980" y="2242185"/>
                    <a:pt x="1852549" y="2232406"/>
                    <a:pt x="1832991" y="2212975"/>
                  </a:cubicBezTo>
                  <a:cubicBezTo>
                    <a:pt x="1764792" y="2271522"/>
                    <a:pt x="1638046" y="2329942"/>
                    <a:pt x="1628267" y="2388489"/>
                  </a:cubicBezTo>
                  <a:cubicBezTo>
                    <a:pt x="1608709" y="2671191"/>
                    <a:pt x="1618488" y="2953893"/>
                    <a:pt x="1618488" y="3236595"/>
                  </a:cubicBezTo>
                  <a:cubicBezTo>
                    <a:pt x="1638046" y="3246374"/>
                    <a:pt x="1657477" y="3256153"/>
                    <a:pt x="1677035" y="3275584"/>
                  </a:cubicBezTo>
                  <a:cubicBezTo>
                    <a:pt x="1745234" y="3207385"/>
                    <a:pt x="1881759" y="3148838"/>
                    <a:pt x="1881759" y="3080639"/>
                  </a:cubicBezTo>
                  <a:cubicBezTo>
                    <a:pt x="1910969" y="2807716"/>
                    <a:pt x="1891538" y="2534666"/>
                    <a:pt x="1891538" y="2251964"/>
                  </a:cubicBezTo>
                  <a:close/>
                  <a:moveTo>
                    <a:pt x="1628267" y="7028942"/>
                  </a:moveTo>
                  <a:cubicBezTo>
                    <a:pt x="1716024" y="7028942"/>
                    <a:pt x="1794002" y="7028942"/>
                    <a:pt x="1881759" y="7028942"/>
                  </a:cubicBezTo>
                  <a:cubicBezTo>
                    <a:pt x="1881759" y="6717030"/>
                    <a:pt x="1881759" y="6404991"/>
                    <a:pt x="1881759" y="6083300"/>
                  </a:cubicBezTo>
                  <a:cubicBezTo>
                    <a:pt x="1794002" y="6093079"/>
                    <a:pt x="1716024" y="6102858"/>
                    <a:pt x="1628267" y="6112510"/>
                  </a:cubicBezTo>
                  <a:cubicBezTo>
                    <a:pt x="1628267" y="6424422"/>
                    <a:pt x="1628267" y="6716903"/>
                    <a:pt x="1628267" y="7028942"/>
                  </a:cubicBezTo>
                  <a:close/>
                  <a:moveTo>
                    <a:pt x="1638046" y="7750302"/>
                  </a:moveTo>
                  <a:cubicBezTo>
                    <a:pt x="1638046" y="8042783"/>
                    <a:pt x="1638046" y="8315706"/>
                    <a:pt x="1638046" y="8588756"/>
                  </a:cubicBezTo>
                  <a:cubicBezTo>
                    <a:pt x="1725803" y="8588756"/>
                    <a:pt x="1794002" y="8588756"/>
                    <a:pt x="1881759" y="8588756"/>
                  </a:cubicBezTo>
                  <a:cubicBezTo>
                    <a:pt x="1881759" y="8306054"/>
                    <a:pt x="1881759" y="8033004"/>
                    <a:pt x="1881759" y="7750302"/>
                  </a:cubicBezTo>
                  <a:cubicBezTo>
                    <a:pt x="1794002" y="7750302"/>
                    <a:pt x="1716024" y="7750302"/>
                    <a:pt x="1638046" y="7750302"/>
                  </a:cubicBezTo>
                  <a:close/>
                </a:path>
              </a:pathLst>
            </a:custGeom>
            <a:solidFill>
              <a:srgbClr val="002060"/>
            </a:solidFill>
          </p:spPr>
        </p:sp>
      </p:grpSp>
      <p:sp>
        <p:nvSpPr>
          <p:cNvPr id="8" name="TextBox 8"/>
          <p:cNvSpPr txBox="1"/>
          <p:nvPr/>
        </p:nvSpPr>
        <p:spPr>
          <a:xfrm>
            <a:off x="8232480" y="881100"/>
            <a:ext cx="9104580" cy="1243930"/>
          </a:xfrm>
          <a:prstGeom prst="rect">
            <a:avLst/>
          </a:prstGeom>
        </p:spPr>
        <p:txBody>
          <a:bodyPr lIns="0" tIns="0" rIns="0" bIns="0" rtlCol="0" anchor="t">
            <a:spAutoFit/>
          </a:bodyPr>
          <a:lstStyle/>
          <a:p>
            <a:pPr algn="ctr" rtl="1">
              <a:lnSpc>
                <a:spcPts val="9720"/>
              </a:lnSpc>
            </a:pPr>
            <a:r>
              <a:rPr lang="fa-IR" sz="8100" spc="118" dirty="0">
                <a:solidFill>
                  <a:srgbClr val="418AB3"/>
                </a:solidFill>
                <a:latin typeface="Montserrat"/>
                <a:cs typeface="B Nazanin" pitchFamily="2" charset="-78"/>
              </a:rPr>
              <a:t>سبک دستور کار</a:t>
            </a:r>
            <a:endParaRPr lang="en-US" sz="8100" spc="118" dirty="0">
              <a:solidFill>
                <a:srgbClr val="262626"/>
              </a:solidFill>
              <a:latin typeface="Montserrat"/>
              <a:cs typeface="B Nazanin" pitchFamily="2" charset="-78"/>
            </a:endParaRPr>
          </a:p>
        </p:txBody>
      </p:sp>
      <p:sp>
        <p:nvSpPr>
          <p:cNvPr id="9" name="TextBox 9"/>
          <p:cNvSpPr txBox="1"/>
          <p:nvPr/>
        </p:nvSpPr>
        <p:spPr>
          <a:xfrm>
            <a:off x="7882596" y="420293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0" name="TextBox 10"/>
          <p:cNvSpPr txBox="1"/>
          <p:nvPr/>
        </p:nvSpPr>
        <p:spPr>
          <a:xfrm>
            <a:off x="7858116" y="364330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1" name="TextBox 11"/>
          <p:cNvSpPr txBox="1"/>
          <p:nvPr/>
        </p:nvSpPr>
        <p:spPr>
          <a:xfrm>
            <a:off x="14859040" y="342898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01</a:t>
            </a:r>
          </a:p>
        </p:txBody>
      </p:sp>
      <p:sp>
        <p:nvSpPr>
          <p:cNvPr id="12" name="TextBox 12"/>
          <p:cNvSpPr txBox="1"/>
          <p:nvPr/>
        </p:nvSpPr>
        <p:spPr>
          <a:xfrm>
            <a:off x="7885836" y="570089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3" name="TextBox 13"/>
          <p:cNvSpPr txBox="1"/>
          <p:nvPr/>
        </p:nvSpPr>
        <p:spPr>
          <a:xfrm>
            <a:off x="7861356" y="514126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4" name="TextBox 14"/>
          <p:cNvSpPr txBox="1"/>
          <p:nvPr/>
        </p:nvSpPr>
        <p:spPr>
          <a:xfrm>
            <a:off x="14862280" y="492694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02</a:t>
            </a:r>
          </a:p>
        </p:txBody>
      </p:sp>
      <p:sp>
        <p:nvSpPr>
          <p:cNvPr id="15" name="TextBox 15"/>
          <p:cNvSpPr txBox="1"/>
          <p:nvPr/>
        </p:nvSpPr>
        <p:spPr>
          <a:xfrm>
            <a:off x="7889076" y="7198857"/>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6" name="TextBox 16"/>
          <p:cNvSpPr txBox="1"/>
          <p:nvPr/>
        </p:nvSpPr>
        <p:spPr>
          <a:xfrm>
            <a:off x="7865136" y="663922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17" name="TextBox 17"/>
          <p:cNvSpPr txBox="1"/>
          <p:nvPr/>
        </p:nvSpPr>
        <p:spPr>
          <a:xfrm>
            <a:off x="14865520" y="642490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03</a:t>
            </a:r>
          </a:p>
        </p:txBody>
      </p:sp>
      <p:sp>
        <p:nvSpPr>
          <p:cNvPr id="18" name="TextBox 18"/>
          <p:cNvSpPr txBox="1"/>
          <p:nvPr/>
        </p:nvSpPr>
        <p:spPr>
          <a:xfrm>
            <a:off x="8000992" y="8501086"/>
            <a:ext cx="6578460" cy="564257"/>
          </a:xfrm>
          <a:prstGeom prst="rect">
            <a:avLst/>
          </a:prstGeom>
        </p:spPr>
        <p:txBody>
          <a:bodyPr lIns="0" tIns="0" rIns="0" bIns="0" rtlCol="0" anchor="t">
            <a:spAutoFit/>
          </a:bodyPr>
          <a:lstStyle/>
          <a:p>
            <a:pPr algn="r" rtl="1">
              <a:lnSpc>
                <a:spcPts val="2160"/>
              </a:lnSpc>
            </a:pPr>
            <a:r>
              <a:rPr lang="fa-IR" sz="1800" spc="25" dirty="0">
                <a:solidFill>
                  <a:srgbClr val="262626"/>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262626"/>
              </a:solidFill>
              <a:latin typeface="Montserrat"/>
              <a:cs typeface="B Nazanin" pitchFamily="2" charset="-78"/>
            </a:endParaRPr>
          </a:p>
        </p:txBody>
      </p:sp>
      <p:sp>
        <p:nvSpPr>
          <p:cNvPr id="19" name="TextBox 19"/>
          <p:cNvSpPr txBox="1"/>
          <p:nvPr/>
        </p:nvSpPr>
        <p:spPr>
          <a:xfrm>
            <a:off x="8000992" y="7929582"/>
            <a:ext cx="6545340" cy="628377"/>
          </a:xfrm>
          <a:prstGeom prst="rect">
            <a:avLst/>
          </a:prstGeom>
        </p:spPr>
        <p:txBody>
          <a:bodyPr lIns="0" tIns="0" rIns="0" bIns="0" rtlCol="0" anchor="t">
            <a:spAutoFit/>
          </a:bodyPr>
          <a:lstStyle/>
          <a:p>
            <a:pPr algn="r" rtl="1">
              <a:lnSpc>
                <a:spcPts val="4860"/>
              </a:lnSpc>
            </a:pPr>
            <a:r>
              <a:rPr lang="fa-IR" sz="4050" spc="58" dirty="0">
                <a:solidFill>
                  <a:srgbClr val="262626"/>
                </a:solidFill>
                <a:latin typeface="Montserrat Bold"/>
                <a:cs typeface="B Nazanin" pitchFamily="2" charset="-78"/>
              </a:rPr>
              <a:t>فهرست</a:t>
            </a:r>
            <a:endParaRPr lang="en-US" sz="4050" spc="58" dirty="0">
              <a:solidFill>
                <a:srgbClr val="262626"/>
              </a:solidFill>
              <a:latin typeface="Montserrat Bold"/>
              <a:cs typeface="B Nazanin" pitchFamily="2" charset="-78"/>
            </a:endParaRPr>
          </a:p>
        </p:txBody>
      </p:sp>
      <p:sp>
        <p:nvSpPr>
          <p:cNvPr id="20" name="TextBox 20"/>
          <p:cNvSpPr txBox="1"/>
          <p:nvPr/>
        </p:nvSpPr>
        <p:spPr>
          <a:xfrm>
            <a:off x="14869300" y="7922868"/>
            <a:ext cx="1400220" cy="1102866"/>
          </a:xfrm>
          <a:prstGeom prst="rect">
            <a:avLst/>
          </a:prstGeom>
        </p:spPr>
        <p:txBody>
          <a:bodyPr lIns="0" tIns="0" rIns="0" bIns="0" rtlCol="0" anchor="t">
            <a:spAutoFit/>
          </a:bodyPr>
          <a:lstStyle/>
          <a:p>
            <a:pPr algn="r" rtl="1">
              <a:lnSpc>
                <a:spcPts val="8640"/>
              </a:lnSpc>
            </a:pPr>
            <a:r>
              <a:rPr lang="en-US" sz="7200" spc="105">
                <a:solidFill>
                  <a:srgbClr val="262626"/>
                </a:solidFill>
                <a:latin typeface="Montserrat Bold"/>
                <a:cs typeface="B Nazanin" pitchFamily="2" charset="-78"/>
              </a:rPr>
              <a:t>04</a:t>
            </a:r>
          </a:p>
        </p:txBody>
      </p:sp>
      <p:sp>
        <p:nvSpPr>
          <p:cNvPr id="21" name="TextBox 21"/>
          <p:cNvSpPr txBox="1"/>
          <p:nvPr/>
        </p:nvSpPr>
        <p:spPr>
          <a:xfrm>
            <a:off x="8223840" y="2201400"/>
            <a:ext cx="9062460" cy="564257"/>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grpSp>
        <p:nvGrpSpPr>
          <p:cNvPr id="22" name="Group 22"/>
          <p:cNvGrpSpPr/>
          <p:nvPr/>
        </p:nvGrpSpPr>
        <p:grpSpPr>
          <a:xfrm>
            <a:off x="0" y="10095300"/>
            <a:ext cx="18288180" cy="205740"/>
            <a:chOff x="0" y="0"/>
            <a:chExt cx="24384240" cy="274320"/>
          </a:xfrm>
        </p:grpSpPr>
        <p:sp>
          <p:nvSpPr>
            <p:cNvPr id="23" name="Freeform 2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24" name="Group 24"/>
          <p:cNvGrpSpPr/>
          <p:nvPr/>
        </p:nvGrpSpPr>
        <p:grpSpPr>
          <a:xfrm>
            <a:off x="13687920" y="9412200"/>
            <a:ext cx="4599720" cy="732780"/>
            <a:chOff x="0" y="0"/>
            <a:chExt cx="6132960" cy="977040"/>
          </a:xfrm>
        </p:grpSpPr>
        <p:sp>
          <p:nvSpPr>
            <p:cNvPr id="25" name="Freeform 25"/>
            <p:cNvSpPr/>
            <p:nvPr/>
          </p:nvSpPr>
          <p:spPr>
            <a:xfrm>
              <a:off x="0" y="-127"/>
              <a:ext cx="6132957" cy="977138"/>
            </a:xfrm>
            <a:custGeom>
              <a:avLst/>
              <a:gdLst/>
              <a:ahLst/>
              <a:cxnLst/>
              <a:rect l="l" t="t" r="r" b="b"/>
              <a:pathLst>
                <a:path w="6132957" h="977138">
                  <a:moveTo>
                    <a:pt x="2670048" y="127"/>
                  </a:moveTo>
                  <a:cubicBezTo>
                    <a:pt x="2670048" y="127"/>
                    <a:pt x="2670048" y="127"/>
                    <a:pt x="2926207" y="127"/>
                  </a:cubicBezTo>
                  <a:cubicBezTo>
                    <a:pt x="2926207" y="127"/>
                    <a:pt x="2926207" y="127"/>
                    <a:pt x="2926207" y="350901"/>
                  </a:cubicBezTo>
                  <a:cubicBezTo>
                    <a:pt x="2926207" y="350901"/>
                    <a:pt x="2926207" y="350901"/>
                    <a:pt x="3113786" y="350901"/>
                  </a:cubicBezTo>
                  <a:cubicBezTo>
                    <a:pt x="3113786" y="350901"/>
                    <a:pt x="3113786" y="350901"/>
                    <a:pt x="3113786" y="667131"/>
                  </a:cubicBezTo>
                  <a:cubicBezTo>
                    <a:pt x="3113786" y="667131"/>
                    <a:pt x="3113786" y="667131"/>
                    <a:pt x="3264408" y="667131"/>
                  </a:cubicBezTo>
                  <a:cubicBezTo>
                    <a:pt x="3264408" y="667131"/>
                    <a:pt x="3264408" y="667131"/>
                    <a:pt x="3264408" y="560832"/>
                  </a:cubicBezTo>
                  <a:cubicBezTo>
                    <a:pt x="3264408" y="560832"/>
                    <a:pt x="3264408" y="560832"/>
                    <a:pt x="3470402" y="560832"/>
                  </a:cubicBezTo>
                  <a:cubicBezTo>
                    <a:pt x="3470402" y="560832"/>
                    <a:pt x="3470402" y="560832"/>
                    <a:pt x="3470402" y="175514"/>
                  </a:cubicBezTo>
                  <a:cubicBezTo>
                    <a:pt x="3470402" y="175514"/>
                    <a:pt x="3470402" y="175514"/>
                    <a:pt x="3631565" y="175514"/>
                  </a:cubicBezTo>
                  <a:cubicBezTo>
                    <a:pt x="3631565" y="175514"/>
                    <a:pt x="3631565" y="175514"/>
                    <a:pt x="3631565" y="550164"/>
                  </a:cubicBezTo>
                  <a:cubicBezTo>
                    <a:pt x="3631565" y="550164"/>
                    <a:pt x="3631565" y="550164"/>
                    <a:pt x="3729355" y="550164"/>
                  </a:cubicBezTo>
                  <a:cubicBezTo>
                    <a:pt x="3729355" y="550164"/>
                    <a:pt x="3729355" y="550164"/>
                    <a:pt x="3729355" y="260477"/>
                  </a:cubicBezTo>
                  <a:cubicBezTo>
                    <a:pt x="3729355" y="260477"/>
                    <a:pt x="3729355" y="260477"/>
                    <a:pt x="3961765" y="260477"/>
                  </a:cubicBezTo>
                  <a:cubicBezTo>
                    <a:pt x="3961765" y="260477"/>
                    <a:pt x="3961765" y="260477"/>
                    <a:pt x="3961765" y="555498"/>
                  </a:cubicBezTo>
                  <a:cubicBezTo>
                    <a:pt x="3961765" y="555498"/>
                    <a:pt x="3961765" y="555498"/>
                    <a:pt x="4196842" y="555498"/>
                  </a:cubicBezTo>
                  <a:cubicBezTo>
                    <a:pt x="4196842" y="555498"/>
                    <a:pt x="4196842" y="555498"/>
                    <a:pt x="4196842" y="372110"/>
                  </a:cubicBezTo>
                  <a:cubicBezTo>
                    <a:pt x="4196842" y="372110"/>
                    <a:pt x="4196842" y="372110"/>
                    <a:pt x="4453001" y="372110"/>
                  </a:cubicBezTo>
                  <a:cubicBezTo>
                    <a:pt x="4453001" y="372110"/>
                    <a:pt x="4453001" y="372110"/>
                    <a:pt x="4453001" y="550164"/>
                  </a:cubicBezTo>
                  <a:cubicBezTo>
                    <a:pt x="4453001" y="550164"/>
                    <a:pt x="4453001" y="550164"/>
                    <a:pt x="4648454" y="550164"/>
                  </a:cubicBezTo>
                  <a:cubicBezTo>
                    <a:pt x="4648454" y="550164"/>
                    <a:pt x="4648454" y="550164"/>
                    <a:pt x="4648454" y="465074"/>
                  </a:cubicBezTo>
                  <a:cubicBezTo>
                    <a:pt x="4648454" y="465074"/>
                    <a:pt x="4648454" y="465074"/>
                    <a:pt x="4780534" y="467741"/>
                  </a:cubicBezTo>
                  <a:cubicBezTo>
                    <a:pt x="4780534" y="467741"/>
                    <a:pt x="4780534" y="467741"/>
                    <a:pt x="4780534" y="393319"/>
                  </a:cubicBezTo>
                  <a:cubicBezTo>
                    <a:pt x="4780534" y="393319"/>
                    <a:pt x="4780534" y="393319"/>
                    <a:pt x="4915281" y="393319"/>
                  </a:cubicBezTo>
                  <a:cubicBezTo>
                    <a:pt x="4915281" y="393319"/>
                    <a:pt x="4915281" y="393319"/>
                    <a:pt x="4915281" y="462407"/>
                  </a:cubicBezTo>
                  <a:cubicBezTo>
                    <a:pt x="4915281" y="462407"/>
                    <a:pt x="4915281" y="462407"/>
                    <a:pt x="5044694" y="462407"/>
                  </a:cubicBezTo>
                  <a:cubicBezTo>
                    <a:pt x="5044694" y="462407"/>
                    <a:pt x="5044694" y="462407"/>
                    <a:pt x="5044694" y="385318"/>
                  </a:cubicBezTo>
                  <a:cubicBezTo>
                    <a:pt x="5044694" y="385318"/>
                    <a:pt x="5044694" y="385318"/>
                    <a:pt x="5171440" y="387985"/>
                  </a:cubicBezTo>
                  <a:cubicBezTo>
                    <a:pt x="5171440" y="387985"/>
                    <a:pt x="5171440" y="387985"/>
                    <a:pt x="5171440" y="95631"/>
                  </a:cubicBezTo>
                  <a:cubicBezTo>
                    <a:pt x="5171440" y="95631"/>
                    <a:pt x="5171440" y="95631"/>
                    <a:pt x="5427599" y="95631"/>
                  </a:cubicBezTo>
                  <a:cubicBezTo>
                    <a:pt x="5427599" y="95631"/>
                    <a:pt x="5427599" y="95631"/>
                    <a:pt x="5427599" y="350774"/>
                  </a:cubicBezTo>
                  <a:cubicBezTo>
                    <a:pt x="5427599" y="350774"/>
                    <a:pt x="5427599" y="350774"/>
                    <a:pt x="5617718" y="350774"/>
                  </a:cubicBezTo>
                  <a:cubicBezTo>
                    <a:pt x="5617718" y="350774"/>
                    <a:pt x="5617718" y="350774"/>
                    <a:pt x="5617718" y="815848"/>
                  </a:cubicBezTo>
                  <a:cubicBezTo>
                    <a:pt x="5617718" y="815848"/>
                    <a:pt x="5617718" y="815848"/>
                    <a:pt x="5768340" y="815848"/>
                  </a:cubicBezTo>
                  <a:cubicBezTo>
                    <a:pt x="5768340" y="815848"/>
                    <a:pt x="5768340" y="815848"/>
                    <a:pt x="5768340" y="560705"/>
                  </a:cubicBezTo>
                  <a:cubicBezTo>
                    <a:pt x="5768340" y="560705"/>
                    <a:pt x="5768340" y="560705"/>
                    <a:pt x="5971667" y="560705"/>
                  </a:cubicBezTo>
                  <a:cubicBezTo>
                    <a:pt x="5971667" y="560705"/>
                    <a:pt x="5971667" y="560705"/>
                    <a:pt x="5971667" y="175387"/>
                  </a:cubicBezTo>
                  <a:cubicBezTo>
                    <a:pt x="5971667" y="175387"/>
                    <a:pt x="5971667" y="175387"/>
                    <a:pt x="6132830" y="175387"/>
                  </a:cubicBezTo>
                  <a:cubicBezTo>
                    <a:pt x="6132830" y="175387"/>
                    <a:pt x="6132830" y="175387"/>
                    <a:pt x="6132830" y="882650"/>
                  </a:cubicBezTo>
                  <a:lnTo>
                    <a:pt x="6132830" y="954405"/>
                  </a:lnTo>
                  <a:lnTo>
                    <a:pt x="6132957" y="954405"/>
                  </a:lnTo>
                  <a:lnTo>
                    <a:pt x="6132957" y="977138"/>
                  </a:lnTo>
                  <a:lnTo>
                    <a:pt x="0" y="977138"/>
                  </a:lnTo>
                  <a:lnTo>
                    <a:pt x="0" y="954532"/>
                  </a:lnTo>
                  <a:lnTo>
                    <a:pt x="0" y="791972"/>
                  </a:lnTo>
                  <a:lnTo>
                    <a:pt x="56769" y="791972"/>
                  </a:lnTo>
                  <a:cubicBezTo>
                    <a:pt x="83058" y="791972"/>
                    <a:pt x="113157" y="791972"/>
                    <a:pt x="147447" y="791972"/>
                  </a:cubicBezTo>
                  <a:cubicBezTo>
                    <a:pt x="147447" y="791972"/>
                    <a:pt x="147447" y="791972"/>
                    <a:pt x="147447" y="207391"/>
                  </a:cubicBezTo>
                  <a:cubicBezTo>
                    <a:pt x="147447" y="207391"/>
                    <a:pt x="147447" y="207391"/>
                    <a:pt x="329692" y="207391"/>
                  </a:cubicBezTo>
                  <a:cubicBezTo>
                    <a:pt x="329692" y="207391"/>
                    <a:pt x="329692" y="207391"/>
                    <a:pt x="329692" y="691007"/>
                  </a:cubicBezTo>
                  <a:cubicBezTo>
                    <a:pt x="340233" y="661797"/>
                    <a:pt x="369316" y="598043"/>
                    <a:pt x="398399" y="598043"/>
                  </a:cubicBezTo>
                  <a:cubicBezTo>
                    <a:pt x="440690" y="598043"/>
                    <a:pt x="480314" y="704342"/>
                    <a:pt x="480314" y="704342"/>
                  </a:cubicBezTo>
                  <a:cubicBezTo>
                    <a:pt x="480314" y="704342"/>
                    <a:pt x="514604" y="598043"/>
                    <a:pt x="554228" y="598043"/>
                  </a:cubicBezTo>
                  <a:cubicBezTo>
                    <a:pt x="593852" y="598043"/>
                    <a:pt x="636143" y="704342"/>
                    <a:pt x="636143" y="704342"/>
                  </a:cubicBezTo>
                  <a:cubicBezTo>
                    <a:pt x="636143" y="704342"/>
                    <a:pt x="670433" y="598043"/>
                    <a:pt x="710057" y="598043"/>
                  </a:cubicBezTo>
                  <a:cubicBezTo>
                    <a:pt x="749681" y="598043"/>
                    <a:pt x="791972" y="704342"/>
                    <a:pt x="791972" y="704342"/>
                  </a:cubicBezTo>
                  <a:cubicBezTo>
                    <a:pt x="791972" y="704342"/>
                    <a:pt x="791972" y="704342"/>
                    <a:pt x="791972" y="728218"/>
                  </a:cubicBezTo>
                  <a:cubicBezTo>
                    <a:pt x="791972" y="728218"/>
                    <a:pt x="791972" y="728218"/>
                    <a:pt x="865886" y="728218"/>
                  </a:cubicBezTo>
                  <a:cubicBezTo>
                    <a:pt x="865886" y="728218"/>
                    <a:pt x="865886" y="728218"/>
                    <a:pt x="865886" y="653796"/>
                  </a:cubicBezTo>
                  <a:cubicBezTo>
                    <a:pt x="813054" y="643128"/>
                    <a:pt x="773430" y="595376"/>
                    <a:pt x="773430" y="539496"/>
                  </a:cubicBezTo>
                  <a:cubicBezTo>
                    <a:pt x="773430" y="483616"/>
                    <a:pt x="813054" y="435864"/>
                    <a:pt x="865886" y="425196"/>
                  </a:cubicBezTo>
                  <a:cubicBezTo>
                    <a:pt x="865886" y="425196"/>
                    <a:pt x="865886" y="425196"/>
                    <a:pt x="865886" y="295021"/>
                  </a:cubicBezTo>
                  <a:cubicBezTo>
                    <a:pt x="865886" y="295021"/>
                    <a:pt x="865886" y="295021"/>
                    <a:pt x="913384" y="295021"/>
                  </a:cubicBezTo>
                  <a:cubicBezTo>
                    <a:pt x="913384" y="295021"/>
                    <a:pt x="913384" y="295021"/>
                    <a:pt x="913384" y="425196"/>
                  </a:cubicBezTo>
                  <a:cubicBezTo>
                    <a:pt x="966216" y="435864"/>
                    <a:pt x="1005840" y="483616"/>
                    <a:pt x="1005840" y="539496"/>
                  </a:cubicBezTo>
                  <a:cubicBezTo>
                    <a:pt x="1005840" y="597916"/>
                    <a:pt x="966216" y="643128"/>
                    <a:pt x="913384" y="653796"/>
                  </a:cubicBezTo>
                  <a:cubicBezTo>
                    <a:pt x="913384" y="653796"/>
                    <a:pt x="913384" y="653796"/>
                    <a:pt x="913384" y="728218"/>
                  </a:cubicBezTo>
                  <a:cubicBezTo>
                    <a:pt x="913384" y="728218"/>
                    <a:pt x="913384" y="728218"/>
                    <a:pt x="976757" y="728218"/>
                  </a:cubicBezTo>
                  <a:cubicBezTo>
                    <a:pt x="976757" y="728218"/>
                    <a:pt x="976757" y="728218"/>
                    <a:pt x="976757" y="651129"/>
                  </a:cubicBezTo>
                  <a:cubicBezTo>
                    <a:pt x="976757" y="651129"/>
                    <a:pt x="976757" y="651129"/>
                    <a:pt x="1056005" y="651129"/>
                  </a:cubicBezTo>
                  <a:cubicBezTo>
                    <a:pt x="1056005" y="651129"/>
                    <a:pt x="1056005" y="651129"/>
                    <a:pt x="1056005" y="550164"/>
                  </a:cubicBezTo>
                  <a:cubicBezTo>
                    <a:pt x="1056005" y="550164"/>
                    <a:pt x="1056005" y="550164"/>
                    <a:pt x="1227709" y="550164"/>
                  </a:cubicBezTo>
                  <a:cubicBezTo>
                    <a:pt x="1227709" y="550164"/>
                    <a:pt x="1227709" y="550164"/>
                    <a:pt x="1227709" y="260477"/>
                  </a:cubicBezTo>
                  <a:cubicBezTo>
                    <a:pt x="1227709" y="260477"/>
                    <a:pt x="1227709" y="260477"/>
                    <a:pt x="1457452" y="260477"/>
                  </a:cubicBezTo>
                  <a:cubicBezTo>
                    <a:pt x="1457452" y="260477"/>
                    <a:pt x="1457452" y="260477"/>
                    <a:pt x="1457452" y="555498"/>
                  </a:cubicBezTo>
                  <a:cubicBezTo>
                    <a:pt x="1457452" y="555498"/>
                    <a:pt x="1457452" y="555498"/>
                    <a:pt x="1692529" y="555498"/>
                  </a:cubicBezTo>
                  <a:cubicBezTo>
                    <a:pt x="1692529" y="555498"/>
                    <a:pt x="1692529" y="555498"/>
                    <a:pt x="1692529" y="372110"/>
                  </a:cubicBezTo>
                  <a:cubicBezTo>
                    <a:pt x="1692529" y="372110"/>
                    <a:pt x="1692529" y="372110"/>
                    <a:pt x="1951355" y="372110"/>
                  </a:cubicBezTo>
                  <a:cubicBezTo>
                    <a:pt x="1951355" y="372110"/>
                    <a:pt x="1951355" y="372110"/>
                    <a:pt x="1951355" y="550164"/>
                  </a:cubicBezTo>
                  <a:cubicBezTo>
                    <a:pt x="1951355" y="550164"/>
                    <a:pt x="1951355" y="550164"/>
                    <a:pt x="2146808" y="550164"/>
                  </a:cubicBezTo>
                  <a:cubicBezTo>
                    <a:pt x="2146808" y="550164"/>
                    <a:pt x="2146808" y="550164"/>
                    <a:pt x="2146808" y="465074"/>
                  </a:cubicBezTo>
                  <a:cubicBezTo>
                    <a:pt x="2146808" y="465074"/>
                    <a:pt x="2146808" y="465074"/>
                    <a:pt x="2278888" y="467741"/>
                  </a:cubicBezTo>
                  <a:cubicBezTo>
                    <a:pt x="2278888" y="467741"/>
                    <a:pt x="2278888" y="467741"/>
                    <a:pt x="2278888" y="393319"/>
                  </a:cubicBezTo>
                  <a:cubicBezTo>
                    <a:pt x="2278888" y="393319"/>
                    <a:pt x="2278888" y="393319"/>
                    <a:pt x="2413635" y="393319"/>
                  </a:cubicBezTo>
                  <a:cubicBezTo>
                    <a:pt x="2413635" y="393319"/>
                    <a:pt x="2413635" y="393319"/>
                    <a:pt x="2413635" y="462407"/>
                  </a:cubicBezTo>
                  <a:cubicBezTo>
                    <a:pt x="2413635" y="462407"/>
                    <a:pt x="2413635" y="462407"/>
                    <a:pt x="2543048" y="462407"/>
                  </a:cubicBezTo>
                  <a:cubicBezTo>
                    <a:pt x="2543048" y="462407"/>
                    <a:pt x="2543048" y="462407"/>
                    <a:pt x="2543048" y="385318"/>
                  </a:cubicBezTo>
                  <a:cubicBezTo>
                    <a:pt x="2543048" y="385318"/>
                    <a:pt x="2543048" y="385318"/>
                    <a:pt x="2669794" y="387985"/>
                  </a:cubicBezTo>
                  <a:cubicBezTo>
                    <a:pt x="2669794" y="387985"/>
                    <a:pt x="2669794" y="387985"/>
                    <a:pt x="2669794" y="0"/>
                  </a:cubicBezTo>
                  <a:close/>
                </a:path>
              </a:pathLst>
            </a:custGeom>
            <a:solidFill>
              <a:srgbClr val="418AB3"/>
            </a:solidFill>
          </p:spPr>
        </p:sp>
      </p:grpSp>
      <p:grpSp>
        <p:nvGrpSpPr>
          <p:cNvPr id="26" name="Group 26"/>
          <p:cNvGrpSpPr/>
          <p:nvPr/>
        </p:nvGrpSpPr>
        <p:grpSpPr>
          <a:xfrm>
            <a:off x="17680140" y="9448380"/>
            <a:ext cx="25920" cy="349920"/>
            <a:chOff x="0" y="0"/>
            <a:chExt cx="34560" cy="466560"/>
          </a:xfrm>
        </p:grpSpPr>
        <p:sp>
          <p:nvSpPr>
            <p:cNvPr id="27" name="Freeform 27"/>
            <p:cNvSpPr/>
            <p:nvPr/>
          </p:nvSpPr>
          <p:spPr>
            <a:xfrm>
              <a:off x="0" y="0"/>
              <a:ext cx="34544" cy="466598"/>
            </a:xfrm>
            <a:custGeom>
              <a:avLst/>
              <a:gdLst/>
              <a:ahLst/>
              <a:cxnLst/>
              <a:rect l="l" t="t" r="r" b="b"/>
              <a:pathLst>
                <a:path w="34544" h="466598">
                  <a:moveTo>
                    <a:pt x="34544" y="0"/>
                  </a:moveTo>
                  <a:lnTo>
                    <a:pt x="0" y="0"/>
                  </a:lnTo>
                  <a:lnTo>
                    <a:pt x="0" y="466598"/>
                  </a:lnTo>
                  <a:lnTo>
                    <a:pt x="34544" y="466598"/>
                  </a:lnTo>
                  <a:close/>
                </a:path>
              </a:pathLst>
            </a:custGeom>
            <a:solidFill>
              <a:srgbClr val="418AB3"/>
            </a:solidFill>
          </p:spPr>
        </p:sp>
      </p:grpSp>
      <p:grpSp>
        <p:nvGrpSpPr>
          <p:cNvPr id="28" name="Group 28"/>
          <p:cNvGrpSpPr/>
          <p:nvPr/>
        </p:nvGrpSpPr>
        <p:grpSpPr>
          <a:xfrm>
            <a:off x="17593200" y="9448380"/>
            <a:ext cx="22680" cy="349920"/>
            <a:chOff x="0" y="0"/>
            <a:chExt cx="30240" cy="466560"/>
          </a:xfrm>
        </p:grpSpPr>
        <p:sp>
          <p:nvSpPr>
            <p:cNvPr id="29" name="Freeform 29"/>
            <p:cNvSpPr/>
            <p:nvPr/>
          </p:nvSpPr>
          <p:spPr>
            <a:xfrm>
              <a:off x="0" y="0"/>
              <a:ext cx="30226" cy="466598"/>
            </a:xfrm>
            <a:custGeom>
              <a:avLst/>
              <a:gdLst/>
              <a:ahLst/>
              <a:cxnLst/>
              <a:rect l="l" t="t" r="r" b="b"/>
              <a:pathLst>
                <a:path w="30226" h="466598">
                  <a:moveTo>
                    <a:pt x="30226" y="0"/>
                  </a:moveTo>
                  <a:lnTo>
                    <a:pt x="0" y="0"/>
                  </a:lnTo>
                  <a:lnTo>
                    <a:pt x="0" y="466598"/>
                  </a:lnTo>
                  <a:lnTo>
                    <a:pt x="30226" y="466598"/>
                  </a:lnTo>
                  <a:close/>
                </a:path>
              </a:pathLst>
            </a:custGeom>
            <a:solidFill>
              <a:srgbClr val="418AB3"/>
            </a:solidFill>
          </p:spPr>
        </p:sp>
      </p:grpSp>
      <p:grpSp>
        <p:nvGrpSpPr>
          <p:cNvPr id="30" name="Group 30"/>
          <p:cNvGrpSpPr/>
          <p:nvPr/>
        </p:nvGrpSpPr>
        <p:grpSpPr>
          <a:xfrm>
            <a:off x="17600220" y="9462960"/>
            <a:ext cx="93420" cy="16740"/>
            <a:chOff x="0" y="0"/>
            <a:chExt cx="124560" cy="22320"/>
          </a:xfrm>
        </p:grpSpPr>
        <p:sp>
          <p:nvSpPr>
            <p:cNvPr id="31" name="Freeform 3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32" name="Group 32"/>
          <p:cNvGrpSpPr/>
          <p:nvPr/>
        </p:nvGrpSpPr>
        <p:grpSpPr>
          <a:xfrm>
            <a:off x="17607240" y="9469980"/>
            <a:ext cx="80460" cy="80460"/>
            <a:chOff x="0" y="0"/>
            <a:chExt cx="107280" cy="107280"/>
          </a:xfrm>
        </p:grpSpPr>
        <p:sp>
          <p:nvSpPr>
            <p:cNvPr id="33" name="Freeform 33"/>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34" name="Group 34"/>
          <p:cNvGrpSpPr/>
          <p:nvPr/>
        </p:nvGrpSpPr>
        <p:grpSpPr>
          <a:xfrm>
            <a:off x="17607240" y="9469980"/>
            <a:ext cx="80460" cy="80460"/>
            <a:chOff x="0" y="0"/>
            <a:chExt cx="107280" cy="107280"/>
          </a:xfrm>
        </p:grpSpPr>
        <p:sp>
          <p:nvSpPr>
            <p:cNvPr id="35" name="Freeform 35"/>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36" name="Group 36"/>
          <p:cNvGrpSpPr/>
          <p:nvPr/>
        </p:nvGrpSpPr>
        <p:grpSpPr>
          <a:xfrm>
            <a:off x="17600220" y="9539640"/>
            <a:ext cx="93420" cy="16740"/>
            <a:chOff x="0" y="0"/>
            <a:chExt cx="124560" cy="22320"/>
          </a:xfrm>
        </p:grpSpPr>
        <p:sp>
          <p:nvSpPr>
            <p:cNvPr id="37" name="Freeform 3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38" name="Group 38"/>
          <p:cNvGrpSpPr/>
          <p:nvPr/>
        </p:nvGrpSpPr>
        <p:grpSpPr>
          <a:xfrm>
            <a:off x="17607240" y="9547200"/>
            <a:ext cx="80460" cy="79920"/>
            <a:chOff x="0" y="0"/>
            <a:chExt cx="107280" cy="106560"/>
          </a:xfrm>
        </p:grpSpPr>
        <p:sp>
          <p:nvSpPr>
            <p:cNvPr id="39" name="Freeform 39"/>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40" name="Group 40"/>
          <p:cNvGrpSpPr/>
          <p:nvPr/>
        </p:nvGrpSpPr>
        <p:grpSpPr>
          <a:xfrm>
            <a:off x="17607240" y="9547200"/>
            <a:ext cx="80460" cy="79920"/>
            <a:chOff x="0" y="0"/>
            <a:chExt cx="107280" cy="106560"/>
          </a:xfrm>
        </p:grpSpPr>
        <p:sp>
          <p:nvSpPr>
            <p:cNvPr id="41" name="Freeform 41"/>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42" name="Group 42"/>
          <p:cNvGrpSpPr/>
          <p:nvPr/>
        </p:nvGrpSpPr>
        <p:grpSpPr>
          <a:xfrm>
            <a:off x="17600220" y="9616320"/>
            <a:ext cx="93420" cy="16740"/>
            <a:chOff x="0" y="0"/>
            <a:chExt cx="124560" cy="22320"/>
          </a:xfrm>
        </p:grpSpPr>
        <p:sp>
          <p:nvSpPr>
            <p:cNvPr id="43" name="Freeform 43"/>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44" name="Group 44"/>
          <p:cNvGrpSpPr/>
          <p:nvPr/>
        </p:nvGrpSpPr>
        <p:grpSpPr>
          <a:xfrm>
            <a:off x="17607240" y="9623340"/>
            <a:ext cx="80460" cy="80460"/>
            <a:chOff x="0" y="0"/>
            <a:chExt cx="107280" cy="107280"/>
          </a:xfrm>
        </p:grpSpPr>
        <p:sp>
          <p:nvSpPr>
            <p:cNvPr id="45" name="Freeform 45"/>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46" name="Group 46"/>
          <p:cNvGrpSpPr/>
          <p:nvPr/>
        </p:nvGrpSpPr>
        <p:grpSpPr>
          <a:xfrm>
            <a:off x="17607240" y="9623340"/>
            <a:ext cx="80460" cy="80460"/>
            <a:chOff x="0" y="0"/>
            <a:chExt cx="107280" cy="107280"/>
          </a:xfrm>
        </p:grpSpPr>
        <p:sp>
          <p:nvSpPr>
            <p:cNvPr id="47" name="Freeform 47"/>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48" name="Group 48"/>
          <p:cNvGrpSpPr/>
          <p:nvPr/>
        </p:nvGrpSpPr>
        <p:grpSpPr>
          <a:xfrm>
            <a:off x="17600220" y="9693000"/>
            <a:ext cx="93420" cy="16740"/>
            <a:chOff x="0" y="0"/>
            <a:chExt cx="124560" cy="22320"/>
          </a:xfrm>
        </p:grpSpPr>
        <p:sp>
          <p:nvSpPr>
            <p:cNvPr id="49" name="Freeform 4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50" name="Group 50"/>
          <p:cNvGrpSpPr/>
          <p:nvPr/>
        </p:nvGrpSpPr>
        <p:grpSpPr>
          <a:xfrm>
            <a:off x="17607240" y="9700560"/>
            <a:ext cx="80460" cy="79920"/>
            <a:chOff x="0" y="0"/>
            <a:chExt cx="107280" cy="106560"/>
          </a:xfrm>
        </p:grpSpPr>
        <p:sp>
          <p:nvSpPr>
            <p:cNvPr id="51" name="Freeform 51"/>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52" name="Group 52"/>
          <p:cNvGrpSpPr/>
          <p:nvPr/>
        </p:nvGrpSpPr>
        <p:grpSpPr>
          <a:xfrm>
            <a:off x="17607240" y="9700560"/>
            <a:ext cx="80460" cy="79920"/>
            <a:chOff x="0" y="0"/>
            <a:chExt cx="107280" cy="106560"/>
          </a:xfrm>
        </p:grpSpPr>
        <p:sp>
          <p:nvSpPr>
            <p:cNvPr id="53" name="Freeform 53"/>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54" name="Group 54"/>
          <p:cNvGrpSpPr/>
          <p:nvPr/>
        </p:nvGrpSpPr>
        <p:grpSpPr>
          <a:xfrm>
            <a:off x="17680140" y="9135180"/>
            <a:ext cx="25920" cy="335880"/>
            <a:chOff x="0" y="0"/>
            <a:chExt cx="34560" cy="447840"/>
          </a:xfrm>
        </p:grpSpPr>
        <p:sp>
          <p:nvSpPr>
            <p:cNvPr id="55" name="Freeform 55"/>
            <p:cNvSpPr/>
            <p:nvPr/>
          </p:nvSpPr>
          <p:spPr>
            <a:xfrm>
              <a:off x="0" y="0"/>
              <a:ext cx="34544" cy="447802"/>
            </a:xfrm>
            <a:custGeom>
              <a:avLst/>
              <a:gdLst/>
              <a:ahLst/>
              <a:cxnLst/>
              <a:rect l="l" t="t" r="r" b="b"/>
              <a:pathLst>
                <a:path w="34544" h="447802">
                  <a:moveTo>
                    <a:pt x="34544" y="0"/>
                  </a:moveTo>
                  <a:lnTo>
                    <a:pt x="0" y="0"/>
                  </a:lnTo>
                  <a:lnTo>
                    <a:pt x="0" y="447802"/>
                  </a:lnTo>
                  <a:lnTo>
                    <a:pt x="34544" y="447802"/>
                  </a:lnTo>
                  <a:close/>
                </a:path>
              </a:pathLst>
            </a:custGeom>
            <a:solidFill>
              <a:srgbClr val="418AB3"/>
            </a:solidFill>
          </p:spPr>
        </p:sp>
      </p:grpSp>
      <p:grpSp>
        <p:nvGrpSpPr>
          <p:cNvPr id="56" name="Group 56"/>
          <p:cNvGrpSpPr/>
          <p:nvPr/>
        </p:nvGrpSpPr>
        <p:grpSpPr>
          <a:xfrm>
            <a:off x="17593200" y="9135180"/>
            <a:ext cx="22680" cy="335880"/>
            <a:chOff x="0" y="0"/>
            <a:chExt cx="30240" cy="447840"/>
          </a:xfrm>
        </p:grpSpPr>
        <p:sp>
          <p:nvSpPr>
            <p:cNvPr id="57" name="Freeform 57"/>
            <p:cNvSpPr/>
            <p:nvPr/>
          </p:nvSpPr>
          <p:spPr>
            <a:xfrm>
              <a:off x="0" y="0"/>
              <a:ext cx="30226" cy="447802"/>
            </a:xfrm>
            <a:custGeom>
              <a:avLst/>
              <a:gdLst/>
              <a:ahLst/>
              <a:cxnLst/>
              <a:rect l="l" t="t" r="r" b="b"/>
              <a:pathLst>
                <a:path w="30226" h="447802">
                  <a:moveTo>
                    <a:pt x="30226" y="0"/>
                  </a:moveTo>
                  <a:lnTo>
                    <a:pt x="0" y="0"/>
                  </a:lnTo>
                  <a:lnTo>
                    <a:pt x="0" y="447802"/>
                  </a:lnTo>
                  <a:lnTo>
                    <a:pt x="30226" y="447802"/>
                  </a:lnTo>
                  <a:close/>
                </a:path>
              </a:pathLst>
            </a:custGeom>
            <a:solidFill>
              <a:srgbClr val="418AB3"/>
            </a:solidFill>
          </p:spPr>
        </p:sp>
      </p:grpSp>
      <p:grpSp>
        <p:nvGrpSpPr>
          <p:cNvPr id="58" name="Group 58"/>
          <p:cNvGrpSpPr/>
          <p:nvPr/>
        </p:nvGrpSpPr>
        <p:grpSpPr>
          <a:xfrm>
            <a:off x="17600220" y="9135180"/>
            <a:ext cx="93420" cy="16740"/>
            <a:chOff x="0" y="0"/>
            <a:chExt cx="124560" cy="22320"/>
          </a:xfrm>
        </p:grpSpPr>
        <p:sp>
          <p:nvSpPr>
            <p:cNvPr id="59" name="Freeform 59"/>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0" name="Group 60"/>
          <p:cNvGrpSpPr/>
          <p:nvPr/>
        </p:nvGrpSpPr>
        <p:grpSpPr>
          <a:xfrm>
            <a:off x="17607240" y="9142740"/>
            <a:ext cx="80460" cy="79920"/>
            <a:chOff x="0" y="0"/>
            <a:chExt cx="107280" cy="106560"/>
          </a:xfrm>
        </p:grpSpPr>
        <p:sp>
          <p:nvSpPr>
            <p:cNvPr id="61" name="Freeform 61"/>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62" name="Group 62"/>
          <p:cNvGrpSpPr/>
          <p:nvPr/>
        </p:nvGrpSpPr>
        <p:grpSpPr>
          <a:xfrm>
            <a:off x="17607240" y="9142740"/>
            <a:ext cx="80460" cy="79920"/>
            <a:chOff x="0" y="0"/>
            <a:chExt cx="107280" cy="106560"/>
          </a:xfrm>
        </p:grpSpPr>
        <p:sp>
          <p:nvSpPr>
            <p:cNvPr id="63" name="Freeform 63"/>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64" name="Group 64"/>
          <p:cNvGrpSpPr/>
          <p:nvPr/>
        </p:nvGrpSpPr>
        <p:grpSpPr>
          <a:xfrm>
            <a:off x="17600220" y="9211860"/>
            <a:ext cx="93420" cy="16740"/>
            <a:chOff x="0" y="0"/>
            <a:chExt cx="124560" cy="22320"/>
          </a:xfrm>
        </p:grpSpPr>
        <p:sp>
          <p:nvSpPr>
            <p:cNvPr id="65" name="Freeform 65"/>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66" name="Group 66"/>
          <p:cNvGrpSpPr/>
          <p:nvPr/>
        </p:nvGrpSpPr>
        <p:grpSpPr>
          <a:xfrm>
            <a:off x="17607240" y="9219420"/>
            <a:ext cx="80460" cy="80460"/>
            <a:chOff x="0" y="0"/>
            <a:chExt cx="107280" cy="107280"/>
          </a:xfrm>
        </p:grpSpPr>
        <p:sp>
          <p:nvSpPr>
            <p:cNvPr id="67" name="Freeform 67"/>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68" name="Group 68"/>
          <p:cNvGrpSpPr/>
          <p:nvPr/>
        </p:nvGrpSpPr>
        <p:grpSpPr>
          <a:xfrm>
            <a:off x="17607240" y="9219420"/>
            <a:ext cx="80460" cy="80460"/>
            <a:chOff x="0" y="0"/>
            <a:chExt cx="107280" cy="107280"/>
          </a:xfrm>
        </p:grpSpPr>
        <p:sp>
          <p:nvSpPr>
            <p:cNvPr id="69" name="Freeform 69"/>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70" name="Group 70"/>
          <p:cNvGrpSpPr/>
          <p:nvPr/>
        </p:nvGrpSpPr>
        <p:grpSpPr>
          <a:xfrm>
            <a:off x="17600220" y="9288540"/>
            <a:ext cx="93420" cy="16740"/>
            <a:chOff x="0" y="0"/>
            <a:chExt cx="124560" cy="22320"/>
          </a:xfrm>
        </p:grpSpPr>
        <p:sp>
          <p:nvSpPr>
            <p:cNvPr id="71" name="Freeform 71"/>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72" name="Group 72"/>
          <p:cNvGrpSpPr/>
          <p:nvPr/>
        </p:nvGrpSpPr>
        <p:grpSpPr>
          <a:xfrm>
            <a:off x="17607240" y="9296100"/>
            <a:ext cx="80460" cy="79920"/>
            <a:chOff x="0" y="0"/>
            <a:chExt cx="107280" cy="106560"/>
          </a:xfrm>
        </p:grpSpPr>
        <p:sp>
          <p:nvSpPr>
            <p:cNvPr id="73" name="Freeform 73"/>
            <p:cNvSpPr/>
            <p:nvPr/>
          </p:nvSpPr>
          <p:spPr>
            <a:xfrm>
              <a:off x="0" y="0"/>
              <a:ext cx="107315" cy="106553"/>
            </a:xfrm>
            <a:custGeom>
              <a:avLst/>
              <a:gdLst/>
              <a:ahLst/>
              <a:cxnLst/>
              <a:rect l="l" t="t" r="r" b="b"/>
              <a:pathLst>
                <a:path w="107315" h="106553">
                  <a:moveTo>
                    <a:pt x="10033" y="106553"/>
                  </a:moveTo>
                  <a:lnTo>
                    <a:pt x="107315" y="10033"/>
                  </a:lnTo>
                  <a:lnTo>
                    <a:pt x="97282" y="0"/>
                  </a:lnTo>
                  <a:lnTo>
                    <a:pt x="0" y="96520"/>
                  </a:lnTo>
                  <a:lnTo>
                    <a:pt x="10033" y="106553"/>
                  </a:lnTo>
                  <a:close/>
                </a:path>
              </a:pathLst>
            </a:custGeom>
            <a:solidFill>
              <a:srgbClr val="418AB3"/>
            </a:solidFill>
          </p:spPr>
        </p:sp>
      </p:grpSp>
      <p:grpSp>
        <p:nvGrpSpPr>
          <p:cNvPr id="74" name="Group 74"/>
          <p:cNvGrpSpPr/>
          <p:nvPr/>
        </p:nvGrpSpPr>
        <p:grpSpPr>
          <a:xfrm>
            <a:off x="17607240" y="9296100"/>
            <a:ext cx="80460" cy="79920"/>
            <a:chOff x="0" y="0"/>
            <a:chExt cx="107280" cy="106560"/>
          </a:xfrm>
        </p:grpSpPr>
        <p:sp>
          <p:nvSpPr>
            <p:cNvPr id="75" name="Freeform 75"/>
            <p:cNvSpPr/>
            <p:nvPr/>
          </p:nvSpPr>
          <p:spPr>
            <a:xfrm>
              <a:off x="0" y="0"/>
              <a:ext cx="107315" cy="106553"/>
            </a:xfrm>
            <a:custGeom>
              <a:avLst/>
              <a:gdLst/>
              <a:ahLst/>
              <a:cxnLst/>
              <a:rect l="l" t="t" r="r" b="b"/>
              <a:pathLst>
                <a:path w="107315" h="106553">
                  <a:moveTo>
                    <a:pt x="107315" y="96520"/>
                  </a:moveTo>
                  <a:lnTo>
                    <a:pt x="10033" y="0"/>
                  </a:lnTo>
                  <a:lnTo>
                    <a:pt x="0" y="10033"/>
                  </a:lnTo>
                  <a:lnTo>
                    <a:pt x="97282" y="106553"/>
                  </a:lnTo>
                  <a:lnTo>
                    <a:pt x="107315" y="96520"/>
                  </a:lnTo>
                  <a:close/>
                </a:path>
              </a:pathLst>
            </a:custGeom>
            <a:solidFill>
              <a:srgbClr val="418AB3"/>
            </a:solidFill>
          </p:spPr>
        </p:sp>
      </p:grpSp>
      <p:grpSp>
        <p:nvGrpSpPr>
          <p:cNvPr id="76" name="Group 76"/>
          <p:cNvGrpSpPr/>
          <p:nvPr/>
        </p:nvGrpSpPr>
        <p:grpSpPr>
          <a:xfrm>
            <a:off x="17600220" y="9365220"/>
            <a:ext cx="93420" cy="16740"/>
            <a:chOff x="0" y="0"/>
            <a:chExt cx="124560" cy="22320"/>
          </a:xfrm>
        </p:grpSpPr>
        <p:sp>
          <p:nvSpPr>
            <p:cNvPr id="77" name="Freeform 77"/>
            <p:cNvSpPr/>
            <p:nvPr/>
          </p:nvSpPr>
          <p:spPr>
            <a:xfrm>
              <a:off x="0" y="0"/>
              <a:ext cx="124587" cy="22352"/>
            </a:xfrm>
            <a:custGeom>
              <a:avLst/>
              <a:gdLst/>
              <a:ahLst/>
              <a:cxnLst/>
              <a:rect l="l" t="t" r="r" b="b"/>
              <a:pathLst>
                <a:path w="124587" h="22352">
                  <a:moveTo>
                    <a:pt x="124587" y="0"/>
                  </a:moveTo>
                  <a:lnTo>
                    <a:pt x="0" y="0"/>
                  </a:lnTo>
                  <a:lnTo>
                    <a:pt x="0" y="22352"/>
                  </a:lnTo>
                  <a:lnTo>
                    <a:pt x="124587" y="22352"/>
                  </a:lnTo>
                  <a:close/>
                </a:path>
              </a:pathLst>
            </a:custGeom>
            <a:solidFill>
              <a:srgbClr val="418AB3"/>
            </a:solidFill>
          </p:spPr>
        </p:sp>
      </p:grpSp>
      <p:grpSp>
        <p:nvGrpSpPr>
          <p:cNvPr id="78" name="Group 78"/>
          <p:cNvGrpSpPr/>
          <p:nvPr/>
        </p:nvGrpSpPr>
        <p:grpSpPr>
          <a:xfrm>
            <a:off x="17607240" y="9372780"/>
            <a:ext cx="80460" cy="80460"/>
            <a:chOff x="0" y="0"/>
            <a:chExt cx="107280" cy="107280"/>
          </a:xfrm>
        </p:grpSpPr>
        <p:sp>
          <p:nvSpPr>
            <p:cNvPr id="79" name="Freeform 79"/>
            <p:cNvSpPr/>
            <p:nvPr/>
          </p:nvSpPr>
          <p:spPr>
            <a:xfrm>
              <a:off x="0" y="0"/>
              <a:ext cx="107315" cy="107315"/>
            </a:xfrm>
            <a:custGeom>
              <a:avLst/>
              <a:gdLst/>
              <a:ahLst/>
              <a:cxnLst/>
              <a:rect l="l" t="t" r="r" b="b"/>
              <a:pathLst>
                <a:path w="107315" h="107315">
                  <a:moveTo>
                    <a:pt x="10033" y="107315"/>
                  </a:moveTo>
                  <a:lnTo>
                    <a:pt x="107315" y="10033"/>
                  </a:lnTo>
                  <a:lnTo>
                    <a:pt x="97282" y="0"/>
                  </a:lnTo>
                  <a:lnTo>
                    <a:pt x="0" y="97282"/>
                  </a:lnTo>
                  <a:lnTo>
                    <a:pt x="10033" y="107315"/>
                  </a:lnTo>
                  <a:close/>
                </a:path>
              </a:pathLst>
            </a:custGeom>
            <a:solidFill>
              <a:srgbClr val="418AB3"/>
            </a:solidFill>
          </p:spPr>
        </p:sp>
      </p:grpSp>
      <p:grpSp>
        <p:nvGrpSpPr>
          <p:cNvPr id="80" name="Group 80"/>
          <p:cNvGrpSpPr/>
          <p:nvPr/>
        </p:nvGrpSpPr>
        <p:grpSpPr>
          <a:xfrm>
            <a:off x="17607240" y="9372780"/>
            <a:ext cx="80460" cy="80460"/>
            <a:chOff x="0" y="0"/>
            <a:chExt cx="107280" cy="107280"/>
          </a:xfrm>
        </p:grpSpPr>
        <p:sp>
          <p:nvSpPr>
            <p:cNvPr id="81" name="Freeform 81"/>
            <p:cNvSpPr/>
            <p:nvPr/>
          </p:nvSpPr>
          <p:spPr>
            <a:xfrm>
              <a:off x="0" y="0"/>
              <a:ext cx="107315" cy="107315"/>
            </a:xfrm>
            <a:custGeom>
              <a:avLst/>
              <a:gdLst/>
              <a:ahLst/>
              <a:cxnLst/>
              <a:rect l="l" t="t" r="r" b="b"/>
              <a:pathLst>
                <a:path w="107315" h="107315">
                  <a:moveTo>
                    <a:pt x="107315" y="97282"/>
                  </a:moveTo>
                  <a:lnTo>
                    <a:pt x="10033" y="0"/>
                  </a:lnTo>
                  <a:lnTo>
                    <a:pt x="0" y="10033"/>
                  </a:lnTo>
                  <a:lnTo>
                    <a:pt x="97282" y="107315"/>
                  </a:lnTo>
                  <a:lnTo>
                    <a:pt x="107315" y="97282"/>
                  </a:lnTo>
                  <a:close/>
                </a:path>
              </a:pathLst>
            </a:custGeom>
            <a:solidFill>
              <a:srgbClr val="418AB3"/>
            </a:solidFill>
          </p:spPr>
        </p:sp>
      </p:grpSp>
      <p:grpSp>
        <p:nvGrpSpPr>
          <p:cNvPr id="82" name="Group 82"/>
          <p:cNvGrpSpPr/>
          <p:nvPr/>
        </p:nvGrpSpPr>
        <p:grpSpPr>
          <a:xfrm>
            <a:off x="17675280" y="8879220"/>
            <a:ext cx="11880" cy="257040"/>
            <a:chOff x="0" y="0"/>
            <a:chExt cx="15840" cy="342720"/>
          </a:xfrm>
        </p:grpSpPr>
        <p:sp>
          <p:nvSpPr>
            <p:cNvPr id="83" name="Freeform 83"/>
            <p:cNvSpPr/>
            <p:nvPr/>
          </p:nvSpPr>
          <p:spPr>
            <a:xfrm>
              <a:off x="0" y="0"/>
              <a:ext cx="15875" cy="342773"/>
            </a:xfrm>
            <a:custGeom>
              <a:avLst/>
              <a:gdLst/>
              <a:ahLst/>
              <a:cxnLst/>
              <a:rect l="l" t="t" r="r" b="b"/>
              <a:pathLst>
                <a:path w="15875" h="342773">
                  <a:moveTo>
                    <a:pt x="15875" y="0"/>
                  </a:moveTo>
                  <a:lnTo>
                    <a:pt x="0" y="0"/>
                  </a:lnTo>
                  <a:lnTo>
                    <a:pt x="0" y="342773"/>
                  </a:lnTo>
                  <a:lnTo>
                    <a:pt x="15875" y="342773"/>
                  </a:lnTo>
                  <a:close/>
                </a:path>
              </a:pathLst>
            </a:custGeom>
            <a:solidFill>
              <a:srgbClr val="418AB3"/>
            </a:solidFill>
          </p:spPr>
        </p:sp>
      </p:grpSp>
      <p:grpSp>
        <p:nvGrpSpPr>
          <p:cNvPr id="84" name="Group 84"/>
          <p:cNvGrpSpPr/>
          <p:nvPr/>
        </p:nvGrpSpPr>
        <p:grpSpPr>
          <a:xfrm>
            <a:off x="17611560" y="8879220"/>
            <a:ext cx="14040" cy="257040"/>
            <a:chOff x="0" y="0"/>
            <a:chExt cx="18720" cy="342720"/>
          </a:xfrm>
        </p:grpSpPr>
        <p:sp>
          <p:nvSpPr>
            <p:cNvPr id="85" name="Freeform 85"/>
            <p:cNvSpPr/>
            <p:nvPr/>
          </p:nvSpPr>
          <p:spPr>
            <a:xfrm>
              <a:off x="0" y="0"/>
              <a:ext cx="18669" cy="342773"/>
            </a:xfrm>
            <a:custGeom>
              <a:avLst/>
              <a:gdLst/>
              <a:ahLst/>
              <a:cxnLst/>
              <a:rect l="l" t="t" r="r" b="b"/>
              <a:pathLst>
                <a:path w="18669" h="342773">
                  <a:moveTo>
                    <a:pt x="18669" y="0"/>
                  </a:moveTo>
                  <a:lnTo>
                    <a:pt x="0" y="0"/>
                  </a:lnTo>
                  <a:lnTo>
                    <a:pt x="0" y="342773"/>
                  </a:lnTo>
                  <a:lnTo>
                    <a:pt x="18669" y="342773"/>
                  </a:lnTo>
                  <a:close/>
                </a:path>
              </a:pathLst>
            </a:custGeom>
            <a:solidFill>
              <a:srgbClr val="418AB3"/>
            </a:solidFill>
          </p:spPr>
        </p:sp>
      </p:grpSp>
      <p:grpSp>
        <p:nvGrpSpPr>
          <p:cNvPr id="86" name="Group 86"/>
          <p:cNvGrpSpPr/>
          <p:nvPr/>
        </p:nvGrpSpPr>
        <p:grpSpPr>
          <a:xfrm>
            <a:off x="17613720" y="8878680"/>
            <a:ext cx="71820" cy="12420"/>
            <a:chOff x="0" y="0"/>
            <a:chExt cx="95760" cy="16560"/>
          </a:xfrm>
        </p:grpSpPr>
        <p:sp>
          <p:nvSpPr>
            <p:cNvPr id="87" name="Freeform 8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88" name="Group 88"/>
          <p:cNvGrpSpPr/>
          <p:nvPr/>
        </p:nvGrpSpPr>
        <p:grpSpPr>
          <a:xfrm>
            <a:off x="17618580" y="8884080"/>
            <a:ext cx="62100" cy="61560"/>
            <a:chOff x="0" y="0"/>
            <a:chExt cx="82800" cy="82080"/>
          </a:xfrm>
        </p:grpSpPr>
        <p:sp>
          <p:nvSpPr>
            <p:cNvPr id="89" name="Freeform 89"/>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90" name="Group 90"/>
          <p:cNvGrpSpPr/>
          <p:nvPr/>
        </p:nvGrpSpPr>
        <p:grpSpPr>
          <a:xfrm>
            <a:off x="17618580" y="8884080"/>
            <a:ext cx="62100" cy="61560"/>
            <a:chOff x="0" y="0"/>
            <a:chExt cx="82800" cy="82080"/>
          </a:xfrm>
        </p:grpSpPr>
        <p:sp>
          <p:nvSpPr>
            <p:cNvPr id="91" name="Freeform 91"/>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92" name="Group 92"/>
          <p:cNvGrpSpPr/>
          <p:nvPr/>
        </p:nvGrpSpPr>
        <p:grpSpPr>
          <a:xfrm>
            <a:off x="17613720" y="8937540"/>
            <a:ext cx="71820" cy="12420"/>
            <a:chOff x="0" y="0"/>
            <a:chExt cx="95760" cy="16560"/>
          </a:xfrm>
        </p:grpSpPr>
        <p:sp>
          <p:nvSpPr>
            <p:cNvPr id="93" name="Freeform 93"/>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94" name="Group 94"/>
          <p:cNvGrpSpPr/>
          <p:nvPr/>
        </p:nvGrpSpPr>
        <p:grpSpPr>
          <a:xfrm>
            <a:off x="17618580" y="8942400"/>
            <a:ext cx="62100" cy="62100"/>
            <a:chOff x="0" y="0"/>
            <a:chExt cx="82800" cy="82800"/>
          </a:xfrm>
        </p:grpSpPr>
        <p:sp>
          <p:nvSpPr>
            <p:cNvPr id="95" name="Freeform 95"/>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96" name="Group 96"/>
          <p:cNvGrpSpPr/>
          <p:nvPr/>
        </p:nvGrpSpPr>
        <p:grpSpPr>
          <a:xfrm>
            <a:off x="17618580" y="8942400"/>
            <a:ext cx="62100" cy="62100"/>
            <a:chOff x="0" y="0"/>
            <a:chExt cx="82800" cy="82800"/>
          </a:xfrm>
        </p:grpSpPr>
        <p:sp>
          <p:nvSpPr>
            <p:cNvPr id="97" name="Freeform 97"/>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98" name="Group 98"/>
          <p:cNvGrpSpPr/>
          <p:nvPr/>
        </p:nvGrpSpPr>
        <p:grpSpPr>
          <a:xfrm>
            <a:off x="17613720" y="8995860"/>
            <a:ext cx="71820" cy="12420"/>
            <a:chOff x="0" y="0"/>
            <a:chExt cx="95760" cy="16560"/>
          </a:xfrm>
        </p:grpSpPr>
        <p:sp>
          <p:nvSpPr>
            <p:cNvPr id="99" name="Freeform 99"/>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00" name="Group 100"/>
          <p:cNvGrpSpPr/>
          <p:nvPr/>
        </p:nvGrpSpPr>
        <p:grpSpPr>
          <a:xfrm>
            <a:off x="17618580" y="9001800"/>
            <a:ext cx="62100" cy="60480"/>
            <a:chOff x="0" y="0"/>
            <a:chExt cx="82800" cy="80640"/>
          </a:xfrm>
        </p:grpSpPr>
        <p:sp>
          <p:nvSpPr>
            <p:cNvPr id="101" name="Freeform 101"/>
            <p:cNvSpPr/>
            <p:nvPr/>
          </p:nvSpPr>
          <p:spPr>
            <a:xfrm>
              <a:off x="0" y="0"/>
              <a:ext cx="82804" cy="80645"/>
            </a:xfrm>
            <a:custGeom>
              <a:avLst/>
              <a:gdLst/>
              <a:ahLst/>
              <a:cxnLst/>
              <a:rect l="l" t="t" r="r" b="b"/>
              <a:pathLst>
                <a:path w="82804" h="80645">
                  <a:moveTo>
                    <a:pt x="7747" y="80645"/>
                  </a:moveTo>
                  <a:lnTo>
                    <a:pt x="82804" y="6604"/>
                  </a:lnTo>
                  <a:lnTo>
                    <a:pt x="75057" y="0"/>
                  </a:lnTo>
                  <a:lnTo>
                    <a:pt x="0" y="74041"/>
                  </a:lnTo>
                  <a:lnTo>
                    <a:pt x="7747" y="80645"/>
                  </a:lnTo>
                  <a:close/>
                </a:path>
              </a:pathLst>
            </a:custGeom>
            <a:solidFill>
              <a:srgbClr val="418AB3"/>
            </a:solidFill>
          </p:spPr>
        </p:sp>
      </p:grpSp>
      <p:grpSp>
        <p:nvGrpSpPr>
          <p:cNvPr id="102" name="Group 102"/>
          <p:cNvGrpSpPr/>
          <p:nvPr/>
        </p:nvGrpSpPr>
        <p:grpSpPr>
          <a:xfrm>
            <a:off x="17618580" y="9001800"/>
            <a:ext cx="62100" cy="60480"/>
            <a:chOff x="0" y="0"/>
            <a:chExt cx="82800" cy="80640"/>
          </a:xfrm>
        </p:grpSpPr>
        <p:sp>
          <p:nvSpPr>
            <p:cNvPr id="103" name="Freeform 103"/>
            <p:cNvSpPr/>
            <p:nvPr/>
          </p:nvSpPr>
          <p:spPr>
            <a:xfrm>
              <a:off x="0" y="0"/>
              <a:ext cx="82804" cy="80645"/>
            </a:xfrm>
            <a:custGeom>
              <a:avLst/>
              <a:gdLst/>
              <a:ahLst/>
              <a:cxnLst/>
              <a:rect l="l" t="t" r="r" b="b"/>
              <a:pathLst>
                <a:path w="82804" h="80645">
                  <a:moveTo>
                    <a:pt x="82804" y="74041"/>
                  </a:moveTo>
                  <a:lnTo>
                    <a:pt x="7747" y="0"/>
                  </a:lnTo>
                  <a:lnTo>
                    <a:pt x="0" y="6604"/>
                  </a:lnTo>
                  <a:lnTo>
                    <a:pt x="75057" y="80645"/>
                  </a:lnTo>
                  <a:lnTo>
                    <a:pt x="82804" y="74041"/>
                  </a:lnTo>
                  <a:close/>
                </a:path>
              </a:pathLst>
            </a:custGeom>
            <a:solidFill>
              <a:srgbClr val="418AB3"/>
            </a:solidFill>
          </p:spPr>
        </p:sp>
      </p:grpSp>
      <p:grpSp>
        <p:nvGrpSpPr>
          <p:cNvPr id="104" name="Group 104"/>
          <p:cNvGrpSpPr/>
          <p:nvPr/>
        </p:nvGrpSpPr>
        <p:grpSpPr>
          <a:xfrm>
            <a:off x="17613720" y="9055260"/>
            <a:ext cx="71820" cy="11880"/>
            <a:chOff x="0" y="0"/>
            <a:chExt cx="95760" cy="15840"/>
          </a:xfrm>
        </p:grpSpPr>
        <p:sp>
          <p:nvSpPr>
            <p:cNvPr id="105" name="Freeform 105"/>
            <p:cNvSpPr/>
            <p:nvPr/>
          </p:nvSpPr>
          <p:spPr>
            <a:xfrm>
              <a:off x="0" y="0"/>
              <a:ext cx="95758" cy="15875"/>
            </a:xfrm>
            <a:custGeom>
              <a:avLst/>
              <a:gdLst/>
              <a:ahLst/>
              <a:cxnLst/>
              <a:rect l="l" t="t" r="r" b="b"/>
              <a:pathLst>
                <a:path w="95758" h="15875">
                  <a:moveTo>
                    <a:pt x="95758" y="0"/>
                  </a:moveTo>
                  <a:lnTo>
                    <a:pt x="0" y="0"/>
                  </a:lnTo>
                  <a:lnTo>
                    <a:pt x="0" y="15875"/>
                  </a:lnTo>
                  <a:lnTo>
                    <a:pt x="95758" y="15875"/>
                  </a:lnTo>
                  <a:close/>
                </a:path>
              </a:pathLst>
            </a:custGeom>
            <a:solidFill>
              <a:srgbClr val="418AB3"/>
            </a:solidFill>
          </p:spPr>
        </p:sp>
      </p:grpSp>
      <p:grpSp>
        <p:nvGrpSpPr>
          <p:cNvPr id="106" name="Group 106"/>
          <p:cNvGrpSpPr/>
          <p:nvPr/>
        </p:nvGrpSpPr>
        <p:grpSpPr>
          <a:xfrm>
            <a:off x="17618580" y="9060120"/>
            <a:ext cx="62100" cy="62100"/>
            <a:chOff x="0" y="0"/>
            <a:chExt cx="82800" cy="82800"/>
          </a:xfrm>
        </p:grpSpPr>
        <p:sp>
          <p:nvSpPr>
            <p:cNvPr id="107" name="Freeform 107"/>
            <p:cNvSpPr/>
            <p:nvPr/>
          </p:nvSpPr>
          <p:spPr>
            <a:xfrm>
              <a:off x="0" y="0"/>
              <a:ext cx="82804" cy="82804"/>
            </a:xfrm>
            <a:custGeom>
              <a:avLst/>
              <a:gdLst/>
              <a:ahLst/>
              <a:cxnLst/>
              <a:rect l="l" t="t" r="r" b="b"/>
              <a:pathLst>
                <a:path w="82804" h="82804">
                  <a:moveTo>
                    <a:pt x="7747" y="82804"/>
                  </a:moveTo>
                  <a:lnTo>
                    <a:pt x="82804" y="7747"/>
                  </a:lnTo>
                  <a:lnTo>
                    <a:pt x="75057" y="0"/>
                  </a:lnTo>
                  <a:lnTo>
                    <a:pt x="0" y="75057"/>
                  </a:lnTo>
                  <a:lnTo>
                    <a:pt x="7747" y="82804"/>
                  </a:lnTo>
                  <a:close/>
                </a:path>
              </a:pathLst>
            </a:custGeom>
            <a:solidFill>
              <a:srgbClr val="418AB3"/>
            </a:solidFill>
          </p:spPr>
        </p:sp>
      </p:grpSp>
      <p:grpSp>
        <p:nvGrpSpPr>
          <p:cNvPr id="108" name="Group 108"/>
          <p:cNvGrpSpPr/>
          <p:nvPr/>
        </p:nvGrpSpPr>
        <p:grpSpPr>
          <a:xfrm>
            <a:off x="17618580" y="9060120"/>
            <a:ext cx="62100" cy="62100"/>
            <a:chOff x="0" y="0"/>
            <a:chExt cx="82800" cy="82800"/>
          </a:xfrm>
        </p:grpSpPr>
        <p:sp>
          <p:nvSpPr>
            <p:cNvPr id="109" name="Freeform 109"/>
            <p:cNvSpPr/>
            <p:nvPr/>
          </p:nvSpPr>
          <p:spPr>
            <a:xfrm>
              <a:off x="0" y="0"/>
              <a:ext cx="82804" cy="82804"/>
            </a:xfrm>
            <a:custGeom>
              <a:avLst/>
              <a:gdLst/>
              <a:ahLst/>
              <a:cxnLst/>
              <a:rect l="l" t="t" r="r" b="b"/>
              <a:pathLst>
                <a:path w="82804" h="82804">
                  <a:moveTo>
                    <a:pt x="82804" y="75057"/>
                  </a:moveTo>
                  <a:lnTo>
                    <a:pt x="7747" y="0"/>
                  </a:lnTo>
                  <a:lnTo>
                    <a:pt x="0" y="7747"/>
                  </a:lnTo>
                  <a:lnTo>
                    <a:pt x="75057" y="82804"/>
                  </a:lnTo>
                  <a:lnTo>
                    <a:pt x="82804" y="75057"/>
                  </a:lnTo>
                  <a:close/>
                </a:path>
              </a:pathLst>
            </a:custGeom>
            <a:solidFill>
              <a:srgbClr val="418AB3"/>
            </a:solidFill>
          </p:spPr>
        </p:sp>
      </p:grpSp>
      <p:grpSp>
        <p:nvGrpSpPr>
          <p:cNvPr id="110" name="Group 110"/>
          <p:cNvGrpSpPr/>
          <p:nvPr/>
        </p:nvGrpSpPr>
        <p:grpSpPr>
          <a:xfrm>
            <a:off x="17674200" y="8695620"/>
            <a:ext cx="11880" cy="195480"/>
            <a:chOff x="0" y="0"/>
            <a:chExt cx="15840" cy="260640"/>
          </a:xfrm>
        </p:grpSpPr>
        <p:sp>
          <p:nvSpPr>
            <p:cNvPr id="111" name="Freeform 111"/>
            <p:cNvSpPr/>
            <p:nvPr/>
          </p:nvSpPr>
          <p:spPr>
            <a:xfrm>
              <a:off x="0" y="0"/>
              <a:ext cx="15875" cy="260604"/>
            </a:xfrm>
            <a:custGeom>
              <a:avLst/>
              <a:gdLst/>
              <a:ahLst/>
              <a:cxnLst/>
              <a:rect l="l" t="t" r="r" b="b"/>
              <a:pathLst>
                <a:path w="15875" h="260604">
                  <a:moveTo>
                    <a:pt x="15875" y="0"/>
                  </a:moveTo>
                  <a:lnTo>
                    <a:pt x="0" y="0"/>
                  </a:lnTo>
                  <a:lnTo>
                    <a:pt x="0" y="260604"/>
                  </a:lnTo>
                  <a:lnTo>
                    <a:pt x="15875" y="260604"/>
                  </a:lnTo>
                  <a:close/>
                </a:path>
              </a:pathLst>
            </a:custGeom>
            <a:solidFill>
              <a:srgbClr val="418AB3"/>
            </a:solidFill>
          </p:spPr>
        </p:sp>
      </p:grpSp>
      <p:grpSp>
        <p:nvGrpSpPr>
          <p:cNvPr id="112" name="Group 112"/>
          <p:cNvGrpSpPr/>
          <p:nvPr/>
        </p:nvGrpSpPr>
        <p:grpSpPr>
          <a:xfrm>
            <a:off x="17610480" y="8695620"/>
            <a:ext cx="14040" cy="195480"/>
            <a:chOff x="0" y="0"/>
            <a:chExt cx="18720" cy="260640"/>
          </a:xfrm>
        </p:grpSpPr>
        <p:sp>
          <p:nvSpPr>
            <p:cNvPr id="113" name="Freeform 113"/>
            <p:cNvSpPr/>
            <p:nvPr/>
          </p:nvSpPr>
          <p:spPr>
            <a:xfrm>
              <a:off x="0" y="0"/>
              <a:ext cx="18669" cy="260604"/>
            </a:xfrm>
            <a:custGeom>
              <a:avLst/>
              <a:gdLst/>
              <a:ahLst/>
              <a:cxnLst/>
              <a:rect l="l" t="t" r="r" b="b"/>
              <a:pathLst>
                <a:path w="18669" h="260604">
                  <a:moveTo>
                    <a:pt x="18669" y="0"/>
                  </a:moveTo>
                  <a:lnTo>
                    <a:pt x="0" y="0"/>
                  </a:lnTo>
                  <a:lnTo>
                    <a:pt x="0" y="260604"/>
                  </a:lnTo>
                  <a:lnTo>
                    <a:pt x="18669" y="260604"/>
                  </a:lnTo>
                  <a:close/>
                </a:path>
              </a:pathLst>
            </a:custGeom>
            <a:solidFill>
              <a:srgbClr val="418AB3"/>
            </a:solidFill>
          </p:spPr>
        </p:sp>
      </p:grpSp>
      <p:grpSp>
        <p:nvGrpSpPr>
          <p:cNvPr id="114" name="Group 114"/>
          <p:cNvGrpSpPr/>
          <p:nvPr/>
        </p:nvGrpSpPr>
        <p:grpSpPr>
          <a:xfrm>
            <a:off x="17609400" y="8655660"/>
            <a:ext cx="75060" cy="49680"/>
            <a:chOff x="0" y="0"/>
            <a:chExt cx="100080" cy="66240"/>
          </a:xfrm>
        </p:grpSpPr>
        <p:sp>
          <p:nvSpPr>
            <p:cNvPr id="115" name="Freeform 115"/>
            <p:cNvSpPr/>
            <p:nvPr/>
          </p:nvSpPr>
          <p:spPr>
            <a:xfrm>
              <a:off x="0" y="0"/>
              <a:ext cx="100076" cy="66294"/>
            </a:xfrm>
            <a:custGeom>
              <a:avLst/>
              <a:gdLst/>
              <a:ahLst/>
              <a:cxnLst/>
              <a:rect l="l" t="t" r="r" b="b"/>
              <a:pathLst>
                <a:path w="100076" h="66294">
                  <a:moveTo>
                    <a:pt x="0" y="66294"/>
                  </a:moveTo>
                  <a:lnTo>
                    <a:pt x="100076" y="66294"/>
                  </a:lnTo>
                  <a:lnTo>
                    <a:pt x="100076" y="44577"/>
                  </a:lnTo>
                  <a:lnTo>
                    <a:pt x="52578" y="0"/>
                  </a:lnTo>
                  <a:lnTo>
                    <a:pt x="0" y="14478"/>
                  </a:lnTo>
                  <a:lnTo>
                    <a:pt x="0" y="66294"/>
                  </a:lnTo>
                  <a:close/>
                </a:path>
              </a:pathLst>
            </a:custGeom>
            <a:solidFill>
              <a:srgbClr val="418AB3"/>
            </a:solidFill>
          </p:spPr>
        </p:sp>
      </p:grpSp>
      <p:grpSp>
        <p:nvGrpSpPr>
          <p:cNvPr id="116" name="Group 116"/>
          <p:cNvGrpSpPr/>
          <p:nvPr/>
        </p:nvGrpSpPr>
        <p:grpSpPr>
          <a:xfrm>
            <a:off x="17618040" y="8698320"/>
            <a:ext cx="62100" cy="62100"/>
            <a:chOff x="0" y="0"/>
            <a:chExt cx="82800" cy="82800"/>
          </a:xfrm>
        </p:grpSpPr>
        <p:sp>
          <p:nvSpPr>
            <p:cNvPr id="117" name="Freeform 117"/>
            <p:cNvSpPr/>
            <p:nvPr/>
          </p:nvSpPr>
          <p:spPr>
            <a:xfrm>
              <a:off x="0" y="0"/>
              <a:ext cx="82804" cy="82804"/>
            </a:xfrm>
            <a:custGeom>
              <a:avLst/>
              <a:gdLst/>
              <a:ahLst/>
              <a:cxnLst/>
              <a:rect l="l" t="t" r="r" b="b"/>
              <a:pathLst>
                <a:path w="82804" h="82804">
                  <a:moveTo>
                    <a:pt x="7747" y="82804"/>
                  </a:moveTo>
                  <a:lnTo>
                    <a:pt x="82804" y="8382"/>
                  </a:lnTo>
                  <a:lnTo>
                    <a:pt x="75057" y="0"/>
                  </a:lnTo>
                  <a:lnTo>
                    <a:pt x="0" y="75057"/>
                  </a:lnTo>
                  <a:lnTo>
                    <a:pt x="7747" y="82804"/>
                  </a:lnTo>
                  <a:close/>
                </a:path>
              </a:pathLst>
            </a:custGeom>
            <a:solidFill>
              <a:srgbClr val="418AB3"/>
            </a:solidFill>
          </p:spPr>
        </p:sp>
      </p:grpSp>
      <p:grpSp>
        <p:nvGrpSpPr>
          <p:cNvPr id="118" name="Group 118"/>
          <p:cNvGrpSpPr/>
          <p:nvPr/>
        </p:nvGrpSpPr>
        <p:grpSpPr>
          <a:xfrm>
            <a:off x="17618040" y="8698320"/>
            <a:ext cx="62100" cy="62100"/>
            <a:chOff x="0" y="0"/>
            <a:chExt cx="82800" cy="82800"/>
          </a:xfrm>
        </p:grpSpPr>
        <p:sp>
          <p:nvSpPr>
            <p:cNvPr id="119" name="Freeform 119"/>
            <p:cNvSpPr/>
            <p:nvPr/>
          </p:nvSpPr>
          <p:spPr>
            <a:xfrm>
              <a:off x="0" y="0"/>
              <a:ext cx="82804" cy="82804"/>
            </a:xfrm>
            <a:custGeom>
              <a:avLst/>
              <a:gdLst/>
              <a:ahLst/>
              <a:cxnLst/>
              <a:rect l="l" t="t" r="r" b="b"/>
              <a:pathLst>
                <a:path w="82804" h="82804">
                  <a:moveTo>
                    <a:pt x="82804" y="75057"/>
                  </a:moveTo>
                  <a:lnTo>
                    <a:pt x="7747" y="0"/>
                  </a:lnTo>
                  <a:lnTo>
                    <a:pt x="0" y="8382"/>
                  </a:lnTo>
                  <a:lnTo>
                    <a:pt x="75057" y="82804"/>
                  </a:lnTo>
                  <a:lnTo>
                    <a:pt x="82804" y="75057"/>
                  </a:lnTo>
                  <a:close/>
                </a:path>
              </a:pathLst>
            </a:custGeom>
            <a:solidFill>
              <a:srgbClr val="418AB3"/>
            </a:solidFill>
          </p:spPr>
        </p:sp>
      </p:grpSp>
      <p:grpSp>
        <p:nvGrpSpPr>
          <p:cNvPr id="120" name="Group 120"/>
          <p:cNvGrpSpPr/>
          <p:nvPr/>
        </p:nvGrpSpPr>
        <p:grpSpPr>
          <a:xfrm>
            <a:off x="17612640" y="8751780"/>
            <a:ext cx="71820" cy="12420"/>
            <a:chOff x="0" y="0"/>
            <a:chExt cx="95760" cy="16560"/>
          </a:xfrm>
        </p:grpSpPr>
        <p:sp>
          <p:nvSpPr>
            <p:cNvPr id="121" name="Freeform 121"/>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22" name="Group 122"/>
          <p:cNvGrpSpPr/>
          <p:nvPr/>
        </p:nvGrpSpPr>
        <p:grpSpPr>
          <a:xfrm>
            <a:off x="17618040" y="8756640"/>
            <a:ext cx="62100" cy="61560"/>
            <a:chOff x="0" y="0"/>
            <a:chExt cx="82800" cy="82080"/>
          </a:xfrm>
        </p:grpSpPr>
        <p:sp>
          <p:nvSpPr>
            <p:cNvPr id="123" name="Freeform 123"/>
            <p:cNvSpPr/>
            <p:nvPr/>
          </p:nvSpPr>
          <p:spPr>
            <a:xfrm>
              <a:off x="0" y="0"/>
              <a:ext cx="82804" cy="82042"/>
            </a:xfrm>
            <a:custGeom>
              <a:avLst/>
              <a:gdLst/>
              <a:ahLst/>
              <a:cxnLst/>
              <a:rect l="l" t="t" r="r" b="b"/>
              <a:pathLst>
                <a:path w="82804" h="82042">
                  <a:moveTo>
                    <a:pt x="7747" y="82042"/>
                  </a:moveTo>
                  <a:lnTo>
                    <a:pt x="82804" y="7747"/>
                  </a:lnTo>
                  <a:lnTo>
                    <a:pt x="75057" y="0"/>
                  </a:lnTo>
                  <a:lnTo>
                    <a:pt x="0" y="74295"/>
                  </a:lnTo>
                  <a:lnTo>
                    <a:pt x="7747" y="82042"/>
                  </a:lnTo>
                  <a:close/>
                </a:path>
              </a:pathLst>
            </a:custGeom>
            <a:solidFill>
              <a:srgbClr val="418AB3"/>
            </a:solidFill>
          </p:spPr>
        </p:sp>
      </p:grpSp>
      <p:grpSp>
        <p:nvGrpSpPr>
          <p:cNvPr id="124" name="Group 124"/>
          <p:cNvGrpSpPr/>
          <p:nvPr/>
        </p:nvGrpSpPr>
        <p:grpSpPr>
          <a:xfrm>
            <a:off x="17618040" y="8756640"/>
            <a:ext cx="62100" cy="61560"/>
            <a:chOff x="0" y="0"/>
            <a:chExt cx="82800" cy="82080"/>
          </a:xfrm>
        </p:grpSpPr>
        <p:sp>
          <p:nvSpPr>
            <p:cNvPr id="125" name="Freeform 125"/>
            <p:cNvSpPr/>
            <p:nvPr/>
          </p:nvSpPr>
          <p:spPr>
            <a:xfrm>
              <a:off x="0" y="0"/>
              <a:ext cx="82804" cy="82042"/>
            </a:xfrm>
            <a:custGeom>
              <a:avLst/>
              <a:gdLst/>
              <a:ahLst/>
              <a:cxnLst/>
              <a:rect l="l" t="t" r="r" b="b"/>
              <a:pathLst>
                <a:path w="82804" h="82042">
                  <a:moveTo>
                    <a:pt x="82804" y="74295"/>
                  </a:moveTo>
                  <a:lnTo>
                    <a:pt x="7747" y="0"/>
                  </a:lnTo>
                  <a:lnTo>
                    <a:pt x="0" y="7747"/>
                  </a:lnTo>
                  <a:lnTo>
                    <a:pt x="75057" y="82042"/>
                  </a:lnTo>
                  <a:lnTo>
                    <a:pt x="82804" y="74295"/>
                  </a:lnTo>
                  <a:close/>
                </a:path>
              </a:pathLst>
            </a:custGeom>
            <a:solidFill>
              <a:srgbClr val="418AB3"/>
            </a:solidFill>
          </p:spPr>
        </p:sp>
      </p:grpSp>
      <p:grpSp>
        <p:nvGrpSpPr>
          <p:cNvPr id="126" name="Group 126"/>
          <p:cNvGrpSpPr/>
          <p:nvPr/>
        </p:nvGrpSpPr>
        <p:grpSpPr>
          <a:xfrm>
            <a:off x="17612640" y="8810100"/>
            <a:ext cx="71820" cy="12420"/>
            <a:chOff x="0" y="0"/>
            <a:chExt cx="95760" cy="16560"/>
          </a:xfrm>
        </p:grpSpPr>
        <p:sp>
          <p:nvSpPr>
            <p:cNvPr id="127" name="Freeform 127"/>
            <p:cNvSpPr/>
            <p:nvPr/>
          </p:nvSpPr>
          <p:spPr>
            <a:xfrm>
              <a:off x="0" y="0"/>
              <a:ext cx="95758" cy="16510"/>
            </a:xfrm>
            <a:custGeom>
              <a:avLst/>
              <a:gdLst/>
              <a:ahLst/>
              <a:cxnLst/>
              <a:rect l="l" t="t" r="r" b="b"/>
              <a:pathLst>
                <a:path w="95758" h="16510">
                  <a:moveTo>
                    <a:pt x="95758" y="0"/>
                  </a:moveTo>
                  <a:lnTo>
                    <a:pt x="0" y="0"/>
                  </a:lnTo>
                  <a:lnTo>
                    <a:pt x="0" y="16510"/>
                  </a:lnTo>
                  <a:lnTo>
                    <a:pt x="95758" y="16510"/>
                  </a:lnTo>
                  <a:close/>
                </a:path>
              </a:pathLst>
            </a:custGeom>
            <a:solidFill>
              <a:srgbClr val="418AB3"/>
            </a:solidFill>
          </p:spPr>
        </p:sp>
      </p:grpSp>
      <p:grpSp>
        <p:nvGrpSpPr>
          <p:cNvPr id="128" name="Group 128"/>
          <p:cNvGrpSpPr/>
          <p:nvPr/>
        </p:nvGrpSpPr>
        <p:grpSpPr>
          <a:xfrm>
            <a:off x="17618040" y="8815500"/>
            <a:ext cx="62100" cy="61020"/>
            <a:chOff x="0" y="0"/>
            <a:chExt cx="82800" cy="81360"/>
          </a:xfrm>
        </p:grpSpPr>
        <p:sp>
          <p:nvSpPr>
            <p:cNvPr id="129" name="Freeform 129"/>
            <p:cNvSpPr/>
            <p:nvPr/>
          </p:nvSpPr>
          <p:spPr>
            <a:xfrm>
              <a:off x="0" y="0"/>
              <a:ext cx="82804" cy="81407"/>
            </a:xfrm>
            <a:custGeom>
              <a:avLst/>
              <a:gdLst/>
              <a:ahLst/>
              <a:cxnLst/>
              <a:rect l="l" t="t" r="r" b="b"/>
              <a:pathLst>
                <a:path w="82804" h="81407">
                  <a:moveTo>
                    <a:pt x="7747" y="81407"/>
                  </a:moveTo>
                  <a:lnTo>
                    <a:pt x="82804" y="6604"/>
                  </a:lnTo>
                  <a:lnTo>
                    <a:pt x="75057" y="0"/>
                  </a:lnTo>
                  <a:lnTo>
                    <a:pt x="0" y="74676"/>
                  </a:lnTo>
                  <a:lnTo>
                    <a:pt x="7747" y="81280"/>
                  </a:lnTo>
                  <a:close/>
                </a:path>
              </a:pathLst>
            </a:custGeom>
            <a:solidFill>
              <a:srgbClr val="418AB3"/>
            </a:solidFill>
          </p:spPr>
        </p:sp>
      </p:grpSp>
      <p:grpSp>
        <p:nvGrpSpPr>
          <p:cNvPr id="130" name="Group 130"/>
          <p:cNvGrpSpPr/>
          <p:nvPr/>
        </p:nvGrpSpPr>
        <p:grpSpPr>
          <a:xfrm>
            <a:off x="17618040" y="8815500"/>
            <a:ext cx="62100" cy="61020"/>
            <a:chOff x="0" y="0"/>
            <a:chExt cx="82800" cy="81360"/>
          </a:xfrm>
        </p:grpSpPr>
        <p:sp>
          <p:nvSpPr>
            <p:cNvPr id="131" name="Freeform 131"/>
            <p:cNvSpPr/>
            <p:nvPr/>
          </p:nvSpPr>
          <p:spPr>
            <a:xfrm>
              <a:off x="0" y="0"/>
              <a:ext cx="82804" cy="81407"/>
            </a:xfrm>
            <a:custGeom>
              <a:avLst/>
              <a:gdLst/>
              <a:ahLst/>
              <a:cxnLst/>
              <a:rect l="l" t="t" r="r" b="b"/>
              <a:pathLst>
                <a:path w="82804" h="81407">
                  <a:moveTo>
                    <a:pt x="82804" y="74676"/>
                  </a:moveTo>
                  <a:lnTo>
                    <a:pt x="7747" y="0"/>
                  </a:lnTo>
                  <a:lnTo>
                    <a:pt x="0" y="6604"/>
                  </a:lnTo>
                  <a:lnTo>
                    <a:pt x="75057" y="81407"/>
                  </a:lnTo>
                  <a:lnTo>
                    <a:pt x="82804" y="74803"/>
                  </a:lnTo>
                  <a:close/>
                </a:path>
              </a:pathLst>
            </a:custGeom>
            <a:solidFill>
              <a:srgbClr val="418AB3"/>
            </a:solidFill>
          </p:spPr>
        </p:sp>
      </p:grpSp>
      <p:grpSp>
        <p:nvGrpSpPr>
          <p:cNvPr id="132" name="Group 132"/>
          <p:cNvGrpSpPr/>
          <p:nvPr/>
        </p:nvGrpSpPr>
        <p:grpSpPr>
          <a:xfrm>
            <a:off x="17675280" y="8836560"/>
            <a:ext cx="216000" cy="10260"/>
            <a:chOff x="0" y="0"/>
            <a:chExt cx="288000" cy="13680"/>
          </a:xfrm>
        </p:grpSpPr>
        <p:sp>
          <p:nvSpPr>
            <p:cNvPr id="133" name="Freeform 133"/>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134" name="Group 134"/>
          <p:cNvGrpSpPr/>
          <p:nvPr/>
        </p:nvGrpSpPr>
        <p:grpSpPr>
          <a:xfrm>
            <a:off x="17675280" y="8887860"/>
            <a:ext cx="216000" cy="11880"/>
            <a:chOff x="0" y="0"/>
            <a:chExt cx="288000" cy="15840"/>
          </a:xfrm>
        </p:grpSpPr>
        <p:sp>
          <p:nvSpPr>
            <p:cNvPr id="135" name="Freeform 135"/>
            <p:cNvSpPr/>
            <p:nvPr/>
          </p:nvSpPr>
          <p:spPr>
            <a:xfrm>
              <a:off x="0" y="0"/>
              <a:ext cx="288036" cy="15875"/>
            </a:xfrm>
            <a:custGeom>
              <a:avLst/>
              <a:gdLst/>
              <a:ahLst/>
              <a:cxnLst/>
              <a:rect l="l" t="t" r="r" b="b"/>
              <a:pathLst>
                <a:path w="288036" h="15875">
                  <a:moveTo>
                    <a:pt x="288036" y="0"/>
                  </a:moveTo>
                  <a:lnTo>
                    <a:pt x="0" y="0"/>
                  </a:lnTo>
                  <a:lnTo>
                    <a:pt x="0" y="15875"/>
                  </a:lnTo>
                  <a:lnTo>
                    <a:pt x="288036" y="15875"/>
                  </a:lnTo>
                  <a:close/>
                </a:path>
              </a:pathLst>
            </a:custGeom>
            <a:solidFill>
              <a:srgbClr val="418AB3"/>
            </a:solidFill>
          </p:spPr>
        </p:sp>
      </p:grpSp>
      <p:grpSp>
        <p:nvGrpSpPr>
          <p:cNvPr id="136" name="Group 136"/>
          <p:cNvGrpSpPr/>
          <p:nvPr/>
        </p:nvGrpSpPr>
        <p:grpSpPr>
          <a:xfrm>
            <a:off x="17675280" y="8836560"/>
            <a:ext cx="9720" cy="60480"/>
            <a:chOff x="0" y="0"/>
            <a:chExt cx="12960" cy="80640"/>
          </a:xfrm>
        </p:grpSpPr>
        <p:sp>
          <p:nvSpPr>
            <p:cNvPr id="137" name="Freeform 137"/>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38" name="Group 138"/>
          <p:cNvGrpSpPr/>
          <p:nvPr/>
        </p:nvGrpSpPr>
        <p:grpSpPr>
          <a:xfrm>
            <a:off x="17679060" y="8840880"/>
            <a:ext cx="51840" cy="51300"/>
            <a:chOff x="0" y="0"/>
            <a:chExt cx="69120" cy="68400"/>
          </a:xfrm>
        </p:grpSpPr>
        <p:sp>
          <p:nvSpPr>
            <p:cNvPr id="139" name="Freeform 139"/>
            <p:cNvSpPr/>
            <p:nvPr/>
          </p:nvSpPr>
          <p:spPr>
            <a:xfrm>
              <a:off x="0" y="0"/>
              <a:ext cx="69088" cy="68453"/>
            </a:xfrm>
            <a:custGeom>
              <a:avLst/>
              <a:gdLst/>
              <a:ahLst/>
              <a:cxnLst/>
              <a:rect l="l" t="t" r="r" b="b"/>
              <a:pathLst>
                <a:path w="69088" h="68453">
                  <a:moveTo>
                    <a:pt x="69088" y="61722"/>
                  </a:moveTo>
                  <a:lnTo>
                    <a:pt x="6604" y="0"/>
                  </a:lnTo>
                  <a:lnTo>
                    <a:pt x="0" y="6604"/>
                  </a:lnTo>
                  <a:lnTo>
                    <a:pt x="62992" y="68453"/>
                  </a:lnTo>
                  <a:lnTo>
                    <a:pt x="69088" y="61849"/>
                  </a:lnTo>
                  <a:close/>
                </a:path>
              </a:pathLst>
            </a:custGeom>
            <a:solidFill>
              <a:srgbClr val="418AB3"/>
            </a:solidFill>
          </p:spPr>
        </p:sp>
      </p:grpSp>
      <p:grpSp>
        <p:nvGrpSpPr>
          <p:cNvPr id="140" name="Group 140"/>
          <p:cNvGrpSpPr/>
          <p:nvPr/>
        </p:nvGrpSpPr>
        <p:grpSpPr>
          <a:xfrm>
            <a:off x="17679060" y="8840880"/>
            <a:ext cx="51840" cy="51300"/>
            <a:chOff x="0" y="0"/>
            <a:chExt cx="69120" cy="68400"/>
          </a:xfrm>
        </p:grpSpPr>
        <p:sp>
          <p:nvSpPr>
            <p:cNvPr id="141" name="Freeform 141"/>
            <p:cNvSpPr/>
            <p:nvPr/>
          </p:nvSpPr>
          <p:spPr>
            <a:xfrm>
              <a:off x="0" y="0"/>
              <a:ext cx="69088" cy="68326"/>
            </a:xfrm>
            <a:custGeom>
              <a:avLst/>
              <a:gdLst/>
              <a:ahLst/>
              <a:cxnLst/>
              <a:rect l="l" t="t" r="r" b="b"/>
              <a:pathLst>
                <a:path w="69088" h="68326">
                  <a:moveTo>
                    <a:pt x="62992" y="0"/>
                  </a:moveTo>
                  <a:lnTo>
                    <a:pt x="0" y="61722"/>
                  </a:lnTo>
                  <a:lnTo>
                    <a:pt x="6604" y="68326"/>
                  </a:lnTo>
                  <a:lnTo>
                    <a:pt x="69088" y="6604"/>
                  </a:lnTo>
                  <a:lnTo>
                    <a:pt x="62992" y="0"/>
                  </a:lnTo>
                  <a:close/>
                </a:path>
              </a:pathLst>
            </a:custGeom>
            <a:solidFill>
              <a:srgbClr val="418AB3"/>
            </a:solidFill>
          </p:spPr>
        </p:sp>
      </p:grpSp>
      <p:grpSp>
        <p:nvGrpSpPr>
          <p:cNvPr id="142" name="Group 142"/>
          <p:cNvGrpSpPr/>
          <p:nvPr/>
        </p:nvGrpSpPr>
        <p:grpSpPr>
          <a:xfrm>
            <a:off x="17722800" y="8836560"/>
            <a:ext cx="10260" cy="60480"/>
            <a:chOff x="0" y="0"/>
            <a:chExt cx="13680" cy="80640"/>
          </a:xfrm>
        </p:grpSpPr>
        <p:sp>
          <p:nvSpPr>
            <p:cNvPr id="143" name="Freeform 143"/>
            <p:cNvSpPr/>
            <p:nvPr/>
          </p:nvSpPr>
          <p:spPr>
            <a:xfrm>
              <a:off x="0" y="0"/>
              <a:ext cx="13716" cy="80645"/>
            </a:xfrm>
            <a:custGeom>
              <a:avLst/>
              <a:gdLst/>
              <a:ahLst/>
              <a:cxnLst/>
              <a:rect l="l" t="t" r="r" b="b"/>
              <a:pathLst>
                <a:path w="13716" h="80645">
                  <a:moveTo>
                    <a:pt x="13716" y="0"/>
                  </a:moveTo>
                  <a:lnTo>
                    <a:pt x="0" y="0"/>
                  </a:lnTo>
                  <a:lnTo>
                    <a:pt x="0" y="80645"/>
                  </a:lnTo>
                  <a:lnTo>
                    <a:pt x="13716" y="80645"/>
                  </a:lnTo>
                  <a:close/>
                </a:path>
              </a:pathLst>
            </a:custGeom>
            <a:solidFill>
              <a:srgbClr val="418AB3"/>
            </a:solidFill>
          </p:spPr>
        </p:sp>
      </p:grpSp>
      <p:grpSp>
        <p:nvGrpSpPr>
          <p:cNvPr id="144" name="Group 144"/>
          <p:cNvGrpSpPr/>
          <p:nvPr/>
        </p:nvGrpSpPr>
        <p:grpSpPr>
          <a:xfrm>
            <a:off x="17728200" y="8840880"/>
            <a:ext cx="52920" cy="51300"/>
            <a:chOff x="0" y="0"/>
            <a:chExt cx="70560" cy="68400"/>
          </a:xfrm>
        </p:grpSpPr>
        <p:sp>
          <p:nvSpPr>
            <p:cNvPr id="145" name="Freeform 145"/>
            <p:cNvSpPr/>
            <p:nvPr/>
          </p:nvSpPr>
          <p:spPr>
            <a:xfrm>
              <a:off x="0" y="0"/>
              <a:ext cx="70612" cy="68453"/>
            </a:xfrm>
            <a:custGeom>
              <a:avLst/>
              <a:gdLst/>
              <a:ahLst/>
              <a:cxnLst/>
              <a:rect l="l" t="t" r="r" b="b"/>
              <a:pathLst>
                <a:path w="70612" h="68453">
                  <a:moveTo>
                    <a:pt x="70612" y="61722"/>
                  </a:moveTo>
                  <a:lnTo>
                    <a:pt x="7239" y="0"/>
                  </a:lnTo>
                  <a:lnTo>
                    <a:pt x="0" y="6604"/>
                  </a:lnTo>
                  <a:lnTo>
                    <a:pt x="63881" y="68453"/>
                  </a:lnTo>
                  <a:lnTo>
                    <a:pt x="70485" y="61849"/>
                  </a:lnTo>
                  <a:close/>
                </a:path>
              </a:pathLst>
            </a:custGeom>
            <a:solidFill>
              <a:srgbClr val="418AB3"/>
            </a:solidFill>
          </p:spPr>
        </p:sp>
      </p:grpSp>
      <p:grpSp>
        <p:nvGrpSpPr>
          <p:cNvPr id="146" name="Group 146"/>
          <p:cNvGrpSpPr/>
          <p:nvPr/>
        </p:nvGrpSpPr>
        <p:grpSpPr>
          <a:xfrm>
            <a:off x="17728200" y="8840880"/>
            <a:ext cx="52920" cy="51300"/>
            <a:chOff x="0" y="0"/>
            <a:chExt cx="70560" cy="68400"/>
          </a:xfrm>
        </p:grpSpPr>
        <p:sp>
          <p:nvSpPr>
            <p:cNvPr id="147" name="Freeform 147"/>
            <p:cNvSpPr/>
            <p:nvPr/>
          </p:nvSpPr>
          <p:spPr>
            <a:xfrm>
              <a:off x="0" y="0"/>
              <a:ext cx="70612" cy="68326"/>
            </a:xfrm>
            <a:custGeom>
              <a:avLst/>
              <a:gdLst/>
              <a:ahLst/>
              <a:cxnLst/>
              <a:rect l="l" t="t" r="r" b="b"/>
              <a:pathLst>
                <a:path w="70612" h="68326">
                  <a:moveTo>
                    <a:pt x="63881" y="0"/>
                  </a:moveTo>
                  <a:lnTo>
                    <a:pt x="0" y="61722"/>
                  </a:lnTo>
                  <a:lnTo>
                    <a:pt x="7239" y="68326"/>
                  </a:lnTo>
                  <a:lnTo>
                    <a:pt x="70612" y="6604"/>
                  </a:lnTo>
                  <a:lnTo>
                    <a:pt x="63881" y="0"/>
                  </a:lnTo>
                  <a:close/>
                </a:path>
              </a:pathLst>
            </a:custGeom>
            <a:solidFill>
              <a:srgbClr val="418AB3"/>
            </a:solidFill>
          </p:spPr>
        </p:sp>
      </p:grpSp>
      <p:grpSp>
        <p:nvGrpSpPr>
          <p:cNvPr id="148" name="Group 148"/>
          <p:cNvGrpSpPr/>
          <p:nvPr/>
        </p:nvGrpSpPr>
        <p:grpSpPr>
          <a:xfrm>
            <a:off x="17773560" y="8836560"/>
            <a:ext cx="10800" cy="60480"/>
            <a:chOff x="0" y="0"/>
            <a:chExt cx="14400" cy="80640"/>
          </a:xfrm>
        </p:grpSpPr>
        <p:sp>
          <p:nvSpPr>
            <p:cNvPr id="149" name="Freeform 149"/>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50" name="Group 150"/>
          <p:cNvGrpSpPr/>
          <p:nvPr/>
        </p:nvGrpSpPr>
        <p:grpSpPr>
          <a:xfrm>
            <a:off x="17777340" y="8840880"/>
            <a:ext cx="51300" cy="51300"/>
            <a:chOff x="0" y="0"/>
            <a:chExt cx="68400" cy="68400"/>
          </a:xfrm>
        </p:grpSpPr>
        <p:sp>
          <p:nvSpPr>
            <p:cNvPr id="151" name="Freeform 151"/>
            <p:cNvSpPr/>
            <p:nvPr/>
          </p:nvSpPr>
          <p:spPr>
            <a:xfrm>
              <a:off x="0" y="0"/>
              <a:ext cx="68453" cy="68453"/>
            </a:xfrm>
            <a:custGeom>
              <a:avLst/>
              <a:gdLst/>
              <a:ahLst/>
              <a:cxnLst/>
              <a:rect l="l" t="t" r="r" b="b"/>
              <a:pathLst>
                <a:path w="68453" h="68453">
                  <a:moveTo>
                    <a:pt x="68453" y="61722"/>
                  </a:moveTo>
                  <a:lnTo>
                    <a:pt x="5461" y="0"/>
                  </a:lnTo>
                  <a:lnTo>
                    <a:pt x="0" y="6604"/>
                  </a:lnTo>
                  <a:lnTo>
                    <a:pt x="61722" y="68453"/>
                  </a:lnTo>
                  <a:lnTo>
                    <a:pt x="68326" y="61849"/>
                  </a:lnTo>
                  <a:close/>
                </a:path>
              </a:pathLst>
            </a:custGeom>
            <a:solidFill>
              <a:srgbClr val="418AB3"/>
            </a:solidFill>
          </p:spPr>
        </p:sp>
      </p:grpSp>
      <p:grpSp>
        <p:nvGrpSpPr>
          <p:cNvPr id="152" name="Group 152"/>
          <p:cNvGrpSpPr/>
          <p:nvPr/>
        </p:nvGrpSpPr>
        <p:grpSpPr>
          <a:xfrm>
            <a:off x="17777340" y="8840880"/>
            <a:ext cx="51300" cy="51300"/>
            <a:chOff x="0" y="0"/>
            <a:chExt cx="68400" cy="68400"/>
          </a:xfrm>
        </p:grpSpPr>
        <p:sp>
          <p:nvSpPr>
            <p:cNvPr id="153" name="Freeform 153"/>
            <p:cNvSpPr/>
            <p:nvPr/>
          </p:nvSpPr>
          <p:spPr>
            <a:xfrm>
              <a:off x="0" y="0"/>
              <a:ext cx="68453" cy="68326"/>
            </a:xfrm>
            <a:custGeom>
              <a:avLst/>
              <a:gdLst/>
              <a:ahLst/>
              <a:cxnLst/>
              <a:rect l="l" t="t" r="r" b="b"/>
              <a:pathLst>
                <a:path w="68453" h="68326">
                  <a:moveTo>
                    <a:pt x="61722" y="0"/>
                  </a:moveTo>
                  <a:lnTo>
                    <a:pt x="0" y="61722"/>
                  </a:lnTo>
                  <a:lnTo>
                    <a:pt x="5461" y="68326"/>
                  </a:lnTo>
                  <a:lnTo>
                    <a:pt x="68453" y="6604"/>
                  </a:lnTo>
                  <a:lnTo>
                    <a:pt x="61722" y="0"/>
                  </a:lnTo>
                  <a:close/>
                </a:path>
              </a:pathLst>
            </a:custGeom>
            <a:solidFill>
              <a:srgbClr val="418AB3"/>
            </a:solidFill>
          </p:spPr>
        </p:sp>
      </p:grpSp>
      <p:grpSp>
        <p:nvGrpSpPr>
          <p:cNvPr id="154" name="Group 154"/>
          <p:cNvGrpSpPr/>
          <p:nvPr/>
        </p:nvGrpSpPr>
        <p:grpSpPr>
          <a:xfrm>
            <a:off x="17821620" y="8836560"/>
            <a:ext cx="11340" cy="60480"/>
            <a:chOff x="0" y="0"/>
            <a:chExt cx="15120" cy="80640"/>
          </a:xfrm>
        </p:grpSpPr>
        <p:sp>
          <p:nvSpPr>
            <p:cNvPr id="155" name="Freeform 155"/>
            <p:cNvSpPr/>
            <p:nvPr/>
          </p:nvSpPr>
          <p:spPr>
            <a:xfrm>
              <a:off x="0" y="0"/>
              <a:ext cx="15113" cy="80645"/>
            </a:xfrm>
            <a:custGeom>
              <a:avLst/>
              <a:gdLst/>
              <a:ahLst/>
              <a:cxnLst/>
              <a:rect l="l" t="t" r="r" b="b"/>
              <a:pathLst>
                <a:path w="15113" h="80645">
                  <a:moveTo>
                    <a:pt x="15113" y="0"/>
                  </a:moveTo>
                  <a:lnTo>
                    <a:pt x="0" y="0"/>
                  </a:lnTo>
                  <a:lnTo>
                    <a:pt x="0" y="80645"/>
                  </a:lnTo>
                  <a:lnTo>
                    <a:pt x="15113" y="80645"/>
                  </a:lnTo>
                  <a:close/>
                </a:path>
              </a:pathLst>
            </a:custGeom>
            <a:solidFill>
              <a:srgbClr val="418AB3"/>
            </a:solidFill>
          </p:spPr>
        </p:sp>
      </p:grpSp>
      <p:grpSp>
        <p:nvGrpSpPr>
          <p:cNvPr id="156" name="Group 156"/>
          <p:cNvGrpSpPr/>
          <p:nvPr/>
        </p:nvGrpSpPr>
        <p:grpSpPr>
          <a:xfrm>
            <a:off x="17827560" y="8840880"/>
            <a:ext cx="51840" cy="51300"/>
            <a:chOff x="0" y="0"/>
            <a:chExt cx="69120" cy="68400"/>
          </a:xfrm>
        </p:grpSpPr>
        <p:sp>
          <p:nvSpPr>
            <p:cNvPr id="157" name="Freeform 157"/>
            <p:cNvSpPr/>
            <p:nvPr/>
          </p:nvSpPr>
          <p:spPr>
            <a:xfrm>
              <a:off x="0" y="0"/>
              <a:ext cx="69088" cy="68453"/>
            </a:xfrm>
            <a:custGeom>
              <a:avLst/>
              <a:gdLst/>
              <a:ahLst/>
              <a:cxnLst/>
              <a:rect l="l" t="t" r="r" b="b"/>
              <a:pathLst>
                <a:path w="69088" h="68453">
                  <a:moveTo>
                    <a:pt x="69088" y="61722"/>
                  </a:moveTo>
                  <a:lnTo>
                    <a:pt x="7239" y="0"/>
                  </a:lnTo>
                  <a:lnTo>
                    <a:pt x="0" y="6604"/>
                  </a:lnTo>
                  <a:lnTo>
                    <a:pt x="62484" y="68453"/>
                  </a:lnTo>
                  <a:lnTo>
                    <a:pt x="69088" y="61849"/>
                  </a:lnTo>
                  <a:close/>
                </a:path>
              </a:pathLst>
            </a:custGeom>
            <a:solidFill>
              <a:srgbClr val="418AB3"/>
            </a:solidFill>
          </p:spPr>
        </p:sp>
      </p:grpSp>
      <p:grpSp>
        <p:nvGrpSpPr>
          <p:cNvPr id="158" name="Group 158"/>
          <p:cNvGrpSpPr/>
          <p:nvPr/>
        </p:nvGrpSpPr>
        <p:grpSpPr>
          <a:xfrm>
            <a:off x="17827560" y="8840880"/>
            <a:ext cx="51840" cy="51300"/>
            <a:chOff x="0" y="0"/>
            <a:chExt cx="69120" cy="68400"/>
          </a:xfrm>
        </p:grpSpPr>
        <p:sp>
          <p:nvSpPr>
            <p:cNvPr id="159" name="Freeform 159"/>
            <p:cNvSpPr/>
            <p:nvPr/>
          </p:nvSpPr>
          <p:spPr>
            <a:xfrm>
              <a:off x="0" y="0"/>
              <a:ext cx="69088" cy="68326"/>
            </a:xfrm>
            <a:custGeom>
              <a:avLst/>
              <a:gdLst/>
              <a:ahLst/>
              <a:cxnLst/>
              <a:rect l="l" t="t" r="r" b="b"/>
              <a:pathLst>
                <a:path w="69088" h="68326">
                  <a:moveTo>
                    <a:pt x="62484" y="0"/>
                  </a:moveTo>
                  <a:lnTo>
                    <a:pt x="0" y="61722"/>
                  </a:lnTo>
                  <a:lnTo>
                    <a:pt x="7239" y="68326"/>
                  </a:lnTo>
                  <a:lnTo>
                    <a:pt x="69088" y="6604"/>
                  </a:lnTo>
                  <a:lnTo>
                    <a:pt x="62484" y="0"/>
                  </a:lnTo>
                  <a:close/>
                </a:path>
              </a:pathLst>
            </a:custGeom>
            <a:solidFill>
              <a:srgbClr val="418AB3"/>
            </a:solidFill>
          </p:spPr>
        </p:sp>
      </p:grpSp>
      <p:grpSp>
        <p:nvGrpSpPr>
          <p:cNvPr id="160" name="Group 160"/>
          <p:cNvGrpSpPr/>
          <p:nvPr/>
        </p:nvGrpSpPr>
        <p:grpSpPr>
          <a:xfrm>
            <a:off x="17385300" y="8836560"/>
            <a:ext cx="215460" cy="10260"/>
            <a:chOff x="0" y="0"/>
            <a:chExt cx="287280" cy="13680"/>
          </a:xfrm>
        </p:grpSpPr>
        <p:sp>
          <p:nvSpPr>
            <p:cNvPr id="161" name="Freeform 161"/>
            <p:cNvSpPr/>
            <p:nvPr/>
          </p:nvSpPr>
          <p:spPr>
            <a:xfrm>
              <a:off x="0" y="0"/>
              <a:ext cx="287274" cy="13716"/>
            </a:xfrm>
            <a:custGeom>
              <a:avLst/>
              <a:gdLst/>
              <a:ahLst/>
              <a:cxnLst/>
              <a:rect l="l" t="t" r="r" b="b"/>
              <a:pathLst>
                <a:path w="287274" h="13716">
                  <a:moveTo>
                    <a:pt x="287274" y="0"/>
                  </a:moveTo>
                  <a:lnTo>
                    <a:pt x="0" y="0"/>
                  </a:lnTo>
                  <a:lnTo>
                    <a:pt x="0" y="13716"/>
                  </a:lnTo>
                  <a:lnTo>
                    <a:pt x="287274" y="13716"/>
                  </a:lnTo>
                  <a:close/>
                </a:path>
              </a:pathLst>
            </a:custGeom>
            <a:solidFill>
              <a:srgbClr val="418AB3"/>
            </a:solidFill>
          </p:spPr>
        </p:sp>
      </p:grpSp>
      <p:grpSp>
        <p:nvGrpSpPr>
          <p:cNvPr id="162" name="Group 162"/>
          <p:cNvGrpSpPr/>
          <p:nvPr/>
        </p:nvGrpSpPr>
        <p:grpSpPr>
          <a:xfrm>
            <a:off x="17385300" y="8887860"/>
            <a:ext cx="215460" cy="11880"/>
            <a:chOff x="0" y="0"/>
            <a:chExt cx="287280" cy="15840"/>
          </a:xfrm>
        </p:grpSpPr>
        <p:sp>
          <p:nvSpPr>
            <p:cNvPr id="163" name="Freeform 163"/>
            <p:cNvSpPr/>
            <p:nvPr/>
          </p:nvSpPr>
          <p:spPr>
            <a:xfrm>
              <a:off x="0" y="0"/>
              <a:ext cx="287274" cy="15875"/>
            </a:xfrm>
            <a:custGeom>
              <a:avLst/>
              <a:gdLst/>
              <a:ahLst/>
              <a:cxnLst/>
              <a:rect l="l" t="t" r="r" b="b"/>
              <a:pathLst>
                <a:path w="287274" h="15875">
                  <a:moveTo>
                    <a:pt x="287274" y="0"/>
                  </a:moveTo>
                  <a:lnTo>
                    <a:pt x="0" y="0"/>
                  </a:lnTo>
                  <a:lnTo>
                    <a:pt x="0" y="15875"/>
                  </a:lnTo>
                  <a:lnTo>
                    <a:pt x="287274" y="15875"/>
                  </a:lnTo>
                  <a:close/>
                </a:path>
              </a:pathLst>
            </a:custGeom>
            <a:solidFill>
              <a:srgbClr val="418AB3"/>
            </a:solidFill>
          </p:spPr>
        </p:sp>
      </p:grpSp>
      <p:grpSp>
        <p:nvGrpSpPr>
          <p:cNvPr id="164" name="Group 164"/>
          <p:cNvGrpSpPr/>
          <p:nvPr/>
        </p:nvGrpSpPr>
        <p:grpSpPr>
          <a:xfrm>
            <a:off x="17385300" y="8836560"/>
            <a:ext cx="9720" cy="60480"/>
            <a:chOff x="0" y="0"/>
            <a:chExt cx="12960" cy="80640"/>
          </a:xfrm>
        </p:grpSpPr>
        <p:sp>
          <p:nvSpPr>
            <p:cNvPr id="165" name="Freeform 165"/>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66" name="Group 166"/>
          <p:cNvGrpSpPr/>
          <p:nvPr/>
        </p:nvGrpSpPr>
        <p:grpSpPr>
          <a:xfrm>
            <a:off x="17389620" y="8840880"/>
            <a:ext cx="51840" cy="51300"/>
            <a:chOff x="0" y="0"/>
            <a:chExt cx="69120" cy="68400"/>
          </a:xfrm>
        </p:grpSpPr>
        <p:sp>
          <p:nvSpPr>
            <p:cNvPr id="167" name="Freeform 167"/>
            <p:cNvSpPr/>
            <p:nvPr/>
          </p:nvSpPr>
          <p:spPr>
            <a:xfrm>
              <a:off x="0" y="0"/>
              <a:ext cx="69215" cy="68453"/>
            </a:xfrm>
            <a:custGeom>
              <a:avLst/>
              <a:gdLst/>
              <a:ahLst/>
              <a:cxnLst/>
              <a:rect l="l" t="t" r="r" b="b"/>
              <a:pathLst>
                <a:path w="69215" h="68453">
                  <a:moveTo>
                    <a:pt x="69088" y="61722"/>
                  </a:moveTo>
                  <a:lnTo>
                    <a:pt x="6604" y="0"/>
                  </a:lnTo>
                  <a:lnTo>
                    <a:pt x="0" y="6604"/>
                  </a:lnTo>
                  <a:lnTo>
                    <a:pt x="63627" y="68453"/>
                  </a:lnTo>
                  <a:lnTo>
                    <a:pt x="69215" y="61849"/>
                  </a:lnTo>
                  <a:close/>
                </a:path>
              </a:pathLst>
            </a:custGeom>
            <a:solidFill>
              <a:srgbClr val="418AB3"/>
            </a:solidFill>
          </p:spPr>
        </p:sp>
      </p:grpSp>
      <p:grpSp>
        <p:nvGrpSpPr>
          <p:cNvPr id="168" name="Group 168"/>
          <p:cNvGrpSpPr/>
          <p:nvPr/>
        </p:nvGrpSpPr>
        <p:grpSpPr>
          <a:xfrm>
            <a:off x="17389620" y="8840880"/>
            <a:ext cx="51840" cy="51300"/>
            <a:chOff x="0" y="0"/>
            <a:chExt cx="69120" cy="68400"/>
          </a:xfrm>
        </p:grpSpPr>
        <p:sp>
          <p:nvSpPr>
            <p:cNvPr id="169" name="Freeform 169"/>
            <p:cNvSpPr/>
            <p:nvPr/>
          </p:nvSpPr>
          <p:spPr>
            <a:xfrm>
              <a:off x="0" y="0"/>
              <a:ext cx="69088" cy="68326"/>
            </a:xfrm>
            <a:custGeom>
              <a:avLst/>
              <a:gdLst/>
              <a:ahLst/>
              <a:cxnLst/>
              <a:rect l="l" t="t" r="r" b="b"/>
              <a:pathLst>
                <a:path w="69088" h="68326">
                  <a:moveTo>
                    <a:pt x="63627" y="0"/>
                  </a:moveTo>
                  <a:lnTo>
                    <a:pt x="0" y="61722"/>
                  </a:lnTo>
                  <a:lnTo>
                    <a:pt x="6604" y="68326"/>
                  </a:lnTo>
                  <a:lnTo>
                    <a:pt x="69088" y="6604"/>
                  </a:lnTo>
                  <a:lnTo>
                    <a:pt x="63627" y="0"/>
                  </a:lnTo>
                  <a:close/>
                </a:path>
              </a:pathLst>
            </a:custGeom>
            <a:solidFill>
              <a:srgbClr val="418AB3"/>
            </a:solidFill>
          </p:spPr>
        </p:sp>
      </p:grpSp>
      <p:grpSp>
        <p:nvGrpSpPr>
          <p:cNvPr id="170" name="Group 170"/>
          <p:cNvGrpSpPr/>
          <p:nvPr/>
        </p:nvGrpSpPr>
        <p:grpSpPr>
          <a:xfrm>
            <a:off x="17434980" y="8836560"/>
            <a:ext cx="10800" cy="60480"/>
            <a:chOff x="0" y="0"/>
            <a:chExt cx="14400" cy="80640"/>
          </a:xfrm>
        </p:grpSpPr>
        <p:sp>
          <p:nvSpPr>
            <p:cNvPr id="171" name="Freeform 171"/>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72" name="Group 172"/>
          <p:cNvGrpSpPr/>
          <p:nvPr/>
        </p:nvGrpSpPr>
        <p:grpSpPr>
          <a:xfrm>
            <a:off x="17437680" y="8840880"/>
            <a:ext cx="52380" cy="51300"/>
            <a:chOff x="0" y="0"/>
            <a:chExt cx="69840" cy="68400"/>
          </a:xfrm>
        </p:grpSpPr>
        <p:sp>
          <p:nvSpPr>
            <p:cNvPr id="173" name="Freeform 173"/>
            <p:cNvSpPr/>
            <p:nvPr/>
          </p:nvSpPr>
          <p:spPr>
            <a:xfrm>
              <a:off x="0" y="0"/>
              <a:ext cx="69850" cy="68453"/>
            </a:xfrm>
            <a:custGeom>
              <a:avLst/>
              <a:gdLst/>
              <a:ahLst/>
              <a:cxnLst/>
              <a:rect l="l" t="t" r="r" b="b"/>
              <a:pathLst>
                <a:path w="69850" h="68453">
                  <a:moveTo>
                    <a:pt x="69850" y="61722"/>
                  </a:moveTo>
                  <a:lnTo>
                    <a:pt x="6604" y="0"/>
                  </a:lnTo>
                  <a:lnTo>
                    <a:pt x="0" y="6604"/>
                  </a:lnTo>
                  <a:lnTo>
                    <a:pt x="63246" y="68453"/>
                  </a:lnTo>
                  <a:lnTo>
                    <a:pt x="69850" y="61849"/>
                  </a:lnTo>
                  <a:close/>
                </a:path>
              </a:pathLst>
            </a:custGeom>
            <a:solidFill>
              <a:srgbClr val="418AB3"/>
            </a:solidFill>
          </p:spPr>
        </p:sp>
      </p:grpSp>
      <p:grpSp>
        <p:nvGrpSpPr>
          <p:cNvPr id="174" name="Group 174"/>
          <p:cNvGrpSpPr/>
          <p:nvPr/>
        </p:nvGrpSpPr>
        <p:grpSpPr>
          <a:xfrm>
            <a:off x="17437680" y="8840880"/>
            <a:ext cx="52380" cy="51300"/>
            <a:chOff x="0" y="0"/>
            <a:chExt cx="69840" cy="68400"/>
          </a:xfrm>
        </p:grpSpPr>
        <p:sp>
          <p:nvSpPr>
            <p:cNvPr id="175" name="Freeform 175"/>
            <p:cNvSpPr/>
            <p:nvPr/>
          </p:nvSpPr>
          <p:spPr>
            <a:xfrm>
              <a:off x="0" y="0"/>
              <a:ext cx="69850" cy="68326"/>
            </a:xfrm>
            <a:custGeom>
              <a:avLst/>
              <a:gdLst/>
              <a:ahLst/>
              <a:cxnLst/>
              <a:rect l="l" t="t" r="r" b="b"/>
              <a:pathLst>
                <a:path w="69850" h="68326">
                  <a:moveTo>
                    <a:pt x="63246" y="0"/>
                  </a:moveTo>
                  <a:lnTo>
                    <a:pt x="0" y="61722"/>
                  </a:lnTo>
                  <a:lnTo>
                    <a:pt x="6604" y="68326"/>
                  </a:lnTo>
                  <a:lnTo>
                    <a:pt x="69850" y="6604"/>
                  </a:lnTo>
                  <a:lnTo>
                    <a:pt x="63246" y="0"/>
                  </a:lnTo>
                  <a:close/>
                </a:path>
              </a:pathLst>
            </a:custGeom>
            <a:solidFill>
              <a:srgbClr val="418AB3"/>
            </a:solidFill>
          </p:spPr>
        </p:sp>
      </p:grpSp>
      <p:grpSp>
        <p:nvGrpSpPr>
          <p:cNvPr id="176" name="Group 176"/>
          <p:cNvGrpSpPr/>
          <p:nvPr/>
        </p:nvGrpSpPr>
        <p:grpSpPr>
          <a:xfrm>
            <a:off x="17484120" y="8836560"/>
            <a:ext cx="10800" cy="60480"/>
            <a:chOff x="0" y="0"/>
            <a:chExt cx="14400" cy="80640"/>
          </a:xfrm>
        </p:grpSpPr>
        <p:sp>
          <p:nvSpPr>
            <p:cNvPr id="177" name="Freeform 17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78" name="Group 178"/>
          <p:cNvGrpSpPr/>
          <p:nvPr/>
        </p:nvGrpSpPr>
        <p:grpSpPr>
          <a:xfrm>
            <a:off x="17488980" y="8840880"/>
            <a:ext cx="51840" cy="51300"/>
            <a:chOff x="0" y="0"/>
            <a:chExt cx="69120" cy="68400"/>
          </a:xfrm>
        </p:grpSpPr>
        <p:sp>
          <p:nvSpPr>
            <p:cNvPr id="179" name="Freeform 179"/>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180" name="Group 180"/>
          <p:cNvGrpSpPr/>
          <p:nvPr/>
        </p:nvGrpSpPr>
        <p:grpSpPr>
          <a:xfrm>
            <a:off x="17488980" y="8840880"/>
            <a:ext cx="51840" cy="51300"/>
            <a:chOff x="0" y="0"/>
            <a:chExt cx="69120" cy="68400"/>
          </a:xfrm>
        </p:grpSpPr>
        <p:sp>
          <p:nvSpPr>
            <p:cNvPr id="181" name="Freeform 181"/>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182" name="Group 182"/>
          <p:cNvGrpSpPr/>
          <p:nvPr/>
        </p:nvGrpSpPr>
        <p:grpSpPr>
          <a:xfrm>
            <a:off x="17534340" y="8836560"/>
            <a:ext cx="9720" cy="60480"/>
            <a:chOff x="0" y="0"/>
            <a:chExt cx="12960" cy="80640"/>
          </a:xfrm>
        </p:grpSpPr>
        <p:sp>
          <p:nvSpPr>
            <p:cNvPr id="183" name="Freeform 183"/>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184" name="Group 184"/>
          <p:cNvGrpSpPr/>
          <p:nvPr/>
        </p:nvGrpSpPr>
        <p:grpSpPr>
          <a:xfrm>
            <a:off x="17537040" y="8840880"/>
            <a:ext cx="51300" cy="51300"/>
            <a:chOff x="0" y="0"/>
            <a:chExt cx="68400" cy="68400"/>
          </a:xfrm>
        </p:grpSpPr>
        <p:sp>
          <p:nvSpPr>
            <p:cNvPr id="185" name="Freeform 185"/>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186" name="Group 186"/>
          <p:cNvGrpSpPr/>
          <p:nvPr/>
        </p:nvGrpSpPr>
        <p:grpSpPr>
          <a:xfrm>
            <a:off x="17537040" y="8840880"/>
            <a:ext cx="51300" cy="51300"/>
            <a:chOff x="0" y="0"/>
            <a:chExt cx="68400" cy="68400"/>
          </a:xfrm>
        </p:grpSpPr>
        <p:sp>
          <p:nvSpPr>
            <p:cNvPr id="187" name="Freeform 187"/>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188" name="Group 188"/>
          <p:cNvGrpSpPr/>
          <p:nvPr/>
        </p:nvGrpSpPr>
        <p:grpSpPr>
          <a:xfrm>
            <a:off x="17186040" y="8836560"/>
            <a:ext cx="216000" cy="10260"/>
            <a:chOff x="0" y="0"/>
            <a:chExt cx="288000" cy="13680"/>
          </a:xfrm>
        </p:grpSpPr>
        <p:sp>
          <p:nvSpPr>
            <p:cNvPr id="189" name="Freeform 189"/>
            <p:cNvSpPr/>
            <p:nvPr/>
          </p:nvSpPr>
          <p:spPr>
            <a:xfrm>
              <a:off x="0" y="0"/>
              <a:ext cx="288036" cy="13716"/>
            </a:xfrm>
            <a:custGeom>
              <a:avLst/>
              <a:gdLst/>
              <a:ahLst/>
              <a:cxnLst/>
              <a:rect l="l" t="t" r="r" b="b"/>
              <a:pathLst>
                <a:path w="288036" h="13716">
                  <a:moveTo>
                    <a:pt x="288036" y="0"/>
                  </a:moveTo>
                  <a:lnTo>
                    <a:pt x="0" y="0"/>
                  </a:lnTo>
                  <a:lnTo>
                    <a:pt x="0" y="13716"/>
                  </a:lnTo>
                  <a:lnTo>
                    <a:pt x="288036" y="13716"/>
                  </a:lnTo>
                  <a:close/>
                </a:path>
              </a:pathLst>
            </a:custGeom>
            <a:solidFill>
              <a:srgbClr val="418AB3"/>
            </a:solidFill>
          </p:spPr>
        </p:sp>
      </p:grpSp>
      <p:grpSp>
        <p:nvGrpSpPr>
          <p:cNvPr id="190" name="Group 190"/>
          <p:cNvGrpSpPr/>
          <p:nvPr/>
        </p:nvGrpSpPr>
        <p:grpSpPr>
          <a:xfrm>
            <a:off x="17039700" y="8887860"/>
            <a:ext cx="361260" cy="11880"/>
            <a:chOff x="0" y="0"/>
            <a:chExt cx="481680" cy="15840"/>
          </a:xfrm>
        </p:grpSpPr>
        <p:sp>
          <p:nvSpPr>
            <p:cNvPr id="191" name="Freeform 191"/>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lnTo>
                    <a:pt x="0" y="0"/>
                  </a:lnTo>
                  <a:close/>
                </a:path>
              </a:pathLst>
            </a:custGeom>
            <a:solidFill>
              <a:srgbClr val="418AB3"/>
            </a:solidFill>
          </p:spPr>
        </p:sp>
      </p:grpSp>
      <p:grpSp>
        <p:nvGrpSpPr>
          <p:cNvPr id="192" name="Group 192"/>
          <p:cNvGrpSpPr/>
          <p:nvPr/>
        </p:nvGrpSpPr>
        <p:grpSpPr>
          <a:xfrm>
            <a:off x="17039700" y="8887860"/>
            <a:ext cx="361260" cy="11880"/>
            <a:chOff x="0" y="0"/>
            <a:chExt cx="481680" cy="15840"/>
          </a:xfrm>
        </p:grpSpPr>
        <p:sp>
          <p:nvSpPr>
            <p:cNvPr id="193" name="Freeform 193"/>
            <p:cNvSpPr/>
            <p:nvPr/>
          </p:nvSpPr>
          <p:spPr>
            <a:xfrm>
              <a:off x="0" y="0"/>
              <a:ext cx="481711" cy="15875"/>
            </a:xfrm>
            <a:custGeom>
              <a:avLst/>
              <a:gdLst/>
              <a:ahLst/>
              <a:cxnLst/>
              <a:rect l="l" t="t" r="r" b="b"/>
              <a:pathLst>
                <a:path w="481711" h="15875">
                  <a:moveTo>
                    <a:pt x="0" y="0"/>
                  </a:moveTo>
                  <a:lnTo>
                    <a:pt x="0" y="15875"/>
                  </a:lnTo>
                  <a:lnTo>
                    <a:pt x="481711" y="15875"/>
                  </a:lnTo>
                  <a:lnTo>
                    <a:pt x="481711" y="0"/>
                  </a:lnTo>
                  <a:lnTo>
                    <a:pt x="51054" y="0"/>
                  </a:lnTo>
                </a:path>
              </a:pathLst>
            </a:custGeom>
            <a:solidFill>
              <a:srgbClr val="418AB3"/>
            </a:solidFill>
          </p:spPr>
        </p:sp>
      </p:grpSp>
      <p:grpSp>
        <p:nvGrpSpPr>
          <p:cNvPr id="194" name="Group 194"/>
          <p:cNvGrpSpPr/>
          <p:nvPr/>
        </p:nvGrpSpPr>
        <p:grpSpPr>
          <a:xfrm>
            <a:off x="17184960" y="8836560"/>
            <a:ext cx="10800" cy="60480"/>
            <a:chOff x="0" y="0"/>
            <a:chExt cx="14400" cy="80640"/>
          </a:xfrm>
        </p:grpSpPr>
        <p:sp>
          <p:nvSpPr>
            <p:cNvPr id="195" name="Freeform 195"/>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196" name="Group 196"/>
          <p:cNvGrpSpPr/>
          <p:nvPr/>
        </p:nvGrpSpPr>
        <p:grpSpPr>
          <a:xfrm>
            <a:off x="17190360" y="8840880"/>
            <a:ext cx="51840" cy="51300"/>
            <a:chOff x="0" y="0"/>
            <a:chExt cx="69120" cy="68400"/>
          </a:xfrm>
        </p:grpSpPr>
        <p:sp>
          <p:nvSpPr>
            <p:cNvPr id="197" name="Freeform 197"/>
            <p:cNvSpPr/>
            <p:nvPr/>
          </p:nvSpPr>
          <p:spPr>
            <a:xfrm>
              <a:off x="0" y="0"/>
              <a:ext cx="69088" cy="68453"/>
            </a:xfrm>
            <a:custGeom>
              <a:avLst/>
              <a:gdLst/>
              <a:ahLst/>
              <a:cxnLst/>
              <a:rect l="l" t="t" r="r" b="b"/>
              <a:pathLst>
                <a:path w="69088" h="68453">
                  <a:moveTo>
                    <a:pt x="69088" y="61722"/>
                  </a:moveTo>
                  <a:lnTo>
                    <a:pt x="6604" y="0"/>
                  </a:lnTo>
                  <a:lnTo>
                    <a:pt x="0" y="6604"/>
                  </a:lnTo>
                  <a:lnTo>
                    <a:pt x="62484" y="68453"/>
                  </a:lnTo>
                  <a:lnTo>
                    <a:pt x="69088" y="61849"/>
                  </a:lnTo>
                  <a:close/>
                </a:path>
              </a:pathLst>
            </a:custGeom>
            <a:solidFill>
              <a:srgbClr val="418AB3"/>
            </a:solidFill>
          </p:spPr>
        </p:sp>
      </p:grpSp>
      <p:grpSp>
        <p:nvGrpSpPr>
          <p:cNvPr id="198" name="Group 198"/>
          <p:cNvGrpSpPr/>
          <p:nvPr/>
        </p:nvGrpSpPr>
        <p:grpSpPr>
          <a:xfrm>
            <a:off x="17190360" y="8840880"/>
            <a:ext cx="51840" cy="51300"/>
            <a:chOff x="0" y="0"/>
            <a:chExt cx="69120" cy="68400"/>
          </a:xfrm>
        </p:grpSpPr>
        <p:sp>
          <p:nvSpPr>
            <p:cNvPr id="199" name="Freeform 199"/>
            <p:cNvSpPr/>
            <p:nvPr/>
          </p:nvSpPr>
          <p:spPr>
            <a:xfrm>
              <a:off x="0" y="0"/>
              <a:ext cx="69088" cy="68326"/>
            </a:xfrm>
            <a:custGeom>
              <a:avLst/>
              <a:gdLst/>
              <a:ahLst/>
              <a:cxnLst/>
              <a:rect l="l" t="t" r="r" b="b"/>
              <a:pathLst>
                <a:path w="69088" h="68326">
                  <a:moveTo>
                    <a:pt x="62484" y="0"/>
                  </a:moveTo>
                  <a:lnTo>
                    <a:pt x="0" y="61722"/>
                  </a:lnTo>
                  <a:lnTo>
                    <a:pt x="6604" y="68326"/>
                  </a:lnTo>
                  <a:lnTo>
                    <a:pt x="69088" y="6604"/>
                  </a:lnTo>
                  <a:lnTo>
                    <a:pt x="62484" y="0"/>
                  </a:lnTo>
                  <a:close/>
                </a:path>
              </a:pathLst>
            </a:custGeom>
            <a:solidFill>
              <a:srgbClr val="418AB3"/>
            </a:solidFill>
          </p:spPr>
        </p:sp>
      </p:grpSp>
      <p:grpSp>
        <p:nvGrpSpPr>
          <p:cNvPr id="200" name="Group 200"/>
          <p:cNvGrpSpPr/>
          <p:nvPr/>
        </p:nvGrpSpPr>
        <p:grpSpPr>
          <a:xfrm>
            <a:off x="17235180" y="8836560"/>
            <a:ext cx="9720" cy="60480"/>
            <a:chOff x="0" y="0"/>
            <a:chExt cx="12960" cy="80640"/>
          </a:xfrm>
        </p:grpSpPr>
        <p:sp>
          <p:nvSpPr>
            <p:cNvPr id="201" name="Freeform 201"/>
            <p:cNvSpPr/>
            <p:nvPr/>
          </p:nvSpPr>
          <p:spPr>
            <a:xfrm>
              <a:off x="0" y="0"/>
              <a:ext cx="12954" cy="80645"/>
            </a:xfrm>
            <a:custGeom>
              <a:avLst/>
              <a:gdLst/>
              <a:ahLst/>
              <a:cxnLst/>
              <a:rect l="l" t="t" r="r" b="b"/>
              <a:pathLst>
                <a:path w="12954" h="80645">
                  <a:moveTo>
                    <a:pt x="12954" y="0"/>
                  </a:moveTo>
                  <a:lnTo>
                    <a:pt x="0" y="0"/>
                  </a:lnTo>
                  <a:lnTo>
                    <a:pt x="0" y="80645"/>
                  </a:lnTo>
                  <a:lnTo>
                    <a:pt x="12954" y="80645"/>
                  </a:lnTo>
                  <a:close/>
                </a:path>
              </a:pathLst>
            </a:custGeom>
            <a:solidFill>
              <a:srgbClr val="418AB3"/>
            </a:solidFill>
          </p:spPr>
        </p:sp>
      </p:grpSp>
      <p:grpSp>
        <p:nvGrpSpPr>
          <p:cNvPr id="202" name="Group 202"/>
          <p:cNvGrpSpPr/>
          <p:nvPr/>
        </p:nvGrpSpPr>
        <p:grpSpPr>
          <a:xfrm>
            <a:off x="17238420" y="8840880"/>
            <a:ext cx="51300" cy="51300"/>
            <a:chOff x="0" y="0"/>
            <a:chExt cx="68400" cy="68400"/>
          </a:xfrm>
        </p:grpSpPr>
        <p:sp>
          <p:nvSpPr>
            <p:cNvPr id="203" name="Freeform 203"/>
            <p:cNvSpPr/>
            <p:nvPr/>
          </p:nvSpPr>
          <p:spPr>
            <a:xfrm>
              <a:off x="0" y="0"/>
              <a:ext cx="68453" cy="68453"/>
            </a:xfrm>
            <a:custGeom>
              <a:avLst/>
              <a:gdLst/>
              <a:ahLst/>
              <a:cxnLst/>
              <a:rect l="l" t="t" r="r" b="b"/>
              <a:pathLst>
                <a:path w="68453" h="68453">
                  <a:moveTo>
                    <a:pt x="68453" y="61722"/>
                  </a:moveTo>
                  <a:lnTo>
                    <a:pt x="6604" y="0"/>
                  </a:lnTo>
                  <a:lnTo>
                    <a:pt x="0" y="6604"/>
                  </a:lnTo>
                  <a:lnTo>
                    <a:pt x="62865" y="68453"/>
                  </a:lnTo>
                  <a:lnTo>
                    <a:pt x="68326" y="61849"/>
                  </a:lnTo>
                  <a:close/>
                </a:path>
              </a:pathLst>
            </a:custGeom>
            <a:solidFill>
              <a:srgbClr val="418AB3"/>
            </a:solidFill>
          </p:spPr>
        </p:sp>
      </p:grpSp>
      <p:grpSp>
        <p:nvGrpSpPr>
          <p:cNvPr id="204" name="Group 204"/>
          <p:cNvGrpSpPr/>
          <p:nvPr/>
        </p:nvGrpSpPr>
        <p:grpSpPr>
          <a:xfrm>
            <a:off x="17238420" y="8840880"/>
            <a:ext cx="51300" cy="51300"/>
            <a:chOff x="0" y="0"/>
            <a:chExt cx="68400" cy="68400"/>
          </a:xfrm>
        </p:grpSpPr>
        <p:sp>
          <p:nvSpPr>
            <p:cNvPr id="205" name="Freeform 205"/>
            <p:cNvSpPr/>
            <p:nvPr/>
          </p:nvSpPr>
          <p:spPr>
            <a:xfrm>
              <a:off x="0" y="0"/>
              <a:ext cx="68453" cy="68326"/>
            </a:xfrm>
            <a:custGeom>
              <a:avLst/>
              <a:gdLst/>
              <a:ahLst/>
              <a:cxnLst/>
              <a:rect l="l" t="t" r="r" b="b"/>
              <a:pathLst>
                <a:path w="68453" h="68326">
                  <a:moveTo>
                    <a:pt x="62865" y="0"/>
                  </a:moveTo>
                  <a:lnTo>
                    <a:pt x="0" y="61722"/>
                  </a:lnTo>
                  <a:lnTo>
                    <a:pt x="6604" y="68326"/>
                  </a:lnTo>
                  <a:lnTo>
                    <a:pt x="68453" y="6604"/>
                  </a:lnTo>
                  <a:lnTo>
                    <a:pt x="62865" y="0"/>
                  </a:lnTo>
                  <a:close/>
                </a:path>
              </a:pathLst>
            </a:custGeom>
            <a:solidFill>
              <a:srgbClr val="418AB3"/>
            </a:solidFill>
          </p:spPr>
        </p:sp>
      </p:grpSp>
      <p:grpSp>
        <p:nvGrpSpPr>
          <p:cNvPr id="206" name="Group 206"/>
          <p:cNvGrpSpPr/>
          <p:nvPr/>
        </p:nvGrpSpPr>
        <p:grpSpPr>
          <a:xfrm>
            <a:off x="17284320" y="8836560"/>
            <a:ext cx="10800" cy="60480"/>
            <a:chOff x="0" y="0"/>
            <a:chExt cx="14400" cy="80640"/>
          </a:xfrm>
        </p:grpSpPr>
        <p:sp>
          <p:nvSpPr>
            <p:cNvPr id="207" name="Freeform 207"/>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08" name="Group 208"/>
          <p:cNvGrpSpPr/>
          <p:nvPr/>
        </p:nvGrpSpPr>
        <p:grpSpPr>
          <a:xfrm>
            <a:off x="17288640" y="8840880"/>
            <a:ext cx="52920" cy="51300"/>
            <a:chOff x="0" y="0"/>
            <a:chExt cx="70560" cy="68400"/>
          </a:xfrm>
        </p:grpSpPr>
        <p:sp>
          <p:nvSpPr>
            <p:cNvPr id="209" name="Freeform 209"/>
            <p:cNvSpPr/>
            <p:nvPr/>
          </p:nvSpPr>
          <p:spPr>
            <a:xfrm>
              <a:off x="0" y="0"/>
              <a:ext cx="70612" cy="68453"/>
            </a:xfrm>
            <a:custGeom>
              <a:avLst/>
              <a:gdLst/>
              <a:ahLst/>
              <a:cxnLst/>
              <a:rect l="l" t="t" r="r" b="b"/>
              <a:pathLst>
                <a:path w="70612" h="68453">
                  <a:moveTo>
                    <a:pt x="70612" y="61722"/>
                  </a:moveTo>
                  <a:lnTo>
                    <a:pt x="6604" y="0"/>
                  </a:lnTo>
                  <a:lnTo>
                    <a:pt x="0" y="6604"/>
                  </a:lnTo>
                  <a:lnTo>
                    <a:pt x="63881" y="68453"/>
                  </a:lnTo>
                  <a:lnTo>
                    <a:pt x="70485" y="61849"/>
                  </a:lnTo>
                  <a:close/>
                </a:path>
              </a:pathLst>
            </a:custGeom>
            <a:solidFill>
              <a:srgbClr val="418AB3"/>
            </a:solidFill>
          </p:spPr>
        </p:sp>
      </p:grpSp>
      <p:grpSp>
        <p:nvGrpSpPr>
          <p:cNvPr id="210" name="Group 210"/>
          <p:cNvGrpSpPr/>
          <p:nvPr/>
        </p:nvGrpSpPr>
        <p:grpSpPr>
          <a:xfrm>
            <a:off x="17288640" y="8840880"/>
            <a:ext cx="52920" cy="51300"/>
            <a:chOff x="0" y="0"/>
            <a:chExt cx="70560" cy="68400"/>
          </a:xfrm>
        </p:grpSpPr>
        <p:sp>
          <p:nvSpPr>
            <p:cNvPr id="211" name="Freeform 211"/>
            <p:cNvSpPr/>
            <p:nvPr/>
          </p:nvSpPr>
          <p:spPr>
            <a:xfrm>
              <a:off x="0" y="0"/>
              <a:ext cx="70612" cy="68326"/>
            </a:xfrm>
            <a:custGeom>
              <a:avLst/>
              <a:gdLst/>
              <a:ahLst/>
              <a:cxnLst/>
              <a:rect l="l" t="t" r="r" b="b"/>
              <a:pathLst>
                <a:path w="70612" h="68326">
                  <a:moveTo>
                    <a:pt x="63881" y="0"/>
                  </a:moveTo>
                  <a:lnTo>
                    <a:pt x="0" y="61722"/>
                  </a:lnTo>
                  <a:lnTo>
                    <a:pt x="6604" y="68326"/>
                  </a:lnTo>
                  <a:lnTo>
                    <a:pt x="70612" y="6604"/>
                  </a:lnTo>
                  <a:lnTo>
                    <a:pt x="63881" y="0"/>
                  </a:lnTo>
                  <a:close/>
                </a:path>
              </a:pathLst>
            </a:custGeom>
            <a:solidFill>
              <a:srgbClr val="418AB3"/>
            </a:solidFill>
          </p:spPr>
        </p:sp>
      </p:grpSp>
      <p:grpSp>
        <p:nvGrpSpPr>
          <p:cNvPr id="212" name="Group 212"/>
          <p:cNvGrpSpPr/>
          <p:nvPr/>
        </p:nvGrpSpPr>
        <p:grpSpPr>
          <a:xfrm>
            <a:off x="17334000" y="8836560"/>
            <a:ext cx="10800" cy="60480"/>
            <a:chOff x="0" y="0"/>
            <a:chExt cx="14400" cy="80640"/>
          </a:xfrm>
        </p:grpSpPr>
        <p:sp>
          <p:nvSpPr>
            <p:cNvPr id="213" name="Freeform 213"/>
            <p:cNvSpPr/>
            <p:nvPr/>
          </p:nvSpPr>
          <p:spPr>
            <a:xfrm>
              <a:off x="0" y="0"/>
              <a:ext cx="14351" cy="80645"/>
            </a:xfrm>
            <a:custGeom>
              <a:avLst/>
              <a:gdLst/>
              <a:ahLst/>
              <a:cxnLst/>
              <a:rect l="l" t="t" r="r" b="b"/>
              <a:pathLst>
                <a:path w="14351" h="80645">
                  <a:moveTo>
                    <a:pt x="14351" y="0"/>
                  </a:moveTo>
                  <a:lnTo>
                    <a:pt x="0" y="0"/>
                  </a:lnTo>
                  <a:lnTo>
                    <a:pt x="0" y="80645"/>
                  </a:lnTo>
                  <a:lnTo>
                    <a:pt x="14351" y="80645"/>
                  </a:lnTo>
                  <a:close/>
                </a:path>
              </a:pathLst>
            </a:custGeom>
            <a:solidFill>
              <a:srgbClr val="418AB3"/>
            </a:solidFill>
          </p:spPr>
        </p:sp>
      </p:grpSp>
      <p:grpSp>
        <p:nvGrpSpPr>
          <p:cNvPr id="214" name="Group 214"/>
          <p:cNvGrpSpPr/>
          <p:nvPr/>
        </p:nvGrpSpPr>
        <p:grpSpPr>
          <a:xfrm>
            <a:off x="17337780" y="8840880"/>
            <a:ext cx="51300" cy="51300"/>
            <a:chOff x="0" y="0"/>
            <a:chExt cx="68400" cy="68400"/>
          </a:xfrm>
        </p:grpSpPr>
        <p:sp>
          <p:nvSpPr>
            <p:cNvPr id="215" name="Freeform 215"/>
            <p:cNvSpPr/>
            <p:nvPr/>
          </p:nvSpPr>
          <p:spPr>
            <a:xfrm>
              <a:off x="0" y="0"/>
              <a:ext cx="68453" cy="68453"/>
            </a:xfrm>
            <a:custGeom>
              <a:avLst/>
              <a:gdLst/>
              <a:ahLst/>
              <a:cxnLst/>
              <a:rect l="l" t="t" r="r" b="b"/>
              <a:pathLst>
                <a:path w="68453" h="68453">
                  <a:moveTo>
                    <a:pt x="68453" y="61722"/>
                  </a:moveTo>
                  <a:lnTo>
                    <a:pt x="6604" y="0"/>
                  </a:lnTo>
                  <a:lnTo>
                    <a:pt x="0" y="6604"/>
                  </a:lnTo>
                  <a:lnTo>
                    <a:pt x="61722" y="68453"/>
                  </a:lnTo>
                  <a:lnTo>
                    <a:pt x="68326" y="61849"/>
                  </a:lnTo>
                  <a:close/>
                </a:path>
              </a:pathLst>
            </a:custGeom>
            <a:solidFill>
              <a:srgbClr val="418AB3"/>
            </a:solidFill>
          </p:spPr>
        </p:sp>
      </p:grpSp>
      <p:grpSp>
        <p:nvGrpSpPr>
          <p:cNvPr id="216" name="Group 216"/>
          <p:cNvGrpSpPr/>
          <p:nvPr/>
        </p:nvGrpSpPr>
        <p:grpSpPr>
          <a:xfrm>
            <a:off x="17337780" y="8840880"/>
            <a:ext cx="51300" cy="51300"/>
            <a:chOff x="0" y="0"/>
            <a:chExt cx="68400" cy="68400"/>
          </a:xfrm>
        </p:grpSpPr>
        <p:sp>
          <p:nvSpPr>
            <p:cNvPr id="217" name="Freeform 217"/>
            <p:cNvSpPr/>
            <p:nvPr/>
          </p:nvSpPr>
          <p:spPr>
            <a:xfrm>
              <a:off x="0" y="0"/>
              <a:ext cx="68453" cy="68326"/>
            </a:xfrm>
            <a:custGeom>
              <a:avLst/>
              <a:gdLst/>
              <a:ahLst/>
              <a:cxnLst/>
              <a:rect l="l" t="t" r="r" b="b"/>
              <a:pathLst>
                <a:path w="68453" h="68326">
                  <a:moveTo>
                    <a:pt x="61722" y="0"/>
                  </a:moveTo>
                  <a:lnTo>
                    <a:pt x="0" y="61722"/>
                  </a:lnTo>
                  <a:lnTo>
                    <a:pt x="6604" y="68326"/>
                  </a:lnTo>
                  <a:lnTo>
                    <a:pt x="68453" y="6604"/>
                  </a:lnTo>
                  <a:lnTo>
                    <a:pt x="61722" y="0"/>
                  </a:lnTo>
                  <a:close/>
                </a:path>
              </a:pathLst>
            </a:custGeom>
            <a:solidFill>
              <a:srgbClr val="418AB3"/>
            </a:solidFill>
          </p:spPr>
        </p:sp>
      </p:grpSp>
      <p:grpSp>
        <p:nvGrpSpPr>
          <p:cNvPr id="218" name="Group 218"/>
          <p:cNvGrpSpPr/>
          <p:nvPr/>
        </p:nvGrpSpPr>
        <p:grpSpPr>
          <a:xfrm>
            <a:off x="17548920" y="8803080"/>
            <a:ext cx="170640" cy="124200"/>
            <a:chOff x="0" y="0"/>
            <a:chExt cx="227520" cy="165600"/>
          </a:xfrm>
        </p:grpSpPr>
        <p:sp>
          <p:nvSpPr>
            <p:cNvPr id="219" name="Freeform 219"/>
            <p:cNvSpPr/>
            <p:nvPr/>
          </p:nvSpPr>
          <p:spPr>
            <a:xfrm>
              <a:off x="0" y="0"/>
              <a:ext cx="227457" cy="165608"/>
            </a:xfrm>
            <a:custGeom>
              <a:avLst/>
              <a:gdLst/>
              <a:ahLst/>
              <a:cxnLst/>
              <a:rect l="l" t="t" r="r" b="b"/>
              <a:pathLst>
                <a:path w="227457" h="165608">
                  <a:moveTo>
                    <a:pt x="0" y="165608"/>
                  </a:moveTo>
                  <a:cubicBezTo>
                    <a:pt x="227457" y="165608"/>
                    <a:pt x="227457" y="165608"/>
                    <a:pt x="227457" y="165608"/>
                  </a:cubicBezTo>
                  <a:cubicBezTo>
                    <a:pt x="227457" y="0"/>
                    <a:pt x="227457" y="0"/>
                    <a:pt x="227457" y="0"/>
                  </a:cubicBezTo>
                  <a:cubicBezTo>
                    <a:pt x="88773" y="0"/>
                    <a:pt x="88773" y="0"/>
                    <a:pt x="88773" y="0"/>
                  </a:cubicBezTo>
                  <a:cubicBezTo>
                    <a:pt x="40005" y="0"/>
                    <a:pt x="0" y="33401"/>
                    <a:pt x="0" y="74422"/>
                  </a:cubicBezTo>
                  <a:lnTo>
                    <a:pt x="0" y="165608"/>
                  </a:lnTo>
                  <a:close/>
                </a:path>
              </a:pathLst>
            </a:custGeom>
            <a:solidFill>
              <a:srgbClr val="418AB3"/>
            </a:solidFill>
          </p:spPr>
        </p:sp>
      </p:grpSp>
      <p:grpSp>
        <p:nvGrpSpPr>
          <p:cNvPr id="220" name="Group 220"/>
          <p:cNvGrpSpPr/>
          <p:nvPr/>
        </p:nvGrpSpPr>
        <p:grpSpPr>
          <a:xfrm>
            <a:off x="17876160" y="8821440"/>
            <a:ext cx="57240" cy="128520"/>
            <a:chOff x="0" y="0"/>
            <a:chExt cx="76320" cy="171360"/>
          </a:xfrm>
        </p:grpSpPr>
        <p:sp>
          <p:nvSpPr>
            <p:cNvPr id="221" name="Freeform 221"/>
            <p:cNvSpPr/>
            <p:nvPr/>
          </p:nvSpPr>
          <p:spPr>
            <a:xfrm>
              <a:off x="0" y="0"/>
              <a:ext cx="76327" cy="171323"/>
            </a:xfrm>
            <a:custGeom>
              <a:avLst/>
              <a:gdLst/>
              <a:ahLst/>
              <a:cxnLst/>
              <a:rect l="l" t="t" r="r" b="b"/>
              <a:pathLst>
                <a:path w="76327" h="171323">
                  <a:moveTo>
                    <a:pt x="76327" y="0"/>
                  </a:moveTo>
                  <a:lnTo>
                    <a:pt x="0" y="0"/>
                  </a:lnTo>
                  <a:lnTo>
                    <a:pt x="0" y="171323"/>
                  </a:lnTo>
                  <a:lnTo>
                    <a:pt x="76327" y="171323"/>
                  </a:lnTo>
                  <a:close/>
                </a:path>
              </a:pathLst>
            </a:custGeom>
            <a:solidFill>
              <a:srgbClr val="418AB3"/>
            </a:solidFill>
          </p:spPr>
        </p:sp>
      </p:grpSp>
      <p:grpSp>
        <p:nvGrpSpPr>
          <p:cNvPr id="222" name="Group 222"/>
          <p:cNvGrpSpPr/>
          <p:nvPr/>
        </p:nvGrpSpPr>
        <p:grpSpPr>
          <a:xfrm>
            <a:off x="16852860" y="8638920"/>
            <a:ext cx="1034640" cy="255960"/>
            <a:chOff x="0" y="0"/>
            <a:chExt cx="1379520" cy="341280"/>
          </a:xfrm>
        </p:grpSpPr>
        <p:sp>
          <p:nvSpPr>
            <p:cNvPr id="223" name="Freeform 223"/>
            <p:cNvSpPr/>
            <p:nvPr/>
          </p:nvSpPr>
          <p:spPr>
            <a:xfrm>
              <a:off x="0" y="0"/>
              <a:ext cx="1379474" cy="341249"/>
            </a:xfrm>
            <a:custGeom>
              <a:avLst/>
              <a:gdLst/>
              <a:ahLst/>
              <a:cxnLst/>
              <a:rect l="l" t="t" r="r" b="b"/>
              <a:pathLst>
                <a:path w="1379474" h="341249">
                  <a:moveTo>
                    <a:pt x="8890" y="341249"/>
                  </a:moveTo>
                  <a:lnTo>
                    <a:pt x="1058164" y="26543"/>
                  </a:lnTo>
                  <a:lnTo>
                    <a:pt x="1363980" y="259842"/>
                  </a:lnTo>
                  <a:lnTo>
                    <a:pt x="1379474" y="242062"/>
                  </a:lnTo>
                  <a:lnTo>
                    <a:pt x="1062609" y="0"/>
                  </a:lnTo>
                  <a:lnTo>
                    <a:pt x="0" y="320167"/>
                  </a:lnTo>
                  <a:lnTo>
                    <a:pt x="8890" y="341249"/>
                  </a:lnTo>
                  <a:close/>
                </a:path>
              </a:pathLst>
            </a:custGeom>
            <a:solidFill>
              <a:srgbClr val="418AB3"/>
            </a:solidFill>
          </p:spPr>
        </p:sp>
      </p:grpSp>
      <p:grpSp>
        <p:nvGrpSpPr>
          <p:cNvPr id="224" name="Group 224"/>
          <p:cNvGrpSpPr/>
          <p:nvPr/>
        </p:nvGrpSpPr>
        <p:grpSpPr>
          <a:xfrm>
            <a:off x="16859880" y="8891640"/>
            <a:ext cx="11880" cy="265140"/>
            <a:chOff x="0" y="0"/>
            <a:chExt cx="15840" cy="353520"/>
          </a:xfrm>
        </p:grpSpPr>
        <p:sp>
          <p:nvSpPr>
            <p:cNvPr id="225" name="Freeform 225"/>
            <p:cNvSpPr/>
            <p:nvPr/>
          </p:nvSpPr>
          <p:spPr>
            <a:xfrm>
              <a:off x="0" y="0"/>
              <a:ext cx="15875" cy="353568"/>
            </a:xfrm>
            <a:custGeom>
              <a:avLst/>
              <a:gdLst/>
              <a:ahLst/>
              <a:cxnLst/>
              <a:rect l="l" t="t" r="r" b="b"/>
              <a:pathLst>
                <a:path w="15875" h="353568">
                  <a:moveTo>
                    <a:pt x="15875" y="0"/>
                  </a:moveTo>
                  <a:lnTo>
                    <a:pt x="0" y="0"/>
                  </a:lnTo>
                  <a:lnTo>
                    <a:pt x="0" y="353568"/>
                  </a:lnTo>
                  <a:lnTo>
                    <a:pt x="15875" y="353568"/>
                  </a:lnTo>
                  <a:close/>
                </a:path>
              </a:pathLst>
            </a:custGeom>
            <a:solidFill>
              <a:srgbClr val="418AB3"/>
            </a:solidFill>
          </p:spPr>
        </p:sp>
      </p:grpSp>
      <p:grpSp>
        <p:nvGrpSpPr>
          <p:cNvPr id="226" name="Group 226"/>
          <p:cNvGrpSpPr/>
          <p:nvPr/>
        </p:nvGrpSpPr>
        <p:grpSpPr>
          <a:xfrm>
            <a:off x="16767000" y="9145980"/>
            <a:ext cx="192780" cy="63180"/>
            <a:chOff x="0" y="0"/>
            <a:chExt cx="257040" cy="84240"/>
          </a:xfrm>
        </p:grpSpPr>
        <p:sp>
          <p:nvSpPr>
            <p:cNvPr id="227" name="Freeform 227"/>
            <p:cNvSpPr/>
            <p:nvPr/>
          </p:nvSpPr>
          <p:spPr>
            <a:xfrm>
              <a:off x="0" y="0"/>
              <a:ext cx="257048" cy="84201"/>
            </a:xfrm>
            <a:custGeom>
              <a:avLst/>
              <a:gdLst/>
              <a:ahLst/>
              <a:cxnLst/>
              <a:rect l="l" t="t" r="r" b="b"/>
              <a:pathLst>
                <a:path w="257048" h="84201">
                  <a:moveTo>
                    <a:pt x="257048" y="0"/>
                  </a:moveTo>
                  <a:lnTo>
                    <a:pt x="0" y="0"/>
                  </a:lnTo>
                  <a:lnTo>
                    <a:pt x="0" y="84201"/>
                  </a:lnTo>
                  <a:lnTo>
                    <a:pt x="257048" y="84201"/>
                  </a:lnTo>
                  <a:close/>
                </a:path>
              </a:pathLst>
            </a:custGeom>
            <a:solidFill>
              <a:srgbClr val="418AB3"/>
            </a:solidFill>
          </p:spPr>
        </p:sp>
      </p:grpSp>
      <p:grpSp>
        <p:nvGrpSpPr>
          <p:cNvPr id="228" name="Group 228"/>
          <p:cNvGrpSpPr/>
          <p:nvPr/>
        </p:nvGrpSpPr>
        <p:grpSpPr>
          <a:xfrm>
            <a:off x="16839360" y="9124380"/>
            <a:ext cx="49140" cy="32400"/>
            <a:chOff x="0" y="0"/>
            <a:chExt cx="65520" cy="43200"/>
          </a:xfrm>
        </p:grpSpPr>
        <p:sp>
          <p:nvSpPr>
            <p:cNvPr id="229" name="Freeform 229"/>
            <p:cNvSpPr/>
            <p:nvPr/>
          </p:nvSpPr>
          <p:spPr>
            <a:xfrm>
              <a:off x="0" y="0"/>
              <a:ext cx="65532" cy="43180"/>
            </a:xfrm>
            <a:custGeom>
              <a:avLst/>
              <a:gdLst/>
              <a:ahLst/>
              <a:cxnLst/>
              <a:rect l="l" t="t" r="r" b="b"/>
              <a:pathLst>
                <a:path w="65532" h="43180">
                  <a:moveTo>
                    <a:pt x="65532" y="0"/>
                  </a:moveTo>
                  <a:lnTo>
                    <a:pt x="0" y="0"/>
                  </a:lnTo>
                  <a:lnTo>
                    <a:pt x="0" y="43180"/>
                  </a:lnTo>
                  <a:lnTo>
                    <a:pt x="65532" y="43180"/>
                  </a:lnTo>
                  <a:close/>
                </a:path>
              </a:pathLst>
            </a:custGeom>
            <a:solidFill>
              <a:srgbClr val="418AB3"/>
            </a:solidFill>
          </p:spPr>
        </p:sp>
      </p:grpSp>
      <p:grpSp>
        <p:nvGrpSpPr>
          <p:cNvPr id="230" name="Group 230"/>
          <p:cNvGrpSpPr/>
          <p:nvPr/>
        </p:nvGrpSpPr>
        <p:grpSpPr>
          <a:xfrm>
            <a:off x="16996500" y="8835480"/>
            <a:ext cx="201960" cy="9720"/>
            <a:chOff x="0" y="0"/>
            <a:chExt cx="269280" cy="12960"/>
          </a:xfrm>
        </p:grpSpPr>
        <p:sp>
          <p:nvSpPr>
            <p:cNvPr id="231" name="Freeform 231"/>
            <p:cNvSpPr/>
            <p:nvPr/>
          </p:nvSpPr>
          <p:spPr>
            <a:xfrm>
              <a:off x="0" y="0"/>
              <a:ext cx="269240" cy="12954"/>
            </a:xfrm>
            <a:custGeom>
              <a:avLst/>
              <a:gdLst/>
              <a:ahLst/>
              <a:cxnLst/>
              <a:rect l="l" t="t" r="r" b="b"/>
              <a:pathLst>
                <a:path w="269240" h="12954">
                  <a:moveTo>
                    <a:pt x="269240" y="0"/>
                  </a:moveTo>
                  <a:lnTo>
                    <a:pt x="0" y="0"/>
                  </a:lnTo>
                  <a:lnTo>
                    <a:pt x="0" y="12954"/>
                  </a:lnTo>
                  <a:lnTo>
                    <a:pt x="269240" y="12954"/>
                  </a:lnTo>
                  <a:close/>
                </a:path>
              </a:pathLst>
            </a:custGeom>
            <a:solidFill>
              <a:srgbClr val="418AB3"/>
            </a:solidFill>
          </p:spPr>
        </p:sp>
      </p:grpSp>
      <p:grpSp>
        <p:nvGrpSpPr>
          <p:cNvPr id="232" name="Group 232"/>
          <p:cNvGrpSpPr/>
          <p:nvPr/>
        </p:nvGrpSpPr>
        <p:grpSpPr>
          <a:xfrm>
            <a:off x="16861500" y="8874360"/>
            <a:ext cx="336960" cy="23220"/>
            <a:chOff x="0" y="0"/>
            <a:chExt cx="449280" cy="30960"/>
          </a:xfrm>
        </p:grpSpPr>
        <p:sp>
          <p:nvSpPr>
            <p:cNvPr id="233" name="Freeform 233"/>
            <p:cNvSpPr/>
            <p:nvPr/>
          </p:nvSpPr>
          <p:spPr>
            <a:xfrm>
              <a:off x="0" y="0"/>
              <a:ext cx="449326" cy="30988"/>
            </a:xfrm>
            <a:custGeom>
              <a:avLst/>
              <a:gdLst/>
              <a:ahLst/>
              <a:cxnLst/>
              <a:rect l="l" t="t" r="r" b="b"/>
              <a:pathLst>
                <a:path w="449326" h="30988">
                  <a:moveTo>
                    <a:pt x="449326" y="30988"/>
                  </a:moveTo>
                  <a:lnTo>
                    <a:pt x="449326" y="16637"/>
                  </a:lnTo>
                  <a:lnTo>
                    <a:pt x="47625" y="16637"/>
                  </a:lnTo>
                  <a:lnTo>
                    <a:pt x="42164" y="0"/>
                  </a:lnTo>
                  <a:lnTo>
                    <a:pt x="0" y="16637"/>
                  </a:lnTo>
                  <a:lnTo>
                    <a:pt x="0" y="30988"/>
                  </a:lnTo>
                  <a:lnTo>
                    <a:pt x="449326" y="30988"/>
                  </a:lnTo>
                  <a:close/>
                </a:path>
              </a:pathLst>
            </a:custGeom>
            <a:solidFill>
              <a:srgbClr val="418AB3"/>
            </a:solidFill>
          </p:spPr>
        </p:sp>
      </p:grpSp>
      <p:grpSp>
        <p:nvGrpSpPr>
          <p:cNvPr id="234" name="Group 234"/>
          <p:cNvGrpSpPr/>
          <p:nvPr/>
        </p:nvGrpSpPr>
        <p:grpSpPr>
          <a:xfrm>
            <a:off x="16995420" y="8835480"/>
            <a:ext cx="9180" cy="56160"/>
            <a:chOff x="0" y="0"/>
            <a:chExt cx="12240" cy="74880"/>
          </a:xfrm>
        </p:grpSpPr>
        <p:sp>
          <p:nvSpPr>
            <p:cNvPr id="235" name="Freeform 235"/>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36" name="Group 236"/>
          <p:cNvGrpSpPr/>
          <p:nvPr/>
        </p:nvGrpSpPr>
        <p:grpSpPr>
          <a:xfrm>
            <a:off x="16951680" y="8853300"/>
            <a:ext cx="9720" cy="35100"/>
            <a:chOff x="0" y="0"/>
            <a:chExt cx="12960" cy="46800"/>
          </a:xfrm>
        </p:grpSpPr>
        <p:sp>
          <p:nvSpPr>
            <p:cNvPr id="237" name="Freeform 237"/>
            <p:cNvSpPr/>
            <p:nvPr/>
          </p:nvSpPr>
          <p:spPr>
            <a:xfrm>
              <a:off x="0" y="0"/>
              <a:ext cx="12954" cy="46863"/>
            </a:xfrm>
            <a:custGeom>
              <a:avLst/>
              <a:gdLst/>
              <a:ahLst/>
              <a:cxnLst/>
              <a:rect l="l" t="t" r="r" b="b"/>
              <a:pathLst>
                <a:path w="12954" h="46863">
                  <a:moveTo>
                    <a:pt x="12954" y="0"/>
                  </a:moveTo>
                  <a:lnTo>
                    <a:pt x="0" y="0"/>
                  </a:lnTo>
                  <a:lnTo>
                    <a:pt x="0" y="46863"/>
                  </a:lnTo>
                  <a:lnTo>
                    <a:pt x="12954" y="46863"/>
                  </a:lnTo>
                  <a:close/>
                </a:path>
              </a:pathLst>
            </a:custGeom>
            <a:solidFill>
              <a:srgbClr val="418AB3"/>
            </a:solidFill>
          </p:spPr>
        </p:sp>
      </p:grpSp>
      <p:grpSp>
        <p:nvGrpSpPr>
          <p:cNvPr id="238" name="Group 238"/>
          <p:cNvGrpSpPr/>
          <p:nvPr/>
        </p:nvGrpSpPr>
        <p:grpSpPr>
          <a:xfrm>
            <a:off x="17000820" y="8839800"/>
            <a:ext cx="48600" cy="48600"/>
            <a:chOff x="0" y="0"/>
            <a:chExt cx="64800" cy="64800"/>
          </a:xfrm>
        </p:grpSpPr>
        <p:sp>
          <p:nvSpPr>
            <p:cNvPr id="239" name="Freeform 239"/>
            <p:cNvSpPr/>
            <p:nvPr/>
          </p:nvSpPr>
          <p:spPr>
            <a:xfrm>
              <a:off x="0" y="0"/>
              <a:ext cx="64770" cy="64770"/>
            </a:xfrm>
            <a:custGeom>
              <a:avLst/>
              <a:gdLst/>
              <a:ahLst/>
              <a:cxnLst/>
              <a:rect l="l" t="t" r="r" b="b"/>
              <a:pathLst>
                <a:path w="64770" h="64770">
                  <a:moveTo>
                    <a:pt x="64770" y="58166"/>
                  </a:moveTo>
                  <a:lnTo>
                    <a:pt x="5588" y="0"/>
                  </a:lnTo>
                  <a:lnTo>
                    <a:pt x="0" y="6096"/>
                  </a:lnTo>
                  <a:lnTo>
                    <a:pt x="58166" y="64770"/>
                  </a:lnTo>
                  <a:lnTo>
                    <a:pt x="64770" y="58166"/>
                  </a:lnTo>
                  <a:close/>
                </a:path>
              </a:pathLst>
            </a:custGeom>
            <a:solidFill>
              <a:srgbClr val="418AB3"/>
            </a:solidFill>
          </p:spPr>
        </p:sp>
      </p:grpSp>
      <p:grpSp>
        <p:nvGrpSpPr>
          <p:cNvPr id="240" name="Group 240"/>
          <p:cNvGrpSpPr/>
          <p:nvPr/>
        </p:nvGrpSpPr>
        <p:grpSpPr>
          <a:xfrm>
            <a:off x="16963020" y="8851680"/>
            <a:ext cx="37260" cy="36720"/>
            <a:chOff x="0" y="0"/>
            <a:chExt cx="49680" cy="48960"/>
          </a:xfrm>
        </p:grpSpPr>
        <p:sp>
          <p:nvSpPr>
            <p:cNvPr id="241" name="Freeform 241"/>
            <p:cNvSpPr/>
            <p:nvPr/>
          </p:nvSpPr>
          <p:spPr>
            <a:xfrm>
              <a:off x="0" y="0"/>
              <a:ext cx="49657" cy="49022"/>
            </a:xfrm>
            <a:custGeom>
              <a:avLst/>
              <a:gdLst/>
              <a:ahLst/>
              <a:cxnLst/>
              <a:rect l="l" t="t" r="r" b="b"/>
              <a:pathLst>
                <a:path w="49657" h="49022">
                  <a:moveTo>
                    <a:pt x="49657" y="43434"/>
                  </a:moveTo>
                  <a:lnTo>
                    <a:pt x="6604" y="0"/>
                  </a:lnTo>
                  <a:lnTo>
                    <a:pt x="0" y="5588"/>
                  </a:lnTo>
                  <a:lnTo>
                    <a:pt x="43053" y="49022"/>
                  </a:lnTo>
                  <a:lnTo>
                    <a:pt x="49657" y="43434"/>
                  </a:lnTo>
                  <a:close/>
                </a:path>
              </a:pathLst>
            </a:custGeom>
            <a:solidFill>
              <a:srgbClr val="418AB3"/>
            </a:solidFill>
          </p:spPr>
        </p:sp>
      </p:grpSp>
      <p:grpSp>
        <p:nvGrpSpPr>
          <p:cNvPr id="242" name="Group 242"/>
          <p:cNvGrpSpPr/>
          <p:nvPr/>
        </p:nvGrpSpPr>
        <p:grpSpPr>
          <a:xfrm>
            <a:off x="17000820" y="8839800"/>
            <a:ext cx="48600" cy="48600"/>
            <a:chOff x="0" y="0"/>
            <a:chExt cx="64800" cy="64800"/>
          </a:xfrm>
        </p:grpSpPr>
        <p:sp>
          <p:nvSpPr>
            <p:cNvPr id="243" name="Freeform 243"/>
            <p:cNvSpPr/>
            <p:nvPr/>
          </p:nvSpPr>
          <p:spPr>
            <a:xfrm>
              <a:off x="0" y="0"/>
              <a:ext cx="64770" cy="64770"/>
            </a:xfrm>
            <a:custGeom>
              <a:avLst/>
              <a:gdLst/>
              <a:ahLst/>
              <a:cxnLst/>
              <a:rect l="l" t="t" r="r" b="b"/>
              <a:pathLst>
                <a:path w="64770" h="64770">
                  <a:moveTo>
                    <a:pt x="58166" y="0"/>
                  </a:moveTo>
                  <a:lnTo>
                    <a:pt x="0" y="58166"/>
                  </a:lnTo>
                  <a:lnTo>
                    <a:pt x="5588" y="64770"/>
                  </a:lnTo>
                  <a:lnTo>
                    <a:pt x="64770" y="6096"/>
                  </a:lnTo>
                  <a:lnTo>
                    <a:pt x="58166" y="0"/>
                  </a:lnTo>
                  <a:close/>
                </a:path>
              </a:pathLst>
            </a:custGeom>
            <a:solidFill>
              <a:srgbClr val="418AB3"/>
            </a:solidFill>
          </p:spPr>
        </p:sp>
      </p:grpSp>
      <p:grpSp>
        <p:nvGrpSpPr>
          <p:cNvPr id="244" name="Group 244"/>
          <p:cNvGrpSpPr/>
          <p:nvPr/>
        </p:nvGrpSpPr>
        <p:grpSpPr>
          <a:xfrm>
            <a:off x="17042400" y="8835480"/>
            <a:ext cx="9720" cy="56160"/>
            <a:chOff x="0" y="0"/>
            <a:chExt cx="12960" cy="74880"/>
          </a:xfrm>
        </p:grpSpPr>
        <p:sp>
          <p:nvSpPr>
            <p:cNvPr id="245" name="Freeform 245"/>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46" name="Group 246"/>
          <p:cNvGrpSpPr/>
          <p:nvPr/>
        </p:nvGrpSpPr>
        <p:grpSpPr>
          <a:xfrm>
            <a:off x="17045640" y="8839800"/>
            <a:ext cx="48060" cy="48600"/>
            <a:chOff x="0" y="0"/>
            <a:chExt cx="64080" cy="64800"/>
          </a:xfrm>
        </p:grpSpPr>
        <p:sp>
          <p:nvSpPr>
            <p:cNvPr id="247" name="Freeform 247"/>
            <p:cNvSpPr/>
            <p:nvPr/>
          </p:nvSpPr>
          <p:spPr>
            <a:xfrm>
              <a:off x="0" y="0"/>
              <a:ext cx="64135" cy="64770"/>
            </a:xfrm>
            <a:custGeom>
              <a:avLst/>
              <a:gdLst/>
              <a:ahLst/>
              <a:cxnLst/>
              <a:rect l="l" t="t" r="r" b="b"/>
              <a:pathLst>
                <a:path w="64135" h="64770">
                  <a:moveTo>
                    <a:pt x="64135" y="58166"/>
                  </a:moveTo>
                  <a:lnTo>
                    <a:pt x="6604" y="0"/>
                  </a:lnTo>
                  <a:lnTo>
                    <a:pt x="0" y="6096"/>
                  </a:lnTo>
                  <a:lnTo>
                    <a:pt x="58547" y="64770"/>
                  </a:lnTo>
                  <a:lnTo>
                    <a:pt x="64008" y="58166"/>
                  </a:lnTo>
                  <a:close/>
                </a:path>
              </a:pathLst>
            </a:custGeom>
            <a:solidFill>
              <a:srgbClr val="418AB3"/>
            </a:solidFill>
          </p:spPr>
        </p:sp>
      </p:grpSp>
      <p:grpSp>
        <p:nvGrpSpPr>
          <p:cNvPr id="248" name="Group 248"/>
          <p:cNvGrpSpPr/>
          <p:nvPr/>
        </p:nvGrpSpPr>
        <p:grpSpPr>
          <a:xfrm>
            <a:off x="17045640" y="8839800"/>
            <a:ext cx="48060" cy="48600"/>
            <a:chOff x="0" y="0"/>
            <a:chExt cx="64080" cy="64800"/>
          </a:xfrm>
        </p:grpSpPr>
        <p:sp>
          <p:nvSpPr>
            <p:cNvPr id="249" name="Freeform 249"/>
            <p:cNvSpPr/>
            <p:nvPr/>
          </p:nvSpPr>
          <p:spPr>
            <a:xfrm>
              <a:off x="0" y="0"/>
              <a:ext cx="64135" cy="64770"/>
            </a:xfrm>
            <a:custGeom>
              <a:avLst/>
              <a:gdLst/>
              <a:ahLst/>
              <a:cxnLst/>
              <a:rect l="l" t="t" r="r" b="b"/>
              <a:pathLst>
                <a:path w="64135" h="64770">
                  <a:moveTo>
                    <a:pt x="58547" y="0"/>
                  </a:moveTo>
                  <a:lnTo>
                    <a:pt x="0" y="58166"/>
                  </a:lnTo>
                  <a:lnTo>
                    <a:pt x="6604" y="64770"/>
                  </a:lnTo>
                  <a:lnTo>
                    <a:pt x="64135" y="6096"/>
                  </a:lnTo>
                  <a:lnTo>
                    <a:pt x="58547" y="0"/>
                  </a:lnTo>
                  <a:close/>
                </a:path>
              </a:pathLst>
            </a:custGeom>
            <a:solidFill>
              <a:srgbClr val="418AB3"/>
            </a:solidFill>
          </p:spPr>
        </p:sp>
      </p:grpSp>
      <p:grpSp>
        <p:nvGrpSpPr>
          <p:cNvPr id="250" name="Group 250"/>
          <p:cNvGrpSpPr/>
          <p:nvPr/>
        </p:nvGrpSpPr>
        <p:grpSpPr>
          <a:xfrm>
            <a:off x="17088300" y="8835480"/>
            <a:ext cx="9720" cy="56160"/>
            <a:chOff x="0" y="0"/>
            <a:chExt cx="12960" cy="74880"/>
          </a:xfrm>
        </p:grpSpPr>
        <p:sp>
          <p:nvSpPr>
            <p:cNvPr id="251" name="Freeform 251"/>
            <p:cNvSpPr/>
            <p:nvPr/>
          </p:nvSpPr>
          <p:spPr>
            <a:xfrm>
              <a:off x="0" y="0"/>
              <a:ext cx="12954" cy="74930"/>
            </a:xfrm>
            <a:custGeom>
              <a:avLst/>
              <a:gdLst/>
              <a:ahLst/>
              <a:cxnLst/>
              <a:rect l="l" t="t" r="r" b="b"/>
              <a:pathLst>
                <a:path w="12954" h="74930">
                  <a:moveTo>
                    <a:pt x="12954" y="0"/>
                  </a:moveTo>
                  <a:lnTo>
                    <a:pt x="0" y="0"/>
                  </a:lnTo>
                  <a:lnTo>
                    <a:pt x="0" y="74930"/>
                  </a:lnTo>
                  <a:lnTo>
                    <a:pt x="12954" y="74930"/>
                  </a:lnTo>
                  <a:close/>
                </a:path>
              </a:pathLst>
            </a:custGeom>
            <a:solidFill>
              <a:srgbClr val="418AB3"/>
            </a:solidFill>
          </p:spPr>
        </p:sp>
      </p:grpSp>
      <p:grpSp>
        <p:nvGrpSpPr>
          <p:cNvPr id="252" name="Group 252"/>
          <p:cNvGrpSpPr/>
          <p:nvPr/>
        </p:nvGrpSpPr>
        <p:grpSpPr>
          <a:xfrm>
            <a:off x="17092620" y="8839800"/>
            <a:ext cx="49680" cy="48600"/>
            <a:chOff x="0" y="0"/>
            <a:chExt cx="66240" cy="64800"/>
          </a:xfrm>
        </p:grpSpPr>
        <p:sp>
          <p:nvSpPr>
            <p:cNvPr id="253" name="Freeform 253"/>
            <p:cNvSpPr/>
            <p:nvPr/>
          </p:nvSpPr>
          <p:spPr>
            <a:xfrm>
              <a:off x="0" y="0"/>
              <a:ext cx="66294" cy="64770"/>
            </a:xfrm>
            <a:custGeom>
              <a:avLst/>
              <a:gdLst/>
              <a:ahLst/>
              <a:cxnLst/>
              <a:rect l="l" t="t" r="r" b="b"/>
              <a:pathLst>
                <a:path w="66294" h="64770">
                  <a:moveTo>
                    <a:pt x="66294" y="58166"/>
                  </a:moveTo>
                  <a:lnTo>
                    <a:pt x="6731" y="0"/>
                  </a:lnTo>
                  <a:lnTo>
                    <a:pt x="0" y="6096"/>
                  </a:lnTo>
                  <a:lnTo>
                    <a:pt x="59563" y="64770"/>
                  </a:lnTo>
                  <a:lnTo>
                    <a:pt x="66294" y="58166"/>
                  </a:lnTo>
                  <a:close/>
                </a:path>
              </a:pathLst>
            </a:custGeom>
            <a:solidFill>
              <a:srgbClr val="418AB3"/>
            </a:solidFill>
          </p:spPr>
        </p:sp>
      </p:grpSp>
      <p:grpSp>
        <p:nvGrpSpPr>
          <p:cNvPr id="254" name="Group 254"/>
          <p:cNvGrpSpPr/>
          <p:nvPr/>
        </p:nvGrpSpPr>
        <p:grpSpPr>
          <a:xfrm>
            <a:off x="17092620" y="8839800"/>
            <a:ext cx="49680" cy="48600"/>
            <a:chOff x="0" y="0"/>
            <a:chExt cx="66240" cy="64800"/>
          </a:xfrm>
        </p:grpSpPr>
        <p:sp>
          <p:nvSpPr>
            <p:cNvPr id="255" name="Freeform 255"/>
            <p:cNvSpPr/>
            <p:nvPr/>
          </p:nvSpPr>
          <p:spPr>
            <a:xfrm>
              <a:off x="0" y="0"/>
              <a:ext cx="66294" cy="64770"/>
            </a:xfrm>
            <a:custGeom>
              <a:avLst/>
              <a:gdLst/>
              <a:ahLst/>
              <a:cxnLst/>
              <a:rect l="l" t="t" r="r" b="b"/>
              <a:pathLst>
                <a:path w="66294" h="64770">
                  <a:moveTo>
                    <a:pt x="59563" y="0"/>
                  </a:moveTo>
                  <a:lnTo>
                    <a:pt x="0" y="58166"/>
                  </a:lnTo>
                  <a:lnTo>
                    <a:pt x="6731" y="64770"/>
                  </a:lnTo>
                  <a:lnTo>
                    <a:pt x="66294" y="6096"/>
                  </a:lnTo>
                  <a:lnTo>
                    <a:pt x="59563" y="0"/>
                  </a:lnTo>
                  <a:close/>
                </a:path>
              </a:pathLst>
            </a:custGeom>
            <a:solidFill>
              <a:srgbClr val="418AB3"/>
            </a:solidFill>
          </p:spPr>
        </p:sp>
      </p:grpSp>
      <p:grpSp>
        <p:nvGrpSpPr>
          <p:cNvPr id="256" name="Group 256"/>
          <p:cNvGrpSpPr/>
          <p:nvPr/>
        </p:nvGrpSpPr>
        <p:grpSpPr>
          <a:xfrm>
            <a:off x="17134200" y="8835480"/>
            <a:ext cx="9180" cy="56160"/>
            <a:chOff x="0" y="0"/>
            <a:chExt cx="12240" cy="74880"/>
          </a:xfrm>
        </p:grpSpPr>
        <p:sp>
          <p:nvSpPr>
            <p:cNvPr id="257" name="Freeform 257"/>
            <p:cNvSpPr/>
            <p:nvPr/>
          </p:nvSpPr>
          <p:spPr>
            <a:xfrm>
              <a:off x="0" y="0"/>
              <a:ext cx="12192" cy="74930"/>
            </a:xfrm>
            <a:custGeom>
              <a:avLst/>
              <a:gdLst/>
              <a:ahLst/>
              <a:cxnLst/>
              <a:rect l="l" t="t" r="r" b="b"/>
              <a:pathLst>
                <a:path w="12192" h="74930">
                  <a:moveTo>
                    <a:pt x="12192" y="0"/>
                  </a:moveTo>
                  <a:lnTo>
                    <a:pt x="0" y="0"/>
                  </a:lnTo>
                  <a:lnTo>
                    <a:pt x="0" y="74930"/>
                  </a:lnTo>
                  <a:lnTo>
                    <a:pt x="12192" y="74930"/>
                  </a:lnTo>
                  <a:close/>
                </a:path>
              </a:pathLst>
            </a:custGeom>
            <a:solidFill>
              <a:srgbClr val="418AB3"/>
            </a:solidFill>
          </p:spPr>
        </p:sp>
      </p:grpSp>
      <p:grpSp>
        <p:nvGrpSpPr>
          <p:cNvPr id="258" name="Group 258"/>
          <p:cNvGrpSpPr/>
          <p:nvPr/>
        </p:nvGrpSpPr>
        <p:grpSpPr>
          <a:xfrm>
            <a:off x="17138520" y="8839800"/>
            <a:ext cx="48060" cy="48600"/>
            <a:chOff x="0" y="0"/>
            <a:chExt cx="64080" cy="64800"/>
          </a:xfrm>
        </p:grpSpPr>
        <p:sp>
          <p:nvSpPr>
            <p:cNvPr id="259" name="Freeform 259"/>
            <p:cNvSpPr/>
            <p:nvPr/>
          </p:nvSpPr>
          <p:spPr>
            <a:xfrm>
              <a:off x="0" y="0"/>
              <a:ext cx="64135" cy="64770"/>
            </a:xfrm>
            <a:custGeom>
              <a:avLst/>
              <a:gdLst/>
              <a:ahLst/>
              <a:cxnLst/>
              <a:rect l="l" t="t" r="r" b="b"/>
              <a:pathLst>
                <a:path w="64135" h="64770">
                  <a:moveTo>
                    <a:pt x="64135" y="58166"/>
                  </a:moveTo>
                  <a:lnTo>
                    <a:pt x="5461" y="0"/>
                  </a:lnTo>
                  <a:lnTo>
                    <a:pt x="0" y="6096"/>
                  </a:lnTo>
                  <a:lnTo>
                    <a:pt x="57404" y="64770"/>
                  </a:lnTo>
                  <a:lnTo>
                    <a:pt x="64008" y="58166"/>
                  </a:lnTo>
                  <a:close/>
                </a:path>
              </a:pathLst>
            </a:custGeom>
            <a:solidFill>
              <a:srgbClr val="418AB3"/>
            </a:solidFill>
          </p:spPr>
        </p:sp>
      </p:grpSp>
      <p:grpSp>
        <p:nvGrpSpPr>
          <p:cNvPr id="260" name="Group 260"/>
          <p:cNvGrpSpPr/>
          <p:nvPr/>
        </p:nvGrpSpPr>
        <p:grpSpPr>
          <a:xfrm>
            <a:off x="17138520" y="8839800"/>
            <a:ext cx="48060" cy="48600"/>
            <a:chOff x="0" y="0"/>
            <a:chExt cx="64080" cy="64800"/>
          </a:xfrm>
        </p:grpSpPr>
        <p:sp>
          <p:nvSpPr>
            <p:cNvPr id="261" name="Freeform 261"/>
            <p:cNvSpPr/>
            <p:nvPr/>
          </p:nvSpPr>
          <p:spPr>
            <a:xfrm>
              <a:off x="0" y="0"/>
              <a:ext cx="64135" cy="64770"/>
            </a:xfrm>
            <a:custGeom>
              <a:avLst/>
              <a:gdLst/>
              <a:ahLst/>
              <a:cxnLst/>
              <a:rect l="l" t="t" r="r" b="b"/>
              <a:pathLst>
                <a:path w="64135" h="64770">
                  <a:moveTo>
                    <a:pt x="57404" y="0"/>
                  </a:moveTo>
                  <a:lnTo>
                    <a:pt x="0" y="58166"/>
                  </a:lnTo>
                  <a:lnTo>
                    <a:pt x="5461" y="64770"/>
                  </a:lnTo>
                  <a:lnTo>
                    <a:pt x="64135" y="6096"/>
                  </a:lnTo>
                  <a:lnTo>
                    <a:pt x="57404" y="0"/>
                  </a:lnTo>
                  <a:close/>
                </a:path>
              </a:pathLst>
            </a:custGeom>
            <a:solidFill>
              <a:srgbClr val="418AB3"/>
            </a:solidFill>
          </p:spPr>
        </p:sp>
      </p:grpSp>
      <p:grpSp>
        <p:nvGrpSpPr>
          <p:cNvPr id="262" name="Group 262"/>
          <p:cNvGrpSpPr/>
          <p:nvPr/>
        </p:nvGrpSpPr>
        <p:grpSpPr>
          <a:xfrm>
            <a:off x="16767000" y="9212400"/>
            <a:ext cx="192780" cy="63720"/>
            <a:chOff x="0" y="0"/>
            <a:chExt cx="257040" cy="84960"/>
          </a:xfrm>
        </p:grpSpPr>
        <p:sp>
          <p:nvSpPr>
            <p:cNvPr id="263" name="Freeform 263"/>
            <p:cNvSpPr/>
            <p:nvPr/>
          </p:nvSpPr>
          <p:spPr>
            <a:xfrm>
              <a:off x="0" y="0"/>
              <a:ext cx="257048" cy="84963"/>
            </a:xfrm>
            <a:custGeom>
              <a:avLst/>
              <a:gdLst/>
              <a:ahLst/>
              <a:cxnLst/>
              <a:rect l="l" t="t" r="r" b="b"/>
              <a:pathLst>
                <a:path w="257048" h="84963">
                  <a:moveTo>
                    <a:pt x="257048" y="0"/>
                  </a:moveTo>
                  <a:lnTo>
                    <a:pt x="0" y="0"/>
                  </a:lnTo>
                  <a:lnTo>
                    <a:pt x="0" y="84963"/>
                  </a:lnTo>
                  <a:lnTo>
                    <a:pt x="257048" y="84963"/>
                  </a:lnTo>
                  <a:close/>
                </a:path>
              </a:pathLst>
            </a:custGeom>
            <a:solidFill>
              <a:srgbClr val="418AB3"/>
            </a:solidFill>
          </p:spPr>
        </p:sp>
      </p:grpSp>
      <p:grpSp>
        <p:nvGrpSpPr>
          <p:cNvPr id="264" name="Group 264"/>
          <p:cNvGrpSpPr/>
          <p:nvPr/>
        </p:nvGrpSpPr>
        <p:grpSpPr>
          <a:xfrm>
            <a:off x="17940420" y="8820900"/>
            <a:ext cx="54000" cy="177120"/>
            <a:chOff x="0" y="0"/>
            <a:chExt cx="72000" cy="236160"/>
          </a:xfrm>
        </p:grpSpPr>
        <p:sp>
          <p:nvSpPr>
            <p:cNvPr id="265" name="Freeform 265"/>
            <p:cNvSpPr/>
            <p:nvPr/>
          </p:nvSpPr>
          <p:spPr>
            <a:xfrm>
              <a:off x="0" y="0"/>
              <a:ext cx="72009" cy="236220"/>
            </a:xfrm>
            <a:custGeom>
              <a:avLst/>
              <a:gdLst/>
              <a:ahLst/>
              <a:cxnLst/>
              <a:rect l="l" t="t" r="r" b="b"/>
              <a:pathLst>
                <a:path w="72009" h="236220">
                  <a:moveTo>
                    <a:pt x="72009" y="0"/>
                  </a:moveTo>
                  <a:lnTo>
                    <a:pt x="0" y="0"/>
                  </a:lnTo>
                  <a:lnTo>
                    <a:pt x="0" y="236220"/>
                  </a:lnTo>
                  <a:lnTo>
                    <a:pt x="72009" y="236220"/>
                  </a:lnTo>
                  <a:close/>
                </a:path>
              </a:pathLst>
            </a:custGeom>
            <a:solidFill>
              <a:srgbClr val="418AB3"/>
            </a:solidFill>
          </p:spPr>
        </p:sp>
      </p:grpSp>
      <p:grpSp>
        <p:nvGrpSpPr>
          <p:cNvPr id="266" name="Group 266"/>
          <p:cNvGrpSpPr/>
          <p:nvPr/>
        </p:nvGrpSpPr>
        <p:grpSpPr>
          <a:xfrm>
            <a:off x="17495460" y="9798300"/>
            <a:ext cx="301860" cy="54540"/>
            <a:chOff x="0" y="0"/>
            <a:chExt cx="402480" cy="72720"/>
          </a:xfrm>
        </p:grpSpPr>
        <p:sp>
          <p:nvSpPr>
            <p:cNvPr id="267" name="Freeform 267"/>
            <p:cNvSpPr/>
            <p:nvPr/>
          </p:nvSpPr>
          <p:spPr>
            <a:xfrm>
              <a:off x="0" y="0"/>
              <a:ext cx="402463" cy="72771"/>
            </a:xfrm>
            <a:custGeom>
              <a:avLst/>
              <a:gdLst/>
              <a:ahLst/>
              <a:cxnLst/>
              <a:rect l="l" t="t" r="r" b="b"/>
              <a:pathLst>
                <a:path w="402463" h="72771">
                  <a:moveTo>
                    <a:pt x="0" y="34671"/>
                  </a:moveTo>
                  <a:cubicBezTo>
                    <a:pt x="0" y="72771"/>
                    <a:pt x="0" y="72771"/>
                    <a:pt x="0" y="72771"/>
                  </a:cubicBezTo>
                  <a:cubicBezTo>
                    <a:pt x="402463" y="72771"/>
                    <a:pt x="402463" y="72771"/>
                    <a:pt x="402463" y="72771"/>
                  </a:cubicBezTo>
                  <a:cubicBezTo>
                    <a:pt x="402463" y="34671"/>
                    <a:pt x="402463" y="34671"/>
                    <a:pt x="402463" y="34671"/>
                  </a:cubicBezTo>
                  <a:cubicBezTo>
                    <a:pt x="402463" y="15621"/>
                    <a:pt x="387985" y="0"/>
                    <a:pt x="369062" y="0"/>
                  </a:cubicBezTo>
                  <a:cubicBezTo>
                    <a:pt x="33401" y="0"/>
                    <a:pt x="33401" y="0"/>
                    <a:pt x="33401" y="0"/>
                  </a:cubicBezTo>
                  <a:cubicBezTo>
                    <a:pt x="14478" y="0"/>
                    <a:pt x="0" y="15621"/>
                    <a:pt x="0" y="34671"/>
                  </a:cubicBezTo>
                  <a:close/>
                </a:path>
              </a:pathLst>
            </a:custGeom>
            <a:solidFill>
              <a:srgbClr val="418AB3"/>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543480"/>
            <a:ext cx="18288180" cy="3200580"/>
            <a:chOff x="0" y="0"/>
            <a:chExt cx="24384240" cy="4267440"/>
          </a:xfrm>
        </p:grpSpPr>
        <p:sp>
          <p:nvSpPr>
            <p:cNvPr id="3" name="Freeform 3"/>
            <p:cNvSpPr/>
            <p:nvPr/>
          </p:nvSpPr>
          <p:spPr>
            <a:xfrm>
              <a:off x="0" y="0"/>
              <a:ext cx="24384254" cy="4267454"/>
            </a:xfrm>
            <a:custGeom>
              <a:avLst/>
              <a:gdLst/>
              <a:ahLst/>
              <a:cxnLst/>
              <a:rect l="l" t="t" r="r" b="b"/>
              <a:pathLst>
                <a:path w="24384254" h="4267454">
                  <a:moveTo>
                    <a:pt x="0" y="0"/>
                  </a:moveTo>
                  <a:lnTo>
                    <a:pt x="24384254" y="0"/>
                  </a:lnTo>
                  <a:lnTo>
                    <a:pt x="24384254" y="4267454"/>
                  </a:lnTo>
                  <a:lnTo>
                    <a:pt x="0" y="4267454"/>
                  </a:lnTo>
                  <a:close/>
                </a:path>
              </a:pathLst>
            </a:custGeom>
            <a:solidFill>
              <a:srgbClr val="418AB3"/>
            </a:solidFill>
          </p:spPr>
        </p:sp>
      </p:grpSp>
      <p:sp>
        <p:nvSpPr>
          <p:cNvPr id="4" name="TextBox 4"/>
          <p:cNvSpPr txBox="1"/>
          <p:nvPr/>
        </p:nvSpPr>
        <p:spPr>
          <a:xfrm>
            <a:off x="1461960" y="4196700"/>
            <a:ext cx="6143760" cy="1846659"/>
          </a:xfrm>
          <a:prstGeom prst="rect">
            <a:avLst/>
          </a:prstGeom>
        </p:spPr>
        <p:txBody>
          <a:bodyPr lIns="0" tIns="0" rIns="0" bIns="0" rtlCol="0" anchor="t">
            <a:spAutoFit/>
          </a:bodyPr>
          <a:lstStyle/>
          <a:p>
            <a:pPr>
              <a:lnSpc>
                <a:spcPts val="7200"/>
              </a:lnSpc>
            </a:pPr>
            <a:r>
              <a:rPr lang="fa-IR" sz="6000" spc="87" dirty="0">
                <a:solidFill>
                  <a:srgbClr val="FFFFFF"/>
                </a:solidFill>
                <a:latin typeface="Montserrat Bold"/>
                <a:cs typeface="B Nazanin" panose="00000700000000000000" pitchFamily="2" charset="-78"/>
              </a:rPr>
              <a:t>نمونه کارها ساده</a:t>
            </a:r>
          </a:p>
          <a:p>
            <a:pPr>
              <a:lnSpc>
                <a:spcPts val="7200"/>
              </a:lnSpc>
            </a:pPr>
            <a:r>
              <a:rPr lang="fa-IR" sz="6000" spc="87" dirty="0">
                <a:solidFill>
                  <a:srgbClr val="FFFFFF"/>
                </a:solidFill>
                <a:latin typeface="Montserrat Bold"/>
                <a:cs typeface="B Nazanin" panose="00000700000000000000" pitchFamily="2" charset="-78"/>
              </a:rPr>
              <a:t>ارائه شده است</a:t>
            </a:r>
            <a:endParaRPr lang="en-US" sz="6000" spc="87" dirty="0">
              <a:solidFill>
                <a:srgbClr val="FFFFFF"/>
              </a:solidFill>
              <a:latin typeface="Montserrat Bold"/>
              <a:cs typeface="B Nazanin" panose="00000700000000000000" pitchFamily="2" charset="-78"/>
            </a:endParaRPr>
          </a:p>
        </p:txBody>
      </p:sp>
      <p:sp>
        <p:nvSpPr>
          <p:cNvPr id="5" name="TextBox 5"/>
          <p:cNvSpPr txBox="1"/>
          <p:nvPr/>
        </p:nvSpPr>
        <p:spPr>
          <a:xfrm>
            <a:off x="357126" y="7500954"/>
            <a:ext cx="7732440" cy="2029786"/>
          </a:xfrm>
          <a:prstGeom prst="rect">
            <a:avLst/>
          </a:prstGeom>
        </p:spPr>
        <p:txBody>
          <a:bodyPr lIns="0" tIns="0" rIns="0" bIns="0" rtlCol="0" anchor="t">
            <a:spAutoFit/>
          </a:bodyPr>
          <a:lstStyle/>
          <a:p>
            <a:pPr algn="r">
              <a:lnSpc>
                <a:spcPct val="150000"/>
              </a:lnSpc>
            </a:pPr>
            <a:r>
              <a:rPr lang="fa-IR" spc="25" dirty="0">
                <a:solidFill>
                  <a:srgbClr val="404040"/>
                </a:solidFill>
                <a:latin typeface="Montserrat"/>
                <a:cs typeface="B Nazanin" panose="00000700000000000000" pitchFamily="2" charset="-78"/>
              </a:rPr>
              <a:t>یک پاورپوینت مدرن ارائه دهید که به زیبایی طراحی شده است. من امیدوارم و معتقدم که این الگو زمان، پول و اعتبار شما را جلب کند. آسان برای تغییر رنگ، عکس و متن. شما به راحتی می توانید مخاطبان خود را تحت تأثیر قرار دهید و به ارائه های خودجذابیت و زیبایی بی نظیری اضافه کنید. من امیدوارم و معتقدم که این الگو زمان، پول و اعتبار شما را جلب کند. یک پاورپوینت مدرن ارائه دهید که به زیبایی طراحی شده است</a:t>
            </a:r>
            <a:r>
              <a:rPr lang="en-US" sz="1800" spc="25" dirty="0">
                <a:solidFill>
                  <a:srgbClr val="404040"/>
                </a:solidFill>
                <a:latin typeface="Montserrat"/>
                <a:cs typeface="B Nazanin" panose="00000700000000000000" pitchFamily="2" charset="-78"/>
              </a:rPr>
              <a:t>. </a:t>
            </a:r>
          </a:p>
        </p:txBody>
      </p:sp>
      <p:sp>
        <p:nvSpPr>
          <p:cNvPr id="6" name="TextBox 6"/>
          <p:cNvSpPr txBox="1"/>
          <p:nvPr/>
        </p:nvSpPr>
        <p:spPr>
          <a:xfrm>
            <a:off x="0" y="1142972"/>
            <a:ext cx="8162280" cy="1102866"/>
          </a:xfrm>
          <a:prstGeom prst="rect">
            <a:avLst/>
          </a:prstGeom>
        </p:spPr>
        <p:txBody>
          <a:bodyPr lIns="0" tIns="0" rIns="0" bIns="0" rtlCol="0" anchor="t">
            <a:spAutoFit/>
          </a:bodyPr>
          <a:lstStyle/>
          <a:p>
            <a:pPr algn="r">
              <a:lnSpc>
                <a:spcPts val="4320"/>
              </a:lnSpc>
            </a:pPr>
            <a:r>
              <a:rPr lang="fa-IR" sz="3600" spc="51" dirty="0">
                <a:solidFill>
                  <a:srgbClr val="404040"/>
                </a:solidFill>
                <a:latin typeface="Montserrat"/>
                <a:cs typeface="B Nazanin" panose="00000700000000000000" pitchFamily="2" charset="-78"/>
              </a:rPr>
              <a:t>طرح بندی اسلاید متن پاک برای پیشنهاد شما. اسلاید متن را برای ارائه خود پاک کنید.</a:t>
            </a:r>
            <a:endParaRPr lang="en-US" sz="3600" spc="51" dirty="0">
              <a:solidFill>
                <a:srgbClr val="404040"/>
              </a:solidFill>
              <a:latin typeface="Montserrat"/>
              <a:cs typeface="B Nazanin" panose="00000700000000000000" pitchFamily="2" charset="-78"/>
            </a:endParaRPr>
          </a:p>
        </p:txBody>
      </p:sp>
      <p:sp>
        <p:nvSpPr>
          <p:cNvPr id="7" name="Freeform 7"/>
          <p:cNvSpPr/>
          <p:nvPr/>
        </p:nvSpPr>
        <p:spPr>
          <a:xfrm>
            <a:off x="8300880" y="0"/>
            <a:ext cx="9986760" cy="10287000"/>
          </a:xfrm>
          <a:custGeom>
            <a:avLst/>
            <a:gdLst/>
            <a:ahLst/>
            <a:cxnLst/>
            <a:rect l="l" t="t" r="r" b="b"/>
            <a:pathLst>
              <a:path w="9986760" h="10287000">
                <a:moveTo>
                  <a:pt x="0" y="0"/>
                </a:moveTo>
                <a:lnTo>
                  <a:pt x="9986760" y="0"/>
                </a:lnTo>
                <a:lnTo>
                  <a:pt x="9986760" y="10287000"/>
                </a:lnTo>
                <a:lnTo>
                  <a:pt x="0" y="10287000"/>
                </a:lnTo>
                <a:lnTo>
                  <a:pt x="0" y="0"/>
                </a:lnTo>
                <a:close/>
              </a:path>
            </a:pathLst>
          </a:custGeom>
          <a:blipFill>
            <a:blip r:embed="rId3"/>
            <a:stretch>
              <a:fillRect l="-26950" r="-27000" b="-4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5520" y="-56160"/>
            <a:ext cx="800820" cy="5116500"/>
            <a:chOff x="0" y="0"/>
            <a:chExt cx="1067760" cy="6822000"/>
          </a:xfrm>
        </p:grpSpPr>
        <p:sp>
          <p:nvSpPr>
            <p:cNvPr id="3" name="Freeform 3"/>
            <p:cNvSpPr/>
            <p:nvPr/>
          </p:nvSpPr>
          <p:spPr>
            <a:xfrm>
              <a:off x="0" y="0"/>
              <a:ext cx="1067816" cy="6822059"/>
            </a:xfrm>
            <a:custGeom>
              <a:avLst/>
              <a:gdLst/>
              <a:ahLst/>
              <a:cxnLst/>
              <a:rect l="l" t="t" r="r" b="b"/>
              <a:pathLst>
                <a:path w="1067816" h="6822059">
                  <a:moveTo>
                    <a:pt x="0" y="0"/>
                  </a:moveTo>
                  <a:lnTo>
                    <a:pt x="1067816" y="0"/>
                  </a:lnTo>
                  <a:lnTo>
                    <a:pt x="1067816" y="6822059"/>
                  </a:lnTo>
                  <a:lnTo>
                    <a:pt x="0" y="6822059"/>
                  </a:lnTo>
                  <a:close/>
                </a:path>
              </a:pathLst>
            </a:custGeom>
            <a:solidFill>
              <a:srgbClr val="002060"/>
            </a:solidFill>
          </p:spPr>
        </p:sp>
      </p:grpSp>
      <p:grpSp>
        <p:nvGrpSpPr>
          <p:cNvPr id="4" name="Group 4"/>
          <p:cNvGrpSpPr/>
          <p:nvPr/>
        </p:nvGrpSpPr>
        <p:grpSpPr>
          <a:xfrm>
            <a:off x="1171800" y="-56160"/>
            <a:ext cx="255420" cy="2475360"/>
            <a:chOff x="0" y="0"/>
            <a:chExt cx="340560" cy="3300480"/>
          </a:xfrm>
        </p:grpSpPr>
        <p:sp>
          <p:nvSpPr>
            <p:cNvPr id="5" name="Freeform 5"/>
            <p:cNvSpPr/>
            <p:nvPr/>
          </p:nvSpPr>
          <p:spPr>
            <a:xfrm>
              <a:off x="0" y="0"/>
              <a:ext cx="340614" cy="3300476"/>
            </a:xfrm>
            <a:custGeom>
              <a:avLst/>
              <a:gdLst/>
              <a:ahLst/>
              <a:cxnLst/>
              <a:rect l="l" t="t" r="r" b="b"/>
              <a:pathLst>
                <a:path w="340614" h="3300476">
                  <a:moveTo>
                    <a:pt x="0" y="0"/>
                  </a:moveTo>
                  <a:lnTo>
                    <a:pt x="340614" y="0"/>
                  </a:lnTo>
                  <a:lnTo>
                    <a:pt x="340614" y="3300476"/>
                  </a:lnTo>
                  <a:lnTo>
                    <a:pt x="0" y="3300476"/>
                  </a:lnTo>
                  <a:close/>
                </a:path>
              </a:pathLst>
            </a:custGeom>
            <a:solidFill>
              <a:srgbClr val="2AAAE2"/>
            </a:solidFill>
          </p:spPr>
        </p:sp>
      </p:grpSp>
      <p:sp>
        <p:nvSpPr>
          <p:cNvPr id="6" name="AutoShape 6"/>
          <p:cNvSpPr/>
          <p:nvPr/>
        </p:nvSpPr>
        <p:spPr>
          <a:xfrm rot="5299030">
            <a:off x="962503" y="704355"/>
            <a:ext cx="1471054" cy="0"/>
          </a:xfrm>
          <a:prstGeom prst="line">
            <a:avLst/>
          </a:prstGeom>
          <a:ln w="19050" cap="rnd">
            <a:solidFill>
              <a:srgbClr val="418AB3"/>
            </a:solidFill>
            <a:prstDash val="solid"/>
            <a:headEnd type="none" w="sm" len="sm"/>
            <a:tailEnd type="none" w="sm" len="sm"/>
          </a:ln>
        </p:spPr>
      </p:sp>
      <p:grpSp>
        <p:nvGrpSpPr>
          <p:cNvPr id="7" name="Group 7"/>
          <p:cNvGrpSpPr/>
          <p:nvPr/>
        </p:nvGrpSpPr>
        <p:grpSpPr>
          <a:xfrm>
            <a:off x="0" y="3181680"/>
            <a:ext cx="18288180" cy="7129620"/>
            <a:chOff x="0" y="0"/>
            <a:chExt cx="24384240" cy="9506160"/>
          </a:xfrm>
        </p:grpSpPr>
        <p:sp>
          <p:nvSpPr>
            <p:cNvPr id="8" name="Freeform 8"/>
            <p:cNvSpPr/>
            <p:nvPr/>
          </p:nvSpPr>
          <p:spPr>
            <a:xfrm>
              <a:off x="0" y="0"/>
              <a:ext cx="24384254" cy="9506204"/>
            </a:xfrm>
            <a:custGeom>
              <a:avLst/>
              <a:gdLst/>
              <a:ahLst/>
              <a:cxnLst/>
              <a:rect l="l" t="t" r="r" b="b"/>
              <a:pathLst>
                <a:path w="24384254" h="9506204">
                  <a:moveTo>
                    <a:pt x="0" y="5715000"/>
                  </a:moveTo>
                  <a:lnTo>
                    <a:pt x="6115050" y="5734177"/>
                  </a:lnTo>
                  <a:lnTo>
                    <a:pt x="8896350" y="4495927"/>
                  </a:lnTo>
                  <a:lnTo>
                    <a:pt x="12820650" y="5010277"/>
                  </a:lnTo>
                  <a:lnTo>
                    <a:pt x="16440150" y="1600327"/>
                  </a:lnTo>
                  <a:lnTo>
                    <a:pt x="19225261" y="3238627"/>
                  </a:lnTo>
                  <a:lnTo>
                    <a:pt x="24384254" y="0"/>
                  </a:lnTo>
                  <a:lnTo>
                    <a:pt x="24384254" y="9506204"/>
                  </a:lnTo>
                  <a:lnTo>
                    <a:pt x="0" y="9506204"/>
                  </a:lnTo>
                  <a:lnTo>
                    <a:pt x="0" y="5715000"/>
                  </a:lnTo>
                  <a:close/>
                </a:path>
              </a:pathLst>
            </a:custGeom>
            <a:solidFill>
              <a:srgbClr val="002060"/>
            </a:solidFill>
          </p:spPr>
        </p:sp>
      </p:grpSp>
      <p:sp>
        <p:nvSpPr>
          <p:cNvPr id="9" name="TextBox 9"/>
          <p:cNvSpPr txBox="1"/>
          <p:nvPr/>
        </p:nvSpPr>
        <p:spPr>
          <a:xfrm>
            <a:off x="2107260" y="56898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10" name="TextBox 10"/>
          <p:cNvSpPr txBox="1"/>
          <p:nvPr/>
        </p:nvSpPr>
        <p:spPr>
          <a:xfrm>
            <a:off x="2098620" y="188874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sp>
        <p:nvSpPr>
          <p:cNvPr id="11" name="AutoShape 11"/>
          <p:cNvSpPr/>
          <p:nvPr/>
        </p:nvSpPr>
        <p:spPr>
          <a:xfrm rot="43559">
            <a:off x="-28803" y="7439505"/>
            <a:ext cx="4560126" cy="0"/>
          </a:xfrm>
          <a:prstGeom prst="line">
            <a:avLst/>
          </a:prstGeom>
          <a:ln w="28575" cap="rnd">
            <a:solidFill>
              <a:srgbClr val="2AAAE2"/>
            </a:solidFill>
            <a:prstDash val="solid"/>
            <a:headEnd type="none" w="sm" len="sm"/>
            <a:tailEnd type="none" w="sm" len="sm"/>
          </a:ln>
        </p:spPr>
      </p:sp>
      <p:sp>
        <p:nvSpPr>
          <p:cNvPr id="12" name="AutoShape 12"/>
          <p:cNvSpPr/>
          <p:nvPr/>
        </p:nvSpPr>
        <p:spPr>
          <a:xfrm rot="-1418589">
            <a:off x="4632226" y="6988065"/>
            <a:ext cx="2056108" cy="0"/>
          </a:xfrm>
          <a:prstGeom prst="line">
            <a:avLst/>
          </a:prstGeom>
          <a:ln w="28575" cap="rnd">
            <a:solidFill>
              <a:srgbClr val="2AAAE2"/>
            </a:solidFill>
            <a:prstDash val="solid"/>
            <a:headEnd type="none" w="sm" len="sm"/>
            <a:tailEnd type="none" w="sm" len="sm"/>
          </a:ln>
        </p:spPr>
      </p:sp>
      <p:sp>
        <p:nvSpPr>
          <p:cNvPr id="13" name="AutoShape 13"/>
          <p:cNvSpPr/>
          <p:nvPr/>
        </p:nvSpPr>
        <p:spPr>
          <a:xfrm rot="529818">
            <a:off x="6612646" y="6738855"/>
            <a:ext cx="3130768" cy="0"/>
          </a:xfrm>
          <a:prstGeom prst="line">
            <a:avLst/>
          </a:prstGeom>
          <a:ln w="28575" cap="rnd">
            <a:solidFill>
              <a:srgbClr val="2AAAE2"/>
            </a:solidFill>
            <a:prstDash val="solid"/>
            <a:headEnd type="none" w="sm" len="sm"/>
            <a:tailEnd type="none" w="sm" len="sm"/>
          </a:ln>
        </p:spPr>
      </p:sp>
      <p:sp>
        <p:nvSpPr>
          <p:cNvPr id="14" name="AutoShape 14"/>
          <p:cNvSpPr/>
          <p:nvPr/>
        </p:nvSpPr>
        <p:spPr>
          <a:xfrm rot="-2666157">
            <a:off x="9203575" y="5670195"/>
            <a:ext cx="3490929" cy="0"/>
          </a:xfrm>
          <a:prstGeom prst="line">
            <a:avLst/>
          </a:prstGeom>
          <a:ln w="28575" cap="rnd">
            <a:solidFill>
              <a:srgbClr val="2AAAE2"/>
            </a:solidFill>
            <a:prstDash val="solid"/>
            <a:headEnd type="none" w="sm" len="sm"/>
            <a:tailEnd type="none" w="sm" len="sm"/>
          </a:ln>
        </p:spPr>
      </p:sp>
      <p:sp>
        <p:nvSpPr>
          <p:cNvPr id="15" name="AutoShape 15"/>
          <p:cNvSpPr/>
          <p:nvPr/>
        </p:nvSpPr>
        <p:spPr>
          <a:xfrm rot="1778599">
            <a:off x="12193776" y="4940655"/>
            <a:ext cx="2342988" cy="0"/>
          </a:xfrm>
          <a:prstGeom prst="line">
            <a:avLst/>
          </a:prstGeom>
          <a:ln w="28575" cap="rnd">
            <a:solidFill>
              <a:srgbClr val="2AAAE2"/>
            </a:solidFill>
            <a:prstDash val="solid"/>
            <a:headEnd type="none" w="sm" len="sm"/>
            <a:tailEnd type="none" w="sm" len="sm"/>
          </a:ln>
        </p:spPr>
      </p:sp>
      <p:sp>
        <p:nvSpPr>
          <p:cNvPr id="16" name="AutoShape 16"/>
          <p:cNvSpPr/>
          <p:nvPr/>
        </p:nvSpPr>
        <p:spPr>
          <a:xfrm rot="-1959292">
            <a:off x="14141166" y="4296705"/>
            <a:ext cx="4534549" cy="0"/>
          </a:xfrm>
          <a:prstGeom prst="line">
            <a:avLst/>
          </a:prstGeom>
          <a:ln w="28575" cap="rnd">
            <a:solidFill>
              <a:srgbClr val="2AAAE2"/>
            </a:solidFill>
            <a:prstDash val="solid"/>
            <a:headEnd type="none" w="sm" len="sm"/>
            <a:tailEnd type="none" w="sm" len="sm"/>
          </a:ln>
        </p:spPr>
      </p:sp>
      <p:grpSp>
        <p:nvGrpSpPr>
          <p:cNvPr id="17" name="Group 17"/>
          <p:cNvGrpSpPr/>
          <p:nvPr/>
        </p:nvGrpSpPr>
        <p:grpSpPr>
          <a:xfrm>
            <a:off x="4463910" y="7287570"/>
            <a:ext cx="321840" cy="321840"/>
            <a:chOff x="0" y="0"/>
            <a:chExt cx="429120" cy="429120"/>
          </a:xfrm>
        </p:grpSpPr>
        <p:sp>
          <p:nvSpPr>
            <p:cNvPr id="18" name="Freeform 18"/>
            <p:cNvSpPr/>
            <p:nvPr/>
          </p:nvSpPr>
          <p:spPr>
            <a:xfrm>
              <a:off x="0" y="0"/>
              <a:ext cx="0" cy="0"/>
            </a:xfrm>
            <a:custGeom>
              <a:avLst/>
              <a:gdLst/>
              <a:ahLst/>
              <a:cxnLst/>
              <a:rect l="l" t="t" r="r" b="b"/>
              <a:pathLst>
                <a:path/>
              </a:pathLst>
            </a:custGeom>
            <a:solidFill>
              <a:srgbClr val="FFFFFF"/>
            </a:solidFill>
          </p:spPr>
        </p:sp>
        <p:sp>
          <p:nvSpPr>
            <p:cNvPr id="19" name="Freeform 19"/>
            <p:cNvSpPr/>
            <p:nvPr/>
          </p:nvSpPr>
          <p:spPr>
            <a:xfrm>
              <a:off x="0" y="0"/>
              <a:ext cx="0" cy="0"/>
            </a:xfrm>
            <a:custGeom>
              <a:avLst/>
              <a:gdLst/>
              <a:ahLst/>
              <a:cxnLst/>
              <a:rect l="l" t="t" r="r" b="b"/>
              <a:pathLst>
                <a:path/>
              </a:pathLst>
            </a:custGeom>
            <a:solidFill>
              <a:srgbClr val="DF5327"/>
            </a:solidFill>
          </p:spPr>
        </p:sp>
      </p:grpSp>
      <p:grpSp>
        <p:nvGrpSpPr>
          <p:cNvPr id="20" name="Group 20"/>
          <p:cNvGrpSpPr/>
          <p:nvPr/>
        </p:nvGrpSpPr>
        <p:grpSpPr>
          <a:xfrm>
            <a:off x="6498630" y="6365790"/>
            <a:ext cx="321840" cy="321840"/>
            <a:chOff x="0" y="0"/>
            <a:chExt cx="429120" cy="429120"/>
          </a:xfrm>
        </p:grpSpPr>
        <p:sp>
          <p:nvSpPr>
            <p:cNvPr id="21" name="Freeform 21"/>
            <p:cNvSpPr/>
            <p:nvPr/>
          </p:nvSpPr>
          <p:spPr>
            <a:xfrm>
              <a:off x="0" y="0"/>
              <a:ext cx="0" cy="0"/>
            </a:xfrm>
            <a:custGeom>
              <a:avLst/>
              <a:gdLst/>
              <a:ahLst/>
              <a:cxnLst/>
              <a:rect l="l" t="t" r="r" b="b"/>
              <a:pathLst>
                <a:path/>
              </a:pathLst>
            </a:custGeom>
            <a:solidFill>
              <a:srgbClr val="FFFFFF"/>
            </a:solidFill>
          </p:spPr>
        </p:sp>
        <p:sp>
          <p:nvSpPr>
            <p:cNvPr id="22" name="Freeform 22"/>
            <p:cNvSpPr/>
            <p:nvPr/>
          </p:nvSpPr>
          <p:spPr>
            <a:xfrm>
              <a:off x="0" y="0"/>
              <a:ext cx="0" cy="0"/>
            </a:xfrm>
            <a:custGeom>
              <a:avLst/>
              <a:gdLst/>
              <a:ahLst/>
              <a:cxnLst/>
              <a:rect l="l" t="t" r="r" b="b"/>
              <a:pathLst>
                <a:path/>
              </a:pathLst>
            </a:custGeom>
            <a:solidFill>
              <a:srgbClr val="DF5327"/>
            </a:solidFill>
          </p:spPr>
        </p:sp>
      </p:grpSp>
      <p:grpSp>
        <p:nvGrpSpPr>
          <p:cNvPr id="23" name="Group 23"/>
          <p:cNvGrpSpPr/>
          <p:nvPr/>
        </p:nvGrpSpPr>
        <p:grpSpPr>
          <a:xfrm>
            <a:off x="9448110" y="6711390"/>
            <a:ext cx="321840" cy="321840"/>
            <a:chOff x="0" y="0"/>
            <a:chExt cx="429120" cy="429120"/>
          </a:xfrm>
        </p:grpSpPr>
        <p:sp>
          <p:nvSpPr>
            <p:cNvPr id="24" name="Freeform 24"/>
            <p:cNvSpPr/>
            <p:nvPr/>
          </p:nvSpPr>
          <p:spPr>
            <a:xfrm>
              <a:off x="0" y="0"/>
              <a:ext cx="0" cy="0"/>
            </a:xfrm>
            <a:custGeom>
              <a:avLst/>
              <a:gdLst/>
              <a:ahLst/>
              <a:cxnLst/>
              <a:rect l="l" t="t" r="r" b="b"/>
              <a:pathLst>
                <a:path/>
              </a:pathLst>
            </a:custGeom>
            <a:solidFill>
              <a:srgbClr val="FFFFFF"/>
            </a:solidFill>
          </p:spPr>
        </p:sp>
        <p:sp>
          <p:nvSpPr>
            <p:cNvPr id="25" name="Freeform 25"/>
            <p:cNvSpPr/>
            <p:nvPr/>
          </p:nvSpPr>
          <p:spPr>
            <a:xfrm>
              <a:off x="0" y="0"/>
              <a:ext cx="0" cy="0"/>
            </a:xfrm>
            <a:custGeom>
              <a:avLst/>
              <a:gdLst/>
              <a:ahLst/>
              <a:cxnLst/>
              <a:rect l="l" t="t" r="r" b="b"/>
              <a:pathLst>
                <a:path/>
              </a:pathLst>
            </a:custGeom>
            <a:solidFill>
              <a:srgbClr val="DF5327"/>
            </a:solidFill>
          </p:spPr>
        </p:sp>
      </p:grpSp>
      <p:grpSp>
        <p:nvGrpSpPr>
          <p:cNvPr id="26" name="Group 26"/>
          <p:cNvGrpSpPr/>
          <p:nvPr/>
        </p:nvGrpSpPr>
        <p:grpSpPr>
          <a:xfrm>
            <a:off x="12092490" y="4238730"/>
            <a:ext cx="321840" cy="321840"/>
            <a:chOff x="0" y="0"/>
            <a:chExt cx="429120" cy="429120"/>
          </a:xfrm>
        </p:grpSpPr>
        <p:sp>
          <p:nvSpPr>
            <p:cNvPr id="27" name="Freeform 27"/>
            <p:cNvSpPr/>
            <p:nvPr/>
          </p:nvSpPr>
          <p:spPr>
            <a:xfrm>
              <a:off x="0" y="0"/>
              <a:ext cx="0" cy="0"/>
            </a:xfrm>
            <a:custGeom>
              <a:avLst/>
              <a:gdLst/>
              <a:ahLst/>
              <a:cxnLst/>
              <a:rect l="l" t="t" r="r" b="b"/>
              <a:pathLst>
                <a:path/>
              </a:pathLst>
            </a:custGeom>
            <a:solidFill>
              <a:srgbClr val="FFFFFF"/>
            </a:solidFill>
          </p:spPr>
        </p:sp>
        <p:sp>
          <p:nvSpPr>
            <p:cNvPr id="28" name="Freeform 28"/>
            <p:cNvSpPr/>
            <p:nvPr/>
          </p:nvSpPr>
          <p:spPr>
            <a:xfrm>
              <a:off x="0" y="0"/>
              <a:ext cx="0" cy="0"/>
            </a:xfrm>
            <a:custGeom>
              <a:avLst/>
              <a:gdLst/>
              <a:ahLst/>
              <a:cxnLst/>
              <a:rect l="l" t="t" r="r" b="b"/>
              <a:pathLst>
                <a:path/>
              </a:pathLst>
            </a:custGeom>
            <a:solidFill>
              <a:srgbClr val="DF5327"/>
            </a:solidFill>
          </p:spPr>
        </p:sp>
      </p:grpSp>
      <p:grpSp>
        <p:nvGrpSpPr>
          <p:cNvPr id="29" name="Group 29"/>
          <p:cNvGrpSpPr/>
          <p:nvPr/>
        </p:nvGrpSpPr>
        <p:grpSpPr>
          <a:xfrm>
            <a:off x="14280030" y="5426730"/>
            <a:ext cx="321840" cy="321840"/>
            <a:chOff x="0" y="0"/>
            <a:chExt cx="429120" cy="429120"/>
          </a:xfrm>
        </p:grpSpPr>
        <p:sp>
          <p:nvSpPr>
            <p:cNvPr id="30" name="Freeform 30"/>
            <p:cNvSpPr/>
            <p:nvPr/>
          </p:nvSpPr>
          <p:spPr>
            <a:xfrm>
              <a:off x="0" y="0"/>
              <a:ext cx="0" cy="0"/>
            </a:xfrm>
            <a:custGeom>
              <a:avLst/>
              <a:gdLst/>
              <a:ahLst/>
              <a:cxnLst/>
              <a:rect l="l" t="t" r="r" b="b"/>
              <a:pathLst>
                <a:path/>
              </a:pathLst>
            </a:custGeom>
            <a:solidFill>
              <a:srgbClr val="FFFFFF"/>
            </a:solidFill>
          </p:spPr>
        </p:sp>
        <p:sp>
          <p:nvSpPr>
            <p:cNvPr id="31" name="Freeform 31"/>
            <p:cNvSpPr/>
            <p:nvPr/>
          </p:nvSpPr>
          <p:spPr>
            <a:xfrm>
              <a:off x="0" y="0"/>
              <a:ext cx="0" cy="0"/>
            </a:xfrm>
            <a:custGeom>
              <a:avLst/>
              <a:gdLst/>
              <a:ahLst/>
              <a:cxnLst/>
              <a:rect l="l" t="t" r="r" b="b"/>
              <a:pathLst>
                <a:path/>
              </a:pathLst>
            </a:custGeom>
            <a:solidFill>
              <a:srgbClr val="DF5327"/>
            </a:solidFill>
          </p:spPr>
        </p:sp>
      </p:grpSp>
      <p:sp>
        <p:nvSpPr>
          <p:cNvPr id="32" name="TextBox 32"/>
          <p:cNvSpPr txBox="1"/>
          <p:nvPr/>
        </p:nvSpPr>
        <p:spPr>
          <a:xfrm>
            <a:off x="6192900" y="5450925"/>
            <a:ext cx="886860" cy="743793"/>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02</a:t>
            </a:r>
          </a:p>
        </p:txBody>
      </p:sp>
      <p:sp>
        <p:nvSpPr>
          <p:cNvPr id="33" name="TextBox 33"/>
          <p:cNvSpPr txBox="1"/>
          <p:nvPr/>
        </p:nvSpPr>
        <p:spPr>
          <a:xfrm>
            <a:off x="9138060" y="741328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03</a:t>
            </a:r>
          </a:p>
        </p:txBody>
      </p:sp>
      <p:sp>
        <p:nvSpPr>
          <p:cNvPr id="34" name="TextBox 34"/>
          <p:cNvSpPr txBox="1"/>
          <p:nvPr/>
        </p:nvSpPr>
        <p:spPr>
          <a:xfrm>
            <a:off x="11786220" y="3135405"/>
            <a:ext cx="933840" cy="743793"/>
          </a:xfrm>
          <a:prstGeom prst="rect">
            <a:avLst/>
          </a:prstGeom>
        </p:spPr>
        <p:txBody>
          <a:bodyPr lIns="0" tIns="0" rIns="0" bIns="0" rtlCol="0" anchor="t">
            <a:spAutoFit/>
          </a:bodyPr>
          <a:lstStyle/>
          <a:p>
            <a:pPr algn="r" rtl="1">
              <a:lnSpc>
                <a:spcPts val="5759"/>
              </a:lnSpc>
            </a:pPr>
            <a:r>
              <a:rPr lang="en-US" sz="4800" spc="69">
                <a:solidFill>
                  <a:srgbClr val="418AB3"/>
                </a:solidFill>
                <a:latin typeface="Montserrat Bold"/>
                <a:cs typeface="B Nazanin" pitchFamily="2" charset="-78"/>
              </a:rPr>
              <a:t>04</a:t>
            </a:r>
          </a:p>
        </p:txBody>
      </p:sp>
      <p:sp>
        <p:nvSpPr>
          <p:cNvPr id="35" name="TextBox 35"/>
          <p:cNvSpPr txBox="1"/>
          <p:nvPr/>
        </p:nvSpPr>
        <p:spPr>
          <a:xfrm>
            <a:off x="7360380" y="5129820"/>
            <a:ext cx="24145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6" name="TextBox 36"/>
          <p:cNvSpPr txBox="1"/>
          <p:nvPr/>
        </p:nvSpPr>
        <p:spPr>
          <a:xfrm>
            <a:off x="7360380" y="5555340"/>
            <a:ext cx="24145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404040"/>
              </a:solidFill>
              <a:latin typeface="Montserrat"/>
              <a:cs typeface="B Nazanin" pitchFamily="2" charset="-78"/>
            </a:endParaRPr>
          </a:p>
        </p:txBody>
      </p:sp>
      <p:sp>
        <p:nvSpPr>
          <p:cNvPr id="37" name="TextBox 37"/>
          <p:cNvSpPr txBox="1"/>
          <p:nvPr/>
        </p:nvSpPr>
        <p:spPr>
          <a:xfrm>
            <a:off x="10509660" y="714456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38" name="TextBox 38"/>
          <p:cNvSpPr txBox="1"/>
          <p:nvPr/>
        </p:nvSpPr>
        <p:spPr>
          <a:xfrm>
            <a:off x="10509660" y="757008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39" name="TextBox 39"/>
          <p:cNvSpPr txBox="1"/>
          <p:nvPr/>
        </p:nvSpPr>
        <p:spPr>
          <a:xfrm>
            <a:off x="12987180" y="2867220"/>
            <a:ext cx="24145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0" name="TextBox 40"/>
          <p:cNvSpPr txBox="1"/>
          <p:nvPr/>
        </p:nvSpPr>
        <p:spPr>
          <a:xfrm>
            <a:off x="12987180" y="3292740"/>
            <a:ext cx="24145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404040"/>
              </a:solidFill>
              <a:latin typeface="Montserrat"/>
              <a:cs typeface="B Nazanin" pitchFamily="2" charset="-78"/>
            </a:endParaRPr>
          </a:p>
        </p:txBody>
      </p:sp>
      <p:sp>
        <p:nvSpPr>
          <p:cNvPr id="41" name="TextBox 41"/>
          <p:cNvSpPr txBox="1"/>
          <p:nvPr/>
        </p:nvSpPr>
        <p:spPr>
          <a:xfrm>
            <a:off x="4099320" y="803806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01</a:t>
            </a:r>
          </a:p>
        </p:txBody>
      </p:sp>
      <p:sp>
        <p:nvSpPr>
          <p:cNvPr id="42" name="TextBox 42"/>
          <p:cNvSpPr txBox="1"/>
          <p:nvPr/>
        </p:nvSpPr>
        <p:spPr>
          <a:xfrm>
            <a:off x="1412280" y="776988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43" name="TextBox 43"/>
          <p:cNvSpPr txBox="1"/>
          <p:nvPr/>
        </p:nvSpPr>
        <p:spPr>
          <a:xfrm>
            <a:off x="1412280" y="819540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44" name="TextBox 44"/>
          <p:cNvSpPr txBox="1"/>
          <p:nvPr/>
        </p:nvSpPr>
        <p:spPr>
          <a:xfrm>
            <a:off x="13974300" y="5972565"/>
            <a:ext cx="933840" cy="743793"/>
          </a:xfrm>
          <a:prstGeom prst="rect">
            <a:avLst/>
          </a:prstGeom>
        </p:spPr>
        <p:txBody>
          <a:bodyPr lIns="0" tIns="0" rIns="0" bIns="0" rtlCol="0" anchor="t">
            <a:spAutoFit/>
          </a:bodyPr>
          <a:lstStyle/>
          <a:p>
            <a:pPr algn="r" rtl="1">
              <a:lnSpc>
                <a:spcPts val="5759"/>
              </a:lnSpc>
            </a:pPr>
            <a:r>
              <a:rPr lang="en-US" sz="4800" spc="69">
                <a:solidFill>
                  <a:srgbClr val="FFFFFF"/>
                </a:solidFill>
                <a:latin typeface="Montserrat Bold"/>
                <a:cs typeface="B Nazanin" pitchFamily="2" charset="-78"/>
              </a:rPr>
              <a:t>05</a:t>
            </a:r>
          </a:p>
        </p:txBody>
      </p:sp>
      <p:sp>
        <p:nvSpPr>
          <p:cNvPr id="45" name="TextBox 45"/>
          <p:cNvSpPr txBox="1"/>
          <p:nvPr/>
        </p:nvSpPr>
        <p:spPr>
          <a:xfrm>
            <a:off x="14100120" y="6809760"/>
            <a:ext cx="2414520" cy="320601"/>
          </a:xfrm>
          <a:prstGeom prst="rect">
            <a:avLst/>
          </a:prstGeom>
        </p:spPr>
        <p:txBody>
          <a:bodyPr lIns="0" tIns="0" rIns="0" bIns="0" rtlCol="0" anchor="t">
            <a:spAutoFit/>
          </a:bodyPr>
          <a:lstStyle/>
          <a:p>
            <a:pPr algn="r" rtl="1">
              <a:lnSpc>
                <a:spcPts val="2520"/>
              </a:lnSpc>
            </a:pPr>
            <a:r>
              <a:rPr lang="fa-IR" sz="2100" spc="29" dirty="0">
                <a:solidFill>
                  <a:srgbClr val="FFFFFF"/>
                </a:solidFill>
                <a:latin typeface="Montserrat Bold"/>
                <a:cs typeface="B Nazanin" pitchFamily="2" charset="-78"/>
              </a:rPr>
              <a:t>اضافه کردن متن</a:t>
            </a:r>
            <a:endParaRPr lang="en-US" sz="2100" spc="29" dirty="0">
              <a:solidFill>
                <a:srgbClr val="FFFFFF"/>
              </a:solidFill>
              <a:latin typeface="Montserrat Bold"/>
              <a:cs typeface="B Nazanin" pitchFamily="2" charset="-78"/>
            </a:endParaRPr>
          </a:p>
        </p:txBody>
      </p:sp>
      <p:sp>
        <p:nvSpPr>
          <p:cNvPr id="46" name="TextBox 46"/>
          <p:cNvSpPr txBox="1"/>
          <p:nvPr/>
        </p:nvSpPr>
        <p:spPr>
          <a:xfrm>
            <a:off x="14100120" y="7235280"/>
            <a:ext cx="2414520" cy="1141380"/>
          </a:xfrm>
          <a:prstGeom prst="rect">
            <a:avLst/>
          </a:prstGeom>
        </p:spPr>
        <p:txBody>
          <a:bodyPr lIns="0" tIns="0" rIns="0" bIns="0" rtlCol="0" anchor="t">
            <a:spAutoFit/>
          </a:bodyPr>
          <a:lstStyle/>
          <a:p>
            <a:pPr algn="r" rtl="1">
              <a:lnSpc>
                <a:spcPts val="2160"/>
              </a:lnSpc>
            </a:pPr>
            <a:r>
              <a:rPr lang="fa-IR" sz="1800" spc="25" dirty="0">
                <a:solidFill>
                  <a:srgbClr val="FFFFFF"/>
                </a:solidFill>
                <a:latin typeface="Montserrat"/>
                <a:cs typeface="B Nazanin" pitchFamily="2" charset="-78"/>
              </a:rPr>
              <a:t>شما به سادگی می توانید مخاطبان خود را تحت تاثیر قرار دهید و یک محصول منحصر به فرد اضافه کنید</a:t>
            </a:r>
            <a:endParaRPr lang="en-US" sz="1800" spc="25" dirty="0">
              <a:solidFill>
                <a:srgbClr val="FFFFFF"/>
              </a:solidFill>
              <a:latin typeface="Montserrat"/>
              <a:cs typeface="B Nazanin" pitchFamily="2" charset="-78"/>
            </a:endParaRPr>
          </a:p>
        </p:txBody>
      </p:sp>
      <p:sp>
        <p:nvSpPr>
          <p:cNvPr id="47" name="Freeform 47"/>
          <p:cNvSpPr/>
          <p:nvPr/>
        </p:nvSpPr>
        <p:spPr>
          <a:xfrm>
            <a:off x="1328940" y="2587680"/>
            <a:ext cx="4717440" cy="4714740"/>
          </a:xfrm>
          <a:custGeom>
            <a:avLst/>
            <a:gdLst/>
            <a:ahLst/>
            <a:cxnLst/>
            <a:rect l="l" t="t" r="r" b="b"/>
            <a:pathLst>
              <a:path w="4717440" h="4714740">
                <a:moveTo>
                  <a:pt x="0" y="0"/>
                </a:moveTo>
                <a:lnTo>
                  <a:pt x="4717440" y="0"/>
                </a:lnTo>
                <a:lnTo>
                  <a:pt x="4717440" y="4714740"/>
                </a:lnTo>
                <a:lnTo>
                  <a:pt x="0" y="4714740"/>
                </a:lnTo>
                <a:lnTo>
                  <a:pt x="0" y="0"/>
                </a:lnTo>
                <a:close/>
              </a:path>
            </a:pathLst>
          </a:custGeom>
          <a:blipFill>
            <a:blip r:embed="rId3"/>
            <a:stretch>
              <a:fillRect t="-47498" r="-260" b="-47703"/>
            </a:stretch>
          </a:blipFill>
        </p:spPr>
      </p:sp>
      <p:grpSp>
        <p:nvGrpSpPr>
          <p:cNvPr id="48" name="Group 48"/>
          <p:cNvGrpSpPr/>
          <p:nvPr/>
        </p:nvGrpSpPr>
        <p:grpSpPr>
          <a:xfrm rot="-2700000">
            <a:off x="546480" y="8412120"/>
            <a:ext cx="3086100" cy="3088260"/>
            <a:chOff x="0" y="0"/>
            <a:chExt cx="4114800" cy="4117680"/>
          </a:xfrm>
        </p:grpSpPr>
        <p:sp>
          <p:nvSpPr>
            <p:cNvPr id="49" name="Freeform 4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0" name="Group 50"/>
          <p:cNvGrpSpPr/>
          <p:nvPr/>
        </p:nvGrpSpPr>
        <p:grpSpPr>
          <a:xfrm rot="-2700000">
            <a:off x="4050000" y="8412120"/>
            <a:ext cx="3086100" cy="3088260"/>
            <a:chOff x="0" y="0"/>
            <a:chExt cx="4114800" cy="4117680"/>
          </a:xfrm>
        </p:grpSpPr>
        <p:sp>
          <p:nvSpPr>
            <p:cNvPr id="51" name="Freeform 5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2" name="Group 52"/>
          <p:cNvGrpSpPr/>
          <p:nvPr/>
        </p:nvGrpSpPr>
        <p:grpSpPr>
          <a:xfrm rot="-2700000">
            <a:off x="7601040" y="8419680"/>
            <a:ext cx="3086100" cy="3088260"/>
            <a:chOff x="0" y="0"/>
            <a:chExt cx="4114800" cy="4117680"/>
          </a:xfrm>
        </p:grpSpPr>
        <p:sp>
          <p:nvSpPr>
            <p:cNvPr id="53" name="Freeform 5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4" name="Group 54"/>
          <p:cNvGrpSpPr/>
          <p:nvPr/>
        </p:nvGrpSpPr>
        <p:grpSpPr>
          <a:xfrm rot="-2700000">
            <a:off x="11104560" y="8419680"/>
            <a:ext cx="3086100" cy="3088260"/>
            <a:chOff x="0" y="0"/>
            <a:chExt cx="4114800" cy="4117680"/>
          </a:xfrm>
        </p:grpSpPr>
        <p:sp>
          <p:nvSpPr>
            <p:cNvPr id="55" name="Freeform 5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grpSp>
        <p:nvGrpSpPr>
          <p:cNvPr id="56" name="Group 56"/>
          <p:cNvGrpSpPr/>
          <p:nvPr/>
        </p:nvGrpSpPr>
        <p:grpSpPr>
          <a:xfrm rot="-2700000">
            <a:off x="14655600" y="8412120"/>
            <a:ext cx="3086100" cy="3088260"/>
            <a:chOff x="0" y="0"/>
            <a:chExt cx="4114800" cy="4117680"/>
          </a:xfrm>
        </p:grpSpPr>
        <p:sp>
          <p:nvSpPr>
            <p:cNvPr id="57" name="Freeform 5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1" name="Freeform 11"/>
          <p:cNvSpPr/>
          <p:nvPr/>
        </p:nvSpPr>
        <p:spPr>
          <a:xfrm>
            <a:off x="1595700" y="1983420"/>
            <a:ext cx="11176920" cy="7450920"/>
          </a:xfrm>
          <a:custGeom>
            <a:avLst/>
            <a:gdLst/>
            <a:ahLst/>
            <a:cxnLst/>
            <a:rect l="l" t="t" r="r" b="b"/>
            <a:pathLst>
              <a:path w="11176920" h="7450920">
                <a:moveTo>
                  <a:pt x="0" y="0"/>
                </a:moveTo>
                <a:lnTo>
                  <a:pt x="11176920" y="0"/>
                </a:lnTo>
                <a:lnTo>
                  <a:pt x="11176920" y="7450920"/>
                </a:lnTo>
                <a:lnTo>
                  <a:pt x="0" y="7450920"/>
                </a:lnTo>
                <a:lnTo>
                  <a:pt x="0" y="0"/>
                </a:lnTo>
                <a:close/>
              </a:path>
            </a:pathLst>
          </a:custGeom>
          <a:blipFill>
            <a:blip r:embed="rId3"/>
            <a:stretch>
              <a:fillRect r="-48" b="-109"/>
            </a:stretch>
          </a:blipFill>
        </p:spPr>
      </p:sp>
      <p:grpSp>
        <p:nvGrpSpPr>
          <p:cNvPr id="12" name="Group 12"/>
          <p:cNvGrpSpPr/>
          <p:nvPr/>
        </p:nvGrpSpPr>
        <p:grpSpPr>
          <a:xfrm>
            <a:off x="11532240" y="1517400"/>
            <a:ext cx="6056640" cy="1523340"/>
            <a:chOff x="0" y="0"/>
            <a:chExt cx="8075520" cy="2031120"/>
          </a:xfrm>
        </p:grpSpPr>
        <p:sp>
          <p:nvSpPr>
            <p:cNvPr id="13" name="Freeform 13"/>
            <p:cNvSpPr/>
            <p:nvPr/>
          </p:nvSpPr>
          <p:spPr>
            <a:xfrm>
              <a:off x="0" y="0"/>
              <a:ext cx="8075549" cy="2031111"/>
            </a:xfrm>
            <a:custGeom>
              <a:avLst/>
              <a:gdLst/>
              <a:ahLst/>
              <a:cxnLst/>
              <a:rect l="l" t="t" r="r" b="b"/>
              <a:pathLst>
                <a:path w="8075549" h="2031111">
                  <a:moveTo>
                    <a:pt x="0" y="0"/>
                  </a:moveTo>
                  <a:lnTo>
                    <a:pt x="8075549" y="0"/>
                  </a:lnTo>
                  <a:lnTo>
                    <a:pt x="8075549" y="2031111"/>
                  </a:lnTo>
                  <a:lnTo>
                    <a:pt x="0" y="2031111"/>
                  </a:lnTo>
                  <a:close/>
                </a:path>
              </a:pathLst>
            </a:custGeom>
            <a:solidFill>
              <a:srgbClr val="002060"/>
            </a:solidFill>
          </p:spPr>
        </p:sp>
        <p:sp>
          <p:nvSpPr>
            <p:cNvPr id="14" name="TextBox 14"/>
            <p:cNvSpPr txBox="1"/>
            <p:nvPr/>
          </p:nvSpPr>
          <p:spPr>
            <a:xfrm>
              <a:off x="0" y="0"/>
              <a:ext cx="8075520" cy="2031120"/>
            </a:xfrm>
            <a:prstGeom prst="rect">
              <a:avLst/>
            </a:prstGeom>
          </p:spPr>
          <p:txBody>
            <a:bodyPr lIns="50800" tIns="50800" rIns="50800" bIns="50800" rtlCol="0" anchor="ctr"/>
            <a:lstStyle/>
            <a:p>
              <a:pPr algn="r" rtl="1">
                <a:lnSpc>
                  <a:spcPts val="3600"/>
                </a:lnSpc>
              </a:pPr>
              <a:r>
                <a:rPr lang="fa-IR" sz="3000" spc="42" dirty="0">
                  <a:solidFill>
                    <a:srgbClr val="FFFFFF"/>
                  </a:solidFill>
                  <a:latin typeface="Montserrat Bold"/>
                  <a:cs typeface="B Nazanin" pitchFamily="2" charset="-78"/>
                </a:rPr>
                <a:t>چیدمان</a:t>
              </a:r>
            </a:p>
            <a:p>
              <a:pPr algn="r" rtl="1">
                <a:lnSpc>
                  <a:spcPts val="3600"/>
                </a:lnSpc>
              </a:pPr>
              <a:r>
                <a:rPr lang="fa-IR" sz="3000" spc="42" dirty="0">
                  <a:solidFill>
                    <a:srgbClr val="FFFFFF"/>
                  </a:solidFill>
                  <a:latin typeface="Montserrat Bold"/>
                  <a:cs typeface="B Nazanin" pitchFamily="2" charset="-78"/>
                </a:rPr>
                <a:t>اسلاید متن را برای ارائه خود پاک کنید</a:t>
              </a:r>
              <a:endParaRPr lang="en-US" sz="3000" spc="42" dirty="0">
                <a:solidFill>
                  <a:srgbClr val="FFFFFF"/>
                </a:solidFill>
                <a:latin typeface="Montserrat Bold"/>
                <a:cs typeface="B Nazanin" pitchFamily="2" charset="-78"/>
              </a:endParaRPr>
            </a:p>
          </p:txBody>
        </p:sp>
      </p:grpSp>
      <p:grpSp>
        <p:nvGrpSpPr>
          <p:cNvPr id="15" name="Group 15"/>
          <p:cNvGrpSpPr/>
          <p:nvPr/>
        </p:nvGrpSpPr>
        <p:grpSpPr>
          <a:xfrm>
            <a:off x="11532240" y="3224340"/>
            <a:ext cx="5775300" cy="1523340"/>
            <a:chOff x="0" y="0"/>
            <a:chExt cx="7700400" cy="2031120"/>
          </a:xfrm>
        </p:grpSpPr>
        <p:sp>
          <p:nvSpPr>
            <p:cNvPr id="16" name="Freeform 16"/>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17" name="TextBox 17"/>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grpSp>
        <p:nvGrpSpPr>
          <p:cNvPr id="18" name="Group 18"/>
          <p:cNvGrpSpPr/>
          <p:nvPr/>
        </p:nvGrpSpPr>
        <p:grpSpPr>
          <a:xfrm>
            <a:off x="11532240" y="4930740"/>
            <a:ext cx="5775300" cy="1523340"/>
            <a:chOff x="0" y="0"/>
            <a:chExt cx="7700400" cy="2031120"/>
          </a:xfrm>
        </p:grpSpPr>
        <p:sp>
          <p:nvSpPr>
            <p:cNvPr id="19" name="Freeform 19"/>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20" name="TextBox 20"/>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grpSp>
        <p:nvGrpSpPr>
          <p:cNvPr id="21" name="Group 21"/>
          <p:cNvGrpSpPr/>
          <p:nvPr/>
        </p:nvGrpSpPr>
        <p:grpSpPr>
          <a:xfrm>
            <a:off x="11532240" y="6637680"/>
            <a:ext cx="5775300" cy="1523340"/>
            <a:chOff x="0" y="0"/>
            <a:chExt cx="7700400" cy="2031120"/>
          </a:xfrm>
        </p:grpSpPr>
        <p:sp>
          <p:nvSpPr>
            <p:cNvPr id="22" name="Freeform 22"/>
            <p:cNvSpPr/>
            <p:nvPr/>
          </p:nvSpPr>
          <p:spPr>
            <a:xfrm>
              <a:off x="0" y="0"/>
              <a:ext cx="7700391" cy="2031111"/>
            </a:xfrm>
            <a:custGeom>
              <a:avLst/>
              <a:gdLst/>
              <a:ahLst/>
              <a:cxnLst/>
              <a:rect l="l" t="t" r="r" b="b"/>
              <a:pathLst>
                <a:path w="7700391" h="2031111">
                  <a:moveTo>
                    <a:pt x="0" y="0"/>
                  </a:moveTo>
                  <a:lnTo>
                    <a:pt x="7700391" y="0"/>
                  </a:lnTo>
                  <a:lnTo>
                    <a:pt x="7700391" y="2031111"/>
                  </a:lnTo>
                  <a:lnTo>
                    <a:pt x="0" y="2031111"/>
                  </a:lnTo>
                  <a:close/>
                </a:path>
              </a:pathLst>
            </a:custGeom>
            <a:solidFill>
              <a:srgbClr val="002060"/>
            </a:solidFill>
          </p:spPr>
        </p:sp>
        <p:sp>
          <p:nvSpPr>
            <p:cNvPr id="23" name="TextBox 23"/>
            <p:cNvSpPr txBox="1"/>
            <p:nvPr/>
          </p:nvSpPr>
          <p:spPr>
            <a:xfrm>
              <a:off x="0" y="0"/>
              <a:ext cx="7700400" cy="2031120"/>
            </a:xfrm>
            <a:prstGeom prst="rect">
              <a:avLst/>
            </a:prstGeom>
          </p:spPr>
          <p:txBody>
            <a:bodyPr lIns="50800" tIns="50800" rIns="50800" bIns="50800" rtlCol="0" anchor="t"/>
            <a:lstStyle/>
            <a:p>
              <a:pPr algn="r" rtl="1">
                <a:lnSpc>
                  <a:spcPts val="2160"/>
                </a:lnSpc>
              </a:pPr>
              <a:r>
                <a:rPr lang="fa-IR" spc="25" dirty="0">
                  <a:solidFill>
                    <a:srgbClr val="FFFFFF"/>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یک پاورپوینت مدرن ارائه دهید که به زیبایی طراحی شده است. من امیدوارم و معتقدم که این الگو زمان، پول و اعتبار شما را جلب کند.</a:t>
              </a:r>
              <a:endParaRPr lang="en-US" sz="1800" spc="25" dirty="0">
                <a:solidFill>
                  <a:srgbClr val="FFFFFF"/>
                </a:solidFill>
                <a:latin typeface="Montserrat"/>
                <a:cs typeface="B Nazanin"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844120" y="0"/>
            <a:ext cx="8968860" cy="10287000"/>
            <a:chOff x="0" y="0"/>
            <a:chExt cx="11958480" cy="13716000"/>
          </a:xfrm>
        </p:grpSpPr>
        <p:sp>
          <p:nvSpPr>
            <p:cNvPr id="3" name="Freeform 3"/>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418AB3"/>
            </a:solidFill>
          </p:spPr>
        </p:sp>
      </p:grpSp>
      <p:grpSp>
        <p:nvGrpSpPr>
          <p:cNvPr id="4" name="Group 4"/>
          <p:cNvGrpSpPr/>
          <p:nvPr/>
        </p:nvGrpSpPr>
        <p:grpSpPr>
          <a:xfrm>
            <a:off x="9081720" y="0"/>
            <a:ext cx="8968860" cy="10287000"/>
            <a:chOff x="0" y="0"/>
            <a:chExt cx="11958480" cy="13716000"/>
          </a:xfrm>
        </p:grpSpPr>
        <p:sp>
          <p:nvSpPr>
            <p:cNvPr id="5" name="Freeform 5"/>
            <p:cNvSpPr/>
            <p:nvPr/>
          </p:nvSpPr>
          <p:spPr>
            <a:xfrm>
              <a:off x="0" y="0"/>
              <a:ext cx="11958447" cy="13716000"/>
            </a:xfrm>
            <a:custGeom>
              <a:avLst/>
              <a:gdLst/>
              <a:ahLst/>
              <a:cxnLst/>
              <a:rect l="l" t="t" r="r" b="b"/>
              <a:pathLst>
                <a:path w="11958447" h="13716000">
                  <a:moveTo>
                    <a:pt x="204216" y="0"/>
                  </a:moveTo>
                  <a:lnTo>
                    <a:pt x="5137150" y="0"/>
                  </a:lnTo>
                  <a:lnTo>
                    <a:pt x="6858000" y="3822954"/>
                  </a:lnTo>
                  <a:lnTo>
                    <a:pt x="8864981" y="0"/>
                  </a:lnTo>
                  <a:lnTo>
                    <a:pt x="11958447" y="0"/>
                  </a:lnTo>
                  <a:lnTo>
                    <a:pt x="11958447" y="2635631"/>
                  </a:lnTo>
                  <a:lnTo>
                    <a:pt x="9750679" y="6535166"/>
                  </a:lnTo>
                  <a:lnTo>
                    <a:pt x="11958447" y="10532999"/>
                  </a:lnTo>
                  <a:lnTo>
                    <a:pt x="11958447" y="13716000"/>
                  </a:lnTo>
                  <a:lnTo>
                    <a:pt x="8864981" y="13716000"/>
                  </a:lnTo>
                  <a:lnTo>
                    <a:pt x="6858127" y="9298940"/>
                  </a:lnTo>
                  <a:lnTo>
                    <a:pt x="4504055" y="13716000"/>
                  </a:lnTo>
                  <a:lnTo>
                    <a:pt x="0" y="13716000"/>
                  </a:lnTo>
                  <a:lnTo>
                    <a:pt x="3939413" y="6535166"/>
                  </a:lnTo>
                  <a:close/>
                </a:path>
              </a:pathLst>
            </a:custGeom>
            <a:solidFill>
              <a:srgbClr val="FFFFFF"/>
            </a:solidFill>
          </p:spPr>
        </p:sp>
      </p:grpSp>
      <p:sp>
        <p:nvSpPr>
          <p:cNvPr id="6" name="TextBox 6"/>
          <p:cNvSpPr txBox="1"/>
          <p:nvPr/>
        </p:nvSpPr>
        <p:spPr>
          <a:xfrm>
            <a:off x="1687140" y="3740400"/>
            <a:ext cx="2087820" cy="282129"/>
          </a:xfrm>
          <a:prstGeom prst="rect">
            <a:avLst/>
          </a:prstGeom>
        </p:spPr>
        <p:txBody>
          <a:bodyPr lIns="0" tIns="0" rIns="0" bIns="0" rtlCol="0" anchor="t">
            <a:spAutoFit/>
          </a:bodyPr>
          <a:lstStyle/>
          <a:p>
            <a:pPr algn="r" rtl="1">
              <a:lnSpc>
                <a:spcPts val="2160"/>
              </a:lnSpc>
            </a:pPr>
            <a:r>
              <a:rPr lang="fa-IR" sz="1800" spc="25" dirty="0">
                <a:solidFill>
                  <a:srgbClr val="838383"/>
                </a:solidFill>
                <a:latin typeface="Montserrat Bold"/>
                <a:cs typeface="B Nazanin" pitchFamily="2" charset="-78"/>
              </a:rPr>
              <a:t>پاورپوینت</a:t>
            </a:r>
            <a:endParaRPr lang="en-US" sz="1800" spc="25" dirty="0">
              <a:solidFill>
                <a:srgbClr val="838383"/>
              </a:solidFill>
              <a:latin typeface="Montserrat Bold"/>
              <a:cs typeface="B Nazanin" pitchFamily="2" charset="-78"/>
            </a:endParaRPr>
          </a:p>
        </p:txBody>
      </p:sp>
      <p:sp>
        <p:nvSpPr>
          <p:cNvPr id="7" name="TextBox 7"/>
          <p:cNvSpPr txBox="1"/>
          <p:nvPr/>
        </p:nvSpPr>
        <p:spPr>
          <a:xfrm>
            <a:off x="4700880" y="3599460"/>
            <a:ext cx="433368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پیشنهادات خود جذابیت و جذابیت بی نظیری اضافه کنید</a:t>
            </a:r>
            <a:endParaRPr lang="en-US" sz="1800" spc="25" dirty="0">
              <a:solidFill>
                <a:srgbClr val="404040"/>
              </a:solidFill>
              <a:latin typeface="Montserrat"/>
              <a:cs typeface="B Nazanin" pitchFamily="2" charset="-78"/>
            </a:endParaRPr>
          </a:p>
        </p:txBody>
      </p:sp>
      <p:grpSp>
        <p:nvGrpSpPr>
          <p:cNvPr id="8" name="Group 8"/>
          <p:cNvGrpSpPr/>
          <p:nvPr/>
        </p:nvGrpSpPr>
        <p:grpSpPr>
          <a:xfrm>
            <a:off x="4059180" y="3755160"/>
            <a:ext cx="291600" cy="301320"/>
            <a:chOff x="0" y="0"/>
            <a:chExt cx="388800" cy="401760"/>
          </a:xfrm>
        </p:grpSpPr>
        <p:sp>
          <p:nvSpPr>
            <p:cNvPr id="9" name="Freeform 9"/>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838383"/>
            </a:solidFill>
          </p:spPr>
        </p:sp>
      </p:grpSp>
      <p:sp>
        <p:nvSpPr>
          <p:cNvPr id="10" name="TextBox 10"/>
          <p:cNvSpPr txBox="1"/>
          <p:nvPr/>
        </p:nvSpPr>
        <p:spPr>
          <a:xfrm>
            <a:off x="2601360" y="5291820"/>
            <a:ext cx="2087820" cy="282129"/>
          </a:xfrm>
          <a:prstGeom prst="rect">
            <a:avLst/>
          </a:prstGeom>
        </p:spPr>
        <p:txBody>
          <a:bodyPr lIns="0" tIns="0" rIns="0" bIns="0" rtlCol="0" anchor="t">
            <a:spAutoFit/>
          </a:bodyPr>
          <a:lstStyle/>
          <a:p>
            <a:pPr algn="r" rtl="1">
              <a:lnSpc>
                <a:spcPts val="2160"/>
              </a:lnSpc>
            </a:pPr>
            <a:r>
              <a:rPr lang="fa-IR" sz="1800" spc="25" dirty="0">
                <a:solidFill>
                  <a:srgbClr val="002060"/>
                </a:solidFill>
                <a:latin typeface="Montserrat Bold"/>
                <a:cs typeface="B Nazanin" pitchFamily="2" charset="-78"/>
              </a:rPr>
              <a:t>فهرست</a:t>
            </a:r>
            <a:endParaRPr lang="en-US" sz="1800" spc="25" dirty="0">
              <a:solidFill>
                <a:srgbClr val="002060"/>
              </a:solidFill>
              <a:latin typeface="Montserrat Bold"/>
              <a:cs typeface="B Nazanin" pitchFamily="2" charset="-78"/>
            </a:endParaRPr>
          </a:p>
        </p:txBody>
      </p:sp>
      <p:sp>
        <p:nvSpPr>
          <p:cNvPr id="11" name="TextBox 11"/>
          <p:cNvSpPr txBox="1"/>
          <p:nvPr/>
        </p:nvSpPr>
        <p:spPr>
          <a:xfrm>
            <a:off x="4985640" y="5015635"/>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12" name="Group 12"/>
          <p:cNvGrpSpPr/>
          <p:nvPr/>
        </p:nvGrpSpPr>
        <p:grpSpPr>
          <a:xfrm>
            <a:off x="4973400" y="5303880"/>
            <a:ext cx="291600" cy="301320"/>
            <a:chOff x="0" y="0"/>
            <a:chExt cx="388800" cy="401760"/>
          </a:xfrm>
        </p:grpSpPr>
        <p:sp>
          <p:nvSpPr>
            <p:cNvPr id="13" name="Freeform 13"/>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F69200"/>
            </a:solidFill>
          </p:spPr>
        </p:sp>
      </p:grpSp>
      <p:sp>
        <p:nvSpPr>
          <p:cNvPr id="14" name="TextBox 14"/>
          <p:cNvSpPr txBox="1"/>
          <p:nvPr/>
        </p:nvSpPr>
        <p:spPr>
          <a:xfrm>
            <a:off x="772920" y="8391420"/>
            <a:ext cx="2087820" cy="282129"/>
          </a:xfrm>
          <a:prstGeom prst="rect">
            <a:avLst/>
          </a:prstGeom>
        </p:spPr>
        <p:txBody>
          <a:bodyPr lIns="0" tIns="0" rIns="0" bIns="0" rtlCol="0" anchor="t">
            <a:spAutoFit/>
          </a:bodyPr>
          <a:lstStyle/>
          <a:p>
            <a:pPr algn="r" rtl="1">
              <a:lnSpc>
                <a:spcPts val="2160"/>
              </a:lnSpc>
            </a:pPr>
            <a:r>
              <a:rPr lang="fa-IR" sz="1800" spc="25" dirty="0">
                <a:solidFill>
                  <a:srgbClr val="002060"/>
                </a:solidFill>
                <a:latin typeface="Montserrat Bold"/>
                <a:cs typeface="B Nazanin" pitchFamily="2" charset="-78"/>
              </a:rPr>
              <a:t>ارائه</a:t>
            </a:r>
            <a:endParaRPr lang="en-US" sz="1800" spc="25" dirty="0">
              <a:solidFill>
                <a:srgbClr val="002060"/>
              </a:solidFill>
              <a:latin typeface="Montserrat Bold"/>
              <a:cs typeface="B Nazanin" pitchFamily="2" charset="-78"/>
            </a:endParaRPr>
          </a:p>
        </p:txBody>
      </p:sp>
      <p:sp>
        <p:nvSpPr>
          <p:cNvPr id="15" name="TextBox 15"/>
          <p:cNvSpPr txBox="1"/>
          <p:nvPr/>
        </p:nvSpPr>
        <p:spPr>
          <a:xfrm>
            <a:off x="3786120" y="8245620"/>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16" name="Group 16"/>
          <p:cNvGrpSpPr/>
          <p:nvPr/>
        </p:nvGrpSpPr>
        <p:grpSpPr>
          <a:xfrm>
            <a:off x="3144960" y="8401320"/>
            <a:ext cx="291600" cy="301320"/>
            <a:chOff x="0" y="0"/>
            <a:chExt cx="388800" cy="401760"/>
          </a:xfrm>
        </p:grpSpPr>
        <p:sp>
          <p:nvSpPr>
            <p:cNvPr id="17" name="Freeform 17"/>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A6B727"/>
            </a:solidFill>
          </p:spPr>
        </p:sp>
      </p:grpSp>
      <p:sp>
        <p:nvSpPr>
          <p:cNvPr id="18" name="TextBox 18"/>
          <p:cNvSpPr txBox="1"/>
          <p:nvPr/>
        </p:nvSpPr>
        <p:spPr>
          <a:xfrm>
            <a:off x="1687140" y="6775740"/>
            <a:ext cx="2087820" cy="282129"/>
          </a:xfrm>
          <a:prstGeom prst="rect">
            <a:avLst/>
          </a:prstGeom>
        </p:spPr>
        <p:txBody>
          <a:bodyPr lIns="0" tIns="0" rIns="0" bIns="0" rtlCol="0" anchor="t">
            <a:spAutoFit/>
          </a:bodyPr>
          <a:lstStyle/>
          <a:p>
            <a:pPr algn="r" rtl="1">
              <a:lnSpc>
                <a:spcPts val="2160"/>
              </a:lnSpc>
            </a:pPr>
            <a:r>
              <a:rPr lang="fa-IR" sz="1800" spc="25" dirty="0">
                <a:solidFill>
                  <a:srgbClr val="418AB3"/>
                </a:solidFill>
                <a:latin typeface="Montserrat Bold"/>
                <a:cs typeface="B Nazanin" pitchFamily="2" charset="-78"/>
              </a:rPr>
              <a:t>اسلاید متنی </a:t>
            </a:r>
            <a:endParaRPr lang="en-US" sz="1800" spc="25" dirty="0">
              <a:solidFill>
                <a:srgbClr val="418AB3"/>
              </a:solidFill>
              <a:latin typeface="Montserrat Bold"/>
              <a:cs typeface="B Nazanin" pitchFamily="2" charset="-78"/>
            </a:endParaRPr>
          </a:p>
        </p:txBody>
      </p:sp>
      <p:sp>
        <p:nvSpPr>
          <p:cNvPr id="19" name="TextBox 19"/>
          <p:cNvSpPr txBox="1"/>
          <p:nvPr/>
        </p:nvSpPr>
        <p:spPr>
          <a:xfrm>
            <a:off x="4700880" y="6634260"/>
            <a:ext cx="433368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grpSp>
        <p:nvGrpSpPr>
          <p:cNvPr id="20" name="Group 20"/>
          <p:cNvGrpSpPr/>
          <p:nvPr/>
        </p:nvGrpSpPr>
        <p:grpSpPr>
          <a:xfrm>
            <a:off x="4059180" y="6790500"/>
            <a:ext cx="291600" cy="301320"/>
            <a:chOff x="0" y="0"/>
            <a:chExt cx="388800" cy="401760"/>
          </a:xfrm>
        </p:grpSpPr>
        <p:sp>
          <p:nvSpPr>
            <p:cNvPr id="21" name="Freeform 21"/>
            <p:cNvSpPr/>
            <p:nvPr/>
          </p:nvSpPr>
          <p:spPr>
            <a:xfrm>
              <a:off x="0" y="0"/>
              <a:ext cx="388874" cy="401828"/>
            </a:xfrm>
            <a:custGeom>
              <a:avLst/>
              <a:gdLst/>
              <a:ahLst/>
              <a:cxnLst/>
              <a:rect l="l" t="t" r="r" b="b"/>
              <a:pathLst>
                <a:path w="388874" h="401828">
                  <a:moveTo>
                    <a:pt x="0" y="0"/>
                  </a:moveTo>
                  <a:lnTo>
                    <a:pt x="175514" y="0"/>
                  </a:lnTo>
                  <a:lnTo>
                    <a:pt x="388874" y="200914"/>
                  </a:lnTo>
                  <a:lnTo>
                    <a:pt x="175514" y="401828"/>
                  </a:lnTo>
                  <a:lnTo>
                    <a:pt x="0" y="401828"/>
                  </a:lnTo>
                  <a:lnTo>
                    <a:pt x="213360" y="200914"/>
                  </a:lnTo>
                  <a:close/>
                </a:path>
              </a:pathLst>
            </a:custGeom>
            <a:solidFill>
              <a:srgbClr val="418AB3"/>
            </a:solidFill>
          </p:spPr>
        </p:sp>
      </p:grpSp>
      <p:sp>
        <p:nvSpPr>
          <p:cNvPr id="22" name="TextBox 22"/>
          <p:cNvSpPr txBox="1"/>
          <p:nvPr/>
        </p:nvSpPr>
        <p:spPr>
          <a:xfrm>
            <a:off x="896580" y="979920"/>
            <a:ext cx="7080660" cy="833562"/>
          </a:xfrm>
          <a:prstGeom prst="rect">
            <a:avLst/>
          </a:prstGeom>
        </p:spPr>
        <p:txBody>
          <a:bodyPr lIns="0" tIns="0" rIns="0" bIns="0" rtlCol="0" anchor="t">
            <a:spAutoFit/>
          </a:bodyPr>
          <a:lstStyle/>
          <a:p>
            <a:pPr algn="r" rtl="1">
              <a:lnSpc>
                <a:spcPts val="6480"/>
              </a:lnSpc>
            </a:pPr>
            <a:r>
              <a:rPr lang="fa-IR" sz="5400" spc="78" dirty="0">
                <a:solidFill>
                  <a:srgbClr val="595959"/>
                </a:solidFill>
                <a:latin typeface="Montserrat Bold"/>
                <a:cs typeface="B Nazanin" pitchFamily="2" charset="-78"/>
              </a:rPr>
              <a:t>عالی پاورپوینت ساده</a:t>
            </a:r>
            <a:endParaRPr lang="en-US" sz="5400" spc="78" dirty="0">
              <a:solidFill>
                <a:srgbClr val="595959"/>
              </a:solidFill>
              <a:latin typeface="Montserrat Bold"/>
              <a:cs typeface="B Nazanin" pitchFamily="2" charset="-78"/>
            </a:endParaRPr>
          </a:p>
        </p:txBody>
      </p:sp>
      <p:sp>
        <p:nvSpPr>
          <p:cNvPr id="23" name="Freeform 23"/>
          <p:cNvSpPr/>
          <p:nvPr/>
        </p:nvSpPr>
        <p:spPr>
          <a:xfrm>
            <a:off x="9319320" y="0"/>
            <a:ext cx="8968860" cy="10287000"/>
          </a:xfrm>
          <a:custGeom>
            <a:avLst/>
            <a:gdLst/>
            <a:ahLst/>
            <a:cxnLst/>
            <a:rect l="l" t="t" r="r" b="b"/>
            <a:pathLst>
              <a:path w="8968860" h="10287000">
                <a:moveTo>
                  <a:pt x="0" y="0"/>
                </a:moveTo>
                <a:lnTo>
                  <a:pt x="8968860" y="0"/>
                </a:lnTo>
                <a:lnTo>
                  <a:pt x="8968860" y="10287000"/>
                </a:lnTo>
                <a:lnTo>
                  <a:pt x="0" y="10287000"/>
                </a:lnTo>
                <a:lnTo>
                  <a:pt x="0" y="0"/>
                </a:lnTo>
                <a:close/>
              </a:path>
            </a:pathLst>
          </a:custGeom>
          <a:blipFill>
            <a:blip r:embed="rId3"/>
            <a:stretch>
              <a:fillRect t="-7489" r="-147" b="-7555"/>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8345340" y="37566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itchFamily="2" charset="-78"/>
              </a:rPr>
              <a:t>سبک اینفوگرافیک</a:t>
            </a:r>
            <a:endParaRPr lang="en-US" sz="8100" spc="118" dirty="0">
              <a:solidFill>
                <a:srgbClr val="262626"/>
              </a:solidFill>
              <a:latin typeface="Montserrat"/>
              <a:cs typeface="B Nazanin" pitchFamily="2" charset="-78"/>
            </a:endParaRPr>
          </a:p>
        </p:txBody>
      </p:sp>
      <p:sp>
        <p:nvSpPr>
          <p:cNvPr id="7" name="TextBox 7"/>
          <p:cNvSpPr txBox="1"/>
          <p:nvPr/>
        </p:nvSpPr>
        <p:spPr>
          <a:xfrm>
            <a:off x="8336700" y="169542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itchFamily="2" charset="-78"/>
            </a:endParaRPr>
          </a:p>
        </p:txBody>
      </p:sp>
      <p:sp>
        <p:nvSpPr>
          <p:cNvPr id="8" name="TextBox 8"/>
          <p:cNvSpPr txBox="1"/>
          <p:nvPr/>
        </p:nvSpPr>
        <p:spPr>
          <a:xfrm>
            <a:off x="2857456" y="6429384"/>
            <a:ext cx="4175460" cy="1102866"/>
          </a:xfrm>
          <a:prstGeom prst="rect">
            <a:avLst/>
          </a:prstGeom>
        </p:spPr>
        <p:txBody>
          <a:bodyPr lIns="0" tIns="0" rIns="0" bIns="0" rtlCol="0" anchor="t">
            <a:spAutoFit/>
          </a:bodyPr>
          <a:lstStyle/>
          <a:p>
            <a:pPr algn="r" rtl="1">
              <a:lnSpc>
                <a:spcPts val="4320"/>
              </a:lnSpc>
            </a:pPr>
            <a:endParaRPr lang="fa-IR" sz="3600" spc="51" dirty="0">
              <a:solidFill>
                <a:srgbClr val="418AB3"/>
              </a:solidFill>
              <a:latin typeface="Montserrat"/>
              <a:cs typeface="B Nazanin" pitchFamily="2" charset="-78"/>
            </a:endParaRPr>
          </a:p>
          <a:p>
            <a:pPr algn="r" rtl="1">
              <a:lnSpc>
                <a:spcPts val="4320"/>
              </a:lnSpc>
            </a:pPr>
            <a:r>
              <a:rPr lang="fa-IR" sz="3600" spc="51" dirty="0">
                <a:solidFill>
                  <a:srgbClr val="418AB3"/>
                </a:solidFill>
                <a:latin typeface="Montserrat"/>
                <a:cs typeface="B Nazanin" pitchFamily="2" charset="-78"/>
              </a:rPr>
              <a:t>ارائه عالی شده است</a:t>
            </a:r>
          </a:p>
        </p:txBody>
      </p:sp>
      <p:sp>
        <p:nvSpPr>
          <p:cNvPr id="9" name="TextBox 9"/>
          <p:cNvSpPr txBox="1"/>
          <p:nvPr/>
        </p:nvSpPr>
        <p:spPr>
          <a:xfrm>
            <a:off x="4071902" y="5429252"/>
            <a:ext cx="2241180" cy="2769989"/>
          </a:xfrm>
          <a:prstGeom prst="rect">
            <a:avLst/>
          </a:prstGeom>
        </p:spPr>
        <p:txBody>
          <a:bodyPr wrap="square" lIns="0" tIns="0" rIns="0" bIns="0" rtlCol="0" anchor="t">
            <a:spAutoFit/>
          </a:bodyPr>
          <a:lstStyle/>
          <a:p>
            <a:pPr algn="r" rtl="1">
              <a:lnSpc>
                <a:spcPts val="21600"/>
              </a:lnSpc>
            </a:pPr>
            <a:r>
              <a:rPr lang="en-US" sz="18000" spc="265" dirty="0">
                <a:solidFill>
                  <a:srgbClr val="002060"/>
                </a:solidFill>
                <a:latin typeface="Montserrat Bold"/>
                <a:cs typeface="B Nazanin" pitchFamily="2" charset="-78"/>
              </a:rPr>
              <a:t>“</a:t>
            </a:r>
          </a:p>
        </p:txBody>
      </p:sp>
      <p:grpSp>
        <p:nvGrpSpPr>
          <p:cNvPr id="10" name="Group 10"/>
          <p:cNvGrpSpPr/>
          <p:nvPr/>
        </p:nvGrpSpPr>
        <p:grpSpPr>
          <a:xfrm>
            <a:off x="9689220" y="7621020"/>
            <a:ext cx="1224180" cy="1224180"/>
            <a:chOff x="0" y="0"/>
            <a:chExt cx="1632240" cy="1632240"/>
          </a:xfrm>
        </p:grpSpPr>
        <p:sp>
          <p:nvSpPr>
            <p:cNvPr id="11" name="Freeform 11"/>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2" name="Group 12"/>
          <p:cNvGrpSpPr/>
          <p:nvPr/>
        </p:nvGrpSpPr>
        <p:grpSpPr>
          <a:xfrm>
            <a:off x="9689220" y="5524740"/>
            <a:ext cx="1224180" cy="1224180"/>
            <a:chOff x="0" y="0"/>
            <a:chExt cx="1632240" cy="1632240"/>
          </a:xfrm>
        </p:grpSpPr>
        <p:sp>
          <p:nvSpPr>
            <p:cNvPr id="13" name="Freeform 13"/>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4" name="Group 14"/>
          <p:cNvGrpSpPr/>
          <p:nvPr/>
        </p:nvGrpSpPr>
        <p:grpSpPr>
          <a:xfrm>
            <a:off x="9689220" y="3428460"/>
            <a:ext cx="1224180" cy="1224180"/>
            <a:chOff x="0" y="0"/>
            <a:chExt cx="1632240" cy="1632240"/>
          </a:xfrm>
        </p:grpSpPr>
        <p:sp>
          <p:nvSpPr>
            <p:cNvPr id="15" name="Freeform 15"/>
            <p:cNvSpPr/>
            <p:nvPr/>
          </p:nvSpPr>
          <p:spPr>
            <a:xfrm>
              <a:off x="0" y="0"/>
              <a:ext cx="1632204" cy="1632204"/>
            </a:xfrm>
            <a:custGeom>
              <a:avLst/>
              <a:gdLst/>
              <a:ahLst/>
              <a:cxnLst/>
              <a:rect l="l" t="t" r="r" b="b"/>
              <a:pathLst>
                <a:path w="1632204" h="1632204">
                  <a:moveTo>
                    <a:pt x="0" y="0"/>
                  </a:moveTo>
                  <a:lnTo>
                    <a:pt x="1632204" y="0"/>
                  </a:lnTo>
                  <a:lnTo>
                    <a:pt x="1632204" y="1632204"/>
                  </a:lnTo>
                  <a:lnTo>
                    <a:pt x="0" y="1632204"/>
                  </a:lnTo>
                  <a:close/>
                </a:path>
              </a:pathLst>
            </a:custGeom>
            <a:solidFill>
              <a:srgbClr val="418AB3"/>
            </a:solidFill>
          </p:spPr>
        </p:sp>
      </p:grpSp>
      <p:grpSp>
        <p:nvGrpSpPr>
          <p:cNvPr id="16" name="Group 16"/>
          <p:cNvGrpSpPr/>
          <p:nvPr/>
        </p:nvGrpSpPr>
        <p:grpSpPr>
          <a:xfrm rot="-1864799">
            <a:off x="9871200" y="8224200"/>
            <a:ext cx="618840" cy="266760"/>
            <a:chOff x="0" y="0"/>
            <a:chExt cx="825120" cy="355680"/>
          </a:xfrm>
        </p:grpSpPr>
        <p:sp>
          <p:nvSpPr>
            <p:cNvPr id="17" name="Freeform 17"/>
            <p:cNvSpPr/>
            <p:nvPr/>
          </p:nvSpPr>
          <p:spPr>
            <a:xfrm>
              <a:off x="16129" y="16256"/>
              <a:ext cx="806323" cy="337185"/>
            </a:xfrm>
            <a:custGeom>
              <a:avLst/>
              <a:gdLst/>
              <a:ahLst/>
              <a:cxnLst/>
              <a:rect l="l" t="t" r="r" b="b"/>
              <a:pathLst>
                <a:path w="806323" h="337185">
                  <a:moveTo>
                    <a:pt x="730758" y="318643"/>
                  </a:moveTo>
                  <a:lnTo>
                    <a:pt x="712724" y="297688"/>
                  </a:lnTo>
                  <a:cubicBezTo>
                    <a:pt x="711835" y="296799"/>
                    <a:pt x="665861" y="295910"/>
                    <a:pt x="664972" y="295910"/>
                  </a:cubicBezTo>
                  <a:cubicBezTo>
                    <a:pt x="664083" y="295910"/>
                    <a:pt x="662305" y="295910"/>
                    <a:pt x="661416" y="296799"/>
                  </a:cubicBezTo>
                  <a:lnTo>
                    <a:pt x="634365" y="320548"/>
                  </a:lnTo>
                  <a:cubicBezTo>
                    <a:pt x="633476" y="321437"/>
                    <a:pt x="632587" y="321437"/>
                    <a:pt x="631698" y="321437"/>
                  </a:cubicBezTo>
                  <a:cubicBezTo>
                    <a:pt x="630809" y="321437"/>
                    <a:pt x="629920" y="320548"/>
                    <a:pt x="629031" y="319659"/>
                  </a:cubicBezTo>
                  <a:lnTo>
                    <a:pt x="608330" y="291338"/>
                  </a:lnTo>
                  <a:cubicBezTo>
                    <a:pt x="607441" y="289560"/>
                    <a:pt x="605663" y="289560"/>
                    <a:pt x="603885" y="290449"/>
                  </a:cubicBezTo>
                  <a:lnTo>
                    <a:pt x="573278" y="307848"/>
                  </a:lnTo>
                  <a:cubicBezTo>
                    <a:pt x="572389" y="308737"/>
                    <a:pt x="571500" y="308737"/>
                    <a:pt x="570611" y="307848"/>
                  </a:cubicBezTo>
                  <a:cubicBezTo>
                    <a:pt x="569722" y="307848"/>
                    <a:pt x="568833" y="306959"/>
                    <a:pt x="568833" y="306070"/>
                  </a:cubicBezTo>
                  <a:lnTo>
                    <a:pt x="524764" y="266827"/>
                  </a:lnTo>
                  <a:cubicBezTo>
                    <a:pt x="516636" y="257683"/>
                    <a:pt x="528320" y="275971"/>
                    <a:pt x="522097" y="265049"/>
                  </a:cubicBezTo>
                  <a:cubicBezTo>
                    <a:pt x="521208" y="264160"/>
                    <a:pt x="519430" y="265938"/>
                    <a:pt x="518541" y="266827"/>
                  </a:cubicBezTo>
                  <a:lnTo>
                    <a:pt x="477139" y="286004"/>
                  </a:lnTo>
                  <a:cubicBezTo>
                    <a:pt x="476250" y="286893"/>
                    <a:pt x="475361" y="287782"/>
                    <a:pt x="474472" y="287782"/>
                  </a:cubicBezTo>
                  <a:cubicBezTo>
                    <a:pt x="473583" y="287782"/>
                    <a:pt x="471805" y="286893"/>
                    <a:pt x="471805" y="286004"/>
                  </a:cubicBezTo>
                  <a:lnTo>
                    <a:pt x="455422" y="259334"/>
                  </a:lnTo>
                  <a:cubicBezTo>
                    <a:pt x="454533" y="258445"/>
                    <a:pt x="453644" y="257556"/>
                    <a:pt x="452755" y="257556"/>
                  </a:cubicBezTo>
                  <a:cubicBezTo>
                    <a:pt x="451866" y="257556"/>
                    <a:pt x="423926" y="257556"/>
                    <a:pt x="423037" y="258445"/>
                  </a:cubicBezTo>
                  <a:lnTo>
                    <a:pt x="397891" y="274828"/>
                  </a:lnTo>
                  <a:cubicBezTo>
                    <a:pt x="397002" y="275717"/>
                    <a:pt x="396113" y="275717"/>
                    <a:pt x="395224" y="275717"/>
                  </a:cubicBezTo>
                  <a:cubicBezTo>
                    <a:pt x="394335" y="275717"/>
                    <a:pt x="393446" y="274828"/>
                    <a:pt x="392557" y="273939"/>
                  </a:cubicBezTo>
                  <a:lnTo>
                    <a:pt x="373634" y="241046"/>
                  </a:lnTo>
                  <a:cubicBezTo>
                    <a:pt x="372745" y="240157"/>
                    <a:pt x="371856" y="239268"/>
                    <a:pt x="370967" y="239268"/>
                  </a:cubicBezTo>
                  <a:cubicBezTo>
                    <a:pt x="370078" y="239268"/>
                    <a:pt x="368300" y="239268"/>
                    <a:pt x="367411" y="240157"/>
                  </a:cubicBezTo>
                  <a:lnTo>
                    <a:pt x="326898" y="261112"/>
                  </a:lnTo>
                  <a:lnTo>
                    <a:pt x="289941" y="215392"/>
                  </a:lnTo>
                  <a:cubicBezTo>
                    <a:pt x="289052" y="214503"/>
                    <a:pt x="288163" y="214503"/>
                    <a:pt x="286385" y="214503"/>
                  </a:cubicBezTo>
                  <a:lnTo>
                    <a:pt x="234188" y="235458"/>
                  </a:lnTo>
                  <a:cubicBezTo>
                    <a:pt x="233299" y="235458"/>
                    <a:pt x="231521" y="235458"/>
                    <a:pt x="230632" y="234569"/>
                  </a:cubicBezTo>
                  <a:lnTo>
                    <a:pt x="201803" y="192532"/>
                  </a:lnTo>
                  <a:cubicBezTo>
                    <a:pt x="200914" y="191643"/>
                    <a:pt x="200025" y="191643"/>
                    <a:pt x="199136" y="191643"/>
                  </a:cubicBezTo>
                  <a:lnTo>
                    <a:pt x="154178" y="218186"/>
                  </a:lnTo>
                  <a:cubicBezTo>
                    <a:pt x="153289" y="218186"/>
                    <a:pt x="151511" y="218186"/>
                    <a:pt x="151511" y="217297"/>
                  </a:cubicBezTo>
                  <a:lnTo>
                    <a:pt x="110744" y="173482"/>
                  </a:lnTo>
                  <a:cubicBezTo>
                    <a:pt x="108966" y="172593"/>
                    <a:pt x="108077" y="172593"/>
                    <a:pt x="106299" y="173482"/>
                  </a:cubicBezTo>
                  <a:lnTo>
                    <a:pt x="64770" y="197231"/>
                  </a:lnTo>
                  <a:cubicBezTo>
                    <a:pt x="63881" y="197231"/>
                    <a:pt x="62992" y="197231"/>
                    <a:pt x="62992" y="197231"/>
                  </a:cubicBezTo>
                  <a:lnTo>
                    <a:pt x="25146" y="185420"/>
                  </a:lnTo>
                  <a:cubicBezTo>
                    <a:pt x="10795" y="181737"/>
                    <a:pt x="0" y="168021"/>
                    <a:pt x="0" y="151638"/>
                  </a:cubicBezTo>
                  <a:lnTo>
                    <a:pt x="889" y="33782"/>
                  </a:lnTo>
                  <a:cubicBezTo>
                    <a:pt x="889" y="15494"/>
                    <a:pt x="16129" y="0"/>
                    <a:pt x="34163" y="0"/>
                  </a:cubicBezTo>
                  <a:lnTo>
                    <a:pt x="773049" y="3683"/>
                  </a:lnTo>
                  <a:cubicBezTo>
                    <a:pt x="782066" y="3683"/>
                    <a:pt x="790194" y="7366"/>
                    <a:pt x="796417" y="13716"/>
                  </a:cubicBezTo>
                  <a:cubicBezTo>
                    <a:pt x="802640" y="20066"/>
                    <a:pt x="806323" y="28321"/>
                    <a:pt x="806323" y="37465"/>
                  </a:cubicBezTo>
                  <a:lnTo>
                    <a:pt x="804545" y="304165"/>
                  </a:lnTo>
                  <a:cubicBezTo>
                    <a:pt x="804545" y="314198"/>
                    <a:pt x="800100" y="324231"/>
                    <a:pt x="791972" y="330708"/>
                  </a:cubicBezTo>
                  <a:cubicBezTo>
                    <a:pt x="783844" y="337185"/>
                    <a:pt x="764032" y="336169"/>
                    <a:pt x="754126" y="333502"/>
                  </a:cubicBezTo>
                </a:path>
              </a:pathLst>
            </a:custGeom>
            <a:solidFill>
              <a:srgbClr val="FFFFFF"/>
            </a:solidFill>
          </p:spPr>
        </p:sp>
        <p:sp>
          <p:nvSpPr>
            <p:cNvPr id="18" name="Freeform 18"/>
            <p:cNvSpPr/>
            <p:nvPr/>
          </p:nvSpPr>
          <p:spPr>
            <a:xfrm>
              <a:off x="6731" y="6858"/>
              <a:ext cx="825246" cy="356743"/>
            </a:xfrm>
            <a:custGeom>
              <a:avLst/>
              <a:gdLst/>
              <a:ahLst/>
              <a:cxnLst/>
              <a:rect l="l" t="t" r="r" b="b"/>
              <a:pathLst>
                <a:path w="825246" h="356743">
                  <a:moveTo>
                    <a:pt x="733044" y="334137"/>
                  </a:moveTo>
                  <a:lnTo>
                    <a:pt x="715010" y="313182"/>
                  </a:lnTo>
                  <a:lnTo>
                    <a:pt x="722122" y="307086"/>
                  </a:lnTo>
                  <a:lnTo>
                    <a:pt x="715391" y="313690"/>
                  </a:lnTo>
                  <a:cubicBezTo>
                    <a:pt x="718058" y="316484"/>
                    <a:pt x="722122" y="316484"/>
                    <a:pt x="719963" y="316230"/>
                  </a:cubicBezTo>
                  <a:cubicBezTo>
                    <a:pt x="715137" y="315468"/>
                    <a:pt x="676275" y="314706"/>
                    <a:pt x="674243" y="314706"/>
                  </a:cubicBezTo>
                  <a:lnTo>
                    <a:pt x="674243" y="305308"/>
                  </a:lnTo>
                  <a:lnTo>
                    <a:pt x="674243" y="314706"/>
                  </a:lnTo>
                  <a:cubicBezTo>
                    <a:pt x="673989" y="314706"/>
                    <a:pt x="673862" y="314706"/>
                    <a:pt x="673862" y="314706"/>
                  </a:cubicBezTo>
                  <a:cubicBezTo>
                    <a:pt x="673100" y="314706"/>
                    <a:pt x="675259" y="314833"/>
                    <a:pt x="677291" y="312801"/>
                  </a:cubicBezTo>
                  <a:lnTo>
                    <a:pt x="676783" y="313309"/>
                  </a:lnTo>
                  <a:lnTo>
                    <a:pt x="649732" y="337058"/>
                  </a:lnTo>
                  <a:lnTo>
                    <a:pt x="643509" y="330073"/>
                  </a:lnTo>
                  <a:lnTo>
                    <a:pt x="650113" y="336677"/>
                  </a:lnTo>
                  <a:cubicBezTo>
                    <a:pt x="646938" y="339979"/>
                    <a:pt x="643255" y="340360"/>
                    <a:pt x="641350" y="340360"/>
                  </a:cubicBezTo>
                  <a:cubicBezTo>
                    <a:pt x="641096" y="340360"/>
                    <a:pt x="640842" y="340360"/>
                    <a:pt x="640715" y="340360"/>
                  </a:cubicBezTo>
                  <a:lnTo>
                    <a:pt x="640715" y="330962"/>
                  </a:lnTo>
                  <a:lnTo>
                    <a:pt x="640715" y="340360"/>
                  </a:lnTo>
                  <a:cubicBezTo>
                    <a:pt x="636270" y="340360"/>
                    <a:pt x="633349" y="337566"/>
                    <a:pt x="632714" y="337058"/>
                  </a:cubicBezTo>
                  <a:cubicBezTo>
                    <a:pt x="632079" y="336550"/>
                    <a:pt x="631571" y="336042"/>
                    <a:pt x="631317" y="335788"/>
                  </a:cubicBezTo>
                  <a:lnTo>
                    <a:pt x="630428" y="334772"/>
                  </a:lnTo>
                  <a:lnTo>
                    <a:pt x="609727" y="306451"/>
                  </a:lnTo>
                  <a:cubicBezTo>
                    <a:pt x="609346" y="306070"/>
                    <a:pt x="609092" y="305562"/>
                    <a:pt x="608838" y="305054"/>
                  </a:cubicBezTo>
                  <a:cubicBezTo>
                    <a:pt x="611505" y="310388"/>
                    <a:pt x="616966" y="308356"/>
                    <a:pt x="616966" y="308356"/>
                  </a:cubicBezTo>
                  <a:lnTo>
                    <a:pt x="612775" y="299974"/>
                  </a:lnTo>
                  <a:lnTo>
                    <a:pt x="617347" y="308102"/>
                  </a:lnTo>
                  <a:lnTo>
                    <a:pt x="586740" y="325501"/>
                  </a:lnTo>
                  <a:lnTo>
                    <a:pt x="582168" y="317373"/>
                  </a:lnTo>
                  <a:lnTo>
                    <a:pt x="588772" y="323977"/>
                  </a:lnTo>
                  <a:cubicBezTo>
                    <a:pt x="584327" y="328422"/>
                    <a:pt x="577596" y="328676"/>
                    <a:pt x="572897" y="324104"/>
                  </a:cubicBezTo>
                  <a:cubicBezTo>
                    <a:pt x="572897" y="324104"/>
                    <a:pt x="572770" y="323977"/>
                    <a:pt x="572770" y="323977"/>
                  </a:cubicBezTo>
                  <a:lnTo>
                    <a:pt x="579374" y="317373"/>
                  </a:lnTo>
                  <a:lnTo>
                    <a:pt x="579374" y="326771"/>
                  </a:lnTo>
                  <a:cubicBezTo>
                    <a:pt x="573151" y="326771"/>
                    <a:pt x="568198" y="321564"/>
                    <a:pt x="568198" y="315595"/>
                  </a:cubicBezTo>
                  <a:lnTo>
                    <a:pt x="577596" y="315595"/>
                  </a:lnTo>
                  <a:lnTo>
                    <a:pt x="571373" y="322580"/>
                  </a:lnTo>
                  <a:lnTo>
                    <a:pt x="527304" y="283337"/>
                  </a:lnTo>
                  <a:lnTo>
                    <a:pt x="526542" y="282575"/>
                  </a:lnTo>
                  <a:cubicBezTo>
                    <a:pt x="518414" y="273431"/>
                    <a:pt x="527812" y="288671"/>
                    <a:pt x="536829" y="280797"/>
                  </a:cubicBezTo>
                  <a:cubicBezTo>
                    <a:pt x="543179" y="275082"/>
                    <a:pt x="537210" y="266065"/>
                    <a:pt x="539369" y="271145"/>
                  </a:cubicBezTo>
                  <a:cubicBezTo>
                    <a:pt x="539496" y="271526"/>
                    <a:pt x="540004" y="272415"/>
                    <a:pt x="540258" y="272669"/>
                  </a:cubicBezTo>
                  <a:cubicBezTo>
                    <a:pt x="540385" y="272796"/>
                    <a:pt x="540131" y="272415"/>
                    <a:pt x="539750" y="271907"/>
                  </a:cubicBezTo>
                  <a:cubicBezTo>
                    <a:pt x="544703" y="277495"/>
                    <a:pt x="535559" y="263144"/>
                    <a:pt x="526542" y="271145"/>
                  </a:cubicBezTo>
                  <a:cubicBezTo>
                    <a:pt x="519557" y="277368"/>
                    <a:pt x="527685" y="288925"/>
                    <a:pt x="524256" y="281940"/>
                  </a:cubicBezTo>
                  <a:cubicBezTo>
                    <a:pt x="524129" y="281813"/>
                    <a:pt x="523748" y="281051"/>
                    <a:pt x="522732" y="279273"/>
                  </a:cubicBezTo>
                  <a:lnTo>
                    <a:pt x="530860" y="274574"/>
                  </a:lnTo>
                  <a:lnTo>
                    <a:pt x="524256" y="281178"/>
                  </a:lnTo>
                  <a:cubicBezTo>
                    <a:pt x="530733" y="287655"/>
                    <a:pt x="537718" y="279781"/>
                    <a:pt x="534543" y="282448"/>
                  </a:cubicBezTo>
                  <a:cubicBezTo>
                    <a:pt x="534543" y="282448"/>
                    <a:pt x="534416" y="282575"/>
                    <a:pt x="534289" y="282702"/>
                  </a:cubicBezTo>
                  <a:cubicBezTo>
                    <a:pt x="534162" y="282829"/>
                    <a:pt x="534162" y="282829"/>
                    <a:pt x="534035" y="282956"/>
                  </a:cubicBezTo>
                  <a:cubicBezTo>
                    <a:pt x="533273" y="283718"/>
                    <a:pt x="532384" y="284353"/>
                    <a:pt x="531241" y="284861"/>
                  </a:cubicBezTo>
                  <a:lnTo>
                    <a:pt x="489839" y="304038"/>
                  </a:lnTo>
                  <a:lnTo>
                    <a:pt x="485902" y="295529"/>
                  </a:lnTo>
                  <a:lnTo>
                    <a:pt x="492633" y="302133"/>
                  </a:lnTo>
                  <a:cubicBezTo>
                    <a:pt x="492379" y="302387"/>
                    <a:pt x="491871" y="302895"/>
                    <a:pt x="491236" y="303403"/>
                  </a:cubicBezTo>
                  <a:cubicBezTo>
                    <a:pt x="490601" y="303911"/>
                    <a:pt x="487680" y="306705"/>
                    <a:pt x="483235" y="306705"/>
                  </a:cubicBezTo>
                  <a:lnTo>
                    <a:pt x="483235" y="297307"/>
                  </a:lnTo>
                  <a:lnTo>
                    <a:pt x="483235" y="306705"/>
                  </a:lnTo>
                  <a:cubicBezTo>
                    <a:pt x="481838" y="306705"/>
                    <a:pt x="471170" y="305308"/>
                    <a:pt x="471170" y="295529"/>
                  </a:cubicBezTo>
                  <a:lnTo>
                    <a:pt x="480568" y="295529"/>
                  </a:lnTo>
                  <a:lnTo>
                    <a:pt x="472567" y="300355"/>
                  </a:lnTo>
                  <a:lnTo>
                    <a:pt x="456311" y="273812"/>
                  </a:lnTo>
                  <a:lnTo>
                    <a:pt x="464312" y="268986"/>
                  </a:lnTo>
                  <a:lnTo>
                    <a:pt x="457708" y="275590"/>
                  </a:lnTo>
                  <a:cubicBezTo>
                    <a:pt x="455422" y="273304"/>
                    <a:pt x="457708" y="276606"/>
                    <a:pt x="461645" y="276606"/>
                  </a:cubicBezTo>
                  <a:lnTo>
                    <a:pt x="461645" y="267208"/>
                  </a:lnTo>
                  <a:lnTo>
                    <a:pt x="461645" y="276606"/>
                  </a:lnTo>
                  <a:cubicBezTo>
                    <a:pt x="460248" y="276606"/>
                    <a:pt x="437769" y="276606"/>
                    <a:pt x="434086" y="277241"/>
                  </a:cubicBezTo>
                  <a:cubicBezTo>
                    <a:pt x="432181" y="277495"/>
                    <a:pt x="435991" y="277495"/>
                    <a:pt x="438531" y="274828"/>
                  </a:cubicBezTo>
                  <a:cubicBezTo>
                    <a:pt x="438023" y="275336"/>
                    <a:pt x="437515" y="275717"/>
                    <a:pt x="437007" y="276098"/>
                  </a:cubicBezTo>
                  <a:lnTo>
                    <a:pt x="411861" y="292481"/>
                  </a:lnTo>
                  <a:lnTo>
                    <a:pt x="406781" y="284607"/>
                  </a:lnTo>
                  <a:lnTo>
                    <a:pt x="413385" y="291211"/>
                  </a:lnTo>
                  <a:cubicBezTo>
                    <a:pt x="409575" y="295021"/>
                    <a:pt x="405130" y="294894"/>
                    <a:pt x="403987" y="294894"/>
                  </a:cubicBezTo>
                  <a:lnTo>
                    <a:pt x="403987" y="285496"/>
                  </a:lnTo>
                  <a:lnTo>
                    <a:pt x="403987" y="294894"/>
                  </a:lnTo>
                  <a:cubicBezTo>
                    <a:pt x="399542" y="294894"/>
                    <a:pt x="396621" y="292100"/>
                    <a:pt x="395986" y="291592"/>
                  </a:cubicBezTo>
                  <a:cubicBezTo>
                    <a:pt x="395351" y="291084"/>
                    <a:pt x="394843" y="290576"/>
                    <a:pt x="394589" y="290322"/>
                  </a:cubicBezTo>
                  <a:cubicBezTo>
                    <a:pt x="394081" y="289814"/>
                    <a:pt x="393573" y="289052"/>
                    <a:pt x="393192" y="288417"/>
                  </a:cubicBezTo>
                  <a:lnTo>
                    <a:pt x="374269" y="255524"/>
                  </a:lnTo>
                  <a:lnTo>
                    <a:pt x="382397" y="250825"/>
                  </a:lnTo>
                  <a:lnTo>
                    <a:pt x="375666" y="257429"/>
                  </a:lnTo>
                  <a:cubicBezTo>
                    <a:pt x="375285" y="257048"/>
                    <a:pt x="375158" y="256921"/>
                    <a:pt x="375158" y="256921"/>
                  </a:cubicBezTo>
                  <a:cubicBezTo>
                    <a:pt x="374650" y="256413"/>
                    <a:pt x="376428" y="258445"/>
                    <a:pt x="379603" y="258445"/>
                  </a:cubicBezTo>
                  <a:lnTo>
                    <a:pt x="379603" y="249047"/>
                  </a:lnTo>
                  <a:lnTo>
                    <a:pt x="379603" y="258445"/>
                  </a:lnTo>
                  <a:cubicBezTo>
                    <a:pt x="377317" y="258445"/>
                    <a:pt x="380238" y="259080"/>
                    <a:pt x="382651" y="256540"/>
                  </a:cubicBezTo>
                  <a:cubicBezTo>
                    <a:pt x="382016" y="257302"/>
                    <a:pt x="381127" y="257810"/>
                    <a:pt x="380238" y="258318"/>
                  </a:cubicBezTo>
                  <a:lnTo>
                    <a:pt x="339725" y="279273"/>
                  </a:lnTo>
                  <a:cubicBezTo>
                    <a:pt x="335788" y="281305"/>
                    <a:pt x="330962" y="280289"/>
                    <a:pt x="328168" y="276860"/>
                  </a:cubicBezTo>
                  <a:lnTo>
                    <a:pt x="291211" y="231140"/>
                  </a:lnTo>
                  <a:lnTo>
                    <a:pt x="298450" y="225298"/>
                  </a:lnTo>
                  <a:lnTo>
                    <a:pt x="291719" y="231902"/>
                  </a:lnTo>
                  <a:cubicBezTo>
                    <a:pt x="293243" y="233553"/>
                    <a:pt x="295275" y="233807"/>
                    <a:pt x="295656" y="233807"/>
                  </a:cubicBezTo>
                  <a:cubicBezTo>
                    <a:pt x="295529" y="233807"/>
                    <a:pt x="295402" y="233807"/>
                    <a:pt x="294767" y="233807"/>
                  </a:cubicBezTo>
                  <a:lnTo>
                    <a:pt x="294767" y="224409"/>
                  </a:lnTo>
                  <a:lnTo>
                    <a:pt x="298323" y="233045"/>
                  </a:lnTo>
                  <a:lnTo>
                    <a:pt x="246126" y="254000"/>
                  </a:lnTo>
                  <a:cubicBezTo>
                    <a:pt x="244983" y="254508"/>
                    <a:pt x="243840" y="254635"/>
                    <a:pt x="242570" y="254635"/>
                  </a:cubicBezTo>
                  <a:cubicBezTo>
                    <a:pt x="242316" y="254635"/>
                    <a:pt x="241554" y="254635"/>
                    <a:pt x="240792" y="254635"/>
                  </a:cubicBezTo>
                  <a:cubicBezTo>
                    <a:pt x="239776" y="254508"/>
                    <a:pt x="235585" y="254254"/>
                    <a:pt x="232283" y="250952"/>
                  </a:cubicBezTo>
                  <a:cubicBezTo>
                    <a:pt x="231902" y="250571"/>
                    <a:pt x="231521" y="250190"/>
                    <a:pt x="231267" y="249682"/>
                  </a:cubicBezTo>
                  <a:lnTo>
                    <a:pt x="202438" y="207645"/>
                  </a:lnTo>
                  <a:lnTo>
                    <a:pt x="210185" y="202311"/>
                  </a:lnTo>
                  <a:lnTo>
                    <a:pt x="203581" y="208915"/>
                  </a:lnTo>
                  <a:cubicBezTo>
                    <a:pt x="205232" y="210566"/>
                    <a:pt x="207391" y="210820"/>
                    <a:pt x="207772" y="210820"/>
                  </a:cubicBezTo>
                  <a:cubicBezTo>
                    <a:pt x="207772" y="210820"/>
                    <a:pt x="207772" y="210820"/>
                    <a:pt x="207518" y="210820"/>
                  </a:cubicBezTo>
                  <a:lnTo>
                    <a:pt x="207518" y="201422"/>
                  </a:lnTo>
                  <a:lnTo>
                    <a:pt x="212217" y="209550"/>
                  </a:lnTo>
                  <a:lnTo>
                    <a:pt x="167259" y="236093"/>
                  </a:lnTo>
                  <a:cubicBezTo>
                    <a:pt x="165862" y="236982"/>
                    <a:pt x="164211" y="237363"/>
                    <a:pt x="162560" y="237363"/>
                  </a:cubicBezTo>
                  <a:cubicBezTo>
                    <a:pt x="169164" y="237363"/>
                    <a:pt x="150495" y="240030"/>
                    <a:pt x="150495" y="227076"/>
                  </a:cubicBezTo>
                  <a:lnTo>
                    <a:pt x="159893" y="227076"/>
                  </a:lnTo>
                  <a:lnTo>
                    <a:pt x="153035" y="233426"/>
                  </a:lnTo>
                  <a:lnTo>
                    <a:pt x="112522" y="189611"/>
                  </a:lnTo>
                  <a:lnTo>
                    <a:pt x="119380" y="183261"/>
                  </a:lnTo>
                  <a:lnTo>
                    <a:pt x="115189" y="191643"/>
                  </a:lnTo>
                  <a:cubicBezTo>
                    <a:pt x="115189" y="191643"/>
                    <a:pt x="115062" y="191643"/>
                    <a:pt x="115062" y="191643"/>
                  </a:cubicBezTo>
                  <a:cubicBezTo>
                    <a:pt x="116205" y="192151"/>
                    <a:pt x="118110" y="192151"/>
                    <a:pt x="119253" y="191643"/>
                  </a:cubicBezTo>
                  <a:cubicBezTo>
                    <a:pt x="119253" y="191643"/>
                    <a:pt x="119253" y="191643"/>
                    <a:pt x="119126" y="191643"/>
                  </a:cubicBezTo>
                  <a:lnTo>
                    <a:pt x="114935" y="183261"/>
                  </a:lnTo>
                  <a:lnTo>
                    <a:pt x="119634" y="191389"/>
                  </a:lnTo>
                  <a:lnTo>
                    <a:pt x="78232" y="215138"/>
                  </a:lnTo>
                  <a:cubicBezTo>
                    <a:pt x="76835" y="215900"/>
                    <a:pt x="75184" y="216408"/>
                    <a:pt x="73533" y="216408"/>
                  </a:cubicBezTo>
                  <a:lnTo>
                    <a:pt x="72390" y="216408"/>
                  </a:lnTo>
                  <a:cubicBezTo>
                    <a:pt x="71501" y="216408"/>
                    <a:pt x="70485" y="216281"/>
                    <a:pt x="69596" y="216027"/>
                  </a:cubicBezTo>
                  <a:lnTo>
                    <a:pt x="31750" y="204216"/>
                  </a:lnTo>
                  <a:lnTo>
                    <a:pt x="34544" y="195326"/>
                  </a:lnTo>
                  <a:lnTo>
                    <a:pt x="32258" y="204343"/>
                  </a:lnTo>
                  <a:cubicBezTo>
                    <a:pt x="13589" y="199009"/>
                    <a:pt x="0" y="181483"/>
                    <a:pt x="0" y="160909"/>
                  </a:cubicBezTo>
                  <a:lnTo>
                    <a:pt x="0" y="160782"/>
                  </a:lnTo>
                  <a:lnTo>
                    <a:pt x="889" y="43053"/>
                  </a:lnTo>
                  <a:lnTo>
                    <a:pt x="10287" y="43180"/>
                  </a:lnTo>
                  <a:lnTo>
                    <a:pt x="889" y="43180"/>
                  </a:lnTo>
                  <a:cubicBezTo>
                    <a:pt x="889" y="19812"/>
                    <a:pt x="20320" y="0"/>
                    <a:pt x="43561" y="0"/>
                  </a:cubicBezTo>
                  <a:lnTo>
                    <a:pt x="782574" y="3683"/>
                  </a:lnTo>
                  <a:lnTo>
                    <a:pt x="782574" y="13081"/>
                  </a:lnTo>
                  <a:lnTo>
                    <a:pt x="782574" y="3683"/>
                  </a:lnTo>
                  <a:cubicBezTo>
                    <a:pt x="794258" y="3683"/>
                    <a:pt x="804672" y="8509"/>
                    <a:pt x="812673" y="16510"/>
                  </a:cubicBezTo>
                  <a:cubicBezTo>
                    <a:pt x="820547" y="24511"/>
                    <a:pt x="825246" y="35052"/>
                    <a:pt x="825246" y="46863"/>
                  </a:cubicBezTo>
                  <a:lnTo>
                    <a:pt x="823468" y="313563"/>
                  </a:lnTo>
                  <a:lnTo>
                    <a:pt x="814070" y="313563"/>
                  </a:lnTo>
                  <a:lnTo>
                    <a:pt x="823468" y="313563"/>
                  </a:lnTo>
                  <a:cubicBezTo>
                    <a:pt x="823468" y="326263"/>
                    <a:pt x="817753" y="339090"/>
                    <a:pt x="807339" y="347345"/>
                  </a:cubicBezTo>
                  <a:cubicBezTo>
                    <a:pt x="795401" y="356743"/>
                    <a:pt x="771398" y="354584"/>
                    <a:pt x="761238" y="351790"/>
                  </a:cubicBezTo>
                  <a:lnTo>
                    <a:pt x="766191" y="333756"/>
                  </a:lnTo>
                  <a:cubicBezTo>
                    <a:pt x="775843" y="336423"/>
                    <a:pt x="791464" y="336042"/>
                    <a:pt x="795655" y="332740"/>
                  </a:cubicBezTo>
                  <a:lnTo>
                    <a:pt x="801497" y="340106"/>
                  </a:lnTo>
                  <a:lnTo>
                    <a:pt x="795655" y="332740"/>
                  </a:lnTo>
                  <a:cubicBezTo>
                    <a:pt x="801370" y="328295"/>
                    <a:pt x="804672" y="320929"/>
                    <a:pt x="804672" y="313563"/>
                  </a:cubicBezTo>
                  <a:lnTo>
                    <a:pt x="806450" y="46863"/>
                  </a:lnTo>
                  <a:lnTo>
                    <a:pt x="815848" y="46863"/>
                  </a:lnTo>
                  <a:lnTo>
                    <a:pt x="806450" y="46863"/>
                  </a:lnTo>
                  <a:cubicBezTo>
                    <a:pt x="806450" y="40386"/>
                    <a:pt x="803910" y="34417"/>
                    <a:pt x="799211" y="29718"/>
                  </a:cubicBezTo>
                  <a:lnTo>
                    <a:pt x="805815" y="23114"/>
                  </a:lnTo>
                  <a:lnTo>
                    <a:pt x="799211" y="29718"/>
                  </a:lnTo>
                  <a:cubicBezTo>
                    <a:pt x="794512" y="25019"/>
                    <a:pt x="788797" y="22479"/>
                    <a:pt x="782447" y="22479"/>
                  </a:cubicBezTo>
                  <a:lnTo>
                    <a:pt x="43561" y="18669"/>
                  </a:lnTo>
                  <a:lnTo>
                    <a:pt x="43561" y="9271"/>
                  </a:lnTo>
                  <a:lnTo>
                    <a:pt x="43561" y="18669"/>
                  </a:lnTo>
                  <a:cubicBezTo>
                    <a:pt x="30861" y="18669"/>
                    <a:pt x="19558" y="29845"/>
                    <a:pt x="19558" y="43053"/>
                  </a:cubicBezTo>
                  <a:lnTo>
                    <a:pt x="19558" y="43180"/>
                  </a:lnTo>
                  <a:lnTo>
                    <a:pt x="18669" y="161036"/>
                  </a:lnTo>
                  <a:lnTo>
                    <a:pt x="9271" y="160909"/>
                  </a:lnTo>
                  <a:lnTo>
                    <a:pt x="18669" y="160909"/>
                  </a:lnTo>
                  <a:cubicBezTo>
                    <a:pt x="18669" y="173228"/>
                    <a:pt x="26797" y="183134"/>
                    <a:pt x="36830" y="185674"/>
                  </a:cubicBezTo>
                  <a:lnTo>
                    <a:pt x="37338" y="185801"/>
                  </a:lnTo>
                  <a:lnTo>
                    <a:pt x="75184" y="197612"/>
                  </a:lnTo>
                  <a:lnTo>
                    <a:pt x="72390" y="206502"/>
                  </a:lnTo>
                  <a:lnTo>
                    <a:pt x="72390" y="197104"/>
                  </a:lnTo>
                  <a:lnTo>
                    <a:pt x="74168" y="197104"/>
                  </a:lnTo>
                  <a:lnTo>
                    <a:pt x="74168" y="206502"/>
                  </a:lnTo>
                  <a:lnTo>
                    <a:pt x="69469" y="198501"/>
                  </a:lnTo>
                  <a:lnTo>
                    <a:pt x="110871" y="174752"/>
                  </a:lnTo>
                  <a:lnTo>
                    <a:pt x="111252" y="174498"/>
                  </a:lnTo>
                  <a:cubicBezTo>
                    <a:pt x="111506" y="174371"/>
                    <a:pt x="111760" y="174244"/>
                    <a:pt x="112141" y="174117"/>
                  </a:cubicBezTo>
                  <a:cubicBezTo>
                    <a:pt x="115951" y="172339"/>
                    <a:pt x="119634" y="172339"/>
                    <a:pt x="123444" y="174117"/>
                  </a:cubicBezTo>
                  <a:cubicBezTo>
                    <a:pt x="123698" y="174244"/>
                    <a:pt x="124079" y="174371"/>
                    <a:pt x="124333" y="174498"/>
                  </a:cubicBezTo>
                  <a:cubicBezTo>
                    <a:pt x="125349" y="175006"/>
                    <a:pt x="126238" y="175641"/>
                    <a:pt x="127000" y="176530"/>
                  </a:cubicBezTo>
                  <a:lnTo>
                    <a:pt x="167513" y="220345"/>
                  </a:lnTo>
                  <a:cubicBezTo>
                    <a:pt x="169164" y="222123"/>
                    <a:pt x="170053" y="224282"/>
                    <a:pt x="170053" y="226695"/>
                  </a:cubicBezTo>
                  <a:cubicBezTo>
                    <a:pt x="170053" y="215646"/>
                    <a:pt x="154940" y="218186"/>
                    <a:pt x="163449" y="218186"/>
                  </a:cubicBezTo>
                  <a:lnTo>
                    <a:pt x="163449" y="227584"/>
                  </a:lnTo>
                  <a:lnTo>
                    <a:pt x="158750" y="219456"/>
                  </a:lnTo>
                  <a:lnTo>
                    <a:pt x="203708" y="192913"/>
                  </a:lnTo>
                  <a:cubicBezTo>
                    <a:pt x="205105" y="192024"/>
                    <a:pt x="206756" y="191643"/>
                    <a:pt x="208407" y="191643"/>
                  </a:cubicBezTo>
                  <a:cubicBezTo>
                    <a:pt x="208534" y="191643"/>
                    <a:pt x="208788" y="191643"/>
                    <a:pt x="209042" y="191643"/>
                  </a:cubicBezTo>
                  <a:cubicBezTo>
                    <a:pt x="210947" y="191643"/>
                    <a:pt x="214630" y="192024"/>
                    <a:pt x="217805" y="195326"/>
                  </a:cubicBezTo>
                  <a:cubicBezTo>
                    <a:pt x="218186" y="195707"/>
                    <a:pt x="218567" y="196088"/>
                    <a:pt x="218821" y="196596"/>
                  </a:cubicBezTo>
                  <a:lnTo>
                    <a:pt x="247650" y="238633"/>
                  </a:lnTo>
                  <a:lnTo>
                    <a:pt x="239903" y="243967"/>
                  </a:lnTo>
                  <a:lnTo>
                    <a:pt x="246507" y="237363"/>
                  </a:lnTo>
                  <a:cubicBezTo>
                    <a:pt x="244475" y="235331"/>
                    <a:pt x="242316" y="235458"/>
                    <a:pt x="243078" y="235458"/>
                  </a:cubicBezTo>
                  <a:cubicBezTo>
                    <a:pt x="243078" y="235458"/>
                    <a:pt x="243205" y="235458"/>
                    <a:pt x="243459" y="235458"/>
                  </a:cubicBezTo>
                  <a:lnTo>
                    <a:pt x="243459" y="244856"/>
                  </a:lnTo>
                  <a:lnTo>
                    <a:pt x="239903" y="236220"/>
                  </a:lnTo>
                  <a:lnTo>
                    <a:pt x="292100" y="215265"/>
                  </a:lnTo>
                  <a:cubicBezTo>
                    <a:pt x="293243" y="214757"/>
                    <a:pt x="294386" y="214630"/>
                    <a:pt x="295656" y="214630"/>
                  </a:cubicBezTo>
                  <a:cubicBezTo>
                    <a:pt x="296037" y="214630"/>
                    <a:pt x="296799" y="214630"/>
                    <a:pt x="297561" y="214630"/>
                  </a:cubicBezTo>
                  <a:cubicBezTo>
                    <a:pt x="299847" y="214757"/>
                    <a:pt x="303149" y="215392"/>
                    <a:pt x="305943" y="218313"/>
                  </a:cubicBezTo>
                  <a:lnTo>
                    <a:pt x="306578" y="218948"/>
                  </a:lnTo>
                  <a:lnTo>
                    <a:pt x="343535" y="264668"/>
                  </a:lnTo>
                  <a:lnTo>
                    <a:pt x="336296" y="270510"/>
                  </a:lnTo>
                  <a:lnTo>
                    <a:pt x="331978" y="262255"/>
                  </a:lnTo>
                  <a:lnTo>
                    <a:pt x="372491" y="241300"/>
                  </a:lnTo>
                  <a:lnTo>
                    <a:pt x="376809" y="249555"/>
                  </a:lnTo>
                  <a:lnTo>
                    <a:pt x="370205" y="242951"/>
                  </a:lnTo>
                  <a:cubicBezTo>
                    <a:pt x="374396" y="238633"/>
                    <a:pt x="381000" y="239268"/>
                    <a:pt x="380492" y="239268"/>
                  </a:cubicBezTo>
                  <a:cubicBezTo>
                    <a:pt x="384937" y="239268"/>
                    <a:pt x="387858" y="242062"/>
                    <a:pt x="388493" y="242570"/>
                  </a:cubicBezTo>
                  <a:cubicBezTo>
                    <a:pt x="389128" y="243078"/>
                    <a:pt x="389636" y="243586"/>
                    <a:pt x="389890" y="243840"/>
                  </a:cubicBezTo>
                  <a:cubicBezTo>
                    <a:pt x="390398" y="244348"/>
                    <a:pt x="390906" y="245110"/>
                    <a:pt x="391287" y="245745"/>
                  </a:cubicBezTo>
                  <a:lnTo>
                    <a:pt x="410210" y="278638"/>
                  </a:lnTo>
                  <a:lnTo>
                    <a:pt x="402082" y="283337"/>
                  </a:lnTo>
                  <a:lnTo>
                    <a:pt x="408813" y="276733"/>
                  </a:lnTo>
                  <a:cubicBezTo>
                    <a:pt x="409194" y="277114"/>
                    <a:pt x="409321" y="277241"/>
                    <a:pt x="409321" y="277241"/>
                  </a:cubicBezTo>
                  <a:cubicBezTo>
                    <a:pt x="409829" y="277749"/>
                    <a:pt x="408051" y="275717"/>
                    <a:pt x="404876" y="275717"/>
                  </a:cubicBezTo>
                  <a:cubicBezTo>
                    <a:pt x="405638" y="275717"/>
                    <a:pt x="402971" y="275590"/>
                    <a:pt x="400939" y="277622"/>
                  </a:cubicBezTo>
                  <a:cubicBezTo>
                    <a:pt x="401447" y="277114"/>
                    <a:pt x="401955" y="276733"/>
                    <a:pt x="402463" y="276352"/>
                  </a:cubicBezTo>
                  <a:lnTo>
                    <a:pt x="427609" y="259969"/>
                  </a:lnTo>
                  <a:lnTo>
                    <a:pt x="432689" y="267843"/>
                  </a:lnTo>
                  <a:lnTo>
                    <a:pt x="426085" y="261239"/>
                  </a:lnTo>
                  <a:cubicBezTo>
                    <a:pt x="428879" y="258445"/>
                    <a:pt x="433197" y="258191"/>
                    <a:pt x="432054" y="258318"/>
                  </a:cubicBezTo>
                  <a:cubicBezTo>
                    <a:pt x="437642" y="257429"/>
                    <a:pt x="462153" y="257556"/>
                    <a:pt x="462407" y="257556"/>
                  </a:cubicBezTo>
                  <a:cubicBezTo>
                    <a:pt x="468122" y="257556"/>
                    <a:pt x="472186" y="262636"/>
                    <a:pt x="471805" y="262128"/>
                  </a:cubicBezTo>
                  <a:cubicBezTo>
                    <a:pt x="472313" y="262636"/>
                    <a:pt x="472694" y="263144"/>
                    <a:pt x="473075" y="263779"/>
                  </a:cubicBezTo>
                  <a:lnTo>
                    <a:pt x="489331" y="290322"/>
                  </a:lnTo>
                  <a:cubicBezTo>
                    <a:pt x="490220" y="291846"/>
                    <a:pt x="490728" y="293497"/>
                    <a:pt x="490728" y="295148"/>
                  </a:cubicBezTo>
                  <a:cubicBezTo>
                    <a:pt x="490728" y="287274"/>
                    <a:pt x="483616" y="287655"/>
                    <a:pt x="484124" y="287655"/>
                  </a:cubicBezTo>
                  <a:cubicBezTo>
                    <a:pt x="480822" y="287655"/>
                    <a:pt x="479044" y="289560"/>
                    <a:pt x="479679" y="289179"/>
                  </a:cubicBezTo>
                  <a:cubicBezTo>
                    <a:pt x="479679" y="289179"/>
                    <a:pt x="479806" y="289052"/>
                    <a:pt x="480187" y="288671"/>
                  </a:cubicBezTo>
                  <a:cubicBezTo>
                    <a:pt x="480949" y="287909"/>
                    <a:pt x="481965" y="287274"/>
                    <a:pt x="482981" y="286766"/>
                  </a:cubicBezTo>
                  <a:lnTo>
                    <a:pt x="524383" y="267589"/>
                  </a:lnTo>
                  <a:lnTo>
                    <a:pt x="528320" y="276098"/>
                  </a:lnTo>
                  <a:lnTo>
                    <a:pt x="521716" y="269494"/>
                  </a:lnTo>
                  <a:cubicBezTo>
                    <a:pt x="521843" y="269367"/>
                    <a:pt x="521970" y="269240"/>
                    <a:pt x="522224" y="268986"/>
                  </a:cubicBezTo>
                  <a:cubicBezTo>
                    <a:pt x="522605" y="268605"/>
                    <a:pt x="523113" y="268224"/>
                    <a:pt x="523621" y="267716"/>
                  </a:cubicBezTo>
                  <a:cubicBezTo>
                    <a:pt x="522097" y="268986"/>
                    <a:pt x="531114" y="259969"/>
                    <a:pt x="538607" y="267716"/>
                  </a:cubicBezTo>
                  <a:cubicBezTo>
                    <a:pt x="539115" y="268224"/>
                    <a:pt x="539623" y="268986"/>
                    <a:pt x="540004" y="269621"/>
                  </a:cubicBezTo>
                  <a:cubicBezTo>
                    <a:pt x="541020" y="271399"/>
                    <a:pt x="541655" y="272669"/>
                    <a:pt x="542036" y="273431"/>
                  </a:cubicBezTo>
                  <a:cubicBezTo>
                    <a:pt x="538861" y="266954"/>
                    <a:pt x="547116" y="278638"/>
                    <a:pt x="540004" y="284988"/>
                  </a:cubicBezTo>
                  <a:cubicBezTo>
                    <a:pt x="530987" y="292989"/>
                    <a:pt x="521843" y="278511"/>
                    <a:pt x="526796" y="284099"/>
                  </a:cubicBezTo>
                  <a:cubicBezTo>
                    <a:pt x="526288" y="283464"/>
                    <a:pt x="525907" y="282829"/>
                    <a:pt x="525780" y="282829"/>
                  </a:cubicBezTo>
                  <a:cubicBezTo>
                    <a:pt x="525653" y="282829"/>
                    <a:pt x="525780" y="282829"/>
                    <a:pt x="525780" y="282829"/>
                  </a:cubicBezTo>
                  <a:cubicBezTo>
                    <a:pt x="525145" y="281940"/>
                    <a:pt x="524002" y="280035"/>
                    <a:pt x="523367" y="278384"/>
                  </a:cubicBezTo>
                  <a:cubicBezTo>
                    <a:pt x="525145" y="282321"/>
                    <a:pt x="518922" y="272415"/>
                    <a:pt x="525526" y="266573"/>
                  </a:cubicBezTo>
                  <a:cubicBezTo>
                    <a:pt x="534924" y="258318"/>
                    <a:pt x="545846" y="274701"/>
                    <a:pt x="541655" y="270002"/>
                  </a:cubicBezTo>
                  <a:lnTo>
                    <a:pt x="534670" y="276225"/>
                  </a:lnTo>
                  <a:lnTo>
                    <a:pt x="540893" y="269240"/>
                  </a:lnTo>
                  <a:lnTo>
                    <a:pt x="584962" y="308483"/>
                  </a:lnTo>
                  <a:cubicBezTo>
                    <a:pt x="586994" y="310261"/>
                    <a:pt x="588137" y="312801"/>
                    <a:pt x="588137" y="315468"/>
                  </a:cubicBezTo>
                  <a:cubicBezTo>
                    <a:pt x="588137" y="311277"/>
                    <a:pt x="584962" y="307975"/>
                    <a:pt x="580517" y="307975"/>
                  </a:cubicBezTo>
                  <a:cubicBezTo>
                    <a:pt x="583057" y="307975"/>
                    <a:pt x="585470" y="308991"/>
                    <a:pt x="587121" y="310769"/>
                  </a:cubicBezTo>
                  <a:cubicBezTo>
                    <a:pt x="584200" y="307975"/>
                    <a:pt x="579247" y="308102"/>
                    <a:pt x="576580" y="310769"/>
                  </a:cubicBezTo>
                  <a:cubicBezTo>
                    <a:pt x="577215" y="310134"/>
                    <a:pt x="577850" y="309626"/>
                    <a:pt x="578612" y="309245"/>
                  </a:cubicBezTo>
                  <a:lnTo>
                    <a:pt x="609219" y="291846"/>
                  </a:lnTo>
                  <a:lnTo>
                    <a:pt x="609600" y="291592"/>
                  </a:lnTo>
                  <a:cubicBezTo>
                    <a:pt x="609600" y="291592"/>
                    <a:pt x="609727" y="291592"/>
                    <a:pt x="609727" y="291465"/>
                  </a:cubicBezTo>
                  <a:cubicBezTo>
                    <a:pt x="613156" y="289687"/>
                    <a:pt x="622300" y="287782"/>
                    <a:pt x="626745" y="296672"/>
                  </a:cubicBezTo>
                  <a:lnTo>
                    <a:pt x="618363" y="300863"/>
                  </a:lnTo>
                  <a:lnTo>
                    <a:pt x="625856" y="295275"/>
                  </a:lnTo>
                  <a:lnTo>
                    <a:pt x="646557" y="323596"/>
                  </a:lnTo>
                  <a:lnTo>
                    <a:pt x="639064" y="329184"/>
                  </a:lnTo>
                  <a:lnTo>
                    <a:pt x="645795" y="322580"/>
                  </a:lnTo>
                  <a:cubicBezTo>
                    <a:pt x="646176" y="322961"/>
                    <a:pt x="646303" y="323088"/>
                    <a:pt x="646303" y="323088"/>
                  </a:cubicBezTo>
                  <a:cubicBezTo>
                    <a:pt x="646811" y="323596"/>
                    <a:pt x="645033" y="321564"/>
                    <a:pt x="641858" y="321564"/>
                  </a:cubicBezTo>
                  <a:cubicBezTo>
                    <a:pt x="641985" y="321564"/>
                    <a:pt x="641985" y="321564"/>
                    <a:pt x="642112" y="321564"/>
                  </a:cubicBezTo>
                  <a:cubicBezTo>
                    <a:pt x="641731" y="321564"/>
                    <a:pt x="639572" y="321691"/>
                    <a:pt x="637921" y="323469"/>
                  </a:cubicBezTo>
                  <a:lnTo>
                    <a:pt x="638429" y="322961"/>
                  </a:lnTo>
                  <a:lnTo>
                    <a:pt x="665480" y="299212"/>
                  </a:lnTo>
                  <a:lnTo>
                    <a:pt x="671703" y="306197"/>
                  </a:lnTo>
                  <a:lnTo>
                    <a:pt x="665099" y="299593"/>
                  </a:lnTo>
                  <a:cubicBezTo>
                    <a:pt x="668401" y="296291"/>
                    <a:pt x="672592" y="296037"/>
                    <a:pt x="673608" y="295910"/>
                  </a:cubicBezTo>
                  <a:cubicBezTo>
                    <a:pt x="674370" y="295910"/>
                    <a:pt x="675132" y="295910"/>
                    <a:pt x="675386" y="295910"/>
                  </a:cubicBezTo>
                  <a:cubicBezTo>
                    <a:pt x="675386" y="295910"/>
                    <a:pt x="675513" y="295910"/>
                    <a:pt x="675513" y="295910"/>
                  </a:cubicBezTo>
                  <a:cubicBezTo>
                    <a:pt x="676656" y="295910"/>
                    <a:pt x="717423" y="296672"/>
                    <a:pt x="723900" y="297688"/>
                  </a:cubicBezTo>
                  <a:cubicBezTo>
                    <a:pt x="722503" y="297434"/>
                    <a:pt x="726948" y="297688"/>
                    <a:pt x="729869" y="300482"/>
                  </a:cubicBezTo>
                  <a:lnTo>
                    <a:pt x="730250" y="300990"/>
                  </a:lnTo>
                  <a:lnTo>
                    <a:pt x="748284" y="321945"/>
                  </a:lnTo>
                  <a:close/>
                </a:path>
              </a:pathLst>
            </a:custGeom>
            <a:solidFill>
              <a:srgbClr val="418AB3"/>
            </a:solidFill>
          </p:spPr>
        </p:sp>
      </p:grpSp>
      <p:grpSp>
        <p:nvGrpSpPr>
          <p:cNvPr id="19" name="Group 19"/>
          <p:cNvGrpSpPr/>
          <p:nvPr/>
        </p:nvGrpSpPr>
        <p:grpSpPr>
          <a:xfrm rot="-1864799">
            <a:off x="10412820" y="8007660"/>
            <a:ext cx="285660" cy="265680"/>
            <a:chOff x="0" y="0"/>
            <a:chExt cx="380880" cy="354240"/>
          </a:xfrm>
        </p:grpSpPr>
        <p:sp>
          <p:nvSpPr>
            <p:cNvPr id="20" name="Freeform 20"/>
            <p:cNvSpPr/>
            <p:nvPr/>
          </p:nvSpPr>
          <p:spPr>
            <a:xfrm>
              <a:off x="6731" y="6731"/>
              <a:ext cx="380873" cy="354203"/>
            </a:xfrm>
            <a:custGeom>
              <a:avLst/>
              <a:gdLst/>
              <a:ahLst/>
              <a:cxnLst/>
              <a:rect l="l" t="t" r="r" b="b"/>
              <a:pathLst>
                <a:path w="380873" h="354203">
                  <a:moveTo>
                    <a:pt x="345694" y="1778"/>
                  </a:moveTo>
                  <a:lnTo>
                    <a:pt x="37084" y="0"/>
                  </a:lnTo>
                  <a:cubicBezTo>
                    <a:pt x="28067" y="0"/>
                    <a:pt x="19050" y="3556"/>
                    <a:pt x="12700" y="9906"/>
                  </a:cubicBezTo>
                  <a:cubicBezTo>
                    <a:pt x="6350" y="16256"/>
                    <a:pt x="2794" y="25146"/>
                    <a:pt x="1905" y="34163"/>
                  </a:cubicBezTo>
                  <a:lnTo>
                    <a:pt x="0" y="317373"/>
                  </a:lnTo>
                  <a:cubicBezTo>
                    <a:pt x="0" y="326390"/>
                    <a:pt x="3556" y="335407"/>
                    <a:pt x="9906" y="341630"/>
                  </a:cubicBezTo>
                  <a:cubicBezTo>
                    <a:pt x="16256" y="347853"/>
                    <a:pt x="25273" y="351536"/>
                    <a:pt x="34290" y="352425"/>
                  </a:cubicBezTo>
                  <a:lnTo>
                    <a:pt x="343027" y="354203"/>
                  </a:lnTo>
                  <a:cubicBezTo>
                    <a:pt x="361950" y="354203"/>
                    <a:pt x="378206" y="338963"/>
                    <a:pt x="378206" y="319151"/>
                  </a:cubicBezTo>
                  <a:lnTo>
                    <a:pt x="379984" y="35941"/>
                  </a:lnTo>
                  <a:cubicBezTo>
                    <a:pt x="380873" y="17907"/>
                    <a:pt x="364617" y="1778"/>
                    <a:pt x="345694" y="1778"/>
                  </a:cubicBezTo>
                  <a:close/>
                  <a:moveTo>
                    <a:pt x="308737" y="284988"/>
                  </a:moveTo>
                  <a:lnTo>
                    <a:pt x="197739" y="284099"/>
                  </a:lnTo>
                  <a:lnTo>
                    <a:pt x="198628" y="70104"/>
                  </a:lnTo>
                  <a:lnTo>
                    <a:pt x="309626" y="70993"/>
                  </a:lnTo>
                  <a:lnTo>
                    <a:pt x="308737" y="284988"/>
                  </a:lnTo>
                  <a:close/>
                </a:path>
              </a:pathLst>
            </a:custGeom>
            <a:solidFill>
              <a:srgbClr val="FFFFFF"/>
            </a:solidFill>
          </p:spPr>
        </p:sp>
      </p:grpSp>
      <p:grpSp>
        <p:nvGrpSpPr>
          <p:cNvPr id="21" name="Group 21"/>
          <p:cNvGrpSpPr/>
          <p:nvPr/>
        </p:nvGrpSpPr>
        <p:grpSpPr>
          <a:xfrm>
            <a:off x="10135800" y="3534300"/>
            <a:ext cx="451440" cy="973080"/>
            <a:chOff x="0" y="0"/>
            <a:chExt cx="601920" cy="1297440"/>
          </a:xfrm>
        </p:grpSpPr>
        <p:sp>
          <p:nvSpPr>
            <p:cNvPr id="22" name="Freeform 22"/>
            <p:cNvSpPr/>
            <p:nvPr/>
          </p:nvSpPr>
          <p:spPr>
            <a:xfrm>
              <a:off x="-67056" y="38354"/>
              <a:ext cx="583184" cy="1278763"/>
            </a:xfrm>
            <a:custGeom>
              <a:avLst/>
              <a:gdLst/>
              <a:ahLst/>
              <a:cxnLst/>
              <a:rect l="l" t="t" r="r" b="b"/>
              <a:pathLst>
                <a:path w="583184" h="1278763">
                  <a:moveTo>
                    <a:pt x="163322" y="0"/>
                  </a:moveTo>
                  <a:cubicBezTo>
                    <a:pt x="163322" y="0"/>
                    <a:pt x="0" y="207010"/>
                    <a:pt x="204978" y="509905"/>
                  </a:cubicBezTo>
                  <a:cubicBezTo>
                    <a:pt x="409956" y="810895"/>
                    <a:pt x="421640" y="1014095"/>
                    <a:pt x="443230" y="1146429"/>
                  </a:cubicBezTo>
                  <a:cubicBezTo>
                    <a:pt x="463169" y="1278763"/>
                    <a:pt x="529844" y="1246124"/>
                    <a:pt x="529844" y="1246124"/>
                  </a:cubicBezTo>
                  <a:cubicBezTo>
                    <a:pt x="529844" y="1246124"/>
                    <a:pt x="583184" y="1223137"/>
                    <a:pt x="574802" y="1113790"/>
                  </a:cubicBezTo>
                  <a:cubicBezTo>
                    <a:pt x="566420" y="1004443"/>
                    <a:pt x="509778" y="774446"/>
                    <a:pt x="339852" y="483108"/>
                  </a:cubicBezTo>
                  <a:cubicBezTo>
                    <a:pt x="339852" y="483108"/>
                    <a:pt x="379857" y="274193"/>
                    <a:pt x="223266" y="237744"/>
                  </a:cubicBezTo>
                  <a:lnTo>
                    <a:pt x="163322" y="0"/>
                  </a:lnTo>
                  <a:close/>
                </a:path>
              </a:pathLst>
            </a:custGeom>
            <a:solidFill>
              <a:srgbClr val="FFFFFF"/>
            </a:solidFill>
          </p:spPr>
        </p:sp>
        <p:sp>
          <p:nvSpPr>
            <p:cNvPr id="23" name="Freeform 23"/>
            <p:cNvSpPr/>
            <p:nvPr/>
          </p:nvSpPr>
          <p:spPr>
            <a:xfrm>
              <a:off x="25146" y="28448"/>
              <a:ext cx="493014" cy="1272413"/>
            </a:xfrm>
            <a:custGeom>
              <a:avLst/>
              <a:gdLst/>
              <a:ahLst/>
              <a:cxnLst/>
              <a:rect l="l" t="t" r="r" b="b"/>
              <a:pathLst>
                <a:path w="493014" h="1272413">
                  <a:moveTo>
                    <a:pt x="78359" y="15748"/>
                  </a:moveTo>
                  <a:cubicBezTo>
                    <a:pt x="78232" y="15875"/>
                    <a:pt x="18669" y="91948"/>
                    <a:pt x="18669" y="218694"/>
                  </a:cubicBezTo>
                  <a:cubicBezTo>
                    <a:pt x="18669" y="298577"/>
                    <a:pt x="42291" y="399415"/>
                    <a:pt x="120396" y="514731"/>
                  </a:cubicBezTo>
                  <a:lnTo>
                    <a:pt x="112649" y="519938"/>
                  </a:lnTo>
                  <a:lnTo>
                    <a:pt x="120396" y="514731"/>
                  </a:lnTo>
                  <a:cubicBezTo>
                    <a:pt x="305435" y="786257"/>
                    <a:pt x="334010" y="979297"/>
                    <a:pt x="353695" y="1111885"/>
                  </a:cubicBezTo>
                  <a:cubicBezTo>
                    <a:pt x="355981" y="1126998"/>
                    <a:pt x="358013" y="1141349"/>
                    <a:pt x="360299" y="1154811"/>
                  </a:cubicBezTo>
                  <a:lnTo>
                    <a:pt x="360299" y="1154938"/>
                  </a:lnTo>
                  <a:cubicBezTo>
                    <a:pt x="374904" y="1251204"/>
                    <a:pt x="412877" y="1251712"/>
                    <a:pt x="425577" y="1249807"/>
                  </a:cubicBezTo>
                  <a:cubicBezTo>
                    <a:pt x="430530" y="1249045"/>
                    <a:pt x="433578" y="1247648"/>
                    <a:pt x="433578" y="1247648"/>
                  </a:cubicBezTo>
                  <a:cubicBezTo>
                    <a:pt x="433578" y="1247648"/>
                    <a:pt x="433578" y="1247648"/>
                    <a:pt x="433451" y="1247648"/>
                  </a:cubicBezTo>
                  <a:lnTo>
                    <a:pt x="433832" y="1247521"/>
                  </a:lnTo>
                  <a:cubicBezTo>
                    <a:pt x="430911" y="1248791"/>
                    <a:pt x="474091" y="1232154"/>
                    <a:pt x="474091" y="1146302"/>
                  </a:cubicBezTo>
                  <a:cubicBezTo>
                    <a:pt x="474091" y="1139571"/>
                    <a:pt x="473837" y="1132332"/>
                    <a:pt x="473202" y="1124585"/>
                  </a:cubicBezTo>
                  <a:cubicBezTo>
                    <a:pt x="464947" y="1017016"/>
                    <a:pt x="408940" y="788289"/>
                    <a:pt x="239522" y="497840"/>
                  </a:cubicBezTo>
                  <a:cubicBezTo>
                    <a:pt x="238379" y="495935"/>
                    <a:pt x="237998" y="493649"/>
                    <a:pt x="238379" y="491363"/>
                  </a:cubicBezTo>
                  <a:cubicBezTo>
                    <a:pt x="238252" y="491744"/>
                    <a:pt x="242824" y="468503"/>
                    <a:pt x="242824" y="436245"/>
                  </a:cubicBezTo>
                  <a:cubicBezTo>
                    <a:pt x="242824" y="371983"/>
                    <a:pt x="225298" y="279273"/>
                    <a:pt x="128905" y="256921"/>
                  </a:cubicBezTo>
                  <a:cubicBezTo>
                    <a:pt x="125476" y="256159"/>
                    <a:pt x="122809" y="253492"/>
                    <a:pt x="121920" y="250063"/>
                  </a:cubicBezTo>
                  <a:lnTo>
                    <a:pt x="61976" y="12192"/>
                  </a:lnTo>
                  <a:lnTo>
                    <a:pt x="70993" y="9906"/>
                  </a:lnTo>
                  <a:lnTo>
                    <a:pt x="78359" y="15748"/>
                  </a:lnTo>
                  <a:moveTo>
                    <a:pt x="63754" y="4064"/>
                  </a:moveTo>
                  <a:cubicBezTo>
                    <a:pt x="65913" y="1270"/>
                    <a:pt x="69596" y="0"/>
                    <a:pt x="73025" y="762"/>
                  </a:cubicBezTo>
                  <a:cubicBezTo>
                    <a:pt x="76454" y="1524"/>
                    <a:pt x="79248" y="4191"/>
                    <a:pt x="80137" y="7620"/>
                  </a:cubicBezTo>
                  <a:lnTo>
                    <a:pt x="140081" y="245364"/>
                  </a:lnTo>
                  <a:lnTo>
                    <a:pt x="131064" y="247650"/>
                  </a:lnTo>
                  <a:lnTo>
                    <a:pt x="133223" y="238506"/>
                  </a:lnTo>
                  <a:cubicBezTo>
                    <a:pt x="244094" y="264287"/>
                    <a:pt x="261620" y="371094"/>
                    <a:pt x="261620" y="436118"/>
                  </a:cubicBezTo>
                  <a:cubicBezTo>
                    <a:pt x="261620" y="469900"/>
                    <a:pt x="256921" y="494411"/>
                    <a:pt x="256921" y="494792"/>
                  </a:cubicBezTo>
                  <a:lnTo>
                    <a:pt x="247777" y="493014"/>
                  </a:lnTo>
                  <a:lnTo>
                    <a:pt x="255905" y="488315"/>
                  </a:lnTo>
                  <a:cubicBezTo>
                    <a:pt x="426466" y="780669"/>
                    <a:pt x="483616" y="1012063"/>
                    <a:pt x="492125" y="1123061"/>
                  </a:cubicBezTo>
                  <a:lnTo>
                    <a:pt x="482854" y="1123823"/>
                  </a:lnTo>
                  <a:lnTo>
                    <a:pt x="492125" y="1123061"/>
                  </a:lnTo>
                  <a:cubicBezTo>
                    <a:pt x="492760" y="1131189"/>
                    <a:pt x="493014" y="1138936"/>
                    <a:pt x="493014" y="1146175"/>
                  </a:cubicBezTo>
                  <a:cubicBezTo>
                    <a:pt x="493014" y="1240536"/>
                    <a:pt x="444500" y="1263396"/>
                    <a:pt x="441452" y="1264666"/>
                  </a:cubicBezTo>
                  <a:lnTo>
                    <a:pt x="437769" y="1256030"/>
                  </a:lnTo>
                  <a:lnTo>
                    <a:pt x="441833" y="1264412"/>
                  </a:lnTo>
                  <a:cubicBezTo>
                    <a:pt x="441833" y="1264412"/>
                    <a:pt x="441706" y="1264412"/>
                    <a:pt x="441579" y="1264539"/>
                  </a:cubicBezTo>
                  <a:cubicBezTo>
                    <a:pt x="440436" y="1265047"/>
                    <a:pt x="435610" y="1267206"/>
                    <a:pt x="428371" y="1268349"/>
                  </a:cubicBezTo>
                  <a:cubicBezTo>
                    <a:pt x="401701" y="1272413"/>
                    <a:pt x="357251" y="1260094"/>
                    <a:pt x="341757" y="1157732"/>
                  </a:cubicBezTo>
                  <a:lnTo>
                    <a:pt x="351028" y="1156335"/>
                  </a:lnTo>
                  <a:lnTo>
                    <a:pt x="341757" y="1157859"/>
                  </a:lnTo>
                  <a:cubicBezTo>
                    <a:pt x="339471" y="1144143"/>
                    <a:pt x="337439" y="1129792"/>
                    <a:pt x="335153" y="1114679"/>
                  </a:cubicBezTo>
                  <a:cubicBezTo>
                    <a:pt x="315722" y="983361"/>
                    <a:pt x="287782" y="793496"/>
                    <a:pt x="105029" y="525145"/>
                  </a:cubicBezTo>
                  <a:cubicBezTo>
                    <a:pt x="25019" y="406908"/>
                    <a:pt x="127" y="302514"/>
                    <a:pt x="127" y="218694"/>
                  </a:cubicBezTo>
                  <a:cubicBezTo>
                    <a:pt x="0" y="85979"/>
                    <a:pt x="62230" y="5969"/>
                    <a:pt x="63754" y="4191"/>
                  </a:cubicBezTo>
                  <a:close/>
                </a:path>
              </a:pathLst>
            </a:custGeom>
            <a:solidFill>
              <a:srgbClr val="418AB3"/>
            </a:solidFill>
          </p:spPr>
        </p:sp>
      </p:grpSp>
      <p:grpSp>
        <p:nvGrpSpPr>
          <p:cNvPr id="24" name="Group 24"/>
          <p:cNvGrpSpPr/>
          <p:nvPr/>
        </p:nvGrpSpPr>
        <p:grpSpPr>
          <a:xfrm>
            <a:off x="9988380" y="3534300"/>
            <a:ext cx="451440" cy="973080"/>
            <a:chOff x="0" y="0"/>
            <a:chExt cx="601920" cy="1297440"/>
          </a:xfrm>
        </p:grpSpPr>
        <p:sp>
          <p:nvSpPr>
            <p:cNvPr id="25" name="Freeform 25"/>
            <p:cNvSpPr/>
            <p:nvPr/>
          </p:nvSpPr>
          <p:spPr>
            <a:xfrm>
              <a:off x="27178" y="38354"/>
              <a:ext cx="583184" cy="1278763"/>
            </a:xfrm>
            <a:custGeom>
              <a:avLst/>
              <a:gdLst/>
              <a:ahLst/>
              <a:cxnLst/>
              <a:rect l="l" t="t" r="r" b="b"/>
              <a:pathLst>
                <a:path w="583184" h="1278763">
                  <a:moveTo>
                    <a:pt x="419862" y="0"/>
                  </a:moveTo>
                  <a:cubicBezTo>
                    <a:pt x="419862" y="0"/>
                    <a:pt x="583184" y="207010"/>
                    <a:pt x="378206" y="509905"/>
                  </a:cubicBezTo>
                  <a:cubicBezTo>
                    <a:pt x="173228" y="810895"/>
                    <a:pt x="161544" y="1014095"/>
                    <a:pt x="139954" y="1146429"/>
                  </a:cubicBezTo>
                  <a:cubicBezTo>
                    <a:pt x="120015" y="1278763"/>
                    <a:pt x="53340" y="1246124"/>
                    <a:pt x="53340" y="1246124"/>
                  </a:cubicBezTo>
                  <a:cubicBezTo>
                    <a:pt x="53340" y="1246124"/>
                    <a:pt x="0" y="1223137"/>
                    <a:pt x="8382" y="1113790"/>
                  </a:cubicBezTo>
                  <a:cubicBezTo>
                    <a:pt x="16764" y="1004443"/>
                    <a:pt x="73406" y="774446"/>
                    <a:pt x="243332" y="483108"/>
                  </a:cubicBezTo>
                  <a:cubicBezTo>
                    <a:pt x="243332" y="483108"/>
                    <a:pt x="203327" y="274193"/>
                    <a:pt x="359918" y="237744"/>
                  </a:cubicBezTo>
                  <a:lnTo>
                    <a:pt x="419862" y="0"/>
                  </a:lnTo>
                  <a:close/>
                </a:path>
              </a:pathLst>
            </a:custGeom>
            <a:solidFill>
              <a:srgbClr val="FFFFFF"/>
            </a:solidFill>
          </p:spPr>
        </p:sp>
        <p:sp>
          <p:nvSpPr>
            <p:cNvPr id="26" name="Freeform 26"/>
            <p:cNvSpPr/>
            <p:nvPr/>
          </p:nvSpPr>
          <p:spPr>
            <a:xfrm>
              <a:off x="25019" y="28448"/>
              <a:ext cx="493014" cy="1272286"/>
            </a:xfrm>
            <a:custGeom>
              <a:avLst/>
              <a:gdLst/>
              <a:ahLst/>
              <a:cxnLst/>
              <a:rect l="l" t="t" r="r" b="b"/>
              <a:pathLst>
                <a:path w="493014" h="1272286">
                  <a:moveTo>
                    <a:pt x="429387" y="4064"/>
                  </a:moveTo>
                  <a:cubicBezTo>
                    <a:pt x="430022" y="4953"/>
                    <a:pt x="493014" y="85090"/>
                    <a:pt x="493014" y="218567"/>
                  </a:cubicBezTo>
                  <a:cubicBezTo>
                    <a:pt x="493014" y="302514"/>
                    <a:pt x="468122" y="406781"/>
                    <a:pt x="388112" y="525018"/>
                  </a:cubicBezTo>
                  <a:cubicBezTo>
                    <a:pt x="205359" y="793496"/>
                    <a:pt x="177292" y="983234"/>
                    <a:pt x="157861" y="1114679"/>
                  </a:cubicBezTo>
                  <a:cubicBezTo>
                    <a:pt x="155575" y="1129792"/>
                    <a:pt x="153543" y="1144143"/>
                    <a:pt x="151257" y="1157859"/>
                  </a:cubicBezTo>
                  <a:lnTo>
                    <a:pt x="141986" y="1156335"/>
                  </a:lnTo>
                  <a:lnTo>
                    <a:pt x="151257" y="1157732"/>
                  </a:lnTo>
                  <a:cubicBezTo>
                    <a:pt x="135763" y="1259967"/>
                    <a:pt x="91313" y="1272286"/>
                    <a:pt x="64643" y="1268349"/>
                  </a:cubicBezTo>
                  <a:cubicBezTo>
                    <a:pt x="56896" y="1267206"/>
                    <a:pt x="51816" y="1264793"/>
                    <a:pt x="51181" y="1264539"/>
                  </a:cubicBezTo>
                  <a:lnTo>
                    <a:pt x="55245" y="1256157"/>
                  </a:lnTo>
                  <a:lnTo>
                    <a:pt x="51562" y="1264793"/>
                  </a:lnTo>
                  <a:cubicBezTo>
                    <a:pt x="48641" y="1263523"/>
                    <a:pt x="0" y="1240663"/>
                    <a:pt x="0" y="1146302"/>
                  </a:cubicBezTo>
                  <a:cubicBezTo>
                    <a:pt x="0" y="1139063"/>
                    <a:pt x="254" y="1131316"/>
                    <a:pt x="889" y="1123188"/>
                  </a:cubicBezTo>
                  <a:cubicBezTo>
                    <a:pt x="9398" y="1012190"/>
                    <a:pt x="66548" y="780796"/>
                    <a:pt x="237109" y="488442"/>
                  </a:cubicBezTo>
                  <a:lnTo>
                    <a:pt x="245237" y="493141"/>
                  </a:lnTo>
                  <a:lnTo>
                    <a:pt x="236093" y="494919"/>
                  </a:lnTo>
                  <a:cubicBezTo>
                    <a:pt x="235966" y="494157"/>
                    <a:pt x="231394" y="469773"/>
                    <a:pt x="231394" y="436245"/>
                  </a:cubicBezTo>
                  <a:cubicBezTo>
                    <a:pt x="231394" y="371221"/>
                    <a:pt x="248920" y="264414"/>
                    <a:pt x="359791" y="238633"/>
                  </a:cubicBezTo>
                  <a:lnTo>
                    <a:pt x="361950" y="247777"/>
                  </a:lnTo>
                  <a:lnTo>
                    <a:pt x="352933" y="245491"/>
                  </a:lnTo>
                  <a:lnTo>
                    <a:pt x="412877" y="7620"/>
                  </a:lnTo>
                  <a:cubicBezTo>
                    <a:pt x="413766" y="4191"/>
                    <a:pt x="416560" y="1524"/>
                    <a:pt x="419989" y="762"/>
                  </a:cubicBezTo>
                  <a:cubicBezTo>
                    <a:pt x="423418" y="0"/>
                    <a:pt x="427101" y="1270"/>
                    <a:pt x="429260" y="4064"/>
                  </a:cubicBezTo>
                  <a:moveTo>
                    <a:pt x="414528" y="15621"/>
                  </a:moveTo>
                  <a:lnTo>
                    <a:pt x="421894" y="9779"/>
                  </a:lnTo>
                  <a:lnTo>
                    <a:pt x="430911" y="12065"/>
                  </a:lnTo>
                  <a:lnTo>
                    <a:pt x="370967" y="249809"/>
                  </a:lnTo>
                  <a:cubicBezTo>
                    <a:pt x="370078" y="253238"/>
                    <a:pt x="367411" y="255905"/>
                    <a:pt x="363982" y="256667"/>
                  </a:cubicBezTo>
                  <a:cubicBezTo>
                    <a:pt x="267462" y="279146"/>
                    <a:pt x="250063" y="371729"/>
                    <a:pt x="250063" y="435991"/>
                  </a:cubicBezTo>
                  <a:cubicBezTo>
                    <a:pt x="250063" y="467995"/>
                    <a:pt x="254508" y="491109"/>
                    <a:pt x="254508" y="491109"/>
                  </a:cubicBezTo>
                  <a:cubicBezTo>
                    <a:pt x="254889" y="493268"/>
                    <a:pt x="254508" y="495681"/>
                    <a:pt x="253365" y="497586"/>
                  </a:cubicBezTo>
                  <a:cubicBezTo>
                    <a:pt x="84074" y="788162"/>
                    <a:pt x="27940" y="1016889"/>
                    <a:pt x="19812" y="1124458"/>
                  </a:cubicBezTo>
                  <a:lnTo>
                    <a:pt x="10541" y="1123696"/>
                  </a:lnTo>
                  <a:lnTo>
                    <a:pt x="19812" y="1124458"/>
                  </a:lnTo>
                  <a:cubicBezTo>
                    <a:pt x="19177" y="1132205"/>
                    <a:pt x="18923" y="1139317"/>
                    <a:pt x="18923" y="1146175"/>
                  </a:cubicBezTo>
                  <a:cubicBezTo>
                    <a:pt x="18923" y="1232027"/>
                    <a:pt x="62103" y="1248664"/>
                    <a:pt x="59182" y="1247394"/>
                  </a:cubicBezTo>
                  <a:lnTo>
                    <a:pt x="59563" y="1247521"/>
                  </a:lnTo>
                  <a:cubicBezTo>
                    <a:pt x="59055" y="1247267"/>
                    <a:pt x="62230" y="1248918"/>
                    <a:pt x="67564" y="1249680"/>
                  </a:cubicBezTo>
                  <a:cubicBezTo>
                    <a:pt x="80264" y="1251585"/>
                    <a:pt x="118364" y="1251077"/>
                    <a:pt x="132842" y="1154811"/>
                  </a:cubicBezTo>
                  <a:lnTo>
                    <a:pt x="132842" y="1154684"/>
                  </a:lnTo>
                  <a:cubicBezTo>
                    <a:pt x="135001" y="1141222"/>
                    <a:pt x="137160" y="1126871"/>
                    <a:pt x="139446" y="1111758"/>
                  </a:cubicBezTo>
                  <a:cubicBezTo>
                    <a:pt x="159004" y="979043"/>
                    <a:pt x="187706" y="786130"/>
                    <a:pt x="372618" y="514477"/>
                  </a:cubicBezTo>
                  <a:lnTo>
                    <a:pt x="380365" y="519684"/>
                  </a:lnTo>
                  <a:lnTo>
                    <a:pt x="372618" y="514477"/>
                  </a:lnTo>
                  <a:cubicBezTo>
                    <a:pt x="450723" y="399161"/>
                    <a:pt x="474345" y="298450"/>
                    <a:pt x="474345" y="218440"/>
                  </a:cubicBezTo>
                  <a:cubicBezTo>
                    <a:pt x="474345" y="90805"/>
                    <a:pt x="414020" y="14732"/>
                    <a:pt x="414655" y="15494"/>
                  </a:cubicBezTo>
                  <a:close/>
                </a:path>
              </a:pathLst>
            </a:custGeom>
            <a:solidFill>
              <a:srgbClr val="418AB3"/>
            </a:solidFill>
          </p:spPr>
        </p:sp>
      </p:grpSp>
      <p:grpSp>
        <p:nvGrpSpPr>
          <p:cNvPr id="27" name="Group 27"/>
          <p:cNvGrpSpPr/>
          <p:nvPr/>
        </p:nvGrpSpPr>
        <p:grpSpPr>
          <a:xfrm>
            <a:off x="10221390" y="3771090"/>
            <a:ext cx="127440" cy="127440"/>
            <a:chOff x="0" y="0"/>
            <a:chExt cx="169920" cy="169920"/>
          </a:xfrm>
        </p:grpSpPr>
        <p:sp>
          <p:nvSpPr>
            <p:cNvPr id="28" name="Freeform 28"/>
            <p:cNvSpPr/>
            <p:nvPr/>
          </p:nvSpPr>
          <p:spPr>
            <a:xfrm>
              <a:off x="60579" y="60579"/>
              <a:ext cx="131826" cy="131826"/>
            </a:xfrm>
            <a:custGeom>
              <a:avLst/>
              <a:gdLst/>
              <a:ahLst/>
              <a:cxnLst/>
              <a:rect l="l" t="t" r="r" b="b"/>
              <a:pathLst>
                <a:path w="131826" h="131826">
                  <a:moveTo>
                    <a:pt x="131826" y="65913"/>
                  </a:moveTo>
                  <a:cubicBezTo>
                    <a:pt x="131826" y="102235"/>
                    <a:pt x="102362" y="131826"/>
                    <a:pt x="65913" y="131826"/>
                  </a:cubicBezTo>
                  <a:cubicBezTo>
                    <a:pt x="29464" y="131826"/>
                    <a:pt x="0" y="102235"/>
                    <a:pt x="0" y="65913"/>
                  </a:cubicBezTo>
                  <a:cubicBezTo>
                    <a:pt x="0" y="29591"/>
                    <a:pt x="29464" y="0"/>
                    <a:pt x="65913" y="0"/>
                  </a:cubicBezTo>
                  <a:cubicBezTo>
                    <a:pt x="102362" y="0"/>
                    <a:pt x="131826" y="29464"/>
                    <a:pt x="131826" y="65913"/>
                  </a:cubicBezTo>
                  <a:close/>
                </a:path>
              </a:pathLst>
            </a:custGeom>
            <a:solidFill>
              <a:srgbClr val="FFFFFF"/>
            </a:solidFill>
          </p:spPr>
        </p:sp>
        <p:sp>
          <p:nvSpPr>
            <p:cNvPr id="29" name="Freeform 29"/>
            <p:cNvSpPr/>
            <p:nvPr/>
          </p:nvSpPr>
          <p:spPr>
            <a:xfrm>
              <a:off x="41529" y="41529"/>
              <a:ext cx="169926" cy="169926"/>
            </a:xfrm>
            <a:custGeom>
              <a:avLst/>
              <a:gdLst/>
              <a:ahLst/>
              <a:cxnLst/>
              <a:rect l="l" t="t" r="r" b="b"/>
              <a:pathLst>
                <a:path w="169926" h="169926">
                  <a:moveTo>
                    <a:pt x="169926" y="84963"/>
                  </a:moveTo>
                  <a:cubicBezTo>
                    <a:pt x="169926" y="131826"/>
                    <a:pt x="131826" y="169926"/>
                    <a:pt x="84963" y="169926"/>
                  </a:cubicBezTo>
                  <a:lnTo>
                    <a:pt x="84963" y="150876"/>
                  </a:lnTo>
                  <a:lnTo>
                    <a:pt x="84963" y="169926"/>
                  </a:lnTo>
                  <a:cubicBezTo>
                    <a:pt x="38100" y="169926"/>
                    <a:pt x="0" y="131826"/>
                    <a:pt x="0" y="84963"/>
                  </a:cubicBezTo>
                  <a:lnTo>
                    <a:pt x="19050" y="84963"/>
                  </a:lnTo>
                  <a:lnTo>
                    <a:pt x="0" y="84963"/>
                  </a:lnTo>
                  <a:cubicBezTo>
                    <a:pt x="0" y="38100"/>
                    <a:pt x="38100" y="0"/>
                    <a:pt x="84963" y="0"/>
                  </a:cubicBezTo>
                  <a:lnTo>
                    <a:pt x="84963" y="19050"/>
                  </a:lnTo>
                  <a:lnTo>
                    <a:pt x="84963" y="0"/>
                  </a:lnTo>
                  <a:cubicBezTo>
                    <a:pt x="131826" y="0"/>
                    <a:pt x="169926" y="38100"/>
                    <a:pt x="169926" y="84963"/>
                  </a:cubicBezTo>
                  <a:lnTo>
                    <a:pt x="150876" y="84963"/>
                  </a:lnTo>
                  <a:lnTo>
                    <a:pt x="169926" y="84963"/>
                  </a:lnTo>
                  <a:moveTo>
                    <a:pt x="131826" y="84963"/>
                  </a:moveTo>
                  <a:cubicBezTo>
                    <a:pt x="131826" y="59055"/>
                    <a:pt x="110871" y="38100"/>
                    <a:pt x="84963" y="38100"/>
                  </a:cubicBezTo>
                  <a:cubicBezTo>
                    <a:pt x="59055" y="38100"/>
                    <a:pt x="38100" y="59055"/>
                    <a:pt x="38100" y="84963"/>
                  </a:cubicBezTo>
                  <a:cubicBezTo>
                    <a:pt x="38100" y="110871"/>
                    <a:pt x="59055" y="131826"/>
                    <a:pt x="84836" y="131826"/>
                  </a:cubicBezTo>
                  <a:cubicBezTo>
                    <a:pt x="110617" y="131826"/>
                    <a:pt x="131699" y="110871"/>
                    <a:pt x="131699" y="84963"/>
                  </a:cubicBezTo>
                  <a:close/>
                </a:path>
              </a:pathLst>
            </a:custGeom>
            <a:solidFill>
              <a:srgbClr val="418AB3"/>
            </a:solidFill>
          </p:spPr>
        </p:sp>
      </p:grpSp>
      <p:grpSp>
        <p:nvGrpSpPr>
          <p:cNvPr id="30" name="Group 30"/>
          <p:cNvGrpSpPr/>
          <p:nvPr/>
        </p:nvGrpSpPr>
        <p:grpSpPr>
          <a:xfrm>
            <a:off x="10000800" y="4012200"/>
            <a:ext cx="225720" cy="479520"/>
            <a:chOff x="0" y="0"/>
            <a:chExt cx="300960" cy="639360"/>
          </a:xfrm>
        </p:grpSpPr>
        <p:sp>
          <p:nvSpPr>
            <p:cNvPr id="31" name="Freeform 31"/>
            <p:cNvSpPr/>
            <p:nvPr/>
          </p:nvSpPr>
          <p:spPr>
            <a:xfrm>
              <a:off x="17018" y="23114"/>
              <a:ext cx="282194" cy="620776"/>
            </a:xfrm>
            <a:custGeom>
              <a:avLst/>
              <a:gdLst/>
              <a:ahLst/>
              <a:cxnLst/>
              <a:rect l="l" t="t" r="r" b="b"/>
              <a:pathLst>
                <a:path w="282194" h="620776">
                  <a:moveTo>
                    <a:pt x="191389" y="0"/>
                  </a:moveTo>
                  <a:cubicBezTo>
                    <a:pt x="67056" y="191643"/>
                    <a:pt x="13716" y="384937"/>
                    <a:pt x="7874" y="462280"/>
                  </a:cubicBezTo>
                  <a:cubicBezTo>
                    <a:pt x="0" y="567309"/>
                    <a:pt x="61214" y="589407"/>
                    <a:pt x="61214" y="589407"/>
                  </a:cubicBezTo>
                  <a:cubicBezTo>
                    <a:pt x="61214" y="589407"/>
                    <a:pt x="138176" y="620776"/>
                    <a:pt x="163830" y="493649"/>
                  </a:cubicBezTo>
                  <a:cubicBezTo>
                    <a:pt x="181610" y="405257"/>
                    <a:pt x="193421" y="281813"/>
                    <a:pt x="282194" y="116078"/>
                  </a:cubicBezTo>
                  <a:lnTo>
                    <a:pt x="191389" y="0"/>
                  </a:lnTo>
                  <a:close/>
                </a:path>
              </a:pathLst>
            </a:custGeom>
            <a:solidFill>
              <a:srgbClr val="FFFFFF"/>
            </a:solidFill>
          </p:spPr>
        </p:sp>
        <p:sp>
          <p:nvSpPr>
            <p:cNvPr id="32" name="Freeform 32"/>
            <p:cNvSpPr/>
            <p:nvPr/>
          </p:nvSpPr>
          <p:spPr>
            <a:xfrm>
              <a:off x="7239" y="13716"/>
              <a:ext cx="302006" cy="611505"/>
            </a:xfrm>
            <a:custGeom>
              <a:avLst/>
              <a:gdLst/>
              <a:ahLst/>
              <a:cxnLst/>
              <a:rect l="l" t="t" r="r" b="b"/>
              <a:pathLst>
                <a:path w="302006" h="611505">
                  <a:moveTo>
                    <a:pt x="209042" y="14605"/>
                  </a:moveTo>
                  <a:cubicBezTo>
                    <a:pt x="85344" y="204978"/>
                    <a:pt x="32766" y="396875"/>
                    <a:pt x="26924" y="472440"/>
                  </a:cubicBezTo>
                  <a:lnTo>
                    <a:pt x="17653" y="471678"/>
                  </a:lnTo>
                  <a:lnTo>
                    <a:pt x="26924" y="472440"/>
                  </a:lnTo>
                  <a:cubicBezTo>
                    <a:pt x="19431" y="572008"/>
                    <a:pt x="76835" y="590931"/>
                    <a:pt x="74041" y="590042"/>
                  </a:cubicBezTo>
                  <a:lnTo>
                    <a:pt x="74422" y="590169"/>
                  </a:lnTo>
                  <a:cubicBezTo>
                    <a:pt x="73787" y="589915"/>
                    <a:pt x="80899" y="592836"/>
                    <a:pt x="91440" y="592836"/>
                  </a:cubicBezTo>
                  <a:cubicBezTo>
                    <a:pt x="110744" y="592836"/>
                    <a:pt x="147828" y="582930"/>
                    <a:pt x="164338" y="501142"/>
                  </a:cubicBezTo>
                  <a:lnTo>
                    <a:pt x="173482" y="503047"/>
                  </a:lnTo>
                  <a:lnTo>
                    <a:pt x="164338" y="501142"/>
                  </a:lnTo>
                  <a:cubicBezTo>
                    <a:pt x="167005" y="487934"/>
                    <a:pt x="169545" y="474091"/>
                    <a:pt x="172212" y="459232"/>
                  </a:cubicBezTo>
                  <a:cubicBezTo>
                    <a:pt x="175260" y="442595"/>
                    <a:pt x="178435" y="424815"/>
                    <a:pt x="182245" y="405892"/>
                  </a:cubicBezTo>
                  <a:cubicBezTo>
                    <a:pt x="197612" y="329311"/>
                    <a:pt x="222631" y="235077"/>
                    <a:pt x="283718" y="121031"/>
                  </a:cubicBezTo>
                  <a:lnTo>
                    <a:pt x="291973" y="125476"/>
                  </a:lnTo>
                  <a:lnTo>
                    <a:pt x="284607" y="131191"/>
                  </a:lnTo>
                  <a:lnTo>
                    <a:pt x="193802" y="15113"/>
                  </a:lnTo>
                  <a:lnTo>
                    <a:pt x="201168" y="9398"/>
                  </a:lnTo>
                  <a:lnTo>
                    <a:pt x="209042" y="14478"/>
                  </a:lnTo>
                  <a:moveTo>
                    <a:pt x="193294" y="4318"/>
                  </a:moveTo>
                  <a:cubicBezTo>
                    <a:pt x="194945" y="1778"/>
                    <a:pt x="197739" y="254"/>
                    <a:pt x="200787" y="127"/>
                  </a:cubicBezTo>
                  <a:cubicBezTo>
                    <a:pt x="203835" y="0"/>
                    <a:pt x="206756" y="1270"/>
                    <a:pt x="208534" y="3683"/>
                  </a:cubicBezTo>
                  <a:lnTo>
                    <a:pt x="299339" y="119761"/>
                  </a:lnTo>
                  <a:cubicBezTo>
                    <a:pt x="301625" y="122682"/>
                    <a:pt x="302006" y="126619"/>
                    <a:pt x="300228" y="129921"/>
                  </a:cubicBezTo>
                  <a:cubicBezTo>
                    <a:pt x="240284" y="241935"/>
                    <a:pt x="215773" y="334264"/>
                    <a:pt x="200533" y="409575"/>
                  </a:cubicBezTo>
                  <a:cubicBezTo>
                    <a:pt x="196723" y="428244"/>
                    <a:pt x="193675" y="445770"/>
                    <a:pt x="190627" y="462534"/>
                  </a:cubicBezTo>
                  <a:cubicBezTo>
                    <a:pt x="187960" y="477393"/>
                    <a:pt x="185420" y="491490"/>
                    <a:pt x="182753" y="504825"/>
                  </a:cubicBezTo>
                  <a:cubicBezTo>
                    <a:pt x="164846" y="593344"/>
                    <a:pt x="121539" y="611505"/>
                    <a:pt x="91440" y="611505"/>
                  </a:cubicBezTo>
                  <a:cubicBezTo>
                    <a:pt x="77597" y="611505"/>
                    <a:pt x="67945" y="607695"/>
                    <a:pt x="67310" y="607441"/>
                  </a:cubicBezTo>
                  <a:lnTo>
                    <a:pt x="70866" y="598805"/>
                  </a:lnTo>
                  <a:lnTo>
                    <a:pt x="67691" y="607568"/>
                  </a:lnTo>
                  <a:cubicBezTo>
                    <a:pt x="65024" y="606552"/>
                    <a:pt x="0" y="581279"/>
                    <a:pt x="8255" y="471043"/>
                  </a:cubicBezTo>
                  <a:cubicBezTo>
                    <a:pt x="14351" y="391795"/>
                    <a:pt x="68326" y="196977"/>
                    <a:pt x="193294" y="4318"/>
                  </a:cubicBezTo>
                  <a:close/>
                </a:path>
              </a:pathLst>
            </a:custGeom>
            <a:solidFill>
              <a:srgbClr val="418AB3"/>
            </a:solidFill>
          </p:spPr>
        </p:sp>
      </p:grpSp>
      <p:grpSp>
        <p:nvGrpSpPr>
          <p:cNvPr id="33" name="Group 33"/>
          <p:cNvGrpSpPr/>
          <p:nvPr/>
        </p:nvGrpSpPr>
        <p:grpSpPr>
          <a:xfrm>
            <a:off x="10349640" y="4031640"/>
            <a:ext cx="225720" cy="465480"/>
            <a:chOff x="0" y="0"/>
            <a:chExt cx="300960" cy="620640"/>
          </a:xfrm>
        </p:grpSpPr>
        <p:sp>
          <p:nvSpPr>
            <p:cNvPr id="34" name="Freeform 34"/>
            <p:cNvSpPr/>
            <p:nvPr/>
          </p:nvSpPr>
          <p:spPr>
            <a:xfrm>
              <a:off x="24130" y="23368"/>
              <a:ext cx="282321" cy="601853"/>
            </a:xfrm>
            <a:custGeom>
              <a:avLst/>
              <a:gdLst/>
              <a:ahLst/>
              <a:cxnLst/>
              <a:rect l="l" t="t" r="r" b="b"/>
              <a:pathLst>
                <a:path w="282321" h="601853">
                  <a:moveTo>
                    <a:pt x="110617" y="0"/>
                  </a:moveTo>
                  <a:lnTo>
                    <a:pt x="0" y="91313"/>
                  </a:lnTo>
                  <a:cubicBezTo>
                    <a:pt x="88900" y="258953"/>
                    <a:pt x="102616" y="382016"/>
                    <a:pt x="118491" y="473329"/>
                  </a:cubicBezTo>
                  <a:cubicBezTo>
                    <a:pt x="142113" y="601853"/>
                    <a:pt x="221107" y="570230"/>
                    <a:pt x="221107" y="570230"/>
                  </a:cubicBezTo>
                  <a:cubicBezTo>
                    <a:pt x="221107" y="570230"/>
                    <a:pt x="282321" y="547878"/>
                    <a:pt x="274447" y="441706"/>
                  </a:cubicBezTo>
                  <a:cubicBezTo>
                    <a:pt x="268478" y="335534"/>
                    <a:pt x="205359" y="160274"/>
                    <a:pt x="110617" y="0"/>
                  </a:cubicBezTo>
                  <a:close/>
                </a:path>
              </a:pathLst>
            </a:custGeom>
            <a:solidFill>
              <a:srgbClr val="FFFFFF"/>
            </a:solidFill>
          </p:spPr>
        </p:sp>
        <p:sp>
          <p:nvSpPr>
            <p:cNvPr id="35" name="Freeform 35"/>
            <p:cNvSpPr/>
            <p:nvPr/>
          </p:nvSpPr>
          <p:spPr>
            <a:xfrm>
              <a:off x="13843" y="13843"/>
              <a:ext cx="294513" cy="596138"/>
            </a:xfrm>
            <a:custGeom>
              <a:avLst/>
              <a:gdLst/>
              <a:ahLst/>
              <a:cxnLst/>
              <a:rect l="l" t="t" r="r" b="b"/>
              <a:pathLst>
                <a:path w="294513" h="596138">
                  <a:moveTo>
                    <a:pt x="126873" y="16764"/>
                  </a:moveTo>
                  <a:lnTo>
                    <a:pt x="16256" y="108077"/>
                  </a:lnTo>
                  <a:lnTo>
                    <a:pt x="10287" y="100838"/>
                  </a:lnTo>
                  <a:lnTo>
                    <a:pt x="18542" y="96520"/>
                  </a:lnTo>
                  <a:cubicBezTo>
                    <a:pt x="99568" y="249428"/>
                    <a:pt x="118745" y="365633"/>
                    <a:pt x="133350" y="454152"/>
                  </a:cubicBezTo>
                  <a:cubicBezTo>
                    <a:pt x="134874" y="463550"/>
                    <a:pt x="136398" y="472567"/>
                    <a:pt x="137922" y="481330"/>
                  </a:cubicBezTo>
                  <a:lnTo>
                    <a:pt x="128651" y="482981"/>
                  </a:lnTo>
                  <a:lnTo>
                    <a:pt x="137795" y="481330"/>
                  </a:lnTo>
                  <a:cubicBezTo>
                    <a:pt x="155702" y="578358"/>
                    <a:pt x="204470" y="576072"/>
                    <a:pt x="220726" y="573024"/>
                  </a:cubicBezTo>
                  <a:cubicBezTo>
                    <a:pt x="225171" y="572262"/>
                    <a:pt x="227711" y="571246"/>
                    <a:pt x="227838" y="571246"/>
                  </a:cubicBezTo>
                  <a:cubicBezTo>
                    <a:pt x="227965" y="571246"/>
                    <a:pt x="227838" y="571246"/>
                    <a:pt x="227838" y="571246"/>
                  </a:cubicBezTo>
                  <a:lnTo>
                    <a:pt x="228092" y="571119"/>
                  </a:lnTo>
                  <a:cubicBezTo>
                    <a:pt x="228092" y="571119"/>
                    <a:pt x="227965" y="571119"/>
                    <a:pt x="227965" y="571119"/>
                  </a:cubicBezTo>
                  <a:cubicBezTo>
                    <a:pt x="227711" y="571246"/>
                    <a:pt x="275844" y="553339"/>
                    <a:pt x="275844" y="469646"/>
                  </a:cubicBezTo>
                  <a:cubicBezTo>
                    <a:pt x="275844" y="464058"/>
                    <a:pt x="275590" y="458216"/>
                    <a:pt x="275209" y="451993"/>
                  </a:cubicBezTo>
                  <a:lnTo>
                    <a:pt x="275209" y="451866"/>
                  </a:lnTo>
                  <a:cubicBezTo>
                    <a:pt x="269367" y="347853"/>
                    <a:pt x="207137" y="174117"/>
                    <a:pt x="112649" y="14478"/>
                  </a:cubicBezTo>
                  <a:lnTo>
                    <a:pt x="120650" y="9652"/>
                  </a:lnTo>
                  <a:lnTo>
                    <a:pt x="126619" y="16891"/>
                  </a:lnTo>
                  <a:moveTo>
                    <a:pt x="114681" y="2413"/>
                  </a:moveTo>
                  <a:cubicBezTo>
                    <a:pt x="116840" y="635"/>
                    <a:pt x="119507" y="0"/>
                    <a:pt x="122301" y="381"/>
                  </a:cubicBezTo>
                  <a:cubicBezTo>
                    <a:pt x="125095" y="762"/>
                    <a:pt x="127381" y="2540"/>
                    <a:pt x="128778" y="4826"/>
                  </a:cubicBezTo>
                  <a:cubicBezTo>
                    <a:pt x="223901" y="165608"/>
                    <a:pt x="287782" y="342392"/>
                    <a:pt x="293878" y="450723"/>
                  </a:cubicBezTo>
                  <a:lnTo>
                    <a:pt x="284480" y="451231"/>
                  </a:lnTo>
                  <a:lnTo>
                    <a:pt x="293751" y="450596"/>
                  </a:lnTo>
                  <a:cubicBezTo>
                    <a:pt x="294259" y="457200"/>
                    <a:pt x="294513" y="463677"/>
                    <a:pt x="294513" y="469646"/>
                  </a:cubicBezTo>
                  <a:cubicBezTo>
                    <a:pt x="294513" y="563118"/>
                    <a:pt x="239268" y="586740"/>
                    <a:pt x="234569" y="588518"/>
                  </a:cubicBezTo>
                  <a:cubicBezTo>
                    <a:pt x="234442" y="588518"/>
                    <a:pt x="234442" y="588518"/>
                    <a:pt x="234315" y="588645"/>
                  </a:cubicBezTo>
                  <a:lnTo>
                    <a:pt x="231140" y="579882"/>
                  </a:lnTo>
                  <a:lnTo>
                    <a:pt x="234569" y="588518"/>
                  </a:lnTo>
                  <a:cubicBezTo>
                    <a:pt x="234569" y="588518"/>
                    <a:pt x="234442" y="588518"/>
                    <a:pt x="234442" y="588518"/>
                  </a:cubicBezTo>
                  <a:cubicBezTo>
                    <a:pt x="233553" y="588899"/>
                    <a:pt x="229743" y="590296"/>
                    <a:pt x="224028" y="591312"/>
                  </a:cubicBezTo>
                  <a:cubicBezTo>
                    <a:pt x="197866" y="596138"/>
                    <a:pt x="139065" y="591947"/>
                    <a:pt x="119253" y="484505"/>
                  </a:cubicBezTo>
                  <a:lnTo>
                    <a:pt x="119253" y="484378"/>
                  </a:lnTo>
                  <a:cubicBezTo>
                    <a:pt x="117729" y="475488"/>
                    <a:pt x="116205" y="466344"/>
                    <a:pt x="114681" y="456946"/>
                  </a:cubicBezTo>
                  <a:cubicBezTo>
                    <a:pt x="100457" y="369189"/>
                    <a:pt x="81534" y="255397"/>
                    <a:pt x="2032" y="105156"/>
                  </a:cubicBezTo>
                  <a:cubicBezTo>
                    <a:pt x="0" y="101219"/>
                    <a:pt x="889" y="96393"/>
                    <a:pt x="4318" y="93599"/>
                  </a:cubicBezTo>
                  <a:lnTo>
                    <a:pt x="114808" y="2286"/>
                  </a:lnTo>
                  <a:close/>
                </a:path>
              </a:pathLst>
            </a:custGeom>
            <a:solidFill>
              <a:srgbClr val="418AB3"/>
            </a:solidFill>
          </p:spPr>
        </p:sp>
      </p:grpSp>
      <p:grpSp>
        <p:nvGrpSpPr>
          <p:cNvPr id="36" name="Group 36"/>
          <p:cNvGrpSpPr/>
          <p:nvPr/>
        </p:nvGrpSpPr>
        <p:grpSpPr>
          <a:xfrm>
            <a:off x="10068570" y="6222150"/>
            <a:ext cx="466020" cy="338580"/>
            <a:chOff x="0" y="0"/>
            <a:chExt cx="621360" cy="451440"/>
          </a:xfrm>
        </p:grpSpPr>
        <p:sp>
          <p:nvSpPr>
            <p:cNvPr id="37" name="Freeform 37"/>
            <p:cNvSpPr/>
            <p:nvPr/>
          </p:nvSpPr>
          <p:spPr>
            <a:xfrm>
              <a:off x="29591" y="29718"/>
              <a:ext cx="596138" cy="426212"/>
            </a:xfrm>
            <a:custGeom>
              <a:avLst/>
              <a:gdLst/>
              <a:ahLst/>
              <a:cxnLst/>
              <a:rect l="l" t="t" r="r" b="b"/>
              <a:pathLst>
                <a:path w="596138" h="426212">
                  <a:moveTo>
                    <a:pt x="511937" y="0"/>
                  </a:moveTo>
                  <a:lnTo>
                    <a:pt x="297561" y="0"/>
                  </a:lnTo>
                  <a:lnTo>
                    <a:pt x="83058" y="0"/>
                  </a:lnTo>
                  <a:cubicBezTo>
                    <a:pt x="47117" y="76581"/>
                    <a:pt x="0" y="231140"/>
                    <a:pt x="0" y="426212"/>
                  </a:cubicBezTo>
                  <a:lnTo>
                    <a:pt x="297561" y="426212"/>
                  </a:lnTo>
                  <a:lnTo>
                    <a:pt x="594995" y="426212"/>
                  </a:lnTo>
                  <a:cubicBezTo>
                    <a:pt x="596138" y="231140"/>
                    <a:pt x="547878" y="76708"/>
                    <a:pt x="511937" y="0"/>
                  </a:cubicBezTo>
                  <a:close/>
                </a:path>
              </a:pathLst>
            </a:custGeom>
            <a:solidFill>
              <a:srgbClr val="FFFFFF"/>
            </a:solidFill>
          </p:spPr>
        </p:sp>
        <p:sp>
          <p:nvSpPr>
            <p:cNvPr id="38" name="Freeform 38"/>
            <p:cNvSpPr/>
            <p:nvPr/>
          </p:nvSpPr>
          <p:spPr>
            <a:xfrm>
              <a:off x="17018" y="17018"/>
              <a:ext cx="621284" cy="451485"/>
            </a:xfrm>
            <a:custGeom>
              <a:avLst/>
              <a:gdLst/>
              <a:ahLst/>
              <a:cxnLst/>
              <a:rect l="l" t="t" r="r" b="b"/>
              <a:pathLst>
                <a:path w="621284" h="451485">
                  <a:moveTo>
                    <a:pt x="524510" y="25273"/>
                  </a:moveTo>
                  <a:lnTo>
                    <a:pt x="310134" y="25273"/>
                  </a:lnTo>
                  <a:lnTo>
                    <a:pt x="310134" y="12700"/>
                  </a:lnTo>
                  <a:lnTo>
                    <a:pt x="310134" y="25273"/>
                  </a:lnTo>
                  <a:lnTo>
                    <a:pt x="95631" y="25273"/>
                  </a:lnTo>
                  <a:lnTo>
                    <a:pt x="95631" y="12700"/>
                  </a:lnTo>
                  <a:lnTo>
                    <a:pt x="107061" y="18034"/>
                  </a:lnTo>
                  <a:cubicBezTo>
                    <a:pt x="71882" y="92964"/>
                    <a:pt x="25146" y="245618"/>
                    <a:pt x="25146" y="438912"/>
                  </a:cubicBezTo>
                  <a:lnTo>
                    <a:pt x="12573" y="438912"/>
                  </a:lnTo>
                  <a:lnTo>
                    <a:pt x="12573" y="426339"/>
                  </a:lnTo>
                  <a:lnTo>
                    <a:pt x="310134" y="426339"/>
                  </a:lnTo>
                  <a:lnTo>
                    <a:pt x="310134" y="438912"/>
                  </a:lnTo>
                  <a:lnTo>
                    <a:pt x="310134" y="426339"/>
                  </a:lnTo>
                  <a:lnTo>
                    <a:pt x="607568" y="426339"/>
                  </a:lnTo>
                  <a:lnTo>
                    <a:pt x="607568" y="438912"/>
                  </a:lnTo>
                  <a:lnTo>
                    <a:pt x="594995" y="438785"/>
                  </a:lnTo>
                  <a:cubicBezTo>
                    <a:pt x="596138" y="245745"/>
                    <a:pt x="548259" y="93091"/>
                    <a:pt x="513080" y="17907"/>
                  </a:cubicBezTo>
                  <a:lnTo>
                    <a:pt x="524510" y="12573"/>
                  </a:lnTo>
                  <a:lnTo>
                    <a:pt x="524510" y="25146"/>
                  </a:lnTo>
                  <a:moveTo>
                    <a:pt x="524510" y="0"/>
                  </a:moveTo>
                  <a:cubicBezTo>
                    <a:pt x="529336" y="0"/>
                    <a:pt x="533908" y="2794"/>
                    <a:pt x="535940" y="7239"/>
                  </a:cubicBezTo>
                  <a:cubicBezTo>
                    <a:pt x="572643" y="85471"/>
                    <a:pt x="621284" y="241808"/>
                    <a:pt x="620268" y="438912"/>
                  </a:cubicBezTo>
                  <a:cubicBezTo>
                    <a:pt x="620268" y="445897"/>
                    <a:pt x="614553" y="451485"/>
                    <a:pt x="607695" y="451485"/>
                  </a:cubicBezTo>
                  <a:lnTo>
                    <a:pt x="310134" y="451485"/>
                  </a:lnTo>
                  <a:lnTo>
                    <a:pt x="12573" y="451485"/>
                  </a:lnTo>
                  <a:cubicBezTo>
                    <a:pt x="5588" y="451485"/>
                    <a:pt x="0" y="445897"/>
                    <a:pt x="0" y="438912"/>
                  </a:cubicBezTo>
                  <a:cubicBezTo>
                    <a:pt x="0" y="241935"/>
                    <a:pt x="47625" y="85598"/>
                    <a:pt x="84328" y="7366"/>
                  </a:cubicBezTo>
                  <a:cubicBezTo>
                    <a:pt x="86360" y="2921"/>
                    <a:pt x="90805" y="127"/>
                    <a:pt x="95758" y="127"/>
                  </a:cubicBezTo>
                  <a:lnTo>
                    <a:pt x="310134" y="127"/>
                  </a:lnTo>
                  <a:lnTo>
                    <a:pt x="524510" y="127"/>
                  </a:lnTo>
                  <a:close/>
                </a:path>
              </a:pathLst>
            </a:custGeom>
            <a:solidFill>
              <a:srgbClr val="418AB3"/>
            </a:solidFill>
          </p:spPr>
        </p:sp>
      </p:grpSp>
      <p:grpSp>
        <p:nvGrpSpPr>
          <p:cNvPr id="39" name="Group 39"/>
          <p:cNvGrpSpPr/>
          <p:nvPr/>
        </p:nvGrpSpPr>
        <p:grpSpPr>
          <a:xfrm>
            <a:off x="10128510" y="5808510"/>
            <a:ext cx="346140" cy="450360"/>
            <a:chOff x="0" y="0"/>
            <a:chExt cx="461520" cy="600480"/>
          </a:xfrm>
        </p:grpSpPr>
        <p:sp>
          <p:nvSpPr>
            <p:cNvPr id="40" name="Freeform 40"/>
            <p:cNvSpPr/>
            <p:nvPr/>
          </p:nvSpPr>
          <p:spPr>
            <a:xfrm>
              <a:off x="29972" y="29464"/>
              <a:ext cx="436245" cy="575183"/>
            </a:xfrm>
            <a:custGeom>
              <a:avLst/>
              <a:gdLst/>
              <a:ahLst/>
              <a:cxnLst/>
              <a:rect l="l" t="t" r="r" b="b"/>
              <a:pathLst>
                <a:path w="436245" h="575183">
                  <a:moveTo>
                    <a:pt x="435102" y="575183"/>
                  </a:moveTo>
                  <a:lnTo>
                    <a:pt x="217551" y="575183"/>
                  </a:lnTo>
                  <a:lnTo>
                    <a:pt x="0" y="575183"/>
                  </a:lnTo>
                  <a:cubicBezTo>
                    <a:pt x="0" y="575183"/>
                    <a:pt x="0" y="524129"/>
                    <a:pt x="19431" y="503047"/>
                  </a:cubicBezTo>
                  <a:cubicBezTo>
                    <a:pt x="46863" y="474218"/>
                    <a:pt x="128270" y="494157"/>
                    <a:pt x="147701" y="474218"/>
                  </a:cubicBezTo>
                  <a:cubicBezTo>
                    <a:pt x="167132" y="454279"/>
                    <a:pt x="123698" y="334264"/>
                    <a:pt x="123698" y="235458"/>
                  </a:cubicBezTo>
                  <a:cubicBezTo>
                    <a:pt x="123698" y="136652"/>
                    <a:pt x="125984" y="0"/>
                    <a:pt x="217551" y="0"/>
                  </a:cubicBezTo>
                  <a:cubicBezTo>
                    <a:pt x="309118" y="0"/>
                    <a:pt x="311404" y="136652"/>
                    <a:pt x="311404" y="235458"/>
                  </a:cubicBezTo>
                  <a:cubicBezTo>
                    <a:pt x="311404" y="334264"/>
                    <a:pt x="267843" y="454279"/>
                    <a:pt x="287401" y="474218"/>
                  </a:cubicBezTo>
                  <a:cubicBezTo>
                    <a:pt x="306959" y="494157"/>
                    <a:pt x="388239" y="474218"/>
                    <a:pt x="415671" y="503047"/>
                  </a:cubicBezTo>
                  <a:cubicBezTo>
                    <a:pt x="436245" y="524129"/>
                    <a:pt x="435102" y="575183"/>
                    <a:pt x="435102" y="575183"/>
                  </a:cubicBezTo>
                  <a:close/>
                  <a:moveTo>
                    <a:pt x="217551" y="93218"/>
                  </a:moveTo>
                  <a:cubicBezTo>
                    <a:pt x="196977" y="93218"/>
                    <a:pt x="180848" y="110998"/>
                    <a:pt x="180848" y="158750"/>
                  </a:cubicBezTo>
                  <a:cubicBezTo>
                    <a:pt x="180848" y="206502"/>
                    <a:pt x="200279" y="215392"/>
                    <a:pt x="220980" y="215392"/>
                  </a:cubicBezTo>
                  <a:cubicBezTo>
                    <a:pt x="241681" y="215392"/>
                    <a:pt x="255397" y="207645"/>
                    <a:pt x="255397" y="158750"/>
                  </a:cubicBezTo>
                  <a:cubicBezTo>
                    <a:pt x="255397" y="110998"/>
                    <a:pt x="238252" y="93218"/>
                    <a:pt x="217551" y="93218"/>
                  </a:cubicBezTo>
                  <a:close/>
                </a:path>
              </a:pathLst>
            </a:custGeom>
            <a:solidFill>
              <a:srgbClr val="FFFFFF"/>
            </a:solidFill>
          </p:spPr>
        </p:sp>
        <p:sp>
          <p:nvSpPr>
            <p:cNvPr id="41" name="Freeform 41"/>
            <p:cNvSpPr/>
            <p:nvPr/>
          </p:nvSpPr>
          <p:spPr>
            <a:xfrm>
              <a:off x="16637" y="16764"/>
              <a:ext cx="463042" cy="600583"/>
            </a:xfrm>
            <a:custGeom>
              <a:avLst/>
              <a:gdLst/>
              <a:ahLst/>
              <a:cxnLst/>
              <a:rect l="l" t="t" r="r" b="b"/>
              <a:pathLst>
                <a:path w="463042" h="600583">
                  <a:moveTo>
                    <a:pt x="448437" y="600456"/>
                  </a:moveTo>
                  <a:lnTo>
                    <a:pt x="230886" y="600456"/>
                  </a:lnTo>
                  <a:lnTo>
                    <a:pt x="230886" y="587883"/>
                  </a:lnTo>
                  <a:lnTo>
                    <a:pt x="230886" y="600456"/>
                  </a:lnTo>
                  <a:lnTo>
                    <a:pt x="13335" y="600456"/>
                  </a:lnTo>
                  <a:cubicBezTo>
                    <a:pt x="6350" y="600456"/>
                    <a:pt x="762" y="594868"/>
                    <a:pt x="762" y="587883"/>
                  </a:cubicBezTo>
                  <a:cubicBezTo>
                    <a:pt x="762" y="589661"/>
                    <a:pt x="0" y="532638"/>
                    <a:pt x="23622" y="507111"/>
                  </a:cubicBezTo>
                  <a:lnTo>
                    <a:pt x="23749" y="506984"/>
                  </a:lnTo>
                  <a:cubicBezTo>
                    <a:pt x="43180" y="486664"/>
                    <a:pt x="80899" y="486029"/>
                    <a:pt x="106680" y="485013"/>
                  </a:cubicBezTo>
                  <a:cubicBezTo>
                    <a:pt x="133350" y="483997"/>
                    <a:pt x="147701" y="482473"/>
                    <a:pt x="152019" y="478028"/>
                  </a:cubicBezTo>
                  <a:lnTo>
                    <a:pt x="161036" y="486791"/>
                  </a:lnTo>
                  <a:lnTo>
                    <a:pt x="152019" y="478028"/>
                  </a:lnTo>
                  <a:cubicBezTo>
                    <a:pt x="151892" y="478155"/>
                    <a:pt x="151892" y="478155"/>
                    <a:pt x="151892" y="478155"/>
                  </a:cubicBezTo>
                  <a:cubicBezTo>
                    <a:pt x="156464" y="471424"/>
                    <a:pt x="152146" y="442468"/>
                    <a:pt x="142621" y="391922"/>
                  </a:cubicBezTo>
                  <a:cubicBezTo>
                    <a:pt x="134493" y="348742"/>
                    <a:pt x="124460" y="296164"/>
                    <a:pt x="124460" y="248031"/>
                  </a:cubicBezTo>
                  <a:lnTo>
                    <a:pt x="137033" y="248031"/>
                  </a:lnTo>
                  <a:lnTo>
                    <a:pt x="124460" y="248031"/>
                  </a:lnTo>
                  <a:cubicBezTo>
                    <a:pt x="124460" y="157607"/>
                    <a:pt x="123571" y="0"/>
                    <a:pt x="231013" y="0"/>
                  </a:cubicBezTo>
                  <a:lnTo>
                    <a:pt x="231013" y="12573"/>
                  </a:lnTo>
                  <a:lnTo>
                    <a:pt x="231013" y="0"/>
                  </a:lnTo>
                  <a:cubicBezTo>
                    <a:pt x="338328" y="0"/>
                    <a:pt x="337566" y="157607"/>
                    <a:pt x="337566" y="248031"/>
                  </a:cubicBezTo>
                  <a:lnTo>
                    <a:pt x="324993" y="248031"/>
                  </a:lnTo>
                  <a:lnTo>
                    <a:pt x="337566" y="248031"/>
                  </a:lnTo>
                  <a:cubicBezTo>
                    <a:pt x="337566" y="296164"/>
                    <a:pt x="327533" y="348742"/>
                    <a:pt x="319405" y="391922"/>
                  </a:cubicBezTo>
                  <a:cubicBezTo>
                    <a:pt x="313309" y="424053"/>
                    <a:pt x="308483" y="449961"/>
                    <a:pt x="308483" y="466598"/>
                  </a:cubicBezTo>
                  <a:cubicBezTo>
                    <a:pt x="308483" y="474599"/>
                    <a:pt x="309753" y="477647"/>
                    <a:pt x="310134" y="478282"/>
                  </a:cubicBezTo>
                  <a:cubicBezTo>
                    <a:pt x="310134" y="478282"/>
                    <a:pt x="310134" y="478155"/>
                    <a:pt x="310007" y="478155"/>
                  </a:cubicBezTo>
                  <a:lnTo>
                    <a:pt x="300990" y="486918"/>
                  </a:lnTo>
                  <a:lnTo>
                    <a:pt x="310007" y="478155"/>
                  </a:lnTo>
                  <a:cubicBezTo>
                    <a:pt x="314325" y="482600"/>
                    <a:pt x="328803" y="484124"/>
                    <a:pt x="355346" y="485140"/>
                  </a:cubicBezTo>
                  <a:cubicBezTo>
                    <a:pt x="381127" y="486156"/>
                    <a:pt x="418465" y="486791"/>
                    <a:pt x="437896" y="506730"/>
                  </a:cubicBezTo>
                  <a:cubicBezTo>
                    <a:pt x="438023" y="506857"/>
                    <a:pt x="438150" y="506984"/>
                    <a:pt x="438277" y="507111"/>
                  </a:cubicBezTo>
                  <a:lnTo>
                    <a:pt x="429133" y="515747"/>
                  </a:lnTo>
                  <a:lnTo>
                    <a:pt x="438150" y="506984"/>
                  </a:lnTo>
                  <a:cubicBezTo>
                    <a:pt x="463042" y="532511"/>
                    <a:pt x="461137" y="589153"/>
                    <a:pt x="461264" y="588264"/>
                  </a:cubicBezTo>
                  <a:cubicBezTo>
                    <a:pt x="461137" y="595122"/>
                    <a:pt x="455549" y="600583"/>
                    <a:pt x="448691" y="600583"/>
                  </a:cubicBezTo>
                  <a:moveTo>
                    <a:pt x="448691" y="575437"/>
                  </a:moveTo>
                  <a:lnTo>
                    <a:pt x="448691" y="588010"/>
                  </a:lnTo>
                  <a:lnTo>
                    <a:pt x="436118" y="587756"/>
                  </a:lnTo>
                  <a:cubicBezTo>
                    <a:pt x="436118" y="585089"/>
                    <a:pt x="436245" y="541020"/>
                    <a:pt x="420243" y="524637"/>
                  </a:cubicBezTo>
                  <a:lnTo>
                    <a:pt x="420116" y="524510"/>
                  </a:lnTo>
                  <a:cubicBezTo>
                    <a:pt x="420116" y="524510"/>
                    <a:pt x="419989" y="524383"/>
                    <a:pt x="419989" y="524383"/>
                  </a:cubicBezTo>
                  <a:cubicBezTo>
                    <a:pt x="409194" y="513334"/>
                    <a:pt x="384937" y="511556"/>
                    <a:pt x="354457" y="510413"/>
                  </a:cubicBezTo>
                  <a:cubicBezTo>
                    <a:pt x="334010" y="509651"/>
                    <a:pt x="305308" y="509397"/>
                    <a:pt x="291973" y="495808"/>
                  </a:cubicBezTo>
                  <a:cubicBezTo>
                    <a:pt x="290957" y="494792"/>
                    <a:pt x="290068" y="493649"/>
                    <a:pt x="289306" y="492506"/>
                  </a:cubicBezTo>
                  <a:cubicBezTo>
                    <a:pt x="284353" y="485267"/>
                    <a:pt x="283337" y="475488"/>
                    <a:pt x="283337" y="466725"/>
                  </a:cubicBezTo>
                  <a:cubicBezTo>
                    <a:pt x="283337" y="447167"/>
                    <a:pt x="288798" y="418465"/>
                    <a:pt x="294640" y="387350"/>
                  </a:cubicBezTo>
                  <a:cubicBezTo>
                    <a:pt x="302895" y="343789"/>
                    <a:pt x="312293" y="293497"/>
                    <a:pt x="312293" y="248158"/>
                  </a:cubicBezTo>
                  <a:cubicBezTo>
                    <a:pt x="312293" y="140970"/>
                    <a:pt x="306832" y="25273"/>
                    <a:pt x="231013" y="25273"/>
                  </a:cubicBezTo>
                  <a:cubicBezTo>
                    <a:pt x="155194" y="25273"/>
                    <a:pt x="149733" y="140843"/>
                    <a:pt x="149733" y="248158"/>
                  </a:cubicBezTo>
                  <a:cubicBezTo>
                    <a:pt x="149733" y="293497"/>
                    <a:pt x="159131" y="343789"/>
                    <a:pt x="167386" y="387350"/>
                  </a:cubicBezTo>
                  <a:cubicBezTo>
                    <a:pt x="175260" y="429260"/>
                    <a:pt x="185039" y="474472"/>
                    <a:pt x="172847" y="492506"/>
                  </a:cubicBezTo>
                  <a:cubicBezTo>
                    <a:pt x="172085" y="493649"/>
                    <a:pt x="171196" y="494792"/>
                    <a:pt x="170180" y="495808"/>
                  </a:cubicBezTo>
                  <a:cubicBezTo>
                    <a:pt x="156845" y="509524"/>
                    <a:pt x="128143" y="509651"/>
                    <a:pt x="107696" y="510413"/>
                  </a:cubicBezTo>
                  <a:cubicBezTo>
                    <a:pt x="76962" y="511556"/>
                    <a:pt x="52705" y="513334"/>
                    <a:pt x="42037" y="524510"/>
                  </a:cubicBezTo>
                  <a:lnTo>
                    <a:pt x="32893" y="515874"/>
                  </a:lnTo>
                  <a:lnTo>
                    <a:pt x="42164" y="524383"/>
                  </a:lnTo>
                  <a:cubicBezTo>
                    <a:pt x="26797" y="541147"/>
                    <a:pt x="26035" y="586232"/>
                    <a:pt x="26035" y="588010"/>
                  </a:cubicBezTo>
                  <a:lnTo>
                    <a:pt x="13335" y="588010"/>
                  </a:lnTo>
                  <a:lnTo>
                    <a:pt x="13335" y="575437"/>
                  </a:lnTo>
                  <a:lnTo>
                    <a:pt x="230886" y="575437"/>
                  </a:lnTo>
                  <a:lnTo>
                    <a:pt x="448437" y="575437"/>
                  </a:lnTo>
                  <a:close/>
                  <a:moveTo>
                    <a:pt x="230886" y="118491"/>
                  </a:moveTo>
                  <a:cubicBezTo>
                    <a:pt x="221869" y="118491"/>
                    <a:pt x="206883" y="124841"/>
                    <a:pt x="206883" y="171450"/>
                  </a:cubicBezTo>
                  <a:lnTo>
                    <a:pt x="194183" y="171450"/>
                  </a:lnTo>
                  <a:lnTo>
                    <a:pt x="206756" y="171450"/>
                  </a:lnTo>
                  <a:cubicBezTo>
                    <a:pt x="206756" y="213360"/>
                    <a:pt x="221742" y="215519"/>
                    <a:pt x="234188" y="215519"/>
                  </a:cubicBezTo>
                  <a:lnTo>
                    <a:pt x="234188" y="228092"/>
                  </a:lnTo>
                  <a:lnTo>
                    <a:pt x="234188" y="215519"/>
                  </a:lnTo>
                  <a:cubicBezTo>
                    <a:pt x="244729" y="215519"/>
                    <a:pt x="255905" y="217043"/>
                    <a:pt x="255905" y="171450"/>
                  </a:cubicBezTo>
                  <a:lnTo>
                    <a:pt x="268478" y="171450"/>
                  </a:lnTo>
                  <a:lnTo>
                    <a:pt x="255905" y="171450"/>
                  </a:lnTo>
                  <a:cubicBezTo>
                    <a:pt x="255905" y="125349"/>
                    <a:pt x="240030" y="118491"/>
                    <a:pt x="230759" y="118491"/>
                  </a:cubicBezTo>
                  <a:lnTo>
                    <a:pt x="230759" y="105918"/>
                  </a:lnTo>
                  <a:lnTo>
                    <a:pt x="230759" y="118491"/>
                  </a:lnTo>
                  <a:moveTo>
                    <a:pt x="230759" y="93345"/>
                  </a:moveTo>
                  <a:cubicBezTo>
                    <a:pt x="262636" y="93345"/>
                    <a:pt x="281178" y="122047"/>
                    <a:pt x="281178" y="171450"/>
                  </a:cubicBezTo>
                  <a:cubicBezTo>
                    <a:pt x="281178" y="223647"/>
                    <a:pt x="264922" y="240665"/>
                    <a:pt x="234188" y="240665"/>
                  </a:cubicBezTo>
                  <a:cubicBezTo>
                    <a:pt x="205486" y="240665"/>
                    <a:pt x="181483" y="224917"/>
                    <a:pt x="181483" y="171450"/>
                  </a:cubicBezTo>
                  <a:cubicBezTo>
                    <a:pt x="181483" y="122555"/>
                    <a:pt x="198501" y="93345"/>
                    <a:pt x="230759" y="93345"/>
                  </a:cubicBezTo>
                  <a:close/>
                </a:path>
              </a:pathLst>
            </a:custGeom>
            <a:solidFill>
              <a:srgbClr val="418AB3"/>
            </a:solidFill>
          </p:spPr>
        </p:sp>
      </p:grpSp>
      <p:sp>
        <p:nvSpPr>
          <p:cNvPr id="42" name="TextBox 42"/>
          <p:cNvSpPr txBox="1"/>
          <p:nvPr/>
        </p:nvSpPr>
        <p:spPr>
          <a:xfrm>
            <a:off x="2280600" y="475560"/>
            <a:ext cx="5873760" cy="923330"/>
          </a:xfrm>
          <a:prstGeom prst="rect">
            <a:avLst/>
          </a:prstGeom>
        </p:spPr>
        <p:txBody>
          <a:bodyPr lIns="0" tIns="0" rIns="0" bIns="0" rtlCol="0" anchor="t">
            <a:spAutoFit/>
          </a:bodyPr>
          <a:lstStyle/>
          <a:p>
            <a:pPr algn="r" rtl="1">
              <a:lnSpc>
                <a:spcPts val="3600"/>
              </a:lnSpc>
            </a:pPr>
            <a:r>
              <a:rPr lang="fa-IR" sz="3000" spc="42" dirty="0">
                <a:solidFill>
                  <a:srgbClr val="404040"/>
                </a:solidFill>
                <a:latin typeface="Montserrat Bold"/>
                <a:cs typeface="B Nazanin" pitchFamily="2" charset="-78"/>
              </a:rPr>
              <a:t>چیدمان</a:t>
            </a:r>
          </a:p>
          <a:p>
            <a:pPr algn="r" rtl="1">
              <a:lnSpc>
                <a:spcPts val="3600"/>
              </a:lnSpc>
            </a:pPr>
            <a:r>
              <a:rPr lang="fa-IR" sz="3000" spc="42" dirty="0">
                <a:solidFill>
                  <a:srgbClr val="404040"/>
                </a:solidFill>
                <a:latin typeface="Montserrat Bold"/>
                <a:cs typeface="B Nazanin" pitchFamily="2" charset="-78"/>
              </a:rPr>
              <a:t>پاک کردن اسلاید متنی برای پیشنهاد شما</a:t>
            </a:r>
            <a:endParaRPr lang="en-US" sz="3000" spc="42" dirty="0">
              <a:solidFill>
                <a:srgbClr val="404040"/>
              </a:solidFill>
              <a:latin typeface="Montserrat Bold"/>
              <a:cs typeface="B Nazanin" pitchFamily="2" charset="-78"/>
            </a:endParaRPr>
          </a:p>
        </p:txBody>
      </p:sp>
      <p:sp>
        <p:nvSpPr>
          <p:cNvPr id="43" name="TextBox 43"/>
          <p:cNvSpPr txBox="1"/>
          <p:nvPr/>
        </p:nvSpPr>
        <p:spPr>
          <a:xfrm>
            <a:off x="12023280" y="3373740"/>
            <a:ext cx="5592420" cy="1128514"/>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grpSp>
        <p:nvGrpSpPr>
          <p:cNvPr id="44" name="Group 44"/>
          <p:cNvGrpSpPr/>
          <p:nvPr/>
        </p:nvGrpSpPr>
        <p:grpSpPr>
          <a:xfrm>
            <a:off x="3329640" y="4870260"/>
            <a:ext cx="3351780" cy="273240"/>
            <a:chOff x="0" y="0"/>
            <a:chExt cx="4469040" cy="364320"/>
          </a:xfrm>
        </p:grpSpPr>
        <p:sp>
          <p:nvSpPr>
            <p:cNvPr id="45" name="Freeform 45"/>
            <p:cNvSpPr/>
            <p:nvPr/>
          </p:nvSpPr>
          <p:spPr>
            <a:xfrm>
              <a:off x="0" y="0"/>
              <a:ext cx="4469003" cy="364363"/>
            </a:xfrm>
            <a:custGeom>
              <a:avLst/>
              <a:gdLst/>
              <a:ahLst/>
              <a:cxnLst/>
              <a:rect l="l" t="t" r="r" b="b"/>
              <a:pathLst>
                <a:path w="4469003" h="364363">
                  <a:moveTo>
                    <a:pt x="4469003" y="0"/>
                  </a:moveTo>
                  <a:cubicBezTo>
                    <a:pt x="4469003" y="121412"/>
                    <a:pt x="4469003" y="225552"/>
                    <a:pt x="4469003" y="364363"/>
                  </a:cubicBezTo>
                  <a:cubicBezTo>
                    <a:pt x="2990977" y="364363"/>
                    <a:pt x="1530223" y="364363"/>
                    <a:pt x="17399" y="364363"/>
                  </a:cubicBezTo>
                  <a:cubicBezTo>
                    <a:pt x="17399" y="260223"/>
                    <a:pt x="17399" y="138811"/>
                    <a:pt x="0" y="0"/>
                  </a:cubicBezTo>
                  <a:cubicBezTo>
                    <a:pt x="1512824" y="0"/>
                    <a:pt x="2973578" y="0"/>
                    <a:pt x="4469003" y="0"/>
                  </a:cubicBezTo>
                  <a:close/>
                </a:path>
              </a:pathLst>
            </a:custGeom>
            <a:solidFill>
              <a:srgbClr val="002060"/>
            </a:solidFill>
          </p:spPr>
        </p:sp>
      </p:grpSp>
      <p:grpSp>
        <p:nvGrpSpPr>
          <p:cNvPr id="46" name="Group 46"/>
          <p:cNvGrpSpPr/>
          <p:nvPr/>
        </p:nvGrpSpPr>
        <p:grpSpPr>
          <a:xfrm>
            <a:off x="3669300" y="2126520"/>
            <a:ext cx="2687040" cy="523800"/>
            <a:chOff x="0" y="0"/>
            <a:chExt cx="3582720" cy="698400"/>
          </a:xfrm>
        </p:grpSpPr>
        <p:sp>
          <p:nvSpPr>
            <p:cNvPr id="47" name="Freeform 47"/>
            <p:cNvSpPr/>
            <p:nvPr/>
          </p:nvSpPr>
          <p:spPr>
            <a:xfrm>
              <a:off x="0" y="0"/>
              <a:ext cx="3582670" cy="698373"/>
            </a:xfrm>
            <a:custGeom>
              <a:avLst/>
              <a:gdLst/>
              <a:ahLst/>
              <a:cxnLst/>
              <a:rect l="l" t="t" r="r" b="b"/>
              <a:pathLst>
                <a:path w="3582670" h="698373">
                  <a:moveTo>
                    <a:pt x="0" y="646049"/>
                  </a:moveTo>
                  <a:cubicBezTo>
                    <a:pt x="556514" y="436499"/>
                    <a:pt x="1113028" y="226949"/>
                    <a:pt x="1687068" y="34925"/>
                  </a:cubicBezTo>
                  <a:cubicBezTo>
                    <a:pt x="1739138" y="0"/>
                    <a:pt x="1826133" y="0"/>
                    <a:pt x="1878330" y="17399"/>
                  </a:cubicBezTo>
                  <a:cubicBezTo>
                    <a:pt x="2452243" y="226949"/>
                    <a:pt x="3026156" y="436499"/>
                    <a:pt x="3582670" y="698373"/>
                  </a:cubicBezTo>
                  <a:cubicBezTo>
                    <a:pt x="2382647" y="698373"/>
                    <a:pt x="1200023" y="698373"/>
                    <a:pt x="0" y="698373"/>
                  </a:cubicBezTo>
                  <a:cubicBezTo>
                    <a:pt x="0" y="680974"/>
                    <a:pt x="0" y="663448"/>
                    <a:pt x="0" y="646049"/>
                  </a:cubicBezTo>
                  <a:close/>
                </a:path>
              </a:pathLst>
            </a:custGeom>
            <a:solidFill>
              <a:srgbClr val="002060"/>
            </a:solidFill>
          </p:spPr>
        </p:sp>
      </p:grpSp>
      <p:grpSp>
        <p:nvGrpSpPr>
          <p:cNvPr id="48" name="Group 48"/>
          <p:cNvGrpSpPr/>
          <p:nvPr/>
        </p:nvGrpSpPr>
        <p:grpSpPr>
          <a:xfrm>
            <a:off x="3498120" y="2779920"/>
            <a:ext cx="3028320" cy="170640"/>
            <a:chOff x="0" y="0"/>
            <a:chExt cx="4037760" cy="227520"/>
          </a:xfrm>
        </p:grpSpPr>
        <p:sp>
          <p:nvSpPr>
            <p:cNvPr id="49" name="Freeform 49"/>
            <p:cNvSpPr/>
            <p:nvPr/>
          </p:nvSpPr>
          <p:spPr>
            <a:xfrm>
              <a:off x="-127" y="0"/>
              <a:ext cx="4037838" cy="227584"/>
            </a:xfrm>
            <a:custGeom>
              <a:avLst/>
              <a:gdLst/>
              <a:ahLst/>
              <a:cxnLst/>
              <a:rect l="l" t="t" r="r" b="b"/>
              <a:pathLst>
                <a:path w="4037838" h="227584">
                  <a:moveTo>
                    <a:pt x="4037838" y="105029"/>
                  </a:moveTo>
                  <a:cubicBezTo>
                    <a:pt x="3950843" y="140081"/>
                    <a:pt x="3881247" y="227584"/>
                    <a:pt x="3794125" y="227584"/>
                  </a:cubicBezTo>
                  <a:cubicBezTo>
                    <a:pt x="2610612" y="227584"/>
                    <a:pt x="1427099" y="227584"/>
                    <a:pt x="261112" y="227584"/>
                  </a:cubicBezTo>
                  <a:cubicBezTo>
                    <a:pt x="174117" y="227584"/>
                    <a:pt x="87122" y="140081"/>
                    <a:pt x="0" y="105029"/>
                  </a:cubicBezTo>
                  <a:cubicBezTo>
                    <a:pt x="17526" y="69977"/>
                    <a:pt x="34925" y="35052"/>
                    <a:pt x="52324" y="0"/>
                  </a:cubicBezTo>
                  <a:cubicBezTo>
                    <a:pt x="1357630" y="0"/>
                    <a:pt x="2680335" y="0"/>
                    <a:pt x="3985641" y="0"/>
                  </a:cubicBezTo>
                  <a:cubicBezTo>
                    <a:pt x="4003040" y="35052"/>
                    <a:pt x="4020439" y="69977"/>
                    <a:pt x="4037838" y="105029"/>
                  </a:cubicBezTo>
                  <a:close/>
                </a:path>
              </a:pathLst>
            </a:custGeom>
            <a:solidFill>
              <a:srgbClr val="002060"/>
            </a:solidFill>
          </p:spPr>
        </p:sp>
      </p:grpSp>
      <p:grpSp>
        <p:nvGrpSpPr>
          <p:cNvPr id="50" name="Group 50"/>
          <p:cNvGrpSpPr/>
          <p:nvPr/>
        </p:nvGrpSpPr>
        <p:grpSpPr>
          <a:xfrm>
            <a:off x="3525660" y="4569480"/>
            <a:ext cx="2973780" cy="196020"/>
            <a:chOff x="0" y="0"/>
            <a:chExt cx="3965040" cy="261360"/>
          </a:xfrm>
        </p:grpSpPr>
        <p:sp>
          <p:nvSpPr>
            <p:cNvPr id="51" name="Freeform 51"/>
            <p:cNvSpPr/>
            <p:nvPr/>
          </p:nvSpPr>
          <p:spPr>
            <a:xfrm>
              <a:off x="127" y="0"/>
              <a:ext cx="3964940" cy="261366"/>
            </a:xfrm>
            <a:custGeom>
              <a:avLst/>
              <a:gdLst/>
              <a:ahLst/>
              <a:cxnLst/>
              <a:rect l="l" t="t" r="r" b="b"/>
              <a:pathLst>
                <a:path w="3964940" h="261366">
                  <a:moveTo>
                    <a:pt x="1947672" y="243967"/>
                  </a:moveTo>
                  <a:cubicBezTo>
                    <a:pt x="1391158" y="243967"/>
                    <a:pt x="817245" y="261366"/>
                    <a:pt x="243459" y="243967"/>
                  </a:cubicBezTo>
                  <a:cubicBezTo>
                    <a:pt x="173863" y="243967"/>
                    <a:pt x="86995" y="174244"/>
                    <a:pt x="0" y="139446"/>
                  </a:cubicBezTo>
                  <a:cubicBezTo>
                    <a:pt x="86995" y="104648"/>
                    <a:pt x="156464" y="17526"/>
                    <a:pt x="226060" y="17526"/>
                  </a:cubicBezTo>
                  <a:cubicBezTo>
                    <a:pt x="1408557" y="0"/>
                    <a:pt x="2573655" y="0"/>
                    <a:pt x="3738880" y="17399"/>
                  </a:cubicBezTo>
                  <a:cubicBezTo>
                    <a:pt x="3808476" y="17399"/>
                    <a:pt x="3895344" y="104521"/>
                    <a:pt x="3964940" y="139319"/>
                  </a:cubicBezTo>
                  <a:cubicBezTo>
                    <a:pt x="3877945" y="174117"/>
                    <a:pt x="3808476" y="243840"/>
                    <a:pt x="3721481" y="243840"/>
                  </a:cubicBezTo>
                  <a:cubicBezTo>
                    <a:pt x="3130169" y="261239"/>
                    <a:pt x="2538984" y="243840"/>
                    <a:pt x="1947672" y="243840"/>
                  </a:cubicBezTo>
                  <a:close/>
                </a:path>
              </a:pathLst>
            </a:custGeom>
            <a:solidFill>
              <a:srgbClr val="002060"/>
            </a:solidFill>
          </p:spPr>
        </p:sp>
      </p:grpSp>
      <p:grpSp>
        <p:nvGrpSpPr>
          <p:cNvPr id="52" name="Group 52"/>
          <p:cNvGrpSpPr/>
          <p:nvPr/>
        </p:nvGrpSpPr>
        <p:grpSpPr>
          <a:xfrm>
            <a:off x="5939460" y="3053160"/>
            <a:ext cx="248400" cy="1411560"/>
            <a:chOff x="0" y="0"/>
            <a:chExt cx="331200" cy="1882080"/>
          </a:xfrm>
        </p:grpSpPr>
        <p:sp>
          <p:nvSpPr>
            <p:cNvPr id="53" name="Freeform 53"/>
            <p:cNvSpPr/>
            <p:nvPr/>
          </p:nvSpPr>
          <p:spPr>
            <a:xfrm>
              <a:off x="0" y="0"/>
              <a:ext cx="331216" cy="1882140"/>
            </a:xfrm>
            <a:custGeom>
              <a:avLst/>
              <a:gdLst/>
              <a:ahLst/>
              <a:cxnLst/>
              <a:rect l="l" t="t" r="r" b="b"/>
              <a:pathLst>
                <a:path w="331216" h="1882140">
                  <a:moveTo>
                    <a:pt x="331216" y="1829816"/>
                  </a:moveTo>
                  <a:cubicBezTo>
                    <a:pt x="104648" y="1882140"/>
                    <a:pt x="0" y="1847215"/>
                    <a:pt x="0" y="1603248"/>
                  </a:cubicBezTo>
                  <a:cubicBezTo>
                    <a:pt x="17399" y="1167638"/>
                    <a:pt x="17399" y="714502"/>
                    <a:pt x="0" y="261366"/>
                  </a:cubicBezTo>
                  <a:cubicBezTo>
                    <a:pt x="0" y="17399"/>
                    <a:pt x="122047" y="0"/>
                    <a:pt x="331216" y="52324"/>
                  </a:cubicBezTo>
                  <a:cubicBezTo>
                    <a:pt x="331216" y="644779"/>
                    <a:pt x="331216" y="1219962"/>
                    <a:pt x="331216" y="1829816"/>
                  </a:cubicBezTo>
                  <a:close/>
                </a:path>
              </a:pathLst>
            </a:custGeom>
            <a:solidFill>
              <a:srgbClr val="002060"/>
            </a:solidFill>
          </p:spPr>
        </p:sp>
      </p:grpSp>
      <p:grpSp>
        <p:nvGrpSpPr>
          <p:cNvPr id="54" name="Group 54"/>
          <p:cNvGrpSpPr/>
          <p:nvPr/>
        </p:nvGrpSpPr>
        <p:grpSpPr>
          <a:xfrm>
            <a:off x="3851280" y="3027780"/>
            <a:ext cx="234360" cy="1398060"/>
            <a:chOff x="0" y="0"/>
            <a:chExt cx="312480" cy="1864080"/>
          </a:xfrm>
        </p:grpSpPr>
        <p:sp>
          <p:nvSpPr>
            <p:cNvPr id="55" name="Freeform 55"/>
            <p:cNvSpPr/>
            <p:nvPr/>
          </p:nvSpPr>
          <p:spPr>
            <a:xfrm>
              <a:off x="0" y="0"/>
              <a:ext cx="312420" cy="1864106"/>
            </a:xfrm>
            <a:custGeom>
              <a:avLst/>
              <a:gdLst/>
              <a:ahLst/>
              <a:cxnLst/>
              <a:rect l="l" t="t" r="r" b="b"/>
              <a:pathLst>
                <a:path w="312420" h="1864106">
                  <a:moveTo>
                    <a:pt x="312420" y="1864106"/>
                  </a:moveTo>
                  <a:cubicBezTo>
                    <a:pt x="190881" y="1864106"/>
                    <a:pt x="104140" y="1864106"/>
                    <a:pt x="0" y="1864106"/>
                  </a:cubicBezTo>
                  <a:cubicBezTo>
                    <a:pt x="0" y="1271778"/>
                    <a:pt x="0" y="696849"/>
                    <a:pt x="0" y="87122"/>
                  </a:cubicBezTo>
                  <a:cubicBezTo>
                    <a:pt x="156210" y="52324"/>
                    <a:pt x="312420" y="0"/>
                    <a:pt x="312420" y="278765"/>
                  </a:cubicBezTo>
                  <a:cubicBezTo>
                    <a:pt x="312420" y="783971"/>
                    <a:pt x="312420" y="1306576"/>
                    <a:pt x="312420" y="1864106"/>
                  </a:cubicBezTo>
                  <a:close/>
                </a:path>
              </a:pathLst>
            </a:custGeom>
            <a:solidFill>
              <a:srgbClr val="002060"/>
            </a:solidFill>
          </p:spPr>
        </p:sp>
      </p:grpSp>
      <p:grpSp>
        <p:nvGrpSpPr>
          <p:cNvPr id="56" name="Group 56"/>
          <p:cNvGrpSpPr/>
          <p:nvPr/>
        </p:nvGrpSpPr>
        <p:grpSpPr>
          <a:xfrm>
            <a:off x="4361580" y="3094200"/>
            <a:ext cx="245700" cy="1384560"/>
            <a:chOff x="0" y="0"/>
            <a:chExt cx="327600" cy="1846080"/>
          </a:xfrm>
        </p:grpSpPr>
        <p:sp>
          <p:nvSpPr>
            <p:cNvPr id="57" name="Freeform 57"/>
            <p:cNvSpPr/>
            <p:nvPr/>
          </p:nvSpPr>
          <p:spPr>
            <a:xfrm>
              <a:off x="0" y="0"/>
              <a:ext cx="327660" cy="1846072"/>
            </a:xfrm>
            <a:custGeom>
              <a:avLst/>
              <a:gdLst/>
              <a:ahLst/>
              <a:cxnLst/>
              <a:rect l="l" t="t" r="r" b="b"/>
              <a:pathLst>
                <a:path w="327660" h="1846072">
                  <a:moveTo>
                    <a:pt x="17272" y="0"/>
                  </a:moveTo>
                  <a:cubicBezTo>
                    <a:pt x="137922" y="0"/>
                    <a:pt x="224155" y="0"/>
                    <a:pt x="327660" y="0"/>
                  </a:cubicBezTo>
                  <a:cubicBezTo>
                    <a:pt x="327660" y="574675"/>
                    <a:pt x="327660" y="1166876"/>
                    <a:pt x="327660" y="1758950"/>
                  </a:cubicBezTo>
                  <a:cubicBezTo>
                    <a:pt x="137922" y="1828673"/>
                    <a:pt x="0" y="1846072"/>
                    <a:pt x="0" y="1567434"/>
                  </a:cubicBezTo>
                  <a:cubicBezTo>
                    <a:pt x="17272" y="1062355"/>
                    <a:pt x="17272" y="539877"/>
                    <a:pt x="17272" y="0"/>
                  </a:cubicBezTo>
                  <a:close/>
                </a:path>
              </a:pathLst>
            </a:custGeom>
            <a:solidFill>
              <a:srgbClr val="002060"/>
            </a:solidFill>
          </p:spPr>
        </p:sp>
      </p:grpSp>
      <p:grpSp>
        <p:nvGrpSpPr>
          <p:cNvPr id="58" name="Group 58"/>
          <p:cNvGrpSpPr/>
          <p:nvPr/>
        </p:nvGrpSpPr>
        <p:grpSpPr>
          <a:xfrm>
            <a:off x="4908060" y="3094200"/>
            <a:ext cx="223020" cy="1332180"/>
            <a:chOff x="0" y="0"/>
            <a:chExt cx="297360" cy="1776240"/>
          </a:xfrm>
        </p:grpSpPr>
        <p:sp>
          <p:nvSpPr>
            <p:cNvPr id="59" name="Freeform 59"/>
            <p:cNvSpPr/>
            <p:nvPr/>
          </p:nvSpPr>
          <p:spPr>
            <a:xfrm>
              <a:off x="0" y="0"/>
              <a:ext cx="297307" cy="1776222"/>
            </a:xfrm>
            <a:custGeom>
              <a:avLst/>
              <a:gdLst/>
              <a:ahLst/>
              <a:cxnLst/>
              <a:rect l="l" t="t" r="r" b="b"/>
              <a:pathLst>
                <a:path w="297307" h="1776222">
                  <a:moveTo>
                    <a:pt x="0" y="0"/>
                  </a:moveTo>
                  <a:cubicBezTo>
                    <a:pt x="104902" y="0"/>
                    <a:pt x="192405" y="0"/>
                    <a:pt x="297307" y="0"/>
                  </a:cubicBezTo>
                  <a:cubicBezTo>
                    <a:pt x="297307" y="592074"/>
                    <a:pt x="297307" y="1184148"/>
                    <a:pt x="297307" y="1776222"/>
                  </a:cubicBezTo>
                  <a:cubicBezTo>
                    <a:pt x="192405" y="1776222"/>
                    <a:pt x="104902" y="1776222"/>
                    <a:pt x="0" y="1776222"/>
                  </a:cubicBezTo>
                  <a:cubicBezTo>
                    <a:pt x="0" y="1201547"/>
                    <a:pt x="0" y="609473"/>
                    <a:pt x="0" y="0"/>
                  </a:cubicBezTo>
                  <a:close/>
                </a:path>
              </a:pathLst>
            </a:custGeom>
            <a:solidFill>
              <a:srgbClr val="002060"/>
            </a:solidFill>
          </p:spPr>
        </p:sp>
      </p:grpSp>
      <p:grpSp>
        <p:nvGrpSpPr>
          <p:cNvPr id="60" name="Group 60"/>
          <p:cNvGrpSpPr/>
          <p:nvPr/>
        </p:nvGrpSpPr>
        <p:grpSpPr>
          <a:xfrm>
            <a:off x="5417820" y="3094200"/>
            <a:ext cx="220860" cy="1332180"/>
            <a:chOff x="0" y="0"/>
            <a:chExt cx="294480" cy="1776240"/>
          </a:xfrm>
        </p:grpSpPr>
        <p:sp>
          <p:nvSpPr>
            <p:cNvPr id="61" name="Freeform 61"/>
            <p:cNvSpPr/>
            <p:nvPr/>
          </p:nvSpPr>
          <p:spPr>
            <a:xfrm>
              <a:off x="0" y="0"/>
              <a:ext cx="294513" cy="1776222"/>
            </a:xfrm>
            <a:custGeom>
              <a:avLst/>
              <a:gdLst/>
              <a:ahLst/>
              <a:cxnLst/>
              <a:rect l="l" t="t" r="r" b="b"/>
              <a:pathLst>
                <a:path w="294513" h="1776222">
                  <a:moveTo>
                    <a:pt x="0" y="0"/>
                  </a:moveTo>
                  <a:cubicBezTo>
                    <a:pt x="103886" y="0"/>
                    <a:pt x="190500" y="0"/>
                    <a:pt x="294513" y="0"/>
                  </a:cubicBezTo>
                  <a:cubicBezTo>
                    <a:pt x="294513" y="592074"/>
                    <a:pt x="294513" y="1166749"/>
                    <a:pt x="294513" y="1776222"/>
                  </a:cubicBezTo>
                  <a:cubicBezTo>
                    <a:pt x="207899" y="1776222"/>
                    <a:pt x="104013" y="1776222"/>
                    <a:pt x="0" y="1776222"/>
                  </a:cubicBezTo>
                  <a:cubicBezTo>
                    <a:pt x="0" y="1184148"/>
                    <a:pt x="0" y="592074"/>
                    <a:pt x="0" y="0"/>
                  </a:cubicBezTo>
                  <a:close/>
                </a:path>
              </a:pathLst>
            </a:custGeom>
            <a:solidFill>
              <a:srgbClr val="002060"/>
            </a:solidFill>
          </p:spPr>
        </p:sp>
      </p:grpSp>
      <p:sp>
        <p:nvSpPr>
          <p:cNvPr id="62" name="TextBox 62"/>
          <p:cNvSpPr txBox="1"/>
          <p:nvPr/>
        </p:nvSpPr>
        <p:spPr>
          <a:xfrm>
            <a:off x="12023280" y="5382540"/>
            <a:ext cx="5592420" cy="1128514"/>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404040"/>
              </a:solidFill>
              <a:latin typeface="Montserrat"/>
              <a:cs typeface="B Nazanin" pitchFamily="2" charset="-78"/>
            </a:endParaRPr>
          </a:p>
        </p:txBody>
      </p:sp>
      <p:sp>
        <p:nvSpPr>
          <p:cNvPr id="63" name="TextBox 63"/>
          <p:cNvSpPr txBox="1"/>
          <p:nvPr/>
        </p:nvSpPr>
        <p:spPr>
          <a:xfrm>
            <a:off x="12007620" y="7517160"/>
            <a:ext cx="5592420" cy="1128514"/>
          </a:xfrm>
          <a:prstGeom prst="rect">
            <a:avLst/>
          </a:prstGeom>
        </p:spPr>
        <p:txBody>
          <a:bodyPr lIns="0" tIns="0" rIns="0" bIns="0" rtlCol="0" anchor="t">
            <a:spAutoFit/>
          </a:bodyPr>
          <a:lstStyle/>
          <a:p>
            <a:pPr algn="r" rtl="1">
              <a:lnSpc>
                <a:spcPts val="2160"/>
              </a:lnSpc>
            </a:pPr>
            <a:r>
              <a:rPr lang="fa-IR" sz="2000" spc="25" dirty="0">
                <a:solidFill>
                  <a:srgbClr val="404040"/>
                </a:solidFill>
                <a:latin typeface="Montserrat"/>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2000" spc="25" dirty="0">
              <a:solidFill>
                <a:srgbClr val="404040"/>
              </a:solidFill>
              <a:latin typeface="Montserrat"/>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820" y="119340"/>
            <a:ext cx="405000" cy="1299240"/>
            <a:chOff x="0" y="0"/>
            <a:chExt cx="540000" cy="1732320"/>
          </a:xfrm>
        </p:grpSpPr>
        <p:sp>
          <p:nvSpPr>
            <p:cNvPr id="3" name="Freeform 3"/>
            <p:cNvSpPr/>
            <p:nvPr/>
          </p:nvSpPr>
          <p:spPr>
            <a:xfrm>
              <a:off x="0" y="0"/>
              <a:ext cx="540004" cy="1732280"/>
            </a:xfrm>
            <a:custGeom>
              <a:avLst/>
              <a:gdLst/>
              <a:ahLst/>
              <a:cxnLst/>
              <a:rect l="l" t="t" r="r" b="b"/>
              <a:pathLst>
                <a:path w="540004" h="1732280">
                  <a:moveTo>
                    <a:pt x="0" y="0"/>
                  </a:moveTo>
                  <a:lnTo>
                    <a:pt x="540004" y="0"/>
                  </a:lnTo>
                  <a:lnTo>
                    <a:pt x="540004" y="1732280"/>
                  </a:lnTo>
                  <a:lnTo>
                    <a:pt x="0" y="1732280"/>
                  </a:lnTo>
                  <a:close/>
                </a:path>
              </a:pathLst>
            </a:custGeom>
            <a:solidFill>
              <a:srgbClr val="418AB3"/>
            </a:solidFill>
          </p:spPr>
        </p:sp>
      </p:grpSp>
      <p:grpSp>
        <p:nvGrpSpPr>
          <p:cNvPr id="4" name="Group 4"/>
          <p:cNvGrpSpPr/>
          <p:nvPr/>
        </p:nvGrpSpPr>
        <p:grpSpPr>
          <a:xfrm>
            <a:off x="16573680" y="101520"/>
            <a:ext cx="1466640" cy="1745280"/>
            <a:chOff x="0" y="0"/>
            <a:chExt cx="1955520" cy="2327040"/>
          </a:xfrm>
        </p:grpSpPr>
        <p:sp>
          <p:nvSpPr>
            <p:cNvPr id="5" name="Freeform 5"/>
            <p:cNvSpPr/>
            <p:nvPr/>
          </p:nvSpPr>
          <p:spPr>
            <a:xfrm>
              <a:off x="-127" y="0"/>
              <a:ext cx="1955673" cy="2327021"/>
            </a:xfrm>
            <a:custGeom>
              <a:avLst/>
              <a:gdLst/>
              <a:ahLst/>
              <a:cxnLst/>
              <a:rect l="l" t="t" r="r" b="b"/>
              <a:pathLst>
                <a:path w="1955673" h="2327021">
                  <a:moveTo>
                    <a:pt x="5080" y="1139571"/>
                  </a:moveTo>
                  <a:cubicBezTo>
                    <a:pt x="5080" y="962660"/>
                    <a:pt x="5080" y="785622"/>
                    <a:pt x="5080" y="608711"/>
                  </a:cubicBezTo>
                  <a:cubicBezTo>
                    <a:pt x="5080" y="568960"/>
                    <a:pt x="19939" y="542544"/>
                    <a:pt x="54737" y="522732"/>
                  </a:cubicBezTo>
                  <a:cubicBezTo>
                    <a:pt x="349250" y="355600"/>
                    <a:pt x="643636" y="188595"/>
                    <a:pt x="936498" y="19812"/>
                  </a:cubicBezTo>
                  <a:cubicBezTo>
                    <a:pt x="971296" y="0"/>
                    <a:pt x="1001014" y="1651"/>
                    <a:pt x="1032510" y="23114"/>
                  </a:cubicBezTo>
                  <a:cubicBezTo>
                    <a:pt x="1327023" y="208407"/>
                    <a:pt x="1619885" y="393573"/>
                    <a:pt x="1914271" y="578866"/>
                  </a:cubicBezTo>
                  <a:cubicBezTo>
                    <a:pt x="1943989" y="598678"/>
                    <a:pt x="1955673" y="623570"/>
                    <a:pt x="1955673" y="658241"/>
                  </a:cubicBezTo>
                  <a:cubicBezTo>
                    <a:pt x="1952371" y="1000633"/>
                    <a:pt x="1950720" y="1344549"/>
                    <a:pt x="1949069" y="1688592"/>
                  </a:cubicBezTo>
                  <a:cubicBezTo>
                    <a:pt x="1949069" y="1701800"/>
                    <a:pt x="1949069" y="1713357"/>
                    <a:pt x="1949069" y="1726692"/>
                  </a:cubicBezTo>
                  <a:cubicBezTo>
                    <a:pt x="1949069" y="1759712"/>
                    <a:pt x="1935861" y="1784604"/>
                    <a:pt x="1906016" y="1801114"/>
                  </a:cubicBezTo>
                  <a:cubicBezTo>
                    <a:pt x="1608201" y="1969770"/>
                    <a:pt x="1310386" y="2140204"/>
                    <a:pt x="1012571" y="2310511"/>
                  </a:cubicBezTo>
                  <a:cubicBezTo>
                    <a:pt x="982853" y="2327021"/>
                    <a:pt x="954659" y="2325370"/>
                    <a:pt x="926592" y="2307209"/>
                  </a:cubicBezTo>
                  <a:cubicBezTo>
                    <a:pt x="706501" y="2168271"/>
                    <a:pt x="486537" y="2029333"/>
                    <a:pt x="266446" y="1890395"/>
                  </a:cubicBezTo>
                  <a:cubicBezTo>
                    <a:pt x="190373" y="1842389"/>
                    <a:pt x="115951" y="1794510"/>
                    <a:pt x="39751" y="1746504"/>
                  </a:cubicBezTo>
                  <a:cubicBezTo>
                    <a:pt x="13335" y="1729994"/>
                    <a:pt x="0" y="1708404"/>
                    <a:pt x="0" y="1677035"/>
                  </a:cubicBezTo>
                  <a:cubicBezTo>
                    <a:pt x="0" y="1498473"/>
                    <a:pt x="0" y="1318133"/>
                    <a:pt x="0" y="1139571"/>
                  </a:cubicBezTo>
                  <a:cubicBezTo>
                    <a:pt x="1651" y="1139571"/>
                    <a:pt x="3302" y="1139571"/>
                    <a:pt x="4953" y="1139571"/>
                  </a:cubicBezTo>
                  <a:close/>
                  <a:moveTo>
                    <a:pt x="1748663" y="649986"/>
                  </a:moveTo>
                  <a:cubicBezTo>
                    <a:pt x="1742059" y="646684"/>
                    <a:pt x="1738757" y="643382"/>
                    <a:pt x="1735455" y="640080"/>
                  </a:cubicBezTo>
                  <a:cubicBezTo>
                    <a:pt x="1488948" y="484632"/>
                    <a:pt x="1242441" y="329184"/>
                    <a:pt x="997585" y="173736"/>
                  </a:cubicBezTo>
                  <a:cubicBezTo>
                    <a:pt x="984377" y="165481"/>
                    <a:pt x="976122" y="167132"/>
                    <a:pt x="962787" y="173736"/>
                  </a:cubicBezTo>
                  <a:cubicBezTo>
                    <a:pt x="718185" y="314198"/>
                    <a:pt x="473329" y="453136"/>
                    <a:pt x="228473" y="593725"/>
                  </a:cubicBezTo>
                  <a:cubicBezTo>
                    <a:pt x="223520" y="597027"/>
                    <a:pt x="216916" y="600329"/>
                    <a:pt x="210312" y="605282"/>
                  </a:cubicBezTo>
                  <a:cubicBezTo>
                    <a:pt x="278130" y="646684"/>
                    <a:pt x="342646" y="686308"/>
                    <a:pt x="407162" y="727710"/>
                  </a:cubicBezTo>
                  <a:cubicBezTo>
                    <a:pt x="423672" y="737616"/>
                    <a:pt x="436880" y="739267"/>
                    <a:pt x="455168" y="729361"/>
                  </a:cubicBezTo>
                  <a:cubicBezTo>
                    <a:pt x="615569" y="638429"/>
                    <a:pt x="776097" y="550799"/>
                    <a:pt x="936498" y="459740"/>
                  </a:cubicBezTo>
                  <a:cubicBezTo>
                    <a:pt x="967994" y="443230"/>
                    <a:pt x="997712" y="443230"/>
                    <a:pt x="1027430" y="463042"/>
                  </a:cubicBezTo>
                  <a:cubicBezTo>
                    <a:pt x="1065530" y="487807"/>
                    <a:pt x="1105154" y="511048"/>
                    <a:pt x="1144905" y="534162"/>
                  </a:cubicBezTo>
                  <a:cubicBezTo>
                    <a:pt x="1268984" y="610235"/>
                    <a:pt x="1391412" y="686308"/>
                    <a:pt x="1515491" y="762381"/>
                  </a:cubicBezTo>
                  <a:cubicBezTo>
                    <a:pt x="1522095" y="767334"/>
                    <a:pt x="1533652" y="770636"/>
                    <a:pt x="1538605" y="767334"/>
                  </a:cubicBezTo>
                  <a:cubicBezTo>
                    <a:pt x="1608074" y="729234"/>
                    <a:pt x="1677543" y="689610"/>
                    <a:pt x="1748663" y="649859"/>
                  </a:cubicBezTo>
                  <a:close/>
                  <a:moveTo>
                    <a:pt x="1809877" y="783844"/>
                  </a:moveTo>
                  <a:cubicBezTo>
                    <a:pt x="1803273" y="787146"/>
                    <a:pt x="1798320" y="788797"/>
                    <a:pt x="1795018" y="790448"/>
                  </a:cubicBezTo>
                  <a:cubicBezTo>
                    <a:pt x="1737106" y="823468"/>
                    <a:pt x="1679194" y="856615"/>
                    <a:pt x="1619631" y="887984"/>
                  </a:cubicBezTo>
                  <a:cubicBezTo>
                    <a:pt x="1606423" y="896239"/>
                    <a:pt x="1601470" y="906145"/>
                    <a:pt x="1601470" y="921004"/>
                  </a:cubicBezTo>
                  <a:cubicBezTo>
                    <a:pt x="1601470" y="1111250"/>
                    <a:pt x="1599819" y="1299718"/>
                    <a:pt x="1598168" y="1489964"/>
                  </a:cubicBezTo>
                  <a:cubicBezTo>
                    <a:pt x="1598168" y="1528064"/>
                    <a:pt x="1584960" y="1552829"/>
                    <a:pt x="1551813" y="1569339"/>
                  </a:cubicBezTo>
                  <a:cubicBezTo>
                    <a:pt x="1389634" y="1658620"/>
                    <a:pt x="1229233" y="1747901"/>
                    <a:pt x="1068705" y="1837309"/>
                  </a:cubicBezTo>
                  <a:cubicBezTo>
                    <a:pt x="1052195" y="1845564"/>
                    <a:pt x="1045591" y="1855470"/>
                    <a:pt x="1045591" y="1873758"/>
                  </a:cubicBezTo>
                  <a:cubicBezTo>
                    <a:pt x="1047242" y="1949831"/>
                    <a:pt x="1045591" y="2024253"/>
                    <a:pt x="1043940" y="2098675"/>
                  </a:cubicBezTo>
                  <a:cubicBezTo>
                    <a:pt x="1043940" y="2105279"/>
                    <a:pt x="1045591" y="2111883"/>
                    <a:pt x="1045591" y="2120138"/>
                  </a:cubicBezTo>
                  <a:cubicBezTo>
                    <a:pt x="1052195" y="2116836"/>
                    <a:pt x="1057148" y="2115185"/>
                    <a:pt x="1060450" y="2113534"/>
                  </a:cubicBezTo>
                  <a:cubicBezTo>
                    <a:pt x="1303655" y="1974596"/>
                    <a:pt x="1545209" y="1837309"/>
                    <a:pt x="1788414" y="1698371"/>
                  </a:cubicBezTo>
                  <a:cubicBezTo>
                    <a:pt x="1801622" y="1691767"/>
                    <a:pt x="1806575" y="1681861"/>
                    <a:pt x="1806575" y="1667002"/>
                  </a:cubicBezTo>
                  <a:cubicBezTo>
                    <a:pt x="1806575" y="1380871"/>
                    <a:pt x="1808226" y="1093089"/>
                    <a:pt x="1809877" y="806958"/>
                  </a:cubicBezTo>
                  <a:cubicBezTo>
                    <a:pt x="1809877" y="800354"/>
                    <a:pt x="1809877" y="793750"/>
                    <a:pt x="1809877" y="783844"/>
                  </a:cubicBezTo>
                  <a:close/>
                  <a:moveTo>
                    <a:pt x="150622" y="740918"/>
                  </a:moveTo>
                  <a:cubicBezTo>
                    <a:pt x="148971" y="747522"/>
                    <a:pt x="148971" y="752475"/>
                    <a:pt x="148971" y="757428"/>
                  </a:cubicBezTo>
                  <a:cubicBezTo>
                    <a:pt x="147320" y="1045210"/>
                    <a:pt x="145669" y="1332992"/>
                    <a:pt x="144018" y="1620774"/>
                  </a:cubicBezTo>
                  <a:cubicBezTo>
                    <a:pt x="142367" y="1635633"/>
                    <a:pt x="148971" y="1642237"/>
                    <a:pt x="160528" y="1648841"/>
                  </a:cubicBezTo>
                  <a:cubicBezTo>
                    <a:pt x="397129" y="1799336"/>
                    <a:pt x="633730" y="1949831"/>
                    <a:pt x="871982" y="2098675"/>
                  </a:cubicBezTo>
                  <a:cubicBezTo>
                    <a:pt x="878586" y="2103628"/>
                    <a:pt x="886841" y="2108581"/>
                    <a:pt x="900049" y="2116836"/>
                  </a:cubicBezTo>
                  <a:cubicBezTo>
                    <a:pt x="900049" y="2030857"/>
                    <a:pt x="900049" y="1951482"/>
                    <a:pt x="901700" y="1872107"/>
                  </a:cubicBezTo>
                  <a:cubicBezTo>
                    <a:pt x="901700" y="1853946"/>
                    <a:pt x="895096" y="1844040"/>
                    <a:pt x="880237" y="1835658"/>
                  </a:cubicBezTo>
                  <a:cubicBezTo>
                    <a:pt x="719709" y="1736471"/>
                    <a:pt x="560959" y="1637157"/>
                    <a:pt x="400431" y="1539621"/>
                  </a:cubicBezTo>
                  <a:cubicBezTo>
                    <a:pt x="367284" y="1519809"/>
                    <a:pt x="350774" y="1494917"/>
                    <a:pt x="352425" y="1455293"/>
                  </a:cubicBezTo>
                  <a:cubicBezTo>
                    <a:pt x="354076" y="1280033"/>
                    <a:pt x="352425" y="1104646"/>
                    <a:pt x="357378" y="929386"/>
                  </a:cubicBezTo>
                  <a:cubicBezTo>
                    <a:pt x="359029" y="881380"/>
                    <a:pt x="345821" y="853313"/>
                    <a:pt x="302768" y="831850"/>
                  </a:cubicBezTo>
                  <a:cubicBezTo>
                    <a:pt x="249809" y="805434"/>
                    <a:pt x="201803" y="772287"/>
                    <a:pt x="150622" y="740918"/>
                  </a:cubicBezTo>
                  <a:close/>
                  <a:moveTo>
                    <a:pt x="575818" y="826897"/>
                  </a:moveTo>
                  <a:cubicBezTo>
                    <a:pt x="579120" y="831850"/>
                    <a:pt x="579120" y="833501"/>
                    <a:pt x="580771" y="833501"/>
                  </a:cubicBezTo>
                  <a:cubicBezTo>
                    <a:pt x="709803" y="912876"/>
                    <a:pt x="837184" y="992251"/>
                    <a:pt x="967867" y="1069975"/>
                  </a:cubicBezTo>
                  <a:cubicBezTo>
                    <a:pt x="974471" y="1074928"/>
                    <a:pt x="989330" y="1073277"/>
                    <a:pt x="997585" y="1068324"/>
                  </a:cubicBezTo>
                  <a:cubicBezTo>
                    <a:pt x="1113409" y="1005459"/>
                    <a:pt x="1229233" y="940943"/>
                    <a:pt x="1345057" y="876427"/>
                  </a:cubicBezTo>
                  <a:cubicBezTo>
                    <a:pt x="1358265" y="869823"/>
                    <a:pt x="1369822" y="861568"/>
                    <a:pt x="1381506" y="854964"/>
                  </a:cubicBezTo>
                  <a:cubicBezTo>
                    <a:pt x="1379855" y="851662"/>
                    <a:pt x="1379855" y="851662"/>
                    <a:pt x="1378204" y="850011"/>
                  </a:cubicBezTo>
                  <a:cubicBezTo>
                    <a:pt x="1249172" y="770636"/>
                    <a:pt x="1120140" y="691261"/>
                    <a:pt x="991108" y="611886"/>
                  </a:cubicBezTo>
                  <a:cubicBezTo>
                    <a:pt x="984504" y="606933"/>
                    <a:pt x="972947" y="608584"/>
                    <a:pt x="967994" y="611886"/>
                  </a:cubicBezTo>
                  <a:cubicBezTo>
                    <a:pt x="837311" y="683006"/>
                    <a:pt x="706628" y="754126"/>
                    <a:pt x="575945" y="826897"/>
                  </a:cubicBezTo>
                  <a:close/>
                  <a:moveTo>
                    <a:pt x="1454404" y="985647"/>
                  </a:moveTo>
                  <a:cubicBezTo>
                    <a:pt x="1451102" y="985647"/>
                    <a:pt x="1447800" y="985647"/>
                    <a:pt x="1446149" y="987298"/>
                  </a:cubicBezTo>
                  <a:cubicBezTo>
                    <a:pt x="1318768" y="1058418"/>
                    <a:pt x="1191387" y="1129538"/>
                    <a:pt x="1064006" y="1202309"/>
                  </a:cubicBezTo>
                  <a:cubicBezTo>
                    <a:pt x="1057402" y="1205611"/>
                    <a:pt x="1050798" y="1220470"/>
                    <a:pt x="1050798" y="1228725"/>
                  </a:cubicBezTo>
                  <a:cubicBezTo>
                    <a:pt x="1049147" y="1342898"/>
                    <a:pt x="1049147" y="1455293"/>
                    <a:pt x="1047496" y="1569466"/>
                  </a:cubicBezTo>
                  <a:cubicBezTo>
                    <a:pt x="1047496" y="1605915"/>
                    <a:pt x="1047496" y="1642237"/>
                    <a:pt x="1047496" y="1681988"/>
                  </a:cubicBezTo>
                  <a:cubicBezTo>
                    <a:pt x="1054100" y="1678686"/>
                    <a:pt x="1057402" y="1677035"/>
                    <a:pt x="1060704" y="1675384"/>
                  </a:cubicBezTo>
                  <a:cubicBezTo>
                    <a:pt x="1188085" y="1605915"/>
                    <a:pt x="1313815" y="1534795"/>
                    <a:pt x="1439545" y="1465326"/>
                  </a:cubicBezTo>
                  <a:cubicBezTo>
                    <a:pt x="1447800" y="1460373"/>
                    <a:pt x="1452753" y="1448816"/>
                    <a:pt x="1452753" y="1440561"/>
                  </a:cubicBezTo>
                  <a:cubicBezTo>
                    <a:pt x="1454404" y="1395857"/>
                    <a:pt x="1454404" y="1352931"/>
                    <a:pt x="1454404" y="1309878"/>
                  </a:cubicBezTo>
                  <a:cubicBezTo>
                    <a:pt x="1454404" y="1202436"/>
                    <a:pt x="1454404" y="1094867"/>
                    <a:pt x="1454404" y="985774"/>
                  </a:cubicBezTo>
                  <a:close/>
                  <a:moveTo>
                    <a:pt x="901827" y="1677035"/>
                  </a:moveTo>
                  <a:cubicBezTo>
                    <a:pt x="901827" y="1665478"/>
                    <a:pt x="901827" y="1660525"/>
                    <a:pt x="901827" y="1653921"/>
                  </a:cubicBezTo>
                  <a:cubicBezTo>
                    <a:pt x="903478" y="1511681"/>
                    <a:pt x="903478" y="1371092"/>
                    <a:pt x="905129" y="1228852"/>
                  </a:cubicBezTo>
                  <a:cubicBezTo>
                    <a:pt x="905129" y="1210691"/>
                    <a:pt x="898525" y="1200785"/>
                    <a:pt x="883666" y="1190752"/>
                  </a:cubicBezTo>
                  <a:cubicBezTo>
                    <a:pt x="762889" y="1117981"/>
                    <a:pt x="643763" y="1043559"/>
                    <a:pt x="522986" y="970788"/>
                  </a:cubicBezTo>
                  <a:cubicBezTo>
                    <a:pt x="518033" y="965835"/>
                    <a:pt x="511429" y="962533"/>
                    <a:pt x="503174" y="959231"/>
                  </a:cubicBezTo>
                  <a:cubicBezTo>
                    <a:pt x="501523" y="964184"/>
                    <a:pt x="501523" y="967486"/>
                    <a:pt x="501523" y="969137"/>
                  </a:cubicBezTo>
                  <a:cubicBezTo>
                    <a:pt x="499872" y="1117981"/>
                    <a:pt x="498221" y="1265174"/>
                    <a:pt x="498221" y="1414018"/>
                  </a:cubicBezTo>
                  <a:cubicBezTo>
                    <a:pt x="498221" y="1422273"/>
                    <a:pt x="506476" y="1433830"/>
                    <a:pt x="514731" y="1438783"/>
                  </a:cubicBezTo>
                  <a:cubicBezTo>
                    <a:pt x="587502" y="1485138"/>
                    <a:pt x="661924" y="1529715"/>
                    <a:pt x="736473" y="1576070"/>
                  </a:cubicBezTo>
                  <a:cubicBezTo>
                    <a:pt x="789432" y="1609090"/>
                    <a:pt x="844042" y="1642237"/>
                    <a:pt x="901954" y="1676908"/>
                  </a:cubicBezTo>
                  <a:close/>
                </a:path>
              </a:pathLst>
            </a:custGeom>
            <a:solidFill>
              <a:srgbClr val="002060"/>
            </a:solidFill>
          </p:spPr>
        </p:sp>
      </p:grpSp>
      <p:grpSp>
        <p:nvGrpSpPr>
          <p:cNvPr id="6" name="Group 6"/>
          <p:cNvGrpSpPr/>
          <p:nvPr/>
        </p:nvGrpSpPr>
        <p:grpSpPr>
          <a:xfrm>
            <a:off x="17626410" y="1837350"/>
            <a:ext cx="547560" cy="8263080"/>
            <a:chOff x="0" y="0"/>
            <a:chExt cx="730080" cy="11017440"/>
          </a:xfrm>
        </p:grpSpPr>
        <p:sp>
          <p:nvSpPr>
            <p:cNvPr id="7" name="Freeform 7"/>
            <p:cNvSpPr/>
            <p:nvPr/>
          </p:nvSpPr>
          <p:spPr>
            <a:xfrm>
              <a:off x="12573" y="12573"/>
              <a:ext cx="704850" cy="10992231"/>
            </a:xfrm>
            <a:custGeom>
              <a:avLst/>
              <a:gdLst/>
              <a:ahLst/>
              <a:cxnLst/>
              <a:rect l="l" t="t" r="r" b="b"/>
              <a:pathLst>
                <a:path w="704850" h="10992231">
                  <a:moveTo>
                    <a:pt x="0" y="712597"/>
                  </a:moveTo>
                  <a:lnTo>
                    <a:pt x="704850" y="0"/>
                  </a:lnTo>
                  <a:lnTo>
                    <a:pt x="682371" y="10992231"/>
                  </a:lnTo>
                  <a:lnTo>
                    <a:pt x="0" y="10992231"/>
                  </a:lnTo>
                  <a:lnTo>
                    <a:pt x="0" y="712597"/>
                  </a:lnTo>
                  <a:close/>
                </a:path>
              </a:pathLst>
            </a:custGeom>
            <a:solidFill>
              <a:srgbClr val="418AB3"/>
            </a:solidFill>
          </p:spPr>
        </p:sp>
        <p:sp>
          <p:nvSpPr>
            <p:cNvPr id="8" name="Freeform 8"/>
            <p:cNvSpPr/>
            <p:nvPr/>
          </p:nvSpPr>
          <p:spPr>
            <a:xfrm>
              <a:off x="0" y="-1016"/>
              <a:ext cx="729996" cy="11018393"/>
            </a:xfrm>
            <a:custGeom>
              <a:avLst/>
              <a:gdLst/>
              <a:ahLst/>
              <a:cxnLst/>
              <a:rect l="l" t="t" r="r" b="b"/>
              <a:pathLst>
                <a:path w="729996" h="11018393">
                  <a:moveTo>
                    <a:pt x="3683" y="717423"/>
                  </a:moveTo>
                  <a:lnTo>
                    <a:pt x="708533" y="4699"/>
                  </a:lnTo>
                  <a:cubicBezTo>
                    <a:pt x="712089" y="1016"/>
                    <a:pt x="717550" y="0"/>
                    <a:pt x="722249" y="1905"/>
                  </a:cubicBezTo>
                  <a:cubicBezTo>
                    <a:pt x="726948" y="3810"/>
                    <a:pt x="729996" y="8509"/>
                    <a:pt x="729996" y="13589"/>
                  </a:cubicBezTo>
                  <a:lnTo>
                    <a:pt x="707644" y="11005820"/>
                  </a:lnTo>
                  <a:cubicBezTo>
                    <a:pt x="707644" y="11012805"/>
                    <a:pt x="702056" y="11018393"/>
                    <a:pt x="695071" y="11018393"/>
                  </a:cubicBezTo>
                  <a:lnTo>
                    <a:pt x="12573" y="11018393"/>
                  </a:lnTo>
                  <a:cubicBezTo>
                    <a:pt x="5588" y="11018393"/>
                    <a:pt x="0" y="11012805"/>
                    <a:pt x="0" y="11005820"/>
                  </a:cubicBezTo>
                  <a:lnTo>
                    <a:pt x="0" y="726186"/>
                  </a:lnTo>
                  <a:cubicBezTo>
                    <a:pt x="0" y="722884"/>
                    <a:pt x="1270" y="719709"/>
                    <a:pt x="3683" y="717296"/>
                  </a:cubicBezTo>
                  <a:moveTo>
                    <a:pt x="21590" y="735076"/>
                  </a:moveTo>
                  <a:lnTo>
                    <a:pt x="12573" y="726186"/>
                  </a:lnTo>
                  <a:lnTo>
                    <a:pt x="25146" y="726186"/>
                  </a:lnTo>
                  <a:lnTo>
                    <a:pt x="25146" y="11005820"/>
                  </a:lnTo>
                  <a:lnTo>
                    <a:pt x="12573" y="11005820"/>
                  </a:lnTo>
                  <a:lnTo>
                    <a:pt x="12573" y="10993247"/>
                  </a:lnTo>
                  <a:lnTo>
                    <a:pt x="694944" y="10993247"/>
                  </a:lnTo>
                  <a:lnTo>
                    <a:pt x="694944" y="11005820"/>
                  </a:lnTo>
                  <a:lnTo>
                    <a:pt x="682371" y="11005820"/>
                  </a:lnTo>
                  <a:lnTo>
                    <a:pt x="704850" y="13589"/>
                  </a:lnTo>
                  <a:lnTo>
                    <a:pt x="717423" y="13589"/>
                  </a:lnTo>
                  <a:lnTo>
                    <a:pt x="726440" y="22479"/>
                  </a:lnTo>
                  <a:lnTo>
                    <a:pt x="21590" y="735076"/>
                  </a:lnTo>
                  <a:close/>
                </a:path>
              </a:pathLst>
            </a:custGeom>
            <a:solidFill>
              <a:srgbClr val="2D6483"/>
            </a:solidFill>
          </p:spPr>
        </p:sp>
      </p:grpSp>
      <p:sp>
        <p:nvSpPr>
          <p:cNvPr id="9" name="TextBox 9"/>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sp>
        <p:nvSpPr>
          <p:cNvPr id="10" name="TextBox 10"/>
          <p:cNvSpPr txBox="1"/>
          <p:nvPr/>
        </p:nvSpPr>
        <p:spPr>
          <a:xfrm>
            <a:off x="12922380" y="4088160"/>
            <a:ext cx="404424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1" name="TextBox 11"/>
          <p:cNvSpPr txBox="1"/>
          <p:nvPr/>
        </p:nvSpPr>
        <p:spPr>
          <a:xfrm>
            <a:off x="12922380" y="3762540"/>
            <a:ext cx="40442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2" name="TextBox 12"/>
          <p:cNvSpPr txBox="1"/>
          <p:nvPr/>
        </p:nvSpPr>
        <p:spPr>
          <a:xfrm>
            <a:off x="1176840" y="4088160"/>
            <a:ext cx="422946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3" name="TextBox 13"/>
          <p:cNvSpPr txBox="1"/>
          <p:nvPr/>
        </p:nvSpPr>
        <p:spPr>
          <a:xfrm>
            <a:off x="1176840" y="3762540"/>
            <a:ext cx="42294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4" name="TextBox 14"/>
          <p:cNvSpPr txBox="1"/>
          <p:nvPr/>
        </p:nvSpPr>
        <p:spPr>
          <a:xfrm>
            <a:off x="12922380" y="5870700"/>
            <a:ext cx="404424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5" name="TextBox 15"/>
          <p:cNvSpPr txBox="1"/>
          <p:nvPr/>
        </p:nvSpPr>
        <p:spPr>
          <a:xfrm>
            <a:off x="12922380" y="5545080"/>
            <a:ext cx="40442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6" name="TextBox 16"/>
          <p:cNvSpPr txBox="1"/>
          <p:nvPr/>
        </p:nvSpPr>
        <p:spPr>
          <a:xfrm>
            <a:off x="1176840" y="5870700"/>
            <a:ext cx="4229460" cy="87786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7" name="TextBox 17"/>
          <p:cNvSpPr txBox="1"/>
          <p:nvPr/>
        </p:nvSpPr>
        <p:spPr>
          <a:xfrm>
            <a:off x="1176840" y="5545080"/>
            <a:ext cx="422946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18" name="TextBox 18"/>
          <p:cNvSpPr txBox="1"/>
          <p:nvPr/>
        </p:nvSpPr>
        <p:spPr>
          <a:xfrm>
            <a:off x="14493240" y="7983720"/>
            <a:ext cx="289674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19" name="TextBox 19"/>
          <p:cNvSpPr txBox="1"/>
          <p:nvPr/>
        </p:nvSpPr>
        <p:spPr>
          <a:xfrm>
            <a:off x="14493240" y="7658100"/>
            <a:ext cx="289674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20" name="TextBox 20"/>
          <p:cNvSpPr txBox="1"/>
          <p:nvPr/>
        </p:nvSpPr>
        <p:spPr>
          <a:xfrm>
            <a:off x="898200" y="7976160"/>
            <a:ext cx="2887020" cy="1141380"/>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1800" spc="25" dirty="0">
                <a:solidFill>
                  <a:srgbClr val="404040"/>
                </a:solidFill>
                <a:latin typeface="Montserrat"/>
                <a:cs typeface="B Nazanin" pitchFamily="2" charset="-78"/>
              </a:rPr>
              <a:t>  </a:t>
            </a:r>
          </a:p>
        </p:txBody>
      </p:sp>
      <p:sp>
        <p:nvSpPr>
          <p:cNvPr id="21" name="TextBox 21"/>
          <p:cNvSpPr txBox="1"/>
          <p:nvPr/>
        </p:nvSpPr>
        <p:spPr>
          <a:xfrm>
            <a:off x="898200" y="7650540"/>
            <a:ext cx="28870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grpSp>
        <p:nvGrpSpPr>
          <p:cNvPr id="22" name="Group 22"/>
          <p:cNvGrpSpPr/>
          <p:nvPr/>
        </p:nvGrpSpPr>
        <p:grpSpPr>
          <a:xfrm>
            <a:off x="6379560" y="4302720"/>
            <a:ext cx="5581440" cy="5331420"/>
            <a:chOff x="0" y="0"/>
            <a:chExt cx="7441920" cy="7108560"/>
          </a:xfrm>
        </p:grpSpPr>
        <p:sp>
          <p:nvSpPr>
            <p:cNvPr id="23" name="Freeform 23"/>
            <p:cNvSpPr/>
            <p:nvPr/>
          </p:nvSpPr>
          <p:spPr>
            <a:xfrm>
              <a:off x="0" y="0"/>
              <a:ext cx="7441946" cy="7108571"/>
            </a:xfrm>
            <a:custGeom>
              <a:avLst/>
              <a:gdLst/>
              <a:ahLst/>
              <a:cxnLst/>
              <a:rect l="l" t="t" r="r" b="b"/>
              <a:pathLst>
                <a:path w="7441946" h="7108571">
                  <a:moveTo>
                    <a:pt x="7441946" y="5282819"/>
                  </a:moveTo>
                  <a:cubicBezTo>
                    <a:pt x="7407910" y="5307076"/>
                    <a:pt x="7378827" y="5341112"/>
                    <a:pt x="7339964" y="5360543"/>
                  </a:cubicBezTo>
                  <a:cubicBezTo>
                    <a:pt x="6165215" y="5933440"/>
                    <a:pt x="4990338" y="6501638"/>
                    <a:pt x="3815588" y="7069709"/>
                  </a:cubicBezTo>
                  <a:cubicBezTo>
                    <a:pt x="3737864" y="7108571"/>
                    <a:pt x="3674745" y="7093966"/>
                    <a:pt x="3606800" y="7060057"/>
                  </a:cubicBezTo>
                  <a:cubicBezTo>
                    <a:pt x="2529078" y="6535674"/>
                    <a:pt x="1456309" y="6016117"/>
                    <a:pt x="383413" y="5496560"/>
                  </a:cubicBezTo>
                  <a:cubicBezTo>
                    <a:pt x="281432" y="5448046"/>
                    <a:pt x="174625" y="5399405"/>
                    <a:pt x="72771" y="5350891"/>
                  </a:cubicBezTo>
                  <a:cubicBezTo>
                    <a:pt x="24257" y="5326507"/>
                    <a:pt x="0" y="5292598"/>
                    <a:pt x="0" y="5229479"/>
                  </a:cubicBezTo>
                  <a:cubicBezTo>
                    <a:pt x="0" y="5044948"/>
                    <a:pt x="0" y="4855591"/>
                    <a:pt x="0" y="4666234"/>
                  </a:cubicBezTo>
                  <a:cubicBezTo>
                    <a:pt x="0" y="4603115"/>
                    <a:pt x="24257" y="4564253"/>
                    <a:pt x="77724" y="4539996"/>
                  </a:cubicBezTo>
                  <a:cubicBezTo>
                    <a:pt x="475742" y="4350639"/>
                    <a:pt x="869061" y="4161282"/>
                    <a:pt x="1262253" y="3971925"/>
                  </a:cubicBezTo>
                  <a:cubicBezTo>
                    <a:pt x="1271905" y="3967099"/>
                    <a:pt x="1276858" y="3962273"/>
                    <a:pt x="1281684" y="3962273"/>
                  </a:cubicBezTo>
                  <a:cubicBezTo>
                    <a:pt x="1276858" y="3641852"/>
                    <a:pt x="1349629" y="3350514"/>
                    <a:pt x="1504950" y="3078607"/>
                  </a:cubicBezTo>
                  <a:cubicBezTo>
                    <a:pt x="1524381" y="3039745"/>
                    <a:pt x="1553464" y="3010662"/>
                    <a:pt x="1582674" y="2981452"/>
                  </a:cubicBezTo>
                  <a:cubicBezTo>
                    <a:pt x="1684655" y="2884297"/>
                    <a:pt x="1805940" y="2884297"/>
                    <a:pt x="1907921" y="2981452"/>
                  </a:cubicBezTo>
                  <a:cubicBezTo>
                    <a:pt x="2009902" y="3078607"/>
                    <a:pt x="2058416" y="3209671"/>
                    <a:pt x="2106930" y="3340735"/>
                  </a:cubicBezTo>
                  <a:cubicBezTo>
                    <a:pt x="2126361" y="3399028"/>
                    <a:pt x="2145792" y="3462147"/>
                    <a:pt x="2165223" y="3534918"/>
                  </a:cubicBezTo>
                  <a:cubicBezTo>
                    <a:pt x="2252599" y="3491230"/>
                    <a:pt x="2339975" y="3452368"/>
                    <a:pt x="2417699" y="3408680"/>
                  </a:cubicBezTo>
                  <a:cubicBezTo>
                    <a:pt x="2432304" y="3399028"/>
                    <a:pt x="2441956" y="3369818"/>
                    <a:pt x="2441956" y="3345561"/>
                  </a:cubicBezTo>
                  <a:cubicBezTo>
                    <a:pt x="2441956" y="3199892"/>
                    <a:pt x="2441956" y="3054223"/>
                    <a:pt x="2441956" y="2913380"/>
                  </a:cubicBezTo>
                  <a:cubicBezTo>
                    <a:pt x="2441956" y="2185035"/>
                    <a:pt x="2441956" y="1456690"/>
                    <a:pt x="2441956" y="733171"/>
                  </a:cubicBezTo>
                  <a:cubicBezTo>
                    <a:pt x="2441956" y="650621"/>
                    <a:pt x="2471039" y="611759"/>
                    <a:pt x="2538984" y="577850"/>
                  </a:cubicBezTo>
                  <a:cubicBezTo>
                    <a:pt x="2903093" y="398145"/>
                    <a:pt x="3262249" y="218567"/>
                    <a:pt x="3616706" y="38862"/>
                  </a:cubicBezTo>
                  <a:cubicBezTo>
                    <a:pt x="3689477" y="0"/>
                    <a:pt x="3752596" y="0"/>
                    <a:pt x="3820541" y="38862"/>
                  </a:cubicBezTo>
                  <a:cubicBezTo>
                    <a:pt x="4189476" y="223393"/>
                    <a:pt x="4558411" y="402971"/>
                    <a:pt x="4927346" y="587502"/>
                  </a:cubicBezTo>
                  <a:cubicBezTo>
                    <a:pt x="4980686" y="616585"/>
                    <a:pt x="5000117" y="660273"/>
                    <a:pt x="5000117" y="723519"/>
                  </a:cubicBezTo>
                  <a:cubicBezTo>
                    <a:pt x="5000117" y="1587754"/>
                    <a:pt x="5000117" y="2452116"/>
                    <a:pt x="4995291" y="3316351"/>
                  </a:cubicBezTo>
                  <a:cubicBezTo>
                    <a:pt x="4995291" y="3384296"/>
                    <a:pt x="5019548" y="3413506"/>
                    <a:pt x="5077841" y="3437763"/>
                  </a:cubicBezTo>
                  <a:cubicBezTo>
                    <a:pt x="5140960" y="3466846"/>
                    <a:pt x="5204079" y="3500882"/>
                    <a:pt x="5276850" y="3534918"/>
                  </a:cubicBezTo>
                  <a:cubicBezTo>
                    <a:pt x="5286502" y="3496056"/>
                    <a:pt x="5291455" y="3466973"/>
                    <a:pt x="5305933" y="3437763"/>
                  </a:cubicBezTo>
                  <a:cubicBezTo>
                    <a:pt x="5364226" y="3306699"/>
                    <a:pt x="5402961" y="3165856"/>
                    <a:pt x="5480685" y="3049270"/>
                  </a:cubicBezTo>
                  <a:cubicBezTo>
                    <a:pt x="5602097" y="2859913"/>
                    <a:pt x="5786501" y="2864739"/>
                    <a:pt x="5917565" y="3044444"/>
                  </a:cubicBezTo>
                  <a:cubicBezTo>
                    <a:pt x="6053455" y="3238627"/>
                    <a:pt x="6106922" y="3466846"/>
                    <a:pt x="6145784" y="3695065"/>
                  </a:cubicBezTo>
                  <a:cubicBezTo>
                    <a:pt x="6160389" y="3782441"/>
                    <a:pt x="6160389" y="3869817"/>
                    <a:pt x="6165215" y="3962146"/>
                  </a:cubicBezTo>
                  <a:cubicBezTo>
                    <a:pt x="6456426" y="4102989"/>
                    <a:pt x="6752590" y="4248658"/>
                    <a:pt x="7053580" y="4394327"/>
                  </a:cubicBezTo>
                  <a:cubicBezTo>
                    <a:pt x="7155561" y="4442841"/>
                    <a:pt x="7257415" y="4491482"/>
                    <a:pt x="7359396" y="4539996"/>
                  </a:cubicBezTo>
                  <a:cubicBezTo>
                    <a:pt x="7388479" y="4554601"/>
                    <a:pt x="7412736" y="4578858"/>
                    <a:pt x="7441946" y="4598289"/>
                  </a:cubicBezTo>
                  <a:cubicBezTo>
                    <a:pt x="7441946" y="4826508"/>
                    <a:pt x="7441946" y="5054727"/>
                    <a:pt x="7441946" y="5282946"/>
                  </a:cubicBezTo>
                  <a:close/>
                  <a:moveTo>
                    <a:pt x="1859280" y="4297172"/>
                  </a:moveTo>
                  <a:cubicBezTo>
                    <a:pt x="1859280" y="4418584"/>
                    <a:pt x="1859280" y="4530217"/>
                    <a:pt x="1859280" y="4646803"/>
                  </a:cubicBezTo>
                  <a:cubicBezTo>
                    <a:pt x="1859280" y="4724527"/>
                    <a:pt x="1815592" y="4773041"/>
                    <a:pt x="1742821" y="4773041"/>
                  </a:cubicBezTo>
                  <a:cubicBezTo>
                    <a:pt x="1674876" y="4773041"/>
                    <a:pt x="1626362" y="4724527"/>
                    <a:pt x="1626362" y="4641977"/>
                  </a:cubicBezTo>
                  <a:cubicBezTo>
                    <a:pt x="1626362" y="4544822"/>
                    <a:pt x="1631188" y="4442841"/>
                    <a:pt x="1626362" y="4345813"/>
                  </a:cubicBezTo>
                  <a:cubicBezTo>
                    <a:pt x="1626362" y="4326382"/>
                    <a:pt x="1611757" y="4297299"/>
                    <a:pt x="1592326" y="4287520"/>
                  </a:cubicBezTo>
                  <a:cubicBezTo>
                    <a:pt x="1529207" y="4248658"/>
                    <a:pt x="1466088" y="4214749"/>
                    <a:pt x="1388491" y="4170934"/>
                  </a:cubicBezTo>
                  <a:cubicBezTo>
                    <a:pt x="1068070" y="4326255"/>
                    <a:pt x="737997" y="4486529"/>
                    <a:pt x="393319" y="4656455"/>
                  </a:cubicBezTo>
                  <a:cubicBezTo>
                    <a:pt x="422402" y="4671060"/>
                    <a:pt x="437007" y="4680712"/>
                    <a:pt x="456438" y="4690491"/>
                  </a:cubicBezTo>
                  <a:cubicBezTo>
                    <a:pt x="1524381" y="5210048"/>
                    <a:pt x="2597277" y="5724779"/>
                    <a:pt x="3670046" y="6244336"/>
                  </a:cubicBezTo>
                  <a:cubicBezTo>
                    <a:pt x="3699129" y="6258941"/>
                    <a:pt x="3742817" y="6258941"/>
                    <a:pt x="3767074" y="6244336"/>
                  </a:cubicBezTo>
                  <a:cubicBezTo>
                    <a:pt x="4844796" y="5729605"/>
                    <a:pt x="5917565" y="5205222"/>
                    <a:pt x="6990461" y="4685665"/>
                  </a:cubicBezTo>
                  <a:cubicBezTo>
                    <a:pt x="7009892" y="4680839"/>
                    <a:pt x="7024497" y="4671060"/>
                    <a:pt x="7048753" y="4651629"/>
                  </a:cubicBezTo>
                  <a:cubicBezTo>
                    <a:pt x="6713855" y="4491355"/>
                    <a:pt x="6388608" y="4331208"/>
                    <a:pt x="6058408" y="4175760"/>
                  </a:cubicBezTo>
                  <a:cubicBezTo>
                    <a:pt x="6048756" y="4170934"/>
                    <a:pt x="6029325" y="4175760"/>
                    <a:pt x="6014720" y="4185412"/>
                  </a:cubicBezTo>
                  <a:cubicBezTo>
                    <a:pt x="5951601" y="4224274"/>
                    <a:pt x="5888482" y="4263136"/>
                    <a:pt x="5815711" y="4311650"/>
                  </a:cubicBezTo>
                  <a:cubicBezTo>
                    <a:pt x="5815711" y="4413631"/>
                    <a:pt x="5815711" y="4525264"/>
                    <a:pt x="5810885" y="4641850"/>
                  </a:cubicBezTo>
                  <a:cubicBezTo>
                    <a:pt x="5810885" y="4724400"/>
                    <a:pt x="5767197" y="4772914"/>
                    <a:pt x="5694426" y="4772914"/>
                  </a:cubicBezTo>
                  <a:cubicBezTo>
                    <a:pt x="5626481" y="4772914"/>
                    <a:pt x="5582793" y="4724400"/>
                    <a:pt x="5582793" y="4641850"/>
                  </a:cubicBezTo>
                  <a:cubicBezTo>
                    <a:pt x="5582793" y="4530217"/>
                    <a:pt x="5582793" y="4413631"/>
                    <a:pt x="5582793" y="4301998"/>
                  </a:cubicBezTo>
                  <a:cubicBezTo>
                    <a:pt x="5573141" y="4297172"/>
                    <a:pt x="5573141" y="4292346"/>
                    <a:pt x="5568188" y="4292346"/>
                  </a:cubicBezTo>
                  <a:cubicBezTo>
                    <a:pt x="5344922" y="4209796"/>
                    <a:pt x="5228336" y="4054475"/>
                    <a:pt x="5233289" y="3811651"/>
                  </a:cubicBezTo>
                  <a:cubicBezTo>
                    <a:pt x="5233289" y="3797046"/>
                    <a:pt x="5228463" y="3777615"/>
                    <a:pt x="5213858" y="3767963"/>
                  </a:cubicBezTo>
                  <a:cubicBezTo>
                    <a:pt x="5145913" y="3733927"/>
                    <a:pt x="5077968" y="3700018"/>
                    <a:pt x="5000244" y="3665982"/>
                  </a:cubicBezTo>
                  <a:cubicBezTo>
                    <a:pt x="5000244" y="3996182"/>
                    <a:pt x="5000244" y="4316603"/>
                    <a:pt x="5000244" y="4637151"/>
                  </a:cubicBezTo>
                  <a:cubicBezTo>
                    <a:pt x="5000244" y="4705096"/>
                    <a:pt x="4975987" y="4743958"/>
                    <a:pt x="4917694" y="4773168"/>
                  </a:cubicBezTo>
                  <a:cubicBezTo>
                    <a:pt x="4543933" y="4962525"/>
                    <a:pt x="4170045" y="5151882"/>
                    <a:pt x="3791458" y="5331587"/>
                  </a:cubicBezTo>
                  <a:cubicBezTo>
                    <a:pt x="3752596" y="5351018"/>
                    <a:pt x="3684651" y="5351018"/>
                    <a:pt x="3645789" y="5331587"/>
                  </a:cubicBezTo>
                  <a:cubicBezTo>
                    <a:pt x="3272028" y="5147056"/>
                    <a:pt x="2903093" y="4962525"/>
                    <a:pt x="2529205" y="4777994"/>
                  </a:cubicBezTo>
                  <a:cubicBezTo>
                    <a:pt x="2466086" y="4743958"/>
                    <a:pt x="2441829" y="4705223"/>
                    <a:pt x="2441829" y="4632325"/>
                  </a:cubicBezTo>
                  <a:cubicBezTo>
                    <a:pt x="2441829" y="4340987"/>
                    <a:pt x="2441829" y="4044823"/>
                    <a:pt x="2441829" y="3748659"/>
                  </a:cubicBezTo>
                  <a:cubicBezTo>
                    <a:pt x="2441829" y="3724402"/>
                    <a:pt x="2437003" y="3695192"/>
                    <a:pt x="2437003" y="3670935"/>
                  </a:cubicBezTo>
                  <a:cubicBezTo>
                    <a:pt x="2310765" y="3719449"/>
                    <a:pt x="2170049" y="3748659"/>
                    <a:pt x="2203958" y="3933190"/>
                  </a:cubicBezTo>
                  <a:cubicBezTo>
                    <a:pt x="2203958" y="3933190"/>
                    <a:pt x="2199132" y="3938016"/>
                    <a:pt x="2199132" y="3938016"/>
                  </a:cubicBezTo>
                  <a:cubicBezTo>
                    <a:pt x="2155444" y="4122547"/>
                    <a:pt x="2038985" y="4239006"/>
                    <a:pt x="1859280" y="4297299"/>
                  </a:cubicBezTo>
                  <a:close/>
                  <a:moveTo>
                    <a:pt x="3602101" y="5045075"/>
                  </a:moveTo>
                  <a:cubicBezTo>
                    <a:pt x="3602101" y="5025644"/>
                    <a:pt x="3602101" y="5015992"/>
                    <a:pt x="3602101" y="5006213"/>
                  </a:cubicBezTo>
                  <a:cubicBezTo>
                    <a:pt x="3602101" y="3806825"/>
                    <a:pt x="3602101" y="2607564"/>
                    <a:pt x="3606927" y="1408176"/>
                  </a:cubicBezTo>
                  <a:cubicBezTo>
                    <a:pt x="3606927" y="1364488"/>
                    <a:pt x="3587496" y="1345057"/>
                    <a:pt x="3548634" y="1330452"/>
                  </a:cubicBezTo>
                  <a:cubicBezTo>
                    <a:pt x="3281680" y="1194435"/>
                    <a:pt x="3009773" y="1058545"/>
                    <a:pt x="2737993" y="922528"/>
                  </a:cubicBezTo>
                  <a:cubicBezTo>
                    <a:pt x="2718562" y="912876"/>
                    <a:pt x="2699131" y="907923"/>
                    <a:pt x="2674874" y="898271"/>
                  </a:cubicBezTo>
                  <a:cubicBezTo>
                    <a:pt x="2674874" y="927354"/>
                    <a:pt x="2674874" y="951738"/>
                    <a:pt x="2674874" y="975995"/>
                  </a:cubicBezTo>
                  <a:cubicBezTo>
                    <a:pt x="2674874" y="1213866"/>
                    <a:pt x="2674874" y="1451864"/>
                    <a:pt x="2674874" y="1689735"/>
                  </a:cubicBezTo>
                  <a:cubicBezTo>
                    <a:pt x="2674874" y="2626868"/>
                    <a:pt x="2674874" y="3568827"/>
                    <a:pt x="2674874" y="4510786"/>
                  </a:cubicBezTo>
                  <a:cubicBezTo>
                    <a:pt x="2674874" y="4569079"/>
                    <a:pt x="2689479" y="4593336"/>
                    <a:pt x="2737993" y="4617593"/>
                  </a:cubicBezTo>
                  <a:cubicBezTo>
                    <a:pt x="2830195" y="4656455"/>
                    <a:pt x="2917571" y="4704969"/>
                    <a:pt x="3009900" y="4753610"/>
                  </a:cubicBezTo>
                  <a:cubicBezTo>
                    <a:pt x="3204083" y="4850765"/>
                    <a:pt x="3398266" y="4942967"/>
                    <a:pt x="3602101" y="5044948"/>
                  </a:cubicBezTo>
                  <a:close/>
                  <a:moveTo>
                    <a:pt x="4767072" y="893445"/>
                  </a:moveTo>
                  <a:cubicBezTo>
                    <a:pt x="4733036" y="908050"/>
                    <a:pt x="4713732" y="917702"/>
                    <a:pt x="4694301" y="927481"/>
                  </a:cubicBezTo>
                  <a:cubicBezTo>
                    <a:pt x="4432173" y="1063498"/>
                    <a:pt x="4165219" y="1194562"/>
                    <a:pt x="3898138" y="1325626"/>
                  </a:cubicBezTo>
                  <a:cubicBezTo>
                    <a:pt x="3849624" y="1349883"/>
                    <a:pt x="3835019" y="1379093"/>
                    <a:pt x="3835019" y="1427607"/>
                  </a:cubicBezTo>
                  <a:cubicBezTo>
                    <a:pt x="3835019" y="2607564"/>
                    <a:pt x="3835019" y="3787394"/>
                    <a:pt x="3835019" y="4967351"/>
                  </a:cubicBezTo>
                  <a:cubicBezTo>
                    <a:pt x="3835019" y="4991608"/>
                    <a:pt x="3835019" y="5015865"/>
                    <a:pt x="3835019" y="5045075"/>
                  </a:cubicBezTo>
                  <a:cubicBezTo>
                    <a:pt x="3869055" y="5030470"/>
                    <a:pt x="3888359" y="5020818"/>
                    <a:pt x="3912743" y="5011039"/>
                  </a:cubicBezTo>
                  <a:cubicBezTo>
                    <a:pt x="4174871" y="4879975"/>
                    <a:pt x="4436999" y="4743958"/>
                    <a:pt x="4704080" y="4617720"/>
                  </a:cubicBezTo>
                  <a:cubicBezTo>
                    <a:pt x="4752594" y="4593463"/>
                    <a:pt x="4767199" y="4564253"/>
                    <a:pt x="4767199" y="4506087"/>
                  </a:cubicBezTo>
                  <a:cubicBezTo>
                    <a:pt x="4767199" y="3331083"/>
                    <a:pt x="4767199" y="2155952"/>
                    <a:pt x="4767199" y="976122"/>
                  </a:cubicBezTo>
                  <a:cubicBezTo>
                    <a:pt x="4767199" y="951865"/>
                    <a:pt x="4767199" y="927608"/>
                    <a:pt x="4767199" y="893572"/>
                  </a:cubicBezTo>
                  <a:close/>
                  <a:moveTo>
                    <a:pt x="233045" y="4845812"/>
                  </a:moveTo>
                  <a:cubicBezTo>
                    <a:pt x="233045" y="4938014"/>
                    <a:pt x="233045" y="5015738"/>
                    <a:pt x="233045" y="5098288"/>
                  </a:cubicBezTo>
                  <a:cubicBezTo>
                    <a:pt x="228219" y="5146802"/>
                    <a:pt x="247650" y="5171059"/>
                    <a:pt x="291338" y="5195443"/>
                  </a:cubicBezTo>
                  <a:cubicBezTo>
                    <a:pt x="1373759" y="5715000"/>
                    <a:pt x="2451481" y="6234557"/>
                    <a:pt x="3529203" y="6758940"/>
                  </a:cubicBezTo>
                  <a:cubicBezTo>
                    <a:pt x="3548634" y="6768592"/>
                    <a:pt x="3572891" y="6778372"/>
                    <a:pt x="3601974" y="6792976"/>
                  </a:cubicBezTo>
                  <a:cubicBezTo>
                    <a:pt x="3601974" y="6705600"/>
                    <a:pt x="3601974" y="6623050"/>
                    <a:pt x="3606800" y="6545326"/>
                  </a:cubicBezTo>
                  <a:cubicBezTo>
                    <a:pt x="3606800" y="6491859"/>
                    <a:pt x="3587369" y="6467602"/>
                    <a:pt x="3543681" y="6443345"/>
                  </a:cubicBezTo>
                  <a:cubicBezTo>
                    <a:pt x="2664968" y="6020943"/>
                    <a:pt x="1786382" y="5593588"/>
                    <a:pt x="907669" y="5171186"/>
                  </a:cubicBezTo>
                  <a:cubicBezTo>
                    <a:pt x="684403" y="5064379"/>
                    <a:pt x="465963" y="4957572"/>
                    <a:pt x="232918" y="4845812"/>
                  </a:cubicBezTo>
                  <a:close/>
                  <a:moveTo>
                    <a:pt x="7208775" y="4850638"/>
                  </a:moveTo>
                  <a:cubicBezTo>
                    <a:pt x="7179691" y="4860290"/>
                    <a:pt x="7160261" y="4870069"/>
                    <a:pt x="7136004" y="4879721"/>
                  </a:cubicBezTo>
                  <a:cubicBezTo>
                    <a:pt x="6655436" y="5112766"/>
                    <a:pt x="6174868" y="5345811"/>
                    <a:pt x="5694173" y="5578983"/>
                  </a:cubicBezTo>
                  <a:cubicBezTo>
                    <a:pt x="5097019" y="5865495"/>
                    <a:pt x="4495166" y="6156833"/>
                    <a:pt x="3898012" y="6448171"/>
                  </a:cubicBezTo>
                  <a:cubicBezTo>
                    <a:pt x="3873755" y="6457823"/>
                    <a:pt x="3839719" y="6477254"/>
                    <a:pt x="3839719" y="6496685"/>
                  </a:cubicBezTo>
                  <a:cubicBezTo>
                    <a:pt x="3834893" y="6593840"/>
                    <a:pt x="3834893" y="6690868"/>
                    <a:pt x="3834893" y="6792849"/>
                  </a:cubicBezTo>
                  <a:cubicBezTo>
                    <a:pt x="3873755" y="6778244"/>
                    <a:pt x="3898012" y="6768592"/>
                    <a:pt x="3922269" y="6753987"/>
                  </a:cubicBezTo>
                  <a:cubicBezTo>
                    <a:pt x="4422268" y="6511163"/>
                    <a:pt x="4927093" y="6268466"/>
                    <a:pt x="5432045" y="6020816"/>
                  </a:cubicBezTo>
                  <a:cubicBezTo>
                    <a:pt x="6004814" y="5744083"/>
                    <a:pt x="6577712" y="5472176"/>
                    <a:pt x="7150481" y="5190490"/>
                  </a:cubicBezTo>
                  <a:cubicBezTo>
                    <a:pt x="7174739" y="5180838"/>
                    <a:pt x="7203822" y="5151628"/>
                    <a:pt x="7203822" y="5132197"/>
                  </a:cubicBezTo>
                  <a:cubicBezTo>
                    <a:pt x="7213474" y="5039995"/>
                    <a:pt x="7208648" y="4947666"/>
                    <a:pt x="7208648" y="4850511"/>
                  </a:cubicBezTo>
                  <a:close/>
                  <a:moveTo>
                    <a:pt x="4621403" y="704088"/>
                  </a:moveTo>
                  <a:cubicBezTo>
                    <a:pt x="4325239" y="558419"/>
                    <a:pt x="4048633" y="417576"/>
                    <a:pt x="3776726" y="276860"/>
                  </a:cubicBezTo>
                  <a:cubicBezTo>
                    <a:pt x="3733038" y="257429"/>
                    <a:pt x="3703955" y="262255"/>
                    <a:pt x="3660267" y="281686"/>
                  </a:cubicBezTo>
                  <a:cubicBezTo>
                    <a:pt x="3437001" y="393319"/>
                    <a:pt x="3213608" y="505079"/>
                    <a:pt x="2990342" y="616712"/>
                  </a:cubicBezTo>
                  <a:cubicBezTo>
                    <a:pt x="2937002" y="640969"/>
                    <a:pt x="2888361" y="670179"/>
                    <a:pt x="2825242" y="699262"/>
                  </a:cubicBezTo>
                  <a:cubicBezTo>
                    <a:pt x="2864104" y="718693"/>
                    <a:pt x="2888361" y="733298"/>
                    <a:pt x="2912618" y="747776"/>
                  </a:cubicBezTo>
                  <a:cubicBezTo>
                    <a:pt x="3131058" y="859409"/>
                    <a:pt x="3354324" y="961390"/>
                    <a:pt x="3572764" y="1082802"/>
                  </a:cubicBezTo>
                  <a:cubicBezTo>
                    <a:pt x="3674745" y="1136269"/>
                    <a:pt x="3762121" y="1141095"/>
                    <a:pt x="3868928" y="1082802"/>
                  </a:cubicBezTo>
                  <a:cubicBezTo>
                    <a:pt x="4106799" y="951738"/>
                    <a:pt x="4359275" y="835152"/>
                    <a:pt x="4621403" y="704088"/>
                  </a:cubicBezTo>
                  <a:close/>
                  <a:moveTo>
                    <a:pt x="1859280" y="4039870"/>
                  </a:moveTo>
                  <a:cubicBezTo>
                    <a:pt x="1951482" y="3976751"/>
                    <a:pt x="1985518" y="3899027"/>
                    <a:pt x="1975739" y="3811651"/>
                  </a:cubicBezTo>
                  <a:cubicBezTo>
                    <a:pt x="1951482" y="3612515"/>
                    <a:pt x="1898015" y="3423158"/>
                    <a:pt x="1810639" y="3243580"/>
                  </a:cubicBezTo>
                  <a:cubicBezTo>
                    <a:pt x="1796034" y="3209544"/>
                    <a:pt x="1771777" y="3180461"/>
                    <a:pt x="1742694" y="3141599"/>
                  </a:cubicBezTo>
                  <a:cubicBezTo>
                    <a:pt x="1728089" y="3165856"/>
                    <a:pt x="1718437" y="3170682"/>
                    <a:pt x="1713611" y="3185287"/>
                  </a:cubicBezTo>
                  <a:cubicBezTo>
                    <a:pt x="1592199" y="3389249"/>
                    <a:pt x="1529080" y="3612515"/>
                    <a:pt x="1514602" y="3850513"/>
                  </a:cubicBezTo>
                  <a:cubicBezTo>
                    <a:pt x="1509776" y="3923284"/>
                    <a:pt x="1548638" y="3991356"/>
                    <a:pt x="1616583" y="4030218"/>
                  </a:cubicBezTo>
                  <a:cubicBezTo>
                    <a:pt x="1621409" y="4025392"/>
                    <a:pt x="1626235" y="4020566"/>
                    <a:pt x="1626235" y="4020566"/>
                  </a:cubicBezTo>
                  <a:cubicBezTo>
                    <a:pt x="1626235" y="3967099"/>
                    <a:pt x="1626235" y="3913759"/>
                    <a:pt x="1626235" y="3860292"/>
                  </a:cubicBezTo>
                  <a:cubicBezTo>
                    <a:pt x="1631061" y="3772916"/>
                    <a:pt x="1669923" y="3724275"/>
                    <a:pt x="1747647" y="3724275"/>
                  </a:cubicBezTo>
                  <a:cubicBezTo>
                    <a:pt x="1815592" y="3729101"/>
                    <a:pt x="1859280" y="3777742"/>
                    <a:pt x="1859280" y="3855339"/>
                  </a:cubicBezTo>
                  <a:cubicBezTo>
                    <a:pt x="1859280" y="3913632"/>
                    <a:pt x="1859280" y="3966972"/>
                    <a:pt x="1859280" y="4039870"/>
                  </a:cubicBezTo>
                  <a:close/>
                  <a:moveTo>
                    <a:pt x="5582666" y="4039870"/>
                  </a:moveTo>
                  <a:cubicBezTo>
                    <a:pt x="5582666" y="3996182"/>
                    <a:pt x="5582666" y="3967099"/>
                    <a:pt x="5582666" y="3937889"/>
                  </a:cubicBezTo>
                  <a:cubicBezTo>
                    <a:pt x="5582666" y="3908679"/>
                    <a:pt x="5582666" y="3879596"/>
                    <a:pt x="5582666" y="3850513"/>
                  </a:cubicBezTo>
                  <a:cubicBezTo>
                    <a:pt x="5582666" y="3772789"/>
                    <a:pt x="5631180" y="3724275"/>
                    <a:pt x="5699125" y="3724275"/>
                  </a:cubicBezTo>
                  <a:cubicBezTo>
                    <a:pt x="5767070" y="3729101"/>
                    <a:pt x="5810758" y="3772789"/>
                    <a:pt x="5810758" y="3850513"/>
                  </a:cubicBezTo>
                  <a:cubicBezTo>
                    <a:pt x="5815584" y="3908806"/>
                    <a:pt x="5815584" y="3967099"/>
                    <a:pt x="5815584" y="4030218"/>
                  </a:cubicBezTo>
                  <a:cubicBezTo>
                    <a:pt x="5902960" y="3976751"/>
                    <a:pt x="5946648" y="3894201"/>
                    <a:pt x="5922391" y="3792347"/>
                  </a:cubicBezTo>
                  <a:cubicBezTo>
                    <a:pt x="5893308" y="3641852"/>
                    <a:pt x="5854446" y="3491357"/>
                    <a:pt x="5805932" y="3340735"/>
                  </a:cubicBezTo>
                  <a:cubicBezTo>
                    <a:pt x="5786501" y="3272790"/>
                    <a:pt x="5742813" y="3214497"/>
                    <a:pt x="5703951" y="3131947"/>
                  </a:cubicBezTo>
                  <a:cubicBezTo>
                    <a:pt x="5669915" y="3180461"/>
                    <a:pt x="5650611" y="3204718"/>
                    <a:pt x="5636006" y="3233928"/>
                  </a:cubicBezTo>
                  <a:cubicBezTo>
                    <a:pt x="5543804" y="3418459"/>
                    <a:pt x="5490337" y="3612642"/>
                    <a:pt x="5466080" y="3816604"/>
                  </a:cubicBezTo>
                  <a:cubicBezTo>
                    <a:pt x="5456428" y="3903980"/>
                    <a:pt x="5490337" y="3976878"/>
                    <a:pt x="5582539" y="4039997"/>
                  </a:cubicBezTo>
                  <a:close/>
                </a:path>
              </a:pathLst>
            </a:custGeom>
            <a:solidFill>
              <a:srgbClr val="002060"/>
            </a:solidFill>
          </p:spPr>
        </p:sp>
      </p:grpSp>
      <p:grpSp>
        <p:nvGrpSpPr>
          <p:cNvPr id="24" name="Group 24"/>
          <p:cNvGrpSpPr/>
          <p:nvPr/>
        </p:nvGrpSpPr>
        <p:grpSpPr>
          <a:xfrm>
            <a:off x="8460720" y="6343380"/>
            <a:ext cx="535680" cy="381240"/>
            <a:chOff x="0" y="0"/>
            <a:chExt cx="714240" cy="508320"/>
          </a:xfrm>
        </p:grpSpPr>
        <p:sp>
          <p:nvSpPr>
            <p:cNvPr id="25" name="Freeform 25"/>
            <p:cNvSpPr/>
            <p:nvPr/>
          </p:nvSpPr>
          <p:spPr>
            <a:xfrm>
              <a:off x="0" y="0"/>
              <a:ext cx="714248" cy="508254"/>
            </a:xfrm>
            <a:custGeom>
              <a:avLst/>
              <a:gdLst/>
              <a:ahLst/>
              <a:cxnLst/>
              <a:rect l="l" t="t" r="r" b="b"/>
              <a:pathLst>
                <a:path w="714248" h="508254">
                  <a:moveTo>
                    <a:pt x="709422" y="338836"/>
                  </a:moveTo>
                  <a:cubicBezTo>
                    <a:pt x="714248" y="450215"/>
                    <a:pt x="631698" y="508254"/>
                    <a:pt x="549021" y="474345"/>
                  </a:cubicBezTo>
                  <a:cubicBezTo>
                    <a:pt x="388747" y="397002"/>
                    <a:pt x="228346" y="314706"/>
                    <a:pt x="68072" y="232410"/>
                  </a:cubicBezTo>
                  <a:cubicBezTo>
                    <a:pt x="14605" y="203327"/>
                    <a:pt x="0" y="140335"/>
                    <a:pt x="24257" y="82296"/>
                  </a:cubicBezTo>
                  <a:cubicBezTo>
                    <a:pt x="53467" y="24257"/>
                    <a:pt x="116586" y="0"/>
                    <a:pt x="179832" y="29083"/>
                  </a:cubicBezTo>
                  <a:cubicBezTo>
                    <a:pt x="335280" y="106553"/>
                    <a:pt x="495681" y="184023"/>
                    <a:pt x="651129" y="266319"/>
                  </a:cubicBezTo>
                  <a:cubicBezTo>
                    <a:pt x="680339" y="280797"/>
                    <a:pt x="699770" y="324358"/>
                    <a:pt x="709422" y="338963"/>
                  </a:cubicBezTo>
                  <a:close/>
                </a:path>
              </a:pathLst>
            </a:custGeom>
            <a:solidFill>
              <a:srgbClr val="002060"/>
            </a:solidFill>
          </p:spPr>
        </p:sp>
      </p:grpSp>
      <p:grpSp>
        <p:nvGrpSpPr>
          <p:cNvPr id="26" name="Group 26"/>
          <p:cNvGrpSpPr/>
          <p:nvPr/>
        </p:nvGrpSpPr>
        <p:grpSpPr>
          <a:xfrm>
            <a:off x="8460720" y="6705720"/>
            <a:ext cx="550260" cy="361800"/>
            <a:chOff x="0" y="0"/>
            <a:chExt cx="733680" cy="482400"/>
          </a:xfrm>
        </p:grpSpPr>
        <p:sp>
          <p:nvSpPr>
            <p:cNvPr id="27" name="Freeform 27"/>
            <p:cNvSpPr/>
            <p:nvPr/>
          </p:nvSpPr>
          <p:spPr>
            <a:xfrm>
              <a:off x="0" y="0"/>
              <a:ext cx="733679" cy="482473"/>
            </a:xfrm>
            <a:custGeom>
              <a:avLst/>
              <a:gdLst/>
              <a:ahLst/>
              <a:cxnLst/>
              <a:rect l="l" t="t" r="r" b="b"/>
              <a:pathLst>
                <a:path w="733679" h="482473">
                  <a:moveTo>
                    <a:pt x="140843" y="0"/>
                  </a:moveTo>
                  <a:cubicBezTo>
                    <a:pt x="155448" y="4826"/>
                    <a:pt x="179705" y="9779"/>
                    <a:pt x="203962" y="19431"/>
                  </a:cubicBezTo>
                  <a:cubicBezTo>
                    <a:pt x="344932" y="92583"/>
                    <a:pt x="485902" y="160782"/>
                    <a:pt x="626745" y="233934"/>
                  </a:cubicBezTo>
                  <a:cubicBezTo>
                    <a:pt x="709295" y="272923"/>
                    <a:pt x="733679" y="336296"/>
                    <a:pt x="699643" y="404495"/>
                  </a:cubicBezTo>
                  <a:cubicBezTo>
                    <a:pt x="665607" y="467868"/>
                    <a:pt x="602488" y="482473"/>
                    <a:pt x="524764" y="443484"/>
                  </a:cubicBezTo>
                  <a:cubicBezTo>
                    <a:pt x="374142" y="370332"/>
                    <a:pt x="228346" y="297180"/>
                    <a:pt x="82550" y="224155"/>
                  </a:cubicBezTo>
                  <a:cubicBezTo>
                    <a:pt x="24257" y="194945"/>
                    <a:pt x="0" y="146177"/>
                    <a:pt x="19431" y="82804"/>
                  </a:cubicBezTo>
                  <a:cubicBezTo>
                    <a:pt x="34036" y="29210"/>
                    <a:pt x="72898" y="0"/>
                    <a:pt x="140843" y="0"/>
                  </a:cubicBezTo>
                  <a:close/>
                </a:path>
              </a:pathLst>
            </a:custGeom>
            <a:solidFill>
              <a:srgbClr val="002060"/>
            </a:solidFill>
          </p:spPr>
        </p:sp>
      </p:grpSp>
      <p:grpSp>
        <p:nvGrpSpPr>
          <p:cNvPr id="28" name="Group 28"/>
          <p:cNvGrpSpPr/>
          <p:nvPr/>
        </p:nvGrpSpPr>
        <p:grpSpPr>
          <a:xfrm>
            <a:off x="8460720" y="7053480"/>
            <a:ext cx="550260" cy="364500"/>
            <a:chOff x="0" y="0"/>
            <a:chExt cx="733680" cy="486000"/>
          </a:xfrm>
        </p:grpSpPr>
        <p:sp>
          <p:nvSpPr>
            <p:cNvPr id="29" name="Freeform 29"/>
            <p:cNvSpPr/>
            <p:nvPr/>
          </p:nvSpPr>
          <p:spPr>
            <a:xfrm>
              <a:off x="0" y="0"/>
              <a:ext cx="733552" cy="486029"/>
            </a:xfrm>
            <a:custGeom>
              <a:avLst/>
              <a:gdLst/>
              <a:ahLst/>
              <a:cxnLst/>
              <a:rect l="l" t="t" r="r" b="b"/>
              <a:pathLst>
                <a:path w="733552" h="486029">
                  <a:moveTo>
                    <a:pt x="140843" y="0"/>
                  </a:moveTo>
                  <a:cubicBezTo>
                    <a:pt x="155448" y="4826"/>
                    <a:pt x="184531" y="14605"/>
                    <a:pt x="203962" y="24257"/>
                  </a:cubicBezTo>
                  <a:cubicBezTo>
                    <a:pt x="344805" y="92329"/>
                    <a:pt x="485775" y="165227"/>
                    <a:pt x="626618" y="233299"/>
                  </a:cubicBezTo>
                  <a:cubicBezTo>
                    <a:pt x="709168" y="276987"/>
                    <a:pt x="733552" y="340233"/>
                    <a:pt x="699516" y="408305"/>
                  </a:cubicBezTo>
                  <a:cubicBezTo>
                    <a:pt x="665480" y="471424"/>
                    <a:pt x="602361" y="486029"/>
                    <a:pt x="519684" y="447167"/>
                  </a:cubicBezTo>
                  <a:cubicBezTo>
                    <a:pt x="374142" y="374269"/>
                    <a:pt x="228346" y="301371"/>
                    <a:pt x="82550" y="223520"/>
                  </a:cubicBezTo>
                  <a:cubicBezTo>
                    <a:pt x="24257" y="194437"/>
                    <a:pt x="0" y="145796"/>
                    <a:pt x="19431" y="87503"/>
                  </a:cubicBezTo>
                  <a:cubicBezTo>
                    <a:pt x="34036" y="34036"/>
                    <a:pt x="72898" y="4826"/>
                    <a:pt x="140843" y="0"/>
                  </a:cubicBezTo>
                  <a:close/>
                </a:path>
              </a:pathLst>
            </a:custGeom>
            <a:solidFill>
              <a:srgbClr val="002060"/>
            </a:solidFill>
          </p:spPr>
        </p:sp>
      </p:grpSp>
      <p:grpSp>
        <p:nvGrpSpPr>
          <p:cNvPr id="30" name="Group 30"/>
          <p:cNvGrpSpPr/>
          <p:nvPr/>
        </p:nvGrpSpPr>
        <p:grpSpPr>
          <a:xfrm>
            <a:off x="8460720" y="5307660"/>
            <a:ext cx="550260" cy="364500"/>
            <a:chOff x="0" y="0"/>
            <a:chExt cx="733680" cy="486000"/>
          </a:xfrm>
        </p:grpSpPr>
        <p:sp>
          <p:nvSpPr>
            <p:cNvPr id="31" name="Freeform 31"/>
            <p:cNvSpPr/>
            <p:nvPr/>
          </p:nvSpPr>
          <p:spPr>
            <a:xfrm>
              <a:off x="0" y="0"/>
              <a:ext cx="733679" cy="486029"/>
            </a:xfrm>
            <a:custGeom>
              <a:avLst/>
              <a:gdLst/>
              <a:ahLst/>
              <a:cxnLst/>
              <a:rect l="l" t="t" r="r" b="b"/>
              <a:pathLst>
                <a:path w="733679" h="486029">
                  <a:moveTo>
                    <a:pt x="136017" y="0"/>
                  </a:moveTo>
                  <a:cubicBezTo>
                    <a:pt x="150622" y="4826"/>
                    <a:pt x="179705" y="9779"/>
                    <a:pt x="204089" y="24257"/>
                  </a:cubicBezTo>
                  <a:cubicBezTo>
                    <a:pt x="344932" y="92329"/>
                    <a:pt x="490728" y="165227"/>
                    <a:pt x="631698" y="238125"/>
                  </a:cubicBezTo>
                  <a:cubicBezTo>
                    <a:pt x="704596" y="276987"/>
                    <a:pt x="733679" y="340233"/>
                    <a:pt x="699770" y="403352"/>
                  </a:cubicBezTo>
                  <a:cubicBezTo>
                    <a:pt x="665861" y="466471"/>
                    <a:pt x="602615" y="486029"/>
                    <a:pt x="524891" y="447040"/>
                  </a:cubicBezTo>
                  <a:cubicBezTo>
                    <a:pt x="378968" y="374269"/>
                    <a:pt x="233172" y="301371"/>
                    <a:pt x="82550" y="228473"/>
                  </a:cubicBezTo>
                  <a:cubicBezTo>
                    <a:pt x="29210" y="199263"/>
                    <a:pt x="0" y="150622"/>
                    <a:pt x="14605" y="92329"/>
                  </a:cubicBezTo>
                  <a:cubicBezTo>
                    <a:pt x="29210" y="34036"/>
                    <a:pt x="68072" y="4826"/>
                    <a:pt x="136017" y="0"/>
                  </a:cubicBezTo>
                  <a:close/>
                </a:path>
              </a:pathLst>
            </a:custGeom>
            <a:solidFill>
              <a:srgbClr val="002060"/>
            </a:solidFill>
          </p:spPr>
        </p:sp>
      </p:grpSp>
      <p:grpSp>
        <p:nvGrpSpPr>
          <p:cNvPr id="32" name="Group 32"/>
          <p:cNvGrpSpPr/>
          <p:nvPr/>
        </p:nvGrpSpPr>
        <p:grpSpPr>
          <a:xfrm>
            <a:off x="8460720" y="7386660"/>
            <a:ext cx="535680" cy="388260"/>
            <a:chOff x="0" y="0"/>
            <a:chExt cx="714240" cy="517680"/>
          </a:xfrm>
        </p:grpSpPr>
        <p:sp>
          <p:nvSpPr>
            <p:cNvPr id="33" name="Freeform 33"/>
            <p:cNvSpPr/>
            <p:nvPr/>
          </p:nvSpPr>
          <p:spPr>
            <a:xfrm>
              <a:off x="0" y="0"/>
              <a:ext cx="714248" cy="517652"/>
            </a:xfrm>
            <a:custGeom>
              <a:avLst/>
              <a:gdLst/>
              <a:ahLst/>
              <a:cxnLst/>
              <a:rect l="l" t="t" r="r" b="b"/>
              <a:pathLst>
                <a:path w="714248" h="517652">
                  <a:moveTo>
                    <a:pt x="714248" y="351663"/>
                  </a:moveTo>
                  <a:cubicBezTo>
                    <a:pt x="709422" y="459105"/>
                    <a:pt x="631698" y="517652"/>
                    <a:pt x="553847" y="478663"/>
                  </a:cubicBezTo>
                  <a:cubicBezTo>
                    <a:pt x="388747" y="405384"/>
                    <a:pt x="228346" y="322326"/>
                    <a:pt x="68072" y="234442"/>
                  </a:cubicBezTo>
                  <a:cubicBezTo>
                    <a:pt x="9779" y="205105"/>
                    <a:pt x="0" y="146558"/>
                    <a:pt x="24257" y="87884"/>
                  </a:cubicBezTo>
                  <a:cubicBezTo>
                    <a:pt x="48641" y="34163"/>
                    <a:pt x="111760" y="0"/>
                    <a:pt x="170053" y="29337"/>
                  </a:cubicBezTo>
                  <a:cubicBezTo>
                    <a:pt x="335280" y="107442"/>
                    <a:pt x="500507" y="190500"/>
                    <a:pt x="660781" y="278384"/>
                  </a:cubicBezTo>
                  <a:cubicBezTo>
                    <a:pt x="689991" y="292989"/>
                    <a:pt x="704469" y="336931"/>
                    <a:pt x="714248" y="351663"/>
                  </a:cubicBezTo>
                  <a:close/>
                </a:path>
              </a:pathLst>
            </a:custGeom>
            <a:solidFill>
              <a:srgbClr val="002060"/>
            </a:solidFill>
          </p:spPr>
        </p:sp>
      </p:grpSp>
      <p:grpSp>
        <p:nvGrpSpPr>
          <p:cNvPr id="34" name="Group 34"/>
          <p:cNvGrpSpPr/>
          <p:nvPr/>
        </p:nvGrpSpPr>
        <p:grpSpPr>
          <a:xfrm>
            <a:off x="8460720" y="5657580"/>
            <a:ext cx="550260" cy="364500"/>
            <a:chOff x="0" y="0"/>
            <a:chExt cx="733680" cy="486000"/>
          </a:xfrm>
        </p:grpSpPr>
        <p:sp>
          <p:nvSpPr>
            <p:cNvPr id="35" name="Freeform 35"/>
            <p:cNvSpPr/>
            <p:nvPr/>
          </p:nvSpPr>
          <p:spPr>
            <a:xfrm>
              <a:off x="0" y="0"/>
              <a:ext cx="733679" cy="486029"/>
            </a:xfrm>
            <a:custGeom>
              <a:avLst/>
              <a:gdLst/>
              <a:ahLst/>
              <a:cxnLst/>
              <a:rect l="l" t="t" r="r" b="b"/>
              <a:pathLst>
                <a:path w="733679" h="486029">
                  <a:moveTo>
                    <a:pt x="145796" y="0"/>
                  </a:moveTo>
                  <a:cubicBezTo>
                    <a:pt x="155575" y="4826"/>
                    <a:pt x="179832" y="9779"/>
                    <a:pt x="204089" y="19431"/>
                  </a:cubicBezTo>
                  <a:cubicBezTo>
                    <a:pt x="344932" y="92329"/>
                    <a:pt x="485902" y="165227"/>
                    <a:pt x="631698" y="233299"/>
                  </a:cubicBezTo>
                  <a:cubicBezTo>
                    <a:pt x="704596" y="272161"/>
                    <a:pt x="733679" y="335407"/>
                    <a:pt x="699770" y="403352"/>
                  </a:cubicBezTo>
                  <a:cubicBezTo>
                    <a:pt x="670560" y="466471"/>
                    <a:pt x="602615" y="486029"/>
                    <a:pt x="524891" y="447040"/>
                  </a:cubicBezTo>
                  <a:cubicBezTo>
                    <a:pt x="378968" y="374269"/>
                    <a:pt x="233172" y="301371"/>
                    <a:pt x="87503" y="228473"/>
                  </a:cubicBezTo>
                  <a:cubicBezTo>
                    <a:pt x="24257" y="199263"/>
                    <a:pt x="0" y="145796"/>
                    <a:pt x="19431" y="82677"/>
                  </a:cubicBezTo>
                  <a:cubicBezTo>
                    <a:pt x="34036" y="29210"/>
                    <a:pt x="72898" y="0"/>
                    <a:pt x="145796" y="0"/>
                  </a:cubicBezTo>
                  <a:close/>
                </a:path>
              </a:pathLst>
            </a:custGeom>
            <a:solidFill>
              <a:srgbClr val="002060"/>
            </a:solidFill>
          </p:spPr>
        </p:sp>
      </p:grpSp>
      <p:grpSp>
        <p:nvGrpSpPr>
          <p:cNvPr id="36" name="Group 36"/>
          <p:cNvGrpSpPr/>
          <p:nvPr/>
        </p:nvGrpSpPr>
        <p:grpSpPr>
          <a:xfrm>
            <a:off x="8460720" y="6008040"/>
            <a:ext cx="550260" cy="364500"/>
            <a:chOff x="0" y="0"/>
            <a:chExt cx="733680" cy="486000"/>
          </a:xfrm>
        </p:grpSpPr>
        <p:sp>
          <p:nvSpPr>
            <p:cNvPr id="37" name="Freeform 37"/>
            <p:cNvSpPr/>
            <p:nvPr/>
          </p:nvSpPr>
          <p:spPr>
            <a:xfrm>
              <a:off x="0" y="0"/>
              <a:ext cx="733552" cy="486029"/>
            </a:xfrm>
            <a:custGeom>
              <a:avLst/>
              <a:gdLst/>
              <a:ahLst/>
              <a:cxnLst/>
              <a:rect l="l" t="t" r="r" b="b"/>
              <a:pathLst>
                <a:path w="733552" h="486029">
                  <a:moveTo>
                    <a:pt x="140843" y="0"/>
                  </a:moveTo>
                  <a:cubicBezTo>
                    <a:pt x="150622" y="4826"/>
                    <a:pt x="174879" y="9779"/>
                    <a:pt x="199136" y="19431"/>
                  </a:cubicBezTo>
                  <a:cubicBezTo>
                    <a:pt x="344932" y="92329"/>
                    <a:pt x="485775" y="160401"/>
                    <a:pt x="631571" y="238125"/>
                  </a:cubicBezTo>
                  <a:cubicBezTo>
                    <a:pt x="709295" y="272161"/>
                    <a:pt x="733552" y="340233"/>
                    <a:pt x="699643" y="403352"/>
                  </a:cubicBezTo>
                  <a:cubicBezTo>
                    <a:pt x="665734" y="466471"/>
                    <a:pt x="602488" y="486029"/>
                    <a:pt x="529590" y="447040"/>
                  </a:cubicBezTo>
                  <a:cubicBezTo>
                    <a:pt x="378968" y="374269"/>
                    <a:pt x="233172" y="301371"/>
                    <a:pt x="82550" y="223520"/>
                  </a:cubicBezTo>
                  <a:cubicBezTo>
                    <a:pt x="24257" y="194437"/>
                    <a:pt x="0" y="145796"/>
                    <a:pt x="14605" y="87503"/>
                  </a:cubicBezTo>
                  <a:cubicBezTo>
                    <a:pt x="29210" y="29210"/>
                    <a:pt x="72898" y="0"/>
                    <a:pt x="140843" y="0"/>
                  </a:cubicBezTo>
                  <a:close/>
                </a:path>
              </a:pathLst>
            </a:custGeom>
            <a:solidFill>
              <a:srgbClr val="002060"/>
            </a:solidFill>
          </p:spPr>
        </p:sp>
      </p:grpSp>
      <p:grpSp>
        <p:nvGrpSpPr>
          <p:cNvPr id="38" name="Group 38"/>
          <p:cNvGrpSpPr/>
          <p:nvPr/>
        </p:nvGrpSpPr>
        <p:grpSpPr>
          <a:xfrm>
            <a:off x="9332280" y="5986440"/>
            <a:ext cx="535680" cy="385560"/>
            <a:chOff x="0" y="0"/>
            <a:chExt cx="714240" cy="514080"/>
          </a:xfrm>
        </p:grpSpPr>
        <p:sp>
          <p:nvSpPr>
            <p:cNvPr id="39" name="Freeform 39"/>
            <p:cNvSpPr/>
            <p:nvPr/>
          </p:nvSpPr>
          <p:spPr>
            <a:xfrm>
              <a:off x="-127" y="0"/>
              <a:ext cx="714375" cy="514096"/>
            </a:xfrm>
            <a:custGeom>
              <a:avLst/>
              <a:gdLst/>
              <a:ahLst/>
              <a:cxnLst/>
              <a:rect l="l" t="t" r="r" b="b"/>
              <a:pathLst>
                <a:path w="714375" h="514096">
                  <a:moveTo>
                    <a:pt x="714375" y="174625"/>
                  </a:moveTo>
                  <a:cubicBezTo>
                    <a:pt x="699770" y="189230"/>
                    <a:pt x="680339" y="232791"/>
                    <a:pt x="646303" y="247396"/>
                  </a:cubicBezTo>
                  <a:cubicBezTo>
                    <a:pt x="495681" y="329819"/>
                    <a:pt x="340233" y="407416"/>
                    <a:pt x="189611" y="480187"/>
                  </a:cubicBezTo>
                  <a:cubicBezTo>
                    <a:pt x="121539" y="514096"/>
                    <a:pt x="58420" y="489839"/>
                    <a:pt x="29210" y="426847"/>
                  </a:cubicBezTo>
                  <a:cubicBezTo>
                    <a:pt x="0" y="368681"/>
                    <a:pt x="19431" y="305562"/>
                    <a:pt x="77851" y="276479"/>
                  </a:cubicBezTo>
                  <a:cubicBezTo>
                    <a:pt x="233299" y="193929"/>
                    <a:pt x="388874" y="116332"/>
                    <a:pt x="544322" y="43688"/>
                  </a:cubicBezTo>
                  <a:cubicBezTo>
                    <a:pt x="631825" y="0"/>
                    <a:pt x="714375" y="58166"/>
                    <a:pt x="714375" y="174625"/>
                  </a:cubicBezTo>
                  <a:close/>
                </a:path>
              </a:pathLst>
            </a:custGeom>
            <a:solidFill>
              <a:srgbClr val="002060"/>
            </a:solidFill>
          </p:spPr>
        </p:sp>
      </p:grpSp>
      <p:grpSp>
        <p:nvGrpSpPr>
          <p:cNvPr id="40" name="Group 40"/>
          <p:cNvGrpSpPr/>
          <p:nvPr/>
        </p:nvGrpSpPr>
        <p:grpSpPr>
          <a:xfrm>
            <a:off x="9332280" y="6343380"/>
            <a:ext cx="545400" cy="373680"/>
            <a:chOff x="0" y="0"/>
            <a:chExt cx="727200" cy="498240"/>
          </a:xfrm>
        </p:grpSpPr>
        <p:sp>
          <p:nvSpPr>
            <p:cNvPr id="41" name="Freeform 41"/>
            <p:cNvSpPr/>
            <p:nvPr/>
          </p:nvSpPr>
          <p:spPr>
            <a:xfrm>
              <a:off x="0" y="0"/>
              <a:ext cx="727202" cy="498221"/>
            </a:xfrm>
            <a:custGeom>
              <a:avLst/>
              <a:gdLst/>
              <a:ahLst/>
              <a:cxnLst/>
              <a:rect l="l" t="t" r="r" b="b"/>
              <a:pathLst>
                <a:path w="727202" h="498221">
                  <a:moveTo>
                    <a:pt x="116332" y="498221"/>
                  </a:moveTo>
                  <a:cubicBezTo>
                    <a:pt x="87249" y="464312"/>
                    <a:pt x="43561" y="440182"/>
                    <a:pt x="24257" y="401447"/>
                  </a:cubicBezTo>
                  <a:cubicBezTo>
                    <a:pt x="0" y="353060"/>
                    <a:pt x="14605" y="295021"/>
                    <a:pt x="67818" y="270891"/>
                  </a:cubicBezTo>
                  <a:cubicBezTo>
                    <a:pt x="227838" y="183769"/>
                    <a:pt x="392684" y="101600"/>
                    <a:pt x="557530" y="24130"/>
                  </a:cubicBezTo>
                  <a:cubicBezTo>
                    <a:pt x="615696" y="0"/>
                    <a:pt x="669036" y="24130"/>
                    <a:pt x="698119" y="82169"/>
                  </a:cubicBezTo>
                  <a:cubicBezTo>
                    <a:pt x="727202" y="135382"/>
                    <a:pt x="722376" y="193421"/>
                    <a:pt x="669036" y="222504"/>
                  </a:cubicBezTo>
                  <a:cubicBezTo>
                    <a:pt x="504190" y="314452"/>
                    <a:pt x="329692" y="396621"/>
                    <a:pt x="160020" y="478917"/>
                  </a:cubicBezTo>
                  <a:cubicBezTo>
                    <a:pt x="150368" y="483743"/>
                    <a:pt x="140589" y="483743"/>
                    <a:pt x="130937" y="483743"/>
                  </a:cubicBezTo>
                  <a:cubicBezTo>
                    <a:pt x="126111" y="488569"/>
                    <a:pt x="121285" y="493395"/>
                    <a:pt x="116332" y="498221"/>
                  </a:cubicBezTo>
                  <a:close/>
                </a:path>
              </a:pathLst>
            </a:custGeom>
            <a:solidFill>
              <a:srgbClr val="002060"/>
            </a:solidFill>
          </p:spPr>
        </p:sp>
      </p:grpSp>
      <p:grpSp>
        <p:nvGrpSpPr>
          <p:cNvPr id="42" name="Group 42"/>
          <p:cNvGrpSpPr/>
          <p:nvPr/>
        </p:nvGrpSpPr>
        <p:grpSpPr>
          <a:xfrm>
            <a:off x="9327420" y="6684120"/>
            <a:ext cx="540540" cy="383400"/>
            <a:chOff x="0" y="0"/>
            <a:chExt cx="720720" cy="511200"/>
          </a:xfrm>
        </p:grpSpPr>
        <p:sp>
          <p:nvSpPr>
            <p:cNvPr id="43" name="Freeform 43"/>
            <p:cNvSpPr/>
            <p:nvPr/>
          </p:nvSpPr>
          <p:spPr>
            <a:xfrm>
              <a:off x="0" y="0"/>
              <a:ext cx="720725" cy="511175"/>
            </a:xfrm>
            <a:custGeom>
              <a:avLst/>
              <a:gdLst/>
              <a:ahLst/>
              <a:cxnLst/>
              <a:rect l="l" t="t" r="r" b="b"/>
              <a:pathLst>
                <a:path w="720725" h="511175">
                  <a:moveTo>
                    <a:pt x="720725" y="170434"/>
                  </a:moveTo>
                  <a:cubicBezTo>
                    <a:pt x="706120" y="185039"/>
                    <a:pt x="686689" y="233680"/>
                    <a:pt x="652526" y="248285"/>
                  </a:cubicBezTo>
                  <a:cubicBezTo>
                    <a:pt x="501523" y="331089"/>
                    <a:pt x="350647" y="404114"/>
                    <a:pt x="194818" y="477139"/>
                  </a:cubicBezTo>
                  <a:cubicBezTo>
                    <a:pt x="126619" y="511175"/>
                    <a:pt x="63373" y="491744"/>
                    <a:pt x="34163" y="433324"/>
                  </a:cubicBezTo>
                  <a:cubicBezTo>
                    <a:pt x="0" y="369951"/>
                    <a:pt x="24384" y="301879"/>
                    <a:pt x="92583" y="267716"/>
                  </a:cubicBezTo>
                  <a:cubicBezTo>
                    <a:pt x="243459" y="189865"/>
                    <a:pt x="389636" y="116840"/>
                    <a:pt x="540512" y="43815"/>
                  </a:cubicBezTo>
                  <a:cubicBezTo>
                    <a:pt x="633095" y="0"/>
                    <a:pt x="720725" y="48641"/>
                    <a:pt x="720725" y="170434"/>
                  </a:cubicBezTo>
                  <a:close/>
                </a:path>
              </a:pathLst>
            </a:custGeom>
            <a:solidFill>
              <a:srgbClr val="002060"/>
            </a:solidFill>
          </p:spPr>
        </p:sp>
      </p:grpSp>
      <p:grpSp>
        <p:nvGrpSpPr>
          <p:cNvPr id="44" name="Group 44"/>
          <p:cNvGrpSpPr/>
          <p:nvPr/>
        </p:nvGrpSpPr>
        <p:grpSpPr>
          <a:xfrm>
            <a:off x="9334440" y="7045920"/>
            <a:ext cx="542700" cy="356940"/>
            <a:chOff x="0" y="0"/>
            <a:chExt cx="723600" cy="475920"/>
          </a:xfrm>
        </p:grpSpPr>
        <p:sp>
          <p:nvSpPr>
            <p:cNvPr id="45" name="Freeform 45"/>
            <p:cNvSpPr/>
            <p:nvPr/>
          </p:nvSpPr>
          <p:spPr>
            <a:xfrm>
              <a:off x="-127" y="0"/>
              <a:ext cx="723773" cy="475996"/>
            </a:xfrm>
            <a:custGeom>
              <a:avLst/>
              <a:gdLst/>
              <a:ahLst/>
              <a:cxnLst/>
              <a:rect l="l" t="t" r="r" b="b"/>
              <a:pathLst>
                <a:path w="723773" h="475996">
                  <a:moveTo>
                    <a:pt x="131191" y="475869"/>
                  </a:moveTo>
                  <a:cubicBezTo>
                    <a:pt x="72898" y="475869"/>
                    <a:pt x="34036" y="451612"/>
                    <a:pt x="14605" y="393319"/>
                  </a:cubicBezTo>
                  <a:cubicBezTo>
                    <a:pt x="0" y="335026"/>
                    <a:pt x="19431" y="286512"/>
                    <a:pt x="77724" y="257302"/>
                  </a:cubicBezTo>
                  <a:cubicBezTo>
                    <a:pt x="208915" y="189357"/>
                    <a:pt x="344932" y="121412"/>
                    <a:pt x="480949" y="53467"/>
                  </a:cubicBezTo>
                  <a:cubicBezTo>
                    <a:pt x="505206" y="38862"/>
                    <a:pt x="529463" y="24384"/>
                    <a:pt x="558673" y="14605"/>
                  </a:cubicBezTo>
                  <a:cubicBezTo>
                    <a:pt x="616966" y="0"/>
                    <a:pt x="670433" y="19431"/>
                    <a:pt x="699516" y="77724"/>
                  </a:cubicBezTo>
                  <a:cubicBezTo>
                    <a:pt x="723773" y="131191"/>
                    <a:pt x="714121" y="189357"/>
                    <a:pt x="665480" y="218567"/>
                  </a:cubicBezTo>
                  <a:cubicBezTo>
                    <a:pt x="500380" y="305943"/>
                    <a:pt x="330327" y="388493"/>
                    <a:pt x="160401" y="475996"/>
                  </a:cubicBezTo>
                  <a:cubicBezTo>
                    <a:pt x="150749" y="475996"/>
                    <a:pt x="140970" y="475996"/>
                    <a:pt x="131318" y="475996"/>
                  </a:cubicBezTo>
                  <a:close/>
                </a:path>
              </a:pathLst>
            </a:custGeom>
            <a:solidFill>
              <a:srgbClr val="002060"/>
            </a:solidFill>
          </p:spPr>
        </p:sp>
      </p:grpSp>
      <p:grpSp>
        <p:nvGrpSpPr>
          <p:cNvPr id="46" name="Group 46"/>
          <p:cNvGrpSpPr/>
          <p:nvPr/>
        </p:nvGrpSpPr>
        <p:grpSpPr>
          <a:xfrm>
            <a:off x="9332280" y="7384500"/>
            <a:ext cx="535680" cy="381240"/>
            <a:chOff x="0" y="0"/>
            <a:chExt cx="714240" cy="508320"/>
          </a:xfrm>
        </p:grpSpPr>
        <p:sp>
          <p:nvSpPr>
            <p:cNvPr id="47" name="Freeform 47"/>
            <p:cNvSpPr/>
            <p:nvPr/>
          </p:nvSpPr>
          <p:spPr>
            <a:xfrm>
              <a:off x="-127" y="0"/>
              <a:ext cx="714375" cy="508381"/>
            </a:xfrm>
            <a:custGeom>
              <a:avLst/>
              <a:gdLst/>
              <a:ahLst/>
              <a:cxnLst/>
              <a:rect l="l" t="t" r="r" b="b"/>
              <a:pathLst>
                <a:path w="714375" h="508381">
                  <a:moveTo>
                    <a:pt x="714375" y="169418"/>
                  </a:moveTo>
                  <a:cubicBezTo>
                    <a:pt x="699770" y="183896"/>
                    <a:pt x="680339" y="227457"/>
                    <a:pt x="646303" y="246888"/>
                  </a:cubicBezTo>
                  <a:cubicBezTo>
                    <a:pt x="495681" y="324358"/>
                    <a:pt x="340233" y="401828"/>
                    <a:pt x="189611" y="474472"/>
                  </a:cubicBezTo>
                  <a:cubicBezTo>
                    <a:pt x="121539" y="508381"/>
                    <a:pt x="58420" y="484124"/>
                    <a:pt x="29210" y="426085"/>
                  </a:cubicBezTo>
                  <a:cubicBezTo>
                    <a:pt x="0" y="363093"/>
                    <a:pt x="19431" y="300228"/>
                    <a:pt x="87503" y="266319"/>
                  </a:cubicBezTo>
                  <a:cubicBezTo>
                    <a:pt x="238125" y="188849"/>
                    <a:pt x="388747" y="111379"/>
                    <a:pt x="539369" y="38735"/>
                  </a:cubicBezTo>
                  <a:cubicBezTo>
                    <a:pt x="626872" y="0"/>
                    <a:pt x="714375" y="53213"/>
                    <a:pt x="714375" y="169418"/>
                  </a:cubicBezTo>
                  <a:close/>
                </a:path>
              </a:pathLst>
            </a:custGeom>
            <a:solidFill>
              <a:srgbClr val="002060"/>
            </a:solidFill>
          </p:spPr>
        </p:sp>
      </p:grpSp>
      <p:grpSp>
        <p:nvGrpSpPr>
          <p:cNvPr id="48" name="Group 48"/>
          <p:cNvGrpSpPr/>
          <p:nvPr/>
        </p:nvGrpSpPr>
        <p:grpSpPr>
          <a:xfrm>
            <a:off x="9332280" y="5298480"/>
            <a:ext cx="545400" cy="371520"/>
            <a:chOff x="0" y="0"/>
            <a:chExt cx="727200" cy="495360"/>
          </a:xfrm>
        </p:grpSpPr>
        <p:sp>
          <p:nvSpPr>
            <p:cNvPr id="49" name="Freeform 49"/>
            <p:cNvSpPr/>
            <p:nvPr/>
          </p:nvSpPr>
          <p:spPr>
            <a:xfrm>
              <a:off x="0" y="0"/>
              <a:ext cx="727202" cy="495427"/>
            </a:xfrm>
            <a:custGeom>
              <a:avLst/>
              <a:gdLst/>
              <a:ahLst/>
              <a:cxnLst/>
              <a:rect l="l" t="t" r="r" b="b"/>
              <a:pathLst>
                <a:path w="727202" h="495427">
                  <a:moveTo>
                    <a:pt x="121158" y="495300"/>
                  </a:moveTo>
                  <a:cubicBezTo>
                    <a:pt x="87249" y="466217"/>
                    <a:pt x="43561" y="441833"/>
                    <a:pt x="24257" y="402971"/>
                  </a:cubicBezTo>
                  <a:cubicBezTo>
                    <a:pt x="0" y="354584"/>
                    <a:pt x="14605" y="296291"/>
                    <a:pt x="62992" y="271907"/>
                  </a:cubicBezTo>
                  <a:cubicBezTo>
                    <a:pt x="227838" y="184531"/>
                    <a:pt x="392684" y="101981"/>
                    <a:pt x="562356" y="24257"/>
                  </a:cubicBezTo>
                  <a:cubicBezTo>
                    <a:pt x="615696" y="0"/>
                    <a:pt x="669036" y="19431"/>
                    <a:pt x="698119" y="77724"/>
                  </a:cubicBezTo>
                  <a:cubicBezTo>
                    <a:pt x="727202" y="126238"/>
                    <a:pt x="722376" y="189484"/>
                    <a:pt x="673862" y="218567"/>
                  </a:cubicBezTo>
                  <a:cubicBezTo>
                    <a:pt x="504190" y="310896"/>
                    <a:pt x="329692" y="393446"/>
                    <a:pt x="155067" y="480822"/>
                  </a:cubicBezTo>
                  <a:cubicBezTo>
                    <a:pt x="150241" y="480822"/>
                    <a:pt x="140462" y="480822"/>
                    <a:pt x="135636" y="480822"/>
                  </a:cubicBezTo>
                  <a:cubicBezTo>
                    <a:pt x="130810" y="485648"/>
                    <a:pt x="125984" y="490474"/>
                    <a:pt x="121031" y="495427"/>
                  </a:cubicBezTo>
                  <a:close/>
                </a:path>
              </a:pathLst>
            </a:custGeom>
            <a:solidFill>
              <a:srgbClr val="002060"/>
            </a:solidFill>
          </p:spPr>
        </p:sp>
      </p:grpSp>
      <p:grpSp>
        <p:nvGrpSpPr>
          <p:cNvPr id="50" name="Group 50"/>
          <p:cNvGrpSpPr/>
          <p:nvPr/>
        </p:nvGrpSpPr>
        <p:grpSpPr>
          <a:xfrm>
            <a:off x="9332280" y="5645700"/>
            <a:ext cx="545400" cy="376380"/>
            <a:chOff x="0" y="0"/>
            <a:chExt cx="727200" cy="501840"/>
          </a:xfrm>
        </p:grpSpPr>
        <p:sp>
          <p:nvSpPr>
            <p:cNvPr id="51" name="Freeform 51"/>
            <p:cNvSpPr/>
            <p:nvPr/>
          </p:nvSpPr>
          <p:spPr>
            <a:xfrm>
              <a:off x="0" y="0"/>
              <a:ext cx="727202" cy="501904"/>
            </a:xfrm>
            <a:custGeom>
              <a:avLst/>
              <a:gdLst/>
              <a:ahLst/>
              <a:cxnLst/>
              <a:rect l="l" t="t" r="r" b="b"/>
              <a:pathLst>
                <a:path w="727202" h="501904">
                  <a:moveTo>
                    <a:pt x="615696" y="0"/>
                  </a:moveTo>
                  <a:cubicBezTo>
                    <a:pt x="644779" y="34163"/>
                    <a:pt x="688467" y="58420"/>
                    <a:pt x="707771" y="97409"/>
                  </a:cubicBezTo>
                  <a:cubicBezTo>
                    <a:pt x="727202" y="141224"/>
                    <a:pt x="712597" y="199771"/>
                    <a:pt x="664083" y="224028"/>
                  </a:cubicBezTo>
                  <a:cubicBezTo>
                    <a:pt x="504190" y="311785"/>
                    <a:pt x="334518" y="399542"/>
                    <a:pt x="169672" y="477520"/>
                  </a:cubicBezTo>
                  <a:cubicBezTo>
                    <a:pt x="111506" y="501904"/>
                    <a:pt x="58166" y="477520"/>
                    <a:pt x="29083" y="419100"/>
                  </a:cubicBezTo>
                  <a:cubicBezTo>
                    <a:pt x="0" y="360680"/>
                    <a:pt x="9652" y="302133"/>
                    <a:pt x="67818" y="272796"/>
                  </a:cubicBezTo>
                  <a:cubicBezTo>
                    <a:pt x="227838" y="185166"/>
                    <a:pt x="392684" y="102362"/>
                    <a:pt x="557530" y="19431"/>
                  </a:cubicBezTo>
                  <a:cubicBezTo>
                    <a:pt x="567182" y="14605"/>
                    <a:pt x="586613" y="14605"/>
                    <a:pt x="601218" y="14605"/>
                  </a:cubicBezTo>
                  <a:cubicBezTo>
                    <a:pt x="606044" y="9779"/>
                    <a:pt x="610870" y="4826"/>
                    <a:pt x="615823" y="0"/>
                  </a:cubicBezTo>
                  <a:close/>
                </a:path>
              </a:pathLst>
            </a:custGeom>
            <a:solidFill>
              <a:srgbClr val="002060"/>
            </a:solidFill>
          </p:spPr>
        </p:sp>
      </p:grpSp>
      <p:grpSp>
        <p:nvGrpSpPr>
          <p:cNvPr id="52" name="Group 52"/>
          <p:cNvGrpSpPr/>
          <p:nvPr/>
        </p:nvGrpSpPr>
        <p:grpSpPr>
          <a:xfrm>
            <a:off x="7772220" y="8601120"/>
            <a:ext cx="178740" cy="178740"/>
            <a:chOff x="0" y="0"/>
            <a:chExt cx="238320" cy="238320"/>
          </a:xfrm>
        </p:grpSpPr>
        <p:sp>
          <p:nvSpPr>
            <p:cNvPr id="53" name="Freeform 53"/>
            <p:cNvSpPr/>
            <p:nvPr/>
          </p:nvSpPr>
          <p:spPr>
            <a:xfrm>
              <a:off x="0" y="0"/>
              <a:ext cx="238252" cy="238379"/>
            </a:xfrm>
            <a:custGeom>
              <a:avLst/>
              <a:gdLst/>
              <a:ahLst/>
              <a:cxnLst/>
              <a:rect l="l" t="t" r="r" b="b"/>
              <a:pathLst>
                <a:path w="238252" h="238379">
                  <a:moveTo>
                    <a:pt x="121539" y="233426"/>
                  </a:moveTo>
                  <a:cubicBezTo>
                    <a:pt x="58420" y="238379"/>
                    <a:pt x="0" y="184785"/>
                    <a:pt x="0" y="116713"/>
                  </a:cubicBezTo>
                  <a:cubicBezTo>
                    <a:pt x="0" y="53467"/>
                    <a:pt x="53467" y="4826"/>
                    <a:pt x="116713" y="4826"/>
                  </a:cubicBezTo>
                  <a:cubicBezTo>
                    <a:pt x="184785" y="0"/>
                    <a:pt x="238252" y="48641"/>
                    <a:pt x="238252" y="116713"/>
                  </a:cubicBezTo>
                  <a:cubicBezTo>
                    <a:pt x="238252" y="184785"/>
                    <a:pt x="189611" y="233426"/>
                    <a:pt x="121539" y="233426"/>
                  </a:cubicBezTo>
                  <a:close/>
                </a:path>
              </a:pathLst>
            </a:custGeom>
            <a:solidFill>
              <a:srgbClr val="002060"/>
            </a:solidFill>
          </p:spPr>
        </p:sp>
      </p:grpSp>
      <p:grpSp>
        <p:nvGrpSpPr>
          <p:cNvPr id="54" name="Group 54"/>
          <p:cNvGrpSpPr/>
          <p:nvPr/>
        </p:nvGrpSpPr>
        <p:grpSpPr>
          <a:xfrm>
            <a:off x="8210700" y="8810640"/>
            <a:ext cx="178740" cy="178740"/>
            <a:chOff x="0" y="0"/>
            <a:chExt cx="238320" cy="238320"/>
          </a:xfrm>
        </p:grpSpPr>
        <p:sp>
          <p:nvSpPr>
            <p:cNvPr id="55" name="Freeform 55"/>
            <p:cNvSpPr/>
            <p:nvPr/>
          </p:nvSpPr>
          <p:spPr>
            <a:xfrm>
              <a:off x="0" y="0"/>
              <a:ext cx="238252" cy="238379"/>
            </a:xfrm>
            <a:custGeom>
              <a:avLst/>
              <a:gdLst/>
              <a:ahLst/>
              <a:cxnLst/>
              <a:rect l="l" t="t" r="r" b="b"/>
              <a:pathLst>
                <a:path w="238252" h="238379">
                  <a:moveTo>
                    <a:pt x="233426" y="116713"/>
                  </a:moveTo>
                  <a:cubicBezTo>
                    <a:pt x="238252" y="179959"/>
                    <a:pt x="189611" y="233426"/>
                    <a:pt x="126365" y="233426"/>
                  </a:cubicBezTo>
                  <a:cubicBezTo>
                    <a:pt x="58420" y="238379"/>
                    <a:pt x="0" y="184785"/>
                    <a:pt x="0" y="121539"/>
                  </a:cubicBezTo>
                  <a:cubicBezTo>
                    <a:pt x="0" y="58293"/>
                    <a:pt x="58420" y="0"/>
                    <a:pt x="121539" y="0"/>
                  </a:cubicBezTo>
                  <a:cubicBezTo>
                    <a:pt x="184658" y="0"/>
                    <a:pt x="233426" y="53467"/>
                    <a:pt x="233426" y="116713"/>
                  </a:cubicBezTo>
                  <a:close/>
                </a:path>
              </a:pathLst>
            </a:custGeom>
            <a:solidFill>
              <a:srgbClr val="002060"/>
            </a:solidFill>
          </p:spPr>
        </p:sp>
      </p:grpSp>
      <p:grpSp>
        <p:nvGrpSpPr>
          <p:cNvPr id="56" name="Group 56"/>
          <p:cNvGrpSpPr/>
          <p:nvPr/>
        </p:nvGrpSpPr>
        <p:grpSpPr>
          <a:xfrm>
            <a:off x="8646480" y="9022320"/>
            <a:ext cx="176040" cy="178740"/>
            <a:chOff x="0" y="0"/>
            <a:chExt cx="234720" cy="238320"/>
          </a:xfrm>
        </p:grpSpPr>
        <p:sp>
          <p:nvSpPr>
            <p:cNvPr id="57" name="Freeform 57"/>
            <p:cNvSpPr/>
            <p:nvPr/>
          </p:nvSpPr>
          <p:spPr>
            <a:xfrm>
              <a:off x="0" y="0"/>
              <a:ext cx="234823" cy="238252"/>
            </a:xfrm>
            <a:custGeom>
              <a:avLst/>
              <a:gdLst/>
              <a:ahLst/>
              <a:cxnLst/>
              <a:rect l="l" t="t" r="r" b="b"/>
              <a:pathLst>
                <a:path w="234823" h="238252">
                  <a:moveTo>
                    <a:pt x="122301" y="0"/>
                  </a:moveTo>
                  <a:cubicBezTo>
                    <a:pt x="185928" y="4826"/>
                    <a:pt x="234823" y="53467"/>
                    <a:pt x="234823" y="116713"/>
                  </a:cubicBezTo>
                  <a:cubicBezTo>
                    <a:pt x="234823" y="184785"/>
                    <a:pt x="180975" y="238252"/>
                    <a:pt x="117475" y="238252"/>
                  </a:cubicBezTo>
                  <a:cubicBezTo>
                    <a:pt x="53848" y="233426"/>
                    <a:pt x="0" y="179959"/>
                    <a:pt x="0" y="121539"/>
                  </a:cubicBezTo>
                  <a:cubicBezTo>
                    <a:pt x="0" y="53467"/>
                    <a:pt x="53848" y="0"/>
                    <a:pt x="122301" y="0"/>
                  </a:cubicBezTo>
                  <a:close/>
                </a:path>
              </a:pathLst>
            </a:custGeom>
            <a:solidFill>
              <a:srgbClr val="002060"/>
            </a:solidFill>
          </p:spPr>
        </p:sp>
      </p:grpSp>
      <p:grpSp>
        <p:nvGrpSpPr>
          <p:cNvPr id="58" name="Group 58"/>
          <p:cNvGrpSpPr/>
          <p:nvPr/>
        </p:nvGrpSpPr>
        <p:grpSpPr>
          <a:xfrm>
            <a:off x="10391760" y="8601120"/>
            <a:ext cx="173880" cy="178740"/>
            <a:chOff x="0" y="0"/>
            <a:chExt cx="231840" cy="238320"/>
          </a:xfrm>
        </p:grpSpPr>
        <p:sp>
          <p:nvSpPr>
            <p:cNvPr id="59" name="Freeform 59"/>
            <p:cNvSpPr/>
            <p:nvPr/>
          </p:nvSpPr>
          <p:spPr>
            <a:xfrm>
              <a:off x="0" y="0"/>
              <a:ext cx="231902" cy="238379"/>
            </a:xfrm>
            <a:custGeom>
              <a:avLst/>
              <a:gdLst/>
              <a:ahLst/>
              <a:cxnLst/>
              <a:rect l="l" t="t" r="r" b="b"/>
              <a:pathLst>
                <a:path w="231902" h="238379">
                  <a:moveTo>
                    <a:pt x="120777" y="233426"/>
                  </a:moveTo>
                  <a:cubicBezTo>
                    <a:pt x="53086" y="238379"/>
                    <a:pt x="0" y="184785"/>
                    <a:pt x="0" y="116713"/>
                  </a:cubicBezTo>
                  <a:cubicBezTo>
                    <a:pt x="0" y="53467"/>
                    <a:pt x="48260" y="4826"/>
                    <a:pt x="115951" y="4826"/>
                  </a:cubicBezTo>
                  <a:cubicBezTo>
                    <a:pt x="183515" y="0"/>
                    <a:pt x="231902" y="48641"/>
                    <a:pt x="231902" y="121539"/>
                  </a:cubicBezTo>
                  <a:cubicBezTo>
                    <a:pt x="231902" y="184785"/>
                    <a:pt x="183642" y="233426"/>
                    <a:pt x="120777" y="233426"/>
                  </a:cubicBezTo>
                  <a:close/>
                </a:path>
              </a:pathLst>
            </a:custGeom>
            <a:solidFill>
              <a:srgbClr val="002060"/>
            </a:solidFill>
          </p:spPr>
        </p:sp>
      </p:grpSp>
      <p:grpSp>
        <p:nvGrpSpPr>
          <p:cNvPr id="60" name="Group 60"/>
          <p:cNvGrpSpPr/>
          <p:nvPr/>
        </p:nvGrpSpPr>
        <p:grpSpPr>
          <a:xfrm>
            <a:off x="10827540" y="8388900"/>
            <a:ext cx="178740" cy="178740"/>
            <a:chOff x="0" y="0"/>
            <a:chExt cx="238320" cy="238320"/>
          </a:xfrm>
        </p:grpSpPr>
        <p:sp>
          <p:nvSpPr>
            <p:cNvPr id="61" name="Freeform 61"/>
            <p:cNvSpPr/>
            <p:nvPr/>
          </p:nvSpPr>
          <p:spPr>
            <a:xfrm>
              <a:off x="0" y="0"/>
              <a:ext cx="238252" cy="238379"/>
            </a:xfrm>
            <a:custGeom>
              <a:avLst/>
              <a:gdLst/>
              <a:ahLst/>
              <a:cxnLst/>
              <a:rect l="l" t="t" r="r" b="b"/>
              <a:pathLst>
                <a:path w="238252" h="238379">
                  <a:moveTo>
                    <a:pt x="121539" y="238379"/>
                  </a:moveTo>
                  <a:cubicBezTo>
                    <a:pt x="58420" y="238379"/>
                    <a:pt x="0" y="179959"/>
                    <a:pt x="0" y="116713"/>
                  </a:cubicBezTo>
                  <a:cubicBezTo>
                    <a:pt x="0" y="58420"/>
                    <a:pt x="48641" y="4826"/>
                    <a:pt x="111887" y="0"/>
                  </a:cubicBezTo>
                  <a:cubicBezTo>
                    <a:pt x="175133" y="0"/>
                    <a:pt x="228600" y="48641"/>
                    <a:pt x="233426" y="111887"/>
                  </a:cubicBezTo>
                  <a:cubicBezTo>
                    <a:pt x="238252" y="179959"/>
                    <a:pt x="184785" y="238379"/>
                    <a:pt x="121539" y="238379"/>
                  </a:cubicBezTo>
                  <a:close/>
                </a:path>
              </a:pathLst>
            </a:custGeom>
            <a:solidFill>
              <a:srgbClr val="002060"/>
            </a:solidFill>
          </p:spPr>
        </p:sp>
      </p:grpSp>
      <p:grpSp>
        <p:nvGrpSpPr>
          <p:cNvPr id="62" name="Group 62"/>
          <p:cNvGrpSpPr/>
          <p:nvPr/>
        </p:nvGrpSpPr>
        <p:grpSpPr>
          <a:xfrm>
            <a:off x="11261160" y="8177220"/>
            <a:ext cx="178740" cy="178740"/>
            <a:chOff x="0" y="0"/>
            <a:chExt cx="238320" cy="238320"/>
          </a:xfrm>
        </p:grpSpPr>
        <p:sp>
          <p:nvSpPr>
            <p:cNvPr id="63" name="Freeform 63"/>
            <p:cNvSpPr/>
            <p:nvPr/>
          </p:nvSpPr>
          <p:spPr>
            <a:xfrm>
              <a:off x="0" y="0"/>
              <a:ext cx="238252" cy="238379"/>
            </a:xfrm>
            <a:custGeom>
              <a:avLst/>
              <a:gdLst/>
              <a:ahLst/>
              <a:cxnLst/>
              <a:rect l="l" t="t" r="r" b="b"/>
              <a:pathLst>
                <a:path w="238252" h="238379">
                  <a:moveTo>
                    <a:pt x="126492" y="233426"/>
                  </a:moveTo>
                  <a:cubicBezTo>
                    <a:pt x="58420" y="238379"/>
                    <a:pt x="0" y="184785"/>
                    <a:pt x="4826" y="116713"/>
                  </a:cubicBezTo>
                  <a:cubicBezTo>
                    <a:pt x="4826" y="58420"/>
                    <a:pt x="53467" y="4826"/>
                    <a:pt x="116713" y="0"/>
                  </a:cubicBezTo>
                  <a:cubicBezTo>
                    <a:pt x="184785" y="0"/>
                    <a:pt x="238252" y="53467"/>
                    <a:pt x="238252" y="116713"/>
                  </a:cubicBezTo>
                  <a:cubicBezTo>
                    <a:pt x="238252" y="184785"/>
                    <a:pt x="189611" y="233426"/>
                    <a:pt x="126365" y="233426"/>
                  </a:cubicBezTo>
                  <a:close/>
                </a:path>
              </a:pathLst>
            </a:custGeom>
            <a:solidFill>
              <a:srgbClr val="002060"/>
            </a:solidFill>
          </p:spPr>
        </p:sp>
      </p:grpSp>
      <p:grpSp>
        <p:nvGrpSpPr>
          <p:cNvPr id="64" name="Group 64"/>
          <p:cNvGrpSpPr/>
          <p:nvPr/>
        </p:nvGrpSpPr>
        <p:grpSpPr>
          <a:xfrm>
            <a:off x="9951120" y="8810640"/>
            <a:ext cx="180900" cy="178740"/>
            <a:chOff x="0" y="0"/>
            <a:chExt cx="241200" cy="238320"/>
          </a:xfrm>
        </p:grpSpPr>
        <p:sp>
          <p:nvSpPr>
            <p:cNvPr id="65" name="Freeform 65"/>
            <p:cNvSpPr/>
            <p:nvPr/>
          </p:nvSpPr>
          <p:spPr>
            <a:xfrm>
              <a:off x="0" y="0"/>
              <a:ext cx="241300" cy="238379"/>
            </a:xfrm>
            <a:custGeom>
              <a:avLst/>
              <a:gdLst/>
              <a:ahLst/>
              <a:cxnLst/>
              <a:rect l="l" t="t" r="r" b="b"/>
              <a:pathLst>
                <a:path w="241300" h="238379">
                  <a:moveTo>
                    <a:pt x="125476" y="0"/>
                  </a:moveTo>
                  <a:cubicBezTo>
                    <a:pt x="193040" y="0"/>
                    <a:pt x="241300" y="58420"/>
                    <a:pt x="236474" y="126492"/>
                  </a:cubicBezTo>
                  <a:cubicBezTo>
                    <a:pt x="236474" y="189738"/>
                    <a:pt x="183388" y="238379"/>
                    <a:pt x="120650" y="233553"/>
                  </a:cubicBezTo>
                  <a:cubicBezTo>
                    <a:pt x="53086" y="233553"/>
                    <a:pt x="0" y="175133"/>
                    <a:pt x="4826" y="112014"/>
                  </a:cubicBezTo>
                  <a:cubicBezTo>
                    <a:pt x="9652" y="48895"/>
                    <a:pt x="67564" y="0"/>
                    <a:pt x="125476" y="0"/>
                  </a:cubicBezTo>
                  <a:close/>
                </a:path>
              </a:pathLst>
            </a:custGeom>
            <a:solidFill>
              <a:srgbClr val="002060"/>
            </a:solidFill>
          </p:spPr>
        </p:sp>
      </p:grpSp>
      <p:grpSp>
        <p:nvGrpSpPr>
          <p:cNvPr id="66" name="Group 66"/>
          <p:cNvGrpSpPr/>
          <p:nvPr/>
        </p:nvGrpSpPr>
        <p:grpSpPr>
          <a:xfrm>
            <a:off x="9518040" y="9022320"/>
            <a:ext cx="178740" cy="178740"/>
            <a:chOff x="0" y="0"/>
            <a:chExt cx="238320" cy="238320"/>
          </a:xfrm>
        </p:grpSpPr>
        <p:sp>
          <p:nvSpPr>
            <p:cNvPr id="67" name="Freeform 67"/>
            <p:cNvSpPr/>
            <p:nvPr/>
          </p:nvSpPr>
          <p:spPr>
            <a:xfrm>
              <a:off x="0" y="0"/>
              <a:ext cx="238252" cy="238379"/>
            </a:xfrm>
            <a:custGeom>
              <a:avLst/>
              <a:gdLst/>
              <a:ahLst/>
              <a:cxnLst/>
              <a:rect l="l" t="t" r="r" b="b"/>
              <a:pathLst>
                <a:path w="238252" h="238379">
                  <a:moveTo>
                    <a:pt x="121539" y="238379"/>
                  </a:moveTo>
                  <a:cubicBezTo>
                    <a:pt x="58420" y="238379"/>
                    <a:pt x="0" y="179959"/>
                    <a:pt x="0" y="116713"/>
                  </a:cubicBezTo>
                  <a:cubicBezTo>
                    <a:pt x="4826" y="53467"/>
                    <a:pt x="58420" y="0"/>
                    <a:pt x="121539" y="0"/>
                  </a:cubicBezTo>
                  <a:cubicBezTo>
                    <a:pt x="189611" y="0"/>
                    <a:pt x="238252" y="53467"/>
                    <a:pt x="238252" y="121539"/>
                  </a:cubicBezTo>
                  <a:cubicBezTo>
                    <a:pt x="233426" y="184785"/>
                    <a:pt x="179832" y="238252"/>
                    <a:pt x="121539" y="238252"/>
                  </a:cubicBezTo>
                  <a:close/>
                </a:path>
              </a:pathLst>
            </a:custGeom>
            <a:solidFill>
              <a:srgbClr val="002060"/>
            </a:solidFill>
          </p:spPr>
        </p:sp>
      </p:grpSp>
      <p:grpSp>
        <p:nvGrpSpPr>
          <p:cNvPr id="68" name="Group 68"/>
          <p:cNvGrpSpPr/>
          <p:nvPr/>
        </p:nvGrpSpPr>
        <p:grpSpPr>
          <a:xfrm>
            <a:off x="7613190" y="4195530"/>
            <a:ext cx="513540" cy="513540"/>
            <a:chOff x="0" y="0"/>
            <a:chExt cx="684720" cy="684720"/>
          </a:xfrm>
        </p:grpSpPr>
        <p:sp>
          <p:nvSpPr>
            <p:cNvPr id="69" name="Freeform 69"/>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0" name="Freeform 70"/>
            <p:cNvSpPr/>
            <p:nvPr/>
          </p:nvSpPr>
          <p:spPr>
            <a:xfrm>
              <a:off x="-1270" y="0"/>
              <a:ext cx="687197" cy="684657"/>
            </a:xfrm>
            <a:custGeom>
              <a:avLst/>
              <a:gdLst/>
              <a:ahLst/>
              <a:cxnLst/>
              <a:rect l="l" t="t" r="r" b="b"/>
              <a:pathLst>
                <a:path w="687197" h="684657">
                  <a:moveTo>
                    <a:pt x="4953" y="333502"/>
                  </a:moveTo>
                  <a:lnTo>
                    <a:pt x="334772" y="3683"/>
                  </a:lnTo>
                  <a:cubicBezTo>
                    <a:pt x="337185" y="1270"/>
                    <a:pt x="340360" y="0"/>
                    <a:pt x="343662" y="0"/>
                  </a:cubicBezTo>
                  <a:cubicBezTo>
                    <a:pt x="346964" y="0"/>
                    <a:pt x="350266" y="1270"/>
                    <a:pt x="352552" y="3683"/>
                  </a:cubicBezTo>
                  <a:lnTo>
                    <a:pt x="682244" y="333502"/>
                  </a:lnTo>
                  <a:cubicBezTo>
                    <a:pt x="687197" y="338455"/>
                    <a:pt x="687197" y="346456"/>
                    <a:pt x="682244" y="351282"/>
                  </a:cubicBezTo>
                  <a:lnTo>
                    <a:pt x="352552" y="680974"/>
                  </a:lnTo>
                  <a:cubicBezTo>
                    <a:pt x="350139" y="683387"/>
                    <a:pt x="346964" y="684657"/>
                    <a:pt x="343662" y="684657"/>
                  </a:cubicBezTo>
                  <a:cubicBezTo>
                    <a:pt x="340360" y="684657"/>
                    <a:pt x="337058" y="683387"/>
                    <a:pt x="334772" y="680974"/>
                  </a:cubicBezTo>
                  <a:lnTo>
                    <a:pt x="4953" y="351282"/>
                  </a:lnTo>
                  <a:cubicBezTo>
                    <a:pt x="0" y="346329"/>
                    <a:pt x="0" y="338328"/>
                    <a:pt x="4953" y="333502"/>
                  </a:cubicBezTo>
                  <a:moveTo>
                    <a:pt x="22733" y="351282"/>
                  </a:moveTo>
                  <a:lnTo>
                    <a:pt x="13843" y="342392"/>
                  </a:lnTo>
                  <a:lnTo>
                    <a:pt x="22733" y="333502"/>
                  </a:lnTo>
                  <a:lnTo>
                    <a:pt x="352552" y="663194"/>
                  </a:lnTo>
                  <a:lnTo>
                    <a:pt x="343662" y="672084"/>
                  </a:lnTo>
                  <a:lnTo>
                    <a:pt x="334772" y="663194"/>
                  </a:lnTo>
                  <a:lnTo>
                    <a:pt x="664464" y="333502"/>
                  </a:lnTo>
                  <a:lnTo>
                    <a:pt x="673354" y="342392"/>
                  </a:lnTo>
                  <a:lnTo>
                    <a:pt x="664464" y="351282"/>
                  </a:lnTo>
                  <a:lnTo>
                    <a:pt x="334772" y="21463"/>
                  </a:lnTo>
                  <a:lnTo>
                    <a:pt x="343662" y="12573"/>
                  </a:lnTo>
                  <a:lnTo>
                    <a:pt x="352552" y="21463"/>
                  </a:lnTo>
                  <a:lnTo>
                    <a:pt x="22733" y="351282"/>
                  </a:lnTo>
                  <a:close/>
                </a:path>
              </a:pathLst>
            </a:custGeom>
            <a:solidFill>
              <a:srgbClr val="2D6483"/>
            </a:solidFill>
          </p:spPr>
        </p:sp>
      </p:grpSp>
      <p:grpSp>
        <p:nvGrpSpPr>
          <p:cNvPr id="71" name="Group 71"/>
          <p:cNvGrpSpPr/>
          <p:nvPr/>
        </p:nvGrpSpPr>
        <p:grpSpPr>
          <a:xfrm>
            <a:off x="6916050" y="5320890"/>
            <a:ext cx="513540" cy="513540"/>
            <a:chOff x="0" y="0"/>
            <a:chExt cx="684720" cy="684720"/>
          </a:xfrm>
        </p:grpSpPr>
        <p:sp>
          <p:nvSpPr>
            <p:cNvPr id="72" name="Freeform 72"/>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3" name="Freeform 73"/>
            <p:cNvSpPr/>
            <p:nvPr/>
          </p:nvSpPr>
          <p:spPr>
            <a:xfrm>
              <a:off x="-1270" y="-1270"/>
              <a:ext cx="685927" cy="685927"/>
            </a:xfrm>
            <a:custGeom>
              <a:avLst/>
              <a:gdLst/>
              <a:ahLst/>
              <a:cxnLst/>
              <a:rect l="l" t="t" r="r" b="b"/>
              <a:pathLst>
                <a:path w="685927" h="685927">
                  <a:moveTo>
                    <a:pt x="4953" y="334772"/>
                  </a:moveTo>
                  <a:lnTo>
                    <a:pt x="334772" y="4953"/>
                  </a:lnTo>
                  <a:cubicBezTo>
                    <a:pt x="339725" y="0"/>
                    <a:pt x="347726" y="0"/>
                    <a:pt x="352552" y="4953"/>
                  </a:cubicBezTo>
                  <a:lnTo>
                    <a:pt x="682244" y="334772"/>
                  </a:lnTo>
                  <a:cubicBezTo>
                    <a:pt x="684657" y="337185"/>
                    <a:pt x="685927" y="340360"/>
                    <a:pt x="685927" y="343662"/>
                  </a:cubicBezTo>
                  <a:cubicBezTo>
                    <a:pt x="685927" y="346964"/>
                    <a:pt x="684657" y="350266"/>
                    <a:pt x="682244" y="352552"/>
                  </a:cubicBezTo>
                  <a:lnTo>
                    <a:pt x="352552" y="682244"/>
                  </a:lnTo>
                  <a:cubicBezTo>
                    <a:pt x="350139" y="684657"/>
                    <a:pt x="346964" y="685927"/>
                    <a:pt x="343662" y="685927"/>
                  </a:cubicBezTo>
                  <a:cubicBezTo>
                    <a:pt x="340360" y="685927"/>
                    <a:pt x="337058" y="684657"/>
                    <a:pt x="334772" y="682244"/>
                  </a:cubicBezTo>
                  <a:lnTo>
                    <a:pt x="4953" y="352552"/>
                  </a:lnTo>
                  <a:cubicBezTo>
                    <a:pt x="0" y="347599"/>
                    <a:pt x="0" y="339598"/>
                    <a:pt x="4953" y="334772"/>
                  </a:cubicBezTo>
                  <a:moveTo>
                    <a:pt x="22733" y="352552"/>
                  </a:moveTo>
                  <a:lnTo>
                    <a:pt x="13843" y="343662"/>
                  </a:lnTo>
                  <a:lnTo>
                    <a:pt x="22733" y="334772"/>
                  </a:lnTo>
                  <a:lnTo>
                    <a:pt x="352552" y="664464"/>
                  </a:lnTo>
                  <a:lnTo>
                    <a:pt x="343662" y="673354"/>
                  </a:lnTo>
                  <a:lnTo>
                    <a:pt x="334772" y="664464"/>
                  </a:lnTo>
                  <a:lnTo>
                    <a:pt x="664464" y="334772"/>
                  </a:lnTo>
                  <a:lnTo>
                    <a:pt x="673354" y="343662"/>
                  </a:lnTo>
                  <a:lnTo>
                    <a:pt x="664464" y="352552"/>
                  </a:lnTo>
                  <a:lnTo>
                    <a:pt x="334772" y="22733"/>
                  </a:lnTo>
                  <a:lnTo>
                    <a:pt x="343662" y="13843"/>
                  </a:lnTo>
                  <a:lnTo>
                    <a:pt x="352552" y="22733"/>
                  </a:lnTo>
                  <a:lnTo>
                    <a:pt x="22733" y="352552"/>
                  </a:lnTo>
                  <a:close/>
                </a:path>
              </a:pathLst>
            </a:custGeom>
            <a:solidFill>
              <a:srgbClr val="2D6483"/>
            </a:solidFill>
          </p:spPr>
        </p:sp>
      </p:grpSp>
      <p:grpSp>
        <p:nvGrpSpPr>
          <p:cNvPr id="74" name="Group 74"/>
          <p:cNvGrpSpPr/>
          <p:nvPr/>
        </p:nvGrpSpPr>
        <p:grpSpPr>
          <a:xfrm>
            <a:off x="5656770" y="7598070"/>
            <a:ext cx="513540" cy="513540"/>
            <a:chOff x="0" y="0"/>
            <a:chExt cx="684720" cy="684720"/>
          </a:xfrm>
        </p:grpSpPr>
        <p:sp>
          <p:nvSpPr>
            <p:cNvPr id="75" name="Freeform 75"/>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6" name="Freeform 76"/>
            <p:cNvSpPr/>
            <p:nvPr/>
          </p:nvSpPr>
          <p:spPr>
            <a:xfrm>
              <a:off x="-1270" y="-1270"/>
              <a:ext cx="685927" cy="685927"/>
            </a:xfrm>
            <a:custGeom>
              <a:avLst/>
              <a:gdLst/>
              <a:ahLst/>
              <a:cxnLst/>
              <a:rect l="l" t="t" r="r" b="b"/>
              <a:pathLst>
                <a:path w="685927" h="685927">
                  <a:moveTo>
                    <a:pt x="4953" y="334772"/>
                  </a:moveTo>
                  <a:lnTo>
                    <a:pt x="334772" y="4953"/>
                  </a:lnTo>
                  <a:cubicBezTo>
                    <a:pt x="339725" y="0"/>
                    <a:pt x="347726" y="0"/>
                    <a:pt x="352552" y="4953"/>
                  </a:cubicBezTo>
                  <a:lnTo>
                    <a:pt x="682244" y="334772"/>
                  </a:lnTo>
                  <a:cubicBezTo>
                    <a:pt x="684657" y="337185"/>
                    <a:pt x="685927" y="340360"/>
                    <a:pt x="685927" y="343662"/>
                  </a:cubicBezTo>
                  <a:cubicBezTo>
                    <a:pt x="685927" y="346964"/>
                    <a:pt x="684657" y="350266"/>
                    <a:pt x="682244" y="352552"/>
                  </a:cubicBezTo>
                  <a:lnTo>
                    <a:pt x="352552" y="682244"/>
                  </a:lnTo>
                  <a:cubicBezTo>
                    <a:pt x="350139" y="684657"/>
                    <a:pt x="346964" y="685927"/>
                    <a:pt x="343662" y="685927"/>
                  </a:cubicBezTo>
                  <a:cubicBezTo>
                    <a:pt x="340360" y="685927"/>
                    <a:pt x="337058" y="684657"/>
                    <a:pt x="334772" y="682244"/>
                  </a:cubicBezTo>
                  <a:lnTo>
                    <a:pt x="4953" y="352552"/>
                  </a:lnTo>
                  <a:cubicBezTo>
                    <a:pt x="0" y="347599"/>
                    <a:pt x="0" y="339598"/>
                    <a:pt x="4953" y="334772"/>
                  </a:cubicBezTo>
                  <a:moveTo>
                    <a:pt x="22733" y="352552"/>
                  </a:moveTo>
                  <a:lnTo>
                    <a:pt x="13843" y="343662"/>
                  </a:lnTo>
                  <a:lnTo>
                    <a:pt x="22733" y="334772"/>
                  </a:lnTo>
                  <a:lnTo>
                    <a:pt x="352552" y="664464"/>
                  </a:lnTo>
                  <a:lnTo>
                    <a:pt x="343662" y="673354"/>
                  </a:lnTo>
                  <a:lnTo>
                    <a:pt x="334772" y="664464"/>
                  </a:lnTo>
                  <a:lnTo>
                    <a:pt x="664464" y="334772"/>
                  </a:lnTo>
                  <a:lnTo>
                    <a:pt x="673354" y="343662"/>
                  </a:lnTo>
                  <a:lnTo>
                    <a:pt x="664464" y="352552"/>
                  </a:lnTo>
                  <a:lnTo>
                    <a:pt x="334772" y="22733"/>
                  </a:lnTo>
                  <a:lnTo>
                    <a:pt x="343662" y="13843"/>
                  </a:lnTo>
                  <a:lnTo>
                    <a:pt x="352552" y="22733"/>
                  </a:lnTo>
                  <a:lnTo>
                    <a:pt x="22733" y="352552"/>
                  </a:lnTo>
                  <a:close/>
                </a:path>
              </a:pathLst>
            </a:custGeom>
            <a:solidFill>
              <a:srgbClr val="2D6483"/>
            </a:solidFill>
          </p:spPr>
        </p:sp>
      </p:grpSp>
      <p:grpSp>
        <p:nvGrpSpPr>
          <p:cNvPr id="77" name="Group 77"/>
          <p:cNvGrpSpPr/>
          <p:nvPr/>
        </p:nvGrpSpPr>
        <p:grpSpPr>
          <a:xfrm>
            <a:off x="10221930" y="4195530"/>
            <a:ext cx="513540" cy="513540"/>
            <a:chOff x="0" y="0"/>
            <a:chExt cx="684720" cy="684720"/>
          </a:xfrm>
        </p:grpSpPr>
        <p:sp>
          <p:nvSpPr>
            <p:cNvPr id="78" name="Freeform 78"/>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79" name="Freeform 79"/>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grpSp>
        <p:nvGrpSpPr>
          <p:cNvPr id="80" name="Group 80"/>
          <p:cNvGrpSpPr/>
          <p:nvPr/>
        </p:nvGrpSpPr>
        <p:grpSpPr>
          <a:xfrm>
            <a:off x="10779750" y="5298210"/>
            <a:ext cx="513540" cy="513540"/>
            <a:chOff x="0" y="0"/>
            <a:chExt cx="684720" cy="684720"/>
          </a:xfrm>
        </p:grpSpPr>
        <p:sp>
          <p:nvSpPr>
            <p:cNvPr id="81" name="Freeform 81"/>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82" name="Freeform 82"/>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grpSp>
        <p:nvGrpSpPr>
          <p:cNvPr id="83" name="Group 83"/>
          <p:cNvGrpSpPr/>
          <p:nvPr/>
        </p:nvGrpSpPr>
        <p:grpSpPr>
          <a:xfrm>
            <a:off x="12157290" y="7755750"/>
            <a:ext cx="513540" cy="513540"/>
            <a:chOff x="0" y="0"/>
            <a:chExt cx="684720" cy="684720"/>
          </a:xfrm>
        </p:grpSpPr>
        <p:sp>
          <p:nvSpPr>
            <p:cNvPr id="84" name="Freeform 84"/>
            <p:cNvSpPr/>
            <p:nvPr/>
          </p:nvSpPr>
          <p:spPr>
            <a:xfrm>
              <a:off x="12573" y="12573"/>
              <a:ext cx="659511" cy="659511"/>
            </a:xfrm>
            <a:custGeom>
              <a:avLst/>
              <a:gdLst/>
              <a:ahLst/>
              <a:cxnLst/>
              <a:rect l="l" t="t" r="r" b="b"/>
              <a:pathLst>
                <a:path w="659511" h="659511">
                  <a:moveTo>
                    <a:pt x="0" y="329819"/>
                  </a:moveTo>
                  <a:lnTo>
                    <a:pt x="329819" y="0"/>
                  </a:lnTo>
                  <a:lnTo>
                    <a:pt x="659511" y="329819"/>
                  </a:lnTo>
                  <a:lnTo>
                    <a:pt x="329819" y="659511"/>
                  </a:lnTo>
                  <a:close/>
                </a:path>
              </a:pathLst>
            </a:custGeom>
            <a:solidFill>
              <a:srgbClr val="418AB3"/>
            </a:solidFill>
          </p:spPr>
        </p:sp>
        <p:sp>
          <p:nvSpPr>
            <p:cNvPr id="85" name="Freeform 85"/>
            <p:cNvSpPr/>
            <p:nvPr/>
          </p:nvSpPr>
          <p:spPr>
            <a:xfrm>
              <a:off x="0" y="-1270"/>
              <a:ext cx="684657" cy="687197"/>
            </a:xfrm>
            <a:custGeom>
              <a:avLst/>
              <a:gdLst/>
              <a:ahLst/>
              <a:cxnLst/>
              <a:rect l="l" t="t" r="r" b="b"/>
              <a:pathLst>
                <a:path w="684657" h="687197">
                  <a:moveTo>
                    <a:pt x="3683" y="334772"/>
                  </a:moveTo>
                  <a:lnTo>
                    <a:pt x="333502" y="4953"/>
                  </a:lnTo>
                  <a:cubicBezTo>
                    <a:pt x="338455" y="0"/>
                    <a:pt x="346456" y="0"/>
                    <a:pt x="351282" y="4953"/>
                  </a:cubicBezTo>
                  <a:lnTo>
                    <a:pt x="680974" y="334772"/>
                  </a:lnTo>
                  <a:cubicBezTo>
                    <a:pt x="683387" y="337185"/>
                    <a:pt x="684657" y="340360"/>
                    <a:pt x="684657" y="343662"/>
                  </a:cubicBezTo>
                  <a:cubicBezTo>
                    <a:pt x="684657" y="346964"/>
                    <a:pt x="683387" y="350266"/>
                    <a:pt x="680974" y="352552"/>
                  </a:cubicBezTo>
                  <a:lnTo>
                    <a:pt x="351282" y="682244"/>
                  </a:lnTo>
                  <a:cubicBezTo>
                    <a:pt x="346329" y="687197"/>
                    <a:pt x="338328" y="687197"/>
                    <a:pt x="333502" y="682244"/>
                  </a:cubicBezTo>
                  <a:lnTo>
                    <a:pt x="3683" y="352552"/>
                  </a:lnTo>
                  <a:cubicBezTo>
                    <a:pt x="1270" y="350139"/>
                    <a:pt x="0" y="346964"/>
                    <a:pt x="0" y="343662"/>
                  </a:cubicBezTo>
                  <a:cubicBezTo>
                    <a:pt x="0" y="340360"/>
                    <a:pt x="1270" y="337058"/>
                    <a:pt x="3683" y="334772"/>
                  </a:cubicBezTo>
                  <a:moveTo>
                    <a:pt x="21463" y="352552"/>
                  </a:moveTo>
                  <a:lnTo>
                    <a:pt x="12573" y="343662"/>
                  </a:lnTo>
                  <a:lnTo>
                    <a:pt x="21463" y="334772"/>
                  </a:lnTo>
                  <a:lnTo>
                    <a:pt x="351282" y="664464"/>
                  </a:lnTo>
                  <a:lnTo>
                    <a:pt x="342392" y="673354"/>
                  </a:lnTo>
                  <a:lnTo>
                    <a:pt x="333502" y="664464"/>
                  </a:lnTo>
                  <a:lnTo>
                    <a:pt x="663194" y="334772"/>
                  </a:lnTo>
                  <a:lnTo>
                    <a:pt x="672084" y="343662"/>
                  </a:lnTo>
                  <a:lnTo>
                    <a:pt x="663194" y="352552"/>
                  </a:lnTo>
                  <a:lnTo>
                    <a:pt x="333502" y="22733"/>
                  </a:lnTo>
                  <a:lnTo>
                    <a:pt x="342392" y="13843"/>
                  </a:lnTo>
                  <a:lnTo>
                    <a:pt x="351282" y="22733"/>
                  </a:lnTo>
                  <a:lnTo>
                    <a:pt x="21463" y="352552"/>
                  </a:lnTo>
                  <a:close/>
                </a:path>
              </a:pathLst>
            </a:custGeom>
            <a:solidFill>
              <a:srgbClr val="2D6483"/>
            </a:solidFill>
          </p:spPr>
        </p:sp>
      </p:grpSp>
      <p:sp>
        <p:nvSpPr>
          <p:cNvPr id="86" name="AutoShape 86"/>
          <p:cNvSpPr/>
          <p:nvPr/>
        </p:nvSpPr>
        <p:spPr>
          <a:xfrm rot="19591">
            <a:off x="6155985" y="4452570"/>
            <a:ext cx="1800389" cy="0"/>
          </a:xfrm>
          <a:prstGeom prst="line">
            <a:avLst/>
          </a:prstGeom>
          <a:ln w="9525" cap="rnd">
            <a:solidFill>
              <a:srgbClr val="418AB3"/>
            </a:solidFill>
            <a:prstDash val="solid"/>
            <a:headEnd type="none" w="sm" len="sm"/>
            <a:tailEnd type="none" w="sm" len="sm"/>
          </a:ln>
        </p:spPr>
      </p:sp>
      <p:sp>
        <p:nvSpPr>
          <p:cNvPr id="87" name="AutoShape 87"/>
          <p:cNvSpPr/>
          <p:nvPr/>
        </p:nvSpPr>
        <p:spPr>
          <a:xfrm rot="19591">
            <a:off x="5261205" y="5577930"/>
            <a:ext cx="1800389" cy="0"/>
          </a:xfrm>
          <a:prstGeom prst="line">
            <a:avLst/>
          </a:prstGeom>
          <a:ln w="9525" cap="rnd">
            <a:solidFill>
              <a:srgbClr val="418AB3"/>
            </a:solidFill>
            <a:prstDash val="solid"/>
            <a:headEnd type="none" w="sm" len="sm"/>
            <a:tailEnd type="none" w="sm" len="sm"/>
          </a:ln>
        </p:spPr>
      </p:sp>
      <p:sp>
        <p:nvSpPr>
          <p:cNvPr id="88" name="AutoShape 88"/>
          <p:cNvSpPr/>
          <p:nvPr/>
        </p:nvSpPr>
        <p:spPr>
          <a:xfrm rot="19591">
            <a:off x="4118565" y="7855110"/>
            <a:ext cx="1800389" cy="0"/>
          </a:xfrm>
          <a:prstGeom prst="line">
            <a:avLst/>
          </a:prstGeom>
          <a:ln w="9525" cap="rnd">
            <a:solidFill>
              <a:srgbClr val="418AB3"/>
            </a:solidFill>
            <a:prstDash val="solid"/>
            <a:headEnd type="none" w="sm" len="sm"/>
            <a:tailEnd type="none" w="sm" len="sm"/>
          </a:ln>
        </p:spPr>
      </p:sp>
      <p:sp>
        <p:nvSpPr>
          <p:cNvPr id="89" name="AutoShape 89"/>
          <p:cNvSpPr/>
          <p:nvPr/>
        </p:nvSpPr>
        <p:spPr>
          <a:xfrm rot="10779939">
            <a:off x="10256745" y="4475250"/>
            <a:ext cx="1758270" cy="0"/>
          </a:xfrm>
          <a:prstGeom prst="line">
            <a:avLst/>
          </a:prstGeom>
          <a:ln w="9525" cap="rnd">
            <a:solidFill>
              <a:srgbClr val="418AB3"/>
            </a:solidFill>
            <a:prstDash val="solid"/>
            <a:headEnd type="none" w="sm" len="sm"/>
            <a:tailEnd type="none" w="sm" len="sm"/>
          </a:ln>
        </p:spPr>
      </p:sp>
      <p:sp>
        <p:nvSpPr>
          <p:cNvPr id="90" name="AutoShape 90"/>
          <p:cNvSpPr/>
          <p:nvPr/>
        </p:nvSpPr>
        <p:spPr>
          <a:xfrm rot="10779933">
            <a:off x="11131005" y="5574150"/>
            <a:ext cx="1757730" cy="0"/>
          </a:xfrm>
          <a:prstGeom prst="line">
            <a:avLst/>
          </a:prstGeom>
          <a:ln w="9525" cap="rnd">
            <a:solidFill>
              <a:srgbClr val="418AB3"/>
            </a:solidFill>
            <a:prstDash val="solid"/>
            <a:headEnd type="none" w="sm" len="sm"/>
            <a:tailEnd type="none" w="sm" len="sm"/>
          </a:ln>
        </p:spPr>
      </p:sp>
      <p:sp>
        <p:nvSpPr>
          <p:cNvPr id="91" name="AutoShape 91"/>
          <p:cNvSpPr/>
          <p:nvPr/>
        </p:nvSpPr>
        <p:spPr>
          <a:xfrm rot="10779939">
            <a:off x="12349785" y="8012790"/>
            <a:ext cx="1758270" cy="0"/>
          </a:xfrm>
          <a:prstGeom prst="line">
            <a:avLst/>
          </a:prstGeom>
          <a:ln w="9525" cap="rnd">
            <a:solidFill>
              <a:srgbClr val="418AB3"/>
            </a:solidFill>
            <a:prstDash val="solid"/>
            <a:headEnd type="none" w="sm" len="sm"/>
            <a:tailEnd type="none" w="sm" len="sm"/>
          </a:ln>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243620"/>
            <a:ext cx="7293780" cy="2495340"/>
            <a:chOff x="0" y="0"/>
            <a:chExt cx="9725040" cy="3327120"/>
          </a:xfrm>
        </p:grpSpPr>
        <p:sp>
          <p:nvSpPr>
            <p:cNvPr id="3" name="Freeform 3"/>
            <p:cNvSpPr/>
            <p:nvPr/>
          </p:nvSpPr>
          <p:spPr>
            <a:xfrm>
              <a:off x="0" y="0"/>
              <a:ext cx="9725025" cy="3327146"/>
            </a:xfrm>
            <a:custGeom>
              <a:avLst/>
              <a:gdLst/>
              <a:ahLst/>
              <a:cxnLst/>
              <a:rect l="l" t="t" r="r" b="b"/>
              <a:pathLst>
                <a:path w="9725025" h="3327146">
                  <a:moveTo>
                    <a:pt x="0" y="0"/>
                  </a:moveTo>
                  <a:lnTo>
                    <a:pt x="9725025" y="0"/>
                  </a:lnTo>
                  <a:lnTo>
                    <a:pt x="9725025" y="3327146"/>
                  </a:lnTo>
                  <a:lnTo>
                    <a:pt x="0" y="3327146"/>
                  </a:lnTo>
                  <a:close/>
                </a:path>
              </a:pathLst>
            </a:custGeom>
            <a:solidFill>
              <a:srgbClr val="418AB3"/>
            </a:solidFill>
          </p:spPr>
        </p:sp>
      </p:grpSp>
      <p:grpSp>
        <p:nvGrpSpPr>
          <p:cNvPr id="4" name="Group 4"/>
          <p:cNvGrpSpPr/>
          <p:nvPr/>
        </p:nvGrpSpPr>
        <p:grpSpPr>
          <a:xfrm>
            <a:off x="8444520" y="5143500"/>
            <a:ext cx="8857620" cy="4021920"/>
            <a:chOff x="0" y="0"/>
            <a:chExt cx="11810160" cy="5362560"/>
          </a:xfrm>
        </p:grpSpPr>
        <p:sp>
          <p:nvSpPr>
            <p:cNvPr id="5" name="Freeform 5"/>
            <p:cNvSpPr/>
            <p:nvPr/>
          </p:nvSpPr>
          <p:spPr>
            <a:xfrm>
              <a:off x="0" y="0"/>
              <a:ext cx="11810111" cy="5362575"/>
            </a:xfrm>
            <a:custGeom>
              <a:avLst/>
              <a:gdLst/>
              <a:ahLst/>
              <a:cxnLst/>
              <a:rect l="l" t="t" r="r" b="b"/>
              <a:pathLst>
                <a:path w="11810111" h="5362575">
                  <a:moveTo>
                    <a:pt x="0" y="0"/>
                  </a:moveTo>
                  <a:lnTo>
                    <a:pt x="11810111" y="0"/>
                  </a:lnTo>
                  <a:lnTo>
                    <a:pt x="11810111" y="5362575"/>
                  </a:lnTo>
                  <a:lnTo>
                    <a:pt x="0" y="5362575"/>
                  </a:lnTo>
                  <a:close/>
                </a:path>
              </a:pathLst>
            </a:custGeom>
            <a:solidFill>
              <a:srgbClr val="002060"/>
            </a:solidFill>
          </p:spPr>
        </p:sp>
      </p:grpSp>
      <p:sp>
        <p:nvSpPr>
          <p:cNvPr id="6" name="TextBox 6"/>
          <p:cNvSpPr txBox="1"/>
          <p:nvPr/>
        </p:nvSpPr>
        <p:spPr>
          <a:xfrm>
            <a:off x="10412460" y="1502100"/>
            <a:ext cx="7029360" cy="1102866"/>
          </a:xfrm>
          <a:prstGeom prst="rect">
            <a:avLst/>
          </a:prstGeom>
        </p:spPr>
        <p:txBody>
          <a:bodyPr lIns="0" tIns="0" rIns="0" bIns="0" rtlCol="0" anchor="t">
            <a:spAutoFit/>
          </a:bodyPr>
          <a:lstStyle/>
          <a:p>
            <a:pPr algn="r" rtl="1">
              <a:lnSpc>
                <a:spcPts val="4320"/>
              </a:lnSpc>
            </a:pPr>
            <a:r>
              <a:rPr lang="fa-IR" sz="3600" spc="51" dirty="0">
                <a:solidFill>
                  <a:srgbClr val="418AB3"/>
                </a:solidFill>
                <a:latin typeface="Montserrat"/>
                <a:cs typeface="B Nazanin" pitchFamily="2" charset="-78"/>
              </a:rPr>
              <a:t>طرح بندی اسلاید متن پاک برای پیشنهاد شما. اسلاید متن را برای ارائه خود پاک کنید.</a:t>
            </a:r>
            <a:endParaRPr lang="en-US" sz="3600" spc="51" dirty="0">
              <a:solidFill>
                <a:srgbClr val="404040"/>
              </a:solidFill>
              <a:latin typeface="Montserrat"/>
              <a:cs typeface="B Nazanin" pitchFamily="2" charset="-78"/>
            </a:endParaRPr>
          </a:p>
        </p:txBody>
      </p:sp>
      <p:sp>
        <p:nvSpPr>
          <p:cNvPr id="7" name="TextBox 7"/>
          <p:cNvSpPr txBox="1"/>
          <p:nvPr/>
        </p:nvSpPr>
        <p:spPr>
          <a:xfrm>
            <a:off x="8486820" y="5067720"/>
            <a:ext cx="2241180" cy="2817000"/>
          </a:xfrm>
          <a:prstGeom prst="rect">
            <a:avLst/>
          </a:prstGeom>
        </p:spPr>
        <p:txBody>
          <a:bodyPr lIns="0" tIns="0" rIns="0" bIns="0" rtlCol="0" anchor="t">
            <a:spAutoFit/>
          </a:bodyPr>
          <a:lstStyle/>
          <a:p>
            <a:pPr algn="r" rtl="1">
              <a:lnSpc>
                <a:spcPts val="21600"/>
              </a:lnSpc>
            </a:pPr>
            <a:r>
              <a:rPr lang="en-US" sz="18000" spc="265">
                <a:solidFill>
                  <a:srgbClr val="418AB3"/>
                </a:solidFill>
                <a:latin typeface="Montserrat Bold"/>
                <a:cs typeface="B Nazanin" pitchFamily="2" charset="-78"/>
              </a:rPr>
              <a:t>“</a:t>
            </a:r>
          </a:p>
        </p:txBody>
      </p:sp>
      <p:sp>
        <p:nvSpPr>
          <p:cNvPr id="8" name="TextBox 8"/>
          <p:cNvSpPr txBox="1"/>
          <p:nvPr/>
        </p:nvSpPr>
        <p:spPr>
          <a:xfrm>
            <a:off x="10412460" y="6081094"/>
            <a:ext cx="5592420" cy="2146742"/>
          </a:xfrm>
          <a:prstGeom prst="rect">
            <a:avLst/>
          </a:prstGeom>
        </p:spPr>
        <p:txBody>
          <a:bodyPr lIns="0" tIns="0" rIns="0" bIns="0" rtlCol="0" anchor="t">
            <a:spAutoFit/>
          </a:bodyPr>
          <a:lstStyle/>
          <a:p>
            <a:pPr algn="r" rtl="1">
              <a:lnSpc>
                <a:spcPct val="200000"/>
              </a:lnSpc>
            </a:pPr>
            <a:r>
              <a:rPr lang="fa-IR" spc="25" dirty="0">
                <a:solidFill>
                  <a:srgbClr val="FFFFFF"/>
                </a:solidFill>
                <a:latin typeface="Montserrat Bold"/>
                <a:cs typeface="B Nazanin" pitchFamily="2" charset="-78"/>
              </a:rPr>
              <a:t>شما به راحتی می توانید مخاطبان خود را تحت تأثیر قرار دهید و به ارائه های خودجذابیت و زیبایی بی نظیری اضافه کنید. ارائه یک پاورپوینت مدرن که به زیبایی طراحی شده است را دریافت کنید. من امیدوارم و معتقدم که این الگو زمان، پول و اعتبار شما را جلب کند.</a:t>
            </a:r>
            <a:endParaRPr lang="en-US" sz="1800" spc="25" dirty="0">
              <a:solidFill>
                <a:srgbClr val="FFFFFF"/>
              </a:solidFill>
              <a:latin typeface="Montserrat Bold"/>
              <a:cs typeface="B Nazanin" pitchFamily="2" charset="-78"/>
            </a:endParaRPr>
          </a:p>
        </p:txBody>
      </p:sp>
      <p:sp>
        <p:nvSpPr>
          <p:cNvPr id="9" name="Freeform 9"/>
          <p:cNvSpPr/>
          <p:nvPr/>
        </p:nvSpPr>
        <p:spPr>
          <a:xfrm>
            <a:off x="754920" y="-594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3"/>
            <a:stretch>
              <a:fillRect l="-17148" r="-17405" b="-264"/>
            </a:stretch>
          </a:blipFill>
        </p:spPr>
      </p:sp>
      <p:sp>
        <p:nvSpPr>
          <p:cNvPr id="10" name="Freeform 10"/>
          <p:cNvSpPr/>
          <p:nvPr/>
        </p:nvSpPr>
        <p:spPr>
          <a:xfrm>
            <a:off x="5662440" y="2232360"/>
            <a:ext cx="3999780" cy="8054640"/>
          </a:xfrm>
          <a:custGeom>
            <a:avLst/>
            <a:gdLst/>
            <a:ahLst/>
            <a:cxnLst/>
            <a:rect l="l" t="t" r="r" b="b"/>
            <a:pathLst>
              <a:path w="3999780" h="8054640">
                <a:moveTo>
                  <a:pt x="0" y="0"/>
                </a:moveTo>
                <a:lnTo>
                  <a:pt x="3999780" y="0"/>
                </a:lnTo>
                <a:lnTo>
                  <a:pt x="3999780" y="8054640"/>
                </a:lnTo>
                <a:lnTo>
                  <a:pt x="0" y="8054640"/>
                </a:lnTo>
                <a:lnTo>
                  <a:pt x="0" y="0"/>
                </a:lnTo>
                <a:close/>
              </a:path>
            </a:pathLst>
          </a:custGeom>
          <a:blipFill>
            <a:blip r:embed="rId4"/>
            <a:stretch>
              <a:fillRect l="-17177" r="-17433" b="-11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2480" y="27000"/>
            <a:ext cx="800820" cy="10000260"/>
            <a:chOff x="0" y="0"/>
            <a:chExt cx="1067760" cy="13333680"/>
          </a:xfrm>
        </p:grpSpPr>
        <p:sp>
          <p:nvSpPr>
            <p:cNvPr id="3" name="Freeform 3"/>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4" name="Group 4"/>
          <p:cNvGrpSpPr/>
          <p:nvPr/>
        </p:nvGrpSpPr>
        <p:grpSpPr>
          <a:xfrm>
            <a:off x="1227420" y="27000"/>
            <a:ext cx="272700" cy="3327480"/>
            <a:chOff x="0" y="0"/>
            <a:chExt cx="363600" cy="4436640"/>
          </a:xfrm>
        </p:grpSpPr>
        <p:sp>
          <p:nvSpPr>
            <p:cNvPr id="5" name="Freeform 5"/>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sp>
        <p:nvSpPr>
          <p:cNvPr id="6" name="TextBox 6"/>
          <p:cNvSpPr txBox="1"/>
          <p:nvPr/>
        </p:nvSpPr>
        <p:spPr>
          <a:xfrm>
            <a:off x="1749240" y="417780"/>
            <a:ext cx="9104580" cy="1243930"/>
          </a:xfrm>
          <a:prstGeom prst="rect">
            <a:avLst/>
          </a:prstGeom>
        </p:spPr>
        <p:txBody>
          <a:bodyPr lIns="0" tIns="0" rIns="0" bIns="0" rtlCol="0" anchor="t">
            <a:spAutoFit/>
          </a:bodyPr>
          <a:lstStyle/>
          <a:p>
            <a:pPr algn="r" rtl="1">
              <a:lnSpc>
                <a:spcPts val="9720"/>
              </a:lnSpc>
            </a:pPr>
            <a:r>
              <a:rPr lang="fa-IR" sz="8100" spc="118" dirty="0">
                <a:solidFill>
                  <a:srgbClr val="418AB3"/>
                </a:solidFill>
                <a:latin typeface="Montserrat"/>
                <a:cs typeface="B Nazanin" panose="00000700000000000000" pitchFamily="2" charset="-78"/>
              </a:rPr>
              <a:t>سبک اینفوگرافیک</a:t>
            </a:r>
            <a:endParaRPr lang="en-US" sz="8100" spc="118" dirty="0">
              <a:solidFill>
                <a:srgbClr val="262626"/>
              </a:solidFill>
              <a:latin typeface="Montserrat"/>
              <a:cs typeface="B Nazanin" panose="00000700000000000000" pitchFamily="2" charset="-78"/>
            </a:endParaRPr>
          </a:p>
        </p:txBody>
      </p:sp>
      <p:sp>
        <p:nvSpPr>
          <p:cNvPr id="7" name="TextBox 7"/>
          <p:cNvSpPr txBox="1"/>
          <p:nvPr/>
        </p:nvSpPr>
        <p:spPr>
          <a:xfrm>
            <a:off x="1740600" y="1737540"/>
            <a:ext cx="9062460" cy="564257"/>
          </a:xfrm>
          <a:prstGeom prst="rect">
            <a:avLst/>
          </a:prstGeom>
        </p:spPr>
        <p:txBody>
          <a:bodyPr lIns="0" tIns="0" rIns="0" bIns="0" rtlCol="0" anchor="t">
            <a:spAutoFit/>
          </a:bodyPr>
          <a:lstStyle/>
          <a:p>
            <a:pPr algn="r" rtl="1">
              <a:lnSpc>
                <a:spcPts val="2160"/>
              </a:lnSpc>
            </a:pPr>
            <a:r>
              <a:rPr lang="fa-IR" sz="1800" spc="25" dirty="0">
                <a:solidFill>
                  <a:srgbClr val="000000"/>
                </a:solidFill>
                <a:latin typeface="Montserrat"/>
                <a:cs typeface="B Nazanin" panose="00000700000000000000" pitchFamily="2" charset="-78"/>
              </a:rPr>
              <a:t>عالی پاورپوینت مدرنی را دریافت کنید که به زیبایی طراحی شده است. من امیدوارم و معتقدم که این الگو وقت شما را خواهد داشت.</a:t>
            </a:r>
            <a:endParaRPr lang="en-US" sz="1800" spc="25" dirty="0">
              <a:solidFill>
                <a:srgbClr val="000000"/>
              </a:solidFill>
              <a:latin typeface="Montserrat"/>
              <a:cs typeface="B Nazanin" panose="00000700000000000000" pitchFamily="2" charset="-78"/>
            </a:endParaRPr>
          </a:p>
        </p:txBody>
      </p:sp>
      <p:grpSp>
        <p:nvGrpSpPr>
          <p:cNvPr id="8" name="Group 8"/>
          <p:cNvGrpSpPr/>
          <p:nvPr/>
        </p:nvGrpSpPr>
        <p:grpSpPr>
          <a:xfrm>
            <a:off x="7309440" y="4702860"/>
            <a:ext cx="1003320" cy="1003320"/>
            <a:chOff x="0" y="0"/>
            <a:chExt cx="1337760" cy="1337760"/>
          </a:xfrm>
        </p:grpSpPr>
        <p:sp>
          <p:nvSpPr>
            <p:cNvPr id="9" name="Freeform 9"/>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0" name="Freeform 10"/>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1" name="Group 11"/>
          <p:cNvGrpSpPr/>
          <p:nvPr/>
        </p:nvGrpSpPr>
        <p:grpSpPr>
          <a:xfrm>
            <a:off x="7309440" y="6381180"/>
            <a:ext cx="1003320" cy="1003320"/>
            <a:chOff x="0" y="0"/>
            <a:chExt cx="1337760" cy="1337760"/>
          </a:xfrm>
        </p:grpSpPr>
        <p:sp>
          <p:nvSpPr>
            <p:cNvPr id="12" name="Freeform 12"/>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3" name="Freeform 13"/>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4" name="Group 14"/>
          <p:cNvGrpSpPr/>
          <p:nvPr/>
        </p:nvGrpSpPr>
        <p:grpSpPr>
          <a:xfrm>
            <a:off x="7309440" y="8058960"/>
            <a:ext cx="1003320" cy="1003320"/>
            <a:chOff x="0" y="0"/>
            <a:chExt cx="1337760" cy="1337760"/>
          </a:xfrm>
        </p:grpSpPr>
        <p:sp>
          <p:nvSpPr>
            <p:cNvPr id="15" name="Freeform 15"/>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6" name="Freeform 16"/>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grpSp>
        <p:nvGrpSpPr>
          <p:cNvPr id="17" name="Group 17"/>
          <p:cNvGrpSpPr/>
          <p:nvPr/>
        </p:nvGrpSpPr>
        <p:grpSpPr>
          <a:xfrm>
            <a:off x="7309440" y="2952180"/>
            <a:ext cx="1003320" cy="1003320"/>
            <a:chOff x="0" y="0"/>
            <a:chExt cx="1337760" cy="1337760"/>
          </a:xfrm>
        </p:grpSpPr>
        <p:sp>
          <p:nvSpPr>
            <p:cNvPr id="18" name="Freeform 18"/>
            <p:cNvSpPr/>
            <p:nvPr/>
          </p:nvSpPr>
          <p:spPr>
            <a:xfrm>
              <a:off x="38100" y="38100"/>
              <a:ext cx="1261491" cy="1261491"/>
            </a:xfrm>
            <a:custGeom>
              <a:avLst/>
              <a:gdLst/>
              <a:ahLst/>
              <a:cxnLst/>
              <a:rect l="l" t="t" r="r" b="b"/>
              <a:pathLst>
                <a:path w="1261491" h="1261491">
                  <a:moveTo>
                    <a:pt x="0" y="0"/>
                  </a:moveTo>
                  <a:lnTo>
                    <a:pt x="1261491" y="0"/>
                  </a:lnTo>
                  <a:lnTo>
                    <a:pt x="1261491" y="1261491"/>
                  </a:lnTo>
                  <a:lnTo>
                    <a:pt x="0" y="1261491"/>
                  </a:lnTo>
                  <a:close/>
                </a:path>
              </a:pathLst>
            </a:custGeom>
            <a:solidFill>
              <a:srgbClr val="FFFFFF"/>
            </a:solidFill>
          </p:spPr>
        </p:sp>
        <p:sp>
          <p:nvSpPr>
            <p:cNvPr id="19" name="Freeform 19"/>
            <p:cNvSpPr/>
            <p:nvPr/>
          </p:nvSpPr>
          <p:spPr>
            <a:xfrm>
              <a:off x="0" y="0"/>
              <a:ext cx="1337691" cy="1337691"/>
            </a:xfrm>
            <a:custGeom>
              <a:avLst/>
              <a:gdLst/>
              <a:ahLst/>
              <a:cxnLst/>
              <a:rect l="l" t="t" r="r" b="b"/>
              <a:pathLst>
                <a:path w="1337691" h="1337691">
                  <a:moveTo>
                    <a:pt x="38100" y="0"/>
                  </a:moveTo>
                  <a:lnTo>
                    <a:pt x="1299591" y="0"/>
                  </a:lnTo>
                  <a:cubicBezTo>
                    <a:pt x="1320673" y="0"/>
                    <a:pt x="1337691" y="17145"/>
                    <a:pt x="1337691" y="38100"/>
                  </a:cubicBezTo>
                  <a:lnTo>
                    <a:pt x="1337691" y="1299591"/>
                  </a:lnTo>
                  <a:cubicBezTo>
                    <a:pt x="1337691" y="1320673"/>
                    <a:pt x="1320546" y="1337691"/>
                    <a:pt x="1299591" y="1337691"/>
                  </a:cubicBezTo>
                  <a:lnTo>
                    <a:pt x="38100" y="1337691"/>
                  </a:lnTo>
                  <a:cubicBezTo>
                    <a:pt x="17018" y="1337691"/>
                    <a:pt x="0" y="1320546"/>
                    <a:pt x="0" y="1299591"/>
                  </a:cubicBezTo>
                  <a:lnTo>
                    <a:pt x="0" y="38100"/>
                  </a:lnTo>
                  <a:cubicBezTo>
                    <a:pt x="0" y="17145"/>
                    <a:pt x="17145" y="0"/>
                    <a:pt x="38100" y="0"/>
                  </a:cubicBezTo>
                  <a:moveTo>
                    <a:pt x="38100" y="76327"/>
                  </a:moveTo>
                  <a:lnTo>
                    <a:pt x="38100" y="38100"/>
                  </a:lnTo>
                  <a:lnTo>
                    <a:pt x="76200" y="38100"/>
                  </a:lnTo>
                  <a:lnTo>
                    <a:pt x="76200" y="1299591"/>
                  </a:lnTo>
                  <a:lnTo>
                    <a:pt x="38100" y="1299591"/>
                  </a:lnTo>
                  <a:lnTo>
                    <a:pt x="38100" y="1261491"/>
                  </a:lnTo>
                  <a:lnTo>
                    <a:pt x="1299591" y="1261491"/>
                  </a:lnTo>
                  <a:lnTo>
                    <a:pt x="1299591" y="1299591"/>
                  </a:lnTo>
                  <a:lnTo>
                    <a:pt x="1261491" y="1299591"/>
                  </a:lnTo>
                  <a:lnTo>
                    <a:pt x="1261491" y="38100"/>
                  </a:lnTo>
                  <a:lnTo>
                    <a:pt x="1299591" y="38100"/>
                  </a:lnTo>
                  <a:lnTo>
                    <a:pt x="1299591" y="76200"/>
                  </a:lnTo>
                  <a:lnTo>
                    <a:pt x="38100" y="76200"/>
                  </a:lnTo>
                  <a:close/>
                </a:path>
              </a:pathLst>
            </a:custGeom>
            <a:solidFill>
              <a:srgbClr val="002060"/>
            </a:solidFill>
          </p:spPr>
        </p:sp>
      </p:grpSp>
      <p:sp>
        <p:nvSpPr>
          <p:cNvPr id="20" name="TextBox 20"/>
          <p:cNvSpPr txBox="1"/>
          <p:nvPr/>
        </p:nvSpPr>
        <p:spPr>
          <a:xfrm>
            <a:off x="8871840" y="510822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1" name="TextBox 21"/>
          <p:cNvSpPr txBox="1"/>
          <p:nvPr/>
        </p:nvSpPr>
        <p:spPr>
          <a:xfrm>
            <a:off x="8871840" y="469998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2" name="TextBox 22"/>
          <p:cNvSpPr txBox="1"/>
          <p:nvPr/>
        </p:nvSpPr>
        <p:spPr>
          <a:xfrm>
            <a:off x="8871840" y="678600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3" name="TextBox 23"/>
          <p:cNvSpPr txBox="1"/>
          <p:nvPr/>
        </p:nvSpPr>
        <p:spPr>
          <a:xfrm>
            <a:off x="8871840" y="637776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4" name="TextBox 24"/>
          <p:cNvSpPr txBox="1"/>
          <p:nvPr/>
        </p:nvSpPr>
        <p:spPr>
          <a:xfrm>
            <a:off x="8871840" y="846432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5" name="TextBox 25"/>
          <p:cNvSpPr txBox="1"/>
          <p:nvPr/>
        </p:nvSpPr>
        <p:spPr>
          <a:xfrm>
            <a:off x="8871840" y="805608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sp>
        <p:nvSpPr>
          <p:cNvPr id="26" name="TextBox 26"/>
          <p:cNvSpPr txBox="1"/>
          <p:nvPr/>
        </p:nvSpPr>
        <p:spPr>
          <a:xfrm>
            <a:off x="8871840" y="3357540"/>
            <a:ext cx="7865280" cy="564257"/>
          </a:xfrm>
          <a:prstGeom prst="rect">
            <a:avLst/>
          </a:prstGeom>
        </p:spPr>
        <p:txBody>
          <a:bodyPr lIns="0" tIns="0" rIns="0" bIns="0" rtlCol="0" anchor="t">
            <a:spAutoFit/>
          </a:bodyPr>
          <a:lstStyle/>
          <a:p>
            <a:pPr algn="r" rtl="1">
              <a:lnSpc>
                <a:spcPts val="2160"/>
              </a:lnSpc>
            </a:pPr>
            <a:r>
              <a:rPr lang="fa-IR" spc="25" dirty="0">
                <a:solidFill>
                  <a:srgbClr val="404040"/>
                </a:solidFill>
                <a:latin typeface="Montserrat"/>
                <a:cs typeface="B Nazanin" panose="00000700000000000000" pitchFamily="2" charset="-78"/>
              </a:rPr>
              <a:t>شما به راحتی می توانید مخاطبان خود را تحت تأثیر قرار دهید و به ارائه های خودجذابیت و زیبایی بی نظیری اضافه کنید. آسان برای تغییر رنگ، عکس.</a:t>
            </a:r>
            <a:endParaRPr lang="en-US" sz="1800" spc="25" dirty="0">
              <a:solidFill>
                <a:srgbClr val="404040"/>
              </a:solidFill>
              <a:latin typeface="Montserrat"/>
              <a:cs typeface="B Nazanin" panose="00000700000000000000" pitchFamily="2" charset="-78"/>
            </a:endParaRPr>
          </a:p>
        </p:txBody>
      </p:sp>
      <p:sp>
        <p:nvSpPr>
          <p:cNvPr id="27" name="TextBox 27"/>
          <p:cNvSpPr txBox="1"/>
          <p:nvPr/>
        </p:nvSpPr>
        <p:spPr>
          <a:xfrm>
            <a:off x="8871840" y="2949300"/>
            <a:ext cx="786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anose="00000700000000000000" pitchFamily="2" charset="-78"/>
              </a:rPr>
              <a:t>فهرست شما اینجاست</a:t>
            </a:r>
            <a:endParaRPr lang="en-US" sz="2100" spc="29" dirty="0">
              <a:solidFill>
                <a:srgbClr val="404040"/>
              </a:solidFill>
              <a:latin typeface="Montserrat Bold"/>
              <a:cs typeface="B Nazanin" panose="00000700000000000000" pitchFamily="2" charset="-78"/>
            </a:endParaRPr>
          </a:p>
        </p:txBody>
      </p:sp>
      <p:grpSp>
        <p:nvGrpSpPr>
          <p:cNvPr id="28" name="Group 28"/>
          <p:cNvGrpSpPr/>
          <p:nvPr/>
        </p:nvGrpSpPr>
        <p:grpSpPr>
          <a:xfrm>
            <a:off x="7582680" y="8393220"/>
            <a:ext cx="457380" cy="335340"/>
            <a:chOff x="0" y="0"/>
            <a:chExt cx="609840" cy="447120"/>
          </a:xfrm>
        </p:grpSpPr>
        <p:sp>
          <p:nvSpPr>
            <p:cNvPr id="29" name="Freeform 29"/>
            <p:cNvSpPr/>
            <p:nvPr/>
          </p:nvSpPr>
          <p:spPr>
            <a:xfrm>
              <a:off x="0" y="0"/>
              <a:ext cx="609854" cy="447167"/>
            </a:xfrm>
            <a:custGeom>
              <a:avLst/>
              <a:gdLst/>
              <a:ahLst/>
              <a:cxnLst/>
              <a:rect l="l" t="t" r="r" b="b"/>
              <a:pathLst>
                <a:path w="609854" h="447167">
                  <a:moveTo>
                    <a:pt x="371729" y="259588"/>
                  </a:moveTo>
                  <a:lnTo>
                    <a:pt x="609854" y="447167"/>
                  </a:lnTo>
                  <a:lnTo>
                    <a:pt x="0" y="447167"/>
                  </a:lnTo>
                  <a:lnTo>
                    <a:pt x="239014" y="263271"/>
                  </a:lnTo>
                  <a:lnTo>
                    <a:pt x="303149" y="328422"/>
                  </a:lnTo>
                  <a:close/>
                  <a:moveTo>
                    <a:pt x="609854" y="23876"/>
                  </a:moveTo>
                  <a:lnTo>
                    <a:pt x="609854" y="425069"/>
                  </a:lnTo>
                  <a:lnTo>
                    <a:pt x="382524" y="251079"/>
                  </a:lnTo>
                  <a:close/>
                  <a:moveTo>
                    <a:pt x="0" y="22098"/>
                  </a:moveTo>
                  <a:lnTo>
                    <a:pt x="227330" y="249301"/>
                  </a:lnTo>
                  <a:lnTo>
                    <a:pt x="0" y="423291"/>
                  </a:lnTo>
                  <a:close/>
                  <a:moveTo>
                    <a:pt x="0" y="0"/>
                  </a:moveTo>
                  <a:lnTo>
                    <a:pt x="609854" y="0"/>
                  </a:lnTo>
                  <a:lnTo>
                    <a:pt x="303149" y="304927"/>
                  </a:lnTo>
                  <a:close/>
                </a:path>
              </a:pathLst>
            </a:custGeom>
            <a:solidFill>
              <a:srgbClr val="002060"/>
            </a:solidFill>
          </p:spPr>
        </p:sp>
      </p:grpSp>
      <p:grpSp>
        <p:nvGrpSpPr>
          <p:cNvPr id="30" name="Group 30"/>
          <p:cNvGrpSpPr/>
          <p:nvPr/>
        </p:nvGrpSpPr>
        <p:grpSpPr>
          <a:xfrm>
            <a:off x="7573500" y="3271320"/>
            <a:ext cx="475740" cy="365580"/>
            <a:chOff x="0" y="0"/>
            <a:chExt cx="634320" cy="487440"/>
          </a:xfrm>
        </p:grpSpPr>
        <p:sp>
          <p:nvSpPr>
            <p:cNvPr id="31" name="Freeform 31"/>
            <p:cNvSpPr/>
            <p:nvPr/>
          </p:nvSpPr>
          <p:spPr>
            <a:xfrm>
              <a:off x="0" y="0"/>
              <a:ext cx="640461" cy="487426"/>
            </a:xfrm>
            <a:custGeom>
              <a:avLst/>
              <a:gdLst/>
              <a:ahLst/>
              <a:cxnLst/>
              <a:rect l="l" t="t" r="r" b="b"/>
              <a:pathLst>
                <a:path w="640461" h="487426">
                  <a:moveTo>
                    <a:pt x="381762" y="203454"/>
                  </a:moveTo>
                  <a:cubicBezTo>
                    <a:pt x="435610" y="203454"/>
                    <a:pt x="479425" y="247142"/>
                    <a:pt x="479425" y="301117"/>
                  </a:cubicBezTo>
                  <a:cubicBezTo>
                    <a:pt x="479425" y="355092"/>
                    <a:pt x="435737" y="398780"/>
                    <a:pt x="381762" y="398780"/>
                  </a:cubicBezTo>
                  <a:cubicBezTo>
                    <a:pt x="327787" y="398780"/>
                    <a:pt x="284099" y="355092"/>
                    <a:pt x="284099" y="301117"/>
                  </a:cubicBezTo>
                  <a:cubicBezTo>
                    <a:pt x="284099" y="247142"/>
                    <a:pt x="327787" y="203454"/>
                    <a:pt x="381762" y="203454"/>
                  </a:cubicBezTo>
                  <a:close/>
                  <a:moveTo>
                    <a:pt x="381762" y="164846"/>
                  </a:moveTo>
                  <a:cubicBezTo>
                    <a:pt x="306578" y="164846"/>
                    <a:pt x="245618" y="225806"/>
                    <a:pt x="245618" y="301117"/>
                  </a:cubicBezTo>
                  <a:cubicBezTo>
                    <a:pt x="245618" y="376428"/>
                    <a:pt x="306578" y="437388"/>
                    <a:pt x="381762" y="437388"/>
                  </a:cubicBezTo>
                  <a:cubicBezTo>
                    <a:pt x="456946" y="437388"/>
                    <a:pt x="517906" y="376428"/>
                    <a:pt x="517906" y="301117"/>
                  </a:cubicBezTo>
                  <a:cubicBezTo>
                    <a:pt x="517906" y="225806"/>
                    <a:pt x="456946" y="164846"/>
                    <a:pt x="381762" y="164846"/>
                  </a:cubicBezTo>
                  <a:close/>
                  <a:moveTo>
                    <a:pt x="221361" y="134620"/>
                  </a:moveTo>
                  <a:lnTo>
                    <a:pt x="221361" y="165354"/>
                  </a:lnTo>
                  <a:lnTo>
                    <a:pt x="264414" y="165354"/>
                  </a:lnTo>
                  <a:lnTo>
                    <a:pt x="264414" y="134620"/>
                  </a:lnTo>
                  <a:close/>
                  <a:moveTo>
                    <a:pt x="557784" y="124714"/>
                  </a:moveTo>
                  <a:lnTo>
                    <a:pt x="557784" y="165227"/>
                  </a:lnTo>
                  <a:lnTo>
                    <a:pt x="640461" y="165227"/>
                  </a:lnTo>
                  <a:lnTo>
                    <a:pt x="640461" y="124714"/>
                  </a:lnTo>
                  <a:close/>
                  <a:moveTo>
                    <a:pt x="317246" y="21590"/>
                  </a:moveTo>
                  <a:lnTo>
                    <a:pt x="317246" y="86233"/>
                  </a:lnTo>
                  <a:lnTo>
                    <a:pt x="446151" y="86233"/>
                  </a:lnTo>
                  <a:lnTo>
                    <a:pt x="446151" y="21590"/>
                  </a:lnTo>
                  <a:close/>
                  <a:moveTo>
                    <a:pt x="289052" y="0"/>
                  </a:moveTo>
                  <a:lnTo>
                    <a:pt x="474345" y="0"/>
                  </a:lnTo>
                  <a:cubicBezTo>
                    <a:pt x="484378" y="0"/>
                    <a:pt x="492506" y="8128"/>
                    <a:pt x="492506" y="18161"/>
                  </a:cubicBezTo>
                  <a:lnTo>
                    <a:pt x="492506" y="86233"/>
                  </a:lnTo>
                  <a:lnTo>
                    <a:pt x="583819" y="86233"/>
                  </a:lnTo>
                  <a:cubicBezTo>
                    <a:pt x="611759" y="86233"/>
                    <a:pt x="634365" y="108839"/>
                    <a:pt x="634365" y="136779"/>
                  </a:cubicBezTo>
                  <a:lnTo>
                    <a:pt x="634365" y="436880"/>
                  </a:lnTo>
                  <a:cubicBezTo>
                    <a:pt x="634365" y="464820"/>
                    <a:pt x="611759" y="487426"/>
                    <a:pt x="583819" y="487426"/>
                  </a:cubicBezTo>
                  <a:lnTo>
                    <a:pt x="50546" y="487426"/>
                  </a:lnTo>
                  <a:cubicBezTo>
                    <a:pt x="22606" y="487426"/>
                    <a:pt x="0" y="464820"/>
                    <a:pt x="0" y="436880"/>
                  </a:cubicBezTo>
                  <a:lnTo>
                    <a:pt x="0" y="136779"/>
                  </a:lnTo>
                  <a:cubicBezTo>
                    <a:pt x="0" y="108839"/>
                    <a:pt x="22606" y="86233"/>
                    <a:pt x="50546" y="86233"/>
                  </a:cubicBezTo>
                  <a:lnTo>
                    <a:pt x="61087" y="86233"/>
                  </a:lnTo>
                  <a:lnTo>
                    <a:pt x="61087" y="62357"/>
                  </a:lnTo>
                  <a:cubicBezTo>
                    <a:pt x="61087" y="57404"/>
                    <a:pt x="65151" y="53340"/>
                    <a:pt x="70104" y="53340"/>
                  </a:cubicBezTo>
                  <a:lnTo>
                    <a:pt x="162687" y="53340"/>
                  </a:lnTo>
                  <a:cubicBezTo>
                    <a:pt x="167640" y="53340"/>
                    <a:pt x="171704" y="57404"/>
                    <a:pt x="171704" y="62357"/>
                  </a:cubicBezTo>
                  <a:lnTo>
                    <a:pt x="171704" y="86233"/>
                  </a:lnTo>
                  <a:lnTo>
                    <a:pt x="270764" y="86233"/>
                  </a:lnTo>
                  <a:lnTo>
                    <a:pt x="270764" y="18161"/>
                  </a:lnTo>
                  <a:cubicBezTo>
                    <a:pt x="270764" y="8128"/>
                    <a:pt x="278892" y="0"/>
                    <a:pt x="288925" y="0"/>
                  </a:cubicBezTo>
                  <a:close/>
                </a:path>
              </a:pathLst>
            </a:custGeom>
            <a:solidFill>
              <a:srgbClr val="002060"/>
            </a:solidFill>
          </p:spPr>
        </p:sp>
      </p:grpSp>
      <p:grpSp>
        <p:nvGrpSpPr>
          <p:cNvPr id="32" name="Group 32"/>
          <p:cNvGrpSpPr/>
          <p:nvPr/>
        </p:nvGrpSpPr>
        <p:grpSpPr>
          <a:xfrm>
            <a:off x="7569180" y="4996080"/>
            <a:ext cx="483840" cy="417420"/>
            <a:chOff x="0" y="0"/>
            <a:chExt cx="645120" cy="556560"/>
          </a:xfrm>
        </p:grpSpPr>
        <p:sp>
          <p:nvSpPr>
            <p:cNvPr id="33" name="Freeform 33"/>
            <p:cNvSpPr/>
            <p:nvPr/>
          </p:nvSpPr>
          <p:spPr>
            <a:xfrm>
              <a:off x="0" y="0"/>
              <a:ext cx="645033" cy="556514"/>
            </a:xfrm>
            <a:custGeom>
              <a:avLst/>
              <a:gdLst/>
              <a:ahLst/>
              <a:cxnLst/>
              <a:rect l="l" t="t" r="r" b="b"/>
              <a:pathLst>
                <a:path w="645033" h="556514">
                  <a:moveTo>
                    <a:pt x="136779" y="121920"/>
                  </a:moveTo>
                  <a:cubicBezTo>
                    <a:pt x="121666" y="121920"/>
                    <a:pt x="109474" y="134112"/>
                    <a:pt x="109474" y="149225"/>
                  </a:cubicBezTo>
                  <a:cubicBezTo>
                    <a:pt x="109474" y="164338"/>
                    <a:pt x="121666" y="176530"/>
                    <a:pt x="136779" y="176530"/>
                  </a:cubicBezTo>
                  <a:cubicBezTo>
                    <a:pt x="151892" y="176530"/>
                    <a:pt x="164084" y="164338"/>
                    <a:pt x="164084" y="149225"/>
                  </a:cubicBezTo>
                  <a:cubicBezTo>
                    <a:pt x="164084" y="134112"/>
                    <a:pt x="151892" y="121920"/>
                    <a:pt x="136779" y="121920"/>
                  </a:cubicBezTo>
                  <a:close/>
                  <a:moveTo>
                    <a:pt x="316103" y="56007"/>
                  </a:moveTo>
                  <a:cubicBezTo>
                    <a:pt x="285115" y="56007"/>
                    <a:pt x="260096" y="81026"/>
                    <a:pt x="260096" y="112014"/>
                  </a:cubicBezTo>
                  <a:cubicBezTo>
                    <a:pt x="260096" y="143002"/>
                    <a:pt x="285242" y="168021"/>
                    <a:pt x="316103" y="168021"/>
                  </a:cubicBezTo>
                  <a:cubicBezTo>
                    <a:pt x="346964" y="168021"/>
                    <a:pt x="372110" y="143002"/>
                    <a:pt x="372110" y="112014"/>
                  </a:cubicBezTo>
                  <a:cubicBezTo>
                    <a:pt x="372110" y="81026"/>
                    <a:pt x="346964" y="56007"/>
                    <a:pt x="316103" y="56007"/>
                  </a:cubicBezTo>
                  <a:close/>
                  <a:moveTo>
                    <a:pt x="316103" y="0"/>
                  </a:moveTo>
                  <a:cubicBezTo>
                    <a:pt x="377952" y="0"/>
                    <a:pt x="428244" y="50165"/>
                    <a:pt x="428244" y="112014"/>
                  </a:cubicBezTo>
                  <a:cubicBezTo>
                    <a:pt x="428244" y="156464"/>
                    <a:pt x="402336" y="194818"/>
                    <a:pt x="364617" y="212598"/>
                  </a:cubicBezTo>
                  <a:lnTo>
                    <a:pt x="441198" y="212598"/>
                  </a:lnTo>
                  <a:cubicBezTo>
                    <a:pt x="472821" y="212598"/>
                    <a:pt x="498475" y="238252"/>
                    <a:pt x="498475" y="269875"/>
                  </a:cubicBezTo>
                  <a:lnTo>
                    <a:pt x="498475" y="293497"/>
                  </a:lnTo>
                  <a:lnTo>
                    <a:pt x="528828" y="293497"/>
                  </a:lnTo>
                  <a:cubicBezTo>
                    <a:pt x="536067" y="293497"/>
                    <a:pt x="542163" y="298577"/>
                    <a:pt x="543306" y="305435"/>
                  </a:cubicBezTo>
                  <a:lnTo>
                    <a:pt x="645033" y="220853"/>
                  </a:lnTo>
                  <a:lnTo>
                    <a:pt x="645033" y="548259"/>
                  </a:lnTo>
                  <a:lnTo>
                    <a:pt x="543306" y="463677"/>
                  </a:lnTo>
                  <a:cubicBezTo>
                    <a:pt x="542036" y="470535"/>
                    <a:pt x="536067" y="475615"/>
                    <a:pt x="528828" y="475615"/>
                  </a:cubicBezTo>
                  <a:lnTo>
                    <a:pt x="498475" y="475615"/>
                  </a:lnTo>
                  <a:lnTo>
                    <a:pt x="498475" y="499237"/>
                  </a:lnTo>
                  <a:cubicBezTo>
                    <a:pt x="498475" y="530860"/>
                    <a:pt x="472821" y="556514"/>
                    <a:pt x="441198" y="556514"/>
                  </a:cubicBezTo>
                  <a:lnTo>
                    <a:pt x="57277" y="556514"/>
                  </a:lnTo>
                  <a:cubicBezTo>
                    <a:pt x="25654" y="556514"/>
                    <a:pt x="0" y="530860"/>
                    <a:pt x="0" y="499237"/>
                  </a:cubicBezTo>
                  <a:lnTo>
                    <a:pt x="0" y="270002"/>
                  </a:lnTo>
                  <a:cubicBezTo>
                    <a:pt x="0" y="238379"/>
                    <a:pt x="25654" y="212725"/>
                    <a:pt x="57277" y="212725"/>
                  </a:cubicBezTo>
                  <a:lnTo>
                    <a:pt x="108458" y="212725"/>
                  </a:lnTo>
                  <a:cubicBezTo>
                    <a:pt x="84074" y="201930"/>
                    <a:pt x="67183" y="177546"/>
                    <a:pt x="67183" y="149225"/>
                  </a:cubicBezTo>
                  <a:cubicBezTo>
                    <a:pt x="67183" y="110744"/>
                    <a:pt x="98425" y="79629"/>
                    <a:pt x="136906" y="79629"/>
                  </a:cubicBezTo>
                  <a:cubicBezTo>
                    <a:pt x="175387" y="79629"/>
                    <a:pt x="206629" y="110871"/>
                    <a:pt x="206629" y="149225"/>
                  </a:cubicBezTo>
                  <a:cubicBezTo>
                    <a:pt x="206629" y="177546"/>
                    <a:pt x="189738" y="201930"/>
                    <a:pt x="165354" y="212725"/>
                  </a:cubicBezTo>
                  <a:lnTo>
                    <a:pt x="267843" y="212725"/>
                  </a:lnTo>
                  <a:cubicBezTo>
                    <a:pt x="230124" y="194945"/>
                    <a:pt x="204216" y="156591"/>
                    <a:pt x="204216" y="112141"/>
                  </a:cubicBezTo>
                  <a:cubicBezTo>
                    <a:pt x="203962" y="50165"/>
                    <a:pt x="254127" y="0"/>
                    <a:pt x="316103" y="0"/>
                  </a:cubicBezTo>
                  <a:close/>
                </a:path>
              </a:pathLst>
            </a:custGeom>
            <a:solidFill>
              <a:srgbClr val="002060"/>
            </a:solidFill>
          </p:spPr>
        </p:sp>
      </p:grpSp>
      <p:grpSp>
        <p:nvGrpSpPr>
          <p:cNvPr id="34" name="Group 34"/>
          <p:cNvGrpSpPr/>
          <p:nvPr/>
        </p:nvGrpSpPr>
        <p:grpSpPr>
          <a:xfrm>
            <a:off x="7565400" y="6688440"/>
            <a:ext cx="491400" cy="388800"/>
            <a:chOff x="0" y="0"/>
            <a:chExt cx="655200" cy="518400"/>
          </a:xfrm>
        </p:grpSpPr>
        <p:sp>
          <p:nvSpPr>
            <p:cNvPr id="35" name="Freeform 35"/>
            <p:cNvSpPr/>
            <p:nvPr/>
          </p:nvSpPr>
          <p:spPr>
            <a:xfrm>
              <a:off x="0" y="0"/>
              <a:ext cx="655193" cy="518414"/>
            </a:xfrm>
            <a:custGeom>
              <a:avLst/>
              <a:gdLst/>
              <a:ahLst/>
              <a:cxnLst/>
              <a:rect l="l" t="t" r="r" b="b"/>
              <a:pathLst>
                <a:path w="655193" h="518414">
                  <a:moveTo>
                    <a:pt x="565785" y="93091"/>
                  </a:moveTo>
                  <a:lnTo>
                    <a:pt x="605663" y="93091"/>
                  </a:lnTo>
                  <a:cubicBezTo>
                    <a:pt x="632968" y="93091"/>
                    <a:pt x="655193" y="115316"/>
                    <a:pt x="655193" y="142621"/>
                  </a:cubicBezTo>
                  <a:lnTo>
                    <a:pt x="655193" y="468884"/>
                  </a:lnTo>
                  <a:cubicBezTo>
                    <a:pt x="655193" y="496189"/>
                    <a:pt x="632968" y="518414"/>
                    <a:pt x="605663" y="518414"/>
                  </a:cubicBezTo>
                  <a:lnTo>
                    <a:pt x="565785" y="518414"/>
                  </a:lnTo>
                  <a:close/>
                  <a:moveTo>
                    <a:pt x="49530" y="93091"/>
                  </a:moveTo>
                  <a:lnTo>
                    <a:pt x="89408" y="93091"/>
                  </a:lnTo>
                  <a:lnTo>
                    <a:pt x="89408" y="518414"/>
                  </a:lnTo>
                  <a:lnTo>
                    <a:pt x="49530" y="518414"/>
                  </a:lnTo>
                  <a:cubicBezTo>
                    <a:pt x="22225" y="518414"/>
                    <a:pt x="0" y="496189"/>
                    <a:pt x="0" y="468884"/>
                  </a:cubicBezTo>
                  <a:lnTo>
                    <a:pt x="0" y="142621"/>
                  </a:lnTo>
                  <a:cubicBezTo>
                    <a:pt x="0" y="115316"/>
                    <a:pt x="22225" y="93091"/>
                    <a:pt x="49530" y="93091"/>
                  </a:cubicBezTo>
                  <a:close/>
                  <a:moveTo>
                    <a:pt x="290830" y="35433"/>
                  </a:moveTo>
                  <a:cubicBezTo>
                    <a:pt x="279400" y="35433"/>
                    <a:pt x="270129" y="44704"/>
                    <a:pt x="270129" y="56134"/>
                  </a:cubicBezTo>
                  <a:lnTo>
                    <a:pt x="270129" y="92964"/>
                  </a:lnTo>
                  <a:lnTo>
                    <a:pt x="385318" y="92964"/>
                  </a:lnTo>
                  <a:lnTo>
                    <a:pt x="385318" y="56261"/>
                  </a:lnTo>
                  <a:cubicBezTo>
                    <a:pt x="385318" y="44831"/>
                    <a:pt x="376047" y="35560"/>
                    <a:pt x="364617" y="35560"/>
                  </a:cubicBezTo>
                  <a:close/>
                  <a:moveTo>
                    <a:pt x="261747" y="0"/>
                  </a:moveTo>
                  <a:lnTo>
                    <a:pt x="393573" y="0"/>
                  </a:lnTo>
                  <a:cubicBezTo>
                    <a:pt x="408559" y="0"/>
                    <a:pt x="420751" y="12192"/>
                    <a:pt x="420751" y="27178"/>
                  </a:cubicBezTo>
                  <a:lnTo>
                    <a:pt x="420751" y="93091"/>
                  </a:lnTo>
                  <a:lnTo>
                    <a:pt x="529209" y="93091"/>
                  </a:lnTo>
                  <a:lnTo>
                    <a:pt x="529209" y="518414"/>
                  </a:lnTo>
                  <a:lnTo>
                    <a:pt x="126111" y="518414"/>
                  </a:lnTo>
                  <a:lnTo>
                    <a:pt x="126111" y="93091"/>
                  </a:lnTo>
                  <a:lnTo>
                    <a:pt x="234569" y="93091"/>
                  </a:lnTo>
                  <a:lnTo>
                    <a:pt x="234569" y="27178"/>
                  </a:lnTo>
                  <a:cubicBezTo>
                    <a:pt x="234569" y="12192"/>
                    <a:pt x="246634" y="0"/>
                    <a:pt x="261747" y="0"/>
                  </a:cubicBezTo>
                  <a:close/>
                </a:path>
              </a:pathLst>
            </a:custGeom>
            <a:solidFill>
              <a:srgbClr val="002060"/>
            </a:solidFill>
          </p:spPr>
        </p:sp>
      </p:grpSp>
      <p:grpSp>
        <p:nvGrpSpPr>
          <p:cNvPr id="36" name="Group 36"/>
          <p:cNvGrpSpPr/>
          <p:nvPr/>
        </p:nvGrpSpPr>
        <p:grpSpPr>
          <a:xfrm>
            <a:off x="0" y="10095300"/>
            <a:ext cx="18288180" cy="205740"/>
            <a:chOff x="0" y="0"/>
            <a:chExt cx="24384240" cy="274320"/>
          </a:xfrm>
        </p:grpSpPr>
        <p:sp>
          <p:nvSpPr>
            <p:cNvPr id="37" name="Freeform 3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sp>
        <p:nvSpPr>
          <p:cNvPr id="38" name="Freeform 38"/>
          <p:cNvSpPr/>
          <p:nvPr/>
        </p:nvSpPr>
        <p:spPr>
          <a:xfrm>
            <a:off x="2003400" y="3063960"/>
            <a:ext cx="4979340" cy="6998400"/>
          </a:xfrm>
          <a:custGeom>
            <a:avLst/>
            <a:gdLst/>
            <a:ahLst/>
            <a:cxnLst/>
            <a:rect l="l" t="t" r="r" b="b"/>
            <a:pathLst>
              <a:path w="4979340" h="6998400">
                <a:moveTo>
                  <a:pt x="0" y="0"/>
                </a:moveTo>
                <a:lnTo>
                  <a:pt x="4979340" y="0"/>
                </a:lnTo>
                <a:lnTo>
                  <a:pt x="4979340" y="6998400"/>
                </a:lnTo>
                <a:lnTo>
                  <a:pt x="0" y="6998400"/>
                </a:lnTo>
                <a:lnTo>
                  <a:pt x="0" y="0"/>
                </a:lnTo>
                <a:close/>
              </a:path>
            </a:pathLst>
          </a:custGeom>
          <a:blipFill>
            <a:blip r:embed="rId3"/>
            <a:stretch>
              <a:fillRect r="-111214" b="-235"/>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199420" y="6037200"/>
            <a:ext cx="6186780" cy="1787400"/>
            <a:chOff x="0" y="0"/>
            <a:chExt cx="8249040" cy="2383200"/>
          </a:xfrm>
        </p:grpSpPr>
        <p:sp>
          <p:nvSpPr>
            <p:cNvPr id="3" name="Freeform 3"/>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418AB3">
                <a:alpha val="60000"/>
              </a:srgbClr>
            </a:solidFill>
          </p:spPr>
        </p:sp>
      </p:grpSp>
      <p:grpSp>
        <p:nvGrpSpPr>
          <p:cNvPr id="4" name="Group 4"/>
          <p:cNvGrpSpPr/>
          <p:nvPr/>
        </p:nvGrpSpPr>
        <p:grpSpPr>
          <a:xfrm rot="-10800000">
            <a:off x="2111940" y="0"/>
            <a:ext cx="3825360" cy="3297780"/>
            <a:chOff x="0" y="0"/>
            <a:chExt cx="5100480" cy="4397040"/>
          </a:xfrm>
        </p:grpSpPr>
        <p:sp>
          <p:nvSpPr>
            <p:cNvPr id="5" name="Freeform 5"/>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6" name="Group 6"/>
          <p:cNvGrpSpPr/>
          <p:nvPr/>
        </p:nvGrpSpPr>
        <p:grpSpPr>
          <a:xfrm rot="-10800000">
            <a:off x="6324480" y="6988680"/>
            <a:ext cx="3825360" cy="3297780"/>
            <a:chOff x="0" y="0"/>
            <a:chExt cx="5100480" cy="4397040"/>
          </a:xfrm>
        </p:grpSpPr>
        <p:sp>
          <p:nvSpPr>
            <p:cNvPr id="7" name="Freeform 7"/>
            <p:cNvSpPr/>
            <p:nvPr/>
          </p:nvSpPr>
          <p:spPr>
            <a:xfrm>
              <a:off x="0" y="0"/>
              <a:ext cx="5100447" cy="4396994"/>
            </a:xfrm>
            <a:custGeom>
              <a:avLst/>
              <a:gdLst/>
              <a:ahLst/>
              <a:cxnLst/>
              <a:rect l="l" t="t" r="r" b="b"/>
              <a:pathLst>
                <a:path w="5100447" h="4396994">
                  <a:moveTo>
                    <a:pt x="0" y="4396994"/>
                  </a:moveTo>
                  <a:lnTo>
                    <a:pt x="2550287" y="0"/>
                  </a:lnTo>
                  <a:lnTo>
                    <a:pt x="5100447" y="4396994"/>
                  </a:lnTo>
                  <a:close/>
                </a:path>
              </a:pathLst>
            </a:custGeom>
            <a:solidFill>
              <a:srgbClr val="418AB3">
                <a:alpha val="60000"/>
              </a:srgbClr>
            </a:solidFill>
          </p:spPr>
        </p:sp>
      </p:grpSp>
      <p:grpSp>
        <p:nvGrpSpPr>
          <p:cNvPr id="8" name="Group 8"/>
          <p:cNvGrpSpPr/>
          <p:nvPr/>
        </p:nvGrpSpPr>
        <p:grpSpPr>
          <a:xfrm rot="-5400000">
            <a:off x="6161940" y="2502360"/>
            <a:ext cx="6186780" cy="1787400"/>
            <a:chOff x="0" y="0"/>
            <a:chExt cx="8249040" cy="2383200"/>
          </a:xfrm>
        </p:grpSpPr>
        <p:sp>
          <p:nvSpPr>
            <p:cNvPr id="9" name="Freeform 9"/>
            <p:cNvSpPr/>
            <p:nvPr/>
          </p:nvSpPr>
          <p:spPr>
            <a:xfrm>
              <a:off x="0" y="0"/>
              <a:ext cx="8249031" cy="2383155"/>
            </a:xfrm>
            <a:custGeom>
              <a:avLst/>
              <a:gdLst/>
              <a:ahLst/>
              <a:cxnLst/>
              <a:rect l="l" t="t" r="r" b="b"/>
              <a:pathLst>
                <a:path w="8249031" h="2383155">
                  <a:moveTo>
                    <a:pt x="0" y="2383155"/>
                  </a:moveTo>
                  <a:lnTo>
                    <a:pt x="4124452" y="0"/>
                  </a:lnTo>
                  <a:lnTo>
                    <a:pt x="8249031" y="2383155"/>
                  </a:lnTo>
                  <a:close/>
                </a:path>
              </a:pathLst>
            </a:custGeom>
            <a:solidFill>
              <a:srgbClr val="418AB3">
                <a:alpha val="60000"/>
              </a:srgbClr>
            </a:solidFill>
          </p:spPr>
        </p:sp>
      </p:grpSp>
      <p:grpSp>
        <p:nvGrpSpPr>
          <p:cNvPr id="10" name="Group 10"/>
          <p:cNvGrpSpPr/>
          <p:nvPr/>
        </p:nvGrpSpPr>
        <p:grpSpPr>
          <a:xfrm>
            <a:off x="16605000" y="0"/>
            <a:ext cx="1682640" cy="10287000"/>
            <a:chOff x="0" y="0"/>
            <a:chExt cx="2243520" cy="13716000"/>
          </a:xfrm>
        </p:grpSpPr>
        <p:sp>
          <p:nvSpPr>
            <p:cNvPr id="11" name="Freeform 11"/>
            <p:cNvSpPr/>
            <p:nvPr/>
          </p:nvSpPr>
          <p:spPr>
            <a:xfrm>
              <a:off x="0" y="0"/>
              <a:ext cx="2243582" cy="13716000"/>
            </a:xfrm>
            <a:custGeom>
              <a:avLst/>
              <a:gdLst/>
              <a:ahLst/>
              <a:cxnLst/>
              <a:rect l="l" t="t" r="r" b="b"/>
              <a:pathLst>
                <a:path w="2243582" h="13716000">
                  <a:moveTo>
                    <a:pt x="0" y="0"/>
                  </a:moveTo>
                  <a:lnTo>
                    <a:pt x="2243582" y="0"/>
                  </a:lnTo>
                  <a:lnTo>
                    <a:pt x="2243582" y="13716000"/>
                  </a:lnTo>
                  <a:lnTo>
                    <a:pt x="0" y="13716000"/>
                  </a:lnTo>
                  <a:close/>
                </a:path>
              </a:pathLst>
            </a:custGeom>
            <a:solidFill>
              <a:srgbClr val="002060"/>
            </a:solidFill>
          </p:spPr>
        </p:sp>
      </p:grpSp>
      <p:sp>
        <p:nvSpPr>
          <p:cNvPr id="12" name="TextBox 12"/>
          <p:cNvSpPr txBox="1"/>
          <p:nvPr/>
        </p:nvSpPr>
        <p:spPr>
          <a:xfrm rot="5400000">
            <a:off x="12612068" y="4789557"/>
            <a:ext cx="9498780" cy="707886"/>
          </a:xfrm>
          <a:prstGeom prst="rect">
            <a:avLst/>
          </a:prstGeom>
        </p:spPr>
        <p:txBody>
          <a:bodyPr lIns="0" tIns="0" rIns="0" bIns="0" rtlCol="0" anchor="t">
            <a:spAutoFit/>
          </a:bodyPr>
          <a:lstStyle/>
          <a:p>
            <a:pPr algn="ctr" rtl="1">
              <a:lnSpc>
                <a:spcPts val="5184"/>
              </a:lnSpc>
            </a:pPr>
            <a:r>
              <a:rPr lang="fa-IR" sz="5400" spc="78" dirty="0">
                <a:solidFill>
                  <a:srgbClr val="FFFFFF"/>
                </a:solidFill>
                <a:latin typeface="Montserrat Bold"/>
                <a:cs typeface="B Nazanin" pitchFamily="2" charset="-78"/>
              </a:rPr>
              <a:t>نمونه کارها ارائه می شود</a:t>
            </a:r>
            <a:endParaRPr lang="en-US" sz="5400" spc="78" dirty="0">
              <a:solidFill>
                <a:srgbClr val="FFFFFF"/>
              </a:solidFill>
              <a:latin typeface="Montserrat Bold"/>
              <a:cs typeface="B Nazanin" pitchFamily="2" charset="-78"/>
            </a:endParaRPr>
          </a:p>
        </p:txBody>
      </p:sp>
      <p:grpSp>
        <p:nvGrpSpPr>
          <p:cNvPr id="13" name="Group 13"/>
          <p:cNvGrpSpPr/>
          <p:nvPr/>
        </p:nvGrpSpPr>
        <p:grpSpPr>
          <a:xfrm>
            <a:off x="11281680" y="1313820"/>
            <a:ext cx="456840" cy="422280"/>
            <a:chOff x="0" y="0"/>
            <a:chExt cx="609120" cy="563040"/>
          </a:xfrm>
        </p:grpSpPr>
        <p:sp>
          <p:nvSpPr>
            <p:cNvPr id="14" name="Freeform 14"/>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sp>
        <p:nvSpPr>
          <p:cNvPr id="15" name="TextBox 15"/>
          <p:cNvSpPr txBox="1"/>
          <p:nvPr/>
        </p:nvSpPr>
        <p:spPr>
          <a:xfrm>
            <a:off x="11538360" y="1420560"/>
            <a:ext cx="4134420" cy="5463034"/>
          </a:xfrm>
          <a:prstGeom prst="rect">
            <a:avLst/>
          </a:prstGeom>
        </p:spPr>
        <p:txBody>
          <a:bodyPr lIns="0" tIns="0" rIns="0" bIns="0" rtlCol="0" anchor="t">
            <a:spAutoFit/>
          </a:bodyPr>
          <a:lstStyle/>
          <a:p>
            <a:pPr algn="r" rtl="1">
              <a:lnSpc>
                <a:spcPct val="150000"/>
              </a:lnSpc>
            </a:pPr>
            <a:r>
              <a:rPr lang="en-US" sz="4000" spc="60" dirty="0">
                <a:solidFill>
                  <a:srgbClr val="404040"/>
                </a:solidFill>
                <a:latin typeface="Montserrat"/>
                <a:cs typeface="B Nazanin" pitchFamily="2" charset="-78"/>
              </a:rPr>
              <a:t>  </a:t>
            </a:r>
            <a:r>
              <a:rPr lang="fa-IR" sz="4000" spc="60" dirty="0">
                <a:solidFill>
                  <a:srgbClr val="40404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a:t>
            </a:r>
            <a:r>
              <a:rPr lang="en-US" sz="4000" spc="60" dirty="0">
                <a:solidFill>
                  <a:srgbClr val="404040"/>
                </a:solidFill>
                <a:latin typeface="Montserrat"/>
                <a:cs typeface="B Nazanin" pitchFamily="2" charset="-78"/>
              </a:rPr>
              <a:t> </a:t>
            </a:r>
          </a:p>
        </p:txBody>
      </p:sp>
      <p:grpSp>
        <p:nvGrpSpPr>
          <p:cNvPr id="16" name="Group 16"/>
          <p:cNvGrpSpPr/>
          <p:nvPr/>
        </p:nvGrpSpPr>
        <p:grpSpPr>
          <a:xfrm rot="-10800000">
            <a:off x="15900800" y="6566435"/>
            <a:ext cx="456840" cy="422280"/>
            <a:chOff x="0" y="0"/>
            <a:chExt cx="609120" cy="563040"/>
          </a:xfrm>
        </p:grpSpPr>
        <p:sp>
          <p:nvSpPr>
            <p:cNvPr id="17" name="Freeform 17"/>
            <p:cNvSpPr/>
            <p:nvPr/>
          </p:nvSpPr>
          <p:spPr>
            <a:xfrm>
              <a:off x="0" y="0"/>
              <a:ext cx="609219" cy="563118"/>
            </a:xfrm>
            <a:custGeom>
              <a:avLst/>
              <a:gdLst/>
              <a:ahLst/>
              <a:cxnLst/>
              <a:rect l="l" t="t" r="r" b="b"/>
              <a:pathLst>
                <a:path w="609219" h="563118">
                  <a:moveTo>
                    <a:pt x="557530" y="0"/>
                  </a:moveTo>
                  <a:lnTo>
                    <a:pt x="609219" y="82169"/>
                  </a:lnTo>
                  <a:cubicBezTo>
                    <a:pt x="566166" y="100203"/>
                    <a:pt x="534543" y="127000"/>
                    <a:pt x="514096" y="162560"/>
                  </a:cubicBezTo>
                  <a:cubicBezTo>
                    <a:pt x="493649" y="198120"/>
                    <a:pt x="482346" y="249936"/>
                    <a:pt x="480060" y="318008"/>
                  </a:cubicBezTo>
                  <a:lnTo>
                    <a:pt x="590423" y="318008"/>
                  </a:lnTo>
                  <a:lnTo>
                    <a:pt x="590423" y="563118"/>
                  </a:lnTo>
                  <a:lnTo>
                    <a:pt x="363855" y="563118"/>
                  </a:lnTo>
                  <a:lnTo>
                    <a:pt x="363855" y="369443"/>
                  </a:lnTo>
                  <a:cubicBezTo>
                    <a:pt x="363855" y="264668"/>
                    <a:pt x="376428" y="188849"/>
                    <a:pt x="401447" y="141859"/>
                  </a:cubicBezTo>
                  <a:cubicBezTo>
                    <a:pt x="434213" y="79375"/>
                    <a:pt x="486283" y="32004"/>
                    <a:pt x="557530" y="0"/>
                  </a:cubicBezTo>
                  <a:close/>
                  <a:moveTo>
                    <a:pt x="193675" y="0"/>
                  </a:moveTo>
                  <a:lnTo>
                    <a:pt x="245364" y="82169"/>
                  </a:lnTo>
                  <a:cubicBezTo>
                    <a:pt x="202311" y="100203"/>
                    <a:pt x="170688" y="127000"/>
                    <a:pt x="150241" y="162560"/>
                  </a:cubicBezTo>
                  <a:cubicBezTo>
                    <a:pt x="129794" y="198120"/>
                    <a:pt x="118491" y="249936"/>
                    <a:pt x="116205" y="318008"/>
                  </a:cubicBezTo>
                  <a:lnTo>
                    <a:pt x="226568" y="318008"/>
                  </a:lnTo>
                  <a:lnTo>
                    <a:pt x="226568" y="563118"/>
                  </a:lnTo>
                  <a:lnTo>
                    <a:pt x="0" y="563118"/>
                  </a:lnTo>
                  <a:lnTo>
                    <a:pt x="0" y="369443"/>
                  </a:lnTo>
                  <a:cubicBezTo>
                    <a:pt x="0" y="264668"/>
                    <a:pt x="12573" y="188849"/>
                    <a:pt x="37592" y="141859"/>
                  </a:cubicBezTo>
                  <a:cubicBezTo>
                    <a:pt x="70358" y="79375"/>
                    <a:pt x="122428" y="32004"/>
                    <a:pt x="193675" y="0"/>
                  </a:cubicBezTo>
                  <a:close/>
                </a:path>
              </a:pathLst>
            </a:custGeom>
            <a:solidFill>
              <a:srgbClr val="418AB3"/>
            </a:solidFill>
          </p:spPr>
        </p:sp>
      </p:grpSp>
      <p:sp>
        <p:nvSpPr>
          <p:cNvPr id="18" name="Freeform 18"/>
          <p:cNvSpPr/>
          <p:nvPr/>
        </p:nvSpPr>
        <p:spPr>
          <a:xfrm>
            <a:off x="0" y="0"/>
            <a:ext cx="10501322" cy="10287000"/>
          </a:xfrm>
          <a:custGeom>
            <a:avLst/>
            <a:gdLst/>
            <a:ahLst/>
            <a:cxnLst/>
            <a:rect l="l" t="t" r="r" b="b"/>
            <a:pathLst>
              <a:path w="14347800" h="10287000">
                <a:moveTo>
                  <a:pt x="0" y="0"/>
                </a:moveTo>
                <a:lnTo>
                  <a:pt x="14347800" y="0"/>
                </a:lnTo>
                <a:lnTo>
                  <a:pt x="14347800" y="10287000"/>
                </a:lnTo>
                <a:lnTo>
                  <a:pt x="0" y="10287000"/>
                </a:lnTo>
                <a:lnTo>
                  <a:pt x="0" y="0"/>
                </a:lnTo>
                <a:close/>
              </a:path>
            </a:pathLst>
          </a:custGeom>
          <a:blipFill>
            <a:blip r:embed="rId3"/>
            <a:stretch>
              <a:fillRect l="-8338" r="-8383" b="-33"/>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a:off x="1458540" y="4430700"/>
            <a:ext cx="3622320" cy="2308500"/>
            <a:chOff x="0" y="0"/>
            <a:chExt cx="4829760" cy="3078000"/>
          </a:xfrm>
        </p:grpSpPr>
        <p:sp>
          <p:nvSpPr>
            <p:cNvPr id="12" name="Freeform 12"/>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418AB3"/>
            </a:solidFill>
          </p:spPr>
        </p:sp>
      </p:grpSp>
      <p:grpSp>
        <p:nvGrpSpPr>
          <p:cNvPr id="13" name="Group 13"/>
          <p:cNvGrpSpPr/>
          <p:nvPr/>
        </p:nvGrpSpPr>
        <p:grpSpPr>
          <a:xfrm>
            <a:off x="1602720" y="4590540"/>
            <a:ext cx="1993680" cy="1993680"/>
            <a:chOff x="0" y="0"/>
            <a:chExt cx="2658240" cy="2658240"/>
          </a:xfrm>
        </p:grpSpPr>
        <p:sp>
          <p:nvSpPr>
            <p:cNvPr id="14" name="Freeform 14"/>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15" name="Group 15"/>
          <p:cNvGrpSpPr/>
          <p:nvPr/>
        </p:nvGrpSpPr>
        <p:grpSpPr>
          <a:xfrm>
            <a:off x="5472360" y="4424760"/>
            <a:ext cx="3622320" cy="2308500"/>
            <a:chOff x="0" y="0"/>
            <a:chExt cx="4829760" cy="3078000"/>
          </a:xfrm>
        </p:grpSpPr>
        <p:sp>
          <p:nvSpPr>
            <p:cNvPr id="16" name="Freeform 16"/>
            <p:cNvSpPr/>
            <p:nvPr/>
          </p:nvSpPr>
          <p:spPr>
            <a:xfrm>
              <a:off x="0" y="0"/>
              <a:ext cx="4829810" cy="3077972"/>
            </a:xfrm>
            <a:custGeom>
              <a:avLst/>
              <a:gdLst/>
              <a:ahLst/>
              <a:cxnLst/>
              <a:rect l="l" t="t" r="r" b="b"/>
              <a:pathLst>
                <a:path w="4829810" h="3077972">
                  <a:moveTo>
                    <a:pt x="0" y="0"/>
                  </a:moveTo>
                  <a:lnTo>
                    <a:pt x="3082163" y="0"/>
                  </a:lnTo>
                  <a:lnTo>
                    <a:pt x="3082163" y="1154303"/>
                  </a:lnTo>
                  <a:lnTo>
                    <a:pt x="4060190" y="1154303"/>
                  </a:lnTo>
                  <a:lnTo>
                    <a:pt x="4060190" y="769493"/>
                  </a:lnTo>
                  <a:lnTo>
                    <a:pt x="4829810" y="1538986"/>
                  </a:lnTo>
                  <a:lnTo>
                    <a:pt x="4060190" y="2308479"/>
                  </a:lnTo>
                  <a:lnTo>
                    <a:pt x="4060190" y="1923669"/>
                  </a:lnTo>
                  <a:lnTo>
                    <a:pt x="3082163" y="1923669"/>
                  </a:lnTo>
                  <a:lnTo>
                    <a:pt x="3082163" y="3077972"/>
                  </a:lnTo>
                  <a:lnTo>
                    <a:pt x="0" y="3077972"/>
                  </a:lnTo>
                  <a:close/>
                </a:path>
              </a:pathLst>
            </a:custGeom>
            <a:solidFill>
              <a:srgbClr val="002060"/>
            </a:solidFill>
          </p:spPr>
        </p:sp>
      </p:grpSp>
      <p:grpSp>
        <p:nvGrpSpPr>
          <p:cNvPr id="17" name="Group 17"/>
          <p:cNvGrpSpPr/>
          <p:nvPr/>
        </p:nvGrpSpPr>
        <p:grpSpPr>
          <a:xfrm>
            <a:off x="5616540" y="4584600"/>
            <a:ext cx="1993680" cy="1993680"/>
            <a:chOff x="0" y="0"/>
            <a:chExt cx="2658240" cy="2658240"/>
          </a:xfrm>
        </p:grpSpPr>
        <p:sp>
          <p:nvSpPr>
            <p:cNvPr id="18" name="Freeform 18"/>
            <p:cNvSpPr/>
            <p:nvPr/>
          </p:nvSpPr>
          <p:spPr>
            <a:xfrm>
              <a:off x="0" y="0"/>
              <a:ext cx="2658237" cy="2658237"/>
            </a:xfrm>
            <a:custGeom>
              <a:avLst/>
              <a:gdLst/>
              <a:ahLst/>
              <a:cxnLst/>
              <a:rect l="l" t="t" r="r" b="b"/>
              <a:pathLst>
                <a:path w="2658237" h="2658237">
                  <a:moveTo>
                    <a:pt x="0" y="0"/>
                  </a:moveTo>
                  <a:lnTo>
                    <a:pt x="2658237" y="0"/>
                  </a:lnTo>
                  <a:lnTo>
                    <a:pt x="2658237" y="2658237"/>
                  </a:lnTo>
                  <a:lnTo>
                    <a:pt x="0" y="2658237"/>
                  </a:lnTo>
                  <a:close/>
                </a:path>
              </a:pathLst>
            </a:custGeom>
            <a:solidFill>
              <a:srgbClr val="FFFFFF"/>
            </a:solidFill>
          </p:spPr>
        </p:sp>
      </p:grpSp>
      <p:grpSp>
        <p:nvGrpSpPr>
          <p:cNvPr id="19" name="Group 19"/>
          <p:cNvGrpSpPr/>
          <p:nvPr/>
        </p:nvGrpSpPr>
        <p:grpSpPr>
          <a:xfrm rot="5400000">
            <a:off x="6931980" y="6155460"/>
            <a:ext cx="1618380" cy="2707020"/>
            <a:chOff x="0" y="0"/>
            <a:chExt cx="2157840" cy="3609360"/>
          </a:xfrm>
        </p:grpSpPr>
        <p:sp>
          <p:nvSpPr>
            <p:cNvPr id="20" name="Freeform 20"/>
            <p:cNvSpPr/>
            <p:nvPr/>
          </p:nvSpPr>
          <p:spPr>
            <a:xfrm>
              <a:off x="0" y="0"/>
              <a:ext cx="2157857" cy="3609340"/>
            </a:xfrm>
            <a:custGeom>
              <a:avLst/>
              <a:gdLst/>
              <a:ahLst/>
              <a:cxnLst/>
              <a:rect l="l" t="t" r="r" b="b"/>
              <a:pathLst>
                <a:path w="2157857" h="3609340">
                  <a:moveTo>
                    <a:pt x="0" y="2815336"/>
                  </a:moveTo>
                  <a:lnTo>
                    <a:pt x="1095756" y="2815336"/>
                  </a:lnTo>
                  <a:lnTo>
                    <a:pt x="1095756" y="862965"/>
                  </a:lnTo>
                  <a:lnTo>
                    <a:pt x="827532" y="862965"/>
                  </a:lnTo>
                  <a:lnTo>
                    <a:pt x="1492631" y="0"/>
                  </a:lnTo>
                  <a:lnTo>
                    <a:pt x="2157857" y="862965"/>
                  </a:lnTo>
                  <a:lnTo>
                    <a:pt x="1889633" y="862965"/>
                  </a:lnTo>
                  <a:lnTo>
                    <a:pt x="1889633" y="3609340"/>
                  </a:lnTo>
                  <a:lnTo>
                    <a:pt x="0" y="3609340"/>
                  </a:lnTo>
                  <a:close/>
                </a:path>
              </a:pathLst>
            </a:custGeom>
            <a:solidFill>
              <a:srgbClr val="002060"/>
            </a:solidFill>
          </p:spPr>
        </p:sp>
      </p:grpSp>
      <p:grpSp>
        <p:nvGrpSpPr>
          <p:cNvPr id="21" name="Group 21"/>
          <p:cNvGrpSpPr/>
          <p:nvPr/>
        </p:nvGrpSpPr>
        <p:grpSpPr>
          <a:xfrm rot="-5400000">
            <a:off x="6931980" y="2282580"/>
            <a:ext cx="1618380" cy="2707020"/>
            <a:chOff x="0" y="0"/>
            <a:chExt cx="2157840" cy="3609360"/>
          </a:xfrm>
        </p:grpSpPr>
        <p:sp>
          <p:nvSpPr>
            <p:cNvPr id="22" name="Freeform 22"/>
            <p:cNvSpPr/>
            <p:nvPr/>
          </p:nvSpPr>
          <p:spPr>
            <a:xfrm>
              <a:off x="0" y="0"/>
              <a:ext cx="2157857" cy="3609340"/>
            </a:xfrm>
            <a:custGeom>
              <a:avLst/>
              <a:gdLst/>
              <a:ahLst/>
              <a:cxnLst/>
              <a:rect l="l" t="t" r="r" b="b"/>
              <a:pathLst>
                <a:path w="2157857" h="3609340">
                  <a:moveTo>
                    <a:pt x="0" y="794004"/>
                  </a:moveTo>
                  <a:lnTo>
                    <a:pt x="1095756" y="794004"/>
                  </a:lnTo>
                  <a:lnTo>
                    <a:pt x="1095756" y="2746375"/>
                  </a:lnTo>
                  <a:lnTo>
                    <a:pt x="827532" y="2746375"/>
                  </a:lnTo>
                  <a:lnTo>
                    <a:pt x="1492631" y="3609340"/>
                  </a:lnTo>
                  <a:lnTo>
                    <a:pt x="2157857" y="2746375"/>
                  </a:lnTo>
                  <a:lnTo>
                    <a:pt x="1889633" y="2746375"/>
                  </a:lnTo>
                  <a:lnTo>
                    <a:pt x="1889633" y="0"/>
                  </a:lnTo>
                  <a:lnTo>
                    <a:pt x="0" y="0"/>
                  </a:lnTo>
                  <a:close/>
                </a:path>
              </a:pathLst>
            </a:custGeom>
            <a:solidFill>
              <a:srgbClr val="002060"/>
            </a:solidFill>
          </p:spPr>
        </p:sp>
      </p:grpSp>
      <p:grpSp>
        <p:nvGrpSpPr>
          <p:cNvPr id="23" name="Group 23"/>
          <p:cNvGrpSpPr/>
          <p:nvPr/>
        </p:nvGrpSpPr>
        <p:grpSpPr>
          <a:xfrm>
            <a:off x="10129320" y="4634280"/>
            <a:ext cx="1836540" cy="1836540"/>
            <a:chOff x="0" y="0"/>
            <a:chExt cx="2448720" cy="2448720"/>
          </a:xfrm>
        </p:grpSpPr>
        <p:sp>
          <p:nvSpPr>
            <p:cNvPr id="24" name="Freeform 24"/>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002060"/>
            </a:solidFill>
          </p:spPr>
        </p:sp>
      </p:grpSp>
      <p:grpSp>
        <p:nvGrpSpPr>
          <p:cNvPr id="25" name="Group 25"/>
          <p:cNvGrpSpPr/>
          <p:nvPr/>
        </p:nvGrpSpPr>
        <p:grpSpPr>
          <a:xfrm>
            <a:off x="10254600" y="4759560"/>
            <a:ext cx="1585980" cy="1585980"/>
            <a:chOff x="0" y="0"/>
            <a:chExt cx="2114640" cy="2114640"/>
          </a:xfrm>
        </p:grpSpPr>
        <p:sp>
          <p:nvSpPr>
            <p:cNvPr id="26" name="Freeform 26"/>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27" name="Group 27"/>
          <p:cNvGrpSpPr/>
          <p:nvPr/>
        </p:nvGrpSpPr>
        <p:grpSpPr>
          <a:xfrm>
            <a:off x="9211320" y="2390580"/>
            <a:ext cx="1836540" cy="1836540"/>
            <a:chOff x="0" y="0"/>
            <a:chExt cx="2448720" cy="2448720"/>
          </a:xfrm>
        </p:grpSpPr>
        <p:sp>
          <p:nvSpPr>
            <p:cNvPr id="28" name="Freeform 28"/>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29" name="Group 29"/>
          <p:cNvGrpSpPr/>
          <p:nvPr/>
        </p:nvGrpSpPr>
        <p:grpSpPr>
          <a:xfrm>
            <a:off x="9336600" y="2515860"/>
            <a:ext cx="1585980" cy="1585980"/>
            <a:chOff x="0" y="0"/>
            <a:chExt cx="2114640" cy="2114640"/>
          </a:xfrm>
        </p:grpSpPr>
        <p:sp>
          <p:nvSpPr>
            <p:cNvPr id="30" name="Freeform 30"/>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grpSp>
        <p:nvGrpSpPr>
          <p:cNvPr id="31" name="Group 31"/>
          <p:cNvGrpSpPr/>
          <p:nvPr/>
        </p:nvGrpSpPr>
        <p:grpSpPr>
          <a:xfrm>
            <a:off x="9211320" y="6878520"/>
            <a:ext cx="1836540" cy="1836540"/>
            <a:chOff x="0" y="0"/>
            <a:chExt cx="2448720" cy="2448720"/>
          </a:xfrm>
        </p:grpSpPr>
        <p:sp>
          <p:nvSpPr>
            <p:cNvPr id="32" name="Freeform 32"/>
            <p:cNvSpPr/>
            <p:nvPr/>
          </p:nvSpPr>
          <p:spPr>
            <a:xfrm>
              <a:off x="0" y="0"/>
              <a:ext cx="2448687" cy="2448687"/>
            </a:xfrm>
            <a:custGeom>
              <a:avLst/>
              <a:gdLst/>
              <a:ahLst/>
              <a:cxnLst/>
              <a:rect l="l" t="t" r="r" b="b"/>
              <a:pathLst>
                <a:path w="2448687" h="2448687">
                  <a:moveTo>
                    <a:pt x="0" y="0"/>
                  </a:moveTo>
                  <a:lnTo>
                    <a:pt x="2448687" y="0"/>
                  </a:lnTo>
                  <a:lnTo>
                    <a:pt x="2448687" y="2448687"/>
                  </a:lnTo>
                  <a:lnTo>
                    <a:pt x="0" y="2448687"/>
                  </a:lnTo>
                  <a:close/>
                </a:path>
              </a:pathLst>
            </a:custGeom>
            <a:solidFill>
              <a:srgbClr val="418AB3"/>
            </a:solidFill>
          </p:spPr>
        </p:sp>
      </p:grpSp>
      <p:grpSp>
        <p:nvGrpSpPr>
          <p:cNvPr id="33" name="Group 33"/>
          <p:cNvGrpSpPr/>
          <p:nvPr/>
        </p:nvGrpSpPr>
        <p:grpSpPr>
          <a:xfrm>
            <a:off x="9336600" y="7003260"/>
            <a:ext cx="1585980" cy="1585980"/>
            <a:chOff x="0" y="0"/>
            <a:chExt cx="2114640" cy="2114640"/>
          </a:xfrm>
        </p:grpSpPr>
        <p:sp>
          <p:nvSpPr>
            <p:cNvPr id="34" name="Freeform 34"/>
            <p:cNvSpPr/>
            <p:nvPr/>
          </p:nvSpPr>
          <p:spPr>
            <a:xfrm>
              <a:off x="0" y="0"/>
              <a:ext cx="2114677" cy="2114677"/>
            </a:xfrm>
            <a:custGeom>
              <a:avLst/>
              <a:gdLst/>
              <a:ahLst/>
              <a:cxnLst/>
              <a:rect l="l" t="t" r="r" b="b"/>
              <a:pathLst>
                <a:path w="2114677" h="2114677">
                  <a:moveTo>
                    <a:pt x="0" y="0"/>
                  </a:moveTo>
                  <a:lnTo>
                    <a:pt x="2114677" y="0"/>
                  </a:lnTo>
                  <a:lnTo>
                    <a:pt x="2114677" y="2114677"/>
                  </a:lnTo>
                  <a:lnTo>
                    <a:pt x="0" y="2114677"/>
                  </a:lnTo>
                  <a:close/>
                </a:path>
              </a:pathLst>
            </a:custGeom>
            <a:solidFill>
              <a:srgbClr val="FFFFFF"/>
            </a:solidFill>
          </p:spPr>
        </p:sp>
      </p:grpSp>
      <p:sp>
        <p:nvSpPr>
          <p:cNvPr id="35" name="TextBox 35"/>
          <p:cNvSpPr txBox="1"/>
          <p:nvPr/>
        </p:nvSpPr>
        <p:spPr>
          <a:xfrm>
            <a:off x="1643010" y="5572128"/>
            <a:ext cx="1891650"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6" name="TextBox 36"/>
          <p:cNvSpPr txBox="1"/>
          <p:nvPr/>
        </p:nvSpPr>
        <p:spPr>
          <a:xfrm>
            <a:off x="1857324" y="6072194"/>
            <a:ext cx="14263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ساده</a:t>
            </a:r>
            <a:endParaRPr lang="en-US" sz="1800" spc="25" dirty="0">
              <a:solidFill>
                <a:srgbClr val="404040"/>
              </a:solidFill>
              <a:latin typeface="Montserrat"/>
              <a:cs typeface="B Nazanin" pitchFamily="2" charset="-78"/>
            </a:endParaRPr>
          </a:p>
        </p:txBody>
      </p:sp>
      <p:sp>
        <p:nvSpPr>
          <p:cNvPr id="37" name="TextBox 37"/>
          <p:cNvSpPr txBox="1"/>
          <p:nvPr/>
        </p:nvSpPr>
        <p:spPr>
          <a:xfrm>
            <a:off x="5572100" y="5643566"/>
            <a:ext cx="1714512"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38" name="TextBox 38"/>
          <p:cNvSpPr txBox="1"/>
          <p:nvPr/>
        </p:nvSpPr>
        <p:spPr>
          <a:xfrm>
            <a:off x="5714976" y="6143632"/>
            <a:ext cx="14263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ساده</a:t>
            </a:r>
            <a:endParaRPr lang="en-US" sz="1800" spc="25" dirty="0">
              <a:solidFill>
                <a:srgbClr val="404040"/>
              </a:solidFill>
              <a:latin typeface="Montserrat"/>
              <a:cs typeface="B Nazanin" pitchFamily="2" charset="-78"/>
            </a:endParaRPr>
          </a:p>
        </p:txBody>
      </p:sp>
      <p:sp>
        <p:nvSpPr>
          <p:cNvPr id="39" name="TextBox 39"/>
          <p:cNvSpPr txBox="1"/>
          <p:nvPr/>
        </p:nvSpPr>
        <p:spPr>
          <a:xfrm>
            <a:off x="9215438" y="3571864"/>
            <a:ext cx="1585228"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0" name="TextBox 40"/>
          <p:cNvSpPr txBox="1"/>
          <p:nvPr/>
        </p:nvSpPr>
        <p:spPr>
          <a:xfrm>
            <a:off x="10144132" y="5715004"/>
            <a:ext cx="1595382"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1" name="TextBox 41"/>
          <p:cNvSpPr txBox="1"/>
          <p:nvPr/>
        </p:nvSpPr>
        <p:spPr>
          <a:xfrm>
            <a:off x="8929686" y="8001020"/>
            <a:ext cx="1859100" cy="320601"/>
          </a:xfrm>
          <a:prstGeom prst="rect">
            <a:avLst/>
          </a:prstGeom>
        </p:spPr>
        <p:txBody>
          <a:bodyPr wrap="square"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اضافه کردن متن</a:t>
            </a:r>
            <a:endParaRPr lang="en-US" sz="2100" spc="29" dirty="0">
              <a:solidFill>
                <a:srgbClr val="404040"/>
              </a:solidFill>
              <a:latin typeface="Montserrat Bold"/>
              <a:cs typeface="B Nazanin" pitchFamily="2" charset="-78"/>
            </a:endParaRPr>
          </a:p>
        </p:txBody>
      </p:sp>
      <p:sp>
        <p:nvSpPr>
          <p:cNvPr id="42" name="TextBox 42"/>
          <p:cNvSpPr txBox="1"/>
          <p:nvPr/>
        </p:nvSpPr>
        <p:spPr>
          <a:xfrm>
            <a:off x="12239820" y="4914900"/>
            <a:ext cx="449460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اسلاید متنی </a:t>
            </a:r>
            <a:r>
              <a:rPr lang="en-US" sz="2100" spc="29" dirty="0">
                <a:solidFill>
                  <a:srgbClr val="404040"/>
                </a:solidFill>
                <a:latin typeface="Montserrat Bold"/>
                <a:cs typeface="B Nazanin" pitchFamily="2" charset="-78"/>
              </a:rPr>
              <a:t>  Here</a:t>
            </a:r>
          </a:p>
        </p:txBody>
      </p:sp>
      <p:sp>
        <p:nvSpPr>
          <p:cNvPr id="43" name="TextBox 43"/>
          <p:cNvSpPr txBox="1"/>
          <p:nvPr/>
        </p:nvSpPr>
        <p:spPr>
          <a:xfrm>
            <a:off x="12239820" y="5318820"/>
            <a:ext cx="449460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4" name="TextBox 44"/>
          <p:cNvSpPr txBox="1"/>
          <p:nvPr/>
        </p:nvSpPr>
        <p:spPr>
          <a:xfrm>
            <a:off x="11336940" y="7151040"/>
            <a:ext cx="54120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45" name="TextBox 45"/>
          <p:cNvSpPr txBox="1"/>
          <p:nvPr/>
        </p:nvSpPr>
        <p:spPr>
          <a:xfrm>
            <a:off x="11336940" y="7554420"/>
            <a:ext cx="54120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6" name="TextBox 46"/>
          <p:cNvSpPr txBox="1"/>
          <p:nvPr/>
        </p:nvSpPr>
        <p:spPr>
          <a:xfrm>
            <a:off x="11322360" y="2678760"/>
            <a:ext cx="541206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47" name="TextBox 47"/>
          <p:cNvSpPr txBox="1"/>
          <p:nvPr/>
        </p:nvSpPr>
        <p:spPr>
          <a:xfrm>
            <a:off x="11322360" y="3082680"/>
            <a:ext cx="5412060" cy="564257"/>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عالی پاورپوینت مدرنی را دریافت کنید که به زیبایی طراحی شده است. آسان برای تغییر رنگ، عکس و متن.</a:t>
            </a:r>
            <a:r>
              <a:rPr lang="en-US" sz="1800" spc="25" dirty="0">
                <a:solidFill>
                  <a:srgbClr val="404040"/>
                </a:solidFill>
                <a:latin typeface="Montserrat"/>
                <a:cs typeface="B Nazanin" pitchFamily="2" charset="-78"/>
              </a:rPr>
              <a:t>  </a:t>
            </a:r>
          </a:p>
        </p:txBody>
      </p:sp>
      <p:sp>
        <p:nvSpPr>
          <p:cNvPr id="48" name="TextBox 48"/>
          <p:cNvSpPr txBox="1"/>
          <p:nvPr/>
        </p:nvSpPr>
        <p:spPr>
          <a:xfrm>
            <a:off x="1549980" y="6827580"/>
            <a:ext cx="267102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Bold"/>
                <a:cs typeface="B Nazanin" pitchFamily="2" charset="-78"/>
              </a:rPr>
              <a:t>متن شما در اینجا</a:t>
            </a:r>
            <a:endParaRPr lang="en-US" sz="1800" spc="25" dirty="0">
              <a:solidFill>
                <a:srgbClr val="404040"/>
              </a:solidFill>
              <a:latin typeface="Montserrat Bold"/>
              <a:cs typeface="B Nazanin" pitchFamily="2" charset="-78"/>
            </a:endParaRPr>
          </a:p>
        </p:txBody>
      </p:sp>
      <p:sp>
        <p:nvSpPr>
          <p:cNvPr id="49" name="TextBox 49"/>
          <p:cNvSpPr txBox="1"/>
          <p:nvPr/>
        </p:nvSpPr>
        <p:spPr>
          <a:xfrm>
            <a:off x="1549980" y="7230960"/>
            <a:ext cx="2671020" cy="846386"/>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ارائه یک پاورپوینت مدرن که به زیبایی طراحی شده است را دریافت کنید.</a:t>
            </a:r>
            <a:endParaRPr lang="en-US" sz="1800" spc="25" dirty="0">
              <a:solidFill>
                <a:srgbClr val="404040"/>
              </a:solidFill>
              <a:latin typeface="Montserrat"/>
              <a:cs typeface="B Nazanin" pitchFamily="2" charset="-78"/>
            </a:endParaRPr>
          </a:p>
        </p:txBody>
      </p:sp>
      <p:grpSp>
        <p:nvGrpSpPr>
          <p:cNvPr id="50" name="Group 50"/>
          <p:cNvGrpSpPr/>
          <p:nvPr/>
        </p:nvGrpSpPr>
        <p:grpSpPr>
          <a:xfrm rot="2820600">
            <a:off x="6395760" y="4746060"/>
            <a:ext cx="460080" cy="804600"/>
            <a:chOff x="0" y="0"/>
            <a:chExt cx="613440" cy="1072800"/>
          </a:xfrm>
        </p:grpSpPr>
        <p:sp>
          <p:nvSpPr>
            <p:cNvPr id="51" name="Freeform 51"/>
            <p:cNvSpPr/>
            <p:nvPr/>
          </p:nvSpPr>
          <p:spPr>
            <a:xfrm>
              <a:off x="25400" y="27051"/>
              <a:ext cx="613410" cy="1072642"/>
            </a:xfrm>
            <a:custGeom>
              <a:avLst/>
              <a:gdLst/>
              <a:ahLst/>
              <a:cxnLst/>
              <a:rect l="l" t="t" r="r" b="b"/>
              <a:pathLst>
                <a:path w="613410" h="1072642">
                  <a:moveTo>
                    <a:pt x="586486" y="0"/>
                  </a:moveTo>
                  <a:lnTo>
                    <a:pt x="521716" y="0"/>
                  </a:lnTo>
                  <a:cubicBezTo>
                    <a:pt x="510921" y="0"/>
                    <a:pt x="501904" y="3556"/>
                    <a:pt x="498348" y="33909"/>
                  </a:cubicBezTo>
                  <a:lnTo>
                    <a:pt x="462407" y="33909"/>
                  </a:lnTo>
                  <a:cubicBezTo>
                    <a:pt x="458851" y="3556"/>
                    <a:pt x="449834" y="0"/>
                    <a:pt x="439039" y="0"/>
                  </a:cubicBezTo>
                  <a:lnTo>
                    <a:pt x="233934" y="0"/>
                  </a:lnTo>
                  <a:cubicBezTo>
                    <a:pt x="145796" y="33909"/>
                    <a:pt x="102616" y="51689"/>
                    <a:pt x="39624" y="121285"/>
                  </a:cubicBezTo>
                  <a:lnTo>
                    <a:pt x="7239" y="156972"/>
                  </a:lnTo>
                  <a:cubicBezTo>
                    <a:pt x="1905" y="162306"/>
                    <a:pt x="0" y="171196"/>
                    <a:pt x="3683" y="178435"/>
                  </a:cubicBezTo>
                  <a:cubicBezTo>
                    <a:pt x="7366" y="185674"/>
                    <a:pt x="14478" y="190881"/>
                    <a:pt x="21717" y="190881"/>
                  </a:cubicBezTo>
                  <a:cubicBezTo>
                    <a:pt x="25273" y="190881"/>
                    <a:pt x="28956" y="190881"/>
                    <a:pt x="30734" y="189103"/>
                  </a:cubicBezTo>
                  <a:lnTo>
                    <a:pt x="81153" y="162306"/>
                  </a:lnTo>
                  <a:cubicBezTo>
                    <a:pt x="138684" y="133731"/>
                    <a:pt x="169291" y="128397"/>
                    <a:pt x="228727" y="151638"/>
                  </a:cubicBezTo>
                  <a:lnTo>
                    <a:pt x="232283" y="153416"/>
                  </a:lnTo>
                  <a:lnTo>
                    <a:pt x="282702" y="153416"/>
                  </a:lnTo>
                  <a:lnTo>
                    <a:pt x="282702" y="512191"/>
                  </a:lnTo>
                  <a:cubicBezTo>
                    <a:pt x="271907" y="513969"/>
                    <a:pt x="262890" y="522859"/>
                    <a:pt x="262890" y="535432"/>
                  </a:cubicBezTo>
                  <a:lnTo>
                    <a:pt x="246507" y="929894"/>
                  </a:lnTo>
                  <a:cubicBezTo>
                    <a:pt x="242951" y="965581"/>
                    <a:pt x="253746" y="1003046"/>
                    <a:pt x="277114" y="1029843"/>
                  </a:cubicBezTo>
                  <a:cubicBezTo>
                    <a:pt x="298704" y="1056640"/>
                    <a:pt x="293243" y="1072642"/>
                    <a:pt x="325628" y="1072642"/>
                  </a:cubicBezTo>
                  <a:cubicBezTo>
                    <a:pt x="358013" y="1072642"/>
                    <a:pt x="352552" y="1056513"/>
                    <a:pt x="374142" y="1029843"/>
                  </a:cubicBezTo>
                  <a:cubicBezTo>
                    <a:pt x="395732" y="1003173"/>
                    <a:pt x="406527" y="967359"/>
                    <a:pt x="404749" y="929894"/>
                  </a:cubicBezTo>
                  <a:lnTo>
                    <a:pt x="388620" y="535432"/>
                  </a:lnTo>
                  <a:cubicBezTo>
                    <a:pt x="386842" y="522986"/>
                    <a:pt x="379603" y="513969"/>
                    <a:pt x="368808" y="512191"/>
                  </a:cubicBezTo>
                  <a:lnTo>
                    <a:pt x="368808" y="151638"/>
                  </a:lnTo>
                  <a:lnTo>
                    <a:pt x="437134" y="151638"/>
                  </a:lnTo>
                  <a:cubicBezTo>
                    <a:pt x="447929" y="151638"/>
                    <a:pt x="456946" y="148082"/>
                    <a:pt x="460502" y="117729"/>
                  </a:cubicBezTo>
                  <a:lnTo>
                    <a:pt x="496570" y="117729"/>
                  </a:lnTo>
                  <a:cubicBezTo>
                    <a:pt x="500126" y="148082"/>
                    <a:pt x="509143" y="151638"/>
                    <a:pt x="519938" y="151638"/>
                  </a:cubicBezTo>
                  <a:lnTo>
                    <a:pt x="584708" y="151638"/>
                  </a:lnTo>
                  <a:cubicBezTo>
                    <a:pt x="599059" y="151638"/>
                    <a:pt x="611632" y="126619"/>
                    <a:pt x="611632" y="74930"/>
                  </a:cubicBezTo>
                  <a:cubicBezTo>
                    <a:pt x="613410" y="23114"/>
                    <a:pt x="600837" y="0"/>
                    <a:pt x="586486" y="0"/>
                  </a:cubicBezTo>
                  <a:close/>
                </a:path>
              </a:pathLst>
            </a:custGeom>
            <a:solidFill>
              <a:srgbClr val="418AB3"/>
            </a:solidFill>
          </p:spPr>
        </p:sp>
      </p:grpSp>
      <p:grpSp>
        <p:nvGrpSpPr>
          <p:cNvPr id="52" name="Group 52"/>
          <p:cNvGrpSpPr/>
          <p:nvPr/>
        </p:nvGrpSpPr>
        <p:grpSpPr>
          <a:xfrm rot="2820600">
            <a:off x="6544260" y="4815180"/>
            <a:ext cx="472500" cy="395820"/>
            <a:chOff x="0" y="0"/>
            <a:chExt cx="630000" cy="527760"/>
          </a:xfrm>
        </p:grpSpPr>
        <p:sp>
          <p:nvSpPr>
            <p:cNvPr id="53" name="Freeform 53"/>
            <p:cNvSpPr/>
            <p:nvPr/>
          </p:nvSpPr>
          <p:spPr>
            <a:xfrm>
              <a:off x="26162" y="28194"/>
              <a:ext cx="629920" cy="527685"/>
            </a:xfrm>
            <a:custGeom>
              <a:avLst/>
              <a:gdLst/>
              <a:ahLst/>
              <a:cxnLst/>
              <a:rect l="l" t="t" r="r" b="b"/>
              <a:pathLst>
                <a:path w="629920" h="527685">
                  <a:moveTo>
                    <a:pt x="84963" y="169037"/>
                  </a:moveTo>
                  <a:cubicBezTo>
                    <a:pt x="144145" y="139319"/>
                    <a:pt x="175514" y="133731"/>
                    <a:pt x="236474" y="157861"/>
                  </a:cubicBezTo>
                  <a:lnTo>
                    <a:pt x="240157" y="159766"/>
                  </a:lnTo>
                  <a:lnTo>
                    <a:pt x="291846" y="159766"/>
                  </a:lnTo>
                  <a:lnTo>
                    <a:pt x="291846" y="527685"/>
                  </a:lnTo>
                  <a:lnTo>
                    <a:pt x="380492" y="527685"/>
                  </a:lnTo>
                  <a:lnTo>
                    <a:pt x="380492" y="159766"/>
                  </a:lnTo>
                  <a:lnTo>
                    <a:pt x="450723" y="159766"/>
                  </a:lnTo>
                  <a:cubicBezTo>
                    <a:pt x="461772" y="159766"/>
                    <a:pt x="471043" y="156083"/>
                    <a:pt x="474726" y="124460"/>
                  </a:cubicBezTo>
                  <a:lnTo>
                    <a:pt x="511683" y="124460"/>
                  </a:lnTo>
                  <a:cubicBezTo>
                    <a:pt x="515366" y="156083"/>
                    <a:pt x="524637" y="159766"/>
                    <a:pt x="535686" y="159766"/>
                  </a:cubicBezTo>
                  <a:lnTo>
                    <a:pt x="602234" y="159766"/>
                  </a:lnTo>
                  <a:cubicBezTo>
                    <a:pt x="616966" y="159766"/>
                    <a:pt x="629920" y="133731"/>
                    <a:pt x="629920" y="79883"/>
                  </a:cubicBezTo>
                  <a:cubicBezTo>
                    <a:pt x="629920" y="26035"/>
                    <a:pt x="616966" y="0"/>
                    <a:pt x="602234" y="0"/>
                  </a:cubicBezTo>
                  <a:lnTo>
                    <a:pt x="535813" y="0"/>
                  </a:lnTo>
                  <a:cubicBezTo>
                    <a:pt x="524764" y="0"/>
                    <a:pt x="515493" y="3683"/>
                    <a:pt x="511810" y="35306"/>
                  </a:cubicBezTo>
                  <a:lnTo>
                    <a:pt x="474853" y="35306"/>
                  </a:lnTo>
                  <a:cubicBezTo>
                    <a:pt x="471170" y="3683"/>
                    <a:pt x="461899" y="0"/>
                    <a:pt x="450850" y="0"/>
                  </a:cubicBezTo>
                  <a:lnTo>
                    <a:pt x="240157" y="0"/>
                  </a:lnTo>
                  <a:cubicBezTo>
                    <a:pt x="149606" y="35179"/>
                    <a:pt x="105283" y="53848"/>
                    <a:pt x="40640" y="126238"/>
                  </a:cubicBezTo>
                  <a:lnTo>
                    <a:pt x="7366" y="163449"/>
                  </a:lnTo>
                  <a:cubicBezTo>
                    <a:pt x="1778" y="169037"/>
                    <a:pt x="0" y="178308"/>
                    <a:pt x="3683" y="185801"/>
                  </a:cubicBezTo>
                  <a:cubicBezTo>
                    <a:pt x="7366" y="193294"/>
                    <a:pt x="14732" y="198755"/>
                    <a:pt x="22098" y="198755"/>
                  </a:cubicBezTo>
                  <a:cubicBezTo>
                    <a:pt x="25781" y="198755"/>
                    <a:pt x="29464" y="198755"/>
                    <a:pt x="31369" y="196850"/>
                  </a:cubicBezTo>
                  <a:lnTo>
                    <a:pt x="84963" y="169037"/>
                  </a:lnTo>
                  <a:close/>
                </a:path>
              </a:pathLst>
            </a:custGeom>
            <a:solidFill>
              <a:srgbClr val="DF5327"/>
            </a:solidFill>
          </p:spPr>
        </p:sp>
      </p:grpSp>
      <p:grpSp>
        <p:nvGrpSpPr>
          <p:cNvPr id="54" name="Group 54"/>
          <p:cNvGrpSpPr/>
          <p:nvPr/>
        </p:nvGrpSpPr>
        <p:grpSpPr>
          <a:xfrm rot="1846800">
            <a:off x="10028340" y="2628720"/>
            <a:ext cx="361800" cy="793800"/>
            <a:chOff x="0" y="0"/>
            <a:chExt cx="482400" cy="1058400"/>
          </a:xfrm>
        </p:grpSpPr>
        <p:sp>
          <p:nvSpPr>
            <p:cNvPr id="55" name="Freeform 55"/>
            <p:cNvSpPr/>
            <p:nvPr/>
          </p:nvSpPr>
          <p:spPr>
            <a:xfrm>
              <a:off x="-63246" y="24003"/>
              <a:ext cx="482346" cy="1058418"/>
            </a:xfrm>
            <a:custGeom>
              <a:avLst/>
              <a:gdLst/>
              <a:ahLst/>
              <a:cxnLst/>
              <a:rect l="l" t="t" r="r" b="b"/>
              <a:pathLst>
                <a:path w="482346" h="1058418">
                  <a:moveTo>
                    <a:pt x="135128" y="0"/>
                  </a:moveTo>
                  <a:cubicBezTo>
                    <a:pt x="135128" y="0"/>
                    <a:pt x="0" y="171323"/>
                    <a:pt x="169545" y="422148"/>
                  </a:cubicBezTo>
                  <a:cubicBezTo>
                    <a:pt x="339090" y="671195"/>
                    <a:pt x="348742" y="839470"/>
                    <a:pt x="366649" y="948944"/>
                  </a:cubicBezTo>
                  <a:cubicBezTo>
                    <a:pt x="383159" y="1058418"/>
                    <a:pt x="438277" y="1031494"/>
                    <a:pt x="438277" y="1031494"/>
                  </a:cubicBezTo>
                  <a:cubicBezTo>
                    <a:pt x="438277" y="1031494"/>
                    <a:pt x="482346" y="1012444"/>
                    <a:pt x="475488" y="922020"/>
                  </a:cubicBezTo>
                  <a:cubicBezTo>
                    <a:pt x="468630" y="831596"/>
                    <a:pt x="421767" y="641096"/>
                    <a:pt x="281178" y="399923"/>
                  </a:cubicBezTo>
                  <a:cubicBezTo>
                    <a:pt x="281178" y="399923"/>
                    <a:pt x="314198" y="226949"/>
                    <a:pt x="184658" y="196850"/>
                  </a:cubicBezTo>
                  <a:lnTo>
                    <a:pt x="135128" y="0"/>
                  </a:lnTo>
                  <a:close/>
                </a:path>
              </a:pathLst>
            </a:custGeom>
            <a:solidFill>
              <a:srgbClr val="DF5327"/>
            </a:solidFill>
          </p:spPr>
        </p:sp>
      </p:grpSp>
      <p:grpSp>
        <p:nvGrpSpPr>
          <p:cNvPr id="56" name="Group 56"/>
          <p:cNvGrpSpPr/>
          <p:nvPr/>
        </p:nvGrpSpPr>
        <p:grpSpPr>
          <a:xfrm rot="1846800">
            <a:off x="9923580" y="2566080"/>
            <a:ext cx="361800" cy="793800"/>
            <a:chOff x="0" y="0"/>
            <a:chExt cx="482400" cy="1058400"/>
          </a:xfrm>
        </p:grpSpPr>
        <p:sp>
          <p:nvSpPr>
            <p:cNvPr id="57" name="Freeform 57"/>
            <p:cNvSpPr/>
            <p:nvPr/>
          </p:nvSpPr>
          <p:spPr>
            <a:xfrm>
              <a:off x="14732" y="24003"/>
              <a:ext cx="482473" cy="1058418"/>
            </a:xfrm>
            <a:custGeom>
              <a:avLst/>
              <a:gdLst/>
              <a:ahLst/>
              <a:cxnLst/>
              <a:rect l="l" t="t" r="r" b="b"/>
              <a:pathLst>
                <a:path w="482473" h="1058418">
                  <a:moveTo>
                    <a:pt x="347345" y="0"/>
                  </a:moveTo>
                  <a:cubicBezTo>
                    <a:pt x="347345" y="0"/>
                    <a:pt x="482473" y="171323"/>
                    <a:pt x="312928" y="422148"/>
                  </a:cubicBezTo>
                  <a:cubicBezTo>
                    <a:pt x="143256" y="671195"/>
                    <a:pt x="133604" y="839470"/>
                    <a:pt x="115697" y="948944"/>
                  </a:cubicBezTo>
                  <a:cubicBezTo>
                    <a:pt x="99187" y="1058418"/>
                    <a:pt x="44069" y="1031494"/>
                    <a:pt x="44069" y="1031494"/>
                  </a:cubicBezTo>
                  <a:cubicBezTo>
                    <a:pt x="44069" y="1031494"/>
                    <a:pt x="0" y="1012317"/>
                    <a:pt x="6858" y="921893"/>
                  </a:cubicBezTo>
                  <a:cubicBezTo>
                    <a:pt x="13716" y="831469"/>
                    <a:pt x="60579" y="641096"/>
                    <a:pt x="201168" y="399923"/>
                  </a:cubicBezTo>
                  <a:cubicBezTo>
                    <a:pt x="201168" y="399923"/>
                    <a:pt x="168148" y="226949"/>
                    <a:pt x="297688" y="196850"/>
                  </a:cubicBezTo>
                  <a:lnTo>
                    <a:pt x="347345" y="0"/>
                  </a:lnTo>
                  <a:close/>
                </a:path>
              </a:pathLst>
            </a:custGeom>
            <a:solidFill>
              <a:srgbClr val="DF5327"/>
            </a:solidFill>
          </p:spPr>
        </p:sp>
      </p:grpSp>
      <p:grpSp>
        <p:nvGrpSpPr>
          <p:cNvPr id="58" name="Group 58"/>
          <p:cNvGrpSpPr/>
          <p:nvPr/>
        </p:nvGrpSpPr>
        <p:grpSpPr>
          <a:xfrm rot="1846800">
            <a:off x="10193040" y="2820420"/>
            <a:ext cx="81540" cy="81540"/>
            <a:chOff x="0" y="0"/>
            <a:chExt cx="108720" cy="108720"/>
          </a:xfrm>
        </p:grpSpPr>
        <p:sp>
          <p:nvSpPr>
            <p:cNvPr id="59" name="Freeform 59"/>
            <p:cNvSpPr/>
            <p:nvPr/>
          </p:nvSpPr>
          <p:spPr>
            <a:xfrm>
              <a:off x="34290" y="34290"/>
              <a:ext cx="108712" cy="108712"/>
            </a:xfrm>
            <a:custGeom>
              <a:avLst/>
              <a:gdLst/>
              <a:ahLst/>
              <a:cxnLst/>
              <a:rect l="l" t="t" r="r" b="b"/>
              <a:pathLst>
                <a:path w="108712" h="108712">
                  <a:moveTo>
                    <a:pt x="108712" y="54356"/>
                  </a:moveTo>
                  <a:cubicBezTo>
                    <a:pt x="108712" y="84328"/>
                    <a:pt x="84328" y="108712"/>
                    <a:pt x="54356" y="108712"/>
                  </a:cubicBezTo>
                  <a:cubicBezTo>
                    <a:pt x="24384" y="108712"/>
                    <a:pt x="0" y="84328"/>
                    <a:pt x="0" y="54356"/>
                  </a:cubicBezTo>
                  <a:cubicBezTo>
                    <a:pt x="0" y="24384"/>
                    <a:pt x="24257" y="0"/>
                    <a:pt x="54356" y="0"/>
                  </a:cubicBezTo>
                  <a:cubicBezTo>
                    <a:pt x="84455" y="0"/>
                    <a:pt x="108712" y="24384"/>
                    <a:pt x="108712" y="54356"/>
                  </a:cubicBezTo>
                  <a:close/>
                </a:path>
              </a:pathLst>
            </a:custGeom>
            <a:solidFill>
              <a:srgbClr val="FFFFFF"/>
            </a:solidFill>
          </p:spPr>
        </p:sp>
      </p:grpSp>
      <p:grpSp>
        <p:nvGrpSpPr>
          <p:cNvPr id="60" name="Group 60"/>
          <p:cNvGrpSpPr/>
          <p:nvPr/>
        </p:nvGrpSpPr>
        <p:grpSpPr>
          <a:xfrm rot="1846800">
            <a:off x="9847980" y="2892240"/>
            <a:ext cx="174960" cy="385560"/>
            <a:chOff x="0" y="0"/>
            <a:chExt cx="233280" cy="514080"/>
          </a:xfrm>
        </p:grpSpPr>
        <p:sp>
          <p:nvSpPr>
            <p:cNvPr id="61" name="Freeform 61"/>
            <p:cNvSpPr/>
            <p:nvPr/>
          </p:nvSpPr>
          <p:spPr>
            <a:xfrm>
              <a:off x="6350" y="11430"/>
              <a:ext cx="233299" cy="514096"/>
            </a:xfrm>
            <a:custGeom>
              <a:avLst/>
              <a:gdLst/>
              <a:ahLst/>
              <a:cxnLst/>
              <a:rect l="l" t="t" r="r" b="b"/>
              <a:pathLst>
                <a:path w="233299" h="514096">
                  <a:moveTo>
                    <a:pt x="158242" y="0"/>
                  </a:moveTo>
                  <a:cubicBezTo>
                    <a:pt x="55372" y="158623"/>
                    <a:pt x="11303" y="318770"/>
                    <a:pt x="6477" y="382905"/>
                  </a:cubicBezTo>
                  <a:cubicBezTo>
                    <a:pt x="0" y="469900"/>
                    <a:pt x="50546" y="488188"/>
                    <a:pt x="50546" y="488188"/>
                  </a:cubicBezTo>
                  <a:cubicBezTo>
                    <a:pt x="50546" y="488188"/>
                    <a:pt x="114173" y="514096"/>
                    <a:pt x="135382" y="408813"/>
                  </a:cubicBezTo>
                  <a:cubicBezTo>
                    <a:pt x="150114" y="335534"/>
                    <a:pt x="159893" y="233426"/>
                    <a:pt x="233299" y="96139"/>
                  </a:cubicBezTo>
                  <a:lnTo>
                    <a:pt x="158242" y="0"/>
                  </a:lnTo>
                  <a:close/>
                </a:path>
              </a:pathLst>
            </a:custGeom>
            <a:solidFill>
              <a:srgbClr val="418AB3"/>
            </a:solidFill>
          </p:spPr>
        </p:sp>
      </p:grpSp>
      <p:grpSp>
        <p:nvGrpSpPr>
          <p:cNvPr id="62" name="Group 62"/>
          <p:cNvGrpSpPr/>
          <p:nvPr/>
        </p:nvGrpSpPr>
        <p:grpSpPr>
          <a:xfrm rot="1846800">
            <a:off x="10090980" y="3055320"/>
            <a:ext cx="174960" cy="373680"/>
            <a:chOff x="0" y="0"/>
            <a:chExt cx="233280" cy="498240"/>
          </a:xfrm>
        </p:grpSpPr>
        <p:sp>
          <p:nvSpPr>
            <p:cNvPr id="63" name="Freeform 63"/>
            <p:cNvSpPr/>
            <p:nvPr/>
          </p:nvSpPr>
          <p:spPr>
            <a:xfrm>
              <a:off x="12192" y="11557"/>
              <a:ext cx="233299" cy="498221"/>
            </a:xfrm>
            <a:custGeom>
              <a:avLst/>
              <a:gdLst/>
              <a:ahLst/>
              <a:cxnLst/>
              <a:rect l="l" t="t" r="r" b="b"/>
              <a:pathLst>
                <a:path w="233299" h="498221">
                  <a:moveTo>
                    <a:pt x="91440" y="0"/>
                  </a:moveTo>
                  <a:lnTo>
                    <a:pt x="0" y="75565"/>
                  </a:lnTo>
                  <a:cubicBezTo>
                    <a:pt x="73406" y="214376"/>
                    <a:pt x="84836" y="316230"/>
                    <a:pt x="97917" y="391795"/>
                  </a:cubicBezTo>
                  <a:cubicBezTo>
                    <a:pt x="117475" y="498221"/>
                    <a:pt x="182753" y="472059"/>
                    <a:pt x="182753" y="472059"/>
                  </a:cubicBezTo>
                  <a:cubicBezTo>
                    <a:pt x="182753" y="472059"/>
                    <a:pt x="233299" y="453517"/>
                    <a:pt x="226822" y="365633"/>
                  </a:cubicBezTo>
                  <a:cubicBezTo>
                    <a:pt x="221869" y="277622"/>
                    <a:pt x="169672" y="132715"/>
                    <a:pt x="91440" y="0"/>
                  </a:cubicBezTo>
                  <a:close/>
                </a:path>
              </a:pathLst>
            </a:custGeom>
            <a:solidFill>
              <a:srgbClr val="418AB3"/>
            </a:solidFill>
          </p:spPr>
        </p:sp>
      </p:grpSp>
      <p:grpSp>
        <p:nvGrpSpPr>
          <p:cNvPr id="64" name="Group 64"/>
          <p:cNvGrpSpPr/>
          <p:nvPr/>
        </p:nvGrpSpPr>
        <p:grpSpPr>
          <a:xfrm rot="3333600">
            <a:off x="11018160" y="4930200"/>
            <a:ext cx="389340" cy="421740"/>
            <a:chOff x="0" y="0"/>
            <a:chExt cx="519120" cy="562320"/>
          </a:xfrm>
        </p:grpSpPr>
        <p:sp>
          <p:nvSpPr>
            <p:cNvPr id="65" name="Freeform 65"/>
            <p:cNvSpPr/>
            <p:nvPr/>
          </p:nvSpPr>
          <p:spPr>
            <a:xfrm>
              <a:off x="17145" y="17018"/>
              <a:ext cx="519176" cy="562356"/>
            </a:xfrm>
            <a:custGeom>
              <a:avLst/>
              <a:gdLst/>
              <a:ahLst/>
              <a:cxnLst/>
              <a:rect l="l" t="t" r="r" b="b"/>
              <a:pathLst>
                <a:path w="519176" h="562356">
                  <a:moveTo>
                    <a:pt x="519176" y="526288"/>
                  </a:moveTo>
                  <a:cubicBezTo>
                    <a:pt x="519176" y="533019"/>
                    <a:pt x="516890" y="539877"/>
                    <a:pt x="513461" y="545465"/>
                  </a:cubicBezTo>
                  <a:cubicBezTo>
                    <a:pt x="506603" y="555625"/>
                    <a:pt x="494157" y="562356"/>
                    <a:pt x="480568" y="562356"/>
                  </a:cubicBezTo>
                  <a:lnTo>
                    <a:pt x="38608" y="562356"/>
                  </a:lnTo>
                  <a:cubicBezTo>
                    <a:pt x="25019" y="562356"/>
                    <a:pt x="13589" y="555625"/>
                    <a:pt x="5715" y="545465"/>
                  </a:cubicBezTo>
                  <a:cubicBezTo>
                    <a:pt x="2286" y="539877"/>
                    <a:pt x="0" y="533019"/>
                    <a:pt x="0" y="526288"/>
                  </a:cubicBezTo>
                  <a:cubicBezTo>
                    <a:pt x="0" y="520700"/>
                    <a:pt x="1143" y="514985"/>
                    <a:pt x="3429" y="510540"/>
                  </a:cubicBezTo>
                  <a:lnTo>
                    <a:pt x="223774" y="21463"/>
                  </a:lnTo>
                  <a:cubicBezTo>
                    <a:pt x="230632" y="9017"/>
                    <a:pt x="244221" y="0"/>
                    <a:pt x="258953" y="0"/>
                  </a:cubicBezTo>
                  <a:cubicBezTo>
                    <a:pt x="273685" y="0"/>
                    <a:pt x="287401" y="7874"/>
                    <a:pt x="294132" y="21463"/>
                  </a:cubicBezTo>
                  <a:lnTo>
                    <a:pt x="514477" y="510413"/>
                  </a:lnTo>
                  <a:cubicBezTo>
                    <a:pt x="517906" y="514985"/>
                    <a:pt x="519049" y="520573"/>
                    <a:pt x="519049" y="526161"/>
                  </a:cubicBezTo>
                  <a:close/>
                </a:path>
              </a:pathLst>
            </a:custGeom>
            <a:solidFill>
              <a:srgbClr val="DF5327"/>
            </a:solidFill>
          </p:spPr>
        </p:sp>
      </p:grpSp>
      <p:grpSp>
        <p:nvGrpSpPr>
          <p:cNvPr id="66" name="Group 66"/>
          <p:cNvGrpSpPr/>
          <p:nvPr/>
        </p:nvGrpSpPr>
        <p:grpSpPr>
          <a:xfrm rot="3333600">
            <a:off x="11007900" y="5167260"/>
            <a:ext cx="48600" cy="202500"/>
            <a:chOff x="0" y="0"/>
            <a:chExt cx="64800" cy="270000"/>
          </a:xfrm>
        </p:grpSpPr>
        <p:sp>
          <p:nvSpPr>
            <p:cNvPr id="67" name="Freeform 67"/>
            <p:cNvSpPr/>
            <p:nvPr/>
          </p:nvSpPr>
          <p:spPr>
            <a:xfrm>
              <a:off x="31623" y="18288"/>
              <a:ext cx="64770" cy="270002"/>
            </a:xfrm>
            <a:custGeom>
              <a:avLst/>
              <a:gdLst/>
              <a:ahLst/>
              <a:cxnLst/>
              <a:rect l="l" t="t" r="r" b="b"/>
              <a:pathLst>
                <a:path w="64770" h="270002">
                  <a:moveTo>
                    <a:pt x="0" y="18161"/>
                  </a:moveTo>
                  <a:lnTo>
                    <a:pt x="0" y="270002"/>
                  </a:lnTo>
                  <a:lnTo>
                    <a:pt x="64770" y="270002"/>
                  </a:lnTo>
                  <a:lnTo>
                    <a:pt x="64770" y="18161"/>
                  </a:lnTo>
                  <a:cubicBezTo>
                    <a:pt x="64770" y="8509"/>
                    <a:pt x="50165" y="0"/>
                    <a:pt x="33401" y="0"/>
                  </a:cubicBezTo>
                  <a:cubicBezTo>
                    <a:pt x="12446" y="0"/>
                    <a:pt x="0" y="8509"/>
                    <a:pt x="0" y="18161"/>
                  </a:cubicBezTo>
                  <a:close/>
                </a:path>
              </a:pathLst>
            </a:custGeom>
            <a:solidFill>
              <a:srgbClr val="DF5327"/>
            </a:solidFill>
          </p:spPr>
        </p:sp>
      </p:grpSp>
      <p:grpSp>
        <p:nvGrpSpPr>
          <p:cNvPr id="68" name="Group 68"/>
          <p:cNvGrpSpPr/>
          <p:nvPr/>
        </p:nvGrpSpPr>
        <p:grpSpPr>
          <a:xfrm rot="3333600">
            <a:off x="10765440" y="5242320"/>
            <a:ext cx="105300" cy="340740"/>
            <a:chOff x="0" y="0"/>
            <a:chExt cx="140400" cy="454320"/>
          </a:xfrm>
        </p:grpSpPr>
        <p:sp>
          <p:nvSpPr>
            <p:cNvPr id="69" name="Freeform 69"/>
            <p:cNvSpPr/>
            <p:nvPr/>
          </p:nvSpPr>
          <p:spPr>
            <a:xfrm>
              <a:off x="18542" y="17653"/>
              <a:ext cx="140462" cy="454279"/>
            </a:xfrm>
            <a:custGeom>
              <a:avLst/>
              <a:gdLst/>
              <a:ahLst/>
              <a:cxnLst/>
              <a:rect l="l" t="t" r="r" b="b"/>
              <a:pathLst>
                <a:path w="140462" h="454279">
                  <a:moveTo>
                    <a:pt x="139192" y="34925"/>
                  </a:moveTo>
                  <a:cubicBezTo>
                    <a:pt x="136652" y="13970"/>
                    <a:pt x="123571" y="0"/>
                    <a:pt x="117094" y="0"/>
                  </a:cubicBezTo>
                  <a:lnTo>
                    <a:pt x="70231" y="0"/>
                  </a:lnTo>
                  <a:lnTo>
                    <a:pt x="23368" y="0"/>
                  </a:lnTo>
                  <a:cubicBezTo>
                    <a:pt x="16891" y="0"/>
                    <a:pt x="3810" y="13970"/>
                    <a:pt x="1270" y="34925"/>
                  </a:cubicBezTo>
                  <a:cubicBezTo>
                    <a:pt x="0" y="51181"/>
                    <a:pt x="5207" y="390271"/>
                    <a:pt x="5207" y="405384"/>
                  </a:cubicBezTo>
                  <a:cubicBezTo>
                    <a:pt x="5207" y="436880"/>
                    <a:pt x="10414" y="454279"/>
                    <a:pt x="70231" y="454279"/>
                  </a:cubicBezTo>
                  <a:cubicBezTo>
                    <a:pt x="131318" y="454279"/>
                    <a:pt x="135255" y="436753"/>
                    <a:pt x="135255" y="405384"/>
                  </a:cubicBezTo>
                  <a:cubicBezTo>
                    <a:pt x="135255" y="390271"/>
                    <a:pt x="140462" y="50038"/>
                    <a:pt x="139192" y="34925"/>
                  </a:cubicBezTo>
                  <a:close/>
                </a:path>
              </a:pathLst>
            </a:custGeom>
            <a:solidFill>
              <a:srgbClr val="418AB3"/>
            </a:solidFill>
          </p:spPr>
        </p:sp>
      </p:grpSp>
      <p:grpSp>
        <p:nvGrpSpPr>
          <p:cNvPr id="70" name="Group 70"/>
          <p:cNvGrpSpPr/>
          <p:nvPr/>
        </p:nvGrpSpPr>
        <p:grpSpPr>
          <a:xfrm rot="3333600">
            <a:off x="10922040" y="5297940"/>
            <a:ext cx="72900" cy="40500"/>
            <a:chOff x="0" y="0"/>
            <a:chExt cx="97200" cy="54000"/>
          </a:xfrm>
        </p:grpSpPr>
        <p:sp>
          <p:nvSpPr>
            <p:cNvPr id="71" name="Freeform 71"/>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28292E"/>
            </a:solidFill>
          </p:spPr>
        </p:sp>
      </p:grpSp>
      <p:grpSp>
        <p:nvGrpSpPr>
          <p:cNvPr id="72" name="Group 72"/>
          <p:cNvGrpSpPr/>
          <p:nvPr/>
        </p:nvGrpSpPr>
        <p:grpSpPr>
          <a:xfrm rot="3333600">
            <a:off x="10915560" y="5302260"/>
            <a:ext cx="72900" cy="40500"/>
            <a:chOff x="0" y="0"/>
            <a:chExt cx="97200" cy="54000"/>
          </a:xfrm>
        </p:grpSpPr>
        <p:sp>
          <p:nvSpPr>
            <p:cNvPr id="73" name="Freeform 73"/>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28292E"/>
            </a:solidFill>
          </p:spPr>
        </p:sp>
      </p:grpSp>
      <p:grpSp>
        <p:nvGrpSpPr>
          <p:cNvPr id="74" name="Group 74"/>
          <p:cNvGrpSpPr/>
          <p:nvPr/>
        </p:nvGrpSpPr>
        <p:grpSpPr>
          <a:xfrm rot="3333600">
            <a:off x="10922040" y="5297940"/>
            <a:ext cx="72900" cy="40500"/>
            <a:chOff x="0" y="0"/>
            <a:chExt cx="97200" cy="54000"/>
          </a:xfrm>
        </p:grpSpPr>
        <p:sp>
          <p:nvSpPr>
            <p:cNvPr id="75" name="Freeform 75"/>
            <p:cNvSpPr/>
            <p:nvPr/>
          </p:nvSpPr>
          <p:spPr>
            <a:xfrm>
              <a:off x="23622" y="40894"/>
              <a:ext cx="97282" cy="53975"/>
            </a:xfrm>
            <a:custGeom>
              <a:avLst/>
              <a:gdLst/>
              <a:ahLst/>
              <a:cxnLst/>
              <a:rect l="l" t="t" r="r" b="b"/>
              <a:pathLst>
                <a:path w="97282" h="53975">
                  <a:moveTo>
                    <a:pt x="97282" y="21590"/>
                  </a:moveTo>
                  <a:cubicBezTo>
                    <a:pt x="97282" y="10795"/>
                    <a:pt x="92583" y="0"/>
                    <a:pt x="84709" y="0"/>
                  </a:cubicBezTo>
                  <a:lnTo>
                    <a:pt x="48641" y="0"/>
                  </a:lnTo>
                  <a:lnTo>
                    <a:pt x="12573" y="0"/>
                  </a:lnTo>
                  <a:cubicBezTo>
                    <a:pt x="6350" y="0"/>
                    <a:pt x="0" y="8128"/>
                    <a:pt x="0" y="21590"/>
                  </a:cubicBezTo>
                  <a:lnTo>
                    <a:pt x="0" y="53975"/>
                  </a:lnTo>
                  <a:lnTo>
                    <a:pt x="48641" y="53975"/>
                  </a:lnTo>
                  <a:lnTo>
                    <a:pt x="97282" y="53975"/>
                  </a:lnTo>
                  <a:lnTo>
                    <a:pt x="97282" y="21590"/>
                  </a:lnTo>
                  <a:close/>
                </a:path>
              </a:pathLst>
            </a:custGeom>
            <a:solidFill>
              <a:srgbClr val="DF5327"/>
            </a:solidFill>
          </p:spPr>
        </p:sp>
      </p:grpSp>
      <p:grpSp>
        <p:nvGrpSpPr>
          <p:cNvPr id="76" name="Group 76"/>
          <p:cNvGrpSpPr/>
          <p:nvPr/>
        </p:nvGrpSpPr>
        <p:grpSpPr>
          <a:xfrm>
            <a:off x="2377620" y="5143500"/>
            <a:ext cx="414720" cy="296460"/>
            <a:chOff x="0" y="0"/>
            <a:chExt cx="552960" cy="395280"/>
          </a:xfrm>
        </p:grpSpPr>
        <p:sp>
          <p:nvSpPr>
            <p:cNvPr id="77" name="Freeform 77"/>
            <p:cNvSpPr/>
            <p:nvPr/>
          </p:nvSpPr>
          <p:spPr>
            <a:xfrm>
              <a:off x="15748" y="15875"/>
              <a:ext cx="552958" cy="395224"/>
            </a:xfrm>
            <a:custGeom>
              <a:avLst/>
              <a:gdLst/>
              <a:ahLst/>
              <a:cxnLst/>
              <a:rect l="l" t="t" r="r" b="b"/>
              <a:pathLst>
                <a:path w="552958" h="395224">
                  <a:moveTo>
                    <a:pt x="474853" y="0"/>
                  </a:moveTo>
                  <a:lnTo>
                    <a:pt x="275971" y="0"/>
                  </a:lnTo>
                  <a:lnTo>
                    <a:pt x="77089" y="0"/>
                  </a:lnTo>
                  <a:cubicBezTo>
                    <a:pt x="43688" y="70993"/>
                    <a:pt x="0" y="214249"/>
                    <a:pt x="0" y="395224"/>
                  </a:cubicBezTo>
                  <a:lnTo>
                    <a:pt x="275971" y="395224"/>
                  </a:lnTo>
                  <a:lnTo>
                    <a:pt x="551942" y="395224"/>
                  </a:lnTo>
                  <a:cubicBezTo>
                    <a:pt x="552958" y="214376"/>
                    <a:pt x="508254" y="70993"/>
                    <a:pt x="474853" y="0"/>
                  </a:cubicBezTo>
                  <a:close/>
                </a:path>
              </a:pathLst>
            </a:custGeom>
            <a:solidFill>
              <a:srgbClr val="DF5327"/>
            </a:solidFill>
          </p:spPr>
        </p:sp>
      </p:grpSp>
      <p:grpSp>
        <p:nvGrpSpPr>
          <p:cNvPr id="78" name="Group 78"/>
          <p:cNvGrpSpPr/>
          <p:nvPr/>
        </p:nvGrpSpPr>
        <p:grpSpPr>
          <a:xfrm>
            <a:off x="2433240" y="4759560"/>
            <a:ext cx="303480" cy="400140"/>
            <a:chOff x="0" y="0"/>
            <a:chExt cx="404640" cy="533520"/>
          </a:xfrm>
        </p:grpSpPr>
        <p:sp>
          <p:nvSpPr>
            <p:cNvPr id="79" name="Freeform 79"/>
            <p:cNvSpPr/>
            <p:nvPr/>
          </p:nvSpPr>
          <p:spPr>
            <a:xfrm>
              <a:off x="16002" y="15621"/>
              <a:ext cx="404876" cy="533527"/>
            </a:xfrm>
            <a:custGeom>
              <a:avLst/>
              <a:gdLst/>
              <a:ahLst/>
              <a:cxnLst/>
              <a:rect l="l" t="t" r="r" b="b"/>
              <a:pathLst>
                <a:path w="404876" h="533527">
                  <a:moveTo>
                    <a:pt x="403606" y="533527"/>
                  </a:moveTo>
                  <a:lnTo>
                    <a:pt x="201803" y="533527"/>
                  </a:lnTo>
                  <a:lnTo>
                    <a:pt x="0" y="533527"/>
                  </a:lnTo>
                  <a:cubicBezTo>
                    <a:pt x="0" y="533527"/>
                    <a:pt x="0" y="486156"/>
                    <a:pt x="18034" y="466598"/>
                  </a:cubicBezTo>
                  <a:cubicBezTo>
                    <a:pt x="43561" y="439801"/>
                    <a:pt x="118872" y="458343"/>
                    <a:pt x="137033" y="439801"/>
                  </a:cubicBezTo>
                  <a:cubicBezTo>
                    <a:pt x="155194" y="421259"/>
                    <a:pt x="114808" y="310007"/>
                    <a:pt x="114808" y="218313"/>
                  </a:cubicBezTo>
                  <a:cubicBezTo>
                    <a:pt x="114808" y="126619"/>
                    <a:pt x="116967" y="0"/>
                    <a:pt x="201930" y="0"/>
                  </a:cubicBezTo>
                  <a:cubicBezTo>
                    <a:pt x="286893" y="0"/>
                    <a:pt x="289052" y="126746"/>
                    <a:pt x="289052" y="218313"/>
                  </a:cubicBezTo>
                  <a:cubicBezTo>
                    <a:pt x="289052" y="309880"/>
                    <a:pt x="248666" y="421259"/>
                    <a:pt x="266700" y="439801"/>
                  </a:cubicBezTo>
                  <a:cubicBezTo>
                    <a:pt x="284734" y="458343"/>
                    <a:pt x="360172" y="439801"/>
                    <a:pt x="385699" y="466598"/>
                  </a:cubicBezTo>
                  <a:cubicBezTo>
                    <a:pt x="404876" y="486156"/>
                    <a:pt x="403733" y="533527"/>
                    <a:pt x="403733" y="533527"/>
                  </a:cubicBezTo>
                  <a:close/>
                  <a:moveTo>
                    <a:pt x="201803" y="86487"/>
                  </a:moveTo>
                  <a:cubicBezTo>
                    <a:pt x="182626" y="86487"/>
                    <a:pt x="167767" y="102997"/>
                    <a:pt x="167767" y="147193"/>
                  </a:cubicBezTo>
                  <a:cubicBezTo>
                    <a:pt x="167767" y="191389"/>
                    <a:pt x="185801" y="199771"/>
                    <a:pt x="204978" y="199771"/>
                  </a:cubicBezTo>
                  <a:cubicBezTo>
                    <a:pt x="224155" y="199771"/>
                    <a:pt x="236855" y="192532"/>
                    <a:pt x="236855" y="147193"/>
                  </a:cubicBezTo>
                  <a:cubicBezTo>
                    <a:pt x="236855" y="102870"/>
                    <a:pt x="220980" y="86487"/>
                    <a:pt x="201803" y="86487"/>
                  </a:cubicBezTo>
                  <a:close/>
                </a:path>
              </a:pathLst>
            </a:custGeom>
            <a:solidFill>
              <a:srgbClr val="418AB3"/>
            </a:solidFill>
          </p:spPr>
        </p:sp>
      </p:grpSp>
      <p:grpSp>
        <p:nvGrpSpPr>
          <p:cNvPr id="80" name="Group 80"/>
          <p:cNvGrpSpPr/>
          <p:nvPr/>
        </p:nvGrpSpPr>
        <p:grpSpPr>
          <a:xfrm rot="2200800">
            <a:off x="10115820" y="7234920"/>
            <a:ext cx="208980" cy="520560"/>
            <a:chOff x="0" y="0"/>
            <a:chExt cx="278640" cy="694080"/>
          </a:xfrm>
        </p:grpSpPr>
        <p:sp>
          <p:nvSpPr>
            <p:cNvPr id="81" name="Freeform 81"/>
            <p:cNvSpPr/>
            <p:nvPr/>
          </p:nvSpPr>
          <p:spPr>
            <a:xfrm>
              <a:off x="0" y="0"/>
              <a:ext cx="278638" cy="694055"/>
            </a:xfrm>
            <a:custGeom>
              <a:avLst/>
              <a:gdLst/>
              <a:ahLst/>
              <a:cxnLst/>
              <a:rect l="l" t="t" r="r" b="b"/>
              <a:pathLst>
                <a:path w="278638" h="694055">
                  <a:moveTo>
                    <a:pt x="51435" y="47752"/>
                  </a:moveTo>
                  <a:cubicBezTo>
                    <a:pt x="56007" y="63119"/>
                    <a:pt x="63119" y="94615"/>
                    <a:pt x="74930" y="106299"/>
                  </a:cubicBezTo>
                  <a:cubicBezTo>
                    <a:pt x="92075" y="123444"/>
                    <a:pt x="114554" y="133350"/>
                    <a:pt x="138938" y="133350"/>
                  </a:cubicBezTo>
                  <a:cubicBezTo>
                    <a:pt x="163322" y="133350"/>
                    <a:pt x="185801" y="124333"/>
                    <a:pt x="202946" y="106299"/>
                  </a:cubicBezTo>
                  <a:cubicBezTo>
                    <a:pt x="214630" y="94615"/>
                    <a:pt x="221869" y="62992"/>
                    <a:pt x="226441" y="47752"/>
                  </a:cubicBezTo>
                  <a:close/>
                  <a:moveTo>
                    <a:pt x="24384" y="0"/>
                  </a:moveTo>
                  <a:lnTo>
                    <a:pt x="254254" y="0"/>
                  </a:lnTo>
                  <a:cubicBezTo>
                    <a:pt x="260604" y="0"/>
                    <a:pt x="266827" y="2667"/>
                    <a:pt x="271399" y="7239"/>
                  </a:cubicBezTo>
                  <a:cubicBezTo>
                    <a:pt x="275971" y="11811"/>
                    <a:pt x="278638" y="18034"/>
                    <a:pt x="278638" y="24384"/>
                  </a:cubicBezTo>
                  <a:cubicBezTo>
                    <a:pt x="278638" y="61341"/>
                    <a:pt x="264160" y="114554"/>
                    <a:pt x="237998" y="140716"/>
                  </a:cubicBezTo>
                  <a:cubicBezTo>
                    <a:pt x="224917" y="153797"/>
                    <a:pt x="209550" y="163957"/>
                    <a:pt x="192786" y="170815"/>
                  </a:cubicBezTo>
                  <a:lnTo>
                    <a:pt x="173101" y="174625"/>
                  </a:lnTo>
                  <a:lnTo>
                    <a:pt x="173101" y="694055"/>
                  </a:lnTo>
                  <a:lnTo>
                    <a:pt x="104648" y="694055"/>
                  </a:lnTo>
                  <a:lnTo>
                    <a:pt x="104648" y="174371"/>
                  </a:lnTo>
                  <a:lnTo>
                    <a:pt x="85725" y="170688"/>
                  </a:lnTo>
                  <a:cubicBezTo>
                    <a:pt x="68961" y="163830"/>
                    <a:pt x="53594" y="153670"/>
                    <a:pt x="40640" y="140589"/>
                  </a:cubicBezTo>
                  <a:cubicBezTo>
                    <a:pt x="14478" y="114427"/>
                    <a:pt x="0" y="61341"/>
                    <a:pt x="0" y="24384"/>
                  </a:cubicBezTo>
                  <a:cubicBezTo>
                    <a:pt x="0" y="10795"/>
                    <a:pt x="10795" y="0"/>
                    <a:pt x="24384" y="0"/>
                  </a:cubicBezTo>
                  <a:close/>
                </a:path>
              </a:pathLst>
            </a:custGeom>
            <a:solidFill>
              <a:srgbClr val="418AB3"/>
            </a:solidFill>
          </p:spPr>
        </p:sp>
      </p:grpSp>
      <p:grpSp>
        <p:nvGrpSpPr>
          <p:cNvPr id="82" name="Group 82"/>
          <p:cNvGrpSpPr/>
          <p:nvPr/>
        </p:nvGrpSpPr>
        <p:grpSpPr>
          <a:xfrm rot="2200800">
            <a:off x="9864720" y="7651800"/>
            <a:ext cx="258120" cy="293220"/>
            <a:chOff x="0" y="0"/>
            <a:chExt cx="344160" cy="390960"/>
          </a:xfrm>
        </p:grpSpPr>
        <p:sp>
          <p:nvSpPr>
            <p:cNvPr id="83" name="Freeform 83"/>
            <p:cNvSpPr/>
            <p:nvPr/>
          </p:nvSpPr>
          <p:spPr>
            <a:xfrm>
              <a:off x="0" y="0"/>
              <a:ext cx="344170" cy="391033"/>
            </a:xfrm>
            <a:custGeom>
              <a:avLst/>
              <a:gdLst/>
              <a:ahLst/>
              <a:cxnLst/>
              <a:rect l="l" t="t" r="r" b="b"/>
              <a:pathLst>
                <a:path w="344170" h="391033">
                  <a:moveTo>
                    <a:pt x="127000" y="0"/>
                  </a:moveTo>
                  <a:lnTo>
                    <a:pt x="217932" y="0"/>
                  </a:lnTo>
                  <a:lnTo>
                    <a:pt x="217551" y="27051"/>
                  </a:lnTo>
                  <a:lnTo>
                    <a:pt x="318897" y="27051"/>
                  </a:lnTo>
                  <a:cubicBezTo>
                    <a:pt x="325247" y="27051"/>
                    <a:pt x="331470" y="29718"/>
                    <a:pt x="336931" y="34290"/>
                  </a:cubicBezTo>
                  <a:cubicBezTo>
                    <a:pt x="341376" y="38735"/>
                    <a:pt x="344170" y="45085"/>
                    <a:pt x="344170" y="52324"/>
                  </a:cubicBezTo>
                  <a:lnTo>
                    <a:pt x="344170" y="179324"/>
                  </a:lnTo>
                  <a:cubicBezTo>
                    <a:pt x="344170" y="270256"/>
                    <a:pt x="286512" y="351409"/>
                    <a:pt x="200025" y="381127"/>
                  </a:cubicBezTo>
                  <a:lnTo>
                    <a:pt x="172085" y="391033"/>
                  </a:lnTo>
                  <a:lnTo>
                    <a:pt x="144145" y="381127"/>
                  </a:lnTo>
                  <a:cubicBezTo>
                    <a:pt x="57658" y="351282"/>
                    <a:pt x="0" y="270256"/>
                    <a:pt x="0" y="179324"/>
                  </a:cubicBezTo>
                  <a:lnTo>
                    <a:pt x="0" y="52324"/>
                  </a:lnTo>
                  <a:cubicBezTo>
                    <a:pt x="0" y="45974"/>
                    <a:pt x="2667" y="39751"/>
                    <a:pt x="7239" y="34290"/>
                  </a:cubicBezTo>
                  <a:cubicBezTo>
                    <a:pt x="11684" y="29845"/>
                    <a:pt x="18034" y="27051"/>
                    <a:pt x="25273" y="27051"/>
                  </a:cubicBezTo>
                  <a:lnTo>
                    <a:pt x="127000" y="27051"/>
                  </a:lnTo>
                  <a:close/>
                </a:path>
              </a:pathLst>
            </a:custGeom>
            <a:solidFill>
              <a:srgbClr val="DF5327"/>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206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418AB3"/>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2060"/>
            </a:solidFill>
          </p:spPr>
        </p:sp>
      </p:grpSp>
      <p:grpSp>
        <p:nvGrpSpPr>
          <p:cNvPr id="8" name="Group 8"/>
          <p:cNvGrpSpPr/>
          <p:nvPr/>
        </p:nvGrpSpPr>
        <p:grpSpPr>
          <a:xfrm>
            <a:off x="15356520" y="8727480"/>
            <a:ext cx="2926800" cy="1352700"/>
            <a:chOff x="0" y="0"/>
            <a:chExt cx="3902400" cy="1803600"/>
          </a:xfrm>
        </p:grpSpPr>
        <p:sp>
          <p:nvSpPr>
            <p:cNvPr id="9" name="Freeform 9"/>
            <p:cNvSpPr/>
            <p:nvPr/>
          </p:nvSpPr>
          <p:spPr>
            <a:xfrm>
              <a:off x="254" y="0"/>
              <a:ext cx="3902456" cy="1803654"/>
            </a:xfrm>
            <a:custGeom>
              <a:avLst/>
              <a:gdLst/>
              <a:ahLst/>
              <a:cxnLst/>
              <a:rect l="l" t="t" r="r" b="b"/>
              <a:pathLst>
                <a:path w="3902456" h="1803654">
                  <a:moveTo>
                    <a:pt x="1988693" y="184785"/>
                  </a:moveTo>
                  <a:cubicBezTo>
                    <a:pt x="2022221" y="187579"/>
                    <a:pt x="2047367" y="187579"/>
                    <a:pt x="2075307" y="190373"/>
                  </a:cubicBezTo>
                  <a:cubicBezTo>
                    <a:pt x="2075307" y="240792"/>
                    <a:pt x="2075307" y="288417"/>
                    <a:pt x="2075307" y="341630"/>
                  </a:cubicBezTo>
                  <a:cubicBezTo>
                    <a:pt x="2114423" y="341630"/>
                    <a:pt x="2147951" y="341630"/>
                    <a:pt x="2187067" y="341630"/>
                  </a:cubicBezTo>
                  <a:cubicBezTo>
                    <a:pt x="2187067" y="772922"/>
                    <a:pt x="2187067" y="1198626"/>
                    <a:pt x="2187067" y="1627124"/>
                  </a:cubicBezTo>
                  <a:cubicBezTo>
                    <a:pt x="2237359" y="1627124"/>
                    <a:pt x="2279269" y="1627124"/>
                    <a:pt x="2329561" y="1627124"/>
                  </a:cubicBezTo>
                  <a:cubicBezTo>
                    <a:pt x="2332355" y="1585087"/>
                    <a:pt x="2335149" y="1543050"/>
                    <a:pt x="2335149" y="1501140"/>
                  </a:cubicBezTo>
                  <a:cubicBezTo>
                    <a:pt x="2335149" y="1050290"/>
                    <a:pt x="2335149" y="602107"/>
                    <a:pt x="2332355" y="151257"/>
                  </a:cubicBezTo>
                  <a:cubicBezTo>
                    <a:pt x="2332355" y="117602"/>
                    <a:pt x="2323973" y="81280"/>
                    <a:pt x="2382647" y="98044"/>
                  </a:cubicBezTo>
                  <a:cubicBezTo>
                    <a:pt x="2385441" y="61595"/>
                    <a:pt x="2385441" y="33655"/>
                    <a:pt x="2388235" y="0"/>
                  </a:cubicBezTo>
                  <a:cubicBezTo>
                    <a:pt x="2622931" y="0"/>
                    <a:pt x="2851912" y="0"/>
                    <a:pt x="3089402" y="0"/>
                  </a:cubicBezTo>
                  <a:cubicBezTo>
                    <a:pt x="3089402" y="28067"/>
                    <a:pt x="3092196" y="56007"/>
                    <a:pt x="3092196" y="86868"/>
                  </a:cubicBezTo>
                  <a:cubicBezTo>
                    <a:pt x="3108960" y="92456"/>
                    <a:pt x="3125724" y="98044"/>
                    <a:pt x="3145282" y="103632"/>
                  </a:cubicBezTo>
                  <a:cubicBezTo>
                    <a:pt x="3145282" y="610489"/>
                    <a:pt x="3145282" y="1114679"/>
                    <a:pt x="3145282" y="1624330"/>
                  </a:cubicBezTo>
                  <a:cubicBezTo>
                    <a:pt x="3176016" y="1624330"/>
                    <a:pt x="3203956" y="1624330"/>
                    <a:pt x="3243072" y="1624330"/>
                  </a:cubicBezTo>
                  <a:cubicBezTo>
                    <a:pt x="3243072" y="1184656"/>
                    <a:pt x="3243072" y="744982"/>
                    <a:pt x="3243072" y="299593"/>
                  </a:cubicBezTo>
                  <a:cubicBezTo>
                    <a:pt x="3438652" y="299593"/>
                    <a:pt x="3628517" y="299593"/>
                    <a:pt x="3821303" y="299593"/>
                  </a:cubicBezTo>
                  <a:cubicBezTo>
                    <a:pt x="3821303" y="341630"/>
                    <a:pt x="3821303" y="383667"/>
                    <a:pt x="3821303" y="431165"/>
                  </a:cubicBezTo>
                  <a:cubicBezTo>
                    <a:pt x="3670427" y="431165"/>
                    <a:pt x="3519551" y="431165"/>
                    <a:pt x="3363214" y="431165"/>
                  </a:cubicBezTo>
                  <a:cubicBezTo>
                    <a:pt x="3363214" y="464820"/>
                    <a:pt x="3363214" y="489966"/>
                    <a:pt x="3363214" y="523621"/>
                  </a:cubicBezTo>
                  <a:cubicBezTo>
                    <a:pt x="3494532" y="523621"/>
                    <a:pt x="3623056" y="523621"/>
                    <a:pt x="3751453" y="523621"/>
                  </a:cubicBezTo>
                  <a:cubicBezTo>
                    <a:pt x="3829685" y="523621"/>
                    <a:pt x="3829685" y="523621"/>
                    <a:pt x="3821303" y="613283"/>
                  </a:cubicBezTo>
                  <a:cubicBezTo>
                    <a:pt x="3670427" y="613283"/>
                    <a:pt x="3519551" y="613283"/>
                    <a:pt x="3363214" y="613283"/>
                  </a:cubicBezTo>
                  <a:cubicBezTo>
                    <a:pt x="3363214" y="646938"/>
                    <a:pt x="3363214" y="672084"/>
                    <a:pt x="3363214" y="705739"/>
                  </a:cubicBezTo>
                  <a:cubicBezTo>
                    <a:pt x="3396742" y="705739"/>
                    <a:pt x="3433064" y="705739"/>
                    <a:pt x="3466592" y="705739"/>
                  </a:cubicBezTo>
                  <a:cubicBezTo>
                    <a:pt x="3561588" y="705739"/>
                    <a:pt x="3656584" y="705739"/>
                    <a:pt x="3751580" y="705739"/>
                  </a:cubicBezTo>
                  <a:cubicBezTo>
                    <a:pt x="3832606" y="705739"/>
                    <a:pt x="3832606" y="705739"/>
                    <a:pt x="3818636" y="798195"/>
                  </a:cubicBezTo>
                  <a:cubicBezTo>
                    <a:pt x="3670554" y="798195"/>
                    <a:pt x="3519678" y="798195"/>
                    <a:pt x="3366135" y="798195"/>
                  </a:cubicBezTo>
                  <a:cubicBezTo>
                    <a:pt x="3366135" y="829056"/>
                    <a:pt x="3366135" y="856996"/>
                    <a:pt x="3366135" y="887857"/>
                  </a:cubicBezTo>
                  <a:cubicBezTo>
                    <a:pt x="3514217" y="887857"/>
                    <a:pt x="3665093" y="887857"/>
                    <a:pt x="3824224" y="887857"/>
                  </a:cubicBezTo>
                  <a:cubicBezTo>
                    <a:pt x="3824224" y="1137158"/>
                    <a:pt x="3824224" y="1380744"/>
                    <a:pt x="3824224" y="1624457"/>
                  </a:cubicBezTo>
                  <a:cubicBezTo>
                    <a:pt x="3854958" y="1627251"/>
                    <a:pt x="3877310" y="1630045"/>
                    <a:pt x="3902456" y="1632839"/>
                  </a:cubicBezTo>
                  <a:cubicBezTo>
                    <a:pt x="3902456" y="1688846"/>
                    <a:pt x="3902456" y="1744853"/>
                    <a:pt x="3902456" y="1803654"/>
                  </a:cubicBezTo>
                  <a:cubicBezTo>
                    <a:pt x="2603500" y="1803654"/>
                    <a:pt x="1304544" y="1803654"/>
                    <a:pt x="0" y="1803654"/>
                  </a:cubicBezTo>
                  <a:cubicBezTo>
                    <a:pt x="0" y="1747647"/>
                    <a:pt x="0" y="1694434"/>
                    <a:pt x="0" y="1632839"/>
                  </a:cubicBezTo>
                  <a:cubicBezTo>
                    <a:pt x="27940" y="1630045"/>
                    <a:pt x="53086" y="1630045"/>
                    <a:pt x="89408" y="1627251"/>
                  </a:cubicBezTo>
                  <a:cubicBezTo>
                    <a:pt x="89408" y="1602105"/>
                    <a:pt x="89408" y="1579626"/>
                    <a:pt x="89408" y="1560068"/>
                  </a:cubicBezTo>
                  <a:cubicBezTo>
                    <a:pt x="89408" y="1168019"/>
                    <a:pt x="89408" y="775843"/>
                    <a:pt x="86614" y="383794"/>
                  </a:cubicBezTo>
                  <a:cubicBezTo>
                    <a:pt x="86614" y="338963"/>
                    <a:pt x="97790" y="322199"/>
                    <a:pt x="145288" y="322199"/>
                  </a:cubicBezTo>
                  <a:cubicBezTo>
                    <a:pt x="312928" y="324993"/>
                    <a:pt x="480441" y="322199"/>
                    <a:pt x="653669" y="322199"/>
                  </a:cubicBezTo>
                  <a:cubicBezTo>
                    <a:pt x="653669" y="759079"/>
                    <a:pt x="653669" y="1187577"/>
                    <a:pt x="653669" y="1624457"/>
                  </a:cubicBezTo>
                  <a:cubicBezTo>
                    <a:pt x="723519" y="1624457"/>
                    <a:pt x="790575" y="1624457"/>
                    <a:pt x="863219" y="1624457"/>
                  </a:cubicBezTo>
                  <a:cubicBezTo>
                    <a:pt x="863219" y="1453642"/>
                    <a:pt x="863219" y="1285621"/>
                    <a:pt x="863219" y="1109091"/>
                  </a:cubicBezTo>
                  <a:cubicBezTo>
                    <a:pt x="1022477" y="1109091"/>
                    <a:pt x="1176020" y="1109091"/>
                    <a:pt x="1332484" y="1109091"/>
                  </a:cubicBezTo>
                  <a:cubicBezTo>
                    <a:pt x="1332484" y="1075436"/>
                    <a:pt x="1332484" y="1050290"/>
                    <a:pt x="1332484" y="1016635"/>
                  </a:cubicBezTo>
                  <a:cubicBezTo>
                    <a:pt x="1176020" y="1016635"/>
                    <a:pt x="1022477" y="1016635"/>
                    <a:pt x="866013" y="1016635"/>
                  </a:cubicBezTo>
                  <a:cubicBezTo>
                    <a:pt x="866013" y="977392"/>
                    <a:pt x="866013" y="943864"/>
                    <a:pt x="866013" y="904621"/>
                  </a:cubicBezTo>
                  <a:cubicBezTo>
                    <a:pt x="1022477" y="904621"/>
                    <a:pt x="1176020" y="904621"/>
                    <a:pt x="1332484" y="904621"/>
                  </a:cubicBezTo>
                  <a:cubicBezTo>
                    <a:pt x="1332484" y="873760"/>
                    <a:pt x="1332484" y="848614"/>
                    <a:pt x="1332484" y="814959"/>
                  </a:cubicBezTo>
                  <a:cubicBezTo>
                    <a:pt x="1178814" y="814959"/>
                    <a:pt x="1025271" y="814959"/>
                    <a:pt x="868807" y="814959"/>
                  </a:cubicBezTo>
                  <a:cubicBezTo>
                    <a:pt x="868807" y="775716"/>
                    <a:pt x="868807" y="742188"/>
                    <a:pt x="868807" y="700151"/>
                  </a:cubicBezTo>
                  <a:cubicBezTo>
                    <a:pt x="1022477" y="700151"/>
                    <a:pt x="1176020" y="700151"/>
                    <a:pt x="1332484" y="700151"/>
                  </a:cubicBezTo>
                  <a:cubicBezTo>
                    <a:pt x="1332484" y="669290"/>
                    <a:pt x="1332484" y="644144"/>
                    <a:pt x="1332484" y="613283"/>
                  </a:cubicBezTo>
                  <a:cubicBezTo>
                    <a:pt x="1178814" y="613283"/>
                    <a:pt x="1025271" y="613283"/>
                    <a:pt x="868807" y="613283"/>
                  </a:cubicBezTo>
                  <a:cubicBezTo>
                    <a:pt x="868807" y="574040"/>
                    <a:pt x="868807" y="537718"/>
                    <a:pt x="868807" y="498475"/>
                  </a:cubicBezTo>
                  <a:cubicBezTo>
                    <a:pt x="1022477" y="498475"/>
                    <a:pt x="1176020" y="498475"/>
                    <a:pt x="1332484" y="498475"/>
                  </a:cubicBezTo>
                  <a:cubicBezTo>
                    <a:pt x="1332484" y="467614"/>
                    <a:pt x="1332484" y="442468"/>
                    <a:pt x="1332484" y="411607"/>
                  </a:cubicBezTo>
                  <a:cubicBezTo>
                    <a:pt x="1178814" y="411607"/>
                    <a:pt x="1025271" y="411607"/>
                    <a:pt x="868807" y="411607"/>
                  </a:cubicBezTo>
                  <a:cubicBezTo>
                    <a:pt x="868807" y="338836"/>
                    <a:pt x="868807" y="271526"/>
                    <a:pt x="868807" y="198755"/>
                  </a:cubicBezTo>
                  <a:cubicBezTo>
                    <a:pt x="938657" y="198755"/>
                    <a:pt x="1011301" y="198755"/>
                    <a:pt x="1086739" y="198755"/>
                  </a:cubicBezTo>
                  <a:cubicBezTo>
                    <a:pt x="1089533" y="162306"/>
                    <a:pt x="1089533" y="128778"/>
                    <a:pt x="1092327" y="92329"/>
                  </a:cubicBezTo>
                  <a:cubicBezTo>
                    <a:pt x="1209675" y="92329"/>
                    <a:pt x="1327023" y="92329"/>
                    <a:pt x="1447038" y="92329"/>
                  </a:cubicBezTo>
                  <a:cubicBezTo>
                    <a:pt x="1447038" y="125984"/>
                    <a:pt x="1447038" y="156718"/>
                    <a:pt x="1447038" y="193167"/>
                  </a:cubicBezTo>
                  <a:cubicBezTo>
                    <a:pt x="1472184" y="195961"/>
                    <a:pt x="1488948" y="198755"/>
                    <a:pt x="1514094" y="198755"/>
                  </a:cubicBezTo>
                  <a:cubicBezTo>
                    <a:pt x="1514094" y="672084"/>
                    <a:pt x="1514094" y="1145413"/>
                    <a:pt x="1514094" y="1624330"/>
                  </a:cubicBezTo>
                  <a:cubicBezTo>
                    <a:pt x="1553210" y="1624330"/>
                    <a:pt x="1586738" y="1624330"/>
                    <a:pt x="1625854" y="1624330"/>
                  </a:cubicBezTo>
                  <a:cubicBezTo>
                    <a:pt x="1625854" y="1198626"/>
                    <a:pt x="1625854" y="775716"/>
                    <a:pt x="1625854" y="347218"/>
                  </a:cubicBezTo>
                  <a:cubicBezTo>
                    <a:pt x="1664970" y="344424"/>
                    <a:pt x="1695704" y="341630"/>
                    <a:pt x="1734820" y="338836"/>
                  </a:cubicBezTo>
                  <a:cubicBezTo>
                    <a:pt x="1734820" y="288417"/>
                    <a:pt x="1734820" y="240792"/>
                    <a:pt x="1734820" y="190373"/>
                  </a:cubicBezTo>
                  <a:cubicBezTo>
                    <a:pt x="1765554" y="187579"/>
                    <a:pt x="1787906" y="187579"/>
                    <a:pt x="1818640" y="184785"/>
                  </a:cubicBezTo>
                  <a:cubicBezTo>
                    <a:pt x="1818640" y="131572"/>
                    <a:pt x="1818640" y="78359"/>
                    <a:pt x="1818640" y="19558"/>
                  </a:cubicBezTo>
                  <a:cubicBezTo>
                    <a:pt x="1877314" y="19558"/>
                    <a:pt x="1930400" y="19558"/>
                    <a:pt x="1989074" y="19558"/>
                  </a:cubicBezTo>
                  <a:cubicBezTo>
                    <a:pt x="1989074" y="72771"/>
                    <a:pt x="1989074" y="125984"/>
                    <a:pt x="1989074" y="184785"/>
                  </a:cubicBezTo>
                  <a:close/>
                  <a:moveTo>
                    <a:pt x="3053334" y="644144"/>
                  </a:moveTo>
                  <a:cubicBezTo>
                    <a:pt x="3064510" y="610489"/>
                    <a:pt x="3056128" y="599313"/>
                    <a:pt x="3022600" y="599313"/>
                  </a:cubicBezTo>
                  <a:cubicBezTo>
                    <a:pt x="2832608" y="599313"/>
                    <a:pt x="2642743" y="599313"/>
                    <a:pt x="2452751" y="599313"/>
                  </a:cubicBezTo>
                  <a:cubicBezTo>
                    <a:pt x="2419223" y="599313"/>
                    <a:pt x="2413635" y="613283"/>
                    <a:pt x="2427605" y="644144"/>
                  </a:cubicBezTo>
                  <a:cubicBezTo>
                    <a:pt x="2634361" y="644144"/>
                    <a:pt x="2840990" y="644144"/>
                    <a:pt x="3053334" y="644144"/>
                  </a:cubicBezTo>
                  <a:close/>
                  <a:moveTo>
                    <a:pt x="2427224" y="361315"/>
                  </a:moveTo>
                  <a:cubicBezTo>
                    <a:pt x="2625598" y="361315"/>
                    <a:pt x="2823845" y="361315"/>
                    <a:pt x="3022219" y="361315"/>
                  </a:cubicBezTo>
                  <a:cubicBezTo>
                    <a:pt x="3033395" y="361315"/>
                    <a:pt x="3044571" y="344551"/>
                    <a:pt x="3055747" y="336169"/>
                  </a:cubicBezTo>
                  <a:cubicBezTo>
                    <a:pt x="3044571" y="330581"/>
                    <a:pt x="3030601" y="316611"/>
                    <a:pt x="3019425" y="316611"/>
                  </a:cubicBezTo>
                  <a:cubicBezTo>
                    <a:pt x="2832227" y="313817"/>
                    <a:pt x="2642362" y="316611"/>
                    <a:pt x="2455164" y="313817"/>
                  </a:cubicBezTo>
                  <a:cubicBezTo>
                    <a:pt x="2421636" y="313817"/>
                    <a:pt x="2413254" y="327787"/>
                    <a:pt x="2427224" y="361442"/>
                  </a:cubicBezTo>
                  <a:close/>
                  <a:moveTo>
                    <a:pt x="3061335" y="481838"/>
                  </a:moveTo>
                  <a:cubicBezTo>
                    <a:pt x="3058541" y="476250"/>
                    <a:pt x="3052953" y="470662"/>
                    <a:pt x="3050159" y="462280"/>
                  </a:cubicBezTo>
                  <a:cubicBezTo>
                    <a:pt x="2851785" y="462280"/>
                    <a:pt x="2653538" y="462280"/>
                    <a:pt x="2455164" y="465074"/>
                  </a:cubicBezTo>
                  <a:cubicBezTo>
                    <a:pt x="2443988" y="465074"/>
                    <a:pt x="2432812" y="479044"/>
                    <a:pt x="2421636" y="487426"/>
                  </a:cubicBezTo>
                  <a:cubicBezTo>
                    <a:pt x="2430018" y="495808"/>
                    <a:pt x="2441194" y="506984"/>
                    <a:pt x="2452370" y="506984"/>
                  </a:cubicBezTo>
                  <a:cubicBezTo>
                    <a:pt x="2642362" y="509778"/>
                    <a:pt x="2835021" y="509778"/>
                    <a:pt x="3025013" y="506984"/>
                  </a:cubicBezTo>
                  <a:cubicBezTo>
                    <a:pt x="3038983" y="506984"/>
                    <a:pt x="3050159" y="490220"/>
                    <a:pt x="3061335" y="481838"/>
                  </a:cubicBezTo>
                  <a:close/>
                  <a:moveTo>
                    <a:pt x="3047365" y="1462024"/>
                  </a:moveTo>
                  <a:cubicBezTo>
                    <a:pt x="3052953" y="1456436"/>
                    <a:pt x="3058541" y="1453642"/>
                    <a:pt x="3061335" y="1448054"/>
                  </a:cubicBezTo>
                  <a:cubicBezTo>
                    <a:pt x="3050159" y="1436878"/>
                    <a:pt x="3038983" y="1419987"/>
                    <a:pt x="3027807" y="1419987"/>
                  </a:cubicBezTo>
                  <a:cubicBezTo>
                    <a:pt x="2826639" y="1417193"/>
                    <a:pt x="2625598" y="1417193"/>
                    <a:pt x="2421636" y="1417193"/>
                  </a:cubicBezTo>
                  <a:cubicBezTo>
                    <a:pt x="2418842" y="1422781"/>
                    <a:pt x="2416048" y="1428369"/>
                    <a:pt x="2413254" y="1433957"/>
                  </a:cubicBezTo>
                  <a:cubicBezTo>
                    <a:pt x="2427224" y="1442339"/>
                    <a:pt x="2438400" y="1462024"/>
                    <a:pt x="2452370" y="1462024"/>
                  </a:cubicBezTo>
                  <a:cubicBezTo>
                    <a:pt x="2650744" y="1464818"/>
                    <a:pt x="2848991" y="1462024"/>
                    <a:pt x="3047365" y="1462024"/>
                  </a:cubicBezTo>
                  <a:close/>
                  <a:moveTo>
                    <a:pt x="3502660" y="1358392"/>
                  </a:moveTo>
                  <a:cubicBezTo>
                    <a:pt x="3368548" y="1344422"/>
                    <a:pt x="3362960" y="1350010"/>
                    <a:pt x="3379724" y="1442466"/>
                  </a:cubicBezTo>
                  <a:cubicBezTo>
                    <a:pt x="3418840" y="1442466"/>
                    <a:pt x="3460750" y="1442466"/>
                    <a:pt x="3502660" y="1442466"/>
                  </a:cubicBezTo>
                  <a:cubicBezTo>
                    <a:pt x="3502660" y="1411605"/>
                    <a:pt x="3502660" y="1386459"/>
                    <a:pt x="3502660" y="1358392"/>
                  </a:cubicBezTo>
                  <a:close/>
                  <a:moveTo>
                    <a:pt x="3692652" y="1355598"/>
                  </a:moveTo>
                  <a:cubicBezTo>
                    <a:pt x="3670300" y="1355598"/>
                    <a:pt x="3650742" y="1352804"/>
                    <a:pt x="3633978" y="1352804"/>
                  </a:cubicBezTo>
                  <a:cubicBezTo>
                    <a:pt x="3614420" y="1352804"/>
                    <a:pt x="3592068" y="1352804"/>
                    <a:pt x="3569716" y="1352804"/>
                  </a:cubicBezTo>
                  <a:cubicBezTo>
                    <a:pt x="3569716" y="1386459"/>
                    <a:pt x="3569716" y="1414399"/>
                    <a:pt x="3569716" y="1445260"/>
                  </a:cubicBezTo>
                  <a:cubicBezTo>
                    <a:pt x="3606038" y="1445260"/>
                    <a:pt x="3636772" y="1445260"/>
                    <a:pt x="3667506" y="1445260"/>
                  </a:cubicBezTo>
                  <a:cubicBezTo>
                    <a:pt x="3675888" y="1445260"/>
                    <a:pt x="3681476" y="1442466"/>
                    <a:pt x="3692652" y="1439672"/>
                  </a:cubicBezTo>
                  <a:cubicBezTo>
                    <a:pt x="3692652" y="1414526"/>
                    <a:pt x="3692652" y="1389253"/>
                    <a:pt x="3692652" y="1355598"/>
                  </a:cubicBezTo>
                  <a:close/>
                  <a:moveTo>
                    <a:pt x="2027809" y="770128"/>
                  </a:moveTo>
                  <a:cubicBezTo>
                    <a:pt x="2061337" y="770128"/>
                    <a:pt x="2092071" y="770128"/>
                    <a:pt x="2120011" y="770128"/>
                  </a:cubicBezTo>
                  <a:cubicBezTo>
                    <a:pt x="2120011" y="733679"/>
                    <a:pt x="2120011" y="702945"/>
                    <a:pt x="2120011" y="672084"/>
                  </a:cubicBezTo>
                  <a:cubicBezTo>
                    <a:pt x="2089277" y="672084"/>
                    <a:pt x="2058543" y="672084"/>
                    <a:pt x="2027809" y="672084"/>
                  </a:cubicBezTo>
                  <a:cubicBezTo>
                    <a:pt x="2027809" y="705739"/>
                    <a:pt x="2027809" y="733679"/>
                    <a:pt x="2027809" y="770128"/>
                  </a:cubicBezTo>
                  <a:close/>
                  <a:moveTo>
                    <a:pt x="1795907" y="770128"/>
                  </a:moveTo>
                  <a:cubicBezTo>
                    <a:pt x="1795907" y="736473"/>
                    <a:pt x="1795907" y="705739"/>
                    <a:pt x="1795907" y="674878"/>
                  </a:cubicBezTo>
                  <a:cubicBezTo>
                    <a:pt x="1692529" y="658114"/>
                    <a:pt x="1681353" y="669290"/>
                    <a:pt x="1703705" y="770128"/>
                  </a:cubicBezTo>
                  <a:cubicBezTo>
                    <a:pt x="1731645" y="770128"/>
                    <a:pt x="1762379" y="770128"/>
                    <a:pt x="1795907" y="770128"/>
                  </a:cubicBezTo>
                  <a:close/>
                  <a:moveTo>
                    <a:pt x="1795907" y="1246251"/>
                  </a:moveTo>
                  <a:cubicBezTo>
                    <a:pt x="1795907" y="1212596"/>
                    <a:pt x="1795907" y="1181862"/>
                    <a:pt x="1795907" y="1151001"/>
                  </a:cubicBezTo>
                  <a:cubicBezTo>
                    <a:pt x="1762379" y="1151001"/>
                    <a:pt x="1731645" y="1151001"/>
                    <a:pt x="1695323" y="1151001"/>
                  </a:cubicBezTo>
                  <a:cubicBezTo>
                    <a:pt x="1695323" y="1187450"/>
                    <a:pt x="1698117" y="1215390"/>
                    <a:pt x="1698117" y="1246251"/>
                  </a:cubicBezTo>
                  <a:cubicBezTo>
                    <a:pt x="1734439" y="1246251"/>
                    <a:pt x="1765173" y="1246251"/>
                    <a:pt x="1795907" y="1246251"/>
                  </a:cubicBezTo>
                  <a:close/>
                  <a:moveTo>
                    <a:pt x="1698117" y="576961"/>
                  </a:moveTo>
                  <a:cubicBezTo>
                    <a:pt x="1734439" y="576961"/>
                    <a:pt x="1765173" y="576961"/>
                    <a:pt x="1795907" y="576961"/>
                  </a:cubicBezTo>
                  <a:cubicBezTo>
                    <a:pt x="1795907" y="543306"/>
                    <a:pt x="1795907" y="512572"/>
                    <a:pt x="1795907" y="481711"/>
                  </a:cubicBezTo>
                  <a:cubicBezTo>
                    <a:pt x="1762379" y="481711"/>
                    <a:pt x="1731645" y="481711"/>
                    <a:pt x="1698117" y="481711"/>
                  </a:cubicBezTo>
                  <a:cubicBezTo>
                    <a:pt x="1698117" y="512572"/>
                    <a:pt x="1698117" y="543306"/>
                    <a:pt x="1698117" y="576961"/>
                  </a:cubicBezTo>
                  <a:close/>
                  <a:moveTo>
                    <a:pt x="2024888" y="576961"/>
                  </a:moveTo>
                  <a:cubicBezTo>
                    <a:pt x="2058416" y="576961"/>
                    <a:pt x="2089150" y="576961"/>
                    <a:pt x="2119884" y="576961"/>
                  </a:cubicBezTo>
                  <a:cubicBezTo>
                    <a:pt x="2119884" y="543306"/>
                    <a:pt x="2119884" y="512572"/>
                    <a:pt x="2119884" y="481711"/>
                  </a:cubicBezTo>
                  <a:cubicBezTo>
                    <a:pt x="2086356" y="481711"/>
                    <a:pt x="2058416" y="481711"/>
                    <a:pt x="2024888" y="481711"/>
                  </a:cubicBezTo>
                  <a:cubicBezTo>
                    <a:pt x="2024888" y="515366"/>
                    <a:pt x="2024888" y="543306"/>
                    <a:pt x="2024888" y="576961"/>
                  </a:cubicBezTo>
                  <a:close/>
                  <a:moveTo>
                    <a:pt x="1957832" y="576961"/>
                  </a:moveTo>
                  <a:cubicBezTo>
                    <a:pt x="1957832" y="543306"/>
                    <a:pt x="1957832" y="512572"/>
                    <a:pt x="1957832" y="481711"/>
                  </a:cubicBezTo>
                  <a:cubicBezTo>
                    <a:pt x="1924304" y="481711"/>
                    <a:pt x="1893570" y="481711"/>
                    <a:pt x="1865630" y="481711"/>
                  </a:cubicBezTo>
                  <a:cubicBezTo>
                    <a:pt x="1865630" y="518160"/>
                    <a:pt x="1865630" y="548894"/>
                    <a:pt x="1865630" y="576961"/>
                  </a:cubicBezTo>
                  <a:cubicBezTo>
                    <a:pt x="1899158" y="576961"/>
                    <a:pt x="1927098" y="576961"/>
                    <a:pt x="1957832" y="576961"/>
                  </a:cubicBezTo>
                  <a:close/>
                  <a:moveTo>
                    <a:pt x="1865630" y="1148334"/>
                  </a:moveTo>
                  <a:cubicBezTo>
                    <a:pt x="1865630" y="1184783"/>
                    <a:pt x="1865630" y="1215517"/>
                    <a:pt x="1865630" y="1246378"/>
                  </a:cubicBezTo>
                  <a:cubicBezTo>
                    <a:pt x="1899158" y="1246378"/>
                    <a:pt x="1927098" y="1246378"/>
                    <a:pt x="1957832" y="1246378"/>
                  </a:cubicBezTo>
                  <a:cubicBezTo>
                    <a:pt x="1957832" y="1212723"/>
                    <a:pt x="1957832" y="1181989"/>
                    <a:pt x="1957832" y="1148334"/>
                  </a:cubicBezTo>
                  <a:cubicBezTo>
                    <a:pt x="1927098" y="1148334"/>
                    <a:pt x="1896364" y="1148334"/>
                    <a:pt x="1865630" y="1148334"/>
                  </a:cubicBezTo>
                  <a:close/>
                  <a:moveTo>
                    <a:pt x="597535" y="403352"/>
                  </a:moveTo>
                  <a:cubicBezTo>
                    <a:pt x="552831" y="406146"/>
                    <a:pt x="541655" y="450977"/>
                    <a:pt x="558419" y="576961"/>
                  </a:cubicBezTo>
                  <a:cubicBezTo>
                    <a:pt x="558419" y="590931"/>
                    <a:pt x="575183" y="599313"/>
                    <a:pt x="586359" y="613410"/>
                  </a:cubicBezTo>
                  <a:cubicBezTo>
                    <a:pt x="589153" y="607822"/>
                    <a:pt x="591947" y="605028"/>
                    <a:pt x="597535" y="602234"/>
                  </a:cubicBezTo>
                  <a:cubicBezTo>
                    <a:pt x="597535" y="535051"/>
                    <a:pt x="597535" y="470662"/>
                    <a:pt x="597535" y="403352"/>
                  </a:cubicBezTo>
                  <a:close/>
                  <a:moveTo>
                    <a:pt x="175768" y="397764"/>
                  </a:moveTo>
                  <a:cubicBezTo>
                    <a:pt x="170180" y="400558"/>
                    <a:pt x="161798" y="403352"/>
                    <a:pt x="156210" y="403352"/>
                  </a:cubicBezTo>
                  <a:cubicBezTo>
                    <a:pt x="156210" y="473329"/>
                    <a:pt x="156210" y="540639"/>
                    <a:pt x="156210" y="607822"/>
                  </a:cubicBezTo>
                  <a:cubicBezTo>
                    <a:pt x="161798" y="610616"/>
                    <a:pt x="167386" y="613410"/>
                    <a:pt x="172974" y="613410"/>
                  </a:cubicBezTo>
                  <a:cubicBezTo>
                    <a:pt x="181356" y="599440"/>
                    <a:pt x="195326" y="582549"/>
                    <a:pt x="195326" y="565785"/>
                  </a:cubicBezTo>
                  <a:cubicBezTo>
                    <a:pt x="186944" y="509778"/>
                    <a:pt x="220472" y="445389"/>
                    <a:pt x="175768" y="397764"/>
                  </a:cubicBezTo>
                  <a:close/>
                  <a:moveTo>
                    <a:pt x="276352" y="613410"/>
                  </a:moveTo>
                  <a:cubicBezTo>
                    <a:pt x="281940" y="610616"/>
                    <a:pt x="287528" y="607822"/>
                    <a:pt x="293116" y="602234"/>
                  </a:cubicBezTo>
                  <a:cubicBezTo>
                    <a:pt x="293116" y="535051"/>
                    <a:pt x="293116" y="467741"/>
                    <a:pt x="293116" y="400558"/>
                  </a:cubicBezTo>
                  <a:cubicBezTo>
                    <a:pt x="287528" y="400558"/>
                    <a:pt x="279146" y="397764"/>
                    <a:pt x="273558" y="397764"/>
                  </a:cubicBezTo>
                  <a:cubicBezTo>
                    <a:pt x="231648" y="445389"/>
                    <a:pt x="262382" y="509778"/>
                    <a:pt x="254000" y="565785"/>
                  </a:cubicBezTo>
                  <a:cubicBezTo>
                    <a:pt x="254000" y="582549"/>
                    <a:pt x="267970" y="599440"/>
                    <a:pt x="276352" y="613410"/>
                  </a:cubicBezTo>
                  <a:close/>
                  <a:moveTo>
                    <a:pt x="396494" y="680593"/>
                  </a:moveTo>
                  <a:cubicBezTo>
                    <a:pt x="390906" y="677799"/>
                    <a:pt x="385318" y="672211"/>
                    <a:pt x="382524" y="669417"/>
                  </a:cubicBezTo>
                  <a:cubicBezTo>
                    <a:pt x="371348" y="680593"/>
                    <a:pt x="354584" y="691769"/>
                    <a:pt x="354584" y="703072"/>
                  </a:cubicBezTo>
                  <a:cubicBezTo>
                    <a:pt x="351790" y="750697"/>
                    <a:pt x="351790" y="801116"/>
                    <a:pt x="354584" y="848741"/>
                  </a:cubicBezTo>
                  <a:cubicBezTo>
                    <a:pt x="354584" y="859917"/>
                    <a:pt x="374142" y="871093"/>
                    <a:pt x="382524" y="885190"/>
                  </a:cubicBezTo>
                  <a:cubicBezTo>
                    <a:pt x="388112" y="879602"/>
                    <a:pt x="390906" y="876808"/>
                    <a:pt x="396494" y="874014"/>
                  </a:cubicBezTo>
                  <a:cubicBezTo>
                    <a:pt x="396494" y="809625"/>
                    <a:pt x="396494" y="745236"/>
                    <a:pt x="396494" y="680720"/>
                  </a:cubicBezTo>
                  <a:close/>
                  <a:moveTo>
                    <a:pt x="295910" y="680720"/>
                  </a:moveTo>
                  <a:cubicBezTo>
                    <a:pt x="290322" y="675132"/>
                    <a:pt x="287528" y="672338"/>
                    <a:pt x="281940" y="669544"/>
                  </a:cubicBezTo>
                  <a:cubicBezTo>
                    <a:pt x="273558" y="680720"/>
                    <a:pt x="256794" y="691896"/>
                    <a:pt x="254000" y="703199"/>
                  </a:cubicBezTo>
                  <a:cubicBezTo>
                    <a:pt x="251206" y="753618"/>
                    <a:pt x="251206" y="801243"/>
                    <a:pt x="254000" y="848868"/>
                  </a:cubicBezTo>
                  <a:cubicBezTo>
                    <a:pt x="256794" y="860044"/>
                    <a:pt x="273558" y="871220"/>
                    <a:pt x="284734" y="885317"/>
                  </a:cubicBezTo>
                  <a:cubicBezTo>
                    <a:pt x="287528" y="879729"/>
                    <a:pt x="290322" y="876935"/>
                    <a:pt x="295910" y="874141"/>
                  </a:cubicBezTo>
                  <a:cubicBezTo>
                    <a:pt x="295910" y="809752"/>
                    <a:pt x="295910" y="745363"/>
                    <a:pt x="295910" y="680847"/>
                  </a:cubicBezTo>
                  <a:close/>
                  <a:moveTo>
                    <a:pt x="153416" y="873760"/>
                  </a:moveTo>
                  <a:cubicBezTo>
                    <a:pt x="161798" y="876554"/>
                    <a:pt x="167386" y="879348"/>
                    <a:pt x="172974" y="882142"/>
                  </a:cubicBezTo>
                  <a:cubicBezTo>
                    <a:pt x="223266" y="834517"/>
                    <a:pt x="184150" y="770128"/>
                    <a:pt x="195326" y="714121"/>
                  </a:cubicBezTo>
                  <a:cubicBezTo>
                    <a:pt x="200914" y="688975"/>
                    <a:pt x="195326" y="663702"/>
                    <a:pt x="153416" y="680466"/>
                  </a:cubicBezTo>
                  <a:cubicBezTo>
                    <a:pt x="153416" y="744855"/>
                    <a:pt x="153416" y="809244"/>
                    <a:pt x="153416" y="873760"/>
                  </a:cubicBezTo>
                  <a:close/>
                  <a:moveTo>
                    <a:pt x="1860169" y="112014"/>
                  </a:moveTo>
                  <a:cubicBezTo>
                    <a:pt x="1896491" y="112014"/>
                    <a:pt x="1924431" y="112014"/>
                    <a:pt x="1957959" y="112014"/>
                  </a:cubicBezTo>
                  <a:cubicBezTo>
                    <a:pt x="1957959" y="89662"/>
                    <a:pt x="1957959" y="69977"/>
                    <a:pt x="1957959" y="50419"/>
                  </a:cubicBezTo>
                  <a:cubicBezTo>
                    <a:pt x="1921637" y="50419"/>
                    <a:pt x="1893697" y="50419"/>
                    <a:pt x="1860169" y="50419"/>
                  </a:cubicBezTo>
                  <a:cubicBezTo>
                    <a:pt x="1860169" y="72771"/>
                    <a:pt x="1860169" y="89662"/>
                    <a:pt x="1860169" y="112014"/>
                  </a:cubicBezTo>
                  <a:close/>
                </a:path>
              </a:pathLst>
            </a:custGeom>
            <a:solidFill>
              <a:srgbClr val="002060"/>
            </a:solidFill>
          </p:spPr>
        </p:sp>
      </p:grpSp>
      <p:sp>
        <p:nvSpPr>
          <p:cNvPr id="10" name="AutoShape 10"/>
          <p:cNvSpPr/>
          <p:nvPr/>
        </p:nvSpPr>
        <p:spPr>
          <a:xfrm rot="-5395568">
            <a:off x="13962777" y="4753350"/>
            <a:ext cx="7959067" cy="0"/>
          </a:xfrm>
          <a:prstGeom prst="line">
            <a:avLst/>
          </a:prstGeom>
          <a:ln w="9525" cap="rnd">
            <a:solidFill>
              <a:srgbClr val="418AB3"/>
            </a:solidFill>
            <a:prstDash val="solid"/>
            <a:headEnd type="none" w="sm" len="sm"/>
            <a:tailEnd type="triangle" w="lg" len="med"/>
          </a:ln>
        </p:spPr>
      </p:sp>
      <p:sp>
        <p:nvSpPr>
          <p:cNvPr id="11" name="TextBox 11"/>
          <p:cNvSpPr txBox="1"/>
          <p:nvPr/>
        </p:nvSpPr>
        <p:spPr>
          <a:xfrm>
            <a:off x="11715768" y="3422010"/>
            <a:ext cx="5643602"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2" name="TextBox 12"/>
          <p:cNvSpPr txBox="1"/>
          <p:nvPr/>
        </p:nvSpPr>
        <p:spPr>
          <a:xfrm>
            <a:off x="11572892" y="6858012"/>
            <a:ext cx="5594648"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3" name="TextBox 13"/>
          <p:cNvSpPr txBox="1"/>
          <p:nvPr/>
        </p:nvSpPr>
        <p:spPr>
          <a:xfrm>
            <a:off x="1000068" y="4408590"/>
            <a:ext cx="5616372"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4" name="TextBox 14"/>
          <p:cNvSpPr txBox="1"/>
          <p:nvPr/>
        </p:nvSpPr>
        <p:spPr>
          <a:xfrm>
            <a:off x="357126" y="6930390"/>
            <a:ext cx="5718234" cy="718145"/>
          </a:xfrm>
          <a:prstGeom prst="rect">
            <a:avLst/>
          </a:prstGeom>
        </p:spPr>
        <p:txBody>
          <a:bodyPr wrap="square"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15" name="TextBox 15"/>
          <p:cNvSpPr txBox="1"/>
          <p:nvPr/>
        </p:nvSpPr>
        <p:spPr>
          <a:xfrm>
            <a:off x="14859040" y="6357946"/>
            <a:ext cx="2247134"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عنوان مطلب</a:t>
            </a:r>
            <a:r>
              <a:rPr lang="en-US" sz="2400" spc="-1" dirty="0">
                <a:solidFill>
                  <a:srgbClr val="000000"/>
                </a:solidFill>
                <a:latin typeface="Source Sans Pro Bold"/>
                <a:cs typeface="B Nazanin" pitchFamily="2" charset="-78"/>
              </a:rPr>
              <a:t>  3</a:t>
            </a:r>
          </a:p>
        </p:txBody>
      </p:sp>
      <p:sp>
        <p:nvSpPr>
          <p:cNvPr id="16" name="TextBox 16"/>
          <p:cNvSpPr txBox="1"/>
          <p:nvPr/>
        </p:nvSpPr>
        <p:spPr>
          <a:xfrm>
            <a:off x="4786282" y="3857616"/>
            <a:ext cx="1888294"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عنوان مطلب</a:t>
            </a:r>
            <a:r>
              <a:rPr lang="en-US" sz="2400" spc="-1" dirty="0">
                <a:solidFill>
                  <a:srgbClr val="000000"/>
                </a:solidFill>
                <a:latin typeface="Source Sans Pro Bold"/>
                <a:cs typeface="B Nazanin" pitchFamily="2" charset="-78"/>
              </a:rPr>
              <a:t> 2</a:t>
            </a:r>
          </a:p>
        </p:txBody>
      </p:sp>
      <p:sp>
        <p:nvSpPr>
          <p:cNvPr id="17" name="TextBox 17"/>
          <p:cNvSpPr txBox="1"/>
          <p:nvPr/>
        </p:nvSpPr>
        <p:spPr>
          <a:xfrm>
            <a:off x="15144792" y="2857484"/>
            <a:ext cx="2157424"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عنوان مطلب </a:t>
            </a:r>
            <a:r>
              <a:rPr lang="en-US" sz="2400" spc="-1" dirty="0">
                <a:solidFill>
                  <a:srgbClr val="000000"/>
                </a:solidFill>
                <a:latin typeface="Source Sans Pro Bold"/>
                <a:cs typeface="B Nazanin" pitchFamily="2" charset="-78"/>
              </a:rPr>
              <a:t> 1</a:t>
            </a:r>
          </a:p>
        </p:txBody>
      </p:sp>
      <p:sp>
        <p:nvSpPr>
          <p:cNvPr id="18" name="TextBox 18"/>
          <p:cNvSpPr txBox="1"/>
          <p:nvPr/>
        </p:nvSpPr>
        <p:spPr>
          <a:xfrm>
            <a:off x="4214778" y="6429384"/>
            <a:ext cx="1991042"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عنوان مطلب </a:t>
            </a:r>
            <a:r>
              <a:rPr lang="en-US" sz="2400" spc="-1" dirty="0">
                <a:solidFill>
                  <a:srgbClr val="000000"/>
                </a:solidFill>
                <a:latin typeface="Source Sans Pro Bold"/>
                <a:cs typeface="B Nazanin" pitchFamily="2" charset="-78"/>
              </a:rPr>
              <a:t> 4</a:t>
            </a:r>
          </a:p>
        </p:txBody>
      </p:sp>
      <p:sp>
        <p:nvSpPr>
          <p:cNvPr id="19" name="TextBox 19"/>
          <p:cNvSpPr txBox="1"/>
          <p:nvPr/>
        </p:nvSpPr>
        <p:spPr>
          <a:xfrm>
            <a:off x="3428960" y="500030"/>
            <a:ext cx="11133900" cy="1102866"/>
          </a:xfrm>
          <a:prstGeom prst="rect">
            <a:avLst/>
          </a:prstGeom>
        </p:spPr>
        <p:txBody>
          <a:bodyPr lIns="0" tIns="0" rIns="0" bIns="0" rtlCol="0" anchor="t">
            <a:spAutoFit/>
          </a:bodyPr>
          <a:lstStyle/>
          <a:p>
            <a:pPr algn="ct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20" name="Group 20"/>
          <p:cNvGrpSpPr/>
          <p:nvPr/>
        </p:nvGrpSpPr>
        <p:grpSpPr>
          <a:xfrm>
            <a:off x="7146360" y="3431160"/>
            <a:ext cx="2197800" cy="6107940"/>
            <a:chOff x="0" y="0"/>
            <a:chExt cx="2930400" cy="8143920"/>
          </a:xfrm>
        </p:grpSpPr>
        <p:sp>
          <p:nvSpPr>
            <p:cNvPr id="21" name="Freeform 21"/>
            <p:cNvSpPr/>
            <p:nvPr/>
          </p:nvSpPr>
          <p:spPr>
            <a:xfrm>
              <a:off x="0" y="0"/>
              <a:ext cx="2930398" cy="8143875"/>
            </a:xfrm>
            <a:custGeom>
              <a:avLst/>
              <a:gdLst/>
              <a:ahLst/>
              <a:cxnLst/>
              <a:rect l="l" t="t" r="r" b="b"/>
              <a:pathLst>
                <a:path w="2930398" h="8143875">
                  <a:moveTo>
                    <a:pt x="0" y="4158234"/>
                  </a:moveTo>
                  <a:cubicBezTo>
                    <a:pt x="0" y="2891409"/>
                    <a:pt x="0" y="1628775"/>
                    <a:pt x="0" y="366141"/>
                  </a:cubicBezTo>
                  <a:cubicBezTo>
                    <a:pt x="0" y="281940"/>
                    <a:pt x="33655" y="231521"/>
                    <a:pt x="109474" y="202057"/>
                  </a:cubicBezTo>
                  <a:cubicBezTo>
                    <a:pt x="168402" y="176784"/>
                    <a:pt x="227330" y="155702"/>
                    <a:pt x="286258" y="134747"/>
                  </a:cubicBezTo>
                  <a:cubicBezTo>
                    <a:pt x="366268" y="109474"/>
                    <a:pt x="437769" y="130556"/>
                    <a:pt x="501015" y="189484"/>
                  </a:cubicBezTo>
                  <a:cubicBezTo>
                    <a:pt x="517906" y="202057"/>
                    <a:pt x="547370" y="214757"/>
                    <a:pt x="568325" y="214757"/>
                  </a:cubicBezTo>
                  <a:cubicBezTo>
                    <a:pt x="1145159" y="218948"/>
                    <a:pt x="1721993" y="218948"/>
                    <a:pt x="2303018" y="214757"/>
                  </a:cubicBezTo>
                  <a:cubicBezTo>
                    <a:pt x="2328291" y="214757"/>
                    <a:pt x="2357755" y="206375"/>
                    <a:pt x="2383028" y="193675"/>
                  </a:cubicBezTo>
                  <a:cubicBezTo>
                    <a:pt x="2458847" y="147320"/>
                    <a:pt x="2534539" y="101092"/>
                    <a:pt x="2614549" y="54737"/>
                  </a:cubicBezTo>
                  <a:cubicBezTo>
                    <a:pt x="2711450" y="0"/>
                    <a:pt x="2820924" y="25273"/>
                    <a:pt x="2875661" y="113665"/>
                  </a:cubicBezTo>
                  <a:cubicBezTo>
                    <a:pt x="2930398" y="206248"/>
                    <a:pt x="2900934" y="315722"/>
                    <a:pt x="2804033" y="374650"/>
                  </a:cubicBezTo>
                  <a:cubicBezTo>
                    <a:pt x="2749296" y="408305"/>
                    <a:pt x="2694559" y="441960"/>
                    <a:pt x="2639822" y="471424"/>
                  </a:cubicBezTo>
                  <a:cubicBezTo>
                    <a:pt x="2593467" y="492506"/>
                    <a:pt x="2576703" y="521970"/>
                    <a:pt x="2576703" y="576580"/>
                  </a:cubicBezTo>
                  <a:cubicBezTo>
                    <a:pt x="2580894" y="1532001"/>
                    <a:pt x="2580894" y="2483104"/>
                    <a:pt x="2580894" y="3438525"/>
                  </a:cubicBezTo>
                  <a:cubicBezTo>
                    <a:pt x="2580894" y="4814824"/>
                    <a:pt x="2580894" y="6195314"/>
                    <a:pt x="2580894" y="7571486"/>
                  </a:cubicBezTo>
                  <a:cubicBezTo>
                    <a:pt x="2580894" y="7613523"/>
                    <a:pt x="2589276" y="7638796"/>
                    <a:pt x="2623058" y="7668260"/>
                  </a:cubicBezTo>
                  <a:cubicBezTo>
                    <a:pt x="2686177" y="7722997"/>
                    <a:pt x="2698877" y="7811389"/>
                    <a:pt x="2656713" y="7887081"/>
                  </a:cubicBezTo>
                  <a:cubicBezTo>
                    <a:pt x="2623058" y="7946009"/>
                    <a:pt x="2585085" y="8004937"/>
                    <a:pt x="2547239" y="8059674"/>
                  </a:cubicBezTo>
                  <a:cubicBezTo>
                    <a:pt x="2505075" y="8126984"/>
                    <a:pt x="2433574" y="8143875"/>
                    <a:pt x="2357755" y="8143875"/>
                  </a:cubicBezTo>
                  <a:cubicBezTo>
                    <a:pt x="2067179" y="8143875"/>
                    <a:pt x="1776730" y="8143875"/>
                    <a:pt x="1490472" y="8143875"/>
                  </a:cubicBezTo>
                  <a:cubicBezTo>
                    <a:pt x="1069467" y="8143875"/>
                    <a:pt x="648462" y="8143875"/>
                    <a:pt x="231521" y="8143875"/>
                  </a:cubicBezTo>
                  <a:cubicBezTo>
                    <a:pt x="164211" y="8143875"/>
                    <a:pt x="100965" y="8139684"/>
                    <a:pt x="54737" y="8089138"/>
                  </a:cubicBezTo>
                  <a:cubicBezTo>
                    <a:pt x="12573" y="8047101"/>
                    <a:pt x="0" y="7992364"/>
                    <a:pt x="0" y="7933436"/>
                  </a:cubicBezTo>
                  <a:cubicBezTo>
                    <a:pt x="0" y="6675120"/>
                    <a:pt x="0" y="5416677"/>
                    <a:pt x="0" y="4158234"/>
                  </a:cubicBezTo>
                  <a:close/>
                  <a:moveTo>
                    <a:pt x="2206244" y="7769352"/>
                  </a:moveTo>
                  <a:cubicBezTo>
                    <a:pt x="2206244" y="5374640"/>
                    <a:pt x="2206244" y="2983992"/>
                    <a:pt x="2206244" y="589280"/>
                  </a:cubicBezTo>
                  <a:cubicBezTo>
                    <a:pt x="1591564" y="589280"/>
                    <a:pt x="981075" y="589280"/>
                    <a:pt x="370586" y="589280"/>
                  </a:cubicBezTo>
                  <a:cubicBezTo>
                    <a:pt x="370586" y="2983992"/>
                    <a:pt x="370586" y="5374640"/>
                    <a:pt x="370586" y="7769352"/>
                  </a:cubicBezTo>
                  <a:cubicBezTo>
                    <a:pt x="985266" y="7769352"/>
                    <a:pt x="1591564" y="7769352"/>
                    <a:pt x="2206244" y="7769352"/>
                  </a:cubicBezTo>
                  <a:close/>
                </a:path>
              </a:pathLst>
            </a:custGeom>
            <a:solidFill>
              <a:srgbClr val="002060"/>
            </a:solidFill>
          </p:spPr>
        </p:sp>
      </p:grpSp>
      <p:grpSp>
        <p:nvGrpSpPr>
          <p:cNvPr id="22" name="Group 22"/>
          <p:cNvGrpSpPr/>
          <p:nvPr/>
        </p:nvGrpSpPr>
        <p:grpSpPr>
          <a:xfrm>
            <a:off x="10155780" y="2143260"/>
            <a:ext cx="1347840" cy="3743280"/>
            <a:chOff x="0" y="0"/>
            <a:chExt cx="1797120" cy="4991040"/>
          </a:xfrm>
        </p:grpSpPr>
        <p:sp>
          <p:nvSpPr>
            <p:cNvPr id="23" name="Freeform 23"/>
            <p:cNvSpPr/>
            <p:nvPr/>
          </p:nvSpPr>
          <p:spPr>
            <a:xfrm>
              <a:off x="0" y="0"/>
              <a:ext cx="1797177" cy="4990973"/>
            </a:xfrm>
            <a:custGeom>
              <a:avLst/>
              <a:gdLst/>
              <a:ahLst/>
              <a:cxnLst/>
              <a:rect l="l" t="t" r="r" b="b"/>
              <a:pathLst>
                <a:path w="1797177" h="4990973">
                  <a:moveTo>
                    <a:pt x="1321562" y="4789043"/>
                  </a:moveTo>
                  <a:cubicBezTo>
                    <a:pt x="1026922" y="4789043"/>
                    <a:pt x="732282" y="4789043"/>
                    <a:pt x="441960" y="4793234"/>
                  </a:cubicBezTo>
                  <a:cubicBezTo>
                    <a:pt x="416687" y="4793234"/>
                    <a:pt x="395605" y="4814316"/>
                    <a:pt x="374650" y="4826889"/>
                  </a:cubicBezTo>
                  <a:cubicBezTo>
                    <a:pt x="332613" y="4860544"/>
                    <a:pt x="294640" y="4906899"/>
                    <a:pt x="248412" y="4923663"/>
                  </a:cubicBezTo>
                  <a:cubicBezTo>
                    <a:pt x="172593" y="4953127"/>
                    <a:pt x="92710" y="4915281"/>
                    <a:pt x="50546" y="4852162"/>
                  </a:cubicBezTo>
                  <a:cubicBezTo>
                    <a:pt x="4191" y="4789043"/>
                    <a:pt x="0" y="4696460"/>
                    <a:pt x="54737" y="4641723"/>
                  </a:cubicBezTo>
                  <a:cubicBezTo>
                    <a:pt x="126238" y="4566031"/>
                    <a:pt x="134747" y="4481830"/>
                    <a:pt x="134747" y="4385056"/>
                  </a:cubicBezTo>
                  <a:cubicBezTo>
                    <a:pt x="134747" y="3257169"/>
                    <a:pt x="134747" y="2125218"/>
                    <a:pt x="130556" y="997331"/>
                  </a:cubicBezTo>
                  <a:cubicBezTo>
                    <a:pt x="130556" y="892175"/>
                    <a:pt x="172593" y="829056"/>
                    <a:pt x="256794" y="778510"/>
                  </a:cubicBezTo>
                  <a:cubicBezTo>
                    <a:pt x="568198" y="593344"/>
                    <a:pt x="879602" y="408178"/>
                    <a:pt x="1186815" y="218821"/>
                  </a:cubicBezTo>
                  <a:cubicBezTo>
                    <a:pt x="1212088" y="201930"/>
                    <a:pt x="1233170" y="172593"/>
                    <a:pt x="1241552" y="147320"/>
                  </a:cubicBezTo>
                  <a:cubicBezTo>
                    <a:pt x="1266825" y="58928"/>
                    <a:pt x="1329944" y="0"/>
                    <a:pt x="1422527" y="0"/>
                  </a:cubicBezTo>
                  <a:cubicBezTo>
                    <a:pt x="1481455" y="0"/>
                    <a:pt x="1536192" y="0"/>
                    <a:pt x="1595120" y="0"/>
                  </a:cubicBezTo>
                  <a:cubicBezTo>
                    <a:pt x="1717167" y="0"/>
                    <a:pt x="1792986" y="71501"/>
                    <a:pt x="1792986" y="193548"/>
                  </a:cubicBezTo>
                  <a:cubicBezTo>
                    <a:pt x="1792986" y="601726"/>
                    <a:pt x="1792986" y="1005713"/>
                    <a:pt x="1792986" y="1409700"/>
                  </a:cubicBezTo>
                  <a:cubicBezTo>
                    <a:pt x="1792986" y="2449195"/>
                    <a:pt x="1788795" y="3484372"/>
                    <a:pt x="1797177" y="4523867"/>
                  </a:cubicBezTo>
                  <a:cubicBezTo>
                    <a:pt x="1797177" y="4675378"/>
                    <a:pt x="1725676" y="4784725"/>
                    <a:pt x="1637284" y="4890008"/>
                  </a:cubicBezTo>
                  <a:cubicBezTo>
                    <a:pt x="1557274" y="4990973"/>
                    <a:pt x="1397381" y="4957318"/>
                    <a:pt x="1342644" y="4839462"/>
                  </a:cubicBezTo>
                  <a:cubicBezTo>
                    <a:pt x="1334262" y="4826889"/>
                    <a:pt x="1330071" y="4809998"/>
                    <a:pt x="1321562" y="4788916"/>
                  </a:cubicBezTo>
                  <a:close/>
                  <a:moveTo>
                    <a:pt x="1422527" y="513334"/>
                  </a:moveTo>
                  <a:cubicBezTo>
                    <a:pt x="1397254" y="530225"/>
                    <a:pt x="1380490" y="538607"/>
                    <a:pt x="1363599" y="546989"/>
                  </a:cubicBezTo>
                  <a:cubicBezTo>
                    <a:pt x="1106932" y="702818"/>
                    <a:pt x="845947" y="862711"/>
                    <a:pt x="584962" y="1014222"/>
                  </a:cubicBezTo>
                  <a:cubicBezTo>
                    <a:pt x="521843" y="1047877"/>
                    <a:pt x="500761" y="1089914"/>
                    <a:pt x="500761" y="1161542"/>
                  </a:cubicBezTo>
                  <a:cubicBezTo>
                    <a:pt x="504952" y="2226183"/>
                    <a:pt x="500761" y="3295142"/>
                    <a:pt x="500761" y="4359910"/>
                  </a:cubicBezTo>
                  <a:cubicBezTo>
                    <a:pt x="500761" y="4380992"/>
                    <a:pt x="504952" y="4397756"/>
                    <a:pt x="504952" y="4418838"/>
                  </a:cubicBezTo>
                  <a:cubicBezTo>
                    <a:pt x="812165" y="4418838"/>
                    <a:pt x="1115187" y="4418838"/>
                    <a:pt x="1422400" y="4418838"/>
                  </a:cubicBezTo>
                  <a:cubicBezTo>
                    <a:pt x="1422400" y="3118485"/>
                    <a:pt x="1422400" y="1822323"/>
                    <a:pt x="1422400" y="513588"/>
                  </a:cubicBezTo>
                  <a:close/>
                </a:path>
              </a:pathLst>
            </a:custGeom>
            <a:solidFill>
              <a:srgbClr val="002060"/>
            </a:solidFill>
          </p:spPr>
        </p:sp>
      </p:grpSp>
      <p:grpSp>
        <p:nvGrpSpPr>
          <p:cNvPr id="24" name="Group 24"/>
          <p:cNvGrpSpPr/>
          <p:nvPr/>
        </p:nvGrpSpPr>
        <p:grpSpPr>
          <a:xfrm>
            <a:off x="9182160" y="8365140"/>
            <a:ext cx="464400" cy="567000"/>
            <a:chOff x="0" y="0"/>
            <a:chExt cx="619200" cy="756000"/>
          </a:xfrm>
        </p:grpSpPr>
        <p:sp>
          <p:nvSpPr>
            <p:cNvPr id="25" name="Freeform 25"/>
            <p:cNvSpPr/>
            <p:nvPr/>
          </p:nvSpPr>
          <p:spPr>
            <a:xfrm>
              <a:off x="0" y="0"/>
              <a:ext cx="619252" cy="756031"/>
            </a:xfrm>
            <a:custGeom>
              <a:avLst/>
              <a:gdLst/>
              <a:ahLst/>
              <a:cxnLst/>
              <a:rect l="l" t="t" r="r" b="b"/>
              <a:pathLst>
                <a:path w="619252" h="756031">
                  <a:moveTo>
                    <a:pt x="619252" y="205740"/>
                  </a:moveTo>
                  <a:cubicBezTo>
                    <a:pt x="606552" y="239395"/>
                    <a:pt x="598170" y="277114"/>
                    <a:pt x="581279" y="306578"/>
                  </a:cubicBezTo>
                  <a:cubicBezTo>
                    <a:pt x="513842" y="415798"/>
                    <a:pt x="442214" y="525018"/>
                    <a:pt x="374904" y="634238"/>
                  </a:cubicBezTo>
                  <a:cubicBezTo>
                    <a:pt x="311658" y="726694"/>
                    <a:pt x="202184" y="756031"/>
                    <a:pt x="113792" y="697230"/>
                  </a:cubicBezTo>
                  <a:cubicBezTo>
                    <a:pt x="25273" y="642620"/>
                    <a:pt x="0" y="533400"/>
                    <a:pt x="58928" y="440944"/>
                  </a:cubicBezTo>
                  <a:cubicBezTo>
                    <a:pt x="126365" y="327660"/>
                    <a:pt x="202184" y="214249"/>
                    <a:pt x="273812" y="100838"/>
                  </a:cubicBezTo>
                  <a:cubicBezTo>
                    <a:pt x="320167" y="29337"/>
                    <a:pt x="408559" y="0"/>
                    <a:pt x="484378" y="29337"/>
                  </a:cubicBezTo>
                  <a:cubicBezTo>
                    <a:pt x="564388" y="54610"/>
                    <a:pt x="614934" y="125984"/>
                    <a:pt x="619252" y="205740"/>
                  </a:cubicBezTo>
                  <a:close/>
                </a:path>
              </a:pathLst>
            </a:custGeom>
            <a:solidFill>
              <a:srgbClr val="002060"/>
            </a:solidFill>
          </p:spPr>
        </p:sp>
      </p:grpSp>
      <p:grpSp>
        <p:nvGrpSpPr>
          <p:cNvPr id="26" name="Group 26"/>
          <p:cNvGrpSpPr/>
          <p:nvPr/>
        </p:nvGrpSpPr>
        <p:grpSpPr>
          <a:xfrm>
            <a:off x="10641780" y="6072300"/>
            <a:ext cx="464400" cy="567000"/>
            <a:chOff x="0" y="0"/>
            <a:chExt cx="619200" cy="756000"/>
          </a:xfrm>
        </p:grpSpPr>
        <p:sp>
          <p:nvSpPr>
            <p:cNvPr id="27" name="Freeform 27"/>
            <p:cNvSpPr/>
            <p:nvPr/>
          </p:nvSpPr>
          <p:spPr>
            <a:xfrm>
              <a:off x="0" y="0"/>
              <a:ext cx="619252" cy="756031"/>
            </a:xfrm>
            <a:custGeom>
              <a:avLst/>
              <a:gdLst/>
              <a:ahLst/>
              <a:cxnLst/>
              <a:rect l="l" t="t" r="r" b="b"/>
              <a:pathLst>
                <a:path w="619252" h="756031">
                  <a:moveTo>
                    <a:pt x="619252" y="207010"/>
                  </a:moveTo>
                  <a:cubicBezTo>
                    <a:pt x="606552" y="236601"/>
                    <a:pt x="602361" y="274574"/>
                    <a:pt x="585597" y="304165"/>
                  </a:cubicBezTo>
                  <a:cubicBezTo>
                    <a:pt x="513969" y="414020"/>
                    <a:pt x="442341" y="528066"/>
                    <a:pt x="370713" y="641985"/>
                  </a:cubicBezTo>
                  <a:cubicBezTo>
                    <a:pt x="311785" y="730631"/>
                    <a:pt x="202184" y="756031"/>
                    <a:pt x="113792" y="701167"/>
                  </a:cubicBezTo>
                  <a:cubicBezTo>
                    <a:pt x="29464" y="646176"/>
                    <a:pt x="0" y="536321"/>
                    <a:pt x="54737" y="447675"/>
                  </a:cubicBezTo>
                  <a:cubicBezTo>
                    <a:pt x="126365" y="325247"/>
                    <a:pt x="202184" y="207010"/>
                    <a:pt x="278003" y="92964"/>
                  </a:cubicBezTo>
                  <a:cubicBezTo>
                    <a:pt x="324358" y="29591"/>
                    <a:pt x="412750" y="0"/>
                    <a:pt x="480187" y="21082"/>
                  </a:cubicBezTo>
                  <a:cubicBezTo>
                    <a:pt x="560197" y="46482"/>
                    <a:pt x="614934" y="118237"/>
                    <a:pt x="619252" y="206883"/>
                  </a:cubicBezTo>
                  <a:close/>
                </a:path>
              </a:pathLst>
            </a:custGeom>
            <a:solidFill>
              <a:srgbClr val="002060"/>
            </a:solidFill>
          </p:spPr>
        </p:sp>
      </p:grpSp>
      <p:grpSp>
        <p:nvGrpSpPr>
          <p:cNvPr id="28" name="Group 28"/>
          <p:cNvGrpSpPr/>
          <p:nvPr/>
        </p:nvGrpSpPr>
        <p:grpSpPr>
          <a:xfrm>
            <a:off x="9670320" y="7603200"/>
            <a:ext cx="495180" cy="562140"/>
            <a:chOff x="0" y="0"/>
            <a:chExt cx="660240" cy="749520"/>
          </a:xfrm>
        </p:grpSpPr>
        <p:sp>
          <p:nvSpPr>
            <p:cNvPr id="29" name="Freeform 29"/>
            <p:cNvSpPr/>
            <p:nvPr/>
          </p:nvSpPr>
          <p:spPr>
            <a:xfrm>
              <a:off x="0" y="0"/>
              <a:ext cx="660146" cy="749554"/>
            </a:xfrm>
            <a:custGeom>
              <a:avLst/>
              <a:gdLst/>
              <a:ahLst/>
              <a:cxnLst/>
              <a:rect l="l" t="t" r="r" b="b"/>
              <a:pathLst>
                <a:path w="660146" h="749554">
                  <a:moveTo>
                    <a:pt x="424688" y="16891"/>
                  </a:moveTo>
                  <a:cubicBezTo>
                    <a:pt x="567690" y="16891"/>
                    <a:pt x="660146" y="164211"/>
                    <a:pt x="588645" y="290576"/>
                  </a:cubicBezTo>
                  <a:cubicBezTo>
                    <a:pt x="517144" y="412750"/>
                    <a:pt x="441452" y="530606"/>
                    <a:pt x="361569" y="648462"/>
                  </a:cubicBezTo>
                  <a:cubicBezTo>
                    <a:pt x="302641" y="732663"/>
                    <a:pt x="193294" y="749554"/>
                    <a:pt x="109220" y="694817"/>
                  </a:cubicBezTo>
                  <a:cubicBezTo>
                    <a:pt x="29464" y="644271"/>
                    <a:pt x="0" y="534797"/>
                    <a:pt x="50419" y="450596"/>
                  </a:cubicBezTo>
                  <a:cubicBezTo>
                    <a:pt x="121920" y="328422"/>
                    <a:pt x="201803" y="202057"/>
                    <a:pt x="286004" y="84201"/>
                  </a:cubicBezTo>
                  <a:cubicBezTo>
                    <a:pt x="315341" y="46355"/>
                    <a:pt x="370078" y="29464"/>
                    <a:pt x="416306" y="0"/>
                  </a:cubicBezTo>
                  <a:cubicBezTo>
                    <a:pt x="420497" y="4191"/>
                    <a:pt x="424688" y="8382"/>
                    <a:pt x="424688" y="16891"/>
                  </a:cubicBezTo>
                  <a:close/>
                </a:path>
              </a:pathLst>
            </a:custGeom>
            <a:solidFill>
              <a:srgbClr val="002060"/>
            </a:solidFill>
          </p:spPr>
        </p:sp>
      </p:grpSp>
      <p:grpSp>
        <p:nvGrpSpPr>
          <p:cNvPr id="30" name="Group 30"/>
          <p:cNvGrpSpPr/>
          <p:nvPr/>
        </p:nvGrpSpPr>
        <p:grpSpPr>
          <a:xfrm>
            <a:off x="10170360" y="6827220"/>
            <a:ext cx="464400" cy="569160"/>
            <a:chOff x="0" y="0"/>
            <a:chExt cx="619200" cy="758880"/>
          </a:xfrm>
        </p:grpSpPr>
        <p:sp>
          <p:nvSpPr>
            <p:cNvPr id="31" name="Freeform 31"/>
            <p:cNvSpPr/>
            <p:nvPr/>
          </p:nvSpPr>
          <p:spPr>
            <a:xfrm>
              <a:off x="0" y="0"/>
              <a:ext cx="619252" cy="758825"/>
            </a:xfrm>
            <a:custGeom>
              <a:avLst/>
              <a:gdLst/>
              <a:ahLst/>
              <a:cxnLst/>
              <a:rect l="l" t="t" r="r" b="b"/>
              <a:pathLst>
                <a:path w="619252" h="758825">
                  <a:moveTo>
                    <a:pt x="0" y="552323"/>
                  </a:moveTo>
                  <a:cubicBezTo>
                    <a:pt x="12700" y="518541"/>
                    <a:pt x="21082" y="480695"/>
                    <a:pt x="37973" y="451104"/>
                  </a:cubicBezTo>
                  <a:cubicBezTo>
                    <a:pt x="105283" y="341503"/>
                    <a:pt x="176911" y="231902"/>
                    <a:pt x="244348" y="122301"/>
                  </a:cubicBezTo>
                  <a:cubicBezTo>
                    <a:pt x="307467" y="29464"/>
                    <a:pt x="417068" y="0"/>
                    <a:pt x="505460" y="59055"/>
                  </a:cubicBezTo>
                  <a:cubicBezTo>
                    <a:pt x="593852" y="118110"/>
                    <a:pt x="619252" y="223520"/>
                    <a:pt x="560197" y="324612"/>
                  </a:cubicBezTo>
                  <a:cubicBezTo>
                    <a:pt x="488569" y="434213"/>
                    <a:pt x="421132" y="539623"/>
                    <a:pt x="349631" y="649224"/>
                  </a:cubicBezTo>
                  <a:cubicBezTo>
                    <a:pt x="299085" y="729361"/>
                    <a:pt x="219075" y="758825"/>
                    <a:pt x="134747" y="733552"/>
                  </a:cubicBezTo>
                  <a:cubicBezTo>
                    <a:pt x="58928" y="708279"/>
                    <a:pt x="4191" y="636651"/>
                    <a:pt x="0" y="552323"/>
                  </a:cubicBezTo>
                  <a:close/>
                </a:path>
              </a:pathLst>
            </a:custGeom>
            <a:solidFill>
              <a:srgbClr val="002060"/>
            </a:solidFill>
          </p:spPr>
        </p:sp>
      </p:grpSp>
      <p:grpSp>
        <p:nvGrpSpPr>
          <p:cNvPr id="32" name="Group 32"/>
          <p:cNvGrpSpPr/>
          <p:nvPr/>
        </p:nvGrpSpPr>
        <p:grpSpPr>
          <a:xfrm>
            <a:off x="9548820" y="2964600"/>
            <a:ext cx="567000" cy="457380"/>
            <a:chOff x="0" y="0"/>
            <a:chExt cx="756000" cy="609840"/>
          </a:xfrm>
        </p:grpSpPr>
        <p:sp>
          <p:nvSpPr>
            <p:cNvPr id="33" name="Freeform 33"/>
            <p:cNvSpPr/>
            <p:nvPr/>
          </p:nvSpPr>
          <p:spPr>
            <a:xfrm>
              <a:off x="0" y="0"/>
              <a:ext cx="756031" cy="609854"/>
            </a:xfrm>
            <a:custGeom>
              <a:avLst/>
              <a:gdLst/>
              <a:ahLst/>
              <a:cxnLst/>
              <a:rect l="l" t="t" r="r" b="b"/>
              <a:pathLst>
                <a:path w="756031" h="609854">
                  <a:moveTo>
                    <a:pt x="198501" y="609854"/>
                  </a:moveTo>
                  <a:cubicBezTo>
                    <a:pt x="114046" y="601472"/>
                    <a:pt x="46482" y="550926"/>
                    <a:pt x="21082" y="475234"/>
                  </a:cubicBezTo>
                  <a:cubicBezTo>
                    <a:pt x="0" y="399542"/>
                    <a:pt x="25400" y="315468"/>
                    <a:pt x="92964" y="269113"/>
                  </a:cubicBezTo>
                  <a:cubicBezTo>
                    <a:pt x="211201" y="193421"/>
                    <a:pt x="333629" y="121920"/>
                    <a:pt x="456184" y="50419"/>
                  </a:cubicBezTo>
                  <a:cubicBezTo>
                    <a:pt x="544830" y="0"/>
                    <a:pt x="658876" y="37846"/>
                    <a:pt x="705358" y="121920"/>
                  </a:cubicBezTo>
                  <a:cubicBezTo>
                    <a:pt x="756031" y="210185"/>
                    <a:pt x="726440" y="319532"/>
                    <a:pt x="637794" y="374269"/>
                  </a:cubicBezTo>
                  <a:cubicBezTo>
                    <a:pt x="523748" y="441579"/>
                    <a:pt x="409702" y="513080"/>
                    <a:pt x="295656" y="576199"/>
                  </a:cubicBezTo>
                  <a:cubicBezTo>
                    <a:pt x="266065" y="592963"/>
                    <a:pt x="232283" y="601472"/>
                    <a:pt x="198501" y="609854"/>
                  </a:cubicBezTo>
                  <a:close/>
                </a:path>
              </a:pathLst>
            </a:custGeom>
            <a:solidFill>
              <a:srgbClr val="002060"/>
            </a:solidFill>
          </p:spPr>
        </p:sp>
      </p:grpSp>
      <p:grpSp>
        <p:nvGrpSpPr>
          <p:cNvPr id="34" name="Group 34"/>
          <p:cNvGrpSpPr/>
          <p:nvPr/>
        </p:nvGrpSpPr>
        <p:grpSpPr>
          <a:xfrm>
            <a:off x="9384660" y="2386260"/>
            <a:ext cx="567000" cy="452520"/>
            <a:chOff x="0" y="0"/>
            <a:chExt cx="756000" cy="603360"/>
          </a:xfrm>
        </p:grpSpPr>
        <p:sp>
          <p:nvSpPr>
            <p:cNvPr id="35" name="Freeform 35"/>
            <p:cNvSpPr/>
            <p:nvPr/>
          </p:nvSpPr>
          <p:spPr>
            <a:xfrm>
              <a:off x="0" y="0"/>
              <a:ext cx="756031" cy="603377"/>
            </a:xfrm>
            <a:custGeom>
              <a:avLst/>
              <a:gdLst/>
              <a:ahLst/>
              <a:cxnLst/>
              <a:rect l="l" t="t" r="r" b="b"/>
              <a:pathLst>
                <a:path w="756031" h="603377">
                  <a:moveTo>
                    <a:pt x="756031" y="240538"/>
                  </a:moveTo>
                  <a:cubicBezTo>
                    <a:pt x="751840" y="295402"/>
                    <a:pt x="722249" y="354457"/>
                    <a:pt x="658876" y="384048"/>
                  </a:cubicBezTo>
                  <a:cubicBezTo>
                    <a:pt x="536448" y="447294"/>
                    <a:pt x="409702" y="506349"/>
                    <a:pt x="282956" y="561213"/>
                  </a:cubicBezTo>
                  <a:cubicBezTo>
                    <a:pt x="189992" y="603377"/>
                    <a:pt x="84455" y="557022"/>
                    <a:pt x="42164" y="468376"/>
                  </a:cubicBezTo>
                  <a:cubicBezTo>
                    <a:pt x="0" y="375539"/>
                    <a:pt x="33782" y="274193"/>
                    <a:pt x="126746" y="227838"/>
                  </a:cubicBezTo>
                  <a:cubicBezTo>
                    <a:pt x="249174" y="164592"/>
                    <a:pt x="375920" y="105537"/>
                    <a:pt x="502666" y="54864"/>
                  </a:cubicBezTo>
                  <a:cubicBezTo>
                    <a:pt x="625094" y="0"/>
                    <a:pt x="756031" y="92837"/>
                    <a:pt x="756031" y="240538"/>
                  </a:cubicBezTo>
                  <a:close/>
                </a:path>
              </a:pathLst>
            </a:custGeom>
            <a:solidFill>
              <a:srgbClr val="002060"/>
            </a:solidFill>
          </p:spPr>
        </p:sp>
      </p:grpSp>
      <p:grpSp>
        <p:nvGrpSpPr>
          <p:cNvPr id="36" name="Group 36"/>
          <p:cNvGrpSpPr/>
          <p:nvPr/>
        </p:nvGrpSpPr>
        <p:grpSpPr>
          <a:xfrm>
            <a:off x="7793820" y="3140640"/>
            <a:ext cx="574020" cy="423900"/>
            <a:chOff x="0" y="0"/>
            <a:chExt cx="765360" cy="565200"/>
          </a:xfrm>
        </p:grpSpPr>
        <p:sp>
          <p:nvSpPr>
            <p:cNvPr id="37" name="Freeform 37"/>
            <p:cNvSpPr/>
            <p:nvPr/>
          </p:nvSpPr>
          <p:spPr>
            <a:xfrm>
              <a:off x="0" y="0"/>
              <a:ext cx="765302" cy="565150"/>
            </a:xfrm>
            <a:custGeom>
              <a:avLst/>
              <a:gdLst/>
              <a:ahLst/>
              <a:cxnLst/>
              <a:rect l="l" t="t" r="r" b="b"/>
              <a:pathLst>
                <a:path w="765302" h="565150">
                  <a:moveTo>
                    <a:pt x="218694" y="565150"/>
                  </a:moveTo>
                  <a:cubicBezTo>
                    <a:pt x="113538" y="565150"/>
                    <a:pt x="42037" y="514477"/>
                    <a:pt x="21082" y="430149"/>
                  </a:cubicBezTo>
                  <a:cubicBezTo>
                    <a:pt x="0" y="350139"/>
                    <a:pt x="29464" y="257302"/>
                    <a:pt x="109347" y="219329"/>
                  </a:cubicBezTo>
                  <a:cubicBezTo>
                    <a:pt x="231267" y="156083"/>
                    <a:pt x="357505" y="97028"/>
                    <a:pt x="483616" y="42164"/>
                  </a:cubicBezTo>
                  <a:cubicBezTo>
                    <a:pt x="580390" y="0"/>
                    <a:pt x="685419" y="50673"/>
                    <a:pt x="723265" y="143383"/>
                  </a:cubicBezTo>
                  <a:cubicBezTo>
                    <a:pt x="765302" y="231902"/>
                    <a:pt x="727456" y="333248"/>
                    <a:pt x="635000" y="379603"/>
                  </a:cubicBezTo>
                  <a:cubicBezTo>
                    <a:pt x="517271" y="438658"/>
                    <a:pt x="399542" y="493522"/>
                    <a:pt x="277495" y="548259"/>
                  </a:cubicBezTo>
                  <a:cubicBezTo>
                    <a:pt x="256413" y="556641"/>
                    <a:pt x="227076" y="560959"/>
                    <a:pt x="218567" y="565150"/>
                  </a:cubicBezTo>
                  <a:close/>
                </a:path>
              </a:pathLst>
            </a:custGeom>
            <a:solidFill>
              <a:srgbClr val="002060"/>
            </a:solidFill>
          </p:spPr>
        </p:sp>
      </p:grpSp>
      <p:grpSp>
        <p:nvGrpSpPr>
          <p:cNvPr id="38" name="Group 38"/>
          <p:cNvGrpSpPr/>
          <p:nvPr/>
        </p:nvGrpSpPr>
        <p:grpSpPr>
          <a:xfrm>
            <a:off x="8586540" y="2759940"/>
            <a:ext cx="562140" cy="449820"/>
            <a:chOff x="0" y="0"/>
            <a:chExt cx="749520" cy="599760"/>
          </a:xfrm>
        </p:grpSpPr>
        <p:sp>
          <p:nvSpPr>
            <p:cNvPr id="39" name="Freeform 39"/>
            <p:cNvSpPr/>
            <p:nvPr/>
          </p:nvSpPr>
          <p:spPr>
            <a:xfrm>
              <a:off x="0" y="0"/>
              <a:ext cx="749554" cy="599694"/>
            </a:xfrm>
            <a:custGeom>
              <a:avLst/>
              <a:gdLst/>
              <a:ahLst/>
              <a:cxnLst/>
              <a:rect l="l" t="t" r="r" b="b"/>
              <a:pathLst>
                <a:path w="749554" h="599694">
                  <a:moveTo>
                    <a:pt x="749554" y="234823"/>
                  </a:moveTo>
                  <a:cubicBezTo>
                    <a:pt x="749554" y="297688"/>
                    <a:pt x="715899" y="352298"/>
                    <a:pt x="652653" y="385826"/>
                  </a:cubicBezTo>
                  <a:cubicBezTo>
                    <a:pt x="530479" y="444500"/>
                    <a:pt x="408432" y="503301"/>
                    <a:pt x="286258" y="557784"/>
                  </a:cubicBezTo>
                  <a:cubicBezTo>
                    <a:pt x="189357" y="599694"/>
                    <a:pt x="84201" y="557784"/>
                    <a:pt x="42037" y="465455"/>
                  </a:cubicBezTo>
                  <a:cubicBezTo>
                    <a:pt x="0" y="377444"/>
                    <a:pt x="33655" y="272669"/>
                    <a:pt x="126365" y="226441"/>
                  </a:cubicBezTo>
                  <a:cubicBezTo>
                    <a:pt x="248539" y="163576"/>
                    <a:pt x="370586" y="108966"/>
                    <a:pt x="496951" y="54483"/>
                  </a:cubicBezTo>
                  <a:cubicBezTo>
                    <a:pt x="618998" y="0"/>
                    <a:pt x="749554" y="92329"/>
                    <a:pt x="749554" y="234823"/>
                  </a:cubicBezTo>
                  <a:close/>
                </a:path>
              </a:pathLst>
            </a:custGeom>
            <a:solidFill>
              <a:srgbClr val="002060"/>
            </a:solidFill>
          </p:spPr>
        </p:sp>
      </p:grpSp>
      <p:grpSp>
        <p:nvGrpSpPr>
          <p:cNvPr id="40" name="Group 40"/>
          <p:cNvGrpSpPr/>
          <p:nvPr/>
        </p:nvGrpSpPr>
        <p:grpSpPr>
          <a:xfrm>
            <a:off x="10189260" y="2133540"/>
            <a:ext cx="585900" cy="321300"/>
            <a:chOff x="0" y="0"/>
            <a:chExt cx="781200" cy="428400"/>
          </a:xfrm>
        </p:grpSpPr>
        <p:sp>
          <p:nvSpPr>
            <p:cNvPr id="41" name="Freeform 41"/>
            <p:cNvSpPr/>
            <p:nvPr/>
          </p:nvSpPr>
          <p:spPr>
            <a:xfrm>
              <a:off x="0" y="0"/>
              <a:ext cx="781177" cy="428244"/>
            </a:xfrm>
            <a:custGeom>
              <a:avLst/>
              <a:gdLst/>
              <a:ahLst/>
              <a:cxnLst/>
              <a:rect l="l" t="t" r="r" b="b"/>
              <a:pathLst>
                <a:path w="781177" h="428244">
                  <a:moveTo>
                    <a:pt x="460248" y="12573"/>
                  </a:moveTo>
                  <a:cubicBezTo>
                    <a:pt x="489839" y="12573"/>
                    <a:pt x="544703" y="12573"/>
                    <a:pt x="595376" y="12573"/>
                  </a:cubicBezTo>
                  <a:cubicBezTo>
                    <a:pt x="700913" y="16764"/>
                    <a:pt x="781177" y="96520"/>
                    <a:pt x="781177" y="197358"/>
                  </a:cubicBezTo>
                  <a:cubicBezTo>
                    <a:pt x="781177" y="294005"/>
                    <a:pt x="700913" y="377952"/>
                    <a:pt x="599567" y="382143"/>
                  </a:cubicBezTo>
                  <a:cubicBezTo>
                    <a:pt x="536194" y="382143"/>
                    <a:pt x="477139" y="377952"/>
                    <a:pt x="417957" y="382143"/>
                  </a:cubicBezTo>
                  <a:cubicBezTo>
                    <a:pt x="367284" y="386334"/>
                    <a:pt x="316611" y="390525"/>
                    <a:pt x="265938" y="403098"/>
                  </a:cubicBezTo>
                  <a:cubicBezTo>
                    <a:pt x="168783" y="428244"/>
                    <a:pt x="71755" y="386334"/>
                    <a:pt x="33655" y="298069"/>
                  </a:cubicBezTo>
                  <a:cubicBezTo>
                    <a:pt x="0" y="210058"/>
                    <a:pt x="37973" y="113411"/>
                    <a:pt x="122428" y="62992"/>
                  </a:cubicBezTo>
                  <a:cubicBezTo>
                    <a:pt x="219583" y="0"/>
                    <a:pt x="329311" y="12573"/>
                    <a:pt x="460248" y="12573"/>
                  </a:cubicBezTo>
                  <a:close/>
                </a:path>
              </a:pathLst>
            </a:custGeom>
            <a:solidFill>
              <a:srgbClr val="002060"/>
            </a:solidFill>
          </p:spPr>
        </p:sp>
      </p:grpSp>
      <p:grpSp>
        <p:nvGrpSpPr>
          <p:cNvPr id="42" name="Group 42"/>
          <p:cNvGrpSpPr/>
          <p:nvPr/>
        </p:nvGrpSpPr>
        <p:grpSpPr>
          <a:xfrm>
            <a:off x="9641700" y="5974560"/>
            <a:ext cx="476280" cy="511920"/>
            <a:chOff x="0" y="0"/>
            <a:chExt cx="635040" cy="682560"/>
          </a:xfrm>
        </p:grpSpPr>
        <p:sp>
          <p:nvSpPr>
            <p:cNvPr id="43" name="Freeform 43"/>
            <p:cNvSpPr/>
            <p:nvPr/>
          </p:nvSpPr>
          <p:spPr>
            <a:xfrm>
              <a:off x="0" y="0"/>
              <a:ext cx="635000" cy="682498"/>
            </a:xfrm>
            <a:custGeom>
              <a:avLst/>
              <a:gdLst/>
              <a:ahLst/>
              <a:cxnLst/>
              <a:rect l="l" t="t" r="r" b="b"/>
              <a:pathLst>
                <a:path w="635000" h="682498">
                  <a:moveTo>
                    <a:pt x="206121" y="682498"/>
                  </a:moveTo>
                  <a:cubicBezTo>
                    <a:pt x="126111" y="665734"/>
                    <a:pt x="71501" y="636270"/>
                    <a:pt x="37846" y="573024"/>
                  </a:cubicBezTo>
                  <a:cubicBezTo>
                    <a:pt x="0" y="509778"/>
                    <a:pt x="0" y="442341"/>
                    <a:pt x="42037" y="383413"/>
                  </a:cubicBezTo>
                  <a:cubicBezTo>
                    <a:pt x="126111" y="273812"/>
                    <a:pt x="210312" y="168529"/>
                    <a:pt x="298577" y="67437"/>
                  </a:cubicBezTo>
                  <a:cubicBezTo>
                    <a:pt x="361696" y="0"/>
                    <a:pt x="471043" y="0"/>
                    <a:pt x="546735" y="58928"/>
                  </a:cubicBezTo>
                  <a:cubicBezTo>
                    <a:pt x="618236" y="122174"/>
                    <a:pt x="635000" y="231648"/>
                    <a:pt x="576199" y="311785"/>
                  </a:cubicBezTo>
                  <a:cubicBezTo>
                    <a:pt x="500507" y="412877"/>
                    <a:pt x="420624" y="513969"/>
                    <a:pt x="332232" y="606679"/>
                  </a:cubicBezTo>
                  <a:cubicBezTo>
                    <a:pt x="298577" y="644652"/>
                    <a:pt x="248158" y="657225"/>
                    <a:pt x="206121" y="682498"/>
                  </a:cubicBezTo>
                  <a:close/>
                </a:path>
              </a:pathLst>
            </a:custGeom>
            <a:solidFill>
              <a:srgbClr val="002060"/>
            </a:solidFill>
          </p:spPr>
        </p:sp>
      </p:grpSp>
      <p:grpSp>
        <p:nvGrpSpPr>
          <p:cNvPr id="44" name="Group 44"/>
          <p:cNvGrpSpPr/>
          <p:nvPr/>
        </p:nvGrpSpPr>
        <p:grpSpPr>
          <a:xfrm>
            <a:off x="9113040" y="6610140"/>
            <a:ext cx="476280" cy="516780"/>
            <a:chOff x="0" y="0"/>
            <a:chExt cx="635040" cy="689040"/>
          </a:xfrm>
        </p:grpSpPr>
        <p:sp>
          <p:nvSpPr>
            <p:cNvPr id="45" name="Freeform 45"/>
            <p:cNvSpPr/>
            <p:nvPr/>
          </p:nvSpPr>
          <p:spPr>
            <a:xfrm>
              <a:off x="0" y="0"/>
              <a:ext cx="635000" cy="688975"/>
            </a:xfrm>
            <a:custGeom>
              <a:avLst/>
              <a:gdLst/>
              <a:ahLst/>
              <a:cxnLst/>
              <a:rect l="l" t="t" r="r" b="b"/>
              <a:pathLst>
                <a:path w="635000" h="688975">
                  <a:moveTo>
                    <a:pt x="635000" y="205867"/>
                  </a:moveTo>
                  <a:cubicBezTo>
                    <a:pt x="613918" y="243713"/>
                    <a:pt x="601345" y="289941"/>
                    <a:pt x="576072" y="323469"/>
                  </a:cubicBezTo>
                  <a:cubicBezTo>
                    <a:pt x="504571" y="415925"/>
                    <a:pt x="428879" y="508381"/>
                    <a:pt x="353187" y="600710"/>
                  </a:cubicBezTo>
                  <a:cubicBezTo>
                    <a:pt x="281686" y="676275"/>
                    <a:pt x="172339" y="688975"/>
                    <a:pt x="92456" y="625856"/>
                  </a:cubicBezTo>
                  <a:cubicBezTo>
                    <a:pt x="12573" y="562737"/>
                    <a:pt x="0" y="449580"/>
                    <a:pt x="63119" y="365506"/>
                  </a:cubicBezTo>
                  <a:cubicBezTo>
                    <a:pt x="138811" y="268859"/>
                    <a:pt x="218694" y="176403"/>
                    <a:pt x="298577" y="83947"/>
                  </a:cubicBezTo>
                  <a:cubicBezTo>
                    <a:pt x="353314" y="16764"/>
                    <a:pt x="429006" y="0"/>
                    <a:pt x="508889" y="29464"/>
                  </a:cubicBezTo>
                  <a:cubicBezTo>
                    <a:pt x="576199" y="54610"/>
                    <a:pt x="622427" y="121793"/>
                    <a:pt x="635000" y="205867"/>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4820" y="119340"/>
            <a:ext cx="405000" cy="1299240"/>
            <a:chOff x="0" y="0"/>
            <a:chExt cx="540000" cy="1732320"/>
          </a:xfrm>
        </p:grpSpPr>
        <p:sp>
          <p:nvSpPr>
            <p:cNvPr id="3" name="Freeform 3"/>
            <p:cNvSpPr/>
            <p:nvPr/>
          </p:nvSpPr>
          <p:spPr>
            <a:xfrm>
              <a:off x="0" y="0"/>
              <a:ext cx="540004" cy="1732280"/>
            </a:xfrm>
            <a:custGeom>
              <a:avLst/>
              <a:gdLst/>
              <a:ahLst/>
              <a:cxnLst/>
              <a:rect l="l" t="t" r="r" b="b"/>
              <a:pathLst>
                <a:path w="540004" h="1732280">
                  <a:moveTo>
                    <a:pt x="0" y="0"/>
                  </a:moveTo>
                  <a:lnTo>
                    <a:pt x="540004" y="0"/>
                  </a:lnTo>
                  <a:lnTo>
                    <a:pt x="540004" y="1732280"/>
                  </a:lnTo>
                  <a:lnTo>
                    <a:pt x="0" y="1732280"/>
                  </a:lnTo>
                  <a:close/>
                </a:path>
              </a:pathLst>
            </a:custGeom>
            <a:solidFill>
              <a:srgbClr val="418AB3"/>
            </a:solidFill>
          </p:spPr>
        </p:sp>
      </p:grpSp>
      <p:grpSp>
        <p:nvGrpSpPr>
          <p:cNvPr id="4" name="Group 4"/>
          <p:cNvGrpSpPr/>
          <p:nvPr/>
        </p:nvGrpSpPr>
        <p:grpSpPr>
          <a:xfrm>
            <a:off x="16573680" y="101520"/>
            <a:ext cx="1466640" cy="1745280"/>
            <a:chOff x="0" y="0"/>
            <a:chExt cx="1955520" cy="2327040"/>
          </a:xfrm>
        </p:grpSpPr>
        <p:sp>
          <p:nvSpPr>
            <p:cNvPr id="5" name="Freeform 5"/>
            <p:cNvSpPr/>
            <p:nvPr/>
          </p:nvSpPr>
          <p:spPr>
            <a:xfrm>
              <a:off x="-127" y="0"/>
              <a:ext cx="1955673" cy="2327021"/>
            </a:xfrm>
            <a:custGeom>
              <a:avLst/>
              <a:gdLst/>
              <a:ahLst/>
              <a:cxnLst/>
              <a:rect l="l" t="t" r="r" b="b"/>
              <a:pathLst>
                <a:path w="1955673" h="2327021">
                  <a:moveTo>
                    <a:pt x="5080" y="1139571"/>
                  </a:moveTo>
                  <a:cubicBezTo>
                    <a:pt x="5080" y="962660"/>
                    <a:pt x="5080" y="785622"/>
                    <a:pt x="5080" y="608711"/>
                  </a:cubicBezTo>
                  <a:cubicBezTo>
                    <a:pt x="5080" y="568960"/>
                    <a:pt x="19939" y="542544"/>
                    <a:pt x="54737" y="522732"/>
                  </a:cubicBezTo>
                  <a:cubicBezTo>
                    <a:pt x="349250" y="355600"/>
                    <a:pt x="643636" y="188595"/>
                    <a:pt x="936498" y="19812"/>
                  </a:cubicBezTo>
                  <a:cubicBezTo>
                    <a:pt x="971296" y="0"/>
                    <a:pt x="1001014" y="1651"/>
                    <a:pt x="1032510" y="23114"/>
                  </a:cubicBezTo>
                  <a:cubicBezTo>
                    <a:pt x="1327023" y="208407"/>
                    <a:pt x="1619885" y="393573"/>
                    <a:pt x="1914271" y="578866"/>
                  </a:cubicBezTo>
                  <a:cubicBezTo>
                    <a:pt x="1943989" y="598678"/>
                    <a:pt x="1955673" y="623570"/>
                    <a:pt x="1955673" y="658241"/>
                  </a:cubicBezTo>
                  <a:cubicBezTo>
                    <a:pt x="1952371" y="1000633"/>
                    <a:pt x="1950720" y="1344549"/>
                    <a:pt x="1949069" y="1688592"/>
                  </a:cubicBezTo>
                  <a:cubicBezTo>
                    <a:pt x="1949069" y="1701800"/>
                    <a:pt x="1949069" y="1713357"/>
                    <a:pt x="1949069" y="1726692"/>
                  </a:cubicBezTo>
                  <a:cubicBezTo>
                    <a:pt x="1949069" y="1759712"/>
                    <a:pt x="1935861" y="1784604"/>
                    <a:pt x="1906016" y="1801114"/>
                  </a:cubicBezTo>
                  <a:cubicBezTo>
                    <a:pt x="1608201" y="1969770"/>
                    <a:pt x="1310386" y="2140204"/>
                    <a:pt x="1012571" y="2310511"/>
                  </a:cubicBezTo>
                  <a:cubicBezTo>
                    <a:pt x="982853" y="2327021"/>
                    <a:pt x="954659" y="2325370"/>
                    <a:pt x="926592" y="2307209"/>
                  </a:cubicBezTo>
                  <a:cubicBezTo>
                    <a:pt x="706501" y="2168271"/>
                    <a:pt x="486537" y="2029333"/>
                    <a:pt x="266446" y="1890395"/>
                  </a:cubicBezTo>
                  <a:cubicBezTo>
                    <a:pt x="190373" y="1842389"/>
                    <a:pt x="115951" y="1794510"/>
                    <a:pt x="39751" y="1746504"/>
                  </a:cubicBezTo>
                  <a:cubicBezTo>
                    <a:pt x="13335" y="1729994"/>
                    <a:pt x="0" y="1708404"/>
                    <a:pt x="0" y="1677035"/>
                  </a:cubicBezTo>
                  <a:cubicBezTo>
                    <a:pt x="0" y="1498473"/>
                    <a:pt x="0" y="1318133"/>
                    <a:pt x="0" y="1139571"/>
                  </a:cubicBezTo>
                  <a:cubicBezTo>
                    <a:pt x="1651" y="1139571"/>
                    <a:pt x="3302" y="1139571"/>
                    <a:pt x="4953" y="1139571"/>
                  </a:cubicBezTo>
                  <a:close/>
                  <a:moveTo>
                    <a:pt x="1748663" y="649986"/>
                  </a:moveTo>
                  <a:cubicBezTo>
                    <a:pt x="1742059" y="646684"/>
                    <a:pt x="1738757" y="643382"/>
                    <a:pt x="1735455" y="640080"/>
                  </a:cubicBezTo>
                  <a:cubicBezTo>
                    <a:pt x="1488948" y="484632"/>
                    <a:pt x="1242441" y="329184"/>
                    <a:pt x="997585" y="173736"/>
                  </a:cubicBezTo>
                  <a:cubicBezTo>
                    <a:pt x="984377" y="165481"/>
                    <a:pt x="976122" y="167132"/>
                    <a:pt x="962787" y="173736"/>
                  </a:cubicBezTo>
                  <a:cubicBezTo>
                    <a:pt x="718185" y="314198"/>
                    <a:pt x="473329" y="453136"/>
                    <a:pt x="228473" y="593725"/>
                  </a:cubicBezTo>
                  <a:cubicBezTo>
                    <a:pt x="223520" y="597027"/>
                    <a:pt x="216916" y="600329"/>
                    <a:pt x="210312" y="605282"/>
                  </a:cubicBezTo>
                  <a:cubicBezTo>
                    <a:pt x="278130" y="646684"/>
                    <a:pt x="342646" y="686308"/>
                    <a:pt x="407162" y="727710"/>
                  </a:cubicBezTo>
                  <a:cubicBezTo>
                    <a:pt x="423672" y="737616"/>
                    <a:pt x="436880" y="739267"/>
                    <a:pt x="455168" y="729361"/>
                  </a:cubicBezTo>
                  <a:cubicBezTo>
                    <a:pt x="615569" y="638429"/>
                    <a:pt x="776097" y="550799"/>
                    <a:pt x="936498" y="459740"/>
                  </a:cubicBezTo>
                  <a:cubicBezTo>
                    <a:pt x="967994" y="443230"/>
                    <a:pt x="997712" y="443230"/>
                    <a:pt x="1027430" y="463042"/>
                  </a:cubicBezTo>
                  <a:cubicBezTo>
                    <a:pt x="1065530" y="487807"/>
                    <a:pt x="1105154" y="511048"/>
                    <a:pt x="1144905" y="534162"/>
                  </a:cubicBezTo>
                  <a:cubicBezTo>
                    <a:pt x="1268984" y="610235"/>
                    <a:pt x="1391412" y="686308"/>
                    <a:pt x="1515491" y="762381"/>
                  </a:cubicBezTo>
                  <a:cubicBezTo>
                    <a:pt x="1522095" y="767334"/>
                    <a:pt x="1533652" y="770636"/>
                    <a:pt x="1538605" y="767334"/>
                  </a:cubicBezTo>
                  <a:cubicBezTo>
                    <a:pt x="1608074" y="729234"/>
                    <a:pt x="1677543" y="689610"/>
                    <a:pt x="1748663" y="649859"/>
                  </a:cubicBezTo>
                  <a:close/>
                  <a:moveTo>
                    <a:pt x="1809877" y="783844"/>
                  </a:moveTo>
                  <a:cubicBezTo>
                    <a:pt x="1803273" y="787146"/>
                    <a:pt x="1798320" y="788797"/>
                    <a:pt x="1795018" y="790448"/>
                  </a:cubicBezTo>
                  <a:cubicBezTo>
                    <a:pt x="1737106" y="823468"/>
                    <a:pt x="1679194" y="856615"/>
                    <a:pt x="1619631" y="887984"/>
                  </a:cubicBezTo>
                  <a:cubicBezTo>
                    <a:pt x="1606423" y="896239"/>
                    <a:pt x="1601470" y="906145"/>
                    <a:pt x="1601470" y="921004"/>
                  </a:cubicBezTo>
                  <a:cubicBezTo>
                    <a:pt x="1601470" y="1111250"/>
                    <a:pt x="1599819" y="1299718"/>
                    <a:pt x="1598168" y="1489964"/>
                  </a:cubicBezTo>
                  <a:cubicBezTo>
                    <a:pt x="1598168" y="1528064"/>
                    <a:pt x="1584960" y="1552829"/>
                    <a:pt x="1551813" y="1569339"/>
                  </a:cubicBezTo>
                  <a:cubicBezTo>
                    <a:pt x="1389634" y="1658620"/>
                    <a:pt x="1229233" y="1747901"/>
                    <a:pt x="1068705" y="1837309"/>
                  </a:cubicBezTo>
                  <a:cubicBezTo>
                    <a:pt x="1052195" y="1845564"/>
                    <a:pt x="1045591" y="1855470"/>
                    <a:pt x="1045591" y="1873758"/>
                  </a:cubicBezTo>
                  <a:cubicBezTo>
                    <a:pt x="1047242" y="1949831"/>
                    <a:pt x="1045591" y="2024253"/>
                    <a:pt x="1043940" y="2098675"/>
                  </a:cubicBezTo>
                  <a:cubicBezTo>
                    <a:pt x="1043940" y="2105279"/>
                    <a:pt x="1045591" y="2111883"/>
                    <a:pt x="1045591" y="2120138"/>
                  </a:cubicBezTo>
                  <a:cubicBezTo>
                    <a:pt x="1052195" y="2116836"/>
                    <a:pt x="1057148" y="2115185"/>
                    <a:pt x="1060450" y="2113534"/>
                  </a:cubicBezTo>
                  <a:cubicBezTo>
                    <a:pt x="1303655" y="1974596"/>
                    <a:pt x="1545209" y="1837309"/>
                    <a:pt x="1788414" y="1698371"/>
                  </a:cubicBezTo>
                  <a:cubicBezTo>
                    <a:pt x="1801622" y="1691767"/>
                    <a:pt x="1806575" y="1681861"/>
                    <a:pt x="1806575" y="1667002"/>
                  </a:cubicBezTo>
                  <a:cubicBezTo>
                    <a:pt x="1806575" y="1380871"/>
                    <a:pt x="1808226" y="1093089"/>
                    <a:pt x="1809877" y="806958"/>
                  </a:cubicBezTo>
                  <a:cubicBezTo>
                    <a:pt x="1809877" y="800354"/>
                    <a:pt x="1809877" y="793750"/>
                    <a:pt x="1809877" y="783844"/>
                  </a:cubicBezTo>
                  <a:close/>
                  <a:moveTo>
                    <a:pt x="150622" y="740918"/>
                  </a:moveTo>
                  <a:cubicBezTo>
                    <a:pt x="148971" y="747522"/>
                    <a:pt x="148971" y="752475"/>
                    <a:pt x="148971" y="757428"/>
                  </a:cubicBezTo>
                  <a:cubicBezTo>
                    <a:pt x="147320" y="1045210"/>
                    <a:pt x="145669" y="1332992"/>
                    <a:pt x="144018" y="1620774"/>
                  </a:cubicBezTo>
                  <a:cubicBezTo>
                    <a:pt x="142367" y="1635633"/>
                    <a:pt x="148971" y="1642237"/>
                    <a:pt x="160528" y="1648841"/>
                  </a:cubicBezTo>
                  <a:cubicBezTo>
                    <a:pt x="397129" y="1799336"/>
                    <a:pt x="633730" y="1949831"/>
                    <a:pt x="871982" y="2098675"/>
                  </a:cubicBezTo>
                  <a:cubicBezTo>
                    <a:pt x="878586" y="2103628"/>
                    <a:pt x="886841" y="2108581"/>
                    <a:pt x="900049" y="2116836"/>
                  </a:cubicBezTo>
                  <a:cubicBezTo>
                    <a:pt x="900049" y="2030857"/>
                    <a:pt x="900049" y="1951482"/>
                    <a:pt x="901700" y="1872107"/>
                  </a:cubicBezTo>
                  <a:cubicBezTo>
                    <a:pt x="901700" y="1853946"/>
                    <a:pt x="895096" y="1844040"/>
                    <a:pt x="880237" y="1835658"/>
                  </a:cubicBezTo>
                  <a:cubicBezTo>
                    <a:pt x="719709" y="1736471"/>
                    <a:pt x="560959" y="1637157"/>
                    <a:pt x="400431" y="1539621"/>
                  </a:cubicBezTo>
                  <a:cubicBezTo>
                    <a:pt x="367284" y="1519809"/>
                    <a:pt x="350774" y="1494917"/>
                    <a:pt x="352425" y="1455293"/>
                  </a:cubicBezTo>
                  <a:cubicBezTo>
                    <a:pt x="354076" y="1280033"/>
                    <a:pt x="352425" y="1104646"/>
                    <a:pt x="357378" y="929386"/>
                  </a:cubicBezTo>
                  <a:cubicBezTo>
                    <a:pt x="359029" y="881380"/>
                    <a:pt x="345821" y="853313"/>
                    <a:pt x="302768" y="831850"/>
                  </a:cubicBezTo>
                  <a:cubicBezTo>
                    <a:pt x="249809" y="805434"/>
                    <a:pt x="201803" y="772287"/>
                    <a:pt x="150622" y="740918"/>
                  </a:cubicBezTo>
                  <a:close/>
                  <a:moveTo>
                    <a:pt x="575818" y="826897"/>
                  </a:moveTo>
                  <a:cubicBezTo>
                    <a:pt x="579120" y="831850"/>
                    <a:pt x="579120" y="833501"/>
                    <a:pt x="580771" y="833501"/>
                  </a:cubicBezTo>
                  <a:cubicBezTo>
                    <a:pt x="709803" y="912876"/>
                    <a:pt x="837184" y="992251"/>
                    <a:pt x="967867" y="1069975"/>
                  </a:cubicBezTo>
                  <a:cubicBezTo>
                    <a:pt x="974471" y="1074928"/>
                    <a:pt x="989330" y="1073277"/>
                    <a:pt x="997585" y="1068324"/>
                  </a:cubicBezTo>
                  <a:cubicBezTo>
                    <a:pt x="1113409" y="1005459"/>
                    <a:pt x="1229233" y="940943"/>
                    <a:pt x="1345057" y="876427"/>
                  </a:cubicBezTo>
                  <a:cubicBezTo>
                    <a:pt x="1358265" y="869823"/>
                    <a:pt x="1369822" y="861568"/>
                    <a:pt x="1381506" y="854964"/>
                  </a:cubicBezTo>
                  <a:cubicBezTo>
                    <a:pt x="1379855" y="851662"/>
                    <a:pt x="1379855" y="851662"/>
                    <a:pt x="1378204" y="850011"/>
                  </a:cubicBezTo>
                  <a:cubicBezTo>
                    <a:pt x="1249172" y="770636"/>
                    <a:pt x="1120140" y="691261"/>
                    <a:pt x="991108" y="611886"/>
                  </a:cubicBezTo>
                  <a:cubicBezTo>
                    <a:pt x="984504" y="606933"/>
                    <a:pt x="972947" y="608584"/>
                    <a:pt x="967994" y="611886"/>
                  </a:cubicBezTo>
                  <a:cubicBezTo>
                    <a:pt x="837311" y="683006"/>
                    <a:pt x="706628" y="754126"/>
                    <a:pt x="575945" y="826897"/>
                  </a:cubicBezTo>
                  <a:close/>
                  <a:moveTo>
                    <a:pt x="1454404" y="985647"/>
                  </a:moveTo>
                  <a:cubicBezTo>
                    <a:pt x="1451102" y="985647"/>
                    <a:pt x="1447800" y="985647"/>
                    <a:pt x="1446149" y="987298"/>
                  </a:cubicBezTo>
                  <a:cubicBezTo>
                    <a:pt x="1318768" y="1058418"/>
                    <a:pt x="1191387" y="1129538"/>
                    <a:pt x="1064006" y="1202309"/>
                  </a:cubicBezTo>
                  <a:cubicBezTo>
                    <a:pt x="1057402" y="1205611"/>
                    <a:pt x="1050798" y="1220470"/>
                    <a:pt x="1050798" y="1228725"/>
                  </a:cubicBezTo>
                  <a:cubicBezTo>
                    <a:pt x="1049147" y="1342898"/>
                    <a:pt x="1049147" y="1455293"/>
                    <a:pt x="1047496" y="1569466"/>
                  </a:cubicBezTo>
                  <a:cubicBezTo>
                    <a:pt x="1047496" y="1605915"/>
                    <a:pt x="1047496" y="1642237"/>
                    <a:pt x="1047496" y="1681988"/>
                  </a:cubicBezTo>
                  <a:cubicBezTo>
                    <a:pt x="1054100" y="1678686"/>
                    <a:pt x="1057402" y="1677035"/>
                    <a:pt x="1060704" y="1675384"/>
                  </a:cubicBezTo>
                  <a:cubicBezTo>
                    <a:pt x="1188085" y="1605915"/>
                    <a:pt x="1313815" y="1534795"/>
                    <a:pt x="1439545" y="1465326"/>
                  </a:cubicBezTo>
                  <a:cubicBezTo>
                    <a:pt x="1447800" y="1460373"/>
                    <a:pt x="1452753" y="1448816"/>
                    <a:pt x="1452753" y="1440561"/>
                  </a:cubicBezTo>
                  <a:cubicBezTo>
                    <a:pt x="1454404" y="1395857"/>
                    <a:pt x="1454404" y="1352931"/>
                    <a:pt x="1454404" y="1309878"/>
                  </a:cubicBezTo>
                  <a:cubicBezTo>
                    <a:pt x="1454404" y="1202436"/>
                    <a:pt x="1454404" y="1094867"/>
                    <a:pt x="1454404" y="985774"/>
                  </a:cubicBezTo>
                  <a:close/>
                  <a:moveTo>
                    <a:pt x="901827" y="1677035"/>
                  </a:moveTo>
                  <a:cubicBezTo>
                    <a:pt x="901827" y="1665478"/>
                    <a:pt x="901827" y="1660525"/>
                    <a:pt x="901827" y="1653921"/>
                  </a:cubicBezTo>
                  <a:cubicBezTo>
                    <a:pt x="903478" y="1511681"/>
                    <a:pt x="903478" y="1371092"/>
                    <a:pt x="905129" y="1228852"/>
                  </a:cubicBezTo>
                  <a:cubicBezTo>
                    <a:pt x="905129" y="1210691"/>
                    <a:pt x="898525" y="1200785"/>
                    <a:pt x="883666" y="1190752"/>
                  </a:cubicBezTo>
                  <a:cubicBezTo>
                    <a:pt x="762889" y="1117981"/>
                    <a:pt x="643763" y="1043559"/>
                    <a:pt x="522986" y="970788"/>
                  </a:cubicBezTo>
                  <a:cubicBezTo>
                    <a:pt x="518033" y="965835"/>
                    <a:pt x="511429" y="962533"/>
                    <a:pt x="503174" y="959231"/>
                  </a:cubicBezTo>
                  <a:cubicBezTo>
                    <a:pt x="501523" y="964184"/>
                    <a:pt x="501523" y="967486"/>
                    <a:pt x="501523" y="969137"/>
                  </a:cubicBezTo>
                  <a:cubicBezTo>
                    <a:pt x="499872" y="1117981"/>
                    <a:pt x="498221" y="1265174"/>
                    <a:pt x="498221" y="1414018"/>
                  </a:cubicBezTo>
                  <a:cubicBezTo>
                    <a:pt x="498221" y="1422273"/>
                    <a:pt x="506476" y="1433830"/>
                    <a:pt x="514731" y="1438783"/>
                  </a:cubicBezTo>
                  <a:cubicBezTo>
                    <a:pt x="587502" y="1485138"/>
                    <a:pt x="661924" y="1529715"/>
                    <a:pt x="736473" y="1576070"/>
                  </a:cubicBezTo>
                  <a:cubicBezTo>
                    <a:pt x="789432" y="1609090"/>
                    <a:pt x="844042" y="1642237"/>
                    <a:pt x="901954" y="1676908"/>
                  </a:cubicBezTo>
                  <a:close/>
                </a:path>
              </a:pathLst>
            </a:custGeom>
            <a:solidFill>
              <a:srgbClr val="002060"/>
            </a:solidFill>
          </p:spPr>
        </p:sp>
      </p:grpSp>
      <p:grpSp>
        <p:nvGrpSpPr>
          <p:cNvPr id="6" name="Group 6"/>
          <p:cNvGrpSpPr/>
          <p:nvPr/>
        </p:nvGrpSpPr>
        <p:grpSpPr>
          <a:xfrm>
            <a:off x="17626410" y="1837350"/>
            <a:ext cx="547560" cy="8263080"/>
            <a:chOff x="0" y="0"/>
            <a:chExt cx="730080" cy="11017440"/>
          </a:xfrm>
        </p:grpSpPr>
        <p:sp>
          <p:nvSpPr>
            <p:cNvPr id="7" name="Freeform 7"/>
            <p:cNvSpPr/>
            <p:nvPr/>
          </p:nvSpPr>
          <p:spPr>
            <a:xfrm>
              <a:off x="12573" y="12573"/>
              <a:ext cx="704850" cy="10992231"/>
            </a:xfrm>
            <a:custGeom>
              <a:avLst/>
              <a:gdLst/>
              <a:ahLst/>
              <a:cxnLst/>
              <a:rect l="l" t="t" r="r" b="b"/>
              <a:pathLst>
                <a:path w="704850" h="10992231">
                  <a:moveTo>
                    <a:pt x="0" y="712597"/>
                  </a:moveTo>
                  <a:lnTo>
                    <a:pt x="704850" y="0"/>
                  </a:lnTo>
                  <a:lnTo>
                    <a:pt x="682371" y="10992231"/>
                  </a:lnTo>
                  <a:lnTo>
                    <a:pt x="0" y="10992231"/>
                  </a:lnTo>
                  <a:lnTo>
                    <a:pt x="0" y="712597"/>
                  </a:lnTo>
                  <a:close/>
                </a:path>
              </a:pathLst>
            </a:custGeom>
            <a:solidFill>
              <a:srgbClr val="418AB3"/>
            </a:solidFill>
          </p:spPr>
        </p:sp>
        <p:sp>
          <p:nvSpPr>
            <p:cNvPr id="8" name="Freeform 8"/>
            <p:cNvSpPr/>
            <p:nvPr/>
          </p:nvSpPr>
          <p:spPr>
            <a:xfrm>
              <a:off x="0" y="-1016"/>
              <a:ext cx="729996" cy="11018393"/>
            </a:xfrm>
            <a:custGeom>
              <a:avLst/>
              <a:gdLst/>
              <a:ahLst/>
              <a:cxnLst/>
              <a:rect l="l" t="t" r="r" b="b"/>
              <a:pathLst>
                <a:path w="729996" h="11018393">
                  <a:moveTo>
                    <a:pt x="3683" y="717423"/>
                  </a:moveTo>
                  <a:lnTo>
                    <a:pt x="708533" y="4699"/>
                  </a:lnTo>
                  <a:cubicBezTo>
                    <a:pt x="712089" y="1016"/>
                    <a:pt x="717550" y="0"/>
                    <a:pt x="722249" y="1905"/>
                  </a:cubicBezTo>
                  <a:cubicBezTo>
                    <a:pt x="726948" y="3810"/>
                    <a:pt x="729996" y="8509"/>
                    <a:pt x="729996" y="13589"/>
                  </a:cubicBezTo>
                  <a:lnTo>
                    <a:pt x="707644" y="11005820"/>
                  </a:lnTo>
                  <a:cubicBezTo>
                    <a:pt x="707644" y="11012805"/>
                    <a:pt x="702056" y="11018393"/>
                    <a:pt x="695071" y="11018393"/>
                  </a:cubicBezTo>
                  <a:lnTo>
                    <a:pt x="12573" y="11018393"/>
                  </a:lnTo>
                  <a:cubicBezTo>
                    <a:pt x="5588" y="11018393"/>
                    <a:pt x="0" y="11012805"/>
                    <a:pt x="0" y="11005820"/>
                  </a:cubicBezTo>
                  <a:lnTo>
                    <a:pt x="0" y="726186"/>
                  </a:lnTo>
                  <a:cubicBezTo>
                    <a:pt x="0" y="722884"/>
                    <a:pt x="1270" y="719709"/>
                    <a:pt x="3683" y="717296"/>
                  </a:cubicBezTo>
                  <a:moveTo>
                    <a:pt x="21590" y="735076"/>
                  </a:moveTo>
                  <a:lnTo>
                    <a:pt x="12573" y="726186"/>
                  </a:lnTo>
                  <a:lnTo>
                    <a:pt x="25146" y="726186"/>
                  </a:lnTo>
                  <a:lnTo>
                    <a:pt x="25146" y="11005820"/>
                  </a:lnTo>
                  <a:lnTo>
                    <a:pt x="12573" y="11005820"/>
                  </a:lnTo>
                  <a:lnTo>
                    <a:pt x="12573" y="10993247"/>
                  </a:lnTo>
                  <a:lnTo>
                    <a:pt x="694944" y="10993247"/>
                  </a:lnTo>
                  <a:lnTo>
                    <a:pt x="694944" y="11005820"/>
                  </a:lnTo>
                  <a:lnTo>
                    <a:pt x="682371" y="11005820"/>
                  </a:lnTo>
                  <a:lnTo>
                    <a:pt x="704850" y="13589"/>
                  </a:lnTo>
                  <a:lnTo>
                    <a:pt x="717423" y="13589"/>
                  </a:lnTo>
                  <a:lnTo>
                    <a:pt x="726440" y="22479"/>
                  </a:lnTo>
                  <a:lnTo>
                    <a:pt x="21590" y="735076"/>
                  </a:lnTo>
                  <a:close/>
                </a:path>
              </a:pathLst>
            </a:custGeom>
            <a:solidFill>
              <a:srgbClr val="2D6483"/>
            </a:solidFill>
          </p:spPr>
        </p:sp>
      </p:grpSp>
      <p:grpSp>
        <p:nvGrpSpPr>
          <p:cNvPr id="9" name="Group 9"/>
          <p:cNvGrpSpPr/>
          <p:nvPr/>
        </p:nvGrpSpPr>
        <p:grpSpPr>
          <a:xfrm>
            <a:off x="5532300" y="4132080"/>
            <a:ext cx="7186320" cy="2582820"/>
            <a:chOff x="0" y="0"/>
            <a:chExt cx="9581760" cy="3443760"/>
          </a:xfrm>
        </p:grpSpPr>
        <p:sp>
          <p:nvSpPr>
            <p:cNvPr id="10" name="Freeform 10"/>
            <p:cNvSpPr/>
            <p:nvPr/>
          </p:nvSpPr>
          <p:spPr>
            <a:xfrm>
              <a:off x="0" y="0"/>
              <a:ext cx="9581769" cy="3443859"/>
            </a:xfrm>
            <a:custGeom>
              <a:avLst/>
              <a:gdLst/>
              <a:ahLst/>
              <a:cxnLst/>
              <a:rect l="l" t="t" r="r" b="b"/>
              <a:pathLst>
                <a:path w="9581769" h="3443859">
                  <a:moveTo>
                    <a:pt x="2623693" y="3336671"/>
                  </a:moveTo>
                  <a:lnTo>
                    <a:pt x="2652141" y="3353181"/>
                  </a:lnTo>
                  <a:lnTo>
                    <a:pt x="2680589" y="3379978"/>
                  </a:lnTo>
                  <a:lnTo>
                    <a:pt x="2709037" y="3404743"/>
                  </a:lnTo>
                  <a:lnTo>
                    <a:pt x="2741549" y="3423285"/>
                  </a:lnTo>
                  <a:lnTo>
                    <a:pt x="2741549" y="3439795"/>
                  </a:lnTo>
                  <a:lnTo>
                    <a:pt x="2723261" y="3439795"/>
                  </a:lnTo>
                  <a:lnTo>
                    <a:pt x="2704973" y="3443859"/>
                  </a:lnTo>
                  <a:lnTo>
                    <a:pt x="2676525" y="3443859"/>
                  </a:lnTo>
                  <a:lnTo>
                    <a:pt x="2652141" y="3437636"/>
                  </a:lnTo>
                  <a:lnTo>
                    <a:pt x="2637917" y="3433572"/>
                  </a:lnTo>
                  <a:lnTo>
                    <a:pt x="2631821" y="3404743"/>
                  </a:lnTo>
                  <a:lnTo>
                    <a:pt x="2623693" y="3367659"/>
                  </a:lnTo>
                  <a:lnTo>
                    <a:pt x="2623693" y="3336798"/>
                  </a:lnTo>
                  <a:close/>
                  <a:moveTo>
                    <a:pt x="2851531" y="3274949"/>
                  </a:moveTo>
                  <a:lnTo>
                    <a:pt x="2879979" y="3281172"/>
                  </a:lnTo>
                  <a:lnTo>
                    <a:pt x="2912491" y="3293491"/>
                  </a:lnTo>
                  <a:lnTo>
                    <a:pt x="2936875" y="3303778"/>
                  </a:lnTo>
                  <a:lnTo>
                    <a:pt x="2928747" y="3303778"/>
                  </a:lnTo>
                  <a:lnTo>
                    <a:pt x="2904363" y="3318256"/>
                  </a:lnTo>
                  <a:lnTo>
                    <a:pt x="2879979" y="3328543"/>
                  </a:lnTo>
                  <a:lnTo>
                    <a:pt x="2851531" y="3336798"/>
                  </a:lnTo>
                  <a:lnTo>
                    <a:pt x="2851531" y="3322320"/>
                  </a:lnTo>
                  <a:lnTo>
                    <a:pt x="2855595" y="3318256"/>
                  </a:lnTo>
                  <a:lnTo>
                    <a:pt x="2861691" y="3314192"/>
                  </a:lnTo>
                  <a:lnTo>
                    <a:pt x="2865755" y="3310128"/>
                  </a:lnTo>
                  <a:lnTo>
                    <a:pt x="2865755" y="3308096"/>
                  </a:lnTo>
                  <a:lnTo>
                    <a:pt x="2869819" y="3304032"/>
                  </a:lnTo>
                  <a:lnTo>
                    <a:pt x="2871851" y="3295777"/>
                  </a:lnTo>
                  <a:lnTo>
                    <a:pt x="2865755" y="3295777"/>
                  </a:lnTo>
                  <a:lnTo>
                    <a:pt x="2847467" y="3314319"/>
                  </a:lnTo>
                  <a:lnTo>
                    <a:pt x="2831211" y="3324606"/>
                  </a:lnTo>
                  <a:lnTo>
                    <a:pt x="2812923" y="3328670"/>
                  </a:lnTo>
                  <a:lnTo>
                    <a:pt x="2788539" y="3336925"/>
                  </a:lnTo>
                  <a:lnTo>
                    <a:pt x="2788539" y="3304032"/>
                  </a:lnTo>
                  <a:lnTo>
                    <a:pt x="2808859" y="3295777"/>
                  </a:lnTo>
                  <a:lnTo>
                    <a:pt x="2831211" y="3285490"/>
                  </a:lnTo>
                  <a:lnTo>
                    <a:pt x="2851531" y="3275203"/>
                  </a:lnTo>
                  <a:close/>
                  <a:moveTo>
                    <a:pt x="2794635" y="2869438"/>
                  </a:moveTo>
                  <a:lnTo>
                    <a:pt x="2802763" y="2875661"/>
                  </a:lnTo>
                  <a:lnTo>
                    <a:pt x="2808859" y="2879725"/>
                  </a:lnTo>
                  <a:lnTo>
                    <a:pt x="2812923" y="2883789"/>
                  </a:lnTo>
                  <a:lnTo>
                    <a:pt x="2816987" y="2890012"/>
                  </a:lnTo>
                  <a:lnTo>
                    <a:pt x="2816987" y="2898267"/>
                  </a:lnTo>
                  <a:lnTo>
                    <a:pt x="2819019" y="2908554"/>
                  </a:lnTo>
                  <a:lnTo>
                    <a:pt x="2802763" y="2908554"/>
                  </a:lnTo>
                  <a:lnTo>
                    <a:pt x="2798699" y="2900299"/>
                  </a:lnTo>
                  <a:lnTo>
                    <a:pt x="2794635" y="2894076"/>
                  </a:lnTo>
                  <a:lnTo>
                    <a:pt x="2794635" y="2890012"/>
                  </a:lnTo>
                  <a:lnTo>
                    <a:pt x="2790571" y="2885948"/>
                  </a:lnTo>
                  <a:lnTo>
                    <a:pt x="2794635" y="2879725"/>
                  </a:lnTo>
                  <a:lnTo>
                    <a:pt x="2794635" y="2869438"/>
                  </a:lnTo>
                  <a:close/>
                  <a:moveTo>
                    <a:pt x="8723503" y="2822067"/>
                  </a:moveTo>
                  <a:lnTo>
                    <a:pt x="8733663" y="2850896"/>
                  </a:lnTo>
                  <a:lnTo>
                    <a:pt x="8737727" y="2883789"/>
                  </a:lnTo>
                  <a:lnTo>
                    <a:pt x="8729599" y="2914650"/>
                  </a:lnTo>
                  <a:lnTo>
                    <a:pt x="8713343" y="2933192"/>
                  </a:lnTo>
                  <a:lnTo>
                    <a:pt x="8695055" y="2943479"/>
                  </a:lnTo>
                  <a:lnTo>
                    <a:pt x="8670671" y="2955798"/>
                  </a:lnTo>
                  <a:lnTo>
                    <a:pt x="8660511" y="2912491"/>
                  </a:lnTo>
                  <a:lnTo>
                    <a:pt x="8646287" y="2869184"/>
                  </a:lnTo>
                  <a:lnTo>
                    <a:pt x="8632063" y="2830068"/>
                  </a:lnTo>
                  <a:lnTo>
                    <a:pt x="8660511" y="2830068"/>
                  </a:lnTo>
                  <a:lnTo>
                    <a:pt x="8684895" y="2844546"/>
                  </a:lnTo>
                  <a:lnTo>
                    <a:pt x="8705215" y="2840482"/>
                  </a:lnTo>
                  <a:lnTo>
                    <a:pt x="8723503" y="2821940"/>
                  </a:lnTo>
                  <a:close/>
                  <a:moveTo>
                    <a:pt x="9309227" y="2815717"/>
                  </a:moveTo>
                  <a:lnTo>
                    <a:pt x="9315323" y="2817749"/>
                  </a:lnTo>
                  <a:lnTo>
                    <a:pt x="9323451" y="2821813"/>
                  </a:lnTo>
                  <a:lnTo>
                    <a:pt x="9327515" y="2825877"/>
                  </a:lnTo>
                  <a:lnTo>
                    <a:pt x="9329547" y="2829941"/>
                  </a:lnTo>
                  <a:lnTo>
                    <a:pt x="9333611" y="2831973"/>
                  </a:lnTo>
                  <a:lnTo>
                    <a:pt x="9341739" y="2840228"/>
                  </a:lnTo>
                  <a:lnTo>
                    <a:pt x="9341739" y="2836164"/>
                  </a:lnTo>
                  <a:lnTo>
                    <a:pt x="9343771" y="2832100"/>
                  </a:lnTo>
                  <a:lnTo>
                    <a:pt x="9347835" y="2825877"/>
                  </a:lnTo>
                  <a:lnTo>
                    <a:pt x="9347835" y="2821813"/>
                  </a:lnTo>
                  <a:lnTo>
                    <a:pt x="9351899" y="2821813"/>
                  </a:lnTo>
                  <a:lnTo>
                    <a:pt x="9355963" y="2821813"/>
                  </a:lnTo>
                  <a:lnTo>
                    <a:pt x="9355963" y="2830068"/>
                  </a:lnTo>
                  <a:lnTo>
                    <a:pt x="9357995" y="2836291"/>
                  </a:lnTo>
                  <a:lnTo>
                    <a:pt x="9362059" y="2846578"/>
                  </a:lnTo>
                  <a:lnTo>
                    <a:pt x="9362059" y="2858897"/>
                  </a:lnTo>
                  <a:lnTo>
                    <a:pt x="9362059" y="2869184"/>
                  </a:lnTo>
                  <a:lnTo>
                    <a:pt x="9337675" y="2898013"/>
                  </a:lnTo>
                  <a:lnTo>
                    <a:pt x="9315323" y="2933065"/>
                  </a:lnTo>
                  <a:lnTo>
                    <a:pt x="9323451" y="2955671"/>
                  </a:lnTo>
                  <a:lnTo>
                    <a:pt x="9319387" y="2961894"/>
                  </a:lnTo>
                  <a:lnTo>
                    <a:pt x="9309227" y="2970149"/>
                  </a:lnTo>
                  <a:lnTo>
                    <a:pt x="9299067" y="2972181"/>
                  </a:lnTo>
                  <a:lnTo>
                    <a:pt x="9288907" y="2976245"/>
                  </a:lnTo>
                  <a:lnTo>
                    <a:pt x="9276715" y="2984500"/>
                  </a:lnTo>
                  <a:lnTo>
                    <a:pt x="9270619" y="2986532"/>
                  </a:lnTo>
                  <a:lnTo>
                    <a:pt x="9262491" y="2998851"/>
                  </a:lnTo>
                  <a:lnTo>
                    <a:pt x="9262491" y="3009138"/>
                  </a:lnTo>
                  <a:lnTo>
                    <a:pt x="9260459" y="3019425"/>
                  </a:lnTo>
                  <a:lnTo>
                    <a:pt x="9260459" y="3029712"/>
                  </a:lnTo>
                  <a:lnTo>
                    <a:pt x="9256395" y="3044190"/>
                  </a:lnTo>
                  <a:lnTo>
                    <a:pt x="9248267" y="3052445"/>
                  </a:lnTo>
                  <a:lnTo>
                    <a:pt x="9238107" y="3058668"/>
                  </a:lnTo>
                  <a:lnTo>
                    <a:pt x="9227947" y="3066923"/>
                  </a:lnTo>
                  <a:lnTo>
                    <a:pt x="9217787" y="3073146"/>
                  </a:lnTo>
                  <a:lnTo>
                    <a:pt x="9205595" y="3083433"/>
                  </a:lnTo>
                  <a:lnTo>
                    <a:pt x="9191371" y="3083433"/>
                  </a:lnTo>
                  <a:lnTo>
                    <a:pt x="9175115" y="3071114"/>
                  </a:lnTo>
                  <a:lnTo>
                    <a:pt x="9156827" y="3058795"/>
                  </a:lnTo>
                  <a:lnTo>
                    <a:pt x="9142603" y="3048508"/>
                  </a:lnTo>
                  <a:lnTo>
                    <a:pt x="9128379" y="3027934"/>
                  </a:lnTo>
                  <a:lnTo>
                    <a:pt x="9138539" y="3019679"/>
                  </a:lnTo>
                  <a:lnTo>
                    <a:pt x="9142603" y="3009392"/>
                  </a:lnTo>
                  <a:lnTo>
                    <a:pt x="9146667" y="3001137"/>
                  </a:lnTo>
                  <a:lnTo>
                    <a:pt x="9148699" y="2990850"/>
                  </a:lnTo>
                  <a:lnTo>
                    <a:pt x="9152763" y="2980563"/>
                  </a:lnTo>
                  <a:lnTo>
                    <a:pt x="9160891" y="2972308"/>
                  </a:lnTo>
                  <a:lnTo>
                    <a:pt x="9181211" y="2966085"/>
                  </a:lnTo>
                  <a:lnTo>
                    <a:pt x="9203563" y="2962021"/>
                  </a:lnTo>
                  <a:lnTo>
                    <a:pt x="9223883" y="2955798"/>
                  </a:lnTo>
                  <a:lnTo>
                    <a:pt x="9234043" y="2943479"/>
                  </a:lnTo>
                  <a:lnTo>
                    <a:pt x="9252331" y="2918714"/>
                  </a:lnTo>
                  <a:lnTo>
                    <a:pt x="9266555" y="2889885"/>
                  </a:lnTo>
                  <a:lnTo>
                    <a:pt x="9284843" y="2861056"/>
                  </a:lnTo>
                  <a:lnTo>
                    <a:pt x="9299067" y="2832227"/>
                  </a:lnTo>
                  <a:lnTo>
                    <a:pt x="9309227" y="2815717"/>
                  </a:lnTo>
                  <a:close/>
                  <a:moveTo>
                    <a:pt x="9295003" y="2552065"/>
                  </a:moveTo>
                  <a:lnTo>
                    <a:pt x="9309227" y="2552065"/>
                  </a:lnTo>
                  <a:lnTo>
                    <a:pt x="9341739" y="2584958"/>
                  </a:lnTo>
                  <a:lnTo>
                    <a:pt x="9370187" y="2613787"/>
                  </a:lnTo>
                  <a:lnTo>
                    <a:pt x="9398635" y="2646680"/>
                  </a:lnTo>
                  <a:lnTo>
                    <a:pt x="9418955" y="2687828"/>
                  </a:lnTo>
                  <a:lnTo>
                    <a:pt x="9429115" y="2687828"/>
                  </a:lnTo>
                  <a:lnTo>
                    <a:pt x="9441307" y="2687828"/>
                  </a:lnTo>
                  <a:lnTo>
                    <a:pt x="9447403" y="2687828"/>
                  </a:lnTo>
                  <a:lnTo>
                    <a:pt x="9451467" y="2687828"/>
                  </a:lnTo>
                  <a:lnTo>
                    <a:pt x="9457563" y="2687828"/>
                  </a:lnTo>
                  <a:lnTo>
                    <a:pt x="9465691" y="2681605"/>
                  </a:lnTo>
                  <a:lnTo>
                    <a:pt x="9469755" y="2675382"/>
                  </a:lnTo>
                  <a:lnTo>
                    <a:pt x="9471787" y="2663063"/>
                  </a:lnTo>
                  <a:lnTo>
                    <a:pt x="9479915" y="2663063"/>
                  </a:lnTo>
                  <a:lnTo>
                    <a:pt x="9479915" y="2710434"/>
                  </a:lnTo>
                  <a:lnTo>
                    <a:pt x="9475851" y="2720721"/>
                  </a:lnTo>
                  <a:lnTo>
                    <a:pt x="9471787" y="2731008"/>
                  </a:lnTo>
                  <a:lnTo>
                    <a:pt x="9469755" y="2743327"/>
                  </a:lnTo>
                  <a:lnTo>
                    <a:pt x="9465691" y="2749550"/>
                  </a:lnTo>
                  <a:lnTo>
                    <a:pt x="9441307" y="2749550"/>
                  </a:lnTo>
                  <a:lnTo>
                    <a:pt x="9441307" y="2774315"/>
                  </a:lnTo>
                  <a:lnTo>
                    <a:pt x="9418955" y="2796921"/>
                  </a:lnTo>
                  <a:lnTo>
                    <a:pt x="9400667" y="2817495"/>
                  </a:lnTo>
                  <a:lnTo>
                    <a:pt x="9380347" y="2840101"/>
                  </a:lnTo>
                  <a:lnTo>
                    <a:pt x="9380347" y="2829814"/>
                  </a:lnTo>
                  <a:lnTo>
                    <a:pt x="9376283" y="2821559"/>
                  </a:lnTo>
                  <a:lnTo>
                    <a:pt x="9376283" y="2815336"/>
                  </a:lnTo>
                  <a:lnTo>
                    <a:pt x="9376283" y="2803017"/>
                  </a:lnTo>
                  <a:lnTo>
                    <a:pt x="9380347" y="2796794"/>
                  </a:lnTo>
                  <a:lnTo>
                    <a:pt x="9380347" y="2788539"/>
                  </a:lnTo>
                  <a:lnTo>
                    <a:pt x="9380347" y="2782316"/>
                  </a:lnTo>
                  <a:lnTo>
                    <a:pt x="9376283" y="2778252"/>
                  </a:lnTo>
                  <a:lnTo>
                    <a:pt x="9370187" y="2774188"/>
                  </a:lnTo>
                  <a:lnTo>
                    <a:pt x="9362059" y="2772156"/>
                  </a:lnTo>
                  <a:lnTo>
                    <a:pt x="9355963" y="2768092"/>
                  </a:lnTo>
                  <a:lnTo>
                    <a:pt x="9347835" y="2764028"/>
                  </a:lnTo>
                  <a:lnTo>
                    <a:pt x="9341739" y="2759964"/>
                  </a:lnTo>
                  <a:lnTo>
                    <a:pt x="9337675" y="2757932"/>
                  </a:lnTo>
                  <a:lnTo>
                    <a:pt x="9337675" y="2753868"/>
                  </a:lnTo>
                  <a:lnTo>
                    <a:pt x="9341739" y="2749804"/>
                  </a:lnTo>
                  <a:lnTo>
                    <a:pt x="9347835" y="2739517"/>
                  </a:lnTo>
                  <a:lnTo>
                    <a:pt x="9357995" y="2731262"/>
                  </a:lnTo>
                  <a:lnTo>
                    <a:pt x="9370187" y="2720975"/>
                  </a:lnTo>
                  <a:lnTo>
                    <a:pt x="9380347" y="2710688"/>
                  </a:lnTo>
                  <a:lnTo>
                    <a:pt x="9366123" y="2696210"/>
                  </a:lnTo>
                  <a:lnTo>
                    <a:pt x="9351899" y="2671445"/>
                  </a:lnTo>
                  <a:lnTo>
                    <a:pt x="9329547" y="2634361"/>
                  </a:lnTo>
                  <a:lnTo>
                    <a:pt x="9313291" y="2603500"/>
                  </a:lnTo>
                  <a:lnTo>
                    <a:pt x="9303131" y="2574671"/>
                  </a:lnTo>
                  <a:lnTo>
                    <a:pt x="9295003" y="2552065"/>
                  </a:lnTo>
                  <a:close/>
                  <a:moveTo>
                    <a:pt x="9166860" y="2175002"/>
                  </a:moveTo>
                  <a:lnTo>
                    <a:pt x="9185148" y="2175002"/>
                  </a:lnTo>
                  <a:lnTo>
                    <a:pt x="9217660" y="2199767"/>
                  </a:lnTo>
                  <a:lnTo>
                    <a:pt x="9256268" y="2222373"/>
                  </a:lnTo>
                  <a:lnTo>
                    <a:pt x="9256268" y="2242947"/>
                  </a:lnTo>
                  <a:lnTo>
                    <a:pt x="9231884" y="2242947"/>
                  </a:lnTo>
                  <a:lnTo>
                    <a:pt x="9213596" y="2228469"/>
                  </a:lnTo>
                  <a:lnTo>
                    <a:pt x="9195308" y="2213991"/>
                  </a:lnTo>
                  <a:lnTo>
                    <a:pt x="9181084" y="2195449"/>
                  </a:lnTo>
                  <a:lnTo>
                    <a:pt x="9166860" y="2174875"/>
                  </a:lnTo>
                  <a:close/>
                  <a:moveTo>
                    <a:pt x="9543161" y="2049272"/>
                  </a:moveTo>
                  <a:lnTo>
                    <a:pt x="9551289" y="2049272"/>
                  </a:lnTo>
                  <a:lnTo>
                    <a:pt x="9557385" y="2053336"/>
                  </a:lnTo>
                  <a:lnTo>
                    <a:pt x="9561449" y="2055368"/>
                  </a:lnTo>
                  <a:lnTo>
                    <a:pt x="9561449" y="2059432"/>
                  </a:lnTo>
                  <a:lnTo>
                    <a:pt x="9565513" y="2063496"/>
                  </a:lnTo>
                  <a:lnTo>
                    <a:pt x="9567545" y="2069719"/>
                  </a:lnTo>
                  <a:lnTo>
                    <a:pt x="9575673" y="2082038"/>
                  </a:lnTo>
                  <a:lnTo>
                    <a:pt x="9579737" y="2094357"/>
                  </a:lnTo>
                  <a:lnTo>
                    <a:pt x="9581769" y="2108835"/>
                  </a:lnTo>
                  <a:lnTo>
                    <a:pt x="9567545" y="2108835"/>
                  </a:lnTo>
                  <a:lnTo>
                    <a:pt x="9567545" y="2094357"/>
                  </a:lnTo>
                  <a:lnTo>
                    <a:pt x="9557385" y="2088134"/>
                  </a:lnTo>
                  <a:lnTo>
                    <a:pt x="9553321" y="2077847"/>
                  </a:lnTo>
                  <a:lnTo>
                    <a:pt x="9551289" y="2069592"/>
                  </a:lnTo>
                  <a:lnTo>
                    <a:pt x="9547225" y="2059305"/>
                  </a:lnTo>
                  <a:lnTo>
                    <a:pt x="9543161" y="2049018"/>
                  </a:lnTo>
                  <a:close/>
                  <a:moveTo>
                    <a:pt x="9217787" y="2005711"/>
                  </a:moveTo>
                  <a:lnTo>
                    <a:pt x="9223883" y="2005711"/>
                  </a:lnTo>
                  <a:lnTo>
                    <a:pt x="9227947" y="2009775"/>
                  </a:lnTo>
                  <a:lnTo>
                    <a:pt x="9227947" y="2011807"/>
                  </a:lnTo>
                  <a:lnTo>
                    <a:pt x="9232011" y="2011807"/>
                  </a:lnTo>
                  <a:lnTo>
                    <a:pt x="9234043" y="2011807"/>
                  </a:lnTo>
                  <a:lnTo>
                    <a:pt x="9238107" y="2015871"/>
                  </a:lnTo>
                  <a:lnTo>
                    <a:pt x="9242171" y="2026158"/>
                  </a:lnTo>
                  <a:lnTo>
                    <a:pt x="9242171" y="2038477"/>
                  </a:lnTo>
                  <a:lnTo>
                    <a:pt x="9246235" y="2044700"/>
                  </a:lnTo>
                  <a:lnTo>
                    <a:pt x="9248267" y="2052955"/>
                  </a:lnTo>
                  <a:lnTo>
                    <a:pt x="9252331" y="2059178"/>
                  </a:lnTo>
                  <a:lnTo>
                    <a:pt x="9256395" y="2069465"/>
                  </a:lnTo>
                  <a:lnTo>
                    <a:pt x="9232011" y="2069465"/>
                  </a:lnTo>
                  <a:lnTo>
                    <a:pt x="9227947" y="2052955"/>
                  </a:lnTo>
                  <a:lnTo>
                    <a:pt x="9219819" y="2040636"/>
                  </a:lnTo>
                  <a:lnTo>
                    <a:pt x="9217787" y="2026158"/>
                  </a:lnTo>
                  <a:lnTo>
                    <a:pt x="9217787" y="2005584"/>
                  </a:lnTo>
                  <a:close/>
                  <a:moveTo>
                    <a:pt x="5912739" y="1991106"/>
                  </a:moveTo>
                  <a:lnTo>
                    <a:pt x="5912739" y="2005584"/>
                  </a:lnTo>
                  <a:lnTo>
                    <a:pt x="5928995" y="2044700"/>
                  </a:lnTo>
                  <a:lnTo>
                    <a:pt x="5928995" y="2088007"/>
                  </a:lnTo>
                  <a:lnTo>
                    <a:pt x="5918835" y="2127123"/>
                  </a:lnTo>
                  <a:lnTo>
                    <a:pt x="5900547" y="2166239"/>
                  </a:lnTo>
                  <a:lnTo>
                    <a:pt x="5880227" y="2203323"/>
                  </a:lnTo>
                  <a:lnTo>
                    <a:pt x="5861939" y="2238375"/>
                  </a:lnTo>
                  <a:lnTo>
                    <a:pt x="5847715" y="2267204"/>
                  </a:lnTo>
                  <a:lnTo>
                    <a:pt x="5841619" y="2304288"/>
                  </a:lnTo>
                  <a:lnTo>
                    <a:pt x="5837555" y="2335149"/>
                  </a:lnTo>
                  <a:lnTo>
                    <a:pt x="5833491" y="2361946"/>
                  </a:lnTo>
                  <a:lnTo>
                    <a:pt x="5819267" y="2382520"/>
                  </a:lnTo>
                  <a:lnTo>
                    <a:pt x="5794883" y="2401062"/>
                  </a:lnTo>
                  <a:lnTo>
                    <a:pt x="5794883" y="2392807"/>
                  </a:lnTo>
                  <a:lnTo>
                    <a:pt x="5780659" y="2390775"/>
                  </a:lnTo>
                  <a:lnTo>
                    <a:pt x="5770499" y="2386711"/>
                  </a:lnTo>
                  <a:lnTo>
                    <a:pt x="5760339" y="2378456"/>
                  </a:lnTo>
                  <a:lnTo>
                    <a:pt x="5752211" y="2368169"/>
                  </a:lnTo>
                  <a:lnTo>
                    <a:pt x="5748147" y="2353691"/>
                  </a:lnTo>
                  <a:lnTo>
                    <a:pt x="5733923" y="2324862"/>
                  </a:lnTo>
                  <a:lnTo>
                    <a:pt x="5731891" y="2296033"/>
                  </a:lnTo>
                  <a:lnTo>
                    <a:pt x="5742051" y="2271268"/>
                  </a:lnTo>
                  <a:lnTo>
                    <a:pt x="5752211" y="2242439"/>
                  </a:lnTo>
                  <a:lnTo>
                    <a:pt x="5762371" y="2213610"/>
                  </a:lnTo>
                  <a:lnTo>
                    <a:pt x="5762371" y="2195068"/>
                  </a:lnTo>
                  <a:lnTo>
                    <a:pt x="5760339" y="2166239"/>
                  </a:lnTo>
                  <a:lnTo>
                    <a:pt x="5756275" y="2137410"/>
                  </a:lnTo>
                  <a:lnTo>
                    <a:pt x="5756275" y="2108581"/>
                  </a:lnTo>
                  <a:lnTo>
                    <a:pt x="5794883" y="2108581"/>
                  </a:lnTo>
                  <a:lnTo>
                    <a:pt x="5805043" y="2092071"/>
                  </a:lnTo>
                  <a:lnTo>
                    <a:pt x="5827395" y="2069465"/>
                  </a:lnTo>
                  <a:lnTo>
                    <a:pt x="5847715" y="2044700"/>
                  </a:lnTo>
                  <a:lnTo>
                    <a:pt x="5872099" y="2019935"/>
                  </a:lnTo>
                  <a:lnTo>
                    <a:pt x="5894451" y="2001393"/>
                  </a:lnTo>
                  <a:lnTo>
                    <a:pt x="5912739" y="1991106"/>
                  </a:lnTo>
                  <a:close/>
                  <a:moveTo>
                    <a:pt x="9061196" y="1879854"/>
                  </a:moveTo>
                  <a:lnTo>
                    <a:pt x="9089644" y="1890141"/>
                  </a:lnTo>
                  <a:lnTo>
                    <a:pt x="9089644" y="1904619"/>
                  </a:lnTo>
                  <a:lnTo>
                    <a:pt x="9067292" y="1904619"/>
                  </a:lnTo>
                  <a:lnTo>
                    <a:pt x="9067292" y="1896364"/>
                  </a:lnTo>
                  <a:lnTo>
                    <a:pt x="9065260" y="1894332"/>
                  </a:lnTo>
                  <a:lnTo>
                    <a:pt x="9065260" y="1890268"/>
                  </a:lnTo>
                  <a:lnTo>
                    <a:pt x="9061196" y="1890268"/>
                  </a:lnTo>
                  <a:lnTo>
                    <a:pt x="9061196" y="1886204"/>
                  </a:lnTo>
                  <a:lnTo>
                    <a:pt x="9061196" y="1879981"/>
                  </a:lnTo>
                  <a:close/>
                  <a:moveTo>
                    <a:pt x="8552688" y="1871726"/>
                  </a:moveTo>
                  <a:lnTo>
                    <a:pt x="8560816" y="1871726"/>
                  </a:lnTo>
                  <a:lnTo>
                    <a:pt x="8562848" y="1890268"/>
                  </a:lnTo>
                  <a:lnTo>
                    <a:pt x="8566912" y="1915033"/>
                  </a:lnTo>
                  <a:lnTo>
                    <a:pt x="8577072" y="1943862"/>
                  </a:lnTo>
                  <a:lnTo>
                    <a:pt x="8585200" y="1968627"/>
                  </a:lnTo>
                  <a:lnTo>
                    <a:pt x="8591296" y="1983105"/>
                  </a:lnTo>
                  <a:lnTo>
                    <a:pt x="8595360" y="1987169"/>
                  </a:lnTo>
                  <a:lnTo>
                    <a:pt x="8605520" y="1991233"/>
                  </a:lnTo>
                  <a:lnTo>
                    <a:pt x="8613648" y="1991233"/>
                  </a:lnTo>
                  <a:lnTo>
                    <a:pt x="8623808" y="1995297"/>
                  </a:lnTo>
                  <a:lnTo>
                    <a:pt x="8631936" y="1995297"/>
                  </a:lnTo>
                  <a:lnTo>
                    <a:pt x="8638032" y="1997329"/>
                  </a:lnTo>
                  <a:lnTo>
                    <a:pt x="8638032" y="2009648"/>
                  </a:lnTo>
                  <a:lnTo>
                    <a:pt x="8646160" y="2034413"/>
                  </a:lnTo>
                  <a:lnTo>
                    <a:pt x="8652256" y="2063242"/>
                  </a:lnTo>
                  <a:lnTo>
                    <a:pt x="8662416" y="2098294"/>
                  </a:lnTo>
                  <a:lnTo>
                    <a:pt x="8670544" y="2123059"/>
                  </a:lnTo>
                  <a:lnTo>
                    <a:pt x="8676640" y="2141601"/>
                  </a:lnTo>
                  <a:lnTo>
                    <a:pt x="8694928" y="2141601"/>
                  </a:lnTo>
                  <a:lnTo>
                    <a:pt x="8705088" y="2145665"/>
                  </a:lnTo>
                  <a:lnTo>
                    <a:pt x="8717280" y="2149729"/>
                  </a:lnTo>
                  <a:lnTo>
                    <a:pt x="8723376" y="2155952"/>
                  </a:lnTo>
                  <a:lnTo>
                    <a:pt x="8729472" y="2166239"/>
                  </a:lnTo>
                  <a:lnTo>
                    <a:pt x="8747760" y="2193036"/>
                  </a:lnTo>
                  <a:lnTo>
                    <a:pt x="8755888" y="2228088"/>
                  </a:lnTo>
                  <a:lnTo>
                    <a:pt x="8794496" y="2228088"/>
                  </a:lnTo>
                  <a:lnTo>
                    <a:pt x="8808720" y="2265172"/>
                  </a:lnTo>
                  <a:lnTo>
                    <a:pt x="8829040" y="2289937"/>
                  </a:lnTo>
                  <a:lnTo>
                    <a:pt x="8847328" y="2314702"/>
                  </a:lnTo>
                  <a:lnTo>
                    <a:pt x="8865616" y="2347595"/>
                  </a:lnTo>
                  <a:lnTo>
                    <a:pt x="8871712" y="2401189"/>
                  </a:lnTo>
                  <a:lnTo>
                    <a:pt x="8869680" y="2444496"/>
                  </a:lnTo>
                  <a:lnTo>
                    <a:pt x="8857488" y="2487803"/>
                  </a:lnTo>
                  <a:lnTo>
                    <a:pt x="8841232" y="2526919"/>
                  </a:lnTo>
                  <a:lnTo>
                    <a:pt x="8822944" y="2570226"/>
                  </a:lnTo>
                  <a:lnTo>
                    <a:pt x="8800592" y="2617597"/>
                  </a:lnTo>
                  <a:lnTo>
                    <a:pt x="8794496" y="2646426"/>
                  </a:lnTo>
                  <a:lnTo>
                    <a:pt x="8784336" y="2675255"/>
                  </a:lnTo>
                  <a:lnTo>
                    <a:pt x="8776208" y="2706116"/>
                  </a:lnTo>
                  <a:lnTo>
                    <a:pt x="8766048" y="2730881"/>
                  </a:lnTo>
                  <a:lnTo>
                    <a:pt x="8747760" y="2749423"/>
                  </a:lnTo>
                  <a:lnTo>
                    <a:pt x="8727440" y="2759710"/>
                  </a:lnTo>
                  <a:lnTo>
                    <a:pt x="8703056" y="2772029"/>
                  </a:lnTo>
                  <a:lnTo>
                    <a:pt x="8676640" y="2782316"/>
                  </a:lnTo>
                  <a:lnTo>
                    <a:pt x="8660384" y="2788539"/>
                  </a:lnTo>
                  <a:lnTo>
                    <a:pt x="8638032" y="2772029"/>
                  </a:lnTo>
                  <a:lnTo>
                    <a:pt x="8613648" y="2749423"/>
                  </a:lnTo>
                  <a:lnTo>
                    <a:pt x="8595360" y="2763901"/>
                  </a:lnTo>
                  <a:lnTo>
                    <a:pt x="8575040" y="2772156"/>
                  </a:lnTo>
                  <a:lnTo>
                    <a:pt x="8548624" y="2768092"/>
                  </a:lnTo>
                  <a:lnTo>
                    <a:pt x="8522208" y="2764028"/>
                  </a:lnTo>
                  <a:lnTo>
                    <a:pt x="8489696" y="2759964"/>
                  </a:lnTo>
                  <a:lnTo>
                    <a:pt x="8475472" y="2687828"/>
                  </a:lnTo>
                  <a:lnTo>
                    <a:pt x="8465312" y="2685796"/>
                  </a:lnTo>
                  <a:lnTo>
                    <a:pt x="8453120" y="2681732"/>
                  </a:lnTo>
                  <a:lnTo>
                    <a:pt x="8442960" y="2677668"/>
                  </a:lnTo>
                  <a:lnTo>
                    <a:pt x="8436864" y="2671445"/>
                  </a:lnTo>
                  <a:lnTo>
                    <a:pt x="8428736" y="2667381"/>
                  </a:lnTo>
                  <a:lnTo>
                    <a:pt x="8424672" y="2663317"/>
                  </a:lnTo>
                  <a:lnTo>
                    <a:pt x="8424672" y="2661285"/>
                  </a:lnTo>
                  <a:lnTo>
                    <a:pt x="8428736" y="2657221"/>
                  </a:lnTo>
                  <a:lnTo>
                    <a:pt x="8428736" y="2653157"/>
                  </a:lnTo>
                  <a:lnTo>
                    <a:pt x="8428736" y="2649093"/>
                  </a:lnTo>
                  <a:lnTo>
                    <a:pt x="8424672" y="2647061"/>
                  </a:lnTo>
                  <a:lnTo>
                    <a:pt x="8422640" y="2642997"/>
                  </a:lnTo>
                  <a:lnTo>
                    <a:pt x="8410448" y="2638933"/>
                  </a:lnTo>
                  <a:lnTo>
                    <a:pt x="8408416" y="2642997"/>
                  </a:lnTo>
                  <a:lnTo>
                    <a:pt x="8408416" y="2647061"/>
                  </a:lnTo>
                  <a:lnTo>
                    <a:pt x="8404352" y="2649093"/>
                  </a:lnTo>
                  <a:lnTo>
                    <a:pt x="8400288" y="2649093"/>
                  </a:lnTo>
                  <a:lnTo>
                    <a:pt x="8396224" y="2649093"/>
                  </a:lnTo>
                  <a:lnTo>
                    <a:pt x="8396224" y="2638806"/>
                  </a:lnTo>
                  <a:lnTo>
                    <a:pt x="8386064" y="2638806"/>
                  </a:lnTo>
                  <a:lnTo>
                    <a:pt x="8386064" y="2632583"/>
                  </a:lnTo>
                  <a:lnTo>
                    <a:pt x="8400288" y="2624328"/>
                  </a:lnTo>
                  <a:lnTo>
                    <a:pt x="8410448" y="2614041"/>
                  </a:lnTo>
                  <a:lnTo>
                    <a:pt x="8418576" y="2603754"/>
                  </a:lnTo>
                  <a:lnTo>
                    <a:pt x="8410448" y="2603754"/>
                  </a:lnTo>
                  <a:lnTo>
                    <a:pt x="8410448" y="2591435"/>
                  </a:lnTo>
                  <a:lnTo>
                    <a:pt x="8394192" y="2609977"/>
                  </a:lnTo>
                  <a:lnTo>
                    <a:pt x="8375904" y="2620264"/>
                  </a:lnTo>
                  <a:lnTo>
                    <a:pt x="8347456" y="2632583"/>
                  </a:lnTo>
                  <a:lnTo>
                    <a:pt x="8337296" y="2609977"/>
                  </a:lnTo>
                  <a:lnTo>
                    <a:pt x="8323072" y="2589403"/>
                  </a:lnTo>
                  <a:lnTo>
                    <a:pt x="8304784" y="2570861"/>
                  </a:lnTo>
                  <a:lnTo>
                    <a:pt x="8280400" y="2556383"/>
                  </a:lnTo>
                  <a:lnTo>
                    <a:pt x="8247888" y="2552319"/>
                  </a:lnTo>
                  <a:lnTo>
                    <a:pt x="8227568" y="2546096"/>
                  </a:lnTo>
                  <a:lnTo>
                    <a:pt x="8199120" y="2542032"/>
                  </a:lnTo>
                  <a:lnTo>
                    <a:pt x="8158480" y="2546096"/>
                  </a:lnTo>
                  <a:lnTo>
                    <a:pt x="8119872" y="2548128"/>
                  </a:lnTo>
                  <a:lnTo>
                    <a:pt x="8081264" y="2556383"/>
                  </a:lnTo>
                  <a:lnTo>
                    <a:pt x="8046720" y="2562606"/>
                  </a:lnTo>
                  <a:lnTo>
                    <a:pt x="8020304" y="2570861"/>
                  </a:lnTo>
                  <a:lnTo>
                    <a:pt x="8006080" y="2618232"/>
                  </a:lnTo>
                  <a:lnTo>
                    <a:pt x="7971536" y="2618232"/>
                  </a:lnTo>
                  <a:lnTo>
                    <a:pt x="7939024" y="2614168"/>
                  </a:lnTo>
                  <a:lnTo>
                    <a:pt x="7904480" y="2618232"/>
                  </a:lnTo>
                  <a:lnTo>
                    <a:pt x="7880096" y="2624455"/>
                  </a:lnTo>
                  <a:lnTo>
                    <a:pt x="7853680" y="2634742"/>
                  </a:lnTo>
                  <a:lnTo>
                    <a:pt x="7833360" y="2647061"/>
                  </a:lnTo>
                  <a:lnTo>
                    <a:pt x="7808976" y="2649093"/>
                  </a:lnTo>
                  <a:lnTo>
                    <a:pt x="7780528" y="2649093"/>
                  </a:lnTo>
                  <a:lnTo>
                    <a:pt x="7772400" y="2634615"/>
                  </a:lnTo>
                  <a:lnTo>
                    <a:pt x="7766304" y="2624328"/>
                  </a:lnTo>
                  <a:lnTo>
                    <a:pt x="7754112" y="2614041"/>
                  </a:lnTo>
                  <a:lnTo>
                    <a:pt x="7748016" y="2603754"/>
                  </a:lnTo>
                  <a:lnTo>
                    <a:pt x="7766304" y="2576957"/>
                  </a:lnTo>
                  <a:lnTo>
                    <a:pt x="7768336" y="2546096"/>
                  </a:lnTo>
                  <a:lnTo>
                    <a:pt x="7766304" y="2509012"/>
                  </a:lnTo>
                  <a:lnTo>
                    <a:pt x="7752080" y="2473960"/>
                  </a:lnTo>
                  <a:lnTo>
                    <a:pt x="7737856" y="2434844"/>
                  </a:lnTo>
                  <a:lnTo>
                    <a:pt x="7719568" y="2397760"/>
                  </a:lnTo>
                  <a:lnTo>
                    <a:pt x="7709408" y="2364867"/>
                  </a:lnTo>
                  <a:lnTo>
                    <a:pt x="7701280" y="2340102"/>
                  </a:lnTo>
                  <a:lnTo>
                    <a:pt x="7709408" y="2340102"/>
                  </a:lnTo>
                  <a:lnTo>
                    <a:pt x="7715504" y="2344166"/>
                  </a:lnTo>
                  <a:lnTo>
                    <a:pt x="7719568" y="2344166"/>
                  </a:lnTo>
                  <a:lnTo>
                    <a:pt x="7723632" y="2348230"/>
                  </a:lnTo>
                  <a:lnTo>
                    <a:pt x="7727696" y="2344166"/>
                  </a:lnTo>
                  <a:lnTo>
                    <a:pt x="7729728" y="2340102"/>
                  </a:lnTo>
                  <a:lnTo>
                    <a:pt x="7733792" y="2333879"/>
                  </a:lnTo>
                  <a:lnTo>
                    <a:pt x="7715504" y="2315337"/>
                  </a:lnTo>
                  <a:lnTo>
                    <a:pt x="7709408" y="2292731"/>
                  </a:lnTo>
                  <a:lnTo>
                    <a:pt x="7701280" y="2267966"/>
                  </a:lnTo>
                  <a:lnTo>
                    <a:pt x="7719568" y="2247392"/>
                  </a:lnTo>
                  <a:lnTo>
                    <a:pt x="7733792" y="2224786"/>
                  </a:lnTo>
                  <a:lnTo>
                    <a:pt x="7748016" y="2204212"/>
                  </a:lnTo>
                  <a:lnTo>
                    <a:pt x="7768336" y="2185670"/>
                  </a:lnTo>
                  <a:lnTo>
                    <a:pt x="7794752" y="2175383"/>
                  </a:lnTo>
                  <a:lnTo>
                    <a:pt x="7811008" y="2175383"/>
                  </a:lnTo>
                  <a:lnTo>
                    <a:pt x="7839456" y="2171319"/>
                  </a:lnTo>
                  <a:lnTo>
                    <a:pt x="7876032" y="2165096"/>
                  </a:lnTo>
                  <a:lnTo>
                    <a:pt x="7908544" y="2156841"/>
                  </a:lnTo>
                  <a:lnTo>
                    <a:pt x="7936992" y="2150618"/>
                  </a:lnTo>
                  <a:lnTo>
                    <a:pt x="7947152" y="2123821"/>
                  </a:lnTo>
                  <a:lnTo>
                    <a:pt x="7963408" y="2094992"/>
                  </a:lnTo>
                  <a:lnTo>
                    <a:pt x="7985760" y="2074418"/>
                  </a:lnTo>
                  <a:lnTo>
                    <a:pt x="8014208" y="2064131"/>
                  </a:lnTo>
                  <a:lnTo>
                    <a:pt x="8014208" y="2039366"/>
                  </a:lnTo>
                  <a:lnTo>
                    <a:pt x="8028432" y="2031111"/>
                  </a:lnTo>
                  <a:lnTo>
                    <a:pt x="8046720" y="2012569"/>
                  </a:lnTo>
                  <a:lnTo>
                    <a:pt x="8067040" y="1996059"/>
                  </a:lnTo>
                  <a:lnTo>
                    <a:pt x="8089392" y="1981581"/>
                  </a:lnTo>
                  <a:lnTo>
                    <a:pt x="8109712" y="1969262"/>
                  </a:lnTo>
                  <a:lnTo>
                    <a:pt x="8123936" y="1977517"/>
                  </a:lnTo>
                  <a:lnTo>
                    <a:pt x="8128000" y="1981581"/>
                  </a:lnTo>
                  <a:lnTo>
                    <a:pt x="8128000" y="1987804"/>
                  </a:lnTo>
                  <a:lnTo>
                    <a:pt x="8128000" y="1996059"/>
                  </a:lnTo>
                  <a:lnTo>
                    <a:pt x="8132064" y="2006346"/>
                  </a:lnTo>
                  <a:lnTo>
                    <a:pt x="8142224" y="2010410"/>
                  </a:lnTo>
                  <a:lnTo>
                    <a:pt x="8152384" y="2010410"/>
                  </a:lnTo>
                  <a:lnTo>
                    <a:pt x="8158480" y="2012442"/>
                  </a:lnTo>
                  <a:lnTo>
                    <a:pt x="8170672" y="2016506"/>
                  </a:lnTo>
                  <a:lnTo>
                    <a:pt x="8176768" y="1983613"/>
                  </a:lnTo>
                  <a:lnTo>
                    <a:pt x="8186928" y="1967103"/>
                  </a:lnTo>
                  <a:lnTo>
                    <a:pt x="8201152" y="1954784"/>
                  </a:lnTo>
                  <a:lnTo>
                    <a:pt x="8219440" y="1944497"/>
                  </a:lnTo>
                  <a:lnTo>
                    <a:pt x="8237728" y="1938274"/>
                  </a:lnTo>
                  <a:lnTo>
                    <a:pt x="8256016" y="1919732"/>
                  </a:lnTo>
                  <a:lnTo>
                    <a:pt x="8247888" y="1915668"/>
                  </a:lnTo>
                  <a:lnTo>
                    <a:pt x="8247888" y="1911604"/>
                  </a:lnTo>
                  <a:lnTo>
                    <a:pt x="8243824" y="1909572"/>
                  </a:lnTo>
                  <a:lnTo>
                    <a:pt x="8241792" y="1905508"/>
                  </a:lnTo>
                  <a:lnTo>
                    <a:pt x="8270240" y="1905508"/>
                  </a:lnTo>
                  <a:lnTo>
                    <a:pt x="8298688" y="1919986"/>
                  </a:lnTo>
                  <a:lnTo>
                    <a:pt x="8329168" y="1924050"/>
                  </a:lnTo>
                  <a:lnTo>
                    <a:pt x="8361680" y="1924050"/>
                  </a:lnTo>
                  <a:lnTo>
                    <a:pt x="8396224" y="1919986"/>
                  </a:lnTo>
                  <a:lnTo>
                    <a:pt x="8396224" y="1938528"/>
                  </a:lnTo>
                  <a:lnTo>
                    <a:pt x="8371840" y="1969389"/>
                  </a:lnTo>
                  <a:lnTo>
                    <a:pt x="8357616" y="2016760"/>
                  </a:lnTo>
                  <a:lnTo>
                    <a:pt x="8382000" y="2031238"/>
                  </a:lnTo>
                  <a:lnTo>
                    <a:pt x="8414512" y="2049780"/>
                  </a:lnTo>
                  <a:lnTo>
                    <a:pt x="8447024" y="2068322"/>
                  </a:lnTo>
                  <a:lnTo>
                    <a:pt x="8479536" y="2078609"/>
                  </a:lnTo>
                  <a:lnTo>
                    <a:pt x="8503920" y="2078609"/>
                  </a:lnTo>
                  <a:lnTo>
                    <a:pt x="8522208" y="2049780"/>
                  </a:lnTo>
                  <a:lnTo>
                    <a:pt x="8532368" y="2002409"/>
                  </a:lnTo>
                  <a:lnTo>
                    <a:pt x="8534400" y="1955038"/>
                  </a:lnTo>
                  <a:lnTo>
                    <a:pt x="8542528" y="1909699"/>
                  </a:lnTo>
                  <a:lnTo>
                    <a:pt x="8552688" y="1872615"/>
                  </a:lnTo>
                  <a:close/>
                  <a:moveTo>
                    <a:pt x="9028684" y="1847850"/>
                  </a:moveTo>
                  <a:lnTo>
                    <a:pt x="9036812" y="1856105"/>
                  </a:lnTo>
                  <a:lnTo>
                    <a:pt x="9042908" y="1862328"/>
                  </a:lnTo>
                  <a:lnTo>
                    <a:pt x="9051036" y="1866392"/>
                  </a:lnTo>
                  <a:lnTo>
                    <a:pt x="9051036" y="1880870"/>
                  </a:lnTo>
                  <a:lnTo>
                    <a:pt x="9036812" y="1880870"/>
                  </a:lnTo>
                  <a:lnTo>
                    <a:pt x="9032748" y="1880870"/>
                  </a:lnTo>
                  <a:lnTo>
                    <a:pt x="9028684" y="1876806"/>
                  </a:lnTo>
                  <a:lnTo>
                    <a:pt x="9024620" y="1876806"/>
                  </a:lnTo>
                  <a:lnTo>
                    <a:pt x="9022588" y="1876806"/>
                  </a:lnTo>
                  <a:lnTo>
                    <a:pt x="9010396" y="1872742"/>
                  </a:lnTo>
                  <a:lnTo>
                    <a:pt x="9014460" y="1866519"/>
                  </a:lnTo>
                  <a:lnTo>
                    <a:pt x="9014460" y="1858264"/>
                  </a:lnTo>
                  <a:lnTo>
                    <a:pt x="9014460" y="1856232"/>
                  </a:lnTo>
                  <a:lnTo>
                    <a:pt x="9018524" y="1856232"/>
                  </a:lnTo>
                  <a:lnTo>
                    <a:pt x="9022588" y="1856232"/>
                  </a:lnTo>
                  <a:lnTo>
                    <a:pt x="9028684" y="1847977"/>
                  </a:lnTo>
                  <a:close/>
                  <a:moveTo>
                    <a:pt x="7865237" y="1847977"/>
                  </a:moveTo>
                  <a:lnTo>
                    <a:pt x="7879461" y="1852041"/>
                  </a:lnTo>
                  <a:lnTo>
                    <a:pt x="7889621" y="1852041"/>
                  </a:lnTo>
                  <a:lnTo>
                    <a:pt x="7899781" y="1852041"/>
                  </a:lnTo>
                  <a:lnTo>
                    <a:pt x="7907909" y="1856105"/>
                  </a:lnTo>
                  <a:lnTo>
                    <a:pt x="7918069" y="1858137"/>
                  </a:lnTo>
                  <a:lnTo>
                    <a:pt x="7918069" y="1872615"/>
                  </a:lnTo>
                  <a:lnTo>
                    <a:pt x="7909941" y="1872615"/>
                  </a:lnTo>
                  <a:lnTo>
                    <a:pt x="7909941" y="1880870"/>
                  </a:lnTo>
                  <a:lnTo>
                    <a:pt x="7899781" y="1876806"/>
                  </a:lnTo>
                  <a:lnTo>
                    <a:pt x="7889621" y="1872742"/>
                  </a:lnTo>
                  <a:lnTo>
                    <a:pt x="7879461" y="1866519"/>
                  </a:lnTo>
                  <a:lnTo>
                    <a:pt x="7871333" y="1858264"/>
                  </a:lnTo>
                  <a:lnTo>
                    <a:pt x="7865237" y="1847977"/>
                  </a:lnTo>
                  <a:close/>
                  <a:moveTo>
                    <a:pt x="9036812" y="1827403"/>
                  </a:moveTo>
                  <a:lnTo>
                    <a:pt x="9061196" y="1827403"/>
                  </a:lnTo>
                  <a:lnTo>
                    <a:pt x="9075420" y="1872742"/>
                  </a:lnTo>
                  <a:lnTo>
                    <a:pt x="9061196" y="1872742"/>
                  </a:lnTo>
                  <a:lnTo>
                    <a:pt x="9061196" y="1866519"/>
                  </a:lnTo>
                  <a:lnTo>
                    <a:pt x="9051036" y="1858264"/>
                  </a:lnTo>
                  <a:lnTo>
                    <a:pt x="9046972" y="1852041"/>
                  </a:lnTo>
                  <a:lnTo>
                    <a:pt x="9042908" y="1843786"/>
                  </a:lnTo>
                  <a:lnTo>
                    <a:pt x="9038844" y="1837563"/>
                  </a:lnTo>
                  <a:lnTo>
                    <a:pt x="9036812" y="1827276"/>
                  </a:lnTo>
                  <a:close/>
                  <a:moveTo>
                    <a:pt x="8060563" y="1819021"/>
                  </a:moveTo>
                  <a:lnTo>
                    <a:pt x="8099171" y="1819021"/>
                  </a:lnTo>
                  <a:lnTo>
                    <a:pt x="8099171" y="1827276"/>
                  </a:lnTo>
                  <a:lnTo>
                    <a:pt x="8091043" y="1827276"/>
                  </a:lnTo>
                  <a:lnTo>
                    <a:pt x="8066659" y="1843786"/>
                  </a:lnTo>
                  <a:lnTo>
                    <a:pt x="8038211" y="1862328"/>
                  </a:lnTo>
                  <a:lnTo>
                    <a:pt x="8013827" y="1880870"/>
                  </a:lnTo>
                  <a:lnTo>
                    <a:pt x="8005699" y="1880870"/>
                  </a:lnTo>
                  <a:lnTo>
                    <a:pt x="8003667" y="1876806"/>
                  </a:lnTo>
                  <a:lnTo>
                    <a:pt x="7999603" y="1876806"/>
                  </a:lnTo>
                  <a:lnTo>
                    <a:pt x="7995539" y="1872742"/>
                  </a:lnTo>
                  <a:lnTo>
                    <a:pt x="7989443" y="1872742"/>
                  </a:lnTo>
                  <a:lnTo>
                    <a:pt x="7989443" y="1866519"/>
                  </a:lnTo>
                  <a:lnTo>
                    <a:pt x="8023987" y="1843913"/>
                  </a:lnTo>
                  <a:lnTo>
                    <a:pt x="8060563" y="1819148"/>
                  </a:lnTo>
                  <a:close/>
                  <a:moveTo>
                    <a:pt x="7966964" y="1808861"/>
                  </a:moveTo>
                  <a:lnTo>
                    <a:pt x="7975092" y="1815084"/>
                  </a:lnTo>
                  <a:lnTo>
                    <a:pt x="7977124" y="1815084"/>
                  </a:lnTo>
                  <a:lnTo>
                    <a:pt x="7977124" y="1819148"/>
                  </a:lnTo>
                  <a:lnTo>
                    <a:pt x="7977124" y="1827403"/>
                  </a:lnTo>
                  <a:lnTo>
                    <a:pt x="7981188" y="1833626"/>
                  </a:lnTo>
                  <a:lnTo>
                    <a:pt x="7966964" y="1833626"/>
                  </a:lnTo>
                  <a:lnTo>
                    <a:pt x="7942580" y="1841881"/>
                  </a:lnTo>
                  <a:lnTo>
                    <a:pt x="7914132" y="1841881"/>
                  </a:lnTo>
                  <a:lnTo>
                    <a:pt x="7889748" y="1833626"/>
                  </a:lnTo>
                  <a:lnTo>
                    <a:pt x="7889748" y="1829562"/>
                  </a:lnTo>
                  <a:lnTo>
                    <a:pt x="7893812" y="1829562"/>
                  </a:lnTo>
                  <a:lnTo>
                    <a:pt x="7895844" y="1827530"/>
                  </a:lnTo>
                  <a:lnTo>
                    <a:pt x="7914132" y="1819275"/>
                  </a:lnTo>
                  <a:lnTo>
                    <a:pt x="7932420" y="1819275"/>
                  </a:lnTo>
                  <a:lnTo>
                    <a:pt x="7948676" y="1819275"/>
                  </a:lnTo>
                  <a:lnTo>
                    <a:pt x="7966964" y="1808988"/>
                  </a:lnTo>
                  <a:close/>
                  <a:moveTo>
                    <a:pt x="7832725" y="1808988"/>
                  </a:moveTo>
                  <a:lnTo>
                    <a:pt x="7846949" y="1813052"/>
                  </a:lnTo>
                  <a:lnTo>
                    <a:pt x="7853045" y="1815084"/>
                  </a:lnTo>
                  <a:lnTo>
                    <a:pt x="7861173" y="1819148"/>
                  </a:lnTo>
                  <a:lnTo>
                    <a:pt x="7867269" y="1827403"/>
                  </a:lnTo>
                  <a:lnTo>
                    <a:pt x="7871333" y="1833626"/>
                  </a:lnTo>
                  <a:lnTo>
                    <a:pt x="7865237" y="1833626"/>
                  </a:lnTo>
                  <a:lnTo>
                    <a:pt x="7846949" y="1841881"/>
                  </a:lnTo>
                  <a:lnTo>
                    <a:pt x="7824470" y="1841881"/>
                  </a:lnTo>
                  <a:lnTo>
                    <a:pt x="7800086" y="1841881"/>
                  </a:lnTo>
                  <a:lnTo>
                    <a:pt x="7800086" y="1827403"/>
                  </a:lnTo>
                  <a:lnTo>
                    <a:pt x="7810246" y="1823339"/>
                  </a:lnTo>
                  <a:lnTo>
                    <a:pt x="7822438" y="1819275"/>
                  </a:lnTo>
                  <a:lnTo>
                    <a:pt x="7824470" y="1815211"/>
                  </a:lnTo>
                  <a:lnTo>
                    <a:pt x="7832598" y="1808988"/>
                  </a:lnTo>
                  <a:close/>
                  <a:moveTo>
                    <a:pt x="8971534" y="1794510"/>
                  </a:moveTo>
                  <a:lnTo>
                    <a:pt x="8985758" y="1800733"/>
                  </a:lnTo>
                  <a:lnTo>
                    <a:pt x="8993886" y="1804797"/>
                  </a:lnTo>
                  <a:lnTo>
                    <a:pt x="9004046" y="1813052"/>
                  </a:lnTo>
                  <a:lnTo>
                    <a:pt x="9010142" y="1819275"/>
                  </a:lnTo>
                  <a:lnTo>
                    <a:pt x="9014206" y="1829562"/>
                  </a:lnTo>
                  <a:lnTo>
                    <a:pt x="9022334" y="1841881"/>
                  </a:lnTo>
                  <a:lnTo>
                    <a:pt x="9010142" y="1841881"/>
                  </a:lnTo>
                  <a:lnTo>
                    <a:pt x="9004046" y="1833626"/>
                  </a:lnTo>
                  <a:lnTo>
                    <a:pt x="8993886" y="1827403"/>
                  </a:lnTo>
                  <a:lnTo>
                    <a:pt x="8985758" y="1819148"/>
                  </a:lnTo>
                  <a:lnTo>
                    <a:pt x="8979662" y="1808861"/>
                  </a:lnTo>
                  <a:lnTo>
                    <a:pt x="8971534" y="1794383"/>
                  </a:lnTo>
                  <a:close/>
                  <a:moveTo>
                    <a:pt x="8918701" y="1779905"/>
                  </a:moveTo>
                  <a:lnTo>
                    <a:pt x="8924798" y="1779905"/>
                  </a:lnTo>
                  <a:lnTo>
                    <a:pt x="8928862" y="1783969"/>
                  </a:lnTo>
                  <a:lnTo>
                    <a:pt x="8932926" y="1783969"/>
                  </a:lnTo>
                  <a:lnTo>
                    <a:pt x="8936989" y="1786001"/>
                  </a:lnTo>
                  <a:lnTo>
                    <a:pt x="8936989" y="1790065"/>
                  </a:lnTo>
                  <a:lnTo>
                    <a:pt x="8943086" y="1794129"/>
                  </a:lnTo>
                  <a:lnTo>
                    <a:pt x="8951214" y="1794129"/>
                  </a:lnTo>
                  <a:lnTo>
                    <a:pt x="8951214" y="1800352"/>
                  </a:lnTo>
                  <a:lnTo>
                    <a:pt x="8939022" y="1798320"/>
                  </a:lnTo>
                  <a:lnTo>
                    <a:pt x="8932926" y="1794256"/>
                  </a:lnTo>
                  <a:lnTo>
                    <a:pt x="8928862" y="1790192"/>
                  </a:lnTo>
                  <a:lnTo>
                    <a:pt x="8924798" y="1786128"/>
                  </a:lnTo>
                  <a:lnTo>
                    <a:pt x="8918701" y="1779905"/>
                  </a:lnTo>
                  <a:close/>
                  <a:moveTo>
                    <a:pt x="8300339" y="1740789"/>
                  </a:moveTo>
                  <a:lnTo>
                    <a:pt x="8326755" y="1747012"/>
                  </a:lnTo>
                  <a:lnTo>
                    <a:pt x="8326755" y="1761490"/>
                  </a:lnTo>
                  <a:lnTo>
                    <a:pt x="8308467" y="1771777"/>
                  </a:lnTo>
                  <a:lnTo>
                    <a:pt x="8304402" y="1775841"/>
                  </a:lnTo>
                  <a:lnTo>
                    <a:pt x="8300339" y="1779905"/>
                  </a:lnTo>
                  <a:lnTo>
                    <a:pt x="8300339" y="1740789"/>
                  </a:lnTo>
                  <a:close/>
                  <a:moveTo>
                    <a:pt x="8871839" y="1699641"/>
                  </a:moveTo>
                  <a:lnTo>
                    <a:pt x="8894190" y="1714119"/>
                  </a:lnTo>
                  <a:lnTo>
                    <a:pt x="8908414" y="1736725"/>
                  </a:lnTo>
                  <a:lnTo>
                    <a:pt x="8918575" y="1761490"/>
                  </a:lnTo>
                  <a:lnTo>
                    <a:pt x="8912478" y="1761490"/>
                  </a:lnTo>
                  <a:lnTo>
                    <a:pt x="8912478" y="1771777"/>
                  </a:lnTo>
                  <a:lnTo>
                    <a:pt x="8886063" y="1761490"/>
                  </a:lnTo>
                  <a:lnTo>
                    <a:pt x="8879967" y="1742948"/>
                  </a:lnTo>
                  <a:lnTo>
                    <a:pt x="8875902" y="1726438"/>
                  </a:lnTo>
                  <a:lnTo>
                    <a:pt x="8871839" y="1699641"/>
                  </a:lnTo>
                  <a:close/>
                  <a:moveTo>
                    <a:pt x="8808847" y="1699641"/>
                  </a:moveTo>
                  <a:lnTo>
                    <a:pt x="8827135" y="1699641"/>
                  </a:lnTo>
                  <a:lnTo>
                    <a:pt x="8827135" y="1740789"/>
                  </a:lnTo>
                  <a:lnTo>
                    <a:pt x="8755888" y="1761363"/>
                  </a:lnTo>
                  <a:lnTo>
                    <a:pt x="8743696" y="1757299"/>
                  </a:lnTo>
                  <a:lnTo>
                    <a:pt x="8733536" y="1755267"/>
                  </a:lnTo>
                  <a:lnTo>
                    <a:pt x="8719312" y="1751203"/>
                  </a:lnTo>
                  <a:lnTo>
                    <a:pt x="8709151" y="1747139"/>
                  </a:lnTo>
                  <a:lnTo>
                    <a:pt x="8709151" y="1732661"/>
                  </a:lnTo>
                  <a:lnTo>
                    <a:pt x="8751824" y="1728597"/>
                  </a:lnTo>
                  <a:lnTo>
                    <a:pt x="8784336" y="1718310"/>
                  </a:lnTo>
                  <a:lnTo>
                    <a:pt x="8808720" y="1699768"/>
                  </a:lnTo>
                  <a:close/>
                  <a:moveTo>
                    <a:pt x="8066405" y="1668907"/>
                  </a:moveTo>
                  <a:lnTo>
                    <a:pt x="8098917" y="1668907"/>
                  </a:lnTo>
                  <a:lnTo>
                    <a:pt x="8102981" y="1672971"/>
                  </a:lnTo>
                  <a:lnTo>
                    <a:pt x="8105013" y="1675003"/>
                  </a:lnTo>
                  <a:lnTo>
                    <a:pt x="8105013" y="1689481"/>
                  </a:lnTo>
                  <a:lnTo>
                    <a:pt x="8066405" y="1689481"/>
                  </a:lnTo>
                  <a:lnTo>
                    <a:pt x="8066405" y="1668907"/>
                  </a:lnTo>
                  <a:close/>
                  <a:moveTo>
                    <a:pt x="8123301" y="1660652"/>
                  </a:moveTo>
                  <a:lnTo>
                    <a:pt x="8200644" y="1668907"/>
                  </a:lnTo>
                  <a:lnTo>
                    <a:pt x="8200644" y="1675130"/>
                  </a:lnTo>
                  <a:lnTo>
                    <a:pt x="8204708" y="1683385"/>
                  </a:lnTo>
                  <a:lnTo>
                    <a:pt x="8204708" y="1689608"/>
                  </a:lnTo>
                  <a:lnTo>
                    <a:pt x="8208772" y="1699895"/>
                  </a:lnTo>
                  <a:lnTo>
                    <a:pt x="8200644" y="1699895"/>
                  </a:lnTo>
                  <a:lnTo>
                    <a:pt x="8180324" y="1687576"/>
                  </a:lnTo>
                  <a:lnTo>
                    <a:pt x="8155939" y="1683512"/>
                  </a:lnTo>
                  <a:lnTo>
                    <a:pt x="8123427" y="1683512"/>
                  </a:lnTo>
                  <a:lnTo>
                    <a:pt x="8123427" y="1660906"/>
                  </a:lnTo>
                  <a:close/>
                  <a:moveTo>
                    <a:pt x="8770239" y="1644396"/>
                  </a:moveTo>
                  <a:lnTo>
                    <a:pt x="8808847" y="1644396"/>
                  </a:lnTo>
                  <a:lnTo>
                    <a:pt x="8827135" y="1664970"/>
                  </a:lnTo>
                  <a:lnTo>
                    <a:pt x="8841359" y="1687576"/>
                  </a:lnTo>
                  <a:lnTo>
                    <a:pt x="8847455" y="1714373"/>
                  </a:lnTo>
                  <a:lnTo>
                    <a:pt x="8841359" y="1714373"/>
                  </a:lnTo>
                  <a:lnTo>
                    <a:pt x="8823071" y="1697863"/>
                  </a:lnTo>
                  <a:lnTo>
                    <a:pt x="8804783" y="1679321"/>
                  </a:lnTo>
                  <a:lnTo>
                    <a:pt x="8784463" y="1664843"/>
                  </a:lnTo>
                  <a:lnTo>
                    <a:pt x="8770239" y="1644269"/>
                  </a:lnTo>
                  <a:close/>
                  <a:moveTo>
                    <a:pt x="8251571" y="1600962"/>
                  </a:moveTo>
                  <a:lnTo>
                    <a:pt x="8271890" y="1600962"/>
                  </a:lnTo>
                  <a:lnTo>
                    <a:pt x="8300339" y="1602994"/>
                  </a:lnTo>
                  <a:lnTo>
                    <a:pt x="8308467" y="1629791"/>
                  </a:lnTo>
                  <a:lnTo>
                    <a:pt x="8318626" y="1650365"/>
                  </a:lnTo>
                  <a:lnTo>
                    <a:pt x="8332851" y="1668907"/>
                  </a:lnTo>
                  <a:lnTo>
                    <a:pt x="8332851" y="1675130"/>
                  </a:lnTo>
                  <a:lnTo>
                    <a:pt x="8338947" y="1675130"/>
                  </a:lnTo>
                  <a:lnTo>
                    <a:pt x="8338947" y="1668907"/>
                  </a:lnTo>
                  <a:lnTo>
                    <a:pt x="8357235" y="1650365"/>
                  </a:lnTo>
                  <a:lnTo>
                    <a:pt x="8375523" y="1640078"/>
                  </a:lnTo>
                  <a:lnTo>
                    <a:pt x="8399907" y="1631823"/>
                  </a:lnTo>
                  <a:lnTo>
                    <a:pt x="8436483" y="1629791"/>
                  </a:lnTo>
                  <a:lnTo>
                    <a:pt x="8464931" y="1646301"/>
                  </a:lnTo>
                  <a:lnTo>
                    <a:pt x="8499475" y="1660779"/>
                  </a:lnTo>
                  <a:lnTo>
                    <a:pt x="8542147" y="1675257"/>
                  </a:lnTo>
                  <a:lnTo>
                    <a:pt x="8576690" y="1697863"/>
                  </a:lnTo>
                  <a:lnTo>
                    <a:pt x="8605139" y="1718437"/>
                  </a:lnTo>
                  <a:lnTo>
                    <a:pt x="8619363" y="1747266"/>
                  </a:lnTo>
                  <a:lnTo>
                    <a:pt x="8645778" y="1751330"/>
                  </a:lnTo>
                  <a:lnTo>
                    <a:pt x="8662035" y="1757553"/>
                  </a:lnTo>
                  <a:lnTo>
                    <a:pt x="8684387" y="1761617"/>
                  </a:lnTo>
                  <a:lnTo>
                    <a:pt x="8684387" y="1780159"/>
                  </a:lnTo>
                  <a:lnTo>
                    <a:pt x="8680323" y="1780159"/>
                  </a:lnTo>
                  <a:lnTo>
                    <a:pt x="8674226" y="1784223"/>
                  </a:lnTo>
                  <a:lnTo>
                    <a:pt x="8666099" y="1784223"/>
                  </a:lnTo>
                  <a:lnTo>
                    <a:pt x="8662035" y="1786255"/>
                  </a:lnTo>
                  <a:lnTo>
                    <a:pt x="8660002" y="1790319"/>
                  </a:lnTo>
                  <a:lnTo>
                    <a:pt x="8662035" y="1790319"/>
                  </a:lnTo>
                  <a:lnTo>
                    <a:pt x="8670163" y="1794383"/>
                  </a:lnTo>
                  <a:lnTo>
                    <a:pt x="8694547" y="1829435"/>
                  </a:lnTo>
                  <a:lnTo>
                    <a:pt x="8729090" y="1858264"/>
                  </a:lnTo>
                  <a:lnTo>
                    <a:pt x="8769731" y="1880870"/>
                  </a:lnTo>
                  <a:lnTo>
                    <a:pt x="8769731" y="1897380"/>
                  </a:lnTo>
                  <a:lnTo>
                    <a:pt x="8722995" y="1897380"/>
                  </a:lnTo>
                  <a:lnTo>
                    <a:pt x="8716899" y="1891157"/>
                  </a:lnTo>
                  <a:lnTo>
                    <a:pt x="8708771" y="1887093"/>
                  </a:lnTo>
                  <a:lnTo>
                    <a:pt x="8702675" y="1887093"/>
                  </a:lnTo>
                  <a:lnTo>
                    <a:pt x="8694547" y="1887093"/>
                  </a:lnTo>
                  <a:lnTo>
                    <a:pt x="8688451" y="1885061"/>
                  </a:lnTo>
                  <a:lnTo>
                    <a:pt x="8676259" y="1880997"/>
                  </a:lnTo>
                  <a:lnTo>
                    <a:pt x="8666099" y="1872742"/>
                  </a:lnTo>
                  <a:lnTo>
                    <a:pt x="8660002" y="1866519"/>
                  </a:lnTo>
                  <a:lnTo>
                    <a:pt x="8651875" y="1852041"/>
                  </a:lnTo>
                  <a:lnTo>
                    <a:pt x="8645778" y="1841754"/>
                  </a:lnTo>
                  <a:lnTo>
                    <a:pt x="8637651" y="1833499"/>
                  </a:lnTo>
                  <a:lnTo>
                    <a:pt x="8609202" y="1819021"/>
                  </a:lnTo>
                  <a:lnTo>
                    <a:pt x="8588883" y="1819021"/>
                  </a:lnTo>
                  <a:lnTo>
                    <a:pt x="8562467" y="1827276"/>
                  </a:lnTo>
                  <a:lnTo>
                    <a:pt x="8538083" y="1841754"/>
                  </a:lnTo>
                  <a:lnTo>
                    <a:pt x="8513699" y="1847977"/>
                  </a:lnTo>
                  <a:lnTo>
                    <a:pt x="8489314" y="1833499"/>
                  </a:lnTo>
                  <a:lnTo>
                    <a:pt x="8464931" y="1827276"/>
                  </a:lnTo>
                  <a:lnTo>
                    <a:pt x="8438514" y="1823212"/>
                  </a:lnTo>
                  <a:lnTo>
                    <a:pt x="8403971" y="1827276"/>
                  </a:lnTo>
                  <a:lnTo>
                    <a:pt x="8408035" y="1812798"/>
                  </a:lnTo>
                  <a:lnTo>
                    <a:pt x="8410067" y="1800479"/>
                  </a:lnTo>
                  <a:lnTo>
                    <a:pt x="8414131" y="1794256"/>
                  </a:lnTo>
                  <a:lnTo>
                    <a:pt x="8418195" y="1786001"/>
                  </a:lnTo>
                  <a:lnTo>
                    <a:pt x="8422259" y="1779778"/>
                  </a:lnTo>
                  <a:lnTo>
                    <a:pt x="8418195" y="1771523"/>
                  </a:lnTo>
                  <a:lnTo>
                    <a:pt x="8399907" y="1740662"/>
                  </a:lnTo>
                  <a:lnTo>
                    <a:pt x="8375523" y="1722120"/>
                  </a:lnTo>
                  <a:lnTo>
                    <a:pt x="8347075" y="1713865"/>
                  </a:lnTo>
                  <a:lnTo>
                    <a:pt x="8314563" y="1703578"/>
                  </a:lnTo>
                  <a:lnTo>
                    <a:pt x="8284083" y="1697355"/>
                  </a:lnTo>
                  <a:lnTo>
                    <a:pt x="8257667" y="1682877"/>
                  </a:lnTo>
                  <a:lnTo>
                    <a:pt x="8241411" y="1660271"/>
                  </a:lnTo>
                  <a:lnTo>
                    <a:pt x="8247507" y="1658239"/>
                  </a:lnTo>
                  <a:lnTo>
                    <a:pt x="8251571" y="1658239"/>
                  </a:lnTo>
                  <a:lnTo>
                    <a:pt x="8255635" y="1654175"/>
                  </a:lnTo>
                  <a:lnTo>
                    <a:pt x="8257667" y="1650111"/>
                  </a:lnTo>
                  <a:lnTo>
                    <a:pt x="8261731" y="1643888"/>
                  </a:lnTo>
                  <a:lnTo>
                    <a:pt x="8241411" y="1639824"/>
                  </a:lnTo>
                  <a:lnTo>
                    <a:pt x="8219059" y="1629537"/>
                  </a:lnTo>
                  <a:lnTo>
                    <a:pt x="8200771" y="1621282"/>
                  </a:lnTo>
                  <a:lnTo>
                    <a:pt x="8200771" y="1602740"/>
                  </a:lnTo>
                  <a:lnTo>
                    <a:pt x="8229219" y="1600708"/>
                  </a:lnTo>
                  <a:lnTo>
                    <a:pt x="8251571" y="1600708"/>
                  </a:lnTo>
                  <a:close/>
                  <a:moveTo>
                    <a:pt x="3138297" y="1557401"/>
                  </a:moveTo>
                  <a:lnTo>
                    <a:pt x="3124073" y="1582166"/>
                  </a:lnTo>
                  <a:lnTo>
                    <a:pt x="3113913" y="1582166"/>
                  </a:lnTo>
                  <a:lnTo>
                    <a:pt x="3113913" y="1588389"/>
                  </a:lnTo>
                  <a:lnTo>
                    <a:pt x="3136265" y="1596644"/>
                  </a:lnTo>
                  <a:lnTo>
                    <a:pt x="3156585" y="1606931"/>
                  </a:lnTo>
                  <a:lnTo>
                    <a:pt x="3170809" y="1617218"/>
                  </a:lnTo>
                  <a:lnTo>
                    <a:pt x="3178937" y="1621282"/>
                  </a:lnTo>
                  <a:lnTo>
                    <a:pt x="3180969" y="1617218"/>
                  </a:lnTo>
                  <a:lnTo>
                    <a:pt x="3180969" y="1615186"/>
                  </a:lnTo>
                  <a:lnTo>
                    <a:pt x="3185033" y="1611122"/>
                  </a:lnTo>
                  <a:lnTo>
                    <a:pt x="3185033" y="1602867"/>
                  </a:lnTo>
                  <a:lnTo>
                    <a:pt x="3170809" y="1602867"/>
                  </a:lnTo>
                  <a:lnTo>
                    <a:pt x="3166745" y="1602867"/>
                  </a:lnTo>
                  <a:lnTo>
                    <a:pt x="3164713" y="1600835"/>
                  </a:lnTo>
                  <a:lnTo>
                    <a:pt x="3160649" y="1600835"/>
                  </a:lnTo>
                  <a:lnTo>
                    <a:pt x="3152521" y="1600835"/>
                  </a:lnTo>
                  <a:lnTo>
                    <a:pt x="3146425" y="1596771"/>
                  </a:lnTo>
                  <a:lnTo>
                    <a:pt x="3146425" y="1557655"/>
                  </a:lnTo>
                  <a:lnTo>
                    <a:pt x="3138297" y="1557655"/>
                  </a:lnTo>
                  <a:close/>
                  <a:moveTo>
                    <a:pt x="8037957" y="1530858"/>
                  </a:moveTo>
                  <a:lnTo>
                    <a:pt x="8042021" y="1530858"/>
                  </a:lnTo>
                  <a:lnTo>
                    <a:pt x="8042021" y="1534922"/>
                  </a:lnTo>
                  <a:lnTo>
                    <a:pt x="8042021" y="1538986"/>
                  </a:lnTo>
                  <a:lnTo>
                    <a:pt x="8046085" y="1538986"/>
                  </a:lnTo>
                  <a:lnTo>
                    <a:pt x="8046085" y="1543050"/>
                  </a:lnTo>
                  <a:lnTo>
                    <a:pt x="8052181" y="1543050"/>
                  </a:lnTo>
                  <a:lnTo>
                    <a:pt x="8048117" y="1545082"/>
                  </a:lnTo>
                  <a:lnTo>
                    <a:pt x="8046085" y="1545082"/>
                  </a:lnTo>
                  <a:lnTo>
                    <a:pt x="8046085" y="1549146"/>
                  </a:lnTo>
                  <a:lnTo>
                    <a:pt x="8033893" y="1559433"/>
                  </a:lnTo>
                  <a:lnTo>
                    <a:pt x="8023733" y="1571752"/>
                  </a:lnTo>
                  <a:lnTo>
                    <a:pt x="8013573" y="1582039"/>
                  </a:lnTo>
                  <a:lnTo>
                    <a:pt x="7974964" y="1577975"/>
                  </a:lnTo>
                  <a:lnTo>
                    <a:pt x="7942452" y="1577975"/>
                  </a:lnTo>
                  <a:lnTo>
                    <a:pt x="7903845" y="1582039"/>
                  </a:lnTo>
                  <a:lnTo>
                    <a:pt x="7903845" y="1602613"/>
                  </a:lnTo>
                  <a:lnTo>
                    <a:pt x="7909940" y="1606677"/>
                  </a:lnTo>
                  <a:lnTo>
                    <a:pt x="7909940" y="1610741"/>
                  </a:lnTo>
                  <a:lnTo>
                    <a:pt x="7914005" y="1614805"/>
                  </a:lnTo>
                  <a:lnTo>
                    <a:pt x="7918069" y="1621028"/>
                  </a:lnTo>
                  <a:lnTo>
                    <a:pt x="7956676" y="1606550"/>
                  </a:lnTo>
                  <a:lnTo>
                    <a:pt x="7995285" y="1596263"/>
                  </a:lnTo>
                  <a:lnTo>
                    <a:pt x="7995285" y="1614805"/>
                  </a:lnTo>
                  <a:lnTo>
                    <a:pt x="7989188" y="1614805"/>
                  </a:lnTo>
                  <a:lnTo>
                    <a:pt x="7976997" y="1621028"/>
                  </a:lnTo>
                  <a:lnTo>
                    <a:pt x="7962773" y="1629283"/>
                  </a:lnTo>
                  <a:lnTo>
                    <a:pt x="7948549" y="1635506"/>
                  </a:lnTo>
                  <a:lnTo>
                    <a:pt x="7960740" y="1660271"/>
                  </a:lnTo>
                  <a:lnTo>
                    <a:pt x="7974964" y="1682877"/>
                  </a:lnTo>
                  <a:lnTo>
                    <a:pt x="7981061" y="1703451"/>
                  </a:lnTo>
                  <a:lnTo>
                    <a:pt x="7989188" y="1740535"/>
                  </a:lnTo>
                  <a:lnTo>
                    <a:pt x="7981061" y="1740535"/>
                  </a:lnTo>
                  <a:lnTo>
                    <a:pt x="7981061" y="1746758"/>
                  </a:lnTo>
                  <a:lnTo>
                    <a:pt x="7974964" y="1742694"/>
                  </a:lnTo>
                  <a:lnTo>
                    <a:pt x="7970900" y="1742694"/>
                  </a:lnTo>
                  <a:lnTo>
                    <a:pt x="7970900" y="1740662"/>
                  </a:lnTo>
                  <a:lnTo>
                    <a:pt x="7966837" y="1740662"/>
                  </a:lnTo>
                  <a:lnTo>
                    <a:pt x="7946517" y="1718056"/>
                  </a:lnTo>
                  <a:lnTo>
                    <a:pt x="7928228" y="1693291"/>
                  </a:lnTo>
                  <a:lnTo>
                    <a:pt x="7909940" y="1668526"/>
                  </a:lnTo>
                  <a:lnTo>
                    <a:pt x="7909940" y="1746758"/>
                  </a:lnTo>
                  <a:lnTo>
                    <a:pt x="7879461" y="1746758"/>
                  </a:lnTo>
                  <a:lnTo>
                    <a:pt x="7879461" y="1742694"/>
                  </a:lnTo>
                  <a:lnTo>
                    <a:pt x="7875397" y="1742694"/>
                  </a:lnTo>
                  <a:lnTo>
                    <a:pt x="7875397" y="1740662"/>
                  </a:lnTo>
                  <a:lnTo>
                    <a:pt x="7871333" y="1740662"/>
                  </a:lnTo>
                  <a:lnTo>
                    <a:pt x="7875397" y="1713865"/>
                  </a:lnTo>
                  <a:lnTo>
                    <a:pt x="7871333" y="1699387"/>
                  </a:lnTo>
                  <a:lnTo>
                    <a:pt x="7865237" y="1687068"/>
                  </a:lnTo>
                  <a:lnTo>
                    <a:pt x="7857109" y="1668526"/>
                  </a:lnTo>
                  <a:lnTo>
                    <a:pt x="7857109" y="1649730"/>
                  </a:lnTo>
                  <a:lnTo>
                    <a:pt x="7867269" y="1629156"/>
                  </a:lnTo>
                  <a:lnTo>
                    <a:pt x="7881493" y="1600327"/>
                  </a:lnTo>
                  <a:lnTo>
                    <a:pt x="7895717" y="1573530"/>
                  </a:lnTo>
                  <a:lnTo>
                    <a:pt x="7909940" y="1552956"/>
                  </a:lnTo>
                  <a:lnTo>
                    <a:pt x="7918069" y="1542669"/>
                  </a:lnTo>
                  <a:lnTo>
                    <a:pt x="7952612" y="1552956"/>
                  </a:lnTo>
                  <a:lnTo>
                    <a:pt x="7974964" y="1552956"/>
                  </a:lnTo>
                  <a:lnTo>
                    <a:pt x="7991221" y="1548892"/>
                  </a:lnTo>
                  <a:lnTo>
                    <a:pt x="8013573" y="1542669"/>
                  </a:lnTo>
                  <a:lnTo>
                    <a:pt x="8033893" y="1530350"/>
                  </a:lnTo>
                  <a:lnTo>
                    <a:pt x="8037957" y="1530350"/>
                  </a:lnTo>
                  <a:close/>
                  <a:moveTo>
                    <a:pt x="8113268" y="1524127"/>
                  </a:moveTo>
                  <a:lnTo>
                    <a:pt x="8127492" y="1530350"/>
                  </a:lnTo>
                  <a:lnTo>
                    <a:pt x="8133587" y="1534414"/>
                  </a:lnTo>
                  <a:lnTo>
                    <a:pt x="8141715" y="1542669"/>
                  </a:lnTo>
                  <a:lnTo>
                    <a:pt x="8143748" y="1548892"/>
                  </a:lnTo>
                  <a:lnTo>
                    <a:pt x="8143748" y="1563370"/>
                  </a:lnTo>
                  <a:lnTo>
                    <a:pt x="8143748" y="1581912"/>
                  </a:lnTo>
                  <a:lnTo>
                    <a:pt x="8137651" y="1585976"/>
                  </a:lnTo>
                  <a:lnTo>
                    <a:pt x="8133587" y="1588008"/>
                  </a:lnTo>
                  <a:lnTo>
                    <a:pt x="8133587" y="1592072"/>
                  </a:lnTo>
                  <a:lnTo>
                    <a:pt x="8133587" y="1596136"/>
                  </a:lnTo>
                  <a:lnTo>
                    <a:pt x="8133587" y="1600200"/>
                  </a:lnTo>
                  <a:lnTo>
                    <a:pt x="8133587" y="1602232"/>
                  </a:lnTo>
                  <a:lnTo>
                    <a:pt x="8131556" y="1606296"/>
                  </a:lnTo>
                  <a:lnTo>
                    <a:pt x="8123427" y="1614551"/>
                  </a:lnTo>
                  <a:lnTo>
                    <a:pt x="8123427" y="1596009"/>
                  </a:lnTo>
                  <a:lnTo>
                    <a:pt x="8109203" y="1573403"/>
                  </a:lnTo>
                  <a:lnTo>
                    <a:pt x="8109203" y="1548638"/>
                  </a:lnTo>
                  <a:lnTo>
                    <a:pt x="8113268" y="1523873"/>
                  </a:lnTo>
                  <a:close/>
                  <a:moveTo>
                    <a:pt x="7185787" y="1422908"/>
                  </a:moveTo>
                  <a:lnTo>
                    <a:pt x="7252843" y="1431163"/>
                  </a:lnTo>
                  <a:lnTo>
                    <a:pt x="7279259" y="1462024"/>
                  </a:lnTo>
                  <a:lnTo>
                    <a:pt x="7307707" y="1480566"/>
                  </a:lnTo>
                  <a:lnTo>
                    <a:pt x="7336155" y="1499108"/>
                  </a:lnTo>
                  <a:lnTo>
                    <a:pt x="7370699" y="1515618"/>
                  </a:lnTo>
                  <a:lnTo>
                    <a:pt x="7380859" y="1523873"/>
                  </a:lnTo>
                  <a:lnTo>
                    <a:pt x="7380859" y="1527937"/>
                  </a:lnTo>
                  <a:lnTo>
                    <a:pt x="7384923" y="1527937"/>
                  </a:lnTo>
                  <a:lnTo>
                    <a:pt x="7399147" y="1542415"/>
                  </a:lnTo>
                  <a:lnTo>
                    <a:pt x="7423531" y="1571244"/>
                  </a:lnTo>
                  <a:lnTo>
                    <a:pt x="7445883" y="1602105"/>
                  </a:lnTo>
                  <a:lnTo>
                    <a:pt x="7470267" y="1639189"/>
                  </a:lnTo>
                  <a:lnTo>
                    <a:pt x="7504811" y="1668018"/>
                  </a:lnTo>
                  <a:lnTo>
                    <a:pt x="7498714" y="1703070"/>
                  </a:lnTo>
                  <a:lnTo>
                    <a:pt x="7498714" y="1746377"/>
                  </a:lnTo>
                  <a:lnTo>
                    <a:pt x="7527162" y="1750441"/>
                  </a:lnTo>
                  <a:lnTo>
                    <a:pt x="7545450" y="1756664"/>
                  </a:lnTo>
                  <a:lnTo>
                    <a:pt x="7557643" y="1768983"/>
                  </a:lnTo>
                  <a:lnTo>
                    <a:pt x="7575931" y="1779270"/>
                  </a:lnTo>
                  <a:lnTo>
                    <a:pt x="7598283" y="1779270"/>
                  </a:lnTo>
                  <a:lnTo>
                    <a:pt x="7614538" y="1771015"/>
                  </a:lnTo>
                  <a:lnTo>
                    <a:pt x="7628762" y="1764792"/>
                  </a:lnTo>
                  <a:lnTo>
                    <a:pt x="7642987" y="1760728"/>
                  </a:lnTo>
                  <a:lnTo>
                    <a:pt x="7675499" y="1771015"/>
                  </a:lnTo>
                  <a:lnTo>
                    <a:pt x="7712075" y="1785493"/>
                  </a:lnTo>
                  <a:lnTo>
                    <a:pt x="7746619" y="1804035"/>
                  </a:lnTo>
                  <a:lnTo>
                    <a:pt x="7779131" y="1818513"/>
                  </a:lnTo>
                  <a:lnTo>
                    <a:pt x="7775067" y="1818513"/>
                  </a:lnTo>
                  <a:lnTo>
                    <a:pt x="7771002" y="1822577"/>
                  </a:lnTo>
                  <a:lnTo>
                    <a:pt x="7766938" y="1822577"/>
                  </a:lnTo>
                  <a:lnTo>
                    <a:pt x="7760843" y="1826641"/>
                  </a:lnTo>
                  <a:lnTo>
                    <a:pt x="7740523" y="1832864"/>
                  </a:lnTo>
                  <a:lnTo>
                    <a:pt x="7699883" y="1832864"/>
                  </a:lnTo>
                  <a:lnTo>
                    <a:pt x="7655178" y="1826641"/>
                  </a:lnTo>
                  <a:lnTo>
                    <a:pt x="7608443" y="1814322"/>
                  </a:lnTo>
                  <a:lnTo>
                    <a:pt x="7557643" y="1804035"/>
                  </a:lnTo>
                  <a:lnTo>
                    <a:pt x="7519035" y="1793748"/>
                  </a:lnTo>
                  <a:lnTo>
                    <a:pt x="7488555" y="1779270"/>
                  </a:lnTo>
                  <a:lnTo>
                    <a:pt x="7474331" y="1771015"/>
                  </a:lnTo>
                  <a:lnTo>
                    <a:pt x="7480426" y="1764792"/>
                  </a:lnTo>
                  <a:lnTo>
                    <a:pt x="7484490" y="1760728"/>
                  </a:lnTo>
                  <a:lnTo>
                    <a:pt x="7488555" y="1754505"/>
                  </a:lnTo>
                  <a:lnTo>
                    <a:pt x="7445883" y="1742186"/>
                  </a:lnTo>
                  <a:lnTo>
                    <a:pt x="7409307" y="1721612"/>
                  </a:lnTo>
                  <a:lnTo>
                    <a:pt x="7376795" y="1688719"/>
                  </a:lnTo>
                  <a:lnTo>
                    <a:pt x="7352411" y="1653667"/>
                  </a:lnTo>
                  <a:lnTo>
                    <a:pt x="7328026" y="1614551"/>
                  </a:lnTo>
                  <a:lnTo>
                    <a:pt x="7307707" y="1573403"/>
                  </a:lnTo>
                  <a:lnTo>
                    <a:pt x="7285355" y="1542542"/>
                  </a:lnTo>
                  <a:lnTo>
                    <a:pt x="7265035" y="1515745"/>
                  </a:lnTo>
                  <a:lnTo>
                    <a:pt x="7242683" y="1499235"/>
                  </a:lnTo>
                  <a:lnTo>
                    <a:pt x="7218299" y="1476629"/>
                  </a:lnTo>
                  <a:lnTo>
                    <a:pt x="7195947" y="1456055"/>
                  </a:lnTo>
                  <a:lnTo>
                    <a:pt x="7185787" y="1423162"/>
                  </a:lnTo>
                  <a:close/>
                  <a:moveTo>
                    <a:pt x="7793989" y="1384046"/>
                  </a:moveTo>
                  <a:lnTo>
                    <a:pt x="7814310" y="1390269"/>
                  </a:lnTo>
                  <a:lnTo>
                    <a:pt x="7838694" y="1404747"/>
                  </a:lnTo>
                  <a:lnTo>
                    <a:pt x="7861046" y="1427353"/>
                  </a:lnTo>
                  <a:lnTo>
                    <a:pt x="7871206" y="1445895"/>
                  </a:lnTo>
                  <a:lnTo>
                    <a:pt x="7861046" y="1452118"/>
                  </a:lnTo>
                  <a:lnTo>
                    <a:pt x="7850886" y="1462405"/>
                  </a:lnTo>
                  <a:lnTo>
                    <a:pt x="7838694" y="1470660"/>
                  </a:lnTo>
                  <a:lnTo>
                    <a:pt x="7824470" y="1476883"/>
                  </a:lnTo>
                  <a:lnTo>
                    <a:pt x="7836662" y="1509776"/>
                  </a:lnTo>
                  <a:lnTo>
                    <a:pt x="7850886" y="1534541"/>
                  </a:lnTo>
                  <a:lnTo>
                    <a:pt x="7865110" y="1563370"/>
                  </a:lnTo>
                  <a:lnTo>
                    <a:pt x="7852918" y="1567434"/>
                  </a:lnTo>
                  <a:lnTo>
                    <a:pt x="7846822" y="1567434"/>
                  </a:lnTo>
                  <a:lnTo>
                    <a:pt x="7842758" y="1567434"/>
                  </a:lnTo>
                  <a:lnTo>
                    <a:pt x="7838694" y="1571498"/>
                  </a:lnTo>
                  <a:lnTo>
                    <a:pt x="7836662" y="1573530"/>
                  </a:lnTo>
                  <a:lnTo>
                    <a:pt x="7832598" y="1581785"/>
                  </a:lnTo>
                  <a:lnTo>
                    <a:pt x="7814310" y="1614678"/>
                  </a:lnTo>
                  <a:lnTo>
                    <a:pt x="7804150" y="1653794"/>
                  </a:lnTo>
                  <a:lnTo>
                    <a:pt x="7785862" y="1688846"/>
                  </a:lnTo>
                  <a:lnTo>
                    <a:pt x="7775701" y="1697101"/>
                  </a:lnTo>
                  <a:lnTo>
                    <a:pt x="7765542" y="1697101"/>
                  </a:lnTo>
                  <a:lnTo>
                    <a:pt x="7753350" y="1699133"/>
                  </a:lnTo>
                  <a:lnTo>
                    <a:pt x="7741158" y="1699133"/>
                  </a:lnTo>
                  <a:lnTo>
                    <a:pt x="7718806" y="1686814"/>
                  </a:lnTo>
                  <a:lnTo>
                    <a:pt x="7698486" y="1682750"/>
                  </a:lnTo>
                  <a:lnTo>
                    <a:pt x="7672070" y="1682750"/>
                  </a:lnTo>
                  <a:lnTo>
                    <a:pt x="7647686" y="1678686"/>
                  </a:lnTo>
                  <a:lnTo>
                    <a:pt x="7623301" y="1668399"/>
                  </a:lnTo>
                  <a:lnTo>
                    <a:pt x="7598918" y="1635506"/>
                  </a:lnTo>
                  <a:lnTo>
                    <a:pt x="7580630" y="1592199"/>
                  </a:lnTo>
                  <a:lnTo>
                    <a:pt x="7576565" y="1542796"/>
                  </a:lnTo>
                  <a:lnTo>
                    <a:pt x="7594853" y="1534541"/>
                  </a:lnTo>
                  <a:lnTo>
                    <a:pt x="7609077" y="1534541"/>
                  </a:lnTo>
                  <a:lnTo>
                    <a:pt x="7623301" y="1538605"/>
                  </a:lnTo>
                  <a:lnTo>
                    <a:pt x="7637525" y="1530350"/>
                  </a:lnTo>
                  <a:lnTo>
                    <a:pt x="7655813" y="1501521"/>
                  </a:lnTo>
                  <a:lnTo>
                    <a:pt x="7700518" y="1495298"/>
                  </a:lnTo>
                  <a:lnTo>
                    <a:pt x="7708646" y="1489075"/>
                  </a:lnTo>
                  <a:lnTo>
                    <a:pt x="7714742" y="1480820"/>
                  </a:lnTo>
                  <a:lnTo>
                    <a:pt x="7714742" y="1476756"/>
                  </a:lnTo>
                  <a:lnTo>
                    <a:pt x="7718806" y="1474724"/>
                  </a:lnTo>
                  <a:lnTo>
                    <a:pt x="7718806" y="1470660"/>
                  </a:lnTo>
                  <a:lnTo>
                    <a:pt x="7718806" y="1466596"/>
                  </a:lnTo>
                  <a:lnTo>
                    <a:pt x="7722870" y="1462532"/>
                  </a:lnTo>
                  <a:lnTo>
                    <a:pt x="7728965" y="1462532"/>
                  </a:lnTo>
                  <a:lnTo>
                    <a:pt x="7741158" y="1462532"/>
                  </a:lnTo>
                  <a:lnTo>
                    <a:pt x="7753350" y="1462532"/>
                  </a:lnTo>
                  <a:lnTo>
                    <a:pt x="7761477" y="1437767"/>
                  </a:lnTo>
                  <a:lnTo>
                    <a:pt x="7771637" y="1419225"/>
                  </a:lnTo>
                  <a:lnTo>
                    <a:pt x="7781798" y="1402715"/>
                  </a:lnTo>
                  <a:lnTo>
                    <a:pt x="7793989" y="1384173"/>
                  </a:lnTo>
                  <a:close/>
                  <a:moveTo>
                    <a:pt x="6770877" y="1336802"/>
                  </a:moveTo>
                  <a:lnTo>
                    <a:pt x="6791198" y="1351280"/>
                  </a:lnTo>
                  <a:lnTo>
                    <a:pt x="6803389" y="1376045"/>
                  </a:lnTo>
                  <a:lnTo>
                    <a:pt x="6803389" y="1413129"/>
                  </a:lnTo>
                  <a:lnTo>
                    <a:pt x="6803389" y="1417193"/>
                  </a:lnTo>
                  <a:lnTo>
                    <a:pt x="6805422" y="1417193"/>
                  </a:lnTo>
                  <a:lnTo>
                    <a:pt x="6809486" y="1419225"/>
                  </a:lnTo>
                  <a:lnTo>
                    <a:pt x="6809486" y="1423289"/>
                  </a:lnTo>
                  <a:lnTo>
                    <a:pt x="6809486" y="1431544"/>
                  </a:lnTo>
                  <a:lnTo>
                    <a:pt x="6803389" y="1431544"/>
                  </a:lnTo>
                  <a:lnTo>
                    <a:pt x="6795262" y="1433576"/>
                  </a:lnTo>
                  <a:lnTo>
                    <a:pt x="6791198" y="1441831"/>
                  </a:lnTo>
                  <a:lnTo>
                    <a:pt x="6785101" y="1445895"/>
                  </a:lnTo>
                  <a:lnTo>
                    <a:pt x="6781038" y="1445895"/>
                  </a:lnTo>
                  <a:lnTo>
                    <a:pt x="6776974" y="1441831"/>
                  </a:lnTo>
                  <a:lnTo>
                    <a:pt x="6774942" y="1441831"/>
                  </a:lnTo>
                  <a:lnTo>
                    <a:pt x="6770877" y="1437767"/>
                  </a:lnTo>
                  <a:lnTo>
                    <a:pt x="6756653" y="1408938"/>
                  </a:lnTo>
                  <a:lnTo>
                    <a:pt x="6756653" y="1365631"/>
                  </a:lnTo>
                  <a:lnTo>
                    <a:pt x="6760718" y="1359408"/>
                  </a:lnTo>
                  <a:lnTo>
                    <a:pt x="6764782" y="1355344"/>
                  </a:lnTo>
                  <a:lnTo>
                    <a:pt x="6766813" y="1347089"/>
                  </a:lnTo>
                  <a:lnTo>
                    <a:pt x="6770877" y="1336802"/>
                  </a:lnTo>
                  <a:close/>
                  <a:moveTo>
                    <a:pt x="8046085" y="1293495"/>
                  </a:moveTo>
                  <a:lnTo>
                    <a:pt x="8062340" y="1312037"/>
                  </a:lnTo>
                  <a:lnTo>
                    <a:pt x="8074533" y="1332611"/>
                  </a:lnTo>
                  <a:lnTo>
                    <a:pt x="8074533" y="1365504"/>
                  </a:lnTo>
                  <a:lnTo>
                    <a:pt x="8076564" y="1373759"/>
                  </a:lnTo>
                  <a:lnTo>
                    <a:pt x="8080628" y="1373759"/>
                  </a:lnTo>
                  <a:lnTo>
                    <a:pt x="8080628" y="1375791"/>
                  </a:lnTo>
                  <a:lnTo>
                    <a:pt x="8076564" y="1375791"/>
                  </a:lnTo>
                  <a:lnTo>
                    <a:pt x="8074533" y="1384046"/>
                  </a:lnTo>
                  <a:lnTo>
                    <a:pt x="8074533" y="1390269"/>
                  </a:lnTo>
                  <a:lnTo>
                    <a:pt x="8070469" y="1390269"/>
                  </a:lnTo>
                  <a:lnTo>
                    <a:pt x="8070469" y="1394333"/>
                  </a:lnTo>
                  <a:lnTo>
                    <a:pt x="8066405" y="1394333"/>
                  </a:lnTo>
                  <a:lnTo>
                    <a:pt x="8060309" y="1398397"/>
                  </a:lnTo>
                  <a:lnTo>
                    <a:pt x="8056245" y="1390142"/>
                  </a:lnTo>
                  <a:lnTo>
                    <a:pt x="8056245" y="1388110"/>
                  </a:lnTo>
                  <a:lnTo>
                    <a:pt x="8052181" y="1388110"/>
                  </a:lnTo>
                  <a:lnTo>
                    <a:pt x="8048117" y="1388110"/>
                  </a:lnTo>
                  <a:lnTo>
                    <a:pt x="8046085" y="1384046"/>
                  </a:lnTo>
                  <a:lnTo>
                    <a:pt x="8046085" y="1390269"/>
                  </a:lnTo>
                  <a:lnTo>
                    <a:pt x="8048117" y="1394333"/>
                  </a:lnTo>
                  <a:lnTo>
                    <a:pt x="8052181" y="1398397"/>
                  </a:lnTo>
                  <a:lnTo>
                    <a:pt x="8056245" y="1402461"/>
                  </a:lnTo>
                  <a:lnTo>
                    <a:pt x="8052181" y="1404493"/>
                  </a:lnTo>
                  <a:lnTo>
                    <a:pt x="8052181" y="1408557"/>
                  </a:lnTo>
                  <a:lnTo>
                    <a:pt x="8052181" y="1412621"/>
                  </a:lnTo>
                  <a:lnTo>
                    <a:pt x="8052181" y="1422908"/>
                  </a:lnTo>
                  <a:lnTo>
                    <a:pt x="8033893" y="1422908"/>
                  </a:lnTo>
                  <a:lnTo>
                    <a:pt x="8033893" y="1412621"/>
                  </a:lnTo>
                  <a:lnTo>
                    <a:pt x="8023733" y="1408557"/>
                  </a:lnTo>
                  <a:lnTo>
                    <a:pt x="8013573" y="1402334"/>
                  </a:lnTo>
                  <a:lnTo>
                    <a:pt x="8009509" y="1394079"/>
                  </a:lnTo>
                  <a:lnTo>
                    <a:pt x="8005445" y="1383792"/>
                  </a:lnTo>
                  <a:lnTo>
                    <a:pt x="8003413" y="1373505"/>
                  </a:lnTo>
                  <a:lnTo>
                    <a:pt x="7995285" y="1359027"/>
                  </a:lnTo>
                  <a:lnTo>
                    <a:pt x="7985125" y="1365250"/>
                  </a:lnTo>
                  <a:lnTo>
                    <a:pt x="7970901" y="1373505"/>
                  </a:lnTo>
                  <a:lnTo>
                    <a:pt x="7956676" y="1375537"/>
                  </a:lnTo>
                  <a:lnTo>
                    <a:pt x="7942452" y="1383792"/>
                  </a:lnTo>
                  <a:lnTo>
                    <a:pt x="7942452" y="1365250"/>
                  </a:lnTo>
                  <a:lnTo>
                    <a:pt x="7946517" y="1361186"/>
                  </a:lnTo>
                  <a:lnTo>
                    <a:pt x="7946517" y="1359154"/>
                  </a:lnTo>
                  <a:lnTo>
                    <a:pt x="7948549" y="1359154"/>
                  </a:lnTo>
                  <a:lnTo>
                    <a:pt x="7948549" y="1350899"/>
                  </a:lnTo>
                  <a:lnTo>
                    <a:pt x="7976997" y="1340612"/>
                  </a:lnTo>
                  <a:lnTo>
                    <a:pt x="8003413" y="1332357"/>
                  </a:lnTo>
                  <a:lnTo>
                    <a:pt x="8027797" y="1317879"/>
                  </a:lnTo>
                  <a:lnTo>
                    <a:pt x="8046085" y="1293114"/>
                  </a:lnTo>
                  <a:close/>
                  <a:moveTo>
                    <a:pt x="2528062" y="1293114"/>
                  </a:moveTo>
                  <a:lnTo>
                    <a:pt x="2532126" y="1303401"/>
                  </a:lnTo>
                  <a:lnTo>
                    <a:pt x="2532126" y="1307465"/>
                  </a:lnTo>
                  <a:lnTo>
                    <a:pt x="2532126" y="1311529"/>
                  </a:lnTo>
                  <a:lnTo>
                    <a:pt x="2536190" y="1315593"/>
                  </a:lnTo>
                  <a:lnTo>
                    <a:pt x="2538222" y="1315593"/>
                  </a:lnTo>
                  <a:lnTo>
                    <a:pt x="2546350" y="1317625"/>
                  </a:lnTo>
                  <a:lnTo>
                    <a:pt x="2546350" y="1303147"/>
                  </a:lnTo>
                  <a:lnTo>
                    <a:pt x="2528062" y="1292860"/>
                  </a:lnTo>
                  <a:close/>
                  <a:moveTo>
                    <a:pt x="7871206" y="1253744"/>
                  </a:moveTo>
                  <a:lnTo>
                    <a:pt x="7879334" y="1261999"/>
                  </a:lnTo>
                  <a:lnTo>
                    <a:pt x="7881366" y="1261999"/>
                  </a:lnTo>
                  <a:lnTo>
                    <a:pt x="7885430" y="1261999"/>
                  </a:lnTo>
                  <a:lnTo>
                    <a:pt x="7885430" y="1264031"/>
                  </a:lnTo>
                  <a:lnTo>
                    <a:pt x="7885430" y="1272286"/>
                  </a:lnTo>
                  <a:lnTo>
                    <a:pt x="7889494" y="1278509"/>
                  </a:lnTo>
                  <a:lnTo>
                    <a:pt x="7867142" y="1297051"/>
                  </a:lnTo>
                  <a:lnTo>
                    <a:pt x="7852918" y="1315593"/>
                  </a:lnTo>
                  <a:lnTo>
                    <a:pt x="7836662" y="1330071"/>
                  </a:lnTo>
                  <a:lnTo>
                    <a:pt x="7810246" y="1344549"/>
                  </a:lnTo>
                  <a:lnTo>
                    <a:pt x="7810246" y="1336294"/>
                  </a:lnTo>
                  <a:lnTo>
                    <a:pt x="7832598" y="1311529"/>
                  </a:lnTo>
                  <a:lnTo>
                    <a:pt x="7856982" y="1286764"/>
                  </a:lnTo>
                  <a:lnTo>
                    <a:pt x="7871206" y="1253871"/>
                  </a:lnTo>
                  <a:close/>
                  <a:moveTo>
                    <a:pt x="2788539" y="1064895"/>
                  </a:moveTo>
                  <a:lnTo>
                    <a:pt x="2802763" y="1066927"/>
                  </a:lnTo>
                  <a:lnTo>
                    <a:pt x="2819019" y="1075182"/>
                  </a:lnTo>
                  <a:lnTo>
                    <a:pt x="2812923" y="1079246"/>
                  </a:lnTo>
                  <a:lnTo>
                    <a:pt x="2808859" y="1085469"/>
                  </a:lnTo>
                  <a:lnTo>
                    <a:pt x="2802763" y="1089533"/>
                  </a:lnTo>
                  <a:lnTo>
                    <a:pt x="2790571" y="1089533"/>
                  </a:lnTo>
                  <a:lnTo>
                    <a:pt x="2780411" y="1085469"/>
                  </a:lnTo>
                  <a:lnTo>
                    <a:pt x="2770251" y="1085469"/>
                  </a:lnTo>
                  <a:lnTo>
                    <a:pt x="2760091" y="1085469"/>
                  </a:lnTo>
                  <a:lnTo>
                    <a:pt x="2747899" y="1089533"/>
                  </a:lnTo>
                  <a:lnTo>
                    <a:pt x="2747899" y="1066927"/>
                  </a:lnTo>
                  <a:lnTo>
                    <a:pt x="2774315" y="1064895"/>
                  </a:lnTo>
                  <a:lnTo>
                    <a:pt x="2788539" y="1064895"/>
                  </a:lnTo>
                  <a:close/>
                  <a:moveTo>
                    <a:pt x="7956677" y="1042289"/>
                  </a:moveTo>
                  <a:lnTo>
                    <a:pt x="7956677" y="1079373"/>
                  </a:lnTo>
                  <a:lnTo>
                    <a:pt x="7952613" y="1104138"/>
                  </a:lnTo>
                  <a:lnTo>
                    <a:pt x="7946517" y="1124712"/>
                  </a:lnTo>
                  <a:lnTo>
                    <a:pt x="7942453" y="1161796"/>
                  </a:lnTo>
                  <a:lnTo>
                    <a:pt x="7948549" y="1161796"/>
                  </a:lnTo>
                  <a:lnTo>
                    <a:pt x="7948549" y="1168019"/>
                  </a:lnTo>
                  <a:lnTo>
                    <a:pt x="7962773" y="1168019"/>
                  </a:lnTo>
                  <a:lnTo>
                    <a:pt x="7970901" y="1168019"/>
                  </a:lnTo>
                  <a:lnTo>
                    <a:pt x="7976997" y="1168019"/>
                  </a:lnTo>
                  <a:lnTo>
                    <a:pt x="7985125" y="1172083"/>
                  </a:lnTo>
                  <a:lnTo>
                    <a:pt x="7991221" y="1176147"/>
                  </a:lnTo>
                  <a:lnTo>
                    <a:pt x="8005445" y="1178179"/>
                  </a:lnTo>
                  <a:lnTo>
                    <a:pt x="8013573" y="1204976"/>
                  </a:lnTo>
                  <a:lnTo>
                    <a:pt x="8027797" y="1221486"/>
                  </a:lnTo>
                  <a:lnTo>
                    <a:pt x="8046085" y="1240028"/>
                  </a:lnTo>
                  <a:lnTo>
                    <a:pt x="8060309" y="1264793"/>
                  </a:lnTo>
                  <a:lnTo>
                    <a:pt x="8048117" y="1268857"/>
                  </a:lnTo>
                  <a:lnTo>
                    <a:pt x="8042021" y="1272921"/>
                  </a:lnTo>
                  <a:lnTo>
                    <a:pt x="8037957" y="1272921"/>
                  </a:lnTo>
                  <a:lnTo>
                    <a:pt x="8037957" y="1276985"/>
                  </a:lnTo>
                  <a:lnTo>
                    <a:pt x="8037957" y="1279017"/>
                  </a:lnTo>
                  <a:lnTo>
                    <a:pt x="8037957" y="1283081"/>
                  </a:lnTo>
                  <a:lnTo>
                    <a:pt x="8031861" y="1283081"/>
                  </a:lnTo>
                  <a:lnTo>
                    <a:pt x="8019669" y="1287145"/>
                  </a:lnTo>
                  <a:lnTo>
                    <a:pt x="8017637" y="1278890"/>
                  </a:lnTo>
                  <a:lnTo>
                    <a:pt x="8017637" y="1276858"/>
                  </a:lnTo>
                  <a:lnTo>
                    <a:pt x="8013573" y="1276858"/>
                  </a:lnTo>
                  <a:lnTo>
                    <a:pt x="8009509" y="1276858"/>
                  </a:lnTo>
                  <a:lnTo>
                    <a:pt x="8005445" y="1272794"/>
                  </a:lnTo>
                  <a:lnTo>
                    <a:pt x="7999349" y="1287272"/>
                  </a:lnTo>
                  <a:lnTo>
                    <a:pt x="7995285" y="1297559"/>
                  </a:lnTo>
                  <a:lnTo>
                    <a:pt x="7989189" y="1307846"/>
                  </a:lnTo>
                  <a:lnTo>
                    <a:pt x="7976997" y="1311910"/>
                  </a:lnTo>
                  <a:lnTo>
                    <a:pt x="7966837" y="1318133"/>
                  </a:lnTo>
                  <a:lnTo>
                    <a:pt x="7966837" y="1311910"/>
                  </a:lnTo>
                  <a:lnTo>
                    <a:pt x="7960741" y="1303655"/>
                  </a:lnTo>
                  <a:lnTo>
                    <a:pt x="7960741" y="1297432"/>
                  </a:lnTo>
                  <a:lnTo>
                    <a:pt x="7960741" y="1293368"/>
                  </a:lnTo>
                  <a:lnTo>
                    <a:pt x="7960741" y="1291336"/>
                  </a:lnTo>
                  <a:lnTo>
                    <a:pt x="7960741" y="1287272"/>
                  </a:lnTo>
                  <a:lnTo>
                    <a:pt x="7956677" y="1283208"/>
                  </a:lnTo>
                  <a:lnTo>
                    <a:pt x="7952613" y="1283208"/>
                  </a:lnTo>
                  <a:lnTo>
                    <a:pt x="7942453" y="1279144"/>
                  </a:lnTo>
                  <a:lnTo>
                    <a:pt x="7942453" y="1268730"/>
                  </a:lnTo>
                  <a:lnTo>
                    <a:pt x="7942453" y="1258443"/>
                  </a:lnTo>
                  <a:lnTo>
                    <a:pt x="7946517" y="1250188"/>
                  </a:lnTo>
                  <a:lnTo>
                    <a:pt x="7946517" y="1248156"/>
                  </a:lnTo>
                  <a:lnTo>
                    <a:pt x="7948549" y="1244092"/>
                  </a:lnTo>
                  <a:lnTo>
                    <a:pt x="7956677" y="1244092"/>
                  </a:lnTo>
                  <a:lnTo>
                    <a:pt x="7966837" y="1240028"/>
                  </a:lnTo>
                  <a:lnTo>
                    <a:pt x="7981061" y="1240028"/>
                  </a:lnTo>
                  <a:lnTo>
                    <a:pt x="7981061" y="1264793"/>
                  </a:lnTo>
                  <a:lnTo>
                    <a:pt x="8005445" y="1264793"/>
                  </a:lnTo>
                  <a:lnTo>
                    <a:pt x="8005445" y="1258570"/>
                  </a:lnTo>
                  <a:lnTo>
                    <a:pt x="8009509" y="1250315"/>
                  </a:lnTo>
                  <a:lnTo>
                    <a:pt x="8013573" y="1248283"/>
                  </a:lnTo>
                  <a:lnTo>
                    <a:pt x="8013573" y="1244219"/>
                  </a:lnTo>
                  <a:lnTo>
                    <a:pt x="8017637" y="1240155"/>
                  </a:lnTo>
                  <a:lnTo>
                    <a:pt x="8019669" y="1233932"/>
                  </a:lnTo>
                  <a:lnTo>
                    <a:pt x="8013573" y="1233932"/>
                  </a:lnTo>
                  <a:lnTo>
                    <a:pt x="7976997" y="1205103"/>
                  </a:lnTo>
                  <a:lnTo>
                    <a:pt x="7936357" y="1186561"/>
                  </a:lnTo>
                  <a:lnTo>
                    <a:pt x="7936357" y="1201039"/>
                  </a:lnTo>
                  <a:lnTo>
                    <a:pt x="7932293" y="1211326"/>
                  </a:lnTo>
                  <a:lnTo>
                    <a:pt x="7928229" y="1221613"/>
                  </a:lnTo>
                  <a:lnTo>
                    <a:pt x="7928229" y="1233932"/>
                  </a:lnTo>
                  <a:lnTo>
                    <a:pt x="7924165" y="1229868"/>
                  </a:lnTo>
                  <a:lnTo>
                    <a:pt x="7922133" y="1225804"/>
                  </a:lnTo>
                  <a:lnTo>
                    <a:pt x="7922133" y="1221740"/>
                  </a:lnTo>
                  <a:lnTo>
                    <a:pt x="7918069" y="1219708"/>
                  </a:lnTo>
                  <a:lnTo>
                    <a:pt x="7907909" y="1192911"/>
                  </a:lnTo>
                  <a:lnTo>
                    <a:pt x="7895717" y="1162050"/>
                  </a:lnTo>
                  <a:lnTo>
                    <a:pt x="7893685" y="1120902"/>
                  </a:lnTo>
                  <a:lnTo>
                    <a:pt x="7895717" y="1085850"/>
                  </a:lnTo>
                  <a:lnTo>
                    <a:pt x="7909941" y="1050798"/>
                  </a:lnTo>
                  <a:lnTo>
                    <a:pt x="7922133" y="1046734"/>
                  </a:lnTo>
                  <a:lnTo>
                    <a:pt x="7932293" y="1042670"/>
                  </a:lnTo>
                  <a:lnTo>
                    <a:pt x="7942453" y="1042670"/>
                  </a:lnTo>
                  <a:lnTo>
                    <a:pt x="7956677" y="1042670"/>
                  </a:lnTo>
                  <a:close/>
                  <a:moveTo>
                    <a:pt x="2656332" y="1042670"/>
                  </a:moveTo>
                  <a:lnTo>
                    <a:pt x="2670556" y="1042670"/>
                  </a:lnTo>
                  <a:lnTo>
                    <a:pt x="2684780" y="1046734"/>
                  </a:lnTo>
                  <a:lnTo>
                    <a:pt x="2699004" y="1046734"/>
                  </a:lnTo>
                  <a:lnTo>
                    <a:pt x="2709164" y="1050798"/>
                  </a:lnTo>
                  <a:lnTo>
                    <a:pt x="2709164" y="1067308"/>
                  </a:lnTo>
                  <a:lnTo>
                    <a:pt x="2656332" y="1067308"/>
                  </a:lnTo>
                  <a:lnTo>
                    <a:pt x="2656332" y="1042162"/>
                  </a:lnTo>
                  <a:close/>
                  <a:moveTo>
                    <a:pt x="2357374" y="1042162"/>
                  </a:moveTo>
                  <a:lnTo>
                    <a:pt x="2375662" y="1046226"/>
                  </a:lnTo>
                  <a:lnTo>
                    <a:pt x="2385822" y="1052449"/>
                  </a:lnTo>
                  <a:lnTo>
                    <a:pt x="2400046" y="1060704"/>
                  </a:lnTo>
                  <a:lnTo>
                    <a:pt x="2412238" y="1066927"/>
                  </a:lnTo>
                  <a:lnTo>
                    <a:pt x="2412238" y="1075182"/>
                  </a:lnTo>
                  <a:lnTo>
                    <a:pt x="2398014" y="1075182"/>
                  </a:lnTo>
                  <a:lnTo>
                    <a:pt x="2385822" y="1079246"/>
                  </a:lnTo>
                  <a:lnTo>
                    <a:pt x="2375662" y="1081278"/>
                  </a:lnTo>
                  <a:lnTo>
                    <a:pt x="2369566" y="1079246"/>
                  </a:lnTo>
                  <a:lnTo>
                    <a:pt x="2355342" y="1079246"/>
                  </a:lnTo>
                  <a:lnTo>
                    <a:pt x="2343150" y="1075182"/>
                  </a:lnTo>
                  <a:lnTo>
                    <a:pt x="2343150" y="1050417"/>
                  </a:lnTo>
                  <a:lnTo>
                    <a:pt x="2347214" y="1050417"/>
                  </a:lnTo>
                  <a:lnTo>
                    <a:pt x="2351278" y="1046353"/>
                  </a:lnTo>
                  <a:lnTo>
                    <a:pt x="2355342" y="1046353"/>
                  </a:lnTo>
                  <a:lnTo>
                    <a:pt x="2357374" y="1042289"/>
                  </a:lnTo>
                  <a:close/>
                  <a:moveTo>
                    <a:pt x="2481453" y="1009396"/>
                  </a:moveTo>
                  <a:lnTo>
                    <a:pt x="2524125" y="1013460"/>
                  </a:lnTo>
                  <a:lnTo>
                    <a:pt x="2560701" y="1021715"/>
                  </a:lnTo>
                  <a:lnTo>
                    <a:pt x="2589149" y="1032002"/>
                  </a:lnTo>
                  <a:lnTo>
                    <a:pt x="2623693" y="1042289"/>
                  </a:lnTo>
                  <a:lnTo>
                    <a:pt x="2623693" y="1060831"/>
                  </a:lnTo>
                  <a:lnTo>
                    <a:pt x="2609469" y="1060831"/>
                  </a:lnTo>
                  <a:lnTo>
                    <a:pt x="2603373" y="1064895"/>
                  </a:lnTo>
                  <a:lnTo>
                    <a:pt x="2593213" y="1066927"/>
                  </a:lnTo>
                  <a:lnTo>
                    <a:pt x="2585085" y="1070991"/>
                  </a:lnTo>
                  <a:lnTo>
                    <a:pt x="2578989" y="1075055"/>
                  </a:lnTo>
                  <a:lnTo>
                    <a:pt x="2566797" y="1075055"/>
                  </a:lnTo>
                  <a:lnTo>
                    <a:pt x="2566797" y="1070991"/>
                  </a:lnTo>
                  <a:lnTo>
                    <a:pt x="2566797" y="1066927"/>
                  </a:lnTo>
                  <a:lnTo>
                    <a:pt x="2564765" y="1064895"/>
                  </a:lnTo>
                  <a:lnTo>
                    <a:pt x="2560701" y="1060831"/>
                  </a:lnTo>
                  <a:lnTo>
                    <a:pt x="2556637" y="1056767"/>
                  </a:lnTo>
                  <a:lnTo>
                    <a:pt x="2552573" y="1060831"/>
                  </a:lnTo>
                  <a:lnTo>
                    <a:pt x="2546477" y="1081405"/>
                  </a:lnTo>
                  <a:lnTo>
                    <a:pt x="2536317" y="1081405"/>
                  </a:lnTo>
                  <a:lnTo>
                    <a:pt x="2509901" y="1079373"/>
                  </a:lnTo>
                  <a:lnTo>
                    <a:pt x="2481453" y="1075309"/>
                  </a:lnTo>
                  <a:lnTo>
                    <a:pt x="2461133" y="1075309"/>
                  </a:lnTo>
                  <a:lnTo>
                    <a:pt x="2450973" y="1050544"/>
                  </a:lnTo>
                  <a:lnTo>
                    <a:pt x="2469261" y="1050544"/>
                  </a:lnTo>
                  <a:lnTo>
                    <a:pt x="2481453" y="1050544"/>
                  </a:lnTo>
                  <a:lnTo>
                    <a:pt x="2495677" y="1046480"/>
                  </a:lnTo>
                  <a:lnTo>
                    <a:pt x="2507869" y="1042416"/>
                  </a:lnTo>
                  <a:lnTo>
                    <a:pt x="2499741" y="1038352"/>
                  </a:lnTo>
                  <a:lnTo>
                    <a:pt x="2493645" y="1032129"/>
                  </a:lnTo>
                  <a:lnTo>
                    <a:pt x="2489581" y="1028065"/>
                  </a:lnTo>
                  <a:lnTo>
                    <a:pt x="2485517" y="1021842"/>
                  </a:lnTo>
                  <a:lnTo>
                    <a:pt x="2481453" y="1009523"/>
                  </a:lnTo>
                  <a:close/>
                  <a:moveTo>
                    <a:pt x="203454" y="930910"/>
                  </a:moveTo>
                  <a:lnTo>
                    <a:pt x="235966" y="941197"/>
                  </a:lnTo>
                  <a:lnTo>
                    <a:pt x="260350" y="955675"/>
                  </a:lnTo>
                  <a:lnTo>
                    <a:pt x="288798" y="970153"/>
                  </a:lnTo>
                  <a:lnTo>
                    <a:pt x="288798" y="978408"/>
                  </a:lnTo>
                  <a:lnTo>
                    <a:pt x="280670" y="978408"/>
                  </a:lnTo>
                  <a:lnTo>
                    <a:pt x="256286" y="994918"/>
                  </a:lnTo>
                  <a:lnTo>
                    <a:pt x="231902" y="998982"/>
                  </a:lnTo>
                  <a:lnTo>
                    <a:pt x="209550" y="1003046"/>
                  </a:lnTo>
                  <a:lnTo>
                    <a:pt x="185166" y="1009269"/>
                  </a:lnTo>
                  <a:lnTo>
                    <a:pt x="185166" y="1003046"/>
                  </a:lnTo>
                  <a:lnTo>
                    <a:pt x="179070" y="1003046"/>
                  </a:lnTo>
                  <a:lnTo>
                    <a:pt x="185166" y="984504"/>
                  </a:lnTo>
                  <a:lnTo>
                    <a:pt x="185166" y="965962"/>
                  </a:lnTo>
                  <a:lnTo>
                    <a:pt x="185166" y="941324"/>
                  </a:lnTo>
                  <a:lnTo>
                    <a:pt x="193294" y="937260"/>
                  </a:lnTo>
                  <a:lnTo>
                    <a:pt x="195326" y="937260"/>
                  </a:lnTo>
                  <a:lnTo>
                    <a:pt x="195326" y="935228"/>
                  </a:lnTo>
                  <a:lnTo>
                    <a:pt x="199390" y="935228"/>
                  </a:lnTo>
                  <a:lnTo>
                    <a:pt x="203454" y="931164"/>
                  </a:lnTo>
                  <a:close/>
                  <a:moveTo>
                    <a:pt x="2233295" y="908558"/>
                  </a:moveTo>
                  <a:lnTo>
                    <a:pt x="2290191" y="920877"/>
                  </a:lnTo>
                  <a:lnTo>
                    <a:pt x="2340991" y="937387"/>
                  </a:lnTo>
                  <a:lnTo>
                    <a:pt x="2379599" y="955929"/>
                  </a:lnTo>
                  <a:lnTo>
                    <a:pt x="2418207" y="974471"/>
                  </a:lnTo>
                  <a:lnTo>
                    <a:pt x="2460879" y="995045"/>
                  </a:lnTo>
                  <a:lnTo>
                    <a:pt x="2460879" y="1009523"/>
                  </a:lnTo>
                  <a:lnTo>
                    <a:pt x="2442591" y="1009523"/>
                  </a:lnTo>
                  <a:lnTo>
                    <a:pt x="2422271" y="1017778"/>
                  </a:lnTo>
                  <a:lnTo>
                    <a:pt x="2397887" y="1024001"/>
                  </a:lnTo>
                  <a:lnTo>
                    <a:pt x="2371471" y="1028065"/>
                  </a:lnTo>
                  <a:lnTo>
                    <a:pt x="2375535" y="1021842"/>
                  </a:lnTo>
                  <a:lnTo>
                    <a:pt x="2375535" y="1013587"/>
                  </a:lnTo>
                  <a:lnTo>
                    <a:pt x="2375535" y="1009523"/>
                  </a:lnTo>
                  <a:lnTo>
                    <a:pt x="2375535" y="1007491"/>
                  </a:lnTo>
                  <a:lnTo>
                    <a:pt x="2375535" y="1003427"/>
                  </a:lnTo>
                  <a:lnTo>
                    <a:pt x="2371471" y="995172"/>
                  </a:lnTo>
                  <a:lnTo>
                    <a:pt x="2318639" y="980694"/>
                  </a:lnTo>
                  <a:lnTo>
                    <a:pt x="2269871" y="955929"/>
                  </a:lnTo>
                  <a:lnTo>
                    <a:pt x="2217039" y="931164"/>
                  </a:lnTo>
                  <a:lnTo>
                    <a:pt x="2204847" y="941451"/>
                  </a:lnTo>
                  <a:lnTo>
                    <a:pt x="2198751" y="951738"/>
                  </a:lnTo>
                  <a:lnTo>
                    <a:pt x="2188591" y="964057"/>
                  </a:lnTo>
                  <a:lnTo>
                    <a:pt x="2176399" y="959993"/>
                  </a:lnTo>
                  <a:lnTo>
                    <a:pt x="2162175" y="951738"/>
                  </a:lnTo>
                  <a:lnTo>
                    <a:pt x="2156079" y="949706"/>
                  </a:lnTo>
                  <a:lnTo>
                    <a:pt x="2170303" y="949706"/>
                  </a:lnTo>
                  <a:lnTo>
                    <a:pt x="2180463" y="935228"/>
                  </a:lnTo>
                  <a:lnTo>
                    <a:pt x="2190623" y="926973"/>
                  </a:lnTo>
                  <a:lnTo>
                    <a:pt x="2202815" y="916686"/>
                  </a:lnTo>
                  <a:lnTo>
                    <a:pt x="2212975" y="916686"/>
                  </a:lnTo>
                  <a:lnTo>
                    <a:pt x="2219071" y="912622"/>
                  </a:lnTo>
                  <a:lnTo>
                    <a:pt x="2227199" y="912622"/>
                  </a:lnTo>
                  <a:lnTo>
                    <a:pt x="2233295" y="908558"/>
                  </a:lnTo>
                  <a:close/>
                  <a:moveTo>
                    <a:pt x="156591" y="891794"/>
                  </a:moveTo>
                  <a:lnTo>
                    <a:pt x="185039" y="902081"/>
                  </a:lnTo>
                  <a:lnTo>
                    <a:pt x="185039" y="908304"/>
                  </a:lnTo>
                  <a:lnTo>
                    <a:pt x="178943" y="908304"/>
                  </a:lnTo>
                  <a:lnTo>
                    <a:pt x="156591" y="916559"/>
                  </a:lnTo>
                  <a:lnTo>
                    <a:pt x="136271" y="916559"/>
                  </a:lnTo>
                  <a:lnTo>
                    <a:pt x="117983" y="916559"/>
                  </a:lnTo>
                  <a:lnTo>
                    <a:pt x="117983" y="902081"/>
                  </a:lnTo>
                  <a:lnTo>
                    <a:pt x="128143" y="898017"/>
                  </a:lnTo>
                  <a:lnTo>
                    <a:pt x="138303" y="898017"/>
                  </a:lnTo>
                  <a:lnTo>
                    <a:pt x="146431" y="895985"/>
                  </a:lnTo>
                  <a:lnTo>
                    <a:pt x="156591" y="891921"/>
                  </a:lnTo>
                  <a:close/>
                  <a:moveTo>
                    <a:pt x="0" y="858901"/>
                  </a:moveTo>
                  <a:lnTo>
                    <a:pt x="12192" y="862965"/>
                  </a:lnTo>
                  <a:lnTo>
                    <a:pt x="26416" y="862965"/>
                  </a:lnTo>
                  <a:lnTo>
                    <a:pt x="32512" y="862965"/>
                  </a:lnTo>
                  <a:lnTo>
                    <a:pt x="42672" y="867029"/>
                  </a:lnTo>
                  <a:lnTo>
                    <a:pt x="54864" y="869061"/>
                  </a:lnTo>
                  <a:lnTo>
                    <a:pt x="54864" y="883539"/>
                  </a:lnTo>
                  <a:lnTo>
                    <a:pt x="46736" y="883539"/>
                  </a:lnTo>
                  <a:lnTo>
                    <a:pt x="36576" y="887603"/>
                  </a:lnTo>
                  <a:lnTo>
                    <a:pt x="26416" y="891667"/>
                  </a:lnTo>
                  <a:lnTo>
                    <a:pt x="14224" y="891667"/>
                  </a:lnTo>
                  <a:lnTo>
                    <a:pt x="0" y="891667"/>
                  </a:lnTo>
                  <a:lnTo>
                    <a:pt x="0" y="858901"/>
                  </a:lnTo>
                  <a:close/>
                  <a:moveTo>
                    <a:pt x="2343023" y="852678"/>
                  </a:moveTo>
                  <a:lnTo>
                    <a:pt x="2355215" y="858901"/>
                  </a:lnTo>
                  <a:lnTo>
                    <a:pt x="2361311" y="867156"/>
                  </a:lnTo>
                  <a:lnTo>
                    <a:pt x="2369439" y="873379"/>
                  </a:lnTo>
                  <a:lnTo>
                    <a:pt x="2371471" y="883666"/>
                  </a:lnTo>
                  <a:lnTo>
                    <a:pt x="2371471" y="902208"/>
                  </a:lnTo>
                  <a:lnTo>
                    <a:pt x="2357247" y="902208"/>
                  </a:lnTo>
                  <a:lnTo>
                    <a:pt x="2355215" y="891921"/>
                  </a:lnTo>
                  <a:lnTo>
                    <a:pt x="2351151" y="887857"/>
                  </a:lnTo>
                  <a:lnTo>
                    <a:pt x="2347087" y="881634"/>
                  </a:lnTo>
                  <a:lnTo>
                    <a:pt x="2343023" y="873379"/>
                  </a:lnTo>
                  <a:lnTo>
                    <a:pt x="2343023" y="867156"/>
                  </a:lnTo>
                  <a:lnTo>
                    <a:pt x="2343023" y="852678"/>
                  </a:lnTo>
                  <a:close/>
                  <a:moveTo>
                    <a:pt x="7942326" y="838200"/>
                  </a:moveTo>
                  <a:lnTo>
                    <a:pt x="7948423" y="844423"/>
                  </a:lnTo>
                  <a:lnTo>
                    <a:pt x="7952486" y="852678"/>
                  </a:lnTo>
                  <a:lnTo>
                    <a:pt x="7956550" y="858901"/>
                  </a:lnTo>
                  <a:lnTo>
                    <a:pt x="7956550" y="869188"/>
                  </a:lnTo>
                  <a:lnTo>
                    <a:pt x="7956550" y="883666"/>
                  </a:lnTo>
                  <a:lnTo>
                    <a:pt x="7928102" y="955802"/>
                  </a:lnTo>
                  <a:lnTo>
                    <a:pt x="7913878" y="937260"/>
                  </a:lnTo>
                  <a:lnTo>
                    <a:pt x="7907782" y="920750"/>
                  </a:lnTo>
                  <a:lnTo>
                    <a:pt x="7903718" y="891921"/>
                  </a:lnTo>
                  <a:lnTo>
                    <a:pt x="7942326" y="838327"/>
                  </a:lnTo>
                  <a:close/>
                  <a:moveTo>
                    <a:pt x="2326767" y="805307"/>
                  </a:moveTo>
                  <a:lnTo>
                    <a:pt x="2371471" y="805307"/>
                  </a:lnTo>
                  <a:lnTo>
                    <a:pt x="2375535" y="811530"/>
                  </a:lnTo>
                  <a:lnTo>
                    <a:pt x="2383663" y="815594"/>
                  </a:lnTo>
                  <a:lnTo>
                    <a:pt x="2383663" y="819658"/>
                  </a:lnTo>
                  <a:lnTo>
                    <a:pt x="2385695" y="823722"/>
                  </a:lnTo>
                  <a:lnTo>
                    <a:pt x="2385695" y="825754"/>
                  </a:lnTo>
                  <a:lnTo>
                    <a:pt x="2383663" y="829818"/>
                  </a:lnTo>
                  <a:lnTo>
                    <a:pt x="2383663" y="838073"/>
                  </a:lnTo>
                  <a:lnTo>
                    <a:pt x="2371471" y="829818"/>
                  </a:lnTo>
                  <a:lnTo>
                    <a:pt x="2361311" y="825754"/>
                  </a:lnTo>
                  <a:lnTo>
                    <a:pt x="2351151" y="825754"/>
                  </a:lnTo>
                  <a:lnTo>
                    <a:pt x="2343023" y="823722"/>
                  </a:lnTo>
                  <a:lnTo>
                    <a:pt x="2336927" y="823722"/>
                  </a:lnTo>
                  <a:lnTo>
                    <a:pt x="2328799" y="819658"/>
                  </a:lnTo>
                  <a:lnTo>
                    <a:pt x="2326767" y="811403"/>
                  </a:lnTo>
                  <a:lnTo>
                    <a:pt x="2326767" y="805180"/>
                  </a:lnTo>
                  <a:close/>
                  <a:moveTo>
                    <a:pt x="8170164" y="671449"/>
                  </a:moveTo>
                  <a:lnTo>
                    <a:pt x="8176260" y="675513"/>
                  </a:lnTo>
                  <a:lnTo>
                    <a:pt x="8180324" y="675513"/>
                  </a:lnTo>
                  <a:lnTo>
                    <a:pt x="8180324" y="679577"/>
                  </a:lnTo>
                  <a:lnTo>
                    <a:pt x="8184388" y="685800"/>
                  </a:lnTo>
                  <a:lnTo>
                    <a:pt x="8184388" y="694055"/>
                  </a:lnTo>
                  <a:lnTo>
                    <a:pt x="8180324" y="704342"/>
                  </a:lnTo>
                  <a:lnTo>
                    <a:pt x="8172196" y="714629"/>
                  </a:lnTo>
                  <a:lnTo>
                    <a:pt x="8170164" y="724916"/>
                  </a:lnTo>
                  <a:lnTo>
                    <a:pt x="8151876" y="724916"/>
                  </a:lnTo>
                  <a:lnTo>
                    <a:pt x="8151876" y="700278"/>
                  </a:lnTo>
                  <a:lnTo>
                    <a:pt x="8157972" y="698246"/>
                  </a:lnTo>
                  <a:lnTo>
                    <a:pt x="8162036" y="689991"/>
                  </a:lnTo>
                  <a:lnTo>
                    <a:pt x="8166100" y="683768"/>
                  </a:lnTo>
                  <a:lnTo>
                    <a:pt x="8170164" y="671449"/>
                  </a:lnTo>
                  <a:close/>
                  <a:moveTo>
                    <a:pt x="8074533" y="574675"/>
                  </a:moveTo>
                  <a:lnTo>
                    <a:pt x="8098917" y="574675"/>
                  </a:lnTo>
                  <a:lnTo>
                    <a:pt x="8098917" y="599440"/>
                  </a:lnTo>
                  <a:lnTo>
                    <a:pt x="8066405" y="599440"/>
                  </a:lnTo>
                  <a:lnTo>
                    <a:pt x="8066405" y="582930"/>
                  </a:lnTo>
                  <a:lnTo>
                    <a:pt x="8074533" y="582930"/>
                  </a:lnTo>
                  <a:lnTo>
                    <a:pt x="8074533" y="574675"/>
                  </a:lnTo>
                  <a:close/>
                  <a:moveTo>
                    <a:pt x="5489575" y="506730"/>
                  </a:moveTo>
                  <a:lnTo>
                    <a:pt x="5507863" y="506730"/>
                  </a:lnTo>
                  <a:lnTo>
                    <a:pt x="5499735" y="517017"/>
                  </a:lnTo>
                  <a:lnTo>
                    <a:pt x="5493639" y="525272"/>
                  </a:lnTo>
                  <a:lnTo>
                    <a:pt x="5485511" y="531495"/>
                  </a:lnTo>
                  <a:lnTo>
                    <a:pt x="5479415" y="539750"/>
                  </a:lnTo>
                  <a:lnTo>
                    <a:pt x="5467223" y="545973"/>
                  </a:lnTo>
                  <a:lnTo>
                    <a:pt x="5461000" y="545973"/>
                  </a:lnTo>
                  <a:lnTo>
                    <a:pt x="5461000" y="550037"/>
                  </a:lnTo>
                  <a:lnTo>
                    <a:pt x="5456936" y="550037"/>
                  </a:lnTo>
                  <a:lnTo>
                    <a:pt x="5450840" y="550037"/>
                  </a:lnTo>
                  <a:lnTo>
                    <a:pt x="5442712" y="554101"/>
                  </a:lnTo>
                  <a:lnTo>
                    <a:pt x="5436616" y="527304"/>
                  </a:lnTo>
                  <a:lnTo>
                    <a:pt x="5450840" y="525272"/>
                  </a:lnTo>
                  <a:lnTo>
                    <a:pt x="5465064" y="517017"/>
                  </a:lnTo>
                  <a:lnTo>
                    <a:pt x="5479288" y="512953"/>
                  </a:lnTo>
                  <a:lnTo>
                    <a:pt x="5489448" y="506730"/>
                  </a:lnTo>
                  <a:close/>
                  <a:moveTo>
                    <a:pt x="5194554" y="496443"/>
                  </a:moveTo>
                  <a:lnTo>
                    <a:pt x="5212842" y="502666"/>
                  </a:lnTo>
                  <a:lnTo>
                    <a:pt x="5233162" y="510921"/>
                  </a:lnTo>
                  <a:lnTo>
                    <a:pt x="5257546" y="517144"/>
                  </a:lnTo>
                  <a:lnTo>
                    <a:pt x="5271770" y="527431"/>
                  </a:lnTo>
                  <a:lnTo>
                    <a:pt x="5214874" y="527431"/>
                  </a:lnTo>
                  <a:lnTo>
                    <a:pt x="5208778" y="525399"/>
                  </a:lnTo>
                  <a:lnTo>
                    <a:pt x="5204714" y="525399"/>
                  </a:lnTo>
                  <a:lnTo>
                    <a:pt x="5198618" y="521335"/>
                  </a:lnTo>
                  <a:lnTo>
                    <a:pt x="5184394" y="521335"/>
                  </a:lnTo>
                  <a:lnTo>
                    <a:pt x="5184394" y="513080"/>
                  </a:lnTo>
                  <a:lnTo>
                    <a:pt x="5188458" y="511048"/>
                  </a:lnTo>
                  <a:lnTo>
                    <a:pt x="5190490" y="506984"/>
                  </a:lnTo>
                  <a:lnTo>
                    <a:pt x="5190490" y="502920"/>
                  </a:lnTo>
                  <a:lnTo>
                    <a:pt x="5194554" y="496697"/>
                  </a:lnTo>
                  <a:close/>
                  <a:moveTo>
                    <a:pt x="4560062" y="356362"/>
                  </a:moveTo>
                  <a:lnTo>
                    <a:pt x="4608830" y="356362"/>
                  </a:lnTo>
                  <a:lnTo>
                    <a:pt x="4608830" y="362585"/>
                  </a:lnTo>
                  <a:lnTo>
                    <a:pt x="4598670" y="366649"/>
                  </a:lnTo>
                  <a:lnTo>
                    <a:pt x="4594606" y="370713"/>
                  </a:lnTo>
                  <a:lnTo>
                    <a:pt x="4588510" y="372745"/>
                  </a:lnTo>
                  <a:lnTo>
                    <a:pt x="4580382" y="376809"/>
                  </a:lnTo>
                  <a:lnTo>
                    <a:pt x="4570222" y="376809"/>
                  </a:lnTo>
                  <a:lnTo>
                    <a:pt x="4560062" y="356235"/>
                  </a:lnTo>
                  <a:close/>
                  <a:moveTo>
                    <a:pt x="5312664" y="315087"/>
                  </a:moveTo>
                  <a:lnTo>
                    <a:pt x="5308600" y="319151"/>
                  </a:lnTo>
                  <a:lnTo>
                    <a:pt x="5304536" y="323215"/>
                  </a:lnTo>
                  <a:lnTo>
                    <a:pt x="5300472" y="323215"/>
                  </a:lnTo>
                  <a:lnTo>
                    <a:pt x="5300472" y="327279"/>
                  </a:lnTo>
                  <a:lnTo>
                    <a:pt x="5298440" y="329311"/>
                  </a:lnTo>
                  <a:lnTo>
                    <a:pt x="5294376" y="337566"/>
                  </a:lnTo>
                  <a:lnTo>
                    <a:pt x="5300472" y="337566"/>
                  </a:lnTo>
                  <a:lnTo>
                    <a:pt x="5312664" y="333502"/>
                  </a:lnTo>
                  <a:lnTo>
                    <a:pt x="5318760" y="329438"/>
                  </a:lnTo>
                  <a:lnTo>
                    <a:pt x="5326888" y="327406"/>
                  </a:lnTo>
                  <a:lnTo>
                    <a:pt x="5332984" y="323342"/>
                  </a:lnTo>
                  <a:lnTo>
                    <a:pt x="5341112" y="315087"/>
                  </a:lnTo>
                  <a:lnTo>
                    <a:pt x="5312664" y="315087"/>
                  </a:lnTo>
                  <a:close/>
                  <a:moveTo>
                    <a:pt x="4804156" y="315087"/>
                  </a:moveTo>
                  <a:lnTo>
                    <a:pt x="4808220" y="347980"/>
                  </a:lnTo>
                  <a:lnTo>
                    <a:pt x="4812284" y="387096"/>
                  </a:lnTo>
                  <a:lnTo>
                    <a:pt x="4793996" y="387096"/>
                  </a:lnTo>
                  <a:lnTo>
                    <a:pt x="4789932" y="391160"/>
                  </a:lnTo>
                  <a:lnTo>
                    <a:pt x="4783836" y="391160"/>
                  </a:lnTo>
                  <a:lnTo>
                    <a:pt x="4775708" y="391160"/>
                  </a:lnTo>
                  <a:lnTo>
                    <a:pt x="4765548" y="395224"/>
                  </a:lnTo>
                  <a:lnTo>
                    <a:pt x="4761484" y="366395"/>
                  </a:lnTo>
                  <a:lnTo>
                    <a:pt x="4761484" y="337820"/>
                  </a:lnTo>
                  <a:lnTo>
                    <a:pt x="4765548" y="323342"/>
                  </a:lnTo>
                  <a:lnTo>
                    <a:pt x="4771644" y="319278"/>
                  </a:lnTo>
                  <a:lnTo>
                    <a:pt x="4779772" y="315214"/>
                  </a:lnTo>
                  <a:lnTo>
                    <a:pt x="4789932" y="315214"/>
                  </a:lnTo>
                  <a:lnTo>
                    <a:pt x="4804156" y="315214"/>
                  </a:lnTo>
                  <a:close/>
                  <a:moveTo>
                    <a:pt x="4785868" y="245237"/>
                  </a:moveTo>
                  <a:lnTo>
                    <a:pt x="4804156" y="245237"/>
                  </a:lnTo>
                  <a:lnTo>
                    <a:pt x="4800092" y="259715"/>
                  </a:lnTo>
                  <a:lnTo>
                    <a:pt x="4800092" y="270002"/>
                  </a:lnTo>
                  <a:lnTo>
                    <a:pt x="4800092" y="280289"/>
                  </a:lnTo>
                  <a:lnTo>
                    <a:pt x="4798060" y="288544"/>
                  </a:lnTo>
                  <a:lnTo>
                    <a:pt x="4793996" y="298831"/>
                  </a:lnTo>
                  <a:lnTo>
                    <a:pt x="4779772" y="298831"/>
                  </a:lnTo>
                  <a:lnTo>
                    <a:pt x="4779772" y="284226"/>
                  </a:lnTo>
                  <a:lnTo>
                    <a:pt x="4783836" y="269748"/>
                  </a:lnTo>
                  <a:lnTo>
                    <a:pt x="4783836" y="255397"/>
                  </a:lnTo>
                  <a:lnTo>
                    <a:pt x="4785868" y="245110"/>
                  </a:lnTo>
                  <a:close/>
                  <a:moveTo>
                    <a:pt x="8528303" y="146304"/>
                  </a:moveTo>
                  <a:lnTo>
                    <a:pt x="8546592" y="173101"/>
                  </a:lnTo>
                  <a:lnTo>
                    <a:pt x="8562848" y="187579"/>
                  </a:lnTo>
                  <a:lnTo>
                    <a:pt x="8585200" y="193802"/>
                  </a:lnTo>
                  <a:lnTo>
                    <a:pt x="8599424" y="202057"/>
                  </a:lnTo>
                  <a:lnTo>
                    <a:pt x="8613648" y="212344"/>
                  </a:lnTo>
                  <a:lnTo>
                    <a:pt x="8617712" y="218567"/>
                  </a:lnTo>
                  <a:lnTo>
                    <a:pt x="8619744" y="226822"/>
                  </a:lnTo>
                  <a:lnTo>
                    <a:pt x="8619744" y="233045"/>
                  </a:lnTo>
                  <a:lnTo>
                    <a:pt x="8619744" y="245364"/>
                  </a:lnTo>
                  <a:lnTo>
                    <a:pt x="8595360" y="251587"/>
                  </a:lnTo>
                  <a:lnTo>
                    <a:pt x="8577072" y="266065"/>
                  </a:lnTo>
                  <a:lnTo>
                    <a:pt x="8562848" y="280543"/>
                  </a:lnTo>
                  <a:lnTo>
                    <a:pt x="8542528" y="290830"/>
                  </a:lnTo>
                  <a:lnTo>
                    <a:pt x="8534400" y="280543"/>
                  </a:lnTo>
                  <a:lnTo>
                    <a:pt x="8528303" y="276479"/>
                  </a:lnTo>
                  <a:lnTo>
                    <a:pt x="8522208" y="274447"/>
                  </a:lnTo>
                  <a:lnTo>
                    <a:pt x="8514080" y="276479"/>
                  </a:lnTo>
                  <a:lnTo>
                    <a:pt x="8507984" y="280543"/>
                  </a:lnTo>
                  <a:lnTo>
                    <a:pt x="8503920" y="288798"/>
                  </a:lnTo>
                  <a:lnTo>
                    <a:pt x="8495792" y="290830"/>
                  </a:lnTo>
                  <a:lnTo>
                    <a:pt x="8507984" y="334137"/>
                  </a:lnTo>
                  <a:lnTo>
                    <a:pt x="8510016" y="367030"/>
                  </a:lnTo>
                  <a:lnTo>
                    <a:pt x="8510016" y="391795"/>
                  </a:lnTo>
                  <a:lnTo>
                    <a:pt x="8507984" y="416560"/>
                  </a:lnTo>
                  <a:lnTo>
                    <a:pt x="8499856" y="443357"/>
                  </a:lnTo>
                  <a:lnTo>
                    <a:pt x="8493760" y="478409"/>
                  </a:lnTo>
                  <a:lnTo>
                    <a:pt x="8489696" y="521716"/>
                  </a:lnTo>
                  <a:lnTo>
                    <a:pt x="8442960" y="546481"/>
                  </a:lnTo>
                  <a:lnTo>
                    <a:pt x="8390128" y="571246"/>
                  </a:lnTo>
                  <a:lnTo>
                    <a:pt x="8339328" y="593852"/>
                  </a:lnTo>
                  <a:lnTo>
                    <a:pt x="8329168" y="575310"/>
                  </a:lnTo>
                  <a:lnTo>
                    <a:pt x="8319008" y="560832"/>
                  </a:lnTo>
                  <a:lnTo>
                    <a:pt x="8314944" y="575310"/>
                  </a:lnTo>
                  <a:lnTo>
                    <a:pt x="8314944" y="583565"/>
                  </a:lnTo>
                  <a:lnTo>
                    <a:pt x="8312912" y="593852"/>
                  </a:lnTo>
                  <a:lnTo>
                    <a:pt x="8308848" y="600075"/>
                  </a:lnTo>
                  <a:lnTo>
                    <a:pt x="8298688" y="600075"/>
                  </a:lnTo>
                  <a:lnTo>
                    <a:pt x="8290560" y="600075"/>
                  </a:lnTo>
                  <a:lnTo>
                    <a:pt x="8286496" y="604139"/>
                  </a:lnTo>
                  <a:lnTo>
                    <a:pt x="8284464" y="604139"/>
                  </a:lnTo>
                  <a:lnTo>
                    <a:pt x="8280400" y="608203"/>
                  </a:lnTo>
                  <a:lnTo>
                    <a:pt x="8276336" y="612267"/>
                  </a:lnTo>
                  <a:lnTo>
                    <a:pt x="8266176" y="612267"/>
                  </a:lnTo>
                  <a:lnTo>
                    <a:pt x="8256016" y="614299"/>
                  </a:lnTo>
                  <a:lnTo>
                    <a:pt x="8251952" y="608076"/>
                  </a:lnTo>
                  <a:lnTo>
                    <a:pt x="8251952" y="597789"/>
                  </a:lnTo>
                  <a:lnTo>
                    <a:pt x="8251952" y="593725"/>
                  </a:lnTo>
                  <a:lnTo>
                    <a:pt x="8251952" y="585470"/>
                  </a:lnTo>
                  <a:lnTo>
                    <a:pt x="8251952" y="583438"/>
                  </a:lnTo>
                  <a:lnTo>
                    <a:pt x="8243824" y="583438"/>
                  </a:lnTo>
                  <a:lnTo>
                    <a:pt x="8237728" y="579374"/>
                  </a:lnTo>
                  <a:lnTo>
                    <a:pt x="8223503" y="575310"/>
                  </a:lnTo>
                  <a:lnTo>
                    <a:pt x="8223503" y="583565"/>
                  </a:lnTo>
                  <a:lnTo>
                    <a:pt x="8229600" y="593852"/>
                  </a:lnTo>
                  <a:lnTo>
                    <a:pt x="8237728" y="597916"/>
                  </a:lnTo>
                  <a:lnTo>
                    <a:pt x="8237728" y="604139"/>
                  </a:lnTo>
                  <a:lnTo>
                    <a:pt x="8237728" y="614426"/>
                  </a:lnTo>
                  <a:lnTo>
                    <a:pt x="8241792" y="632968"/>
                  </a:lnTo>
                  <a:lnTo>
                    <a:pt x="8229600" y="643255"/>
                  </a:lnTo>
                  <a:lnTo>
                    <a:pt x="8223503" y="657733"/>
                  </a:lnTo>
                  <a:lnTo>
                    <a:pt x="8215376" y="672211"/>
                  </a:lnTo>
                  <a:lnTo>
                    <a:pt x="8190992" y="672211"/>
                  </a:lnTo>
                  <a:lnTo>
                    <a:pt x="8186928" y="643382"/>
                  </a:lnTo>
                  <a:lnTo>
                    <a:pt x="8184896" y="628904"/>
                  </a:lnTo>
                  <a:lnTo>
                    <a:pt x="8176768" y="614426"/>
                  </a:lnTo>
                  <a:lnTo>
                    <a:pt x="8170672" y="593852"/>
                  </a:lnTo>
                  <a:lnTo>
                    <a:pt x="8190992" y="593852"/>
                  </a:lnTo>
                  <a:lnTo>
                    <a:pt x="8215376" y="560959"/>
                  </a:lnTo>
                  <a:lnTo>
                    <a:pt x="8247888" y="532130"/>
                  </a:lnTo>
                  <a:lnTo>
                    <a:pt x="8286496" y="513588"/>
                  </a:lnTo>
                  <a:lnTo>
                    <a:pt x="8300720" y="511556"/>
                  </a:lnTo>
                  <a:lnTo>
                    <a:pt x="8314944" y="511556"/>
                  </a:lnTo>
                  <a:lnTo>
                    <a:pt x="8327136" y="513588"/>
                  </a:lnTo>
                  <a:lnTo>
                    <a:pt x="8333232" y="513588"/>
                  </a:lnTo>
                  <a:lnTo>
                    <a:pt x="8339328" y="513588"/>
                  </a:lnTo>
                  <a:lnTo>
                    <a:pt x="8347456" y="503301"/>
                  </a:lnTo>
                  <a:lnTo>
                    <a:pt x="8353552" y="493014"/>
                  </a:lnTo>
                  <a:lnTo>
                    <a:pt x="8357616" y="482727"/>
                  </a:lnTo>
                  <a:lnTo>
                    <a:pt x="8361680" y="474472"/>
                  </a:lnTo>
                  <a:lnTo>
                    <a:pt x="8367776" y="464185"/>
                  </a:lnTo>
                  <a:lnTo>
                    <a:pt x="8379968" y="457962"/>
                  </a:lnTo>
                  <a:lnTo>
                    <a:pt x="8382000" y="464185"/>
                  </a:lnTo>
                  <a:lnTo>
                    <a:pt x="8386064" y="468249"/>
                  </a:lnTo>
                  <a:lnTo>
                    <a:pt x="8390128" y="468249"/>
                  </a:lnTo>
                  <a:lnTo>
                    <a:pt x="8394192" y="468249"/>
                  </a:lnTo>
                  <a:lnTo>
                    <a:pt x="8396224" y="464185"/>
                  </a:lnTo>
                  <a:lnTo>
                    <a:pt x="8424672" y="439420"/>
                  </a:lnTo>
                  <a:lnTo>
                    <a:pt x="8442960" y="416814"/>
                  </a:lnTo>
                  <a:lnTo>
                    <a:pt x="8451088" y="392049"/>
                  </a:lnTo>
                  <a:lnTo>
                    <a:pt x="8457184" y="363220"/>
                  </a:lnTo>
                  <a:lnTo>
                    <a:pt x="8467344" y="338455"/>
                  </a:lnTo>
                  <a:lnTo>
                    <a:pt x="8489569" y="304800"/>
                  </a:lnTo>
                  <a:lnTo>
                    <a:pt x="8475345" y="304800"/>
                  </a:lnTo>
                  <a:lnTo>
                    <a:pt x="8465185" y="298577"/>
                  </a:lnTo>
                  <a:lnTo>
                    <a:pt x="8461121" y="290322"/>
                  </a:lnTo>
                  <a:lnTo>
                    <a:pt x="8457057" y="284099"/>
                  </a:lnTo>
                  <a:lnTo>
                    <a:pt x="8457057" y="269875"/>
                  </a:lnTo>
                  <a:lnTo>
                    <a:pt x="8457057" y="251333"/>
                  </a:lnTo>
                  <a:lnTo>
                    <a:pt x="8461121" y="247269"/>
                  </a:lnTo>
                  <a:lnTo>
                    <a:pt x="8465185" y="245237"/>
                  </a:lnTo>
                  <a:lnTo>
                    <a:pt x="8465185" y="241173"/>
                  </a:lnTo>
                  <a:lnTo>
                    <a:pt x="8465185" y="237109"/>
                  </a:lnTo>
                  <a:lnTo>
                    <a:pt x="8479409" y="233045"/>
                  </a:lnTo>
                  <a:lnTo>
                    <a:pt x="8489569" y="233045"/>
                  </a:lnTo>
                  <a:lnTo>
                    <a:pt x="8495664" y="231013"/>
                  </a:lnTo>
                  <a:lnTo>
                    <a:pt x="8503793" y="231013"/>
                  </a:lnTo>
                  <a:lnTo>
                    <a:pt x="8503793" y="193548"/>
                  </a:lnTo>
                  <a:lnTo>
                    <a:pt x="8509888" y="164719"/>
                  </a:lnTo>
                  <a:lnTo>
                    <a:pt x="8528176" y="146177"/>
                  </a:lnTo>
                  <a:close/>
                  <a:moveTo>
                    <a:pt x="4909820" y="140081"/>
                  </a:moveTo>
                  <a:lnTo>
                    <a:pt x="4907788" y="144145"/>
                  </a:lnTo>
                  <a:lnTo>
                    <a:pt x="4903724" y="144145"/>
                  </a:lnTo>
                  <a:lnTo>
                    <a:pt x="4899660" y="144145"/>
                  </a:lnTo>
                  <a:lnTo>
                    <a:pt x="4899660" y="146177"/>
                  </a:lnTo>
                  <a:lnTo>
                    <a:pt x="4895596" y="146177"/>
                  </a:lnTo>
                  <a:lnTo>
                    <a:pt x="4889500" y="154432"/>
                  </a:lnTo>
                  <a:lnTo>
                    <a:pt x="4881372" y="158496"/>
                  </a:lnTo>
                  <a:lnTo>
                    <a:pt x="4881372" y="160528"/>
                  </a:lnTo>
                  <a:lnTo>
                    <a:pt x="4881372" y="168783"/>
                  </a:lnTo>
                  <a:lnTo>
                    <a:pt x="4881372" y="175006"/>
                  </a:lnTo>
                  <a:lnTo>
                    <a:pt x="4881372" y="187325"/>
                  </a:lnTo>
                  <a:lnTo>
                    <a:pt x="4909820" y="216154"/>
                  </a:lnTo>
                  <a:lnTo>
                    <a:pt x="4936236" y="247015"/>
                  </a:lnTo>
                  <a:lnTo>
                    <a:pt x="4960620" y="284099"/>
                  </a:lnTo>
                  <a:lnTo>
                    <a:pt x="4989068" y="284099"/>
                  </a:lnTo>
                  <a:lnTo>
                    <a:pt x="4989068" y="304800"/>
                  </a:lnTo>
                  <a:lnTo>
                    <a:pt x="5017516" y="315087"/>
                  </a:lnTo>
                  <a:lnTo>
                    <a:pt x="5037836" y="329565"/>
                  </a:lnTo>
                  <a:lnTo>
                    <a:pt x="5060188" y="348107"/>
                  </a:lnTo>
                  <a:lnTo>
                    <a:pt x="5060188" y="356362"/>
                  </a:lnTo>
                  <a:lnTo>
                    <a:pt x="5052060" y="356362"/>
                  </a:lnTo>
                  <a:lnTo>
                    <a:pt x="5045964" y="356362"/>
                  </a:lnTo>
                  <a:lnTo>
                    <a:pt x="5037836" y="356362"/>
                  </a:lnTo>
                  <a:lnTo>
                    <a:pt x="5033772" y="356362"/>
                  </a:lnTo>
                  <a:lnTo>
                    <a:pt x="5027676" y="352298"/>
                  </a:lnTo>
                  <a:lnTo>
                    <a:pt x="5017516" y="348234"/>
                  </a:lnTo>
                  <a:lnTo>
                    <a:pt x="5007356" y="348234"/>
                  </a:lnTo>
                  <a:lnTo>
                    <a:pt x="5007356" y="358521"/>
                  </a:lnTo>
                  <a:lnTo>
                    <a:pt x="5009388" y="366776"/>
                  </a:lnTo>
                  <a:lnTo>
                    <a:pt x="5013452" y="372999"/>
                  </a:lnTo>
                  <a:lnTo>
                    <a:pt x="5013452" y="377063"/>
                  </a:lnTo>
                  <a:lnTo>
                    <a:pt x="5017516" y="385318"/>
                  </a:lnTo>
                  <a:lnTo>
                    <a:pt x="5019548" y="395605"/>
                  </a:lnTo>
                  <a:lnTo>
                    <a:pt x="5009388" y="401828"/>
                  </a:lnTo>
                  <a:lnTo>
                    <a:pt x="5003292" y="410083"/>
                  </a:lnTo>
                  <a:lnTo>
                    <a:pt x="4995164" y="420370"/>
                  </a:lnTo>
                  <a:lnTo>
                    <a:pt x="4989068" y="434848"/>
                  </a:lnTo>
                  <a:lnTo>
                    <a:pt x="4966716" y="434848"/>
                  </a:lnTo>
                  <a:lnTo>
                    <a:pt x="4966716" y="482219"/>
                  </a:lnTo>
                  <a:lnTo>
                    <a:pt x="4950460" y="482219"/>
                  </a:lnTo>
                  <a:lnTo>
                    <a:pt x="4932172" y="467741"/>
                  </a:lnTo>
                  <a:lnTo>
                    <a:pt x="4909820" y="459486"/>
                  </a:lnTo>
                  <a:lnTo>
                    <a:pt x="4893564" y="449199"/>
                  </a:lnTo>
                  <a:lnTo>
                    <a:pt x="4881372" y="424434"/>
                  </a:lnTo>
                  <a:lnTo>
                    <a:pt x="4909820" y="428498"/>
                  </a:lnTo>
                  <a:lnTo>
                    <a:pt x="4938268" y="424434"/>
                  </a:lnTo>
                  <a:lnTo>
                    <a:pt x="4960620" y="416179"/>
                  </a:lnTo>
                  <a:lnTo>
                    <a:pt x="4974844" y="401701"/>
                  </a:lnTo>
                  <a:lnTo>
                    <a:pt x="4978908" y="399669"/>
                  </a:lnTo>
                  <a:lnTo>
                    <a:pt x="4978908" y="395605"/>
                  </a:lnTo>
                  <a:lnTo>
                    <a:pt x="4980940" y="391541"/>
                  </a:lnTo>
                  <a:lnTo>
                    <a:pt x="4980940" y="385318"/>
                  </a:lnTo>
                  <a:lnTo>
                    <a:pt x="4980940" y="377063"/>
                  </a:lnTo>
                  <a:lnTo>
                    <a:pt x="4928108" y="337947"/>
                  </a:lnTo>
                  <a:lnTo>
                    <a:pt x="4871212" y="298831"/>
                  </a:lnTo>
                  <a:lnTo>
                    <a:pt x="4852924" y="276225"/>
                  </a:lnTo>
                  <a:lnTo>
                    <a:pt x="4836668" y="255651"/>
                  </a:lnTo>
                  <a:lnTo>
                    <a:pt x="4822444" y="230886"/>
                  </a:lnTo>
                  <a:lnTo>
                    <a:pt x="4800092" y="208280"/>
                  </a:lnTo>
                  <a:lnTo>
                    <a:pt x="4771644" y="197993"/>
                  </a:lnTo>
                  <a:lnTo>
                    <a:pt x="4747260" y="218567"/>
                  </a:lnTo>
                  <a:lnTo>
                    <a:pt x="4714748" y="237109"/>
                  </a:lnTo>
                  <a:lnTo>
                    <a:pt x="4676140" y="245364"/>
                  </a:lnTo>
                  <a:lnTo>
                    <a:pt x="4672076" y="237109"/>
                  </a:lnTo>
                  <a:lnTo>
                    <a:pt x="4670044" y="230886"/>
                  </a:lnTo>
                  <a:lnTo>
                    <a:pt x="4665980" y="226822"/>
                  </a:lnTo>
                  <a:lnTo>
                    <a:pt x="4657852" y="226822"/>
                  </a:lnTo>
                  <a:lnTo>
                    <a:pt x="4655820" y="226822"/>
                  </a:lnTo>
                  <a:lnTo>
                    <a:pt x="4647692" y="230886"/>
                  </a:lnTo>
                  <a:lnTo>
                    <a:pt x="4629404" y="245364"/>
                  </a:lnTo>
                  <a:lnTo>
                    <a:pt x="4623308" y="265938"/>
                  </a:lnTo>
                  <a:lnTo>
                    <a:pt x="4619244" y="288544"/>
                  </a:lnTo>
                  <a:lnTo>
                    <a:pt x="4609084" y="305054"/>
                  </a:lnTo>
                  <a:lnTo>
                    <a:pt x="4570476" y="305054"/>
                  </a:lnTo>
                  <a:lnTo>
                    <a:pt x="4556252" y="323596"/>
                  </a:lnTo>
                  <a:lnTo>
                    <a:pt x="4546092" y="344170"/>
                  </a:lnTo>
                  <a:lnTo>
                    <a:pt x="4537964" y="370967"/>
                  </a:lnTo>
                  <a:lnTo>
                    <a:pt x="4533900" y="372999"/>
                  </a:lnTo>
                  <a:lnTo>
                    <a:pt x="4533900" y="381000"/>
                  </a:lnTo>
                  <a:lnTo>
                    <a:pt x="4537964" y="385064"/>
                  </a:lnTo>
                  <a:lnTo>
                    <a:pt x="4542028" y="387096"/>
                  </a:lnTo>
                  <a:lnTo>
                    <a:pt x="4548124" y="395351"/>
                  </a:lnTo>
                  <a:lnTo>
                    <a:pt x="4552188" y="401574"/>
                  </a:lnTo>
                  <a:lnTo>
                    <a:pt x="4542028" y="401574"/>
                  </a:lnTo>
                  <a:lnTo>
                    <a:pt x="4537964" y="405638"/>
                  </a:lnTo>
                  <a:lnTo>
                    <a:pt x="4533900" y="405638"/>
                  </a:lnTo>
                  <a:lnTo>
                    <a:pt x="4531868" y="409702"/>
                  </a:lnTo>
                  <a:lnTo>
                    <a:pt x="4527804" y="413766"/>
                  </a:lnTo>
                  <a:lnTo>
                    <a:pt x="4519676" y="415798"/>
                  </a:lnTo>
                  <a:lnTo>
                    <a:pt x="4519676" y="424053"/>
                  </a:lnTo>
                  <a:lnTo>
                    <a:pt x="4519676" y="428117"/>
                  </a:lnTo>
                  <a:lnTo>
                    <a:pt x="4519676" y="430149"/>
                  </a:lnTo>
                  <a:lnTo>
                    <a:pt x="4519676" y="442468"/>
                  </a:lnTo>
                  <a:lnTo>
                    <a:pt x="4495292" y="444500"/>
                  </a:lnTo>
                  <a:lnTo>
                    <a:pt x="4485132" y="452755"/>
                  </a:lnTo>
                  <a:lnTo>
                    <a:pt x="4477004" y="458978"/>
                  </a:lnTo>
                  <a:lnTo>
                    <a:pt x="4470908" y="471297"/>
                  </a:lnTo>
                  <a:lnTo>
                    <a:pt x="4460748" y="481584"/>
                  </a:lnTo>
                  <a:lnTo>
                    <a:pt x="4448556" y="485648"/>
                  </a:lnTo>
                  <a:lnTo>
                    <a:pt x="4442460" y="485648"/>
                  </a:lnTo>
                  <a:lnTo>
                    <a:pt x="4432300" y="481584"/>
                  </a:lnTo>
                  <a:lnTo>
                    <a:pt x="4424172" y="477520"/>
                  </a:lnTo>
                  <a:lnTo>
                    <a:pt x="4418076" y="473456"/>
                  </a:lnTo>
                  <a:lnTo>
                    <a:pt x="4414012" y="473456"/>
                  </a:lnTo>
                  <a:lnTo>
                    <a:pt x="4407916" y="477520"/>
                  </a:lnTo>
                  <a:lnTo>
                    <a:pt x="4399788" y="481584"/>
                  </a:lnTo>
                  <a:lnTo>
                    <a:pt x="4393692" y="485648"/>
                  </a:lnTo>
                  <a:lnTo>
                    <a:pt x="4381500" y="487680"/>
                  </a:lnTo>
                  <a:lnTo>
                    <a:pt x="4381500" y="506730"/>
                  </a:lnTo>
                  <a:lnTo>
                    <a:pt x="4481195" y="521208"/>
                  </a:lnTo>
                  <a:lnTo>
                    <a:pt x="4509643" y="506730"/>
                  </a:lnTo>
                  <a:lnTo>
                    <a:pt x="4538091" y="488188"/>
                  </a:lnTo>
                  <a:lnTo>
                    <a:pt x="4560443" y="473710"/>
                  </a:lnTo>
                  <a:lnTo>
                    <a:pt x="4590923" y="467487"/>
                  </a:lnTo>
                  <a:lnTo>
                    <a:pt x="4637659" y="459232"/>
                  </a:lnTo>
                  <a:lnTo>
                    <a:pt x="4686427" y="457200"/>
                  </a:lnTo>
                  <a:lnTo>
                    <a:pt x="4741291" y="457200"/>
                  </a:lnTo>
                  <a:lnTo>
                    <a:pt x="4785995" y="457200"/>
                  </a:lnTo>
                  <a:lnTo>
                    <a:pt x="4824603" y="459232"/>
                  </a:lnTo>
                  <a:lnTo>
                    <a:pt x="4842891" y="463296"/>
                  </a:lnTo>
                  <a:lnTo>
                    <a:pt x="4851019" y="463296"/>
                  </a:lnTo>
                  <a:lnTo>
                    <a:pt x="4838700" y="496316"/>
                  </a:lnTo>
                  <a:lnTo>
                    <a:pt x="4832604" y="531368"/>
                  </a:lnTo>
                  <a:lnTo>
                    <a:pt x="4824476" y="568452"/>
                  </a:lnTo>
                  <a:lnTo>
                    <a:pt x="4836668" y="574675"/>
                  </a:lnTo>
                  <a:lnTo>
                    <a:pt x="4838700" y="582930"/>
                  </a:lnTo>
                  <a:lnTo>
                    <a:pt x="4846828" y="589153"/>
                  </a:lnTo>
                  <a:lnTo>
                    <a:pt x="4850892" y="593217"/>
                  </a:lnTo>
                  <a:lnTo>
                    <a:pt x="4856988" y="599440"/>
                  </a:lnTo>
                  <a:lnTo>
                    <a:pt x="4881372" y="607695"/>
                  </a:lnTo>
                  <a:lnTo>
                    <a:pt x="4909820" y="607695"/>
                  </a:lnTo>
                  <a:lnTo>
                    <a:pt x="4938268" y="611759"/>
                  </a:lnTo>
                  <a:lnTo>
                    <a:pt x="4966716" y="626237"/>
                  </a:lnTo>
                  <a:lnTo>
                    <a:pt x="4974844" y="655066"/>
                  </a:lnTo>
                  <a:lnTo>
                    <a:pt x="4989068" y="661289"/>
                  </a:lnTo>
                  <a:lnTo>
                    <a:pt x="5009388" y="669544"/>
                  </a:lnTo>
                  <a:lnTo>
                    <a:pt x="5037836" y="675767"/>
                  </a:lnTo>
                  <a:lnTo>
                    <a:pt x="5062220" y="684022"/>
                  </a:lnTo>
                  <a:lnTo>
                    <a:pt x="5076444" y="686054"/>
                  </a:lnTo>
                  <a:lnTo>
                    <a:pt x="5080508" y="665480"/>
                  </a:lnTo>
                  <a:lnTo>
                    <a:pt x="5088636" y="646938"/>
                  </a:lnTo>
                  <a:lnTo>
                    <a:pt x="5094732" y="628396"/>
                  </a:lnTo>
                  <a:lnTo>
                    <a:pt x="5117084" y="613918"/>
                  </a:lnTo>
                  <a:lnTo>
                    <a:pt x="5147564" y="607695"/>
                  </a:lnTo>
                  <a:lnTo>
                    <a:pt x="5176012" y="613918"/>
                  </a:lnTo>
                  <a:lnTo>
                    <a:pt x="5204460" y="628396"/>
                  </a:lnTo>
                  <a:lnTo>
                    <a:pt x="5232908" y="640715"/>
                  </a:lnTo>
                  <a:lnTo>
                    <a:pt x="5247132" y="642747"/>
                  </a:lnTo>
                  <a:lnTo>
                    <a:pt x="5275580" y="646811"/>
                  </a:lnTo>
                  <a:lnTo>
                    <a:pt x="5304028" y="655066"/>
                  </a:lnTo>
                  <a:lnTo>
                    <a:pt x="5332476" y="657098"/>
                  </a:lnTo>
                  <a:lnTo>
                    <a:pt x="5354828" y="661162"/>
                  </a:lnTo>
                  <a:lnTo>
                    <a:pt x="5364988" y="665226"/>
                  </a:lnTo>
                  <a:lnTo>
                    <a:pt x="5371084" y="661162"/>
                  </a:lnTo>
                  <a:lnTo>
                    <a:pt x="5375148" y="654939"/>
                  </a:lnTo>
                  <a:lnTo>
                    <a:pt x="5379212" y="650875"/>
                  </a:lnTo>
                  <a:lnTo>
                    <a:pt x="5385308" y="642620"/>
                  </a:lnTo>
                  <a:lnTo>
                    <a:pt x="5393436" y="640588"/>
                  </a:lnTo>
                  <a:lnTo>
                    <a:pt x="5399532" y="640588"/>
                  </a:lnTo>
                  <a:lnTo>
                    <a:pt x="5409692" y="640588"/>
                  </a:lnTo>
                  <a:lnTo>
                    <a:pt x="5436108" y="646811"/>
                  </a:lnTo>
                  <a:lnTo>
                    <a:pt x="5456428" y="657098"/>
                  </a:lnTo>
                  <a:lnTo>
                    <a:pt x="5480812" y="655066"/>
                  </a:lnTo>
                  <a:lnTo>
                    <a:pt x="5507228" y="646811"/>
                  </a:lnTo>
                  <a:lnTo>
                    <a:pt x="5509260" y="617982"/>
                  </a:lnTo>
                  <a:lnTo>
                    <a:pt x="5523484" y="582930"/>
                  </a:lnTo>
                  <a:lnTo>
                    <a:pt x="5535676" y="550037"/>
                  </a:lnTo>
                  <a:lnTo>
                    <a:pt x="5541772" y="521208"/>
                  </a:lnTo>
                  <a:lnTo>
                    <a:pt x="5535676" y="496443"/>
                  </a:lnTo>
                  <a:lnTo>
                    <a:pt x="5531612" y="488188"/>
                  </a:lnTo>
                  <a:lnTo>
                    <a:pt x="5531612" y="481965"/>
                  </a:lnTo>
                  <a:lnTo>
                    <a:pt x="5527548" y="477901"/>
                  </a:lnTo>
                  <a:lnTo>
                    <a:pt x="5523484" y="473837"/>
                  </a:lnTo>
                  <a:lnTo>
                    <a:pt x="5517388" y="473837"/>
                  </a:lnTo>
                  <a:lnTo>
                    <a:pt x="5509260" y="473837"/>
                  </a:lnTo>
                  <a:lnTo>
                    <a:pt x="5495036" y="473837"/>
                  </a:lnTo>
                  <a:lnTo>
                    <a:pt x="5478780" y="488315"/>
                  </a:lnTo>
                  <a:lnTo>
                    <a:pt x="5464556" y="492379"/>
                  </a:lnTo>
                  <a:lnTo>
                    <a:pt x="5450332" y="488315"/>
                  </a:lnTo>
                  <a:lnTo>
                    <a:pt x="5436108" y="482092"/>
                  </a:lnTo>
                  <a:lnTo>
                    <a:pt x="5417820" y="473837"/>
                  </a:lnTo>
                  <a:lnTo>
                    <a:pt x="5407660" y="471805"/>
                  </a:lnTo>
                  <a:lnTo>
                    <a:pt x="5399532" y="473837"/>
                  </a:lnTo>
                  <a:lnTo>
                    <a:pt x="5389372" y="477901"/>
                  </a:lnTo>
                  <a:lnTo>
                    <a:pt x="5385308" y="486156"/>
                  </a:lnTo>
                  <a:lnTo>
                    <a:pt x="5379212" y="492379"/>
                  </a:lnTo>
                  <a:lnTo>
                    <a:pt x="5371084" y="496443"/>
                  </a:lnTo>
                  <a:lnTo>
                    <a:pt x="5340604" y="488188"/>
                  </a:lnTo>
                  <a:lnTo>
                    <a:pt x="5308092" y="467614"/>
                  </a:lnTo>
                  <a:lnTo>
                    <a:pt x="5283708" y="434721"/>
                  </a:lnTo>
                  <a:lnTo>
                    <a:pt x="5271516" y="401828"/>
                  </a:lnTo>
                  <a:lnTo>
                    <a:pt x="5271516" y="395605"/>
                  </a:lnTo>
                  <a:lnTo>
                    <a:pt x="5271516" y="387350"/>
                  </a:lnTo>
                  <a:lnTo>
                    <a:pt x="5271516" y="381000"/>
                  </a:lnTo>
                  <a:lnTo>
                    <a:pt x="5271516" y="372745"/>
                  </a:lnTo>
                  <a:lnTo>
                    <a:pt x="5271516" y="366522"/>
                  </a:lnTo>
                  <a:lnTo>
                    <a:pt x="5275580" y="358267"/>
                  </a:lnTo>
                  <a:lnTo>
                    <a:pt x="5279644" y="347980"/>
                  </a:lnTo>
                  <a:lnTo>
                    <a:pt x="5271516" y="341757"/>
                  </a:lnTo>
                  <a:lnTo>
                    <a:pt x="5265420" y="337693"/>
                  </a:lnTo>
                  <a:lnTo>
                    <a:pt x="5261356" y="333629"/>
                  </a:lnTo>
                  <a:lnTo>
                    <a:pt x="5257292" y="329565"/>
                  </a:lnTo>
                  <a:lnTo>
                    <a:pt x="5251196" y="327533"/>
                  </a:lnTo>
                  <a:lnTo>
                    <a:pt x="5241036" y="323469"/>
                  </a:lnTo>
                  <a:lnTo>
                    <a:pt x="5236972" y="319405"/>
                  </a:lnTo>
                  <a:lnTo>
                    <a:pt x="5232908" y="319405"/>
                  </a:lnTo>
                  <a:lnTo>
                    <a:pt x="5228844" y="315341"/>
                  </a:lnTo>
                  <a:lnTo>
                    <a:pt x="5222748" y="315341"/>
                  </a:lnTo>
                  <a:lnTo>
                    <a:pt x="5214620" y="315341"/>
                  </a:lnTo>
                  <a:lnTo>
                    <a:pt x="5214620" y="323596"/>
                  </a:lnTo>
                  <a:lnTo>
                    <a:pt x="5208524" y="323596"/>
                  </a:lnTo>
                  <a:lnTo>
                    <a:pt x="5208524" y="333883"/>
                  </a:lnTo>
                  <a:lnTo>
                    <a:pt x="5212588" y="342138"/>
                  </a:lnTo>
                  <a:lnTo>
                    <a:pt x="5212588" y="344170"/>
                  </a:lnTo>
                  <a:lnTo>
                    <a:pt x="5212588" y="348234"/>
                  </a:lnTo>
                  <a:lnTo>
                    <a:pt x="5208524" y="352298"/>
                  </a:lnTo>
                  <a:lnTo>
                    <a:pt x="5204460" y="352298"/>
                  </a:lnTo>
                  <a:lnTo>
                    <a:pt x="5198364" y="352298"/>
                  </a:lnTo>
                  <a:lnTo>
                    <a:pt x="5184140" y="356362"/>
                  </a:lnTo>
                  <a:lnTo>
                    <a:pt x="5180076" y="348107"/>
                  </a:lnTo>
                  <a:lnTo>
                    <a:pt x="5176012" y="344043"/>
                  </a:lnTo>
                  <a:lnTo>
                    <a:pt x="5176012" y="342011"/>
                  </a:lnTo>
                  <a:lnTo>
                    <a:pt x="5169916" y="337947"/>
                  </a:lnTo>
                  <a:lnTo>
                    <a:pt x="5169916" y="348234"/>
                  </a:lnTo>
                  <a:lnTo>
                    <a:pt x="5188204" y="370840"/>
                  </a:lnTo>
                  <a:lnTo>
                    <a:pt x="5202428" y="401701"/>
                  </a:lnTo>
                  <a:lnTo>
                    <a:pt x="5208524" y="434594"/>
                  </a:lnTo>
                  <a:lnTo>
                    <a:pt x="5198364" y="442849"/>
                  </a:lnTo>
                  <a:lnTo>
                    <a:pt x="5190236" y="444881"/>
                  </a:lnTo>
                  <a:lnTo>
                    <a:pt x="5188204" y="453136"/>
                  </a:lnTo>
                  <a:lnTo>
                    <a:pt x="5184140" y="459359"/>
                  </a:lnTo>
                  <a:lnTo>
                    <a:pt x="5184140" y="463423"/>
                  </a:lnTo>
                  <a:lnTo>
                    <a:pt x="5180076" y="471678"/>
                  </a:lnTo>
                  <a:lnTo>
                    <a:pt x="5176012" y="473710"/>
                  </a:lnTo>
                  <a:lnTo>
                    <a:pt x="5165852" y="477774"/>
                  </a:lnTo>
                  <a:lnTo>
                    <a:pt x="5155692" y="481838"/>
                  </a:lnTo>
                  <a:lnTo>
                    <a:pt x="5151628" y="477774"/>
                  </a:lnTo>
                  <a:lnTo>
                    <a:pt x="5147564" y="477774"/>
                  </a:lnTo>
                  <a:lnTo>
                    <a:pt x="5145532" y="473710"/>
                  </a:lnTo>
                  <a:lnTo>
                    <a:pt x="5137404" y="473710"/>
                  </a:lnTo>
                  <a:lnTo>
                    <a:pt x="5104892" y="376936"/>
                  </a:lnTo>
                  <a:lnTo>
                    <a:pt x="5098796" y="372872"/>
                  </a:lnTo>
                  <a:lnTo>
                    <a:pt x="5090668" y="366649"/>
                  </a:lnTo>
                  <a:lnTo>
                    <a:pt x="5080508" y="358394"/>
                  </a:lnTo>
                  <a:lnTo>
                    <a:pt x="5074412" y="356362"/>
                  </a:lnTo>
                  <a:lnTo>
                    <a:pt x="5066284" y="348107"/>
                  </a:lnTo>
                  <a:lnTo>
                    <a:pt x="5062220" y="327533"/>
                  </a:lnTo>
                  <a:lnTo>
                    <a:pt x="5066284" y="308991"/>
                  </a:lnTo>
                  <a:lnTo>
                    <a:pt x="5070348" y="294513"/>
                  </a:lnTo>
                  <a:lnTo>
                    <a:pt x="5070348" y="280162"/>
                  </a:lnTo>
                  <a:lnTo>
                    <a:pt x="5060188" y="269875"/>
                  </a:lnTo>
                  <a:lnTo>
                    <a:pt x="5033772" y="251333"/>
                  </a:lnTo>
                  <a:lnTo>
                    <a:pt x="5013452" y="241046"/>
                  </a:lnTo>
                  <a:lnTo>
                    <a:pt x="4995164" y="236982"/>
                  </a:lnTo>
                  <a:lnTo>
                    <a:pt x="4978908" y="226695"/>
                  </a:lnTo>
                  <a:lnTo>
                    <a:pt x="4964684" y="204089"/>
                  </a:lnTo>
                  <a:lnTo>
                    <a:pt x="4950460" y="164973"/>
                  </a:lnTo>
                  <a:lnTo>
                    <a:pt x="4922012" y="173228"/>
                  </a:lnTo>
                  <a:lnTo>
                    <a:pt x="4917948" y="160909"/>
                  </a:lnTo>
                  <a:lnTo>
                    <a:pt x="4917948" y="154686"/>
                  </a:lnTo>
                  <a:lnTo>
                    <a:pt x="4913884" y="146431"/>
                  </a:lnTo>
                  <a:lnTo>
                    <a:pt x="4909820" y="140208"/>
                  </a:lnTo>
                  <a:close/>
                  <a:moveTo>
                    <a:pt x="2475230" y="131953"/>
                  </a:moveTo>
                  <a:lnTo>
                    <a:pt x="2471166" y="140208"/>
                  </a:lnTo>
                  <a:lnTo>
                    <a:pt x="2465070" y="146431"/>
                  </a:lnTo>
                  <a:lnTo>
                    <a:pt x="2461006" y="150495"/>
                  </a:lnTo>
                  <a:lnTo>
                    <a:pt x="2456942" y="154559"/>
                  </a:lnTo>
                  <a:lnTo>
                    <a:pt x="2456942" y="158623"/>
                  </a:lnTo>
                  <a:lnTo>
                    <a:pt x="2461006" y="160655"/>
                  </a:lnTo>
                  <a:lnTo>
                    <a:pt x="2469134" y="164719"/>
                  </a:lnTo>
                  <a:lnTo>
                    <a:pt x="2471166" y="154432"/>
                  </a:lnTo>
                  <a:lnTo>
                    <a:pt x="2471166" y="150368"/>
                  </a:lnTo>
                  <a:lnTo>
                    <a:pt x="2475230" y="144145"/>
                  </a:lnTo>
                  <a:lnTo>
                    <a:pt x="2479294" y="140081"/>
                  </a:lnTo>
                  <a:lnTo>
                    <a:pt x="2481326" y="131826"/>
                  </a:lnTo>
                  <a:lnTo>
                    <a:pt x="2475230" y="131826"/>
                  </a:lnTo>
                  <a:close/>
                  <a:moveTo>
                    <a:pt x="5398008" y="100965"/>
                  </a:moveTo>
                  <a:lnTo>
                    <a:pt x="5389880" y="117475"/>
                  </a:lnTo>
                  <a:lnTo>
                    <a:pt x="5375656" y="144272"/>
                  </a:lnTo>
                  <a:lnTo>
                    <a:pt x="5357368" y="173101"/>
                  </a:lnTo>
                  <a:lnTo>
                    <a:pt x="5341112" y="201930"/>
                  </a:lnTo>
                  <a:lnTo>
                    <a:pt x="5326888" y="226695"/>
                  </a:lnTo>
                  <a:lnTo>
                    <a:pt x="5318760" y="247269"/>
                  </a:lnTo>
                  <a:lnTo>
                    <a:pt x="5318760" y="259588"/>
                  </a:lnTo>
                  <a:lnTo>
                    <a:pt x="5322824" y="274066"/>
                  </a:lnTo>
                  <a:lnTo>
                    <a:pt x="5322824" y="280289"/>
                  </a:lnTo>
                  <a:lnTo>
                    <a:pt x="5326888" y="288544"/>
                  </a:lnTo>
                  <a:lnTo>
                    <a:pt x="5332984" y="290576"/>
                  </a:lnTo>
                  <a:lnTo>
                    <a:pt x="5341112" y="294640"/>
                  </a:lnTo>
                  <a:lnTo>
                    <a:pt x="5351272" y="298704"/>
                  </a:lnTo>
                  <a:lnTo>
                    <a:pt x="5379720" y="308991"/>
                  </a:lnTo>
                  <a:lnTo>
                    <a:pt x="5408168" y="304927"/>
                  </a:lnTo>
                  <a:lnTo>
                    <a:pt x="5432552" y="294640"/>
                  </a:lnTo>
                  <a:lnTo>
                    <a:pt x="5461000" y="280162"/>
                  </a:lnTo>
                  <a:lnTo>
                    <a:pt x="5489448" y="276098"/>
                  </a:lnTo>
                  <a:lnTo>
                    <a:pt x="5517896" y="276098"/>
                  </a:lnTo>
                  <a:lnTo>
                    <a:pt x="5536184" y="288417"/>
                  </a:lnTo>
                  <a:lnTo>
                    <a:pt x="5550408" y="298704"/>
                  </a:lnTo>
                  <a:lnTo>
                    <a:pt x="5566664" y="304927"/>
                  </a:lnTo>
                  <a:lnTo>
                    <a:pt x="5609336" y="313182"/>
                  </a:lnTo>
                  <a:lnTo>
                    <a:pt x="5652008" y="309118"/>
                  </a:lnTo>
                  <a:lnTo>
                    <a:pt x="5690616" y="298831"/>
                  </a:lnTo>
                  <a:lnTo>
                    <a:pt x="5702808" y="276225"/>
                  </a:lnTo>
                  <a:lnTo>
                    <a:pt x="5690616" y="276225"/>
                  </a:lnTo>
                  <a:lnTo>
                    <a:pt x="5674360" y="247396"/>
                  </a:lnTo>
                  <a:lnTo>
                    <a:pt x="5645912" y="222631"/>
                  </a:lnTo>
                  <a:lnTo>
                    <a:pt x="5605272" y="197866"/>
                  </a:lnTo>
                  <a:lnTo>
                    <a:pt x="5566664" y="175260"/>
                  </a:lnTo>
                  <a:lnTo>
                    <a:pt x="5536184" y="164973"/>
                  </a:lnTo>
                  <a:lnTo>
                    <a:pt x="5517896" y="179451"/>
                  </a:lnTo>
                  <a:lnTo>
                    <a:pt x="5493512" y="189738"/>
                  </a:lnTo>
                  <a:lnTo>
                    <a:pt x="5475224" y="187706"/>
                  </a:lnTo>
                  <a:lnTo>
                    <a:pt x="5465064" y="173228"/>
                  </a:lnTo>
                  <a:lnTo>
                    <a:pt x="5450840" y="158750"/>
                  </a:lnTo>
                  <a:lnTo>
                    <a:pt x="5442712" y="140208"/>
                  </a:lnTo>
                  <a:lnTo>
                    <a:pt x="5467096" y="131953"/>
                  </a:lnTo>
                  <a:lnTo>
                    <a:pt x="5465064" y="129921"/>
                  </a:lnTo>
                  <a:lnTo>
                    <a:pt x="5461000" y="129921"/>
                  </a:lnTo>
                  <a:lnTo>
                    <a:pt x="5456936" y="129921"/>
                  </a:lnTo>
                  <a:lnTo>
                    <a:pt x="5450840" y="125857"/>
                  </a:lnTo>
                  <a:lnTo>
                    <a:pt x="5438648" y="115570"/>
                  </a:lnTo>
                  <a:lnTo>
                    <a:pt x="5428488" y="111506"/>
                  </a:lnTo>
                  <a:lnTo>
                    <a:pt x="5414264" y="105283"/>
                  </a:lnTo>
                  <a:lnTo>
                    <a:pt x="5398008" y="101219"/>
                  </a:lnTo>
                  <a:close/>
                  <a:moveTo>
                    <a:pt x="5965444" y="92964"/>
                  </a:moveTo>
                  <a:lnTo>
                    <a:pt x="5943092" y="111506"/>
                  </a:lnTo>
                  <a:lnTo>
                    <a:pt x="5918708" y="121793"/>
                  </a:lnTo>
                  <a:lnTo>
                    <a:pt x="5894324" y="132080"/>
                  </a:lnTo>
                  <a:lnTo>
                    <a:pt x="5871972" y="150622"/>
                  </a:lnTo>
                  <a:lnTo>
                    <a:pt x="5857748" y="173228"/>
                  </a:lnTo>
                  <a:lnTo>
                    <a:pt x="5851652" y="204089"/>
                  </a:lnTo>
                  <a:lnTo>
                    <a:pt x="5861812" y="236982"/>
                  </a:lnTo>
                  <a:lnTo>
                    <a:pt x="5884164" y="269875"/>
                  </a:lnTo>
                  <a:lnTo>
                    <a:pt x="5904484" y="302768"/>
                  </a:lnTo>
                  <a:lnTo>
                    <a:pt x="5928868" y="329565"/>
                  </a:lnTo>
                  <a:lnTo>
                    <a:pt x="5943092" y="356362"/>
                  </a:lnTo>
                  <a:lnTo>
                    <a:pt x="5918708" y="356362"/>
                  </a:lnTo>
                  <a:lnTo>
                    <a:pt x="5918708" y="401701"/>
                  </a:lnTo>
                  <a:lnTo>
                    <a:pt x="5926836" y="434594"/>
                  </a:lnTo>
                  <a:lnTo>
                    <a:pt x="5947156" y="453136"/>
                  </a:lnTo>
                  <a:lnTo>
                    <a:pt x="5983732" y="459359"/>
                  </a:lnTo>
                  <a:lnTo>
                    <a:pt x="6036564" y="457327"/>
                  </a:lnTo>
                  <a:lnTo>
                    <a:pt x="6032500" y="416179"/>
                  </a:lnTo>
                  <a:lnTo>
                    <a:pt x="6024372" y="391414"/>
                  </a:lnTo>
                  <a:lnTo>
                    <a:pt x="6014212" y="370840"/>
                  </a:lnTo>
                  <a:lnTo>
                    <a:pt x="6010148" y="348234"/>
                  </a:lnTo>
                  <a:lnTo>
                    <a:pt x="6014212" y="315341"/>
                  </a:lnTo>
                  <a:lnTo>
                    <a:pt x="6022340" y="319405"/>
                  </a:lnTo>
                  <a:lnTo>
                    <a:pt x="6028436" y="319405"/>
                  </a:lnTo>
                  <a:lnTo>
                    <a:pt x="6036564" y="319405"/>
                  </a:lnTo>
                  <a:lnTo>
                    <a:pt x="6042660" y="319405"/>
                  </a:lnTo>
                  <a:lnTo>
                    <a:pt x="6052820" y="315341"/>
                  </a:lnTo>
                  <a:lnTo>
                    <a:pt x="6046724" y="309118"/>
                  </a:lnTo>
                  <a:lnTo>
                    <a:pt x="6038596" y="305054"/>
                  </a:lnTo>
                  <a:lnTo>
                    <a:pt x="6036564" y="303022"/>
                  </a:lnTo>
                  <a:lnTo>
                    <a:pt x="6028436" y="294767"/>
                  </a:lnTo>
                  <a:lnTo>
                    <a:pt x="6022340" y="290703"/>
                  </a:lnTo>
                  <a:lnTo>
                    <a:pt x="6018276" y="294767"/>
                  </a:lnTo>
                  <a:lnTo>
                    <a:pt x="6018276" y="303022"/>
                  </a:lnTo>
                  <a:lnTo>
                    <a:pt x="6014212" y="309245"/>
                  </a:lnTo>
                  <a:lnTo>
                    <a:pt x="6014212" y="313309"/>
                  </a:lnTo>
                  <a:lnTo>
                    <a:pt x="6010148" y="315341"/>
                  </a:lnTo>
                  <a:lnTo>
                    <a:pt x="6008116" y="313309"/>
                  </a:lnTo>
                  <a:lnTo>
                    <a:pt x="6004052" y="305054"/>
                  </a:lnTo>
                  <a:lnTo>
                    <a:pt x="5993892" y="288544"/>
                  </a:lnTo>
                  <a:lnTo>
                    <a:pt x="5983732" y="270002"/>
                  </a:lnTo>
                  <a:lnTo>
                    <a:pt x="5985764" y="261747"/>
                  </a:lnTo>
                  <a:lnTo>
                    <a:pt x="5989828" y="261747"/>
                  </a:lnTo>
                  <a:lnTo>
                    <a:pt x="5993892" y="259715"/>
                  </a:lnTo>
                  <a:lnTo>
                    <a:pt x="5995924" y="251460"/>
                  </a:lnTo>
                  <a:lnTo>
                    <a:pt x="5965444" y="232918"/>
                  </a:lnTo>
                  <a:lnTo>
                    <a:pt x="5941060" y="204089"/>
                  </a:lnTo>
                  <a:lnTo>
                    <a:pt x="5926836" y="173228"/>
                  </a:lnTo>
                  <a:lnTo>
                    <a:pt x="5965444" y="169164"/>
                  </a:lnTo>
                  <a:lnTo>
                    <a:pt x="5993892" y="158877"/>
                  </a:lnTo>
                  <a:lnTo>
                    <a:pt x="6008116" y="132080"/>
                  </a:lnTo>
                  <a:lnTo>
                    <a:pt x="6014212" y="101219"/>
                  </a:lnTo>
                  <a:lnTo>
                    <a:pt x="6004052" y="97155"/>
                  </a:lnTo>
                  <a:lnTo>
                    <a:pt x="5993892" y="97155"/>
                  </a:lnTo>
                  <a:lnTo>
                    <a:pt x="5983732" y="93091"/>
                  </a:lnTo>
                  <a:lnTo>
                    <a:pt x="5965444" y="93091"/>
                  </a:lnTo>
                  <a:close/>
                  <a:moveTo>
                    <a:pt x="5585079" y="86868"/>
                  </a:moveTo>
                  <a:lnTo>
                    <a:pt x="5556631" y="101346"/>
                  </a:lnTo>
                  <a:lnTo>
                    <a:pt x="5522087" y="111633"/>
                  </a:lnTo>
                  <a:lnTo>
                    <a:pt x="5522087" y="140462"/>
                  </a:lnTo>
                  <a:lnTo>
                    <a:pt x="5536311" y="144526"/>
                  </a:lnTo>
                  <a:lnTo>
                    <a:pt x="5552567" y="146558"/>
                  </a:lnTo>
                  <a:lnTo>
                    <a:pt x="5574919" y="146558"/>
                  </a:lnTo>
                  <a:lnTo>
                    <a:pt x="5574919" y="131826"/>
                  </a:lnTo>
                  <a:lnTo>
                    <a:pt x="5581015" y="121539"/>
                  </a:lnTo>
                  <a:lnTo>
                    <a:pt x="5585079" y="111252"/>
                  </a:lnTo>
                  <a:lnTo>
                    <a:pt x="5585079" y="100965"/>
                  </a:lnTo>
                  <a:lnTo>
                    <a:pt x="5585079" y="92710"/>
                  </a:lnTo>
                  <a:lnTo>
                    <a:pt x="5585079" y="86487"/>
                  </a:lnTo>
                  <a:close/>
                  <a:moveTo>
                    <a:pt x="2827147" y="67945"/>
                  </a:moveTo>
                  <a:lnTo>
                    <a:pt x="2833243" y="86487"/>
                  </a:lnTo>
                  <a:lnTo>
                    <a:pt x="2837307" y="111252"/>
                  </a:lnTo>
                  <a:lnTo>
                    <a:pt x="2841371" y="131826"/>
                  </a:lnTo>
                  <a:lnTo>
                    <a:pt x="2837307" y="135890"/>
                  </a:lnTo>
                  <a:lnTo>
                    <a:pt x="2833243" y="135890"/>
                  </a:lnTo>
                  <a:lnTo>
                    <a:pt x="2831211" y="135890"/>
                  </a:lnTo>
                  <a:lnTo>
                    <a:pt x="2831211" y="139954"/>
                  </a:lnTo>
                  <a:lnTo>
                    <a:pt x="2827147" y="139954"/>
                  </a:lnTo>
                  <a:lnTo>
                    <a:pt x="2812923" y="139954"/>
                  </a:lnTo>
                  <a:lnTo>
                    <a:pt x="2808859" y="135890"/>
                  </a:lnTo>
                  <a:lnTo>
                    <a:pt x="2808859" y="131826"/>
                  </a:lnTo>
                  <a:lnTo>
                    <a:pt x="2808859" y="129794"/>
                  </a:lnTo>
                  <a:lnTo>
                    <a:pt x="2804795" y="129794"/>
                  </a:lnTo>
                  <a:lnTo>
                    <a:pt x="2802763" y="125730"/>
                  </a:lnTo>
                  <a:lnTo>
                    <a:pt x="2827147" y="68072"/>
                  </a:lnTo>
                  <a:close/>
                  <a:moveTo>
                    <a:pt x="2037969" y="0"/>
                  </a:moveTo>
                  <a:lnTo>
                    <a:pt x="2021713" y="24765"/>
                  </a:lnTo>
                  <a:lnTo>
                    <a:pt x="2003425" y="47371"/>
                  </a:lnTo>
                  <a:lnTo>
                    <a:pt x="1993265" y="78232"/>
                  </a:lnTo>
                  <a:lnTo>
                    <a:pt x="2013585" y="76200"/>
                  </a:lnTo>
                  <a:lnTo>
                    <a:pt x="2027809" y="82423"/>
                  </a:lnTo>
                  <a:lnTo>
                    <a:pt x="2037969" y="92710"/>
                  </a:lnTo>
                  <a:lnTo>
                    <a:pt x="2052193" y="111252"/>
                  </a:lnTo>
                  <a:lnTo>
                    <a:pt x="2056257" y="96774"/>
                  </a:lnTo>
                  <a:lnTo>
                    <a:pt x="2056257" y="86487"/>
                  </a:lnTo>
                  <a:lnTo>
                    <a:pt x="2060321" y="78232"/>
                  </a:lnTo>
                  <a:lnTo>
                    <a:pt x="2060321" y="67945"/>
                  </a:lnTo>
                  <a:lnTo>
                    <a:pt x="2078609" y="67945"/>
                  </a:lnTo>
                  <a:lnTo>
                    <a:pt x="2088769" y="92710"/>
                  </a:lnTo>
                  <a:lnTo>
                    <a:pt x="2105025" y="100965"/>
                  </a:lnTo>
                  <a:lnTo>
                    <a:pt x="2119249" y="107188"/>
                  </a:lnTo>
                  <a:lnTo>
                    <a:pt x="2133473" y="115443"/>
                  </a:lnTo>
                  <a:lnTo>
                    <a:pt x="2147697" y="131953"/>
                  </a:lnTo>
                  <a:lnTo>
                    <a:pt x="2133600" y="154432"/>
                  </a:lnTo>
                  <a:lnTo>
                    <a:pt x="2117344" y="179197"/>
                  </a:lnTo>
                  <a:lnTo>
                    <a:pt x="2103120" y="212090"/>
                  </a:lnTo>
                  <a:lnTo>
                    <a:pt x="2090928" y="240919"/>
                  </a:lnTo>
                  <a:lnTo>
                    <a:pt x="2090928" y="259461"/>
                  </a:lnTo>
                  <a:lnTo>
                    <a:pt x="2094992" y="269748"/>
                  </a:lnTo>
                  <a:lnTo>
                    <a:pt x="2094992" y="275971"/>
                  </a:lnTo>
                  <a:lnTo>
                    <a:pt x="2099056" y="280035"/>
                  </a:lnTo>
                  <a:lnTo>
                    <a:pt x="2103120" y="284099"/>
                  </a:lnTo>
                  <a:lnTo>
                    <a:pt x="2105152" y="288163"/>
                  </a:lnTo>
                  <a:lnTo>
                    <a:pt x="2117344" y="290195"/>
                  </a:lnTo>
                  <a:lnTo>
                    <a:pt x="2117344" y="283972"/>
                  </a:lnTo>
                  <a:lnTo>
                    <a:pt x="2123440" y="269494"/>
                  </a:lnTo>
                  <a:lnTo>
                    <a:pt x="2133600" y="246888"/>
                  </a:lnTo>
                  <a:lnTo>
                    <a:pt x="2145792" y="218059"/>
                  </a:lnTo>
                  <a:lnTo>
                    <a:pt x="2155952" y="193294"/>
                  </a:lnTo>
                  <a:lnTo>
                    <a:pt x="2166112" y="172720"/>
                  </a:lnTo>
                  <a:lnTo>
                    <a:pt x="2170176" y="158242"/>
                  </a:lnTo>
                  <a:lnTo>
                    <a:pt x="2194560" y="158242"/>
                  </a:lnTo>
                  <a:lnTo>
                    <a:pt x="2198624" y="197358"/>
                  </a:lnTo>
                  <a:lnTo>
                    <a:pt x="2198624" y="232410"/>
                  </a:lnTo>
                  <a:lnTo>
                    <a:pt x="2198624" y="275717"/>
                  </a:lnTo>
                  <a:lnTo>
                    <a:pt x="2202688" y="323088"/>
                  </a:lnTo>
                  <a:lnTo>
                    <a:pt x="2247392" y="329311"/>
                  </a:lnTo>
                  <a:lnTo>
                    <a:pt x="2265680" y="302514"/>
                  </a:lnTo>
                  <a:lnTo>
                    <a:pt x="2298192" y="283972"/>
                  </a:lnTo>
                  <a:lnTo>
                    <a:pt x="2332736" y="265430"/>
                  </a:lnTo>
                  <a:lnTo>
                    <a:pt x="2369312" y="250952"/>
                  </a:lnTo>
                  <a:lnTo>
                    <a:pt x="2403856" y="236474"/>
                  </a:lnTo>
                  <a:lnTo>
                    <a:pt x="2436368" y="217932"/>
                  </a:lnTo>
                  <a:lnTo>
                    <a:pt x="2450592" y="197358"/>
                  </a:lnTo>
                  <a:lnTo>
                    <a:pt x="2442464" y="197358"/>
                  </a:lnTo>
                  <a:lnTo>
                    <a:pt x="2440432" y="189103"/>
                  </a:lnTo>
                  <a:lnTo>
                    <a:pt x="2440432" y="187071"/>
                  </a:lnTo>
                  <a:lnTo>
                    <a:pt x="2436368" y="183007"/>
                  </a:lnTo>
                  <a:lnTo>
                    <a:pt x="2432304" y="183007"/>
                  </a:lnTo>
                  <a:lnTo>
                    <a:pt x="2428240" y="183007"/>
                  </a:lnTo>
                  <a:lnTo>
                    <a:pt x="2422144" y="178943"/>
                  </a:lnTo>
                  <a:lnTo>
                    <a:pt x="2407920" y="189230"/>
                  </a:lnTo>
                  <a:lnTo>
                    <a:pt x="2383536" y="203708"/>
                  </a:lnTo>
                  <a:lnTo>
                    <a:pt x="2355088" y="226314"/>
                  </a:lnTo>
                  <a:lnTo>
                    <a:pt x="2318512" y="244856"/>
                  </a:lnTo>
                  <a:lnTo>
                    <a:pt x="2286000" y="265430"/>
                  </a:lnTo>
                  <a:lnTo>
                    <a:pt x="2255520" y="279908"/>
                  </a:lnTo>
                  <a:lnTo>
                    <a:pt x="2233168" y="288163"/>
                  </a:lnTo>
                  <a:lnTo>
                    <a:pt x="2227072" y="290195"/>
                  </a:lnTo>
                  <a:lnTo>
                    <a:pt x="2223008" y="288163"/>
                  </a:lnTo>
                  <a:lnTo>
                    <a:pt x="2218944" y="284099"/>
                  </a:lnTo>
                  <a:lnTo>
                    <a:pt x="2218944" y="280035"/>
                  </a:lnTo>
                  <a:lnTo>
                    <a:pt x="2218944" y="275971"/>
                  </a:lnTo>
                  <a:lnTo>
                    <a:pt x="2216912" y="269748"/>
                  </a:lnTo>
                  <a:lnTo>
                    <a:pt x="2227072" y="251206"/>
                  </a:lnTo>
                  <a:lnTo>
                    <a:pt x="2227072" y="236855"/>
                  </a:lnTo>
                  <a:lnTo>
                    <a:pt x="2223008" y="226568"/>
                  </a:lnTo>
                  <a:lnTo>
                    <a:pt x="2218944" y="208026"/>
                  </a:lnTo>
                  <a:lnTo>
                    <a:pt x="2227072" y="187452"/>
                  </a:lnTo>
                  <a:lnTo>
                    <a:pt x="2231136" y="183388"/>
                  </a:lnTo>
                  <a:lnTo>
                    <a:pt x="2233168" y="179324"/>
                  </a:lnTo>
                  <a:lnTo>
                    <a:pt x="2237232" y="175260"/>
                  </a:lnTo>
                  <a:lnTo>
                    <a:pt x="2241296" y="175260"/>
                  </a:lnTo>
                  <a:lnTo>
                    <a:pt x="2245360" y="175260"/>
                  </a:lnTo>
                  <a:lnTo>
                    <a:pt x="2247392" y="173228"/>
                  </a:lnTo>
                  <a:lnTo>
                    <a:pt x="2251456" y="169164"/>
                  </a:lnTo>
                  <a:lnTo>
                    <a:pt x="2251456" y="160909"/>
                  </a:lnTo>
                  <a:lnTo>
                    <a:pt x="2255520" y="150622"/>
                  </a:lnTo>
                  <a:lnTo>
                    <a:pt x="2255520" y="131826"/>
                  </a:lnTo>
                  <a:lnTo>
                    <a:pt x="2237232" y="121539"/>
                  </a:lnTo>
                  <a:lnTo>
                    <a:pt x="2218944" y="117475"/>
                  </a:lnTo>
                  <a:lnTo>
                    <a:pt x="2204720" y="117475"/>
                  </a:lnTo>
                  <a:lnTo>
                    <a:pt x="2188464" y="111252"/>
                  </a:lnTo>
                  <a:lnTo>
                    <a:pt x="2162048" y="92710"/>
                  </a:lnTo>
                  <a:lnTo>
                    <a:pt x="2145792" y="76200"/>
                  </a:lnTo>
                  <a:lnTo>
                    <a:pt x="2133600" y="53594"/>
                  </a:lnTo>
                  <a:lnTo>
                    <a:pt x="2119376" y="33020"/>
                  </a:lnTo>
                  <a:lnTo>
                    <a:pt x="2103120" y="18542"/>
                  </a:lnTo>
                  <a:lnTo>
                    <a:pt x="2074545" y="4064"/>
                  </a:lnTo>
                  <a:lnTo>
                    <a:pt x="2037969" y="0"/>
                  </a:lnTo>
                  <a:close/>
                </a:path>
              </a:pathLst>
            </a:custGeom>
            <a:solidFill>
              <a:srgbClr val="D9D9D9"/>
            </a:solidFill>
          </p:spPr>
        </p:sp>
      </p:grpSp>
      <p:grpSp>
        <p:nvGrpSpPr>
          <p:cNvPr id="11" name="Group 11"/>
          <p:cNvGrpSpPr/>
          <p:nvPr/>
        </p:nvGrpSpPr>
        <p:grpSpPr>
          <a:xfrm>
            <a:off x="5363280" y="3004560"/>
            <a:ext cx="7396920" cy="3742740"/>
            <a:chOff x="0" y="0"/>
            <a:chExt cx="9862560" cy="4990320"/>
          </a:xfrm>
        </p:grpSpPr>
        <p:sp>
          <p:nvSpPr>
            <p:cNvPr id="12" name="Freeform 12"/>
            <p:cNvSpPr/>
            <p:nvPr/>
          </p:nvSpPr>
          <p:spPr>
            <a:xfrm>
              <a:off x="0" y="0"/>
              <a:ext cx="9862439" cy="4989576"/>
            </a:xfrm>
            <a:custGeom>
              <a:avLst/>
              <a:gdLst/>
              <a:ahLst/>
              <a:cxnLst/>
              <a:rect l="l" t="t" r="r" b="b"/>
              <a:pathLst>
                <a:path w="9862439" h="4989576">
                  <a:moveTo>
                    <a:pt x="2987802" y="1464310"/>
                  </a:moveTo>
                  <a:lnTo>
                    <a:pt x="3014218" y="1466342"/>
                  </a:lnTo>
                  <a:lnTo>
                    <a:pt x="3030474" y="1470406"/>
                  </a:lnTo>
                  <a:lnTo>
                    <a:pt x="3052826" y="1478661"/>
                  </a:lnTo>
                  <a:lnTo>
                    <a:pt x="3052826" y="1495171"/>
                  </a:lnTo>
                  <a:lnTo>
                    <a:pt x="3044698" y="1495171"/>
                  </a:lnTo>
                  <a:lnTo>
                    <a:pt x="3038602" y="1499235"/>
                  </a:lnTo>
                  <a:lnTo>
                    <a:pt x="3030474" y="1499235"/>
                  </a:lnTo>
                  <a:lnTo>
                    <a:pt x="3024378" y="1499235"/>
                  </a:lnTo>
                  <a:lnTo>
                    <a:pt x="3014218" y="1503299"/>
                  </a:lnTo>
                  <a:lnTo>
                    <a:pt x="3006090" y="1493012"/>
                  </a:lnTo>
                  <a:lnTo>
                    <a:pt x="3002026" y="1488948"/>
                  </a:lnTo>
                  <a:lnTo>
                    <a:pt x="2999994" y="1480693"/>
                  </a:lnTo>
                  <a:lnTo>
                    <a:pt x="2995930" y="1474470"/>
                  </a:lnTo>
                  <a:lnTo>
                    <a:pt x="2987802" y="1464183"/>
                  </a:lnTo>
                  <a:close/>
                  <a:moveTo>
                    <a:pt x="3154553" y="1423035"/>
                  </a:moveTo>
                  <a:lnTo>
                    <a:pt x="3176905" y="1423035"/>
                  </a:lnTo>
                  <a:lnTo>
                    <a:pt x="3176905" y="1451864"/>
                  </a:lnTo>
                  <a:lnTo>
                    <a:pt x="3176905" y="1478661"/>
                  </a:lnTo>
                  <a:lnTo>
                    <a:pt x="3180969" y="1499235"/>
                  </a:lnTo>
                  <a:lnTo>
                    <a:pt x="3183001" y="1524000"/>
                  </a:lnTo>
                  <a:lnTo>
                    <a:pt x="3223641" y="1524000"/>
                  </a:lnTo>
                  <a:lnTo>
                    <a:pt x="3223641" y="1565148"/>
                  </a:lnTo>
                  <a:lnTo>
                    <a:pt x="3239897" y="1565148"/>
                  </a:lnTo>
                  <a:lnTo>
                    <a:pt x="3243961" y="1567180"/>
                  </a:lnTo>
                  <a:lnTo>
                    <a:pt x="3248025" y="1567180"/>
                  </a:lnTo>
                  <a:lnTo>
                    <a:pt x="3252089" y="1567180"/>
                  </a:lnTo>
                  <a:lnTo>
                    <a:pt x="3254121" y="1567180"/>
                  </a:lnTo>
                  <a:lnTo>
                    <a:pt x="3258185" y="1567180"/>
                  </a:lnTo>
                  <a:lnTo>
                    <a:pt x="3262249" y="1571244"/>
                  </a:lnTo>
                  <a:lnTo>
                    <a:pt x="3258185" y="1593850"/>
                  </a:lnTo>
                  <a:lnTo>
                    <a:pt x="3252089" y="1618615"/>
                  </a:lnTo>
                  <a:lnTo>
                    <a:pt x="3248025" y="1643380"/>
                  </a:lnTo>
                  <a:lnTo>
                    <a:pt x="3239897" y="1643380"/>
                  </a:lnTo>
                  <a:lnTo>
                    <a:pt x="3237865" y="1635125"/>
                  </a:lnTo>
                  <a:lnTo>
                    <a:pt x="3237865" y="1633093"/>
                  </a:lnTo>
                  <a:lnTo>
                    <a:pt x="3237865" y="1629029"/>
                  </a:lnTo>
                  <a:lnTo>
                    <a:pt x="3233801" y="1624965"/>
                  </a:lnTo>
                  <a:lnTo>
                    <a:pt x="3233801" y="1620901"/>
                  </a:lnTo>
                  <a:lnTo>
                    <a:pt x="3229737" y="1629156"/>
                  </a:lnTo>
                  <a:lnTo>
                    <a:pt x="3225800" y="1629156"/>
                  </a:lnTo>
                  <a:lnTo>
                    <a:pt x="3225800" y="1633220"/>
                  </a:lnTo>
                  <a:lnTo>
                    <a:pt x="3223768" y="1633220"/>
                  </a:lnTo>
                  <a:lnTo>
                    <a:pt x="3215640" y="1635252"/>
                  </a:lnTo>
                  <a:lnTo>
                    <a:pt x="3215640" y="1620774"/>
                  </a:lnTo>
                  <a:lnTo>
                    <a:pt x="3219704" y="1618742"/>
                  </a:lnTo>
                  <a:lnTo>
                    <a:pt x="3219704" y="1614678"/>
                  </a:lnTo>
                  <a:lnTo>
                    <a:pt x="3223768" y="1610614"/>
                  </a:lnTo>
                  <a:lnTo>
                    <a:pt x="3223768" y="1604391"/>
                  </a:lnTo>
                  <a:lnTo>
                    <a:pt x="3223768" y="1596136"/>
                  </a:lnTo>
                  <a:lnTo>
                    <a:pt x="3215640" y="1596136"/>
                  </a:lnTo>
                  <a:lnTo>
                    <a:pt x="3201416" y="1610614"/>
                  </a:lnTo>
                  <a:lnTo>
                    <a:pt x="3187192" y="1625092"/>
                  </a:lnTo>
                  <a:lnTo>
                    <a:pt x="3168904" y="1635379"/>
                  </a:lnTo>
                  <a:lnTo>
                    <a:pt x="3168904" y="1625092"/>
                  </a:lnTo>
                  <a:lnTo>
                    <a:pt x="3168904" y="1614805"/>
                  </a:lnTo>
                  <a:lnTo>
                    <a:pt x="3168904" y="1610741"/>
                  </a:lnTo>
                  <a:lnTo>
                    <a:pt x="3166872" y="1608709"/>
                  </a:lnTo>
                  <a:lnTo>
                    <a:pt x="3158744" y="1604645"/>
                  </a:lnTo>
                  <a:lnTo>
                    <a:pt x="3148584" y="1604645"/>
                  </a:lnTo>
                  <a:lnTo>
                    <a:pt x="3130296" y="1604645"/>
                  </a:lnTo>
                  <a:lnTo>
                    <a:pt x="3124200" y="1604645"/>
                  </a:lnTo>
                  <a:lnTo>
                    <a:pt x="3116072" y="1604645"/>
                  </a:lnTo>
                  <a:lnTo>
                    <a:pt x="3105912" y="1600581"/>
                  </a:lnTo>
                  <a:lnTo>
                    <a:pt x="3095752" y="1600581"/>
                  </a:lnTo>
                  <a:lnTo>
                    <a:pt x="3085592" y="1596517"/>
                  </a:lnTo>
                  <a:lnTo>
                    <a:pt x="3077464" y="1590294"/>
                  </a:lnTo>
                  <a:lnTo>
                    <a:pt x="3097784" y="1561465"/>
                  </a:lnTo>
                  <a:lnTo>
                    <a:pt x="3120136" y="1518158"/>
                  </a:lnTo>
                  <a:lnTo>
                    <a:pt x="3134360" y="1470787"/>
                  </a:lnTo>
                  <a:lnTo>
                    <a:pt x="3154680" y="1423416"/>
                  </a:lnTo>
                  <a:close/>
                  <a:moveTo>
                    <a:pt x="2481453" y="1297813"/>
                  </a:moveTo>
                  <a:lnTo>
                    <a:pt x="2511933" y="1297813"/>
                  </a:lnTo>
                  <a:lnTo>
                    <a:pt x="2511933" y="1312291"/>
                  </a:lnTo>
                  <a:lnTo>
                    <a:pt x="2505837" y="1312291"/>
                  </a:lnTo>
                  <a:lnTo>
                    <a:pt x="2501773" y="1316355"/>
                  </a:lnTo>
                  <a:lnTo>
                    <a:pt x="2499741" y="1316355"/>
                  </a:lnTo>
                  <a:lnTo>
                    <a:pt x="2495677" y="1316355"/>
                  </a:lnTo>
                  <a:lnTo>
                    <a:pt x="2491613" y="1320419"/>
                  </a:lnTo>
                  <a:lnTo>
                    <a:pt x="2481453" y="1320419"/>
                  </a:lnTo>
                  <a:lnTo>
                    <a:pt x="2481453" y="1297813"/>
                  </a:lnTo>
                  <a:close/>
                  <a:moveTo>
                    <a:pt x="1047496" y="1281303"/>
                  </a:moveTo>
                  <a:lnTo>
                    <a:pt x="1061720" y="1281303"/>
                  </a:lnTo>
                  <a:lnTo>
                    <a:pt x="1067816" y="1283335"/>
                  </a:lnTo>
                  <a:lnTo>
                    <a:pt x="1075944" y="1287399"/>
                  </a:lnTo>
                  <a:lnTo>
                    <a:pt x="1086104" y="1287399"/>
                  </a:lnTo>
                  <a:lnTo>
                    <a:pt x="1100328" y="1287399"/>
                  </a:lnTo>
                  <a:lnTo>
                    <a:pt x="1104392" y="1316228"/>
                  </a:lnTo>
                  <a:lnTo>
                    <a:pt x="1110488" y="1338834"/>
                  </a:lnTo>
                  <a:lnTo>
                    <a:pt x="1114552" y="1367663"/>
                  </a:lnTo>
                  <a:lnTo>
                    <a:pt x="1100328" y="1367663"/>
                  </a:lnTo>
                  <a:lnTo>
                    <a:pt x="1092200" y="1355344"/>
                  </a:lnTo>
                  <a:lnTo>
                    <a:pt x="1086104" y="1349121"/>
                  </a:lnTo>
                  <a:lnTo>
                    <a:pt x="1075944" y="1340866"/>
                  </a:lnTo>
                  <a:lnTo>
                    <a:pt x="1067816" y="1334643"/>
                  </a:lnTo>
                  <a:lnTo>
                    <a:pt x="1061720" y="1324356"/>
                  </a:lnTo>
                  <a:lnTo>
                    <a:pt x="1053592" y="1312037"/>
                  </a:lnTo>
                  <a:lnTo>
                    <a:pt x="1049528" y="1305814"/>
                  </a:lnTo>
                  <a:lnTo>
                    <a:pt x="1047496" y="1297559"/>
                  </a:lnTo>
                  <a:lnTo>
                    <a:pt x="1047496" y="1291336"/>
                  </a:lnTo>
                  <a:lnTo>
                    <a:pt x="1047496" y="1281049"/>
                  </a:lnTo>
                  <a:close/>
                  <a:moveTo>
                    <a:pt x="8754110" y="1254252"/>
                  </a:moveTo>
                  <a:lnTo>
                    <a:pt x="8758174" y="1258316"/>
                  </a:lnTo>
                  <a:lnTo>
                    <a:pt x="8758174" y="1262380"/>
                  </a:lnTo>
                  <a:lnTo>
                    <a:pt x="8760206" y="1262380"/>
                  </a:lnTo>
                  <a:lnTo>
                    <a:pt x="8760206" y="1266444"/>
                  </a:lnTo>
                  <a:lnTo>
                    <a:pt x="8772398" y="1291209"/>
                  </a:lnTo>
                  <a:lnTo>
                    <a:pt x="8772398" y="1324102"/>
                  </a:lnTo>
                  <a:lnTo>
                    <a:pt x="8772398" y="1354963"/>
                  </a:lnTo>
                  <a:lnTo>
                    <a:pt x="8778494" y="1392047"/>
                  </a:lnTo>
                  <a:lnTo>
                    <a:pt x="8788653" y="1427099"/>
                  </a:lnTo>
                  <a:lnTo>
                    <a:pt x="8806942" y="1466215"/>
                  </a:lnTo>
                  <a:lnTo>
                    <a:pt x="8817102" y="1509522"/>
                  </a:lnTo>
                  <a:lnTo>
                    <a:pt x="8768334" y="1503299"/>
                  </a:lnTo>
                  <a:lnTo>
                    <a:pt x="8768334" y="1536192"/>
                  </a:lnTo>
                  <a:lnTo>
                    <a:pt x="8774430" y="1560957"/>
                  </a:lnTo>
                  <a:lnTo>
                    <a:pt x="8778494" y="1585722"/>
                  </a:lnTo>
                  <a:lnTo>
                    <a:pt x="8786622" y="1620774"/>
                  </a:lnTo>
                  <a:lnTo>
                    <a:pt x="8774430" y="1620774"/>
                  </a:lnTo>
                  <a:lnTo>
                    <a:pt x="8768334" y="1620774"/>
                  </a:lnTo>
                  <a:lnTo>
                    <a:pt x="8758174" y="1624838"/>
                  </a:lnTo>
                  <a:lnTo>
                    <a:pt x="8754110" y="1624838"/>
                  </a:lnTo>
                  <a:lnTo>
                    <a:pt x="8748014" y="1628902"/>
                  </a:lnTo>
                  <a:lnTo>
                    <a:pt x="8739886" y="1608328"/>
                  </a:lnTo>
                  <a:lnTo>
                    <a:pt x="8735822" y="1567180"/>
                  </a:lnTo>
                  <a:lnTo>
                    <a:pt x="8735822" y="1521841"/>
                  </a:lnTo>
                  <a:lnTo>
                    <a:pt x="8735822" y="1470406"/>
                  </a:lnTo>
                  <a:lnTo>
                    <a:pt x="8735822" y="1423035"/>
                  </a:lnTo>
                  <a:lnTo>
                    <a:pt x="8729726" y="1392174"/>
                  </a:lnTo>
                  <a:lnTo>
                    <a:pt x="8729726" y="1311910"/>
                  </a:lnTo>
                  <a:lnTo>
                    <a:pt x="8735822" y="1301623"/>
                  </a:lnTo>
                  <a:lnTo>
                    <a:pt x="8739886" y="1295400"/>
                  </a:lnTo>
                  <a:lnTo>
                    <a:pt x="8743950" y="1287145"/>
                  </a:lnTo>
                  <a:lnTo>
                    <a:pt x="8748014" y="1280922"/>
                  </a:lnTo>
                  <a:lnTo>
                    <a:pt x="8750046" y="1268603"/>
                  </a:lnTo>
                  <a:lnTo>
                    <a:pt x="8754110" y="1254125"/>
                  </a:lnTo>
                  <a:close/>
                  <a:moveTo>
                    <a:pt x="4582414" y="1225423"/>
                  </a:moveTo>
                  <a:lnTo>
                    <a:pt x="4590542" y="1268730"/>
                  </a:lnTo>
                  <a:lnTo>
                    <a:pt x="4586478" y="1312037"/>
                  </a:lnTo>
                  <a:lnTo>
                    <a:pt x="4576318" y="1359408"/>
                  </a:lnTo>
                  <a:lnTo>
                    <a:pt x="4547870" y="1373886"/>
                  </a:lnTo>
                  <a:lnTo>
                    <a:pt x="4521454" y="1382141"/>
                  </a:lnTo>
                  <a:lnTo>
                    <a:pt x="4482846" y="1384173"/>
                  </a:lnTo>
                  <a:lnTo>
                    <a:pt x="4482846" y="1367663"/>
                  </a:lnTo>
                  <a:lnTo>
                    <a:pt x="4493006" y="1340866"/>
                  </a:lnTo>
                  <a:lnTo>
                    <a:pt x="4493006" y="1310005"/>
                  </a:lnTo>
                  <a:lnTo>
                    <a:pt x="4490974" y="1272921"/>
                  </a:lnTo>
                  <a:lnTo>
                    <a:pt x="4511294" y="1254379"/>
                  </a:lnTo>
                  <a:lnTo>
                    <a:pt x="4529582" y="1239901"/>
                  </a:lnTo>
                  <a:lnTo>
                    <a:pt x="4549902" y="1229614"/>
                  </a:lnTo>
                  <a:lnTo>
                    <a:pt x="4582414" y="1225550"/>
                  </a:lnTo>
                  <a:close/>
                  <a:moveTo>
                    <a:pt x="5090922" y="1169924"/>
                  </a:moveTo>
                  <a:lnTo>
                    <a:pt x="5097018" y="1176147"/>
                  </a:lnTo>
                  <a:lnTo>
                    <a:pt x="5101082" y="1180211"/>
                  </a:lnTo>
                  <a:lnTo>
                    <a:pt x="5105146" y="1184275"/>
                  </a:lnTo>
                  <a:lnTo>
                    <a:pt x="5105146" y="1190498"/>
                  </a:lnTo>
                  <a:lnTo>
                    <a:pt x="5105146" y="1198753"/>
                  </a:lnTo>
                  <a:lnTo>
                    <a:pt x="5107178" y="1209040"/>
                  </a:lnTo>
                  <a:lnTo>
                    <a:pt x="5105146" y="1215263"/>
                  </a:lnTo>
                  <a:lnTo>
                    <a:pt x="5101082" y="1219327"/>
                  </a:lnTo>
                  <a:lnTo>
                    <a:pt x="5101082" y="1223391"/>
                  </a:lnTo>
                  <a:lnTo>
                    <a:pt x="5101082" y="1225423"/>
                  </a:lnTo>
                  <a:lnTo>
                    <a:pt x="5101082" y="1229487"/>
                  </a:lnTo>
                  <a:lnTo>
                    <a:pt x="5097018" y="1233551"/>
                  </a:lnTo>
                  <a:lnTo>
                    <a:pt x="5092954" y="1237615"/>
                  </a:lnTo>
                  <a:lnTo>
                    <a:pt x="5090922" y="1237615"/>
                  </a:lnTo>
                  <a:lnTo>
                    <a:pt x="5086858" y="1237615"/>
                  </a:lnTo>
                  <a:lnTo>
                    <a:pt x="5082794" y="1239647"/>
                  </a:lnTo>
                  <a:lnTo>
                    <a:pt x="5076698" y="1239647"/>
                  </a:lnTo>
                  <a:lnTo>
                    <a:pt x="5064506" y="1214882"/>
                  </a:lnTo>
                  <a:lnTo>
                    <a:pt x="5058410" y="1204595"/>
                  </a:lnTo>
                  <a:lnTo>
                    <a:pt x="5058410" y="1200531"/>
                  </a:lnTo>
                  <a:lnTo>
                    <a:pt x="5062474" y="1198499"/>
                  </a:lnTo>
                  <a:lnTo>
                    <a:pt x="5076698" y="1190244"/>
                  </a:lnTo>
                  <a:lnTo>
                    <a:pt x="5090922" y="1169670"/>
                  </a:lnTo>
                  <a:close/>
                  <a:moveTo>
                    <a:pt x="5253609" y="1089406"/>
                  </a:moveTo>
                  <a:lnTo>
                    <a:pt x="5263769" y="1093470"/>
                  </a:lnTo>
                  <a:lnTo>
                    <a:pt x="5267833" y="1093470"/>
                  </a:lnTo>
                  <a:lnTo>
                    <a:pt x="5271897" y="1093470"/>
                  </a:lnTo>
                  <a:lnTo>
                    <a:pt x="5273929" y="1097534"/>
                  </a:lnTo>
                  <a:lnTo>
                    <a:pt x="5277993" y="1097534"/>
                  </a:lnTo>
                  <a:lnTo>
                    <a:pt x="5271897" y="1107821"/>
                  </a:lnTo>
                  <a:lnTo>
                    <a:pt x="5267833" y="1118108"/>
                  </a:lnTo>
                  <a:lnTo>
                    <a:pt x="5263769" y="1128395"/>
                  </a:lnTo>
                  <a:lnTo>
                    <a:pt x="5257673" y="1140714"/>
                  </a:lnTo>
                  <a:lnTo>
                    <a:pt x="5245481" y="1146937"/>
                  </a:lnTo>
                  <a:lnTo>
                    <a:pt x="5245481" y="1136650"/>
                  </a:lnTo>
                  <a:lnTo>
                    <a:pt x="5243449" y="1136650"/>
                  </a:lnTo>
                  <a:lnTo>
                    <a:pt x="5243449" y="1132586"/>
                  </a:lnTo>
                  <a:lnTo>
                    <a:pt x="5243449" y="1128522"/>
                  </a:lnTo>
                  <a:lnTo>
                    <a:pt x="5239385" y="1122299"/>
                  </a:lnTo>
                  <a:lnTo>
                    <a:pt x="5245481" y="1114044"/>
                  </a:lnTo>
                  <a:lnTo>
                    <a:pt x="5249545" y="1107821"/>
                  </a:lnTo>
                  <a:lnTo>
                    <a:pt x="5253609" y="1099566"/>
                  </a:lnTo>
                  <a:lnTo>
                    <a:pt x="5253609" y="1089279"/>
                  </a:lnTo>
                  <a:close/>
                  <a:moveTo>
                    <a:pt x="500380" y="1083310"/>
                  </a:moveTo>
                  <a:lnTo>
                    <a:pt x="510540" y="1099820"/>
                  </a:lnTo>
                  <a:lnTo>
                    <a:pt x="510540" y="1114298"/>
                  </a:lnTo>
                  <a:lnTo>
                    <a:pt x="500380" y="1132840"/>
                  </a:lnTo>
                  <a:lnTo>
                    <a:pt x="486156" y="1143127"/>
                  </a:lnTo>
                  <a:lnTo>
                    <a:pt x="471932" y="1151382"/>
                  </a:lnTo>
                  <a:lnTo>
                    <a:pt x="467868" y="1155446"/>
                  </a:lnTo>
                  <a:lnTo>
                    <a:pt x="461772" y="1147191"/>
                  </a:lnTo>
                  <a:lnTo>
                    <a:pt x="457708" y="1140968"/>
                  </a:lnTo>
                  <a:lnTo>
                    <a:pt x="453644" y="1128649"/>
                  </a:lnTo>
                  <a:lnTo>
                    <a:pt x="453644" y="1118362"/>
                  </a:lnTo>
                  <a:lnTo>
                    <a:pt x="449580" y="1108075"/>
                  </a:lnTo>
                  <a:lnTo>
                    <a:pt x="475996" y="1097788"/>
                  </a:lnTo>
                  <a:lnTo>
                    <a:pt x="482092" y="1093724"/>
                  </a:lnTo>
                  <a:lnTo>
                    <a:pt x="492252" y="1089660"/>
                  </a:lnTo>
                  <a:lnTo>
                    <a:pt x="500380" y="1083437"/>
                  </a:lnTo>
                  <a:close/>
                  <a:moveTo>
                    <a:pt x="5381879" y="1036066"/>
                  </a:moveTo>
                  <a:lnTo>
                    <a:pt x="5410327" y="1050544"/>
                  </a:lnTo>
                  <a:lnTo>
                    <a:pt x="5410327" y="1060831"/>
                  </a:lnTo>
                  <a:lnTo>
                    <a:pt x="5402199" y="1060831"/>
                  </a:lnTo>
                  <a:lnTo>
                    <a:pt x="5400167" y="1064895"/>
                  </a:lnTo>
                  <a:lnTo>
                    <a:pt x="5392039" y="1068959"/>
                  </a:lnTo>
                  <a:lnTo>
                    <a:pt x="5387975" y="1075182"/>
                  </a:lnTo>
                  <a:lnTo>
                    <a:pt x="5381879" y="1071118"/>
                  </a:lnTo>
                  <a:lnTo>
                    <a:pt x="5377815" y="1071118"/>
                  </a:lnTo>
                  <a:lnTo>
                    <a:pt x="5373751" y="1069086"/>
                  </a:lnTo>
                  <a:lnTo>
                    <a:pt x="5371719" y="1069086"/>
                  </a:lnTo>
                  <a:lnTo>
                    <a:pt x="5371719" y="1060831"/>
                  </a:lnTo>
                  <a:lnTo>
                    <a:pt x="5371719" y="1054608"/>
                  </a:lnTo>
                  <a:lnTo>
                    <a:pt x="5371719" y="1050544"/>
                  </a:lnTo>
                  <a:lnTo>
                    <a:pt x="5373751" y="1042289"/>
                  </a:lnTo>
                  <a:lnTo>
                    <a:pt x="5381879" y="1036066"/>
                  </a:lnTo>
                  <a:close/>
                  <a:moveTo>
                    <a:pt x="4621149" y="1017524"/>
                  </a:moveTo>
                  <a:lnTo>
                    <a:pt x="4657725" y="1021588"/>
                  </a:lnTo>
                  <a:lnTo>
                    <a:pt x="4686173" y="1027811"/>
                  </a:lnTo>
                  <a:lnTo>
                    <a:pt x="4678045" y="1042289"/>
                  </a:lnTo>
                  <a:lnTo>
                    <a:pt x="4673981" y="1054608"/>
                  </a:lnTo>
                  <a:lnTo>
                    <a:pt x="4667885" y="1064895"/>
                  </a:lnTo>
                  <a:lnTo>
                    <a:pt x="4659757" y="1075182"/>
                  </a:lnTo>
                  <a:lnTo>
                    <a:pt x="4678045" y="1075182"/>
                  </a:lnTo>
                  <a:lnTo>
                    <a:pt x="4686173" y="1068959"/>
                  </a:lnTo>
                  <a:lnTo>
                    <a:pt x="4688205" y="1064895"/>
                  </a:lnTo>
                  <a:lnTo>
                    <a:pt x="4696333" y="1060831"/>
                  </a:lnTo>
                  <a:lnTo>
                    <a:pt x="4706493" y="1060831"/>
                  </a:lnTo>
                  <a:lnTo>
                    <a:pt x="4706493" y="1075309"/>
                  </a:lnTo>
                  <a:lnTo>
                    <a:pt x="4716653" y="1100074"/>
                  </a:lnTo>
                  <a:lnTo>
                    <a:pt x="4710557" y="1122680"/>
                  </a:lnTo>
                  <a:lnTo>
                    <a:pt x="4700397" y="1141222"/>
                  </a:lnTo>
                  <a:lnTo>
                    <a:pt x="4692269" y="1155700"/>
                  </a:lnTo>
                  <a:lnTo>
                    <a:pt x="4710557" y="1172210"/>
                  </a:lnTo>
                  <a:lnTo>
                    <a:pt x="4728845" y="1199007"/>
                  </a:lnTo>
                  <a:lnTo>
                    <a:pt x="4753229" y="1225804"/>
                  </a:lnTo>
                  <a:lnTo>
                    <a:pt x="4773549" y="1258697"/>
                  </a:lnTo>
                  <a:lnTo>
                    <a:pt x="4791837" y="1295781"/>
                  </a:lnTo>
                  <a:lnTo>
                    <a:pt x="4806061" y="1326642"/>
                  </a:lnTo>
                  <a:lnTo>
                    <a:pt x="4810125" y="1353439"/>
                  </a:lnTo>
                  <a:lnTo>
                    <a:pt x="4801997" y="1378204"/>
                  </a:lnTo>
                  <a:lnTo>
                    <a:pt x="4785741" y="1392682"/>
                  </a:lnTo>
                  <a:lnTo>
                    <a:pt x="4763389" y="1407160"/>
                  </a:lnTo>
                  <a:lnTo>
                    <a:pt x="4728845" y="1421638"/>
                  </a:lnTo>
                  <a:lnTo>
                    <a:pt x="4686173" y="1431925"/>
                  </a:lnTo>
                  <a:lnTo>
                    <a:pt x="4647565" y="1442212"/>
                  </a:lnTo>
                  <a:lnTo>
                    <a:pt x="4615053" y="1446276"/>
                  </a:lnTo>
                  <a:lnTo>
                    <a:pt x="4615053" y="1438021"/>
                  </a:lnTo>
                  <a:lnTo>
                    <a:pt x="4635373" y="1407160"/>
                  </a:lnTo>
                  <a:lnTo>
                    <a:pt x="4653661" y="1374267"/>
                  </a:lnTo>
                  <a:lnTo>
                    <a:pt x="4643501" y="1374267"/>
                  </a:lnTo>
                  <a:lnTo>
                    <a:pt x="4635373" y="1374267"/>
                  </a:lnTo>
                  <a:lnTo>
                    <a:pt x="4629277" y="1370203"/>
                  </a:lnTo>
                  <a:lnTo>
                    <a:pt x="4629277" y="1368171"/>
                  </a:lnTo>
                  <a:lnTo>
                    <a:pt x="4625213" y="1364107"/>
                  </a:lnTo>
                  <a:lnTo>
                    <a:pt x="4625213" y="1355852"/>
                  </a:lnTo>
                  <a:lnTo>
                    <a:pt x="4621149" y="1345565"/>
                  </a:lnTo>
                  <a:lnTo>
                    <a:pt x="4647565" y="1339342"/>
                  </a:lnTo>
                  <a:lnTo>
                    <a:pt x="4639437" y="1331087"/>
                  </a:lnTo>
                  <a:lnTo>
                    <a:pt x="4639437" y="1327023"/>
                  </a:lnTo>
                  <a:lnTo>
                    <a:pt x="4635373" y="1324991"/>
                  </a:lnTo>
                  <a:lnTo>
                    <a:pt x="4635373" y="1320927"/>
                  </a:lnTo>
                  <a:lnTo>
                    <a:pt x="4639437" y="1312672"/>
                  </a:lnTo>
                  <a:lnTo>
                    <a:pt x="4643501" y="1298194"/>
                  </a:lnTo>
                  <a:lnTo>
                    <a:pt x="4653661" y="1287907"/>
                  </a:lnTo>
                  <a:lnTo>
                    <a:pt x="4659757" y="1281684"/>
                  </a:lnTo>
                  <a:lnTo>
                    <a:pt x="4673981" y="1273429"/>
                  </a:lnTo>
                  <a:lnTo>
                    <a:pt x="4686173" y="1267206"/>
                  </a:lnTo>
                  <a:lnTo>
                    <a:pt x="4682109" y="1258951"/>
                  </a:lnTo>
                  <a:lnTo>
                    <a:pt x="4682109" y="1254887"/>
                  </a:lnTo>
                  <a:lnTo>
                    <a:pt x="4678045" y="1252855"/>
                  </a:lnTo>
                  <a:lnTo>
                    <a:pt x="4678045" y="1248791"/>
                  </a:lnTo>
                  <a:lnTo>
                    <a:pt x="4673981" y="1240536"/>
                  </a:lnTo>
                  <a:lnTo>
                    <a:pt x="4671949" y="1240536"/>
                  </a:lnTo>
                  <a:lnTo>
                    <a:pt x="4671949" y="1238504"/>
                  </a:lnTo>
                  <a:lnTo>
                    <a:pt x="4667885" y="1238504"/>
                  </a:lnTo>
                  <a:lnTo>
                    <a:pt x="4659757" y="1234440"/>
                  </a:lnTo>
                  <a:lnTo>
                    <a:pt x="4653661" y="1230376"/>
                  </a:lnTo>
                  <a:lnTo>
                    <a:pt x="4649597" y="1230376"/>
                  </a:lnTo>
                  <a:lnTo>
                    <a:pt x="4643501" y="1230376"/>
                  </a:lnTo>
                  <a:lnTo>
                    <a:pt x="4635373" y="1226312"/>
                  </a:lnTo>
                  <a:lnTo>
                    <a:pt x="4629277" y="1226312"/>
                  </a:lnTo>
                  <a:lnTo>
                    <a:pt x="4629277" y="1224280"/>
                  </a:lnTo>
                  <a:lnTo>
                    <a:pt x="4625213" y="1220216"/>
                  </a:lnTo>
                  <a:lnTo>
                    <a:pt x="4625213" y="1216152"/>
                  </a:lnTo>
                  <a:lnTo>
                    <a:pt x="4625213" y="1209929"/>
                  </a:lnTo>
                  <a:lnTo>
                    <a:pt x="4621149" y="1201674"/>
                  </a:lnTo>
                  <a:lnTo>
                    <a:pt x="4625213" y="1199642"/>
                  </a:lnTo>
                  <a:lnTo>
                    <a:pt x="4625213" y="1195578"/>
                  </a:lnTo>
                  <a:lnTo>
                    <a:pt x="4629277" y="1191514"/>
                  </a:lnTo>
                  <a:lnTo>
                    <a:pt x="4629277" y="1187450"/>
                  </a:lnTo>
                  <a:lnTo>
                    <a:pt x="4629277" y="1181227"/>
                  </a:lnTo>
                  <a:lnTo>
                    <a:pt x="4621149" y="1181227"/>
                  </a:lnTo>
                  <a:lnTo>
                    <a:pt x="4619117" y="1187450"/>
                  </a:lnTo>
                  <a:lnTo>
                    <a:pt x="4619117" y="1191514"/>
                  </a:lnTo>
                  <a:lnTo>
                    <a:pt x="4619117" y="1195578"/>
                  </a:lnTo>
                  <a:lnTo>
                    <a:pt x="4615053" y="1195578"/>
                  </a:lnTo>
                  <a:lnTo>
                    <a:pt x="4610989" y="1199642"/>
                  </a:lnTo>
                  <a:lnTo>
                    <a:pt x="4606925" y="1201674"/>
                  </a:lnTo>
                  <a:lnTo>
                    <a:pt x="4600829" y="1166622"/>
                  </a:lnTo>
                  <a:lnTo>
                    <a:pt x="4592701" y="1133729"/>
                  </a:lnTo>
                  <a:lnTo>
                    <a:pt x="4590669" y="1108964"/>
                  </a:lnTo>
                  <a:lnTo>
                    <a:pt x="4596765" y="1090422"/>
                  </a:lnTo>
                  <a:lnTo>
                    <a:pt x="4606925" y="1071880"/>
                  </a:lnTo>
                  <a:lnTo>
                    <a:pt x="4619117" y="1051306"/>
                  </a:lnTo>
                  <a:lnTo>
                    <a:pt x="4621149" y="1018413"/>
                  </a:lnTo>
                  <a:close/>
                  <a:moveTo>
                    <a:pt x="58928" y="943229"/>
                  </a:moveTo>
                  <a:lnTo>
                    <a:pt x="99568" y="943229"/>
                  </a:lnTo>
                  <a:lnTo>
                    <a:pt x="99568" y="957707"/>
                  </a:lnTo>
                  <a:lnTo>
                    <a:pt x="91567" y="957707"/>
                  </a:lnTo>
                  <a:lnTo>
                    <a:pt x="91567" y="963930"/>
                  </a:lnTo>
                  <a:lnTo>
                    <a:pt x="81407" y="959866"/>
                  </a:lnTo>
                  <a:lnTo>
                    <a:pt x="73279" y="953643"/>
                  </a:lnTo>
                  <a:lnTo>
                    <a:pt x="67183" y="949579"/>
                  </a:lnTo>
                  <a:lnTo>
                    <a:pt x="59055" y="943356"/>
                  </a:lnTo>
                  <a:close/>
                  <a:moveTo>
                    <a:pt x="2520061" y="830072"/>
                  </a:moveTo>
                  <a:lnTo>
                    <a:pt x="2530221" y="838327"/>
                  </a:lnTo>
                  <a:lnTo>
                    <a:pt x="2540381" y="848614"/>
                  </a:lnTo>
                  <a:lnTo>
                    <a:pt x="2548509" y="863092"/>
                  </a:lnTo>
                  <a:lnTo>
                    <a:pt x="2552573" y="877570"/>
                  </a:lnTo>
                  <a:lnTo>
                    <a:pt x="2544445" y="877570"/>
                  </a:lnTo>
                  <a:lnTo>
                    <a:pt x="2538349" y="881634"/>
                  </a:lnTo>
                  <a:lnTo>
                    <a:pt x="2534285" y="881634"/>
                  </a:lnTo>
                  <a:lnTo>
                    <a:pt x="2524125" y="885698"/>
                  </a:lnTo>
                  <a:lnTo>
                    <a:pt x="2511933" y="885698"/>
                  </a:lnTo>
                  <a:lnTo>
                    <a:pt x="2511933" y="877443"/>
                  </a:lnTo>
                  <a:lnTo>
                    <a:pt x="2509901" y="877443"/>
                  </a:lnTo>
                  <a:lnTo>
                    <a:pt x="2509901" y="873379"/>
                  </a:lnTo>
                  <a:lnTo>
                    <a:pt x="2505837" y="871347"/>
                  </a:lnTo>
                  <a:lnTo>
                    <a:pt x="2509901" y="863092"/>
                  </a:lnTo>
                  <a:lnTo>
                    <a:pt x="2509901" y="859028"/>
                  </a:lnTo>
                  <a:lnTo>
                    <a:pt x="2509901" y="856996"/>
                  </a:lnTo>
                  <a:lnTo>
                    <a:pt x="2511933" y="852932"/>
                  </a:lnTo>
                  <a:lnTo>
                    <a:pt x="2520061" y="830326"/>
                  </a:lnTo>
                  <a:close/>
                  <a:moveTo>
                    <a:pt x="2459101" y="805561"/>
                  </a:moveTo>
                  <a:lnTo>
                    <a:pt x="2467229" y="813816"/>
                  </a:lnTo>
                  <a:lnTo>
                    <a:pt x="2471293" y="817880"/>
                  </a:lnTo>
                  <a:lnTo>
                    <a:pt x="2471293" y="819912"/>
                  </a:lnTo>
                  <a:lnTo>
                    <a:pt x="2473325" y="828167"/>
                  </a:lnTo>
                  <a:lnTo>
                    <a:pt x="2473325" y="834390"/>
                  </a:lnTo>
                  <a:lnTo>
                    <a:pt x="2473325" y="844677"/>
                  </a:lnTo>
                  <a:lnTo>
                    <a:pt x="2467229" y="844677"/>
                  </a:lnTo>
                  <a:lnTo>
                    <a:pt x="2467229" y="852932"/>
                  </a:lnTo>
                  <a:lnTo>
                    <a:pt x="2453005" y="848868"/>
                  </a:lnTo>
                  <a:lnTo>
                    <a:pt x="2438781" y="844804"/>
                  </a:lnTo>
                  <a:lnTo>
                    <a:pt x="2428621" y="838581"/>
                  </a:lnTo>
                  <a:lnTo>
                    <a:pt x="2420493" y="838581"/>
                  </a:lnTo>
                  <a:lnTo>
                    <a:pt x="2420493" y="830326"/>
                  </a:lnTo>
                  <a:lnTo>
                    <a:pt x="2434717" y="824103"/>
                  </a:lnTo>
                  <a:lnTo>
                    <a:pt x="2448941" y="817880"/>
                  </a:lnTo>
                  <a:lnTo>
                    <a:pt x="2459101" y="805561"/>
                  </a:lnTo>
                  <a:close/>
                  <a:moveTo>
                    <a:pt x="2615692" y="741680"/>
                  </a:moveTo>
                  <a:lnTo>
                    <a:pt x="2623820" y="745744"/>
                  </a:lnTo>
                  <a:lnTo>
                    <a:pt x="2625852" y="747776"/>
                  </a:lnTo>
                  <a:lnTo>
                    <a:pt x="2629916" y="751840"/>
                  </a:lnTo>
                  <a:lnTo>
                    <a:pt x="2638044" y="751840"/>
                  </a:lnTo>
                  <a:lnTo>
                    <a:pt x="2638044" y="755904"/>
                  </a:lnTo>
                  <a:lnTo>
                    <a:pt x="2638044" y="759968"/>
                  </a:lnTo>
                  <a:lnTo>
                    <a:pt x="2633980" y="762000"/>
                  </a:lnTo>
                  <a:lnTo>
                    <a:pt x="2629916" y="766064"/>
                  </a:lnTo>
                  <a:lnTo>
                    <a:pt x="2625852" y="770128"/>
                  </a:lnTo>
                  <a:lnTo>
                    <a:pt x="2623820" y="770128"/>
                  </a:lnTo>
                  <a:lnTo>
                    <a:pt x="2619756" y="774192"/>
                  </a:lnTo>
                  <a:lnTo>
                    <a:pt x="2615692" y="774192"/>
                  </a:lnTo>
                  <a:lnTo>
                    <a:pt x="2609596" y="774192"/>
                  </a:lnTo>
                  <a:lnTo>
                    <a:pt x="2609596" y="762000"/>
                  </a:lnTo>
                  <a:lnTo>
                    <a:pt x="2609596" y="755777"/>
                  </a:lnTo>
                  <a:lnTo>
                    <a:pt x="2611628" y="751713"/>
                  </a:lnTo>
                  <a:lnTo>
                    <a:pt x="2615692" y="741426"/>
                  </a:lnTo>
                  <a:close/>
                  <a:moveTo>
                    <a:pt x="0" y="702310"/>
                  </a:moveTo>
                  <a:lnTo>
                    <a:pt x="34544" y="708533"/>
                  </a:lnTo>
                  <a:lnTo>
                    <a:pt x="58928" y="718820"/>
                  </a:lnTo>
                  <a:lnTo>
                    <a:pt x="77216" y="741426"/>
                  </a:lnTo>
                  <a:lnTo>
                    <a:pt x="71120" y="747649"/>
                  </a:lnTo>
                  <a:lnTo>
                    <a:pt x="62992" y="747649"/>
                  </a:lnTo>
                  <a:lnTo>
                    <a:pt x="58928" y="751713"/>
                  </a:lnTo>
                  <a:lnTo>
                    <a:pt x="56896" y="755777"/>
                  </a:lnTo>
                  <a:lnTo>
                    <a:pt x="44704" y="759841"/>
                  </a:lnTo>
                  <a:lnTo>
                    <a:pt x="38608" y="751586"/>
                  </a:lnTo>
                  <a:lnTo>
                    <a:pt x="28448" y="745363"/>
                  </a:lnTo>
                  <a:lnTo>
                    <a:pt x="20320" y="737108"/>
                  </a:lnTo>
                  <a:lnTo>
                    <a:pt x="10160" y="733044"/>
                  </a:lnTo>
                  <a:lnTo>
                    <a:pt x="6096" y="731012"/>
                  </a:lnTo>
                  <a:lnTo>
                    <a:pt x="0" y="722884"/>
                  </a:lnTo>
                  <a:lnTo>
                    <a:pt x="0" y="716661"/>
                  </a:lnTo>
                  <a:lnTo>
                    <a:pt x="0" y="702310"/>
                  </a:lnTo>
                  <a:close/>
                  <a:moveTo>
                    <a:pt x="2395982" y="615823"/>
                  </a:moveTo>
                  <a:lnTo>
                    <a:pt x="2395982" y="632333"/>
                  </a:lnTo>
                  <a:lnTo>
                    <a:pt x="2400046" y="640588"/>
                  </a:lnTo>
                  <a:lnTo>
                    <a:pt x="2402078" y="646811"/>
                  </a:lnTo>
                  <a:lnTo>
                    <a:pt x="2402078" y="659130"/>
                  </a:lnTo>
                  <a:lnTo>
                    <a:pt x="2402078" y="673608"/>
                  </a:lnTo>
                  <a:lnTo>
                    <a:pt x="2442718" y="673608"/>
                  </a:lnTo>
                  <a:lnTo>
                    <a:pt x="2477262" y="712724"/>
                  </a:lnTo>
                  <a:lnTo>
                    <a:pt x="2511806" y="751840"/>
                  </a:lnTo>
                  <a:lnTo>
                    <a:pt x="2511806" y="755904"/>
                  </a:lnTo>
                  <a:lnTo>
                    <a:pt x="2509774" y="759968"/>
                  </a:lnTo>
                  <a:lnTo>
                    <a:pt x="2509774" y="762000"/>
                  </a:lnTo>
                  <a:lnTo>
                    <a:pt x="2505710" y="766064"/>
                  </a:lnTo>
                  <a:lnTo>
                    <a:pt x="2499614" y="774319"/>
                  </a:lnTo>
                  <a:lnTo>
                    <a:pt x="2495550" y="776351"/>
                  </a:lnTo>
                  <a:lnTo>
                    <a:pt x="2491486" y="780415"/>
                  </a:lnTo>
                  <a:lnTo>
                    <a:pt x="2487422" y="780415"/>
                  </a:lnTo>
                  <a:lnTo>
                    <a:pt x="2477262" y="780415"/>
                  </a:lnTo>
                  <a:lnTo>
                    <a:pt x="2467102" y="784479"/>
                  </a:lnTo>
                  <a:lnTo>
                    <a:pt x="2467102" y="774192"/>
                  </a:lnTo>
                  <a:lnTo>
                    <a:pt x="2467102" y="762000"/>
                  </a:lnTo>
                  <a:lnTo>
                    <a:pt x="2467102" y="755777"/>
                  </a:lnTo>
                  <a:lnTo>
                    <a:pt x="2467102" y="751713"/>
                  </a:lnTo>
                  <a:lnTo>
                    <a:pt x="2458974" y="745490"/>
                  </a:lnTo>
                  <a:lnTo>
                    <a:pt x="2452878" y="741426"/>
                  </a:lnTo>
                  <a:lnTo>
                    <a:pt x="2442718" y="733171"/>
                  </a:lnTo>
                  <a:lnTo>
                    <a:pt x="2430526" y="762000"/>
                  </a:lnTo>
                  <a:lnTo>
                    <a:pt x="2410206" y="780542"/>
                  </a:lnTo>
                  <a:lnTo>
                    <a:pt x="2381758" y="790829"/>
                  </a:lnTo>
                  <a:lnTo>
                    <a:pt x="2381758" y="780542"/>
                  </a:lnTo>
                  <a:lnTo>
                    <a:pt x="2381758" y="774319"/>
                  </a:lnTo>
                  <a:lnTo>
                    <a:pt x="2385822" y="766064"/>
                  </a:lnTo>
                  <a:lnTo>
                    <a:pt x="2381758" y="759841"/>
                  </a:lnTo>
                  <a:lnTo>
                    <a:pt x="2377694" y="751586"/>
                  </a:lnTo>
                  <a:lnTo>
                    <a:pt x="2373630" y="741299"/>
                  </a:lnTo>
                  <a:lnTo>
                    <a:pt x="2363470" y="737235"/>
                  </a:lnTo>
                  <a:lnTo>
                    <a:pt x="2357374" y="733171"/>
                  </a:lnTo>
                  <a:lnTo>
                    <a:pt x="2349246" y="733171"/>
                  </a:lnTo>
                  <a:lnTo>
                    <a:pt x="2343150" y="731139"/>
                  </a:lnTo>
                  <a:lnTo>
                    <a:pt x="2339086" y="731139"/>
                  </a:lnTo>
                  <a:lnTo>
                    <a:pt x="2330958" y="727075"/>
                  </a:lnTo>
                  <a:lnTo>
                    <a:pt x="2324862" y="718820"/>
                  </a:lnTo>
                  <a:lnTo>
                    <a:pt x="2345182" y="694055"/>
                  </a:lnTo>
                  <a:lnTo>
                    <a:pt x="2359406" y="665226"/>
                  </a:lnTo>
                  <a:lnTo>
                    <a:pt x="2373630" y="636397"/>
                  </a:lnTo>
                  <a:lnTo>
                    <a:pt x="2395982" y="615823"/>
                  </a:lnTo>
                  <a:close/>
                  <a:moveTo>
                    <a:pt x="4372991" y="553974"/>
                  </a:moveTo>
                  <a:lnTo>
                    <a:pt x="4377055" y="562229"/>
                  </a:lnTo>
                  <a:lnTo>
                    <a:pt x="4381119" y="568452"/>
                  </a:lnTo>
                  <a:lnTo>
                    <a:pt x="4383151" y="572516"/>
                  </a:lnTo>
                  <a:lnTo>
                    <a:pt x="4383151" y="578739"/>
                  </a:lnTo>
                  <a:lnTo>
                    <a:pt x="4387215" y="586994"/>
                  </a:lnTo>
                  <a:lnTo>
                    <a:pt x="4387215" y="601472"/>
                  </a:lnTo>
                  <a:lnTo>
                    <a:pt x="4387215" y="611759"/>
                  </a:lnTo>
                  <a:lnTo>
                    <a:pt x="4391279" y="640588"/>
                  </a:lnTo>
                  <a:lnTo>
                    <a:pt x="4395343" y="673481"/>
                  </a:lnTo>
                  <a:lnTo>
                    <a:pt x="4395343" y="702310"/>
                  </a:lnTo>
                  <a:lnTo>
                    <a:pt x="4354703" y="722884"/>
                  </a:lnTo>
                  <a:lnTo>
                    <a:pt x="4309999" y="741426"/>
                  </a:lnTo>
                  <a:lnTo>
                    <a:pt x="4267200" y="762000"/>
                  </a:lnTo>
                  <a:lnTo>
                    <a:pt x="4230624" y="790829"/>
                  </a:lnTo>
                  <a:lnTo>
                    <a:pt x="4220464" y="784606"/>
                  </a:lnTo>
                  <a:lnTo>
                    <a:pt x="4202176" y="776351"/>
                  </a:lnTo>
                  <a:lnTo>
                    <a:pt x="4177665" y="762000"/>
                  </a:lnTo>
                  <a:lnTo>
                    <a:pt x="4157345" y="751713"/>
                  </a:lnTo>
                  <a:lnTo>
                    <a:pt x="4139057" y="741426"/>
                  </a:lnTo>
                  <a:lnTo>
                    <a:pt x="4130929" y="733171"/>
                  </a:lnTo>
                  <a:lnTo>
                    <a:pt x="4134993" y="731139"/>
                  </a:lnTo>
                  <a:lnTo>
                    <a:pt x="4139057" y="727075"/>
                  </a:lnTo>
                  <a:lnTo>
                    <a:pt x="4143121" y="723011"/>
                  </a:lnTo>
                  <a:lnTo>
                    <a:pt x="4143121" y="718820"/>
                  </a:lnTo>
                  <a:lnTo>
                    <a:pt x="4145153" y="712597"/>
                  </a:lnTo>
                  <a:lnTo>
                    <a:pt x="4134993" y="704342"/>
                  </a:lnTo>
                  <a:lnTo>
                    <a:pt x="4120769" y="702310"/>
                  </a:lnTo>
                  <a:lnTo>
                    <a:pt x="4110609" y="694055"/>
                  </a:lnTo>
                  <a:lnTo>
                    <a:pt x="4100449" y="687832"/>
                  </a:lnTo>
                  <a:lnTo>
                    <a:pt x="4106545" y="687832"/>
                  </a:lnTo>
                  <a:lnTo>
                    <a:pt x="4114673" y="679577"/>
                  </a:lnTo>
                  <a:lnTo>
                    <a:pt x="4116705" y="675513"/>
                  </a:lnTo>
                  <a:lnTo>
                    <a:pt x="4120769" y="675513"/>
                  </a:lnTo>
                  <a:lnTo>
                    <a:pt x="4124833" y="673481"/>
                  </a:lnTo>
                  <a:lnTo>
                    <a:pt x="4134993" y="673481"/>
                  </a:lnTo>
                  <a:lnTo>
                    <a:pt x="4145153" y="673481"/>
                  </a:lnTo>
                  <a:lnTo>
                    <a:pt x="4145153" y="646684"/>
                  </a:lnTo>
                  <a:lnTo>
                    <a:pt x="4092321" y="646684"/>
                  </a:lnTo>
                  <a:lnTo>
                    <a:pt x="4082161" y="626110"/>
                  </a:lnTo>
                  <a:lnTo>
                    <a:pt x="4100449" y="611632"/>
                  </a:lnTo>
                  <a:lnTo>
                    <a:pt x="4114673" y="597154"/>
                  </a:lnTo>
                  <a:lnTo>
                    <a:pt x="4130929" y="590931"/>
                  </a:lnTo>
                  <a:lnTo>
                    <a:pt x="4159377" y="582676"/>
                  </a:lnTo>
                  <a:lnTo>
                    <a:pt x="4171569" y="592963"/>
                  </a:lnTo>
                  <a:lnTo>
                    <a:pt x="4177665" y="605282"/>
                  </a:lnTo>
                  <a:lnTo>
                    <a:pt x="4185793" y="611505"/>
                  </a:lnTo>
                  <a:lnTo>
                    <a:pt x="4191889" y="625983"/>
                  </a:lnTo>
                  <a:lnTo>
                    <a:pt x="4214241" y="607441"/>
                  </a:lnTo>
                  <a:lnTo>
                    <a:pt x="4234561" y="592963"/>
                  </a:lnTo>
                  <a:lnTo>
                    <a:pt x="4263009" y="582676"/>
                  </a:lnTo>
                  <a:lnTo>
                    <a:pt x="4267073" y="592963"/>
                  </a:lnTo>
                  <a:lnTo>
                    <a:pt x="4273169" y="597027"/>
                  </a:lnTo>
                  <a:lnTo>
                    <a:pt x="4273169" y="601091"/>
                  </a:lnTo>
                  <a:lnTo>
                    <a:pt x="4277233" y="601091"/>
                  </a:lnTo>
                  <a:lnTo>
                    <a:pt x="4281297" y="601091"/>
                  </a:lnTo>
                  <a:lnTo>
                    <a:pt x="4287393" y="601091"/>
                  </a:lnTo>
                  <a:lnTo>
                    <a:pt x="4305681" y="590804"/>
                  </a:lnTo>
                  <a:lnTo>
                    <a:pt x="4315841" y="578485"/>
                  </a:lnTo>
                  <a:lnTo>
                    <a:pt x="4330065" y="568198"/>
                  </a:lnTo>
                  <a:lnTo>
                    <a:pt x="4344289" y="557911"/>
                  </a:lnTo>
                  <a:lnTo>
                    <a:pt x="4372737" y="553847"/>
                  </a:lnTo>
                  <a:close/>
                  <a:moveTo>
                    <a:pt x="2648204" y="424307"/>
                  </a:moveTo>
                  <a:lnTo>
                    <a:pt x="2654300" y="428371"/>
                  </a:lnTo>
                  <a:lnTo>
                    <a:pt x="2658364" y="432435"/>
                  </a:lnTo>
                  <a:lnTo>
                    <a:pt x="2662428" y="432435"/>
                  </a:lnTo>
                  <a:lnTo>
                    <a:pt x="2666492" y="434467"/>
                  </a:lnTo>
                  <a:lnTo>
                    <a:pt x="2666492" y="438531"/>
                  </a:lnTo>
                  <a:lnTo>
                    <a:pt x="2666492" y="442595"/>
                  </a:lnTo>
                  <a:lnTo>
                    <a:pt x="2668524" y="448818"/>
                  </a:lnTo>
                  <a:lnTo>
                    <a:pt x="2676652" y="461137"/>
                  </a:lnTo>
                  <a:lnTo>
                    <a:pt x="2680716" y="471424"/>
                  </a:lnTo>
                  <a:lnTo>
                    <a:pt x="2682748" y="481711"/>
                  </a:lnTo>
                  <a:lnTo>
                    <a:pt x="2686812" y="496189"/>
                  </a:lnTo>
                  <a:lnTo>
                    <a:pt x="2676652" y="500253"/>
                  </a:lnTo>
                  <a:lnTo>
                    <a:pt x="2666492" y="504317"/>
                  </a:lnTo>
                  <a:lnTo>
                    <a:pt x="2654300" y="504317"/>
                  </a:lnTo>
                  <a:lnTo>
                    <a:pt x="2638044" y="506349"/>
                  </a:lnTo>
                  <a:lnTo>
                    <a:pt x="2633980" y="489839"/>
                  </a:lnTo>
                  <a:lnTo>
                    <a:pt x="2629916" y="471297"/>
                  </a:lnTo>
                  <a:lnTo>
                    <a:pt x="2629916" y="448945"/>
                  </a:lnTo>
                  <a:lnTo>
                    <a:pt x="2638044" y="442722"/>
                  </a:lnTo>
                  <a:lnTo>
                    <a:pt x="2640076" y="434467"/>
                  </a:lnTo>
                  <a:lnTo>
                    <a:pt x="2648204" y="424180"/>
                  </a:lnTo>
                  <a:close/>
                  <a:moveTo>
                    <a:pt x="3262503" y="364490"/>
                  </a:moveTo>
                  <a:lnTo>
                    <a:pt x="3276727" y="370713"/>
                  </a:lnTo>
                  <a:lnTo>
                    <a:pt x="3290951" y="378968"/>
                  </a:lnTo>
                  <a:lnTo>
                    <a:pt x="3297047" y="385191"/>
                  </a:lnTo>
                  <a:lnTo>
                    <a:pt x="3307207" y="393446"/>
                  </a:lnTo>
                  <a:lnTo>
                    <a:pt x="3319399" y="403733"/>
                  </a:lnTo>
                  <a:lnTo>
                    <a:pt x="3315335" y="409956"/>
                  </a:lnTo>
                  <a:lnTo>
                    <a:pt x="3315335" y="414020"/>
                  </a:lnTo>
                  <a:lnTo>
                    <a:pt x="3311271" y="414020"/>
                  </a:lnTo>
                  <a:lnTo>
                    <a:pt x="3311271" y="418084"/>
                  </a:lnTo>
                  <a:lnTo>
                    <a:pt x="3305175" y="424307"/>
                  </a:lnTo>
                  <a:lnTo>
                    <a:pt x="3305175" y="428371"/>
                  </a:lnTo>
                  <a:lnTo>
                    <a:pt x="3301111" y="428371"/>
                  </a:lnTo>
                  <a:lnTo>
                    <a:pt x="3297047" y="428371"/>
                  </a:lnTo>
                  <a:lnTo>
                    <a:pt x="3292983" y="432435"/>
                  </a:lnTo>
                  <a:lnTo>
                    <a:pt x="3286887" y="434467"/>
                  </a:lnTo>
                  <a:lnTo>
                    <a:pt x="3276727" y="424180"/>
                  </a:lnTo>
                  <a:lnTo>
                    <a:pt x="3266567" y="413893"/>
                  </a:lnTo>
                  <a:lnTo>
                    <a:pt x="3252343" y="403606"/>
                  </a:lnTo>
                  <a:lnTo>
                    <a:pt x="3240151" y="395351"/>
                  </a:lnTo>
                  <a:lnTo>
                    <a:pt x="3248279" y="370586"/>
                  </a:lnTo>
                  <a:lnTo>
                    <a:pt x="3254375" y="370586"/>
                  </a:lnTo>
                  <a:lnTo>
                    <a:pt x="3258439" y="366522"/>
                  </a:lnTo>
                  <a:lnTo>
                    <a:pt x="3262503" y="364490"/>
                  </a:lnTo>
                  <a:close/>
                  <a:moveTo>
                    <a:pt x="6026658" y="350012"/>
                  </a:moveTo>
                  <a:lnTo>
                    <a:pt x="6059170" y="350012"/>
                  </a:lnTo>
                  <a:lnTo>
                    <a:pt x="6059170" y="364490"/>
                  </a:lnTo>
                  <a:lnTo>
                    <a:pt x="6053074" y="364490"/>
                  </a:lnTo>
                  <a:lnTo>
                    <a:pt x="6044946" y="370713"/>
                  </a:lnTo>
                  <a:lnTo>
                    <a:pt x="6040882" y="370713"/>
                  </a:lnTo>
                  <a:lnTo>
                    <a:pt x="6034786" y="370713"/>
                  </a:lnTo>
                  <a:lnTo>
                    <a:pt x="6034786" y="366649"/>
                  </a:lnTo>
                  <a:lnTo>
                    <a:pt x="6030722" y="360426"/>
                  </a:lnTo>
                  <a:lnTo>
                    <a:pt x="6030722" y="356362"/>
                  </a:lnTo>
                  <a:lnTo>
                    <a:pt x="6026658" y="352298"/>
                  </a:lnTo>
                  <a:lnTo>
                    <a:pt x="6026658" y="350266"/>
                  </a:lnTo>
                  <a:close/>
                  <a:moveTo>
                    <a:pt x="2011553" y="306832"/>
                  </a:moveTo>
                  <a:lnTo>
                    <a:pt x="2044065" y="327406"/>
                  </a:lnTo>
                  <a:lnTo>
                    <a:pt x="2072513" y="352171"/>
                  </a:lnTo>
                  <a:lnTo>
                    <a:pt x="2100961" y="378968"/>
                  </a:lnTo>
                  <a:lnTo>
                    <a:pt x="2090801" y="378968"/>
                  </a:lnTo>
                  <a:lnTo>
                    <a:pt x="2082673" y="389255"/>
                  </a:lnTo>
                  <a:lnTo>
                    <a:pt x="2076577" y="393319"/>
                  </a:lnTo>
                  <a:lnTo>
                    <a:pt x="2066417" y="393319"/>
                  </a:lnTo>
                  <a:lnTo>
                    <a:pt x="2054225" y="395351"/>
                  </a:lnTo>
                  <a:lnTo>
                    <a:pt x="2037969" y="395351"/>
                  </a:lnTo>
                  <a:lnTo>
                    <a:pt x="2023745" y="381000"/>
                  </a:lnTo>
                  <a:lnTo>
                    <a:pt x="2009521" y="370713"/>
                  </a:lnTo>
                  <a:lnTo>
                    <a:pt x="1991233" y="364490"/>
                  </a:lnTo>
                  <a:lnTo>
                    <a:pt x="1991233" y="356235"/>
                  </a:lnTo>
                  <a:lnTo>
                    <a:pt x="2023745" y="337693"/>
                  </a:lnTo>
                  <a:lnTo>
                    <a:pt x="2019681" y="331470"/>
                  </a:lnTo>
                  <a:lnTo>
                    <a:pt x="2015617" y="327406"/>
                  </a:lnTo>
                  <a:lnTo>
                    <a:pt x="2015617" y="321310"/>
                  </a:lnTo>
                  <a:lnTo>
                    <a:pt x="2011553" y="306832"/>
                  </a:lnTo>
                  <a:close/>
                  <a:moveTo>
                    <a:pt x="9807575" y="205867"/>
                  </a:moveTo>
                  <a:lnTo>
                    <a:pt x="9815703" y="216154"/>
                  </a:lnTo>
                  <a:lnTo>
                    <a:pt x="9821799" y="224409"/>
                  </a:lnTo>
                  <a:lnTo>
                    <a:pt x="9829927" y="224409"/>
                  </a:lnTo>
                  <a:lnTo>
                    <a:pt x="9833991" y="226441"/>
                  </a:lnTo>
                  <a:lnTo>
                    <a:pt x="9836023" y="226441"/>
                  </a:lnTo>
                  <a:lnTo>
                    <a:pt x="9844151" y="226441"/>
                  </a:lnTo>
                  <a:lnTo>
                    <a:pt x="9848215" y="226441"/>
                  </a:lnTo>
                  <a:lnTo>
                    <a:pt x="9850247" y="226441"/>
                  </a:lnTo>
                  <a:lnTo>
                    <a:pt x="9858375" y="230505"/>
                  </a:lnTo>
                  <a:lnTo>
                    <a:pt x="9862439" y="236728"/>
                  </a:lnTo>
                  <a:lnTo>
                    <a:pt x="9848215" y="249047"/>
                  </a:lnTo>
                  <a:lnTo>
                    <a:pt x="9833991" y="259334"/>
                  </a:lnTo>
                  <a:lnTo>
                    <a:pt x="9762744" y="265557"/>
                  </a:lnTo>
                  <a:lnTo>
                    <a:pt x="9762744" y="236855"/>
                  </a:lnTo>
                  <a:lnTo>
                    <a:pt x="9772904" y="226568"/>
                  </a:lnTo>
                  <a:lnTo>
                    <a:pt x="9783064" y="220345"/>
                  </a:lnTo>
                  <a:lnTo>
                    <a:pt x="9793224" y="212090"/>
                  </a:lnTo>
                  <a:lnTo>
                    <a:pt x="9807448" y="205867"/>
                  </a:lnTo>
                  <a:close/>
                  <a:moveTo>
                    <a:pt x="2162048" y="148336"/>
                  </a:moveTo>
                  <a:lnTo>
                    <a:pt x="2164080" y="162814"/>
                  </a:lnTo>
                  <a:lnTo>
                    <a:pt x="2164080" y="173101"/>
                  </a:lnTo>
                  <a:lnTo>
                    <a:pt x="2168144" y="177165"/>
                  </a:lnTo>
                  <a:lnTo>
                    <a:pt x="2172208" y="181229"/>
                  </a:lnTo>
                  <a:lnTo>
                    <a:pt x="2176272" y="183261"/>
                  </a:lnTo>
                  <a:lnTo>
                    <a:pt x="2182368" y="191516"/>
                  </a:lnTo>
                  <a:lnTo>
                    <a:pt x="2186432" y="197739"/>
                  </a:lnTo>
                  <a:lnTo>
                    <a:pt x="2182368" y="205994"/>
                  </a:lnTo>
                  <a:lnTo>
                    <a:pt x="2178304" y="216281"/>
                  </a:lnTo>
                  <a:lnTo>
                    <a:pt x="2176272" y="224536"/>
                  </a:lnTo>
                  <a:lnTo>
                    <a:pt x="2172208" y="230759"/>
                  </a:lnTo>
                  <a:lnTo>
                    <a:pt x="2168144" y="245237"/>
                  </a:lnTo>
                  <a:lnTo>
                    <a:pt x="2182368" y="249301"/>
                  </a:lnTo>
                  <a:lnTo>
                    <a:pt x="2190496" y="255524"/>
                  </a:lnTo>
                  <a:lnTo>
                    <a:pt x="2196592" y="263779"/>
                  </a:lnTo>
                  <a:lnTo>
                    <a:pt x="2200656" y="270002"/>
                  </a:lnTo>
                  <a:lnTo>
                    <a:pt x="2200656" y="284480"/>
                  </a:lnTo>
                  <a:lnTo>
                    <a:pt x="2200656" y="298958"/>
                  </a:lnTo>
                  <a:lnTo>
                    <a:pt x="2190496" y="307213"/>
                  </a:lnTo>
                  <a:lnTo>
                    <a:pt x="2182368" y="313436"/>
                  </a:lnTo>
                  <a:lnTo>
                    <a:pt x="2178304" y="323723"/>
                  </a:lnTo>
                  <a:lnTo>
                    <a:pt x="2176272" y="336042"/>
                  </a:lnTo>
                  <a:lnTo>
                    <a:pt x="2168144" y="350520"/>
                  </a:lnTo>
                  <a:lnTo>
                    <a:pt x="2218944" y="350520"/>
                  </a:lnTo>
                  <a:lnTo>
                    <a:pt x="2218944" y="381000"/>
                  </a:lnTo>
                  <a:lnTo>
                    <a:pt x="2225040" y="409829"/>
                  </a:lnTo>
                  <a:lnTo>
                    <a:pt x="2247392" y="409829"/>
                  </a:lnTo>
                  <a:lnTo>
                    <a:pt x="2257552" y="399542"/>
                  </a:lnTo>
                  <a:lnTo>
                    <a:pt x="2267712" y="389255"/>
                  </a:lnTo>
                  <a:lnTo>
                    <a:pt x="2277872" y="378968"/>
                  </a:lnTo>
                  <a:lnTo>
                    <a:pt x="2296160" y="370713"/>
                  </a:lnTo>
                  <a:lnTo>
                    <a:pt x="2296160" y="393319"/>
                  </a:lnTo>
                  <a:lnTo>
                    <a:pt x="2292096" y="422148"/>
                  </a:lnTo>
                  <a:lnTo>
                    <a:pt x="2290064" y="446913"/>
                  </a:lnTo>
                  <a:lnTo>
                    <a:pt x="2290064" y="463423"/>
                  </a:lnTo>
                  <a:lnTo>
                    <a:pt x="2286000" y="475742"/>
                  </a:lnTo>
                  <a:lnTo>
                    <a:pt x="2292096" y="481965"/>
                  </a:lnTo>
                  <a:lnTo>
                    <a:pt x="2296160" y="486029"/>
                  </a:lnTo>
                  <a:lnTo>
                    <a:pt x="2300224" y="490093"/>
                  </a:lnTo>
                  <a:lnTo>
                    <a:pt x="2306320" y="492125"/>
                  </a:lnTo>
                  <a:lnTo>
                    <a:pt x="2316480" y="496189"/>
                  </a:lnTo>
                  <a:lnTo>
                    <a:pt x="2334768" y="467360"/>
                  </a:lnTo>
                  <a:lnTo>
                    <a:pt x="2348992" y="434467"/>
                  </a:lnTo>
                  <a:lnTo>
                    <a:pt x="2348992" y="409829"/>
                  </a:lnTo>
                  <a:lnTo>
                    <a:pt x="2344928" y="385064"/>
                  </a:lnTo>
                  <a:lnTo>
                    <a:pt x="2344928" y="360426"/>
                  </a:lnTo>
                  <a:lnTo>
                    <a:pt x="2353056" y="335661"/>
                  </a:lnTo>
                  <a:lnTo>
                    <a:pt x="2373376" y="317119"/>
                  </a:lnTo>
                  <a:lnTo>
                    <a:pt x="2381504" y="308864"/>
                  </a:lnTo>
                  <a:lnTo>
                    <a:pt x="2387600" y="308864"/>
                  </a:lnTo>
                  <a:lnTo>
                    <a:pt x="2395728" y="312928"/>
                  </a:lnTo>
                  <a:lnTo>
                    <a:pt x="2401824" y="316992"/>
                  </a:lnTo>
                  <a:lnTo>
                    <a:pt x="2405888" y="323215"/>
                  </a:lnTo>
                  <a:lnTo>
                    <a:pt x="2414016" y="331470"/>
                  </a:lnTo>
                  <a:lnTo>
                    <a:pt x="2416048" y="337693"/>
                  </a:lnTo>
                  <a:lnTo>
                    <a:pt x="2424176" y="341757"/>
                  </a:lnTo>
                  <a:lnTo>
                    <a:pt x="2428240" y="350012"/>
                  </a:lnTo>
                  <a:lnTo>
                    <a:pt x="2442464" y="350012"/>
                  </a:lnTo>
                  <a:lnTo>
                    <a:pt x="2458720" y="341757"/>
                  </a:lnTo>
                  <a:lnTo>
                    <a:pt x="2477008" y="337693"/>
                  </a:lnTo>
                  <a:lnTo>
                    <a:pt x="2491232" y="350012"/>
                  </a:lnTo>
                  <a:lnTo>
                    <a:pt x="2491232" y="378841"/>
                  </a:lnTo>
                  <a:lnTo>
                    <a:pt x="2491232" y="393319"/>
                  </a:lnTo>
                  <a:lnTo>
                    <a:pt x="2487168" y="418084"/>
                  </a:lnTo>
                  <a:lnTo>
                    <a:pt x="2485136" y="448945"/>
                  </a:lnTo>
                  <a:lnTo>
                    <a:pt x="2477008" y="486029"/>
                  </a:lnTo>
                  <a:lnTo>
                    <a:pt x="2470912" y="514858"/>
                  </a:lnTo>
                  <a:lnTo>
                    <a:pt x="2466848" y="535432"/>
                  </a:lnTo>
                  <a:lnTo>
                    <a:pt x="2452624" y="535432"/>
                  </a:lnTo>
                  <a:lnTo>
                    <a:pt x="2444750" y="533400"/>
                  </a:lnTo>
                  <a:lnTo>
                    <a:pt x="2438654" y="529336"/>
                  </a:lnTo>
                  <a:lnTo>
                    <a:pt x="2430526" y="525272"/>
                  </a:lnTo>
                  <a:lnTo>
                    <a:pt x="2420366" y="521208"/>
                  </a:lnTo>
                  <a:lnTo>
                    <a:pt x="2420366" y="529463"/>
                  </a:lnTo>
                  <a:lnTo>
                    <a:pt x="2424430" y="533527"/>
                  </a:lnTo>
                  <a:lnTo>
                    <a:pt x="2428494" y="535559"/>
                  </a:lnTo>
                  <a:lnTo>
                    <a:pt x="2430526" y="539623"/>
                  </a:lnTo>
                  <a:lnTo>
                    <a:pt x="2430526" y="543687"/>
                  </a:lnTo>
                  <a:lnTo>
                    <a:pt x="2434590" y="549910"/>
                  </a:lnTo>
                  <a:lnTo>
                    <a:pt x="2434590" y="562229"/>
                  </a:lnTo>
                  <a:lnTo>
                    <a:pt x="2334895" y="568452"/>
                  </a:lnTo>
                  <a:lnTo>
                    <a:pt x="2334895" y="576707"/>
                  </a:lnTo>
                  <a:lnTo>
                    <a:pt x="2343023" y="597281"/>
                  </a:lnTo>
                  <a:lnTo>
                    <a:pt x="2338959" y="619887"/>
                  </a:lnTo>
                  <a:lnTo>
                    <a:pt x="2334895" y="654939"/>
                  </a:lnTo>
                  <a:lnTo>
                    <a:pt x="2316607" y="654939"/>
                  </a:lnTo>
                  <a:lnTo>
                    <a:pt x="2292223" y="640461"/>
                  </a:lnTo>
                  <a:lnTo>
                    <a:pt x="2257679" y="632206"/>
                  </a:lnTo>
                  <a:lnTo>
                    <a:pt x="2257679" y="640461"/>
                  </a:lnTo>
                  <a:lnTo>
                    <a:pt x="2263775" y="640461"/>
                  </a:lnTo>
                  <a:lnTo>
                    <a:pt x="2271903" y="646684"/>
                  </a:lnTo>
                  <a:lnTo>
                    <a:pt x="2275967" y="650748"/>
                  </a:lnTo>
                  <a:lnTo>
                    <a:pt x="2277999" y="654812"/>
                  </a:lnTo>
                  <a:lnTo>
                    <a:pt x="2282063" y="658876"/>
                  </a:lnTo>
                  <a:lnTo>
                    <a:pt x="2286127" y="669163"/>
                  </a:lnTo>
                  <a:lnTo>
                    <a:pt x="2286127" y="679450"/>
                  </a:lnTo>
                  <a:lnTo>
                    <a:pt x="2282063" y="687705"/>
                  </a:lnTo>
                  <a:lnTo>
                    <a:pt x="2275967" y="693928"/>
                  </a:lnTo>
                  <a:lnTo>
                    <a:pt x="2271903" y="702183"/>
                  </a:lnTo>
                  <a:lnTo>
                    <a:pt x="2253615" y="716661"/>
                  </a:lnTo>
                  <a:lnTo>
                    <a:pt x="2239391" y="731139"/>
                  </a:lnTo>
                  <a:lnTo>
                    <a:pt x="2233295" y="747649"/>
                  </a:lnTo>
                  <a:lnTo>
                    <a:pt x="2225167" y="774446"/>
                  </a:lnTo>
                  <a:lnTo>
                    <a:pt x="2210943" y="774446"/>
                  </a:lnTo>
                  <a:lnTo>
                    <a:pt x="2200783" y="770382"/>
                  </a:lnTo>
                  <a:lnTo>
                    <a:pt x="2190623" y="766318"/>
                  </a:lnTo>
                  <a:lnTo>
                    <a:pt x="2182495" y="762254"/>
                  </a:lnTo>
                  <a:lnTo>
                    <a:pt x="2168271" y="760222"/>
                  </a:lnTo>
                  <a:lnTo>
                    <a:pt x="2168271" y="766445"/>
                  </a:lnTo>
                  <a:lnTo>
                    <a:pt x="2186559" y="766445"/>
                  </a:lnTo>
                  <a:lnTo>
                    <a:pt x="2190623" y="774700"/>
                  </a:lnTo>
                  <a:lnTo>
                    <a:pt x="2192655" y="780923"/>
                  </a:lnTo>
                  <a:lnTo>
                    <a:pt x="2196719" y="784987"/>
                  </a:lnTo>
                  <a:lnTo>
                    <a:pt x="2196719" y="791210"/>
                  </a:lnTo>
                  <a:lnTo>
                    <a:pt x="2200783" y="803529"/>
                  </a:lnTo>
                  <a:lnTo>
                    <a:pt x="2200783" y="813816"/>
                  </a:lnTo>
                  <a:lnTo>
                    <a:pt x="2168271" y="824103"/>
                  </a:lnTo>
                  <a:lnTo>
                    <a:pt x="2139823" y="842645"/>
                  </a:lnTo>
                  <a:lnTo>
                    <a:pt x="2121535" y="863219"/>
                  </a:lnTo>
                  <a:lnTo>
                    <a:pt x="2109343" y="896112"/>
                  </a:lnTo>
                  <a:lnTo>
                    <a:pt x="2109343" y="943483"/>
                  </a:lnTo>
                  <a:lnTo>
                    <a:pt x="2121535" y="972312"/>
                  </a:lnTo>
                  <a:lnTo>
                    <a:pt x="2129663" y="1011428"/>
                  </a:lnTo>
                  <a:lnTo>
                    <a:pt x="2129663" y="1050544"/>
                  </a:lnTo>
                  <a:lnTo>
                    <a:pt x="2168271" y="1050544"/>
                  </a:lnTo>
                  <a:lnTo>
                    <a:pt x="2168271" y="1069086"/>
                  </a:lnTo>
                  <a:lnTo>
                    <a:pt x="2176399" y="1075309"/>
                  </a:lnTo>
                  <a:lnTo>
                    <a:pt x="2176399" y="1083564"/>
                  </a:lnTo>
                  <a:lnTo>
                    <a:pt x="2176399" y="1089787"/>
                  </a:lnTo>
                  <a:lnTo>
                    <a:pt x="2176399" y="1093851"/>
                  </a:lnTo>
                  <a:lnTo>
                    <a:pt x="2176399" y="1097915"/>
                  </a:lnTo>
                  <a:lnTo>
                    <a:pt x="2176399" y="1099947"/>
                  </a:lnTo>
                  <a:lnTo>
                    <a:pt x="2178431" y="1104011"/>
                  </a:lnTo>
                  <a:lnTo>
                    <a:pt x="2190623" y="1104011"/>
                  </a:lnTo>
                  <a:lnTo>
                    <a:pt x="2200783" y="1108075"/>
                  </a:lnTo>
                  <a:lnTo>
                    <a:pt x="2225167" y="1104011"/>
                  </a:lnTo>
                  <a:lnTo>
                    <a:pt x="2249551" y="1114298"/>
                  </a:lnTo>
                  <a:lnTo>
                    <a:pt x="2275967" y="1132840"/>
                  </a:lnTo>
                  <a:lnTo>
                    <a:pt x="2300351" y="1157605"/>
                  </a:lnTo>
                  <a:lnTo>
                    <a:pt x="2320671" y="1180211"/>
                  </a:lnTo>
                  <a:lnTo>
                    <a:pt x="2343023" y="1194689"/>
                  </a:lnTo>
                  <a:lnTo>
                    <a:pt x="2353183" y="1198753"/>
                  </a:lnTo>
                  <a:lnTo>
                    <a:pt x="2359279" y="1200785"/>
                  </a:lnTo>
                  <a:lnTo>
                    <a:pt x="2367407" y="1198753"/>
                  </a:lnTo>
                  <a:lnTo>
                    <a:pt x="2373503" y="1198753"/>
                  </a:lnTo>
                  <a:lnTo>
                    <a:pt x="2377567" y="1194689"/>
                  </a:lnTo>
                  <a:lnTo>
                    <a:pt x="2385695" y="1190625"/>
                  </a:lnTo>
                  <a:lnTo>
                    <a:pt x="2387727" y="1186561"/>
                  </a:lnTo>
                  <a:lnTo>
                    <a:pt x="2395855" y="1186561"/>
                  </a:lnTo>
                  <a:lnTo>
                    <a:pt x="2452751" y="1201039"/>
                  </a:lnTo>
                  <a:lnTo>
                    <a:pt x="2458847" y="1240155"/>
                  </a:lnTo>
                  <a:lnTo>
                    <a:pt x="2466975" y="1268984"/>
                  </a:lnTo>
                  <a:lnTo>
                    <a:pt x="2471039" y="1291590"/>
                  </a:lnTo>
                  <a:lnTo>
                    <a:pt x="2473071" y="1312164"/>
                  </a:lnTo>
                  <a:lnTo>
                    <a:pt x="2481199" y="1334770"/>
                  </a:lnTo>
                  <a:lnTo>
                    <a:pt x="2499487" y="1359535"/>
                  </a:lnTo>
                  <a:lnTo>
                    <a:pt x="2519807" y="1392428"/>
                  </a:lnTo>
                  <a:lnTo>
                    <a:pt x="2525903" y="1388364"/>
                  </a:lnTo>
                  <a:lnTo>
                    <a:pt x="2529967" y="1388364"/>
                  </a:lnTo>
                  <a:lnTo>
                    <a:pt x="2534031" y="1384300"/>
                  </a:lnTo>
                  <a:lnTo>
                    <a:pt x="2538095" y="1384300"/>
                  </a:lnTo>
                  <a:lnTo>
                    <a:pt x="2544191" y="1382268"/>
                  </a:lnTo>
                  <a:lnTo>
                    <a:pt x="2548255" y="1382268"/>
                  </a:lnTo>
                  <a:lnTo>
                    <a:pt x="2548255" y="1378204"/>
                  </a:lnTo>
                  <a:lnTo>
                    <a:pt x="2548255" y="1374140"/>
                  </a:lnTo>
                  <a:lnTo>
                    <a:pt x="2552319" y="1367917"/>
                  </a:lnTo>
                  <a:lnTo>
                    <a:pt x="2552319" y="1344930"/>
                  </a:lnTo>
                  <a:lnTo>
                    <a:pt x="2548255" y="1316101"/>
                  </a:lnTo>
                  <a:lnTo>
                    <a:pt x="2540127" y="1281049"/>
                  </a:lnTo>
                  <a:lnTo>
                    <a:pt x="2529967" y="1248156"/>
                  </a:lnTo>
                  <a:lnTo>
                    <a:pt x="2558415" y="1233678"/>
                  </a:lnTo>
                  <a:lnTo>
                    <a:pt x="2586863" y="1213104"/>
                  </a:lnTo>
                  <a:lnTo>
                    <a:pt x="2605151" y="1184275"/>
                  </a:lnTo>
                  <a:lnTo>
                    <a:pt x="2615311" y="1147191"/>
                  </a:lnTo>
                  <a:lnTo>
                    <a:pt x="2619375" y="1126617"/>
                  </a:lnTo>
                  <a:lnTo>
                    <a:pt x="2615311" y="1093724"/>
                  </a:lnTo>
                  <a:lnTo>
                    <a:pt x="2615311" y="1060704"/>
                  </a:lnTo>
                  <a:lnTo>
                    <a:pt x="2601087" y="1054481"/>
                  </a:lnTo>
                  <a:lnTo>
                    <a:pt x="2594991" y="1050417"/>
                  </a:lnTo>
                  <a:lnTo>
                    <a:pt x="2586863" y="1046353"/>
                  </a:lnTo>
                  <a:lnTo>
                    <a:pt x="2580767" y="1040130"/>
                  </a:lnTo>
                  <a:lnTo>
                    <a:pt x="2576703" y="1027811"/>
                  </a:lnTo>
                  <a:lnTo>
                    <a:pt x="2590927" y="1003046"/>
                  </a:lnTo>
                  <a:lnTo>
                    <a:pt x="2597023" y="974217"/>
                  </a:lnTo>
                  <a:lnTo>
                    <a:pt x="2590927" y="943356"/>
                  </a:lnTo>
                  <a:lnTo>
                    <a:pt x="2582799" y="910463"/>
                  </a:lnTo>
                  <a:lnTo>
                    <a:pt x="2572639" y="873379"/>
                  </a:lnTo>
                  <a:lnTo>
                    <a:pt x="2568575" y="838327"/>
                  </a:lnTo>
                  <a:lnTo>
                    <a:pt x="2576703" y="838327"/>
                  </a:lnTo>
                  <a:lnTo>
                    <a:pt x="2576703" y="830072"/>
                  </a:lnTo>
                  <a:lnTo>
                    <a:pt x="2625471" y="838327"/>
                  </a:lnTo>
                  <a:lnTo>
                    <a:pt x="2668143" y="838327"/>
                  </a:lnTo>
                  <a:lnTo>
                    <a:pt x="2714879" y="830072"/>
                  </a:lnTo>
                  <a:lnTo>
                    <a:pt x="2725039" y="848614"/>
                  </a:lnTo>
                  <a:lnTo>
                    <a:pt x="2735199" y="873379"/>
                  </a:lnTo>
                  <a:lnTo>
                    <a:pt x="2747391" y="891921"/>
                  </a:lnTo>
                  <a:lnTo>
                    <a:pt x="2757551" y="900176"/>
                  </a:lnTo>
                  <a:lnTo>
                    <a:pt x="2763647" y="902208"/>
                  </a:lnTo>
                  <a:lnTo>
                    <a:pt x="2775839" y="902208"/>
                  </a:lnTo>
                  <a:lnTo>
                    <a:pt x="2785999" y="906272"/>
                  </a:lnTo>
                  <a:lnTo>
                    <a:pt x="2796159" y="910336"/>
                  </a:lnTo>
                  <a:lnTo>
                    <a:pt x="2804287" y="916559"/>
                  </a:lnTo>
                  <a:lnTo>
                    <a:pt x="2806319" y="935101"/>
                  </a:lnTo>
                  <a:lnTo>
                    <a:pt x="2814447" y="967994"/>
                  </a:lnTo>
                  <a:lnTo>
                    <a:pt x="2818511" y="996823"/>
                  </a:lnTo>
                  <a:lnTo>
                    <a:pt x="2824607" y="1017397"/>
                  </a:lnTo>
                  <a:lnTo>
                    <a:pt x="2828671" y="1021461"/>
                  </a:lnTo>
                  <a:lnTo>
                    <a:pt x="2834767" y="1027684"/>
                  </a:lnTo>
                  <a:lnTo>
                    <a:pt x="2842895" y="1031748"/>
                  </a:lnTo>
                  <a:lnTo>
                    <a:pt x="2848991" y="1040003"/>
                  </a:lnTo>
                  <a:lnTo>
                    <a:pt x="2861183" y="1042035"/>
                  </a:lnTo>
                  <a:lnTo>
                    <a:pt x="2863215" y="1050290"/>
                  </a:lnTo>
                  <a:lnTo>
                    <a:pt x="2891663" y="1027684"/>
                  </a:lnTo>
                  <a:lnTo>
                    <a:pt x="2914015" y="1000887"/>
                  </a:lnTo>
                  <a:lnTo>
                    <a:pt x="2930271" y="972058"/>
                  </a:lnTo>
                  <a:lnTo>
                    <a:pt x="2958719" y="949452"/>
                  </a:lnTo>
                  <a:lnTo>
                    <a:pt x="2962783" y="974217"/>
                  </a:lnTo>
                  <a:lnTo>
                    <a:pt x="2972943" y="988695"/>
                  </a:lnTo>
                  <a:lnTo>
                    <a:pt x="2987167" y="1003173"/>
                  </a:lnTo>
                  <a:lnTo>
                    <a:pt x="3001391" y="1017651"/>
                  </a:lnTo>
                  <a:lnTo>
                    <a:pt x="3013583" y="1036193"/>
                  </a:lnTo>
                  <a:lnTo>
                    <a:pt x="3013583" y="1042416"/>
                  </a:lnTo>
                  <a:lnTo>
                    <a:pt x="3013583" y="1050671"/>
                  </a:lnTo>
                  <a:lnTo>
                    <a:pt x="3009519" y="1054735"/>
                  </a:lnTo>
                  <a:lnTo>
                    <a:pt x="3009519" y="1060958"/>
                  </a:lnTo>
                  <a:lnTo>
                    <a:pt x="3005455" y="1069213"/>
                  </a:lnTo>
                  <a:lnTo>
                    <a:pt x="3009519" y="1075436"/>
                  </a:lnTo>
                  <a:lnTo>
                    <a:pt x="3013583" y="1083691"/>
                  </a:lnTo>
                  <a:lnTo>
                    <a:pt x="3015615" y="1085723"/>
                  </a:lnTo>
                  <a:lnTo>
                    <a:pt x="3023743" y="1085723"/>
                  </a:lnTo>
                  <a:lnTo>
                    <a:pt x="3029839" y="1085723"/>
                  </a:lnTo>
                  <a:lnTo>
                    <a:pt x="3033903" y="1085723"/>
                  </a:lnTo>
                  <a:lnTo>
                    <a:pt x="3042031" y="1085723"/>
                  </a:lnTo>
                  <a:lnTo>
                    <a:pt x="3044063" y="1089787"/>
                  </a:lnTo>
                  <a:lnTo>
                    <a:pt x="3056255" y="1118616"/>
                  </a:lnTo>
                  <a:lnTo>
                    <a:pt x="3056255" y="1141222"/>
                  </a:lnTo>
                  <a:lnTo>
                    <a:pt x="3052191" y="1161796"/>
                  </a:lnTo>
                  <a:lnTo>
                    <a:pt x="3058287" y="1180338"/>
                  </a:lnTo>
                  <a:lnTo>
                    <a:pt x="3084703" y="1200912"/>
                  </a:lnTo>
                  <a:lnTo>
                    <a:pt x="3062351" y="1244219"/>
                  </a:lnTo>
                  <a:lnTo>
                    <a:pt x="3037967" y="1281303"/>
                  </a:lnTo>
                  <a:lnTo>
                    <a:pt x="3044063" y="1281303"/>
                  </a:lnTo>
                  <a:lnTo>
                    <a:pt x="3066415" y="1258697"/>
                  </a:lnTo>
                  <a:lnTo>
                    <a:pt x="3086735" y="1240155"/>
                  </a:lnTo>
                  <a:lnTo>
                    <a:pt x="3105785" y="1219200"/>
                  </a:lnTo>
                  <a:lnTo>
                    <a:pt x="3130169" y="1225423"/>
                  </a:lnTo>
                  <a:lnTo>
                    <a:pt x="3144393" y="1239901"/>
                  </a:lnTo>
                  <a:lnTo>
                    <a:pt x="3158617" y="1258443"/>
                  </a:lnTo>
                  <a:lnTo>
                    <a:pt x="3162681" y="1287272"/>
                  </a:lnTo>
                  <a:lnTo>
                    <a:pt x="3195193" y="1287272"/>
                  </a:lnTo>
                  <a:lnTo>
                    <a:pt x="3195193" y="1297559"/>
                  </a:lnTo>
                  <a:lnTo>
                    <a:pt x="3197225" y="1305814"/>
                  </a:lnTo>
                  <a:lnTo>
                    <a:pt x="3197225" y="1316101"/>
                  </a:lnTo>
                  <a:lnTo>
                    <a:pt x="3201289" y="1326388"/>
                  </a:lnTo>
                  <a:lnTo>
                    <a:pt x="3197225" y="1338707"/>
                  </a:lnTo>
                  <a:lnTo>
                    <a:pt x="3197225" y="1344930"/>
                  </a:lnTo>
                  <a:lnTo>
                    <a:pt x="3197225" y="1353185"/>
                  </a:lnTo>
                  <a:lnTo>
                    <a:pt x="3201289" y="1355217"/>
                  </a:lnTo>
                  <a:lnTo>
                    <a:pt x="3201289" y="1363472"/>
                  </a:lnTo>
                  <a:lnTo>
                    <a:pt x="3201289" y="1367536"/>
                  </a:lnTo>
                  <a:lnTo>
                    <a:pt x="3201289" y="1373759"/>
                  </a:lnTo>
                  <a:lnTo>
                    <a:pt x="3162681" y="1402588"/>
                  </a:lnTo>
                  <a:lnTo>
                    <a:pt x="3120009" y="1421130"/>
                  </a:lnTo>
                  <a:lnTo>
                    <a:pt x="3071241" y="1431417"/>
                  </a:lnTo>
                  <a:lnTo>
                    <a:pt x="3020441" y="1437640"/>
                  </a:lnTo>
                  <a:lnTo>
                    <a:pt x="2971673" y="1445895"/>
                  </a:lnTo>
                  <a:lnTo>
                    <a:pt x="2920873" y="1452118"/>
                  </a:lnTo>
                  <a:lnTo>
                    <a:pt x="2878201" y="1466596"/>
                  </a:lnTo>
                  <a:lnTo>
                    <a:pt x="2839593" y="1485138"/>
                  </a:lnTo>
                  <a:lnTo>
                    <a:pt x="2811145" y="1518031"/>
                  </a:lnTo>
                  <a:lnTo>
                    <a:pt x="2819273" y="1518031"/>
                  </a:lnTo>
                  <a:lnTo>
                    <a:pt x="2853817" y="1493266"/>
                  </a:lnTo>
                  <a:lnTo>
                    <a:pt x="2896489" y="1474724"/>
                  </a:lnTo>
                  <a:lnTo>
                    <a:pt x="2943225" y="1464437"/>
                  </a:lnTo>
                  <a:lnTo>
                    <a:pt x="2945257" y="1470660"/>
                  </a:lnTo>
                  <a:lnTo>
                    <a:pt x="2949321" y="1478915"/>
                  </a:lnTo>
                  <a:lnTo>
                    <a:pt x="2953385" y="1480947"/>
                  </a:lnTo>
                  <a:lnTo>
                    <a:pt x="2959481" y="1485011"/>
                  </a:lnTo>
                  <a:lnTo>
                    <a:pt x="2967609" y="1489075"/>
                  </a:lnTo>
                  <a:lnTo>
                    <a:pt x="2973705" y="1495298"/>
                  </a:lnTo>
                  <a:lnTo>
                    <a:pt x="2963545" y="1513840"/>
                  </a:lnTo>
                  <a:lnTo>
                    <a:pt x="2957449" y="1528318"/>
                  </a:lnTo>
                  <a:lnTo>
                    <a:pt x="2953385" y="1542796"/>
                  </a:lnTo>
                  <a:lnTo>
                    <a:pt x="2949321" y="1565402"/>
                  </a:lnTo>
                  <a:lnTo>
                    <a:pt x="2977769" y="1579880"/>
                  </a:lnTo>
                  <a:lnTo>
                    <a:pt x="2996057" y="1600454"/>
                  </a:lnTo>
                  <a:lnTo>
                    <a:pt x="3010281" y="1621028"/>
                  </a:lnTo>
                  <a:lnTo>
                    <a:pt x="3028569" y="1643634"/>
                  </a:lnTo>
                  <a:lnTo>
                    <a:pt x="3028569" y="1649857"/>
                  </a:lnTo>
                  <a:lnTo>
                    <a:pt x="3028569" y="1653921"/>
                  </a:lnTo>
                  <a:lnTo>
                    <a:pt x="3024505" y="1653921"/>
                  </a:lnTo>
                  <a:lnTo>
                    <a:pt x="3024505" y="1657985"/>
                  </a:lnTo>
                  <a:lnTo>
                    <a:pt x="3020441" y="1662049"/>
                  </a:lnTo>
                  <a:lnTo>
                    <a:pt x="3000121" y="1686814"/>
                  </a:lnTo>
                  <a:lnTo>
                    <a:pt x="2971673" y="1707388"/>
                  </a:lnTo>
                  <a:lnTo>
                    <a:pt x="2935097" y="1721866"/>
                  </a:lnTo>
                  <a:lnTo>
                    <a:pt x="2935097" y="1691005"/>
                  </a:lnTo>
                  <a:lnTo>
                    <a:pt x="2953385" y="1678686"/>
                  </a:lnTo>
                  <a:lnTo>
                    <a:pt x="2967609" y="1668399"/>
                  </a:lnTo>
                  <a:lnTo>
                    <a:pt x="2981833" y="1649857"/>
                  </a:lnTo>
                  <a:lnTo>
                    <a:pt x="2967609" y="1643634"/>
                  </a:lnTo>
                  <a:lnTo>
                    <a:pt x="2967609" y="1635379"/>
                  </a:lnTo>
                  <a:lnTo>
                    <a:pt x="2963545" y="1635379"/>
                  </a:lnTo>
                  <a:lnTo>
                    <a:pt x="2959481" y="1635379"/>
                  </a:lnTo>
                  <a:lnTo>
                    <a:pt x="2959481" y="1639443"/>
                  </a:lnTo>
                  <a:lnTo>
                    <a:pt x="2959481" y="1643507"/>
                  </a:lnTo>
                  <a:lnTo>
                    <a:pt x="2935097" y="1662049"/>
                  </a:lnTo>
                  <a:lnTo>
                    <a:pt x="2902585" y="1676527"/>
                  </a:lnTo>
                  <a:lnTo>
                    <a:pt x="2876169" y="1686814"/>
                  </a:lnTo>
                  <a:lnTo>
                    <a:pt x="2847721" y="1701292"/>
                  </a:lnTo>
                  <a:lnTo>
                    <a:pt x="2821305" y="1719834"/>
                  </a:lnTo>
                  <a:lnTo>
                    <a:pt x="2805049" y="1744599"/>
                  </a:lnTo>
                  <a:lnTo>
                    <a:pt x="2792857" y="1779651"/>
                  </a:lnTo>
                  <a:lnTo>
                    <a:pt x="2805049" y="1783715"/>
                  </a:lnTo>
                  <a:lnTo>
                    <a:pt x="2819273" y="1787779"/>
                  </a:lnTo>
                  <a:lnTo>
                    <a:pt x="2825369" y="1794002"/>
                  </a:lnTo>
                  <a:lnTo>
                    <a:pt x="2811145" y="1794002"/>
                  </a:lnTo>
                  <a:lnTo>
                    <a:pt x="2790825" y="1812544"/>
                  </a:lnTo>
                  <a:lnTo>
                    <a:pt x="2762377" y="1818767"/>
                  </a:lnTo>
                  <a:lnTo>
                    <a:pt x="2735961" y="1822831"/>
                  </a:lnTo>
                  <a:lnTo>
                    <a:pt x="2707513" y="1826895"/>
                  </a:lnTo>
                  <a:lnTo>
                    <a:pt x="2687193" y="1884553"/>
                  </a:lnTo>
                  <a:lnTo>
                    <a:pt x="2662809" y="1946402"/>
                  </a:lnTo>
                  <a:lnTo>
                    <a:pt x="2654681" y="1938147"/>
                  </a:lnTo>
                  <a:lnTo>
                    <a:pt x="2652649" y="1934083"/>
                  </a:lnTo>
                  <a:lnTo>
                    <a:pt x="2644521" y="1932051"/>
                  </a:lnTo>
                  <a:lnTo>
                    <a:pt x="2640457" y="1927987"/>
                  </a:lnTo>
                  <a:lnTo>
                    <a:pt x="2630297" y="1919732"/>
                  </a:lnTo>
                  <a:lnTo>
                    <a:pt x="2630297" y="1938274"/>
                  </a:lnTo>
                  <a:lnTo>
                    <a:pt x="2634361" y="1946529"/>
                  </a:lnTo>
                  <a:lnTo>
                    <a:pt x="2640457" y="1967103"/>
                  </a:lnTo>
                  <a:lnTo>
                    <a:pt x="2648585" y="1991868"/>
                  </a:lnTo>
                  <a:lnTo>
                    <a:pt x="2654681" y="2014474"/>
                  </a:lnTo>
                  <a:lnTo>
                    <a:pt x="2654681" y="2024761"/>
                  </a:lnTo>
                  <a:lnTo>
                    <a:pt x="2626233" y="2043303"/>
                  </a:lnTo>
                  <a:lnTo>
                    <a:pt x="2595753" y="2059813"/>
                  </a:lnTo>
                  <a:lnTo>
                    <a:pt x="2563241" y="2082419"/>
                  </a:lnTo>
                  <a:lnTo>
                    <a:pt x="2530729" y="2102993"/>
                  </a:lnTo>
                  <a:lnTo>
                    <a:pt x="2510409" y="2131822"/>
                  </a:lnTo>
                  <a:lnTo>
                    <a:pt x="2500249" y="2168906"/>
                  </a:lnTo>
                  <a:lnTo>
                    <a:pt x="2488057" y="2197735"/>
                  </a:lnTo>
                  <a:lnTo>
                    <a:pt x="2492121" y="2232787"/>
                  </a:lnTo>
                  <a:lnTo>
                    <a:pt x="2502281" y="2271903"/>
                  </a:lnTo>
                  <a:lnTo>
                    <a:pt x="2516505" y="2313051"/>
                  </a:lnTo>
                  <a:lnTo>
                    <a:pt x="2530729" y="2352167"/>
                  </a:lnTo>
                  <a:lnTo>
                    <a:pt x="2538857" y="2387219"/>
                  </a:lnTo>
                  <a:lnTo>
                    <a:pt x="2530729" y="2387219"/>
                  </a:lnTo>
                  <a:lnTo>
                    <a:pt x="2530729" y="2395474"/>
                  </a:lnTo>
                  <a:lnTo>
                    <a:pt x="2506345" y="2387219"/>
                  </a:lnTo>
                  <a:lnTo>
                    <a:pt x="2496185" y="2356358"/>
                  </a:lnTo>
                  <a:lnTo>
                    <a:pt x="2477897" y="2315210"/>
                  </a:lnTo>
                  <a:lnTo>
                    <a:pt x="2457577" y="2271903"/>
                  </a:lnTo>
                  <a:lnTo>
                    <a:pt x="2435225" y="2241042"/>
                  </a:lnTo>
                  <a:lnTo>
                    <a:pt x="2414905" y="2222500"/>
                  </a:lnTo>
                  <a:lnTo>
                    <a:pt x="2388489" y="2218436"/>
                  </a:lnTo>
                  <a:lnTo>
                    <a:pt x="2358009" y="2203958"/>
                  </a:lnTo>
                  <a:lnTo>
                    <a:pt x="2321433" y="2189480"/>
                  </a:lnTo>
                  <a:lnTo>
                    <a:pt x="2278761" y="2183257"/>
                  </a:lnTo>
                  <a:lnTo>
                    <a:pt x="2278761" y="2189480"/>
                  </a:lnTo>
                  <a:lnTo>
                    <a:pt x="2272665" y="2189480"/>
                  </a:lnTo>
                  <a:lnTo>
                    <a:pt x="2276729" y="2201799"/>
                  </a:lnTo>
                  <a:lnTo>
                    <a:pt x="2282825" y="2212086"/>
                  </a:lnTo>
                  <a:lnTo>
                    <a:pt x="2286889" y="2218309"/>
                  </a:lnTo>
                  <a:lnTo>
                    <a:pt x="2290953" y="2226564"/>
                  </a:lnTo>
                  <a:lnTo>
                    <a:pt x="2297049" y="2236851"/>
                  </a:lnTo>
                  <a:lnTo>
                    <a:pt x="2264537" y="2236851"/>
                  </a:lnTo>
                  <a:lnTo>
                    <a:pt x="2240153" y="2226564"/>
                  </a:lnTo>
                  <a:lnTo>
                    <a:pt x="2207641" y="2218309"/>
                  </a:lnTo>
                  <a:lnTo>
                    <a:pt x="2177161" y="2218309"/>
                  </a:lnTo>
                  <a:lnTo>
                    <a:pt x="2144649" y="2222373"/>
                  </a:lnTo>
                  <a:lnTo>
                    <a:pt x="2122297" y="2228596"/>
                  </a:lnTo>
                  <a:lnTo>
                    <a:pt x="2097913" y="2240915"/>
                  </a:lnTo>
                  <a:lnTo>
                    <a:pt x="2077593" y="2255393"/>
                  </a:lnTo>
                  <a:lnTo>
                    <a:pt x="2063369" y="2275967"/>
                  </a:lnTo>
                  <a:lnTo>
                    <a:pt x="2055241" y="2294509"/>
                  </a:lnTo>
                  <a:lnTo>
                    <a:pt x="2059305" y="2308987"/>
                  </a:lnTo>
                  <a:lnTo>
                    <a:pt x="2059305" y="2327529"/>
                  </a:lnTo>
                  <a:lnTo>
                    <a:pt x="2053209" y="2348103"/>
                  </a:lnTo>
                  <a:lnTo>
                    <a:pt x="2038985" y="2395474"/>
                  </a:lnTo>
                  <a:lnTo>
                    <a:pt x="2038985" y="2430526"/>
                  </a:lnTo>
                  <a:lnTo>
                    <a:pt x="2041017" y="2467610"/>
                  </a:lnTo>
                  <a:lnTo>
                    <a:pt x="2055241" y="2502662"/>
                  </a:lnTo>
                  <a:lnTo>
                    <a:pt x="2077593" y="2545969"/>
                  </a:lnTo>
                  <a:lnTo>
                    <a:pt x="2101977" y="2550033"/>
                  </a:lnTo>
                  <a:lnTo>
                    <a:pt x="2116201" y="2554097"/>
                  </a:lnTo>
                  <a:lnTo>
                    <a:pt x="2122297" y="2560320"/>
                  </a:lnTo>
                  <a:lnTo>
                    <a:pt x="2130425" y="2564384"/>
                  </a:lnTo>
                  <a:lnTo>
                    <a:pt x="2140585" y="2568448"/>
                  </a:lnTo>
                  <a:lnTo>
                    <a:pt x="2158873" y="2560193"/>
                  </a:lnTo>
                  <a:lnTo>
                    <a:pt x="2187321" y="2545715"/>
                  </a:lnTo>
                  <a:lnTo>
                    <a:pt x="2193417" y="2541651"/>
                  </a:lnTo>
                  <a:lnTo>
                    <a:pt x="2197481" y="2541651"/>
                  </a:lnTo>
                  <a:lnTo>
                    <a:pt x="2205609" y="2541651"/>
                  </a:lnTo>
                  <a:lnTo>
                    <a:pt x="2207641" y="2541651"/>
                  </a:lnTo>
                  <a:lnTo>
                    <a:pt x="2211705" y="2541651"/>
                  </a:lnTo>
                  <a:lnTo>
                    <a:pt x="2211705" y="2539619"/>
                  </a:lnTo>
                  <a:lnTo>
                    <a:pt x="2219833" y="2531364"/>
                  </a:lnTo>
                  <a:lnTo>
                    <a:pt x="2221865" y="2521077"/>
                  </a:lnTo>
                  <a:lnTo>
                    <a:pt x="2225929" y="2510790"/>
                  </a:lnTo>
                  <a:lnTo>
                    <a:pt x="2229993" y="2498471"/>
                  </a:lnTo>
                  <a:lnTo>
                    <a:pt x="2234057" y="2492248"/>
                  </a:lnTo>
                  <a:lnTo>
                    <a:pt x="2250313" y="2473706"/>
                  </a:lnTo>
                  <a:lnTo>
                    <a:pt x="2272665" y="2463419"/>
                  </a:lnTo>
                  <a:lnTo>
                    <a:pt x="2305177" y="2459355"/>
                  </a:lnTo>
                  <a:lnTo>
                    <a:pt x="2307209" y="2467610"/>
                  </a:lnTo>
                  <a:lnTo>
                    <a:pt x="2311273" y="2469642"/>
                  </a:lnTo>
                  <a:lnTo>
                    <a:pt x="2311273" y="2473706"/>
                  </a:lnTo>
                  <a:lnTo>
                    <a:pt x="2315337" y="2473706"/>
                  </a:lnTo>
                  <a:lnTo>
                    <a:pt x="2315337" y="2469642"/>
                  </a:lnTo>
                  <a:lnTo>
                    <a:pt x="2317369" y="2469642"/>
                  </a:lnTo>
                  <a:lnTo>
                    <a:pt x="2325497" y="2469642"/>
                  </a:lnTo>
                  <a:lnTo>
                    <a:pt x="2335657" y="2467610"/>
                  </a:lnTo>
                  <a:lnTo>
                    <a:pt x="2335657" y="2498471"/>
                  </a:lnTo>
                  <a:lnTo>
                    <a:pt x="2321433" y="2512949"/>
                  </a:lnTo>
                  <a:lnTo>
                    <a:pt x="2311273" y="2539746"/>
                  </a:lnTo>
                  <a:lnTo>
                    <a:pt x="2301113" y="2574798"/>
                  </a:lnTo>
                  <a:lnTo>
                    <a:pt x="2290953" y="2607691"/>
                  </a:lnTo>
                  <a:lnTo>
                    <a:pt x="2278761" y="2632456"/>
                  </a:lnTo>
                  <a:lnTo>
                    <a:pt x="2315337" y="2632456"/>
                  </a:lnTo>
                  <a:lnTo>
                    <a:pt x="2345817" y="2628392"/>
                  </a:lnTo>
                  <a:lnTo>
                    <a:pt x="2374265" y="2628392"/>
                  </a:lnTo>
                  <a:lnTo>
                    <a:pt x="2400681" y="2632456"/>
                  </a:lnTo>
                  <a:lnTo>
                    <a:pt x="2416937" y="2642743"/>
                  </a:lnTo>
                  <a:lnTo>
                    <a:pt x="2431161" y="2665349"/>
                  </a:lnTo>
                  <a:lnTo>
                    <a:pt x="2435225" y="2696210"/>
                  </a:lnTo>
                  <a:lnTo>
                    <a:pt x="2429129" y="2718816"/>
                  </a:lnTo>
                  <a:lnTo>
                    <a:pt x="2421001" y="2747645"/>
                  </a:lnTo>
                  <a:lnTo>
                    <a:pt x="2421001" y="2776474"/>
                  </a:lnTo>
                  <a:lnTo>
                    <a:pt x="2439289" y="2795016"/>
                  </a:lnTo>
                  <a:lnTo>
                    <a:pt x="2449449" y="2807335"/>
                  </a:lnTo>
                  <a:lnTo>
                    <a:pt x="2463673" y="2821813"/>
                  </a:lnTo>
                  <a:lnTo>
                    <a:pt x="2486025" y="2834132"/>
                  </a:lnTo>
                  <a:lnTo>
                    <a:pt x="2512441" y="2840355"/>
                  </a:lnTo>
                  <a:lnTo>
                    <a:pt x="2526665" y="2821813"/>
                  </a:lnTo>
                  <a:lnTo>
                    <a:pt x="2544953" y="2815590"/>
                  </a:lnTo>
                  <a:lnTo>
                    <a:pt x="2577465" y="2815590"/>
                  </a:lnTo>
                  <a:lnTo>
                    <a:pt x="2581529" y="2821813"/>
                  </a:lnTo>
                  <a:lnTo>
                    <a:pt x="2587625" y="2830068"/>
                  </a:lnTo>
                  <a:lnTo>
                    <a:pt x="2591689" y="2834132"/>
                  </a:lnTo>
                  <a:lnTo>
                    <a:pt x="2595753" y="2834132"/>
                  </a:lnTo>
                  <a:lnTo>
                    <a:pt x="2605913" y="2836164"/>
                  </a:lnTo>
                  <a:lnTo>
                    <a:pt x="2616073" y="2840228"/>
                  </a:lnTo>
                  <a:lnTo>
                    <a:pt x="2630297" y="2811399"/>
                  </a:lnTo>
                  <a:lnTo>
                    <a:pt x="2648585" y="2790825"/>
                  </a:lnTo>
                  <a:lnTo>
                    <a:pt x="2668905" y="2772283"/>
                  </a:lnTo>
                  <a:lnTo>
                    <a:pt x="2695321" y="2757805"/>
                  </a:lnTo>
                  <a:lnTo>
                    <a:pt x="2733929" y="2751582"/>
                  </a:lnTo>
                  <a:lnTo>
                    <a:pt x="2740025" y="2747518"/>
                  </a:lnTo>
                  <a:lnTo>
                    <a:pt x="2744089" y="2747518"/>
                  </a:lnTo>
                  <a:lnTo>
                    <a:pt x="2750185" y="2747518"/>
                  </a:lnTo>
                  <a:lnTo>
                    <a:pt x="2754249" y="2747518"/>
                  </a:lnTo>
                  <a:lnTo>
                    <a:pt x="2762377" y="2751582"/>
                  </a:lnTo>
                  <a:lnTo>
                    <a:pt x="2772537" y="2751582"/>
                  </a:lnTo>
                  <a:lnTo>
                    <a:pt x="2768473" y="2757805"/>
                  </a:lnTo>
                  <a:lnTo>
                    <a:pt x="2768473" y="2766060"/>
                  </a:lnTo>
                  <a:lnTo>
                    <a:pt x="2764409" y="2766060"/>
                  </a:lnTo>
                  <a:lnTo>
                    <a:pt x="2764409" y="2768092"/>
                  </a:lnTo>
                  <a:lnTo>
                    <a:pt x="2768473" y="2768092"/>
                  </a:lnTo>
                  <a:lnTo>
                    <a:pt x="2772537" y="2772156"/>
                  </a:lnTo>
                  <a:lnTo>
                    <a:pt x="2778633" y="2776220"/>
                  </a:lnTo>
                  <a:lnTo>
                    <a:pt x="2778633" y="2767965"/>
                  </a:lnTo>
                  <a:lnTo>
                    <a:pt x="2786761" y="2761742"/>
                  </a:lnTo>
                  <a:lnTo>
                    <a:pt x="2790825" y="2757678"/>
                  </a:lnTo>
                  <a:lnTo>
                    <a:pt x="2792857" y="2753614"/>
                  </a:lnTo>
                  <a:lnTo>
                    <a:pt x="2796921" y="2751582"/>
                  </a:lnTo>
                  <a:lnTo>
                    <a:pt x="2805049" y="2747518"/>
                  </a:lnTo>
                  <a:lnTo>
                    <a:pt x="2811145" y="2743454"/>
                  </a:lnTo>
                  <a:lnTo>
                    <a:pt x="2843657" y="2772283"/>
                  </a:lnTo>
                  <a:lnTo>
                    <a:pt x="2886329" y="2786761"/>
                  </a:lnTo>
                  <a:lnTo>
                    <a:pt x="2929001" y="2790825"/>
                  </a:lnTo>
                  <a:lnTo>
                    <a:pt x="2977769" y="2786761"/>
                  </a:lnTo>
                  <a:lnTo>
                    <a:pt x="3028569" y="2782697"/>
                  </a:lnTo>
                  <a:lnTo>
                    <a:pt x="3028569" y="2790952"/>
                  </a:lnTo>
                  <a:lnTo>
                    <a:pt x="3028569" y="2795016"/>
                  </a:lnTo>
                  <a:lnTo>
                    <a:pt x="3024505" y="2797048"/>
                  </a:lnTo>
                  <a:lnTo>
                    <a:pt x="3024505" y="2801112"/>
                  </a:lnTo>
                  <a:lnTo>
                    <a:pt x="3020441" y="2807335"/>
                  </a:lnTo>
                  <a:lnTo>
                    <a:pt x="3044825" y="2815590"/>
                  </a:lnTo>
                  <a:lnTo>
                    <a:pt x="3059049" y="2825877"/>
                  </a:lnTo>
                  <a:lnTo>
                    <a:pt x="3073273" y="2836164"/>
                  </a:lnTo>
                  <a:lnTo>
                    <a:pt x="3097657" y="2848483"/>
                  </a:lnTo>
                  <a:lnTo>
                    <a:pt x="3097657" y="2869057"/>
                  </a:lnTo>
                  <a:lnTo>
                    <a:pt x="3124073" y="2877312"/>
                  </a:lnTo>
                  <a:lnTo>
                    <a:pt x="3140329" y="2879344"/>
                  </a:lnTo>
                  <a:lnTo>
                    <a:pt x="3154553" y="2893822"/>
                  </a:lnTo>
                  <a:lnTo>
                    <a:pt x="3162681" y="2916428"/>
                  </a:lnTo>
                  <a:lnTo>
                    <a:pt x="3205353" y="2920492"/>
                  </a:lnTo>
                  <a:lnTo>
                    <a:pt x="3239897" y="2922524"/>
                  </a:lnTo>
                  <a:lnTo>
                    <a:pt x="3286633" y="2926588"/>
                  </a:lnTo>
                  <a:lnTo>
                    <a:pt x="3319145" y="2969895"/>
                  </a:lnTo>
                  <a:lnTo>
                    <a:pt x="3357753" y="3009011"/>
                  </a:lnTo>
                  <a:lnTo>
                    <a:pt x="3400425" y="3041904"/>
                  </a:lnTo>
                  <a:lnTo>
                    <a:pt x="3449193" y="3066669"/>
                  </a:lnTo>
                  <a:lnTo>
                    <a:pt x="3447161" y="3081147"/>
                  </a:lnTo>
                  <a:lnTo>
                    <a:pt x="3439033" y="3089402"/>
                  </a:lnTo>
                  <a:lnTo>
                    <a:pt x="3432937" y="3099689"/>
                  </a:lnTo>
                  <a:lnTo>
                    <a:pt x="3424809" y="3105912"/>
                  </a:lnTo>
                  <a:lnTo>
                    <a:pt x="3418713" y="3118231"/>
                  </a:lnTo>
                  <a:lnTo>
                    <a:pt x="3463417" y="3118231"/>
                  </a:lnTo>
                  <a:lnTo>
                    <a:pt x="3506089" y="3132709"/>
                  </a:lnTo>
                  <a:lnTo>
                    <a:pt x="3514217" y="3157474"/>
                  </a:lnTo>
                  <a:lnTo>
                    <a:pt x="3524377" y="3153410"/>
                  </a:lnTo>
                  <a:lnTo>
                    <a:pt x="3530473" y="3149346"/>
                  </a:lnTo>
                  <a:lnTo>
                    <a:pt x="3542665" y="3153410"/>
                  </a:lnTo>
                  <a:lnTo>
                    <a:pt x="3544697" y="3153410"/>
                  </a:lnTo>
                  <a:lnTo>
                    <a:pt x="3552825" y="3157474"/>
                  </a:lnTo>
                  <a:lnTo>
                    <a:pt x="3558921" y="3161538"/>
                  </a:lnTo>
                  <a:lnTo>
                    <a:pt x="3567049" y="3163570"/>
                  </a:lnTo>
                  <a:lnTo>
                    <a:pt x="3676904" y="3171825"/>
                  </a:lnTo>
                  <a:lnTo>
                    <a:pt x="3687064" y="3182112"/>
                  </a:lnTo>
                  <a:lnTo>
                    <a:pt x="3695192" y="3202686"/>
                  </a:lnTo>
                  <a:lnTo>
                    <a:pt x="3697224" y="3221228"/>
                  </a:lnTo>
                  <a:lnTo>
                    <a:pt x="3709416" y="3235706"/>
                  </a:lnTo>
                  <a:lnTo>
                    <a:pt x="3725672" y="3239770"/>
                  </a:lnTo>
                  <a:lnTo>
                    <a:pt x="3743960" y="3239770"/>
                  </a:lnTo>
                  <a:lnTo>
                    <a:pt x="3758184" y="3235706"/>
                  </a:lnTo>
                  <a:lnTo>
                    <a:pt x="3768344" y="3250184"/>
                  </a:lnTo>
                  <a:lnTo>
                    <a:pt x="3780536" y="3260471"/>
                  </a:lnTo>
                  <a:lnTo>
                    <a:pt x="3786632" y="3272790"/>
                  </a:lnTo>
                  <a:lnTo>
                    <a:pt x="3790696" y="3287268"/>
                  </a:lnTo>
                  <a:lnTo>
                    <a:pt x="3794760" y="3303778"/>
                  </a:lnTo>
                  <a:lnTo>
                    <a:pt x="3768344" y="3336671"/>
                  </a:lnTo>
                  <a:lnTo>
                    <a:pt x="3739896" y="3375787"/>
                  </a:lnTo>
                  <a:lnTo>
                    <a:pt x="3711448" y="3419094"/>
                  </a:lnTo>
                  <a:lnTo>
                    <a:pt x="3687064" y="3462401"/>
                  </a:lnTo>
                  <a:lnTo>
                    <a:pt x="3670808" y="3495294"/>
                  </a:lnTo>
                  <a:lnTo>
                    <a:pt x="3670808" y="3515868"/>
                  </a:lnTo>
                  <a:lnTo>
                    <a:pt x="3672840" y="3544697"/>
                  </a:lnTo>
                  <a:lnTo>
                    <a:pt x="3680968" y="3577590"/>
                  </a:lnTo>
                  <a:lnTo>
                    <a:pt x="3676904" y="3606419"/>
                  </a:lnTo>
                  <a:lnTo>
                    <a:pt x="3670808" y="3624961"/>
                  </a:lnTo>
                  <a:lnTo>
                    <a:pt x="3656584" y="3653790"/>
                  </a:lnTo>
                  <a:lnTo>
                    <a:pt x="3638296" y="3684651"/>
                  </a:lnTo>
                  <a:lnTo>
                    <a:pt x="3620008" y="3717544"/>
                  </a:lnTo>
                  <a:lnTo>
                    <a:pt x="3601720" y="3742309"/>
                  </a:lnTo>
                  <a:lnTo>
                    <a:pt x="3591560" y="3756787"/>
                  </a:lnTo>
                  <a:lnTo>
                    <a:pt x="3571240" y="3765042"/>
                  </a:lnTo>
                  <a:lnTo>
                    <a:pt x="3538728" y="3769106"/>
                  </a:lnTo>
                  <a:lnTo>
                    <a:pt x="3506216" y="3771138"/>
                  </a:lnTo>
                  <a:lnTo>
                    <a:pt x="3475736" y="3779393"/>
                  </a:lnTo>
                  <a:lnTo>
                    <a:pt x="3447288" y="3789680"/>
                  </a:lnTo>
                  <a:lnTo>
                    <a:pt x="3429000" y="3810254"/>
                  </a:lnTo>
                  <a:lnTo>
                    <a:pt x="3420872" y="3822573"/>
                  </a:lnTo>
                  <a:lnTo>
                    <a:pt x="3420872" y="3828796"/>
                  </a:lnTo>
                  <a:lnTo>
                    <a:pt x="3420872" y="3837051"/>
                  </a:lnTo>
                  <a:lnTo>
                    <a:pt x="3424936" y="3847338"/>
                  </a:lnTo>
                  <a:lnTo>
                    <a:pt x="3429000" y="3857625"/>
                  </a:lnTo>
                  <a:lnTo>
                    <a:pt x="3404870" y="3857625"/>
                  </a:lnTo>
                  <a:lnTo>
                    <a:pt x="3400806" y="3904996"/>
                  </a:lnTo>
                  <a:lnTo>
                    <a:pt x="3392678" y="3944112"/>
                  </a:lnTo>
                  <a:lnTo>
                    <a:pt x="3378454" y="3977005"/>
                  </a:lnTo>
                  <a:lnTo>
                    <a:pt x="3364230" y="4007866"/>
                  </a:lnTo>
                  <a:lnTo>
                    <a:pt x="3350006" y="4049014"/>
                  </a:lnTo>
                  <a:lnTo>
                    <a:pt x="3339846" y="4049014"/>
                  </a:lnTo>
                  <a:lnTo>
                    <a:pt x="3339846" y="4034536"/>
                  </a:lnTo>
                  <a:lnTo>
                    <a:pt x="3339846" y="4026281"/>
                  </a:lnTo>
                  <a:lnTo>
                    <a:pt x="3335782" y="4015994"/>
                  </a:lnTo>
                  <a:lnTo>
                    <a:pt x="3333750" y="4007739"/>
                  </a:lnTo>
                  <a:lnTo>
                    <a:pt x="3329686" y="4011803"/>
                  </a:lnTo>
                  <a:lnTo>
                    <a:pt x="3325622" y="4011803"/>
                  </a:lnTo>
                  <a:lnTo>
                    <a:pt x="3321558" y="4015867"/>
                  </a:lnTo>
                  <a:lnTo>
                    <a:pt x="3319526" y="4015867"/>
                  </a:lnTo>
                  <a:lnTo>
                    <a:pt x="3301238" y="4059174"/>
                  </a:lnTo>
                  <a:lnTo>
                    <a:pt x="3280918" y="4088003"/>
                  </a:lnTo>
                  <a:lnTo>
                    <a:pt x="3258566" y="4112768"/>
                  </a:lnTo>
                  <a:lnTo>
                    <a:pt x="3234182" y="4141597"/>
                  </a:lnTo>
                  <a:lnTo>
                    <a:pt x="3183382" y="4131310"/>
                  </a:lnTo>
                  <a:lnTo>
                    <a:pt x="3138678" y="4121023"/>
                  </a:lnTo>
                  <a:lnTo>
                    <a:pt x="3138678" y="4135501"/>
                  </a:lnTo>
                  <a:lnTo>
                    <a:pt x="3163062" y="4149979"/>
                  </a:lnTo>
                  <a:lnTo>
                    <a:pt x="3173222" y="4170553"/>
                  </a:lnTo>
                  <a:lnTo>
                    <a:pt x="3177286" y="4191127"/>
                  </a:lnTo>
                  <a:lnTo>
                    <a:pt x="3173222" y="4217924"/>
                  </a:lnTo>
                  <a:lnTo>
                    <a:pt x="3169158" y="4246753"/>
                  </a:lnTo>
                  <a:lnTo>
                    <a:pt x="3106166" y="4248785"/>
                  </a:lnTo>
                  <a:lnTo>
                    <a:pt x="3053334" y="4263263"/>
                  </a:lnTo>
                  <a:lnTo>
                    <a:pt x="3049270" y="4271518"/>
                  </a:lnTo>
                  <a:lnTo>
                    <a:pt x="3045206" y="4281805"/>
                  </a:lnTo>
                  <a:lnTo>
                    <a:pt x="3045206" y="4296283"/>
                  </a:lnTo>
                  <a:lnTo>
                    <a:pt x="3045206" y="4310761"/>
                  </a:lnTo>
                  <a:lnTo>
                    <a:pt x="3043174" y="4319016"/>
                  </a:lnTo>
                  <a:lnTo>
                    <a:pt x="3043174" y="4321048"/>
                  </a:lnTo>
                  <a:lnTo>
                    <a:pt x="3043174" y="4329303"/>
                  </a:lnTo>
                  <a:lnTo>
                    <a:pt x="3043174" y="4335526"/>
                  </a:lnTo>
                  <a:lnTo>
                    <a:pt x="3045206" y="4350004"/>
                  </a:lnTo>
                  <a:lnTo>
                    <a:pt x="3028950" y="4350004"/>
                  </a:lnTo>
                  <a:lnTo>
                    <a:pt x="3006598" y="4354068"/>
                  </a:lnTo>
                  <a:lnTo>
                    <a:pt x="2978150" y="4354068"/>
                  </a:lnTo>
                  <a:lnTo>
                    <a:pt x="2949702" y="4358132"/>
                  </a:lnTo>
                  <a:lnTo>
                    <a:pt x="2949702" y="4372610"/>
                  </a:lnTo>
                  <a:lnTo>
                    <a:pt x="2963926" y="4378833"/>
                  </a:lnTo>
                  <a:lnTo>
                    <a:pt x="2974086" y="4387088"/>
                  </a:lnTo>
                  <a:lnTo>
                    <a:pt x="2982214" y="4389120"/>
                  </a:lnTo>
                  <a:lnTo>
                    <a:pt x="2988310" y="4393184"/>
                  </a:lnTo>
                  <a:lnTo>
                    <a:pt x="2996438" y="4401439"/>
                  </a:lnTo>
                  <a:lnTo>
                    <a:pt x="3000502" y="4407662"/>
                  </a:lnTo>
                  <a:lnTo>
                    <a:pt x="3006598" y="4417949"/>
                  </a:lnTo>
                  <a:lnTo>
                    <a:pt x="2992374" y="4422013"/>
                  </a:lnTo>
                  <a:lnTo>
                    <a:pt x="2982214" y="4426077"/>
                  </a:lnTo>
                  <a:lnTo>
                    <a:pt x="2972054" y="4430141"/>
                  </a:lnTo>
                  <a:lnTo>
                    <a:pt x="2963926" y="4432173"/>
                  </a:lnTo>
                  <a:lnTo>
                    <a:pt x="2959862" y="4444492"/>
                  </a:lnTo>
                  <a:lnTo>
                    <a:pt x="2949702" y="4465066"/>
                  </a:lnTo>
                  <a:lnTo>
                    <a:pt x="2943606" y="4487672"/>
                  </a:lnTo>
                  <a:lnTo>
                    <a:pt x="2935478" y="4508246"/>
                  </a:lnTo>
                  <a:lnTo>
                    <a:pt x="2929382" y="4512310"/>
                  </a:lnTo>
                  <a:lnTo>
                    <a:pt x="2925318" y="4512310"/>
                  </a:lnTo>
                  <a:lnTo>
                    <a:pt x="2915158" y="4516374"/>
                  </a:lnTo>
                  <a:lnTo>
                    <a:pt x="2902966" y="4516374"/>
                  </a:lnTo>
                  <a:lnTo>
                    <a:pt x="2902966" y="4526661"/>
                  </a:lnTo>
                  <a:lnTo>
                    <a:pt x="2902966" y="4532884"/>
                  </a:lnTo>
                  <a:lnTo>
                    <a:pt x="2902966" y="4536948"/>
                  </a:lnTo>
                  <a:lnTo>
                    <a:pt x="2900934" y="4541012"/>
                  </a:lnTo>
                  <a:lnTo>
                    <a:pt x="2902966" y="4545076"/>
                  </a:lnTo>
                  <a:lnTo>
                    <a:pt x="2902966" y="4547108"/>
                  </a:lnTo>
                  <a:lnTo>
                    <a:pt x="2911094" y="4561586"/>
                  </a:lnTo>
                  <a:lnTo>
                    <a:pt x="2917190" y="4573905"/>
                  </a:lnTo>
                  <a:lnTo>
                    <a:pt x="2929382" y="4580128"/>
                  </a:lnTo>
                  <a:lnTo>
                    <a:pt x="2939542" y="4586351"/>
                  </a:lnTo>
                  <a:lnTo>
                    <a:pt x="2949702" y="4594606"/>
                  </a:lnTo>
                  <a:lnTo>
                    <a:pt x="2943606" y="4619371"/>
                  </a:lnTo>
                  <a:lnTo>
                    <a:pt x="2915158" y="4633849"/>
                  </a:lnTo>
                  <a:lnTo>
                    <a:pt x="2886710" y="4662678"/>
                  </a:lnTo>
                  <a:lnTo>
                    <a:pt x="2862326" y="4699762"/>
                  </a:lnTo>
                  <a:lnTo>
                    <a:pt x="2844038" y="4734814"/>
                  </a:lnTo>
                  <a:lnTo>
                    <a:pt x="2833878" y="4767707"/>
                  </a:lnTo>
                  <a:lnTo>
                    <a:pt x="2844038" y="4777994"/>
                  </a:lnTo>
                  <a:lnTo>
                    <a:pt x="2854198" y="4788281"/>
                  </a:lnTo>
                  <a:lnTo>
                    <a:pt x="2862326" y="4798568"/>
                  </a:lnTo>
                  <a:lnTo>
                    <a:pt x="2864358" y="4817110"/>
                  </a:lnTo>
                  <a:lnTo>
                    <a:pt x="2848102" y="4821174"/>
                  </a:lnTo>
                  <a:lnTo>
                    <a:pt x="2821686" y="4835652"/>
                  </a:lnTo>
                  <a:lnTo>
                    <a:pt x="2797302" y="4856226"/>
                  </a:lnTo>
                  <a:lnTo>
                    <a:pt x="2779014" y="4878832"/>
                  </a:lnTo>
                  <a:lnTo>
                    <a:pt x="2776982" y="4885055"/>
                  </a:lnTo>
                  <a:lnTo>
                    <a:pt x="2772918" y="4893310"/>
                  </a:lnTo>
                  <a:lnTo>
                    <a:pt x="2772918" y="4899533"/>
                  </a:lnTo>
                  <a:lnTo>
                    <a:pt x="2772918" y="4911852"/>
                  </a:lnTo>
                  <a:lnTo>
                    <a:pt x="2779014" y="4911852"/>
                  </a:lnTo>
                  <a:lnTo>
                    <a:pt x="2779014" y="4903597"/>
                  </a:lnTo>
                  <a:lnTo>
                    <a:pt x="2801366" y="4878832"/>
                  </a:lnTo>
                  <a:lnTo>
                    <a:pt x="2819654" y="4854067"/>
                  </a:lnTo>
                  <a:lnTo>
                    <a:pt x="2825750" y="4856099"/>
                  </a:lnTo>
                  <a:lnTo>
                    <a:pt x="2829814" y="4856099"/>
                  </a:lnTo>
                  <a:lnTo>
                    <a:pt x="2829814" y="4860163"/>
                  </a:lnTo>
                  <a:lnTo>
                    <a:pt x="2833878" y="4864227"/>
                  </a:lnTo>
                  <a:lnTo>
                    <a:pt x="2839974" y="4882769"/>
                  </a:lnTo>
                  <a:lnTo>
                    <a:pt x="2844038" y="4903343"/>
                  </a:lnTo>
                  <a:lnTo>
                    <a:pt x="2848102" y="4928108"/>
                  </a:lnTo>
                  <a:lnTo>
                    <a:pt x="2850134" y="4950714"/>
                  </a:lnTo>
                  <a:lnTo>
                    <a:pt x="2862326" y="4950714"/>
                  </a:lnTo>
                  <a:lnTo>
                    <a:pt x="2864358" y="4950714"/>
                  </a:lnTo>
                  <a:lnTo>
                    <a:pt x="2872486" y="4950714"/>
                  </a:lnTo>
                  <a:lnTo>
                    <a:pt x="2872486" y="4954778"/>
                  </a:lnTo>
                  <a:lnTo>
                    <a:pt x="2876550" y="4954778"/>
                  </a:lnTo>
                  <a:lnTo>
                    <a:pt x="2876550" y="4956810"/>
                  </a:lnTo>
                  <a:lnTo>
                    <a:pt x="2882646" y="4965065"/>
                  </a:lnTo>
                  <a:lnTo>
                    <a:pt x="2876550" y="4969129"/>
                  </a:lnTo>
                  <a:lnTo>
                    <a:pt x="2872486" y="4971161"/>
                  </a:lnTo>
                  <a:lnTo>
                    <a:pt x="2872486" y="4975225"/>
                  </a:lnTo>
                  <a:lnTo>
                    <a:pt x="2868422" y="4975225"/>
                  </a:lnTo>
                  <a:lnTo>
                    <a:pt x="2864358" y="4979289"/>
                  </a:lnTo>
                  <a:lnTo>
                    <a:pt x="2858262" y="4981321"/>
                  </a:lnTo>
                  <a:lnTo>
                    <a:pt x="2825750" y="4989576"/>
                  </a:lnTo>
                  <a:lnTo>
                    <a:pt x="2793238" y="4981321"/>
                  </a:lnTo>
                  <a:lnTo>
                    <a:pt x="2762758" y="4964811"/>
                  </a:lnTo>
                  <a:lnTo>
                    <a:pt x="2730246" y="4940046"/>
                  </a:lnTo>
                  <a:lnTo>
                    <a:pt x="2701798" y="4911217"/>
                  </a:lnTo>
                  <a:lnTo>
                    <a:pt x="2681478" y="4882388"/>
                  </a:lnTo>
                  <a:lnTo>
                    <a:pt x="2669286" y="4853559"/>
                  </a:lnTo>
                  <a:lnTo>
                    <a:pt x="2677414" y="4853559"/>
                  </a:lnTo>
                  <a:lnTo>
                    <a:pt x="2701798" y="4878324"/>
                  </a:lnTo>
                  <a:lnTo>
                    <a:pt x="2726182" y="4898898"/>
                  </a:lnTo>
                  <a:lnTo>
                    <a:pt x="2754630" y="4917440"/>
                  </a:lnTo>
                  <a:lnTo>
                    <a:pt x="2754630" y="4902962"/>
                  </a:lnTo>
                  <a:lnTo>
                    <a:pt x="2716022" y="4882388"/>
                  </a:lnTo>
                  <a:lnTo>
                    <a:pt x="2683510" y="4853559"/>
                  </a:lnTo>
                  <a:lnTo>
                    <a:pt x="2663190" y="4812411"/>
                  </a:lnTo>
                  <a:lnTo>
                    <a:pt x="2648966" y="4767072"/>
                  </a:lnTo>
                  <a:lnTo>
                    <a:pt x="2640838" y="4719701"/>
                  </a:lnTo>
                  <a:lnTo>
                    <a:pt x="2644902" y="4666107"/>
                  </a:lnTo>
                  <a:lnTo>
                    <a:pt x="2648966" y="4614672"/>
                  </a:lnTo>
                  <a:lnTo>
                    <a:pt x="2659126" y="4569333"/>
                  </a:lnTo>
                  <a:lnTo>
                    <a:pt x="2673350" y="4526026"/>
                  </a:lnTo>
                  <a:lnTo>
                    <a:pt x="2687574" y="4488942"/>
                  </a:lnTo>
                  <a:lnTo>
                    <a:pt x="2707894" y="4488942"/>
                  </a:lnTo>
                  <a:lnTo>
                    <a:pt x="2726182" y="4416806"/>
                  </a:lnTo>
                  <a:lnTo>
                    <a:pt x="2716022" y="4416806"/>
                  </a:lnTo>
                  <a:lnTo>
                    <a:pt x="2716022" y="4410583"/>
                  </a:lnTo>
                  <a:lnTo>
                    <a:pt x="2707894" y="4416806"/>
                  </a:lnTo>
                  <a:lnTo>
                    <a:pt x="2701798" y="4425061"/>
                  </a:lnTo>
                  <a:lnTo>
                    <a:pt x="2697734" y="4431284"/>
                  </a:lnTo>
                  <a:lnTo>
                    <a:pt x="2691638" y="4439539"/>
                  </a:lnTo>
                  <a:lnTo>
                    <a:pt x="2677414" y="4443603"/>
                  </a:lnTo>
                  <a:lnTo>
                    <a:pt x="2677414" y="4435348"/>
                  </a:lnTo>
                  <a:lnTo>
                    <a:pt x="2701798" y="4284980"/>
                  </a:lnTo>
                  <a:lnTo>
                    <a:pt x="2697734" y="4270502"/>
                  </a:lnTo>
                  <a:lnTo>
                    <a:pt x="2691638" y="4245737"/>
                  </a:lnTo>
                  <a:lnTo>
                    <a:pt x="2695702" y="4223131"/>
                  </a:lnTo>
                  <a:lnTo>
                    <a:pt x="2720086" y="4136644"/>
                  </a:lnTo>
                  <a:lnTo>
                    <a:pt x="2740406" y="4048125"/>
                  </a:lnTo>
                  <a:lnTo>
                    <a:pt x="2758694" y="3951351"/>
                  </a:lnTo>
                  <a:lnTo>
                    <a:pt x="2779014" y="3856609"/>
                  </a:lnTo>
                  <a:lnTo>
                    <a:pt x="2791206" y="3794760"/>
                  </a:lnTo>
                  <a:lnTo>
                    <a:pt x="2793238" y="3730879"/>
                  </a:lnTo>
                  <a:lnTo>
                    <a:pt x="2797302" y="3669030"/>
                  </a:lnTo>
                  <a:lnTo>
                    <a:pt x="2805430" y="3611372"/>
                  </a:lnTo>
                  <a:lnTo>
                    <a:pt x="2734183" y="3584575"/>
                  </a:lnTo>
                  <a:lnTo>
                    <a:pt x="2673223" y="3543427"/>
                  </a:lnTo>
                  <a:lnTo>
                    <a:pt x="2624455" y="3489833"/>
                  </a:lnTo>
                  <a:lnTo>
                    <a:pt x="2583815" y="3432175"/>
                  </a:lnTo>
                  <a:lnTo>
                    <a:pt x="2569591" y="3399282"/>
                  </a:lnTo>
                  <a:lnTo>
                    <a:pt x="2559431" y="3368421"/>
                  </a:lnTo>
                  <a:lnTo>
                    <a:pt x="2549271" y="3331337"/>
                  </a:lnTo>
                  <a:lnTo>
                    <a:pt x="2535047" y="3302508"/>
                  </a:lnTo>
                  <a:lnTo>
                    <a:pt x="2512695" y="3281934"/>
                  </a:lnTo>
                  <a:lnTo>
                    <a:pt x="2506599" y="3273679"/>
                  </a:lnTo>
                  <a:lnTo>
                    <a:pt x="2496439" y="3273679"/>
                  </a:lnTo>
                  <a:lnTo>
                    <a:pt x="2488311" y="3271647"/>
                  </a:lnTo>
                  <a:lnTo>
                    <a:pt x="2482215" y="3263392"/>
                  </a:lnTo>
                  <a:lnTo>
                    <a:pt x="2474087" y="3257169"/>
                  </a:lnTo>
                  <a:lnTo>
                    <a:pt x="2482215" y="3242691"/>
                  </a:lnTo>
                  <a:lnTo>
                    <a:pt x="2482215" y="3230372"/>
                  </a:lnTo>
                  <a:lnTo>
                    <a:pt x="2482215" y="3215894"/>
                  </a:lnTo>
                  <a:lnTo>
                    <a:pt x="2482215" y="3201416"/>
                  </a:lnTo>
                  <a:lnTo>
                    <a:pt x="2500503" y="3191129"/>
                  </a:lnTo>
                  <a:lnTo>
                    <a:pt x="2512695" y="3180842"/>
                  </a:lnTo>
                  <a:lnTo>
                    <a:pt x="2530983" y="3170555"/>
                  </a:lnTo>
                  <a:lnTo>
                    <a:pt x="2530983" y="3162300"/>
                  </a:lnTo>
                  <a:lnTo>
                    <a:pt x="2512695" y="3162300"/>
                  </a:lnTo>
                  <a:lnTo>
                    <a:pt x="2502535" y="3160268"/>
                  </a:lnTo>
                  <a:lnTo>
                    <a:pt x="2492375" y="3160268"/>
                  </a:lnTo>
                  <a:lnTo>
                    <a:pt x="2482215" y="3156204"/>
                  </a:lnTo>
                  <a:lnTo>
                    <a:pt x="2496439" y="3123311"/>
                  </a:lnTo>
                  <a:lnTo>
                    <a:pt x="2506599" y="3090418"/>
                  </a:lnTo>
                  <a:lnTo>
                    <a:pt x="2520823" y="3059557"/>
                  </a:lnTo>
                  <a:lnTo>
                    <a:pt x="2545207" y="3032760"/>
                  </a:lnTo>
                  <a:lnTo>
                    <a:pt x="2573655" y="3007995"/>
                  </a:lnTo>
                  <a:lnTo>
                    <a:pt x="2598039" y="2979166"/>
                  </a:lnTo>
                  <a:lnTo>
                    <a:pt x="2596007" y="2958592"/>
                  </a:lnTo>
                  <a:lnTo>
                    <a:pt x="2596007" y="2929763"/>
                  </a:lnTo>
                  <a:lnTo>
                    <a:pt x="2591943" y="2900934"/>
                  </a:lnTo>
                  <a:lnTo>
                    <a:pt x="2581783" y="2882392"/>
                  </a:lnTo>
                  <a:lnTo>
                    <a:pt x="2567559" y="2861818"/>
                  </a:lnTo>
                  <a:lnTo>
                    <a:pt x="2553335" y="2839212"/>
                  </a:lnTo>
                  <a:lnTo>
                    <a:pt x="2539111" y="2839212"/>
                  </a:lnTo>
                  <a:lnTo>
                    <a:pt x="2535047" y="2843276"/>
                  </a:lnTo>
                  <a:lnTo>
                    <a:pt x="2530983" y="2847340"/>
                  </a:lnTo>
                  <a:lnTo>
                    <a:pt x="2526919" y="2849372"/>
                  </a:lnTo>
                  <a:lnTo>
                    <a:pt x="2520823" y="2853436"/>
                  </a:lnTo>
                  <a:lnTo>
                    <a:pt x="2524887" y="2861691"/>
                  </a:lnTo>
                  <a:lnTo>
                    <a:pt x="2524887" y="2867914"/>
                  </a:lnTo>
                  <a:lnTo>
                    <a:pt x="2524887" y="2871978"/>
                  </a:lnTo>
                  <a:lnTo>
                    <a:pt x="2520823" y="2878201"/>
                  </a:lnTo>
                  <a:lnTo>
                    <a:pt x="2516759" y="2878201"/>
                  </a:lnTo>
                  <a:lnTo>
                    <a:pt x="2512695" y="2882265"/>
                  </a:lnTo>
                  <a:lnTo>
                    <a:pt x="2510663" y="2882265"/>
                  </a:lnTo>
                  <a:lnTo>
                    <a:pt x="2506599" y="2882265"/>
                  </a:lnTo>
                  <a:lnTo>
                    <a:pt x="2500503" y="2886329"/>
                  </a:lnTo>
                  <a:lnTo>
                    <a:pt x="2482215" y="2871851"/>
                  </a:lnTo>
                  <a:lnTo>
                    <a:pt x="2449703" y="2853309"/>
                  </a:lnTo>
                  <a:lnTo>
                    <a:pt x="2417191" y="2834767"/>
                  </a:lnTo>
                  <a:lnTo>
                    <a:pt x="2386711" y="2820289"/>
                  </a:lnTo>
                  <a:lnTo>
                    <a:pt x="2364359" y="2814066"/>
                  </a:lnTo>
                  <a:lnTo>
                    <a:pt x="2346071" y="2770759"/>
                  </a:lnTo>
                  <a:lnTo>
                    <a:pt x="2329815" y="2745994"/>
                  </a:lnTo>
                  <a:lnTo>
                    <a:pt x="2311527" y="2727452"/>
                  </a:lnTo>
                  <a:lnTo>
                    <a:pt x="2293239" y="2721229"/>
                  </a:lnTo>
                  <a:lnTo>
                    <a:pt x="2264791" y="2712974"/>
                  </a:lnTo>
                  <a:lnTo>
                    <a:pt x="2234311" y="2702687"/>
                  </a:lnTo>
                  <a:lnTo>
                    <a:pt x="2193671" y="2688209"/>
                  </a:lnTo>
                  <a:lnTo>
                    <a:pt x="2169287" y="2669667"/>
                  </a:lnTo>
                  <a:lnTo>
                    <a:pt x="2148967" y="2651125"/>
                  </a:lnTo>
                  <a:lnTo>
                    <a:pt x="2116455" y="2636647"/>
                  </a:lnTo>
                  <a:lnTo>
                    <a:pt x="2096135" y="2636647"/>
                  </a:lnTo>
                  <a:lnTo>
                    <a:pt x="2081911" y="2644902"/>
                  </a:lnTo>
                  <a:lnTo>
                    <a:pt x="2069719" y="2651125"/>
                  </a:lnTo>
                  <a:lnTo>
                    <a:pt x="2055495" y="2659380"/>
                  </a:lnTo>
                  <a:lnTo>
                    <a:pt x="2039239" y="2655316"/>
                  </a:lnTo>
                  <a:lnTo>
                    <a:pt x="2031111" y="2651252"/>
                  </a:lnTo>
                  <a:lnTo>
                    <a:pt x="2025015" y="2645029"/>
                  </a:lnTo>
                  <a:lnTo>
                    <a:pt x="2016887" y="2636774"/>
                  </a:lnTo>
                  <a:lnTo>
                    <a:pt x="2006727" y="2626487"/>
                  </a:lnTo>
                  <a:lnTo>
                    <a:pt x="1998599" y="2620264"/>
                  </a:lnTo>
                  <a:lnTo>
                    <a:pt x="1992503" y="2616200"/>
                  </a:lnTo>
                  <a:lnTo>
                    <a:pt x="1945767" y="2607945"/>
                  </a:lnTo>
                  <a:lnTo>
                    <a:pt x="1939671" y="2601722"/>
                  </a:lnTo>
                  <a:lnTo>
                    <a:pt x="1931543" y="2595499"/>
                  </a:lnTo>
                  <a:lnTo>
                    <a:pt x="1925447" y="2587244"/>
                  </a:lnTo>
                  <a:lnTo>
                    <a:pt x="1917319" y="2581021"/>
                  </a:lnTo>
                  <a:lnTo>
                    <a:pt x="1915287" y="2576957"/>
                  </a:lnTo>
                  <a:lnTo>
                    <a:pt x="1874647" y="2583180"/>
                  </a:lnTo>
                  <a:lnTo>
                    <a:pt x="1868551" y="2581148"/>
                  </a:lnTo>
                  <a:lnTo>
                    <a:pt x="1858391" y="2566670"/>
                  </a:lnTo>
                  <a:lnTo>
                    <a:pt x="1840103" y="2552192"/>
                  </a:lnTo>
                  <a:lnTo>
                    <a:pt x="1825879" y="2533650"/>
                  </a:lnTo>
                  <a:lnTo>
                    <a:pt x="1811655" y="2519172"/>
                  </a:lnTo>
                  <a:lnTo>
                    <a:pt x="1803527" y="2510917"/>
                  </a:lnTo>
                  <a:lnTo>
                    <a:pt x="1817751" y="2465578"/>
                  </a:lnTo>
                  <a:lnTo>
                    <a:pt x="1779143" y="2422271"/>
                  </a:lnTo>
                  <a:lnTo>
                    <a:pt x="1744599" y="2374900"/>
                  </a:lnTo>
                  <a:lnTo>
                    <a:pt x="1708023" y="2325497"/>
                  </a:lnTo>
                  <a:lnTo>
                    <a:pt x="1673479" y="2274062"/>
                  </a:lnTo>
                  <a:lnTo>
                    <a:pt x="1665351" y="2269998"/>
                  </a:lnTo>
                  <a:lnTo>
                    <a:pt x="1655191" y="2267966"/>
                  </a:lnTo>
                  <a:lnTo>
                    <a:pt x="1649095" y="2267966"/>
                  </a:lnTo>
                  <a:lnTo>
                    <a:pt x="1636903" y="2263902"/>
                  </a:lnTo>
                  <a:lnTo>
                    <a:pt x="1634871" y="2259838"/>
                  </a:lnTo>
                  <a:lnTo>
                    <a:pt x="1620647" y="2241296"/>
                  </a:lnTo>
                  <a:lnTo>
                    <a:pt x="1612519" y="2220722"/>
                  </a:lnTo>
                  <a:lnTo>
                    <a:pt x="1606423" y="2200148"/>
                  </a:lnTo>
                  <a:lnTo>
                    <a:pt x="1594231" y="2177542"/>
                  </a:lnTo>
                  <a:lnTo>
                    <a:pt x="1577975" y="2167255"/>
                  </a:lnTo>
                  <a:lnTo>
                    <a:pt x="1569847" y="2159000"/>
                  </a:lnTo>
                  <a:lnTo>
                    <a:pt x="1563751" y="2152777"/>
                  </a:lnTo>
                  <a:lnTo>
                    <a:pt x="1555623" y="2148713"/>
                  </a:lnTo>
                  <a:lnTo>
                    <a:pt x="1555623" y="2187829"/>
                  </a:lnTo>
                  <a:lnTo>
                    <a:pt x="1565783" y="2202307"/>
                  </a:lnTo>
                  <a:lnTo>
                    <a:pt x="1588135" y="2227072"/>
                  </a:lnTo>
                  <a:lnTo>
                    <a:pt x="1608455" y="2255901"/>
                  </a:lnTo>
                  <a:lnTo>
                    <a:pt x="1634871" y="2292985"/>
                  </a:lnTo>
                  <a:lnTo>
                    <a:pt x="1655191" y="2328037"/>
                  </a:lnTo>
                  <a:lnTo>
                    <a:pt x="1677543" y="2365121"/>
                  </a:lnTo>
                  <a:lnTo>
                    <a:pt x="1693799" y="2398014"/>
                  </a:lnTo>
                  <a:lnTo>
                    <a:pt x="1701927" y="2418588"/>
                  </a:lnTo>
                  <a:lnTo>
                    <a:pt x="1701927" y="2433066"/>
                  </a:lnTo>
                  <a:lnTo>
                    <a:pt x="1697863" y="2439289"/>
                  </a:lnTo>
                  <a:lnTo>
                    <a:pt x="1693799" y="2443353"/>
                  </a:lnTo>
                  <a:lnTo>
                    <a:pt x="1693799" y="2447417"/>
                  </a:lnTo>
                  <a:lnTo>
                    <a:pt x="1687703" y="2451481"/>
                  </a:lnTo>
                  <a:lnTo>
                    <a:pt x="1687703" y="2437003"/>
                  </a:lnTo>
                  <a:lnTo>
                    <a:pt x="1683639" y="2424684"/>
                  </a:lnTo>
                  <a:lnTo>
                    <a:pt x="1683639" y="2418461"/>
                  </a:lnTo>
                  <a:lnTo>
                    <a:pt x="1679575" y="2410206"/>
                  </a:lnTo>
                  <a:lnTo>
                    <a:pt x="1673479" y="2410206"/>
                  </a:lnTo>
                  <a:lnTo>
                    <a:pt x="1669415" y="2410206"/>
                  </a:lnTo>
                  <a:lnTo>
                    <a:pt x="1663700" y="2410206"/>
                  </a:lnTo>
                  <a:lnTo>
                    <a:pt x="1661668" y="2410206"/>
                  </a:lnTo>
                  <a:lnTo>
                    <a:pt x="1657604" y="2410206"/>
                  </a:lnTo>
                  <a:lnTo>
                    <a:pt x="1647444" y="2410206"/>
                  </a:lnTo>
                  <a:lnTo>
                    <a:pt x="1639316" y="2385441"/>
                  </a:lnTo>
                  <a:lnTo>
                    <a:pt x="1633220" y="2360676"/>
                  </a:lnTo>
                  <a:lnTo>
                    <a:pt x="1621028" y="2340102"/>
                  </a:lnTo>
                  <a:lnTo>
                    <a:pt x="1604772" y="2321560"/>
                  </a:lnTo>
                  <a:lnTo>
                    <a:pt x="1582420" y="2307082"/>
                  </a:lnTo>
                  <a:lnTo>
                    <a:pt x="1562100" y="2292604"/>
                  </a:lnTo>
                  <a:lnTo>
                    <a:pt x="1543812" y="2267839"/>
                  </a:lnTo>
                  <a:lnTo>
                    <a:pt x="1549908" y="2263775"/>
                  </a:lnTo>
                  <a:lnTo>
                    <a:pt x="1553972" y="2263775"/>
                  </a:lnTo>
                  <a:lnTo>
                    <a:pt x="1558036" y="2263775"/>
                  </a:lnTo>
                  <a:lnTo>
                    <a:pt x="1558036" y="2259711"/>
                  </a:lnTo>
                  <a:lnTo>
                    <a:pt x="1558036" y="2255647"/>
                  </a:lnTo>
                  <a:lnTo>
                    <a:pt x="1562100" y="2253615"/>
                  </a:lnTo>
                  <a:lnTo>
                    <a:pt x="1535684" y="2235073"/>
                  </a:lnTo>
                  <a:lnTo>
                    <a:pt x="1523492" y="2212467"/>
                  </a:lnTo>
                  <a:lnTo>
                    <a:pt x="1511300" y="2187702"/>
                  </a:lnTo>
                  <a:lnTo>
                    <a:pt x="1505204" y="2158873"/>
                  </a:lnTo>
                  <a:lnTo>
                    <a:pt x="1490980" y="2134108"/>
                  </a:lnTo>
                  <a:lnTo>
                    <a:pt x="1472692" y="2113534"/>
                  </a:lnTo>
                  <a:lnTo>
                    <a:pt x="1452372" y="2101215"/>
                  </a:lnTo>
                  <a:lnTo>
                    <a:pt x="1425956" y="2090928"/>
                  </a:lnTo>
                  <a:lnTo>
                    <a:pt x="1405636" y="2076450"/>
                  </a:lnTo>
                  <a:lnTo>
                    <a:pt x="1391412" y="2057908"/>
                  </a:lnTo>
                  <a:lnTo>
                    <a:pt x="1383284" y="2037334"/>
                  </a:lnTo>
                  <a:lnTo>
                    <a:pt x="1373124" y="2014728"/>
                  </a:lnTo>
                  <a:lnTo>
                    <a:pt x="1348740" y="1979676"/>
                  </a:lnTo>
                  <a:lnTo>
                    <a:pt x="1328420" y="1954911"/>
                  </a:lnTo>
                  <a:lnTo>
                    <a:pt x="1306068" y="1932305"/>
                  </a:lnTo>
                  <a:lnTo>
                    <a:pt x="1291844" y="1907540"/>
                  </a:lnTo>
                  <a:lnTo>
                    <a:pt x="1281684" y="1874647"/>
                  </a:lnTo>
                  <a:lnTo>
                    <a:pt x="1273556" y="1831340"/>
                  </a:lnTo>
                  <a:lnTo>
                    <a:pt x="1271524" y="1771650"/>
                  </a:lnTo>
                  <a:lnTo>
                    <a:pt x="1271524" y="1757172"/>
                  </a:lnTo>
                  <a:lnTo>
                    <a:pt x="1273556" y="1728343"/>
                  </a:lnTo>
                  <a:lnTo>
                    <a:pt x="1273556" y="1689227"/>
                  </a:lnTo>
                  <a:lnTo>
                    <a:pt x="1273556" y="1641856"/>
                  </a:lnTo>
                  <a:lnTo>
                    <a:pt x="1273556" y="1598549"/>
                  </a:lnTo>
                  <a:lnTo>
                    <a:pt x="1277620" y="1563497"/>
                  </a:lnTo>
                  <a:lnTo>
                    <a:pt x="1281684" y="1540891"/>
                  </a:lnTo>
                  <a:lnTo>
                    <a:pt x="1291844" y="1536827"/>
                  </a:lnTo>
                  <a:lnTo>
                    <a:pt x="1299972" y="1536827"/>
                  </a:lnTo>
                  <a:lnTo>
                    <a:pt x="1306068" y="1536827"/>
                  </a:lnTo>
                  <a:lnTo>
                    <a:pt x="1314196" y="1536827"/>
                  </a:lnTo>
                  <a:lnTo>
                    <a:pt x="1320292" y="1540891"/>
                  </a:lnTo>
                  <a:lnTo>
                    <a:pt x="1324356" y="1549146"/>
                  </a:lnTo>
                  <a:lnTo>
                    <a:pt x="1330452" y="1555369"/>
                  </a:lnTo>
                  <a:lnTo>
                    <a:pt x="1334516" y="1563624"/>
                  </a:lnTo>
                  <a:lnTo>
                    <a:pt x="1334516" y="1522476"/>
                  </a:lnTo>
                  <a:lnTo>
                    <a:pt x="1310132" y="1493647"/>
                  </a:lnTo>
                  <a:lnTo>
                    <a:pt x="1281684" y="1464818"/>
                  </a:lnTo>
                  <a:lnTo>
                    <a:pt x="1249172" y="1444244"/>
                  </a:lnTo>
                  <a:lnTo>
                    <a:pt x="1249172" y="1462786"/>
                  </a:lnTo>
                  <a:lnTo>
                    <a:pt x="1263396" y="1473073"/>
                  </a:lnTo>
                  <a:lnTo>
                    <a:pt x="1277620" y="1483360"/>
                  </a:lnTo>
                  <a:lnTo>
                    <a:pt x="1291844" y="1493647"/>
                  </a:lnTo>
                  <a:lnTo>
                    <a:pt x="1302004" y="1508125"/>
                  </a:lnTo>
                  <a:lnTo>
                    <a:pt x="1302004" y="1516380"/>
                  </a:lnTo>
                  <a:lnTo>
                    <a:pt x="1299972" y="1516380"/>
                  </a:lnTo>
                  <a:lnTo>
                    <a:pt x="1299972" y="1520444"/>
                  </a:lnTo>
                  <a:lnTo>
                    <a:pt x="1295908" y="1522476"/>
                  </a:lnTo>
                  <a:lnTo>
                    <a:pt x="1287780" y="1526540"/>
                  </a:lnTo>
                  <a:lnTo>
                    <a:pt x="1285748" y="1530604"/>
                  </a:lnTo>
                  <a:lnTo>
                    <a:pt x="1273556" y="1530604"/>
                  </a:lnTo>
                  <a:lnTo>
                    <a:pt x="1263396" y="1530604"/>
                  </a:lnTo>
                  <a:lnTo>
                    <a:pt x="1259332" y="1530604"/>
                  </a:lnTo>
                  <a:lnTo>
                    <a:pt x="1259332" y="1526540"/>
                  </a:lnTo>
                  <a:lnTo>
                    <a:pt x="1257300" y="1526540"/>
                  </a:lnTo>
                  <a:lnTo>
                    <a:pt x="1249172" y="1522476"/>
                  </a:lnTo>
                  <a:lnTo>
                    <a:pt x="1224788" y="1491615"/>
                  </a:lnTo>
                  <a:lnTo>
                    <a:pt x="1202436" y="1458722"/>
                  </a:lnTo>
                  <a:lnTo>
                    <a:pt x="1186180" y="1421638"/>
                  </a:lnTo>
                  <a:lnTo>
                    <a:pt x="1202436" y="1421638"/>
                  </a:lnTo>
                  <a:lnTo>
                    <a:pt x="1210564" y="1425702"/>
                  </a:lnTo>
                  <a:lnTo>
                    <a:pt x="1216660" y="1425702"/>
                  </a:lnTo>
                  <a:lnTo>
                    <a:pt x="1224788" y="1425702"/>
                  </a:lnTo>
                  <a:lnTo>
                    <a:pt x="1230884" y="1421638"/>
                  </a:lnTo>
                  <a:lnTo>
                    <a:pt x="1202436" y="1411351"/>
                  </a:lnTo>
                  <a:lnTo>
                    <a:pt x="1186180" y="1394841"/>
                  </a:lnTo>
                  <a:lnTo>
                    <a:pt x="1171956" y="1372235"/>
                  </a:lnTo>
                  <a:lnTo>
                    <a:pt x="1159764" y="1347470"/>
                  </a:lnTo>
                  <a:lnTo>
                    <a:pt x="1153668" y="1322705"/>
                  </a:lnTo>
                  <a:lnTo>
                    <a:pt x="1143508" y="1300099"/>
                  </a:lnTo>
                  <a:lnTo>
                    <a:pt x="1129284" y="1281557"/>
                  </a:lnTo>
                  <a:lnTo>
                    <a:pt x="1106932" y="1271270"/>
                  </a:lnTo>
                  <a:lnTo>
                    <a:pt x="1115060" y="1223899"/>
                  </a:lnTo>
                  <a:lnTo>
                    <a:pt x="1090676" y="1197102"/>
                  </a:lnTo>
                  <a:lnTo>
                    <a:pt x="1068324" y="1164209"/>
                  </a:lnTo>
                  <a:lnTo>
                    <a:pt x="1050036" y="1131316"/>
                  </a:lnTo>
                  <a:lnTo>
                    <a:pt x="1025652" y="1098423"/>
                  </a:lnTo>
                  <a:lnTo>
                    <a:pt x="997204" y="1073658"/>
                  </a:lnTo>
                  <a:lnTo>
                    <a:pt x="958596" y="1055116"/>
                  </a:lnTo>
                  <a:lnTo>
                    <a:pt x="911860" y="1044829"/>
                  </a:lnTo>
                  <a:lnTo>
                    <a:pt x="873252" y="1026287"/>
                  </a:lnTo>
                  <a:lnTo>
                    <a:pt x="844804" y="1001522"/>
                  </a:lnTo>
                  <a:lnTo>
                    <a:pt x="812292" y="972693"/>
                  </a:lnTo>
                  <a:lnTo>
                    <a:pt x="781812" y="956183"/>
                  </a:lnTo>
                  <a:lnTo>
                    <a:pt x="715899" y="956183"/>
                  </a:lnTo>
                  <a:lnTo>
                    <a:pt x="695579" y="943864"/>
                  </a:lnTo>
                  <a:lnTo>
                    <a:pt x="677291" y="929386"/>
                  </a:lnTo>
                  <a:lnTo>
                    <a:pt x="656971" y="919099"/>
                  </a:lnTo>
                  <a:lnTo>
                    <a:pt x="624459" y="915035"/>
                  </a:lnTo>
                  <a:lnTo>
                    <a:pt x="624459" y="963930"/>
                  </a:lnTo>
                  <a:lnTo>
                    <a:pt x="587883" y="982472"/>
                  </a:lnTo>
                  <a:lnTo>
                    <a:pt x="557403" y="1001014"/>
                  </a:lnTo>
                  <a:lnTo>
                    <a:pt x="514731" y="1011301"/>
                  </a:lnTo>
                  <a:lnTo>
                    <a:pt x="524891" y="978408"/>
                  </a:lnTo>
                  <a:lnTo>
                    <a:pt x="539115" y="945515"/>
                  </a:lnTo>
                  <a:lnTo>
                    <a:pt x="559435" y="916686"/>
                  </a:lnTo>
                  <a:lnTo>
                    <a:pt x="577723" y="885825"/>
                  </a:lnTo>
                  <a:lnTo>
                    <a:pt x="559308" y="885825"/>
                  </a:lnTo>
                  <a:lnTo>
                    <a:pt x="559308" y="892048"/>
                  </a:lnTo>
                  <a:lnTo>
                    <a:pt x="532892" y="914400"/>
                  </a:lnTo>
                  <a:lnTo>
                    <a:pt x="510540" y="943229"/>
                  </a:lnTo>
                  <a:lnTo>
                    <a:pt x="496316" y="974090"/>
                  </a:lnTo>
                  <a:lnTo>
                    <a:pt x="486156" y="1006983"/>
                  </a:lnTo>
                  <a:lnTo>
                    <a:pt x="471932" y="1042035"/>
                  </a:lnTo>
                  <a:lnTo>
                    <a:pt x="449580" y="1074928"/>
                  </a:lnTo>
                  <a:lnTo>
                    <a:pt x="435356" y="1089406"/>
                  </a:lnTo>
                  <a:lnTo>
                    <a:pt x="406908" y="1112012"/>
                  </a:lnTo>
                  <a:lnTo>
                    <a:pt x="372364" y="1132586"/>
                  </a:lnTo>
                  <a:lnTo>
                    <a:pt x="329692" y="1157351"/>
                  </a:lnTo>
                  <a:lnTo>
                    <a:pt x="287020" y="1186180"/>
                  </a:lnTo>
                  <a:lnTo>
                    <a:pt x="244348" y="1212977"/>
                  </a:lnTo>
                  <a:lnTo>
                    <a:pt x="201676" y="1233551"/>
                  </a:lnTo>
                  <a:lnTo>
                    <a:pt x="169164" y="1248029"/>
                  </a:lnTo>
                  <a:lnTo>
                    <a:pt x="148844" y="1254252"/>
                  </a:lnTo>
                  <a:lnTo>
                    <a:pt x="148844" y="1248029"/>
                  </a:lnTo>
                  <a:lnTo>
                    <a:pt x="156972" y="1248029"/>
                  </a:lnTo>
                  <a:lnTo>
                    <a:pt x="181356" y="1223264"/>
                  </a:lnTo>
                  <a:lnTo>
                    <a:pt x="211836" y="1200658"/>
                  </a:lnTo>
                  <a:lnTo>
                    <a:pt x="248412" y="1180084"/>
                  </a:lnTo>
                  <a:lnTo>
                    <a:pt x="282956" y="1157478"/>
                  </a:lnTo>
                  <a:lnTo>
                    <a:pt x="315468" y="1132713"/>
                  </a:lnTo>
                  <a:lnTo>
                    <a:pt x="339852" y="1103884"/>
                  </a:lnTo>
                  <a:lnTo>
                    <a:pt x="358140" y="1070991"/>
                  </a:lnTo>
                  <a:lnTo>
                    <a:pt x="364236" y="1027684"/>
                  </a:lnTo>
                  <a:lnTo>
                    <a:pt x="337820" y="1035939"/>
                  </a:lnTo>
                  <a:lnTo>
                    <a:pt x="319532" y="1042162"/>
                  </a:lnTo>
                  <a:lnTo>
                    <a:pt x="295148" y="1050417"/>
                  </a:lnTo>
                  <a:lnTo>
                    <a:pt x="295148" y="1042162"/>
                  </a:lnTo>
                  <a:lnTo>
                    <a:pt x="295148" y="1035939"/>
                  </a:lnTo>
                  <a:lnTo>
                    <a:pt x="291084" y="1031875"/>
                  </a:lnTo>
                  <a:lnTo>
                    <a:pt x="287020" y="1031875"/>
                  </a:lnTo>
                  <a:lnTo>
                    <a:pt x="280924" y="1027811"/>
                  </a:lnTo>
                  <a:lnTo>
                    <a:pt x="276860" y="1031875"/>
                  </a:lnTo>
                  <a:lnTo>
                    <a:pt x="272796" y="1035939"/>
                  </a:lnTo>
                  <a:lnTo>
                    <a:pt x="268732" y="1040003"/>
                  </a:lnTo>
                  <a:lnTo>
                    <a:pt x="266700" y="1040003"/>
                  </a:lnTo>
                  <a:lnTo>
                    <a:pt x="258572" y="1042035"/>
                  </a:lnTo>
                  <a:lnTo>
                    <a:pt x="248412" y="1042035"/>
                  </a:lnTo>
                  <a:lnTo>
                    <a:pt x="244348" y="1021461"/>
                  </a:lnTo>
                  <a:lnTo>
                    <a:pt x="234188" y="992632"/>
                  </a:lnTo>
                  <a:lnTo>
                    <a:pt x="226060" y="972058"/>
                  </a:lnTo>
                  <a:lnTo>
                    <a:pt x="219964" y="978281"/>
                  </a:lnTo>
                  <a:lnTo>
                    <a:pt x="215900" y="982345"/>
                  </a:lnTo>
                  <a:lnTo>
                    <a:pt x="211836" y="982345"/>
                  </a:lnTo>
                  <a:lnTo>
                    <a:pt x="205740" y="982345"/>
                  </a:lnTo>
                  <a:lnTo>
                    <a:pt x="201676" y="978281"/>
                  </a:lnTo>
                  <a:lnTo>
                    <a:pt x="167132" y="953516"/>
                  </a:lnTo>
                  <a:lnTo>
                    <a:pt x="138684" y="916432"/>
                  </a:lnTo>
                  <a:lnTo>
                    <a:pt x="116332" y="877316"/>
                  </a:lnTo>
                  <a:lnTo>
                    <a:pt x="128524" y="856742"/>
                  </a:lnTo>
                  <a:lnTo>
                    <a:pt x="138684" y="829945"/>
                  </a:lnTo>
                  <a:lnTo>
                    <a:pt x="148844" y="809371"/>
                  </a:lnTo>
                  <a:lnTo>
                    <a:pt x="163068" y="790829"/>
                  </a:lnTo>
                  <a:lnTo>
                    <a:pt x="187452" y="776351"/>
                  </a:lnTo>
                  <a:lnTo>
                    <a:pt x="209804" y="770128"/>
                  </a:lnTo>
                  <a:lnTo>
                    <a:pt x="230124" y="759841"/>
                  </a:lnTo>
                  <a:lnTo>
                    <a:pt x="244348" y="745363"/>
                  </a:lnTo>
                  <a:lnTo>
                    <a:pt x="254508" y="722757"/>
                  </a:lnTo>
                  <a:lnTo>
                    <a:pt x="254508" y="687832"/>
                  </a:lnTo>
                  <a:lnTo>
                    <a:pt x="258572" y="683768"/>
                  </a:lnTo>
                  <a:lnTo>
                    <a:pt x="262636" y="683768"/>
                  </a:lnTo>
                  <a:lnTo>
                    <a:pt x="262636" y="679704"/>
                  </a:lnTo>
                  <a:lnTo>
                    <a:pt x="262636" y="675640"/>
                  </a:lnTo>
                  <a:lnTo>
                    <a:pt x="266700" y="673608"/>
                  </a:lnTo>
                  <a:lnTo>
                    <a:pt x="233934" y="673608"/>
                  </a:lnTo>
                  <a:lnTo>
                    <a:pt x="225806" y="679831"/>
                  </a:lnTo>
                  <a:lnTo>
                    <a:pt x="223774" y="683895"/>
                  </a:lnTo>
                  <a:lnTo>
                    <a:pt x="219710" y="687959"/>
                  </a:lnTo>
                  <a:lnTo>
                    <a:pt x="211582" y="689991"/>
                  </a:lnTo>
                  <a:lnTo>
                    <a:pt x="205486" y="694055"/>
                  </a:lnTo>
                  <a:lnTo>
                    <a:pt x="195326" y="694055"/>
                  </a:lnTo>
                  <a:lnTo>
                    <a:pt x="172974" y="687832"/>
                  </a:lnTo>
                  <a:lnTo>
                    <a:pt x="142494" y="675513"/>
                  </a:lnTo>
                  <a:lnTo>
                    <a:pt x="105918" y="669290"/>
                  </a:lnTo>
                  <a:lnTo>
                    <a:pt x="77470" y="654812"/>
                  </a:lnTo>
                  <a:lnTo>
                    <a:pt x="71374" y="601218"/>
                  </a:lnTo>
                  <a:lnTo>
                    <a:pt x="85471" y="601218"/>
                  </a:lnTo>
                  <a:lnTo>
                    <a:pt x="91567" y="597154"/>
                  </a:lnTo>
                  <a:lnTo>
                    <a:pt x="101727" y="593090"/>
                  </a:lnTo>
                  <a:lnTo>
                    <a:pt x="109855" y="591058"/>
                  </a:lnTo>
                  <a:lnTo>
                    <a:pt x="115951" y="591058"/>
                  </a:lnTo>
                  <a:lnTo>
                    <a:pt x="124079" y="582803"/>
                  </a:lnTo>
                  <a:lnTo>
                    <a:pt x="130175" y="576580"/>
                  </a:lnTo>
                  <a:lnTo>
                    <a:pt x="128143" y="572516"/>
                  </a:lnTo>
                  <a:lnTo>
                    <a:pt x="128143" y="568452"/>
                  </a:lnTo>
                  <a:lnTo>
                    <a:pt x="124079" y="562229"/>
                  </a:lnTo>
                  <a:lnTo>
                    <a:pt x="156591" y="562229"/>
                  </a:lnTo>
                  <a:lnTo>
                    <a:pt x="158623" y="558165"/>
                  </a:lnTo>
                  <a:lnTo>
                    <a:pt x="162687" y="558165"/>
                  </a:lnTo>
                  <a:lnTo>
                    <a:pt x="166751" y="554101"/>
                  </a:lnTo>
                  <a:lnTo>
                    <a:pt x="168783" y="554101"/>
                  </a:lnTo>
                  <a:lnTo>
                    <a:pt x="176911" y="554101"/>
                  </a:lnTo>
                  <a:lnTo>
                    <a:pt x="187071" y="564388"/>
                  </a:lnTo>
                  <a:lnTo>
                    <a:pt x="197231" y="572643"/>
                  </a:lnTo>
                  <a:lnTo>
                    <a:pt x="209423" y="582930"/>
                  </a:lnTo>
                  <a:lnTo>
                    <a:pt x="215519" y="593217"/>
                  </a:lnTo>
                  <a:lnTo>
                    <a:pt x="239903" y="582930"/>
                  </a:lnTo>
                  <a:lnTo>
                    <a:pt x="239903" y="568452"/>
                  </a:lnTo>
                  <a:lnTo>
                    <a:pt x="233807" y="558165"/>
                  </a:lnTo>
                  <a:lnTo>
                    <a:pt x="229743" y="547878"/>
                  </a:lnTo>
                  <a:lnTo>
                    <a:pt x="225679" y="535559"/>
                  </a:lnTo>
                  <a:lnTo>
                    <a:pt x="223647" y="525272"/>
                  </a:lnTo>
                  <a:lnTo>
                    <a:pt x="215519" y="514985"/>
                  </a:lnTo>
                  <a:lnTo>
                    <a:pt x="191135" y="486156"/>
                  </a:lnTo>
                  <a:lnTo>
                    <a:pt x="162687" y="463550"/>
                  </a:lnTo>
                  <a:lnTo>
                    <a:pt x="130175" y="442976"/>
                  </a:lnTo>
                  <a:lnTo>
                    <a:pt x="101727" y="422402"/>
                  </a:lnTo>
                  <a:lnTo>
                    <a:pt x="85471" y="389509"/>
                  </a:lnTo>
                  <a:lnTo>
                    <a:pt x="91567" y="379222"/>
                  </a:lnTo>
                  <a:lnTo>
                    <a:pt x="95631" y="366903"/>
                  </a:lnTo>
                  <a:lnTo>
                    <a:pt x="99695" y="356616"/>
                  </a:lnTo>
                  <a:lnTo>
                    <a:pt x="142367" y="360680"/>
                  </a:lnTo>
                  <a:lnTo>
                    <a:pt x="183007" y="356616"/>
                  </a:lnTo>
                  <a:lnTo>
                    <a:pt x="215519" y="338074"/>
                  </a:lnTo>
                  <a:lnTo>
                    <a:pt x="225679" y="313309"/>
                  </a:lnTo>
                  <a:lnTo>
                    <a:pt x="233807" y="288544"/>
                  </a:lnTo>
                  <a:lnTo>
                    <a:pt x="239903" y="265938"/>
                  </a:lnTo>
                  <a:lnTo>
                    <a:pt x="266319" y="245364"/>
                  </a:lnTo>
                  <a:lnTo>
                    <a:pt x="300863" y="226822"/>
                  </a:lnTo>
                  <a:lnTo>
                    <a:pt x="339471" y="216535"/>
                  </a:lnTo>
                  <a:lnTo>
                    <a:pt x="371983" y="202057"/>
                  </a:lnTo>
                  <a:lnTo>
                    <a:pt x="404495" y="181483"/>
                  </a:lnTo>
                  <a:lnTo>
                    <a:pt x="414655" y="187706"/>
                  </a:lnTo>
                  <a:lnTo>
                    <a:pt x="420751" y="191770"/>
                  </a:lnTo>
                  <a:lnTo>
                    <a:pt x="420751" y="197993"/>
                  </a:lnTo>
                  <a:lnTo>
                    <a:pt x="424815" y="202057"/>
                  </a:lnTo>
                  <a:lnTo>
                    <a:pt x="424815" y="210312"/>
                  </a:lnTo>
                  <a:lnTo>
                    <a:pt x="428879" y="212344"/>
                  </a:lnTo>
                  <a:lnTo>
                    <a:pt x="434975" y="220599"/>
                  </a:lnTo>
                  <a:lnTo>
                    <a:pt x="443103" y="226822"/>
                  </a:lnTo>
                  <a:lnTo>
                    <a:pt x="453263" y="226822"/>
                  </a:lnTo>
                  <a:lnTo>
                    <a:pt x="461391" y="226822"/>
                  </a:lnTo>
                  <a:lnTo>
                    <a:pt x="467487" y="224790"/>
                  </a:lnTo>
                  <a:lnTo>
                    <a:pt x="475615" y="220726"/>
                  </a:lnTo>
                  <a:lnTo>
                    <a:pt x="481711" y="220726"/>
                  </a:lnTo>
                  <a:lnTo>
                    <a:pt x="489839" y="220726"/>
                  </a:lnTo>
                  <a:lnTo>
                    <a:pt x="495935" y="224790"/>
                  </a:lnTo>
                  <a:lnTo>
                    <a:pt x="504063" y="231013"/>
                  </a:lnTo>
                  <a:lnTo>
                    <a:pt x="514223" y="241300"/>
                  </a:lnTo>
                  <a:lnTo>
                    <a:pt x="520319" y="249555"/>
                  </a:lnTo>
                  <a:lnTo>
                    <a:pt x="528447" y="255778"/>
                  </a:lnTo>
                  <a:lnTo>
                    <a:pt x="538607" y="259842"/>
                  </a:lnTo>
                  <a:lnTo>
                    <a:pt x="548767" y="263906"/>
                  </a:lnTo>
                  <a:lnTo>
                    <a:pt x="558927" y="259842"/>
                  </a:lnTo>
                  <a:lnTo>
                    <a:pt x="567055" y="259842"/>
                  </a:lnTo>
                  <a:lnTo>
                    <a:pt x="573151" y="255778"/>
                  </a:lnTo>
                  <a:lnTo>
                    <a:pt x="585343" y="251714"/>
                  </a:lnTo>
                  <a:lnTo>
                    <a:pt x="591439" y="251714"/>
                  </a:lnTo>
                  <a:lnTo>
                    <a:pt x="613791" y="259969"/>
                  </a:lnTo>
                  <a:lnTo>
                    <a:pt x="644271" y="270256"/>
                  </a:lnTo>
                  <a:lnTo>
                    <a:pt x="672719" y="284734"/>
                  </a:lnTo>
                  <a:lnTo>
                    <a:pt x="701167" y="292989"/>
                  </a:lnTo>
                  <a:lnTo>
                    <a:pt x="762127" y="284734"/>
                  </a:lnTo>
                  <a:lnTo>
                    <a:pt x="800735" y="303276"/>
                  </a:lnTo>
                  <a:lnTo>
                    <a:pt x="837311" y="328041"/>
                  </a:lnTo>
                  <a:lnTo>
                    <a:pt x="871855" y="350647"/>
                  </a:lnTo>
                  <a:lnTo>
                    <a:pt x="910463" y="371221"/>
                  </a:lnTo>
                  <a:lnTo>
                    <a:pt x="957199" y="379476"/>
                  </a:lnTo>
                  <a:lnTo>
                    <a:pt x="957199" y="364490"/>
                  </a:lnTo>
                  <a:lnTo>
                    <a:pt x="947039" y="352171"/>
                  </a:lnTo>
                  <a:lnTo>
                    <a:pt x="936879" y="337693"/>
                  </a:lnTo>
                  <a:lnTo>
                    <a:pt x="924687" y="323215"/>
                  </a:lnTo>
                  <a:lnTo>
                    <a:pt x="918591" y="306705"/>
                  </a:lnTo>
                  <a:lnTo>
                    <a:pt x="961263" y="302641"/>
                  </a:lnTo>
                  <a:lnTo>
                    <a:pt x="989711" y="294386"/>
                  </a:lnTo>
                  <a:lnTo>
                    <a:pt x="1014095" y="279908"/>
                  </a:lnTo>
                  <a:lnTo>
                    <a:pt x="1034415" y="265430"/>
                  </a:lnTo>
                  <a:lnTo>
                    <a:pt x="1056767" y="248920"/>
                  </a:lnTo>
                  <a:lnTo>
                    <a:pt x="1081151" y="236601"/>
                  </a:lnTo>
                  <a:lnTo>
                    <a:pt x="1113663" y="230378"/>
                  </a:lnTo>
                  <a:lnTo>
                    <a:pt x="1119759" y="234442"/>
                  </a:lnTo>
                  <a:lnTo>
                    <a:pt x="1131951" y="236474"/>
                  </a:lnTo>
                  <a:lnTo>
                    <a:pt x="1138047" y="240538"/>
                  </a:lnTo>
                  <a:lnTo>
                    <a:pt x="1144143" y="244602"/>
                  </a:lnTo>
                  <a:lnTo>
                    <a:pt x="1132840" y="244602"/>
                  </a:lnTo>
                  <a:lnTo>
                    <a:pt x="1096264" y="273431"/>
                  </a:lnTo>
                  <a:lnTo>
                    <a:pt x="1057656" y="298196"/>
                  </a:lnTo>
                  <a:lnTo>
                    <a:pt x="1014984" y="316738"/>
                  </a:lnTo>
                  <a:lnTo>
                    <a:pt x="1014984" y="331216"/>
                  </a:lnTo>
                  <a:lnTo>
                    <a:pt x="1053592" y="337439"/>
                  </a:lnTo>
                  <a:lnTo>
                    <a:pt x="1071880" y="316865"/>
                  </a:lnTo>
                  <a:lnTo>
                    <a:pt x="1090168" y="306578"/>
                  </a:lnTo>
                  <a:lnTo>
                    <a:pt x="1114552" y="302514"/>
                  </a:lnTo>
                  <a:lnTo>
                    <a:pt x="1138936" y="302514"/>
                  </a:lnTo>
                  <a:lnTo>
                    <a:pt x="1171448" y="298450"/>
                  </a:lnTo>
                  <a:lnTo>
                    <a:pt x="1173480" y="288163"/>
                  </a:lnTo>
                  <a:lnTo>
                    <a:pt x="1177544" y="277876"/>
                  </a:lnTo>
                  <a:lnTo>
                    <a:pt x="1185672" y="265557"/>
                  </a:lnTo>
                  <a:lnTo>
                    <a:pt x="1191768" y="259334"/>
                  </a:lnTo>
                  <a:lnTo>
                    <a:pt x="1201928" y="284099"/>
                  </a:lnTo>
                  <a:lnTo>
                    <a:pt x="1214120" y="302641"/>
                  </a:lnTo>
                  <a:lnTo>
                    <a:pt x="1230376" y="317119"/>
                  </a:lnTo>
                  <a:lnTo>
                    <a:pt x="1256792" y="323342"/>
                  </a:lnTo>
                  <a:lnTo>
                    <a:pt x="1262888" y="317119"/>
                  </a:lnTo>
                  <a:lnTo>
                    <a:pt x="1266952" y="313055"/>
                  </a:lnTo>
                  <a:lnTo>
                    <a:pt x="1273048" y="308991"/>
                  </a:lnTo>
                  <a:lnTo>
                    <a:pt x="1277112" y="306959"/>
                  </a:lnTo>
                  <a:lnTo>
                    <a:pt x="1285240" y="306959"/>
                  </a:lnTo>
                  <a:lnTo>
                    <a:pt x="1287272" y="306959"/>
                  </a:lnTo>
                  <a:lnTo>
                    <a:pt x="1295400" y="317246"/>
                  </a:lnTo>
                  <a:lnTo>
                    <a:pt x="1299464" y="323469"/>
                  </a:lnTo>
                  <a:lnTo>
                    <a:pt x="1301496" y="331724"/>
                  </a:lnTo>
                  <a:lnTo>
                    <a:pt x="1313688" y="327660"/>
                  </a:lnTo>
                  <a:lnTo>
                    <a:pt x="1323848" y="321437"/>
                  </a:lnTo>
                  <a:lnTo>
                    <a:pt x="1329944" y="313182"/>
                  </a:lnTo>
                  <a:lnTo>
                    <a:pt x="1340104" y="309118"/>
                  </a:lnTo>
                  <a:lnTo>
                    <a:pt x="1348232" y="307086"/>
                  </a:lnTo>
                  <a:lnTo>
                    <a:pt x="1386840" y="317373"/>
                  </a:lnTo>
                  <a:lnTo>
                    <a:pt x="1419352" y="342138"/>
                  </a:lnTo>
                  <a:lnTo>
                    <a:pt x="1451864" y="366903"/>
                  </a:lnTo>
                  <a:lnTo>
                    <a:pt x="1482344" y="389509"/>
                  </a:lnTo>
                  <a:lnTo>
                    <a:pt x="1494536" y="389509"/>
                  </a:lnTo>
                  <a:lnTo>
                    <a:pt x="1504696" y="389509"/>
                  </a:lnTo>
                  <a:lnTo>
                    <a:pt x="1510792" y="385445"/>
                  </a:lnTo>
                  <a:lnTo>
                    <a:pt x="1522984" y="381381"/>
                  </a:lnTo>
                  <a:lnTo>
                    <a:pt x="1529080" y="379349"/>
                  </a:lnTo>
                  <a:lnTo>
                    <a:pt x="1535176" y="379349"/>
                  </a:lnTo>
                  <a:lnTo>
                    <a:pt x="1543304" y="385572"/>
                  </a:lnTo>
                  <a:lnTo>
                    <a:pt x="1549400" y="393827"/>
                  </a:lnTo>
                  <a:lnTo>
                    <a:pt x="1557528" y="404114"/>
                  </a:lnTo>
                  <a:lnTo>
                    <a:pt x="1563624" y="418592"/>
                  </a:lnTo>
                  <a:lnTo>
                    <a:pt x="1567688" y="424815"/>
                  </a:lnTo>
                  <a:lnTo>
                    <a:pt x="1561592" y="428879"/>
                  </a:lnTo>
                  <a:lnTo>
                    <a:pt x="1553464" y="432943"/>
                  </a:lnTo>
                  <a:lnTo>
                    <a:pt x="1549400" y="434975"/>
                  </a:lnTo>
                  <a:lnTo>
                    <a:pt x="1549400" y="439039"/>
                  </a:lnTo>
                  <a:lnTo>
                    <a:pt x="1547368" y="443103"/>
                  </a:lnTo>
                  <a:lnTo>
                    <a:pt x="1543304" y="449326"/>
                  </a:lnTo>
                  <a:lnTo>
                    <a:pt x="1567688" y="449326"/>
                  </a:lnTo>
                  <a:lnTo>
                    <a:pt x="1600200" y="453390"/>
                  </a:lnTo>
                  <a:lnTo>
                    <a:pt x="1632712" y="453390"/>
                  </a:lnTo>
                  <a:lnTo>
                    <a:pt x="1661160" y="453390"/>
                  </a:lnTo>
                  <a:lnTo>
                    <a:pt x="1677416" y="457454"/>
                  </a:lnTo>
                  <a:lnTo>
                    <a:pt x="1695704" y="478028"/>
                  </a:lnTo>
                  <a:lnTo>
                    <a:pt x="1713992" y="500634"/>
                  </a:lnTo>
                  <a:lnTo>
                    <a:pt x="1730248" y="521208"/>
                  </a:lnTo>
                  <a:lnTo>
                    <a:pt x="1730248" y="448945"/>
                  </a:lnTo>
                  <a:lnTo>
                    <a:pt x="1748536" y="448945"/>
                  </a:lnTo>
                  <a:lnTo>
                    <a:pt x="1762760" y="448945"/>
                  </a:lnTo>
                  <a:lnTo>
                    <a:pt x="1772920" y="446913"/>
                  </a:lnTo>
                  <a:lnTo>
                    <a:pt x="1787144" y="442849"/>
                  </a:lnTo>
                  <a:lnTo>
                    <a:pt x="1787144" y="434594"/>
                  </a:lnTo>
                  <a:lnTo>
                    <a:pt x="1724152" y="434594"/>
                  </a:lnTo>
                  <a:lnTo>
                    <a:pt x="1720088" y="424307"/>
                  </a:lnTo>
                  <a:lnTo>
                    <a:pt x="1718056" y="422275"/>
                  </a:lnTo>
                  <a:lnTo>
                    <a:pt x="1713992" y="414020"/>
                  </a:lnTo>
                  <a:lnTo>
                    <a:pt x="1709928" y="407797"/>
                  </a:lnTo>
                  <a:lnTo>
                    <a:pt x="1709928" y="395478"/>
                  </a:lnTo>
                  <a:lnTo>
                    <a:pt x="1718056" y="395478"/>
                  </a:lnTo>
                  <a:lnTo>
                    <a:pt x="1718056" y="389255"/>
                  </a:lnTo>
                  <a:lnTo>
                    <a:pt x="1809623" y="378968"/>
                  </a:lnTo>
                  <a:lnTo>
                    <a:pt x="1809623" y="403733"/>
                  </a:lnTo>
                  <a:lnTo>
                    <a:pt x="1819783" y="409956"/>
                  </a:lnTo>
                  <a:lnTo>
                    <a:pt x="1827911" y="422275"/>
                  </a:lnTo>
                  <a:lnTo>
                    <a:pt x="1834007" y="428498"/>
                  </a:lnTo>
                  <a:lnTo>
                    <a:pt x="1842135" y="442976"/>
                  </a:lnTo>
                  <a:lnTo>
                    <a:pt x="1880743" y="442976"/>
                  </a:lnTo>
                  <a:lnTo>
                    <a:pt x="1905127" y="449199"/>
                  </a:lnTo>
                  <a:lnTo>
                    <a:pt x="1929511" y="453263"/>
                  </a:lnTo>
                  <a:lnTo>
                    <a:pt x="1953895" y="457327"/>
                  </a:lnTo>
                  <a:lnTo>
                    <a:pt x="1990471" y="457327"/>
                  </a:lnTo>
                  <a:lnTo>
                    <a:pt x="1994535" y="453263"/>
                  </a:lnTo>
                  <a:lnTo>
                    <a:pt x="1996567" y="449199"/>
                  </a:lnTo>
                  <a:lnTo>
                    <a:pt x="2000631" y="447167"/>
                  </a:lnTo>
                  <a:lnTo>
                    <a:pt x="2004695" y="443103"/>
                  </a:lnTo>
                  <a:lnTo>
                    <a:pt x="2004695" y="418084"/>
                  </a:lnTo>
                  <a:lnTo>
                    <a:pt x="2051431" y="418084"/>
                  </a:lnTo>
                  <a:lnTo>
                    <a:pt x="2065655" y="448945"/>
                  </a:lnTo>
                  <a:lnTo>
                    <a:pt x="2082800" y="481965"/>
                  </a:lnTo>
                  <a:lnTo>
                    <a:pt x="2086864" y="467487"/>
                  </a:lnTo>
                  <a:lnTo>
                    <a:pt x="2086864" y="461264"/>
                  </a:lnTo>
                  <a:lnTo>
                    <a:pt x="2090928" y="448945"/>
                  </a:lnTo>
                  <a:lnTo>
                    <a:pt x="2090928" y="442722"/>
                  </a:lnTo>
                  <a:lnTo>
                    <a:pt x="2115312" y="442722"/>
                  </a:lnTo>
                  <a:lnTo>
                    <a:pt x="2115312" y="414020"/>
                  </a:lnTo>
                  <a:lnTo>
                    <a:pt x="2115312" y="381000"/>
                  </a:lnTo>
                  <a:lnTo>
                    <a:pt x="2119376" y="352171"/>
                  </a:lnTo>
                  <a:lnTo>
                    <a:pt x="2115312" y="337693"/>
                  </a:lnTo>
                  <a:lnTo>
                    <a:pt x="2090928" y="308864"/>
                  </a:lnTo>
                  <a:lnTo>
                    <a:pt x="2072640" y="278003"/>
                  </a:lnTo>
                  <a:lnTo>
                    <a:pt x="2068576" y="240919"/>
                  </a:lnTo>
                  <a:lnTo>
                    <a:pt x="2076704" y="205867"/>
                  </a:lnTo>
                  <a:lnTo>
                    <a:pt x="2101088" y="166751"/>
                  </a:lnTo>
                  <a:lnTo>
                    <a:pt x="2119376" y="158496"/>
                  </a:lnTo>
                  <a:lnTo>
                    <a:pt x="2139696" y="152273"/>
                  </a:lnTo>
                  <a:lnTo>
                    <a:pt x="2162048" y="148209"/>
                  </a:lnTo>
                  <a:close/>
                  <a:moveTo>
                    <a:pt x="1730883" y="47371"/>
                  </a:moveTo>
                  <a:lnTo>
                    <a:pt x="1773555" y="76200"/>
                  </a:lnTo>
                  <a:lnTo>
                    <a:pt x="1799971" y="111252"/>
                  </a:lnTo>
                  <a:lnTo>
                    <a:pt x="1814195" y="154559"/>
                  </a:lnTo>
                  <a:lnTo>
                    <a:pt x="1824355" y="210185"/>
                  </a:lnTo>
                  <a:lnTo>
                    <a:pt x="1834515" y="265811"/>
                  </a:lnTo>
                  <a:lnTo>
                    <a:pt x="1867027" y="269875"/>
                  </a:lnTo>
                  <a:lnTo>
                    <a:pt x="1887347" y="273939"/>
                  </a:lnTo>
                  <a:lnTo>
                    <a:pt x="1905635" y="288417"/>
                  </a:lnTo>
                  <a:lnTo>
                    <a:pt x="1915795" y="306959"/>
                  </a:lnTo>
                  <a:lnTo>
                    <a:pt x="1919859" y="337820"/>
                  </a:lnTo>
                  <a:lnTo>
                    <a:pt x="1913763" y="337820"/>
                  </a:lnTo>
                  <a:lnTo>
                    <a:pt x="1909699" y="335788"/>
                  </a:lnTo>
                  <a:lnTo>
                    <a:pt x="1905635" y="331724"/>
                  </a:lnTo>
                  <a:lnTo>
                    <a:pt x="1901571" y="327660"/>
                  </a:lnTo>
                  <a:lnTo>
                    <a:pt x="1895475" y="323596"/>
                  </a:lnTo>
                  <a:lnTo>
                    <a:pt x="1895475" y="337820"/>
                  </a:lnTo>
                  <a:lnTo>
                    <a:pt x="1901571" y="346075"/>
                  </a:lnTo>
                  <a:lnTo>
                    <a:pt x="1905635" y="350139"/>
                  </a:lnTo>
                  <a:lnTo>
                    <a:pt x="1909699" y="350139"/>
                  </a:lnTo>
                  <a:lnTo>
                    <a:pt x="1909699" y="356362"/>
                  </a:lnTo>
                  <a:lnTo>
                    <a:pt x="1909699" y="360426"/>
                  </a:lnTo>
                  <a:lnTo>
                    <a:pt x="1913763" y="370713"/>
                  </a:lnTo>
                  <a:lnTo>
                    <a:pt x="1895475" y="374777"/>
                  </a:lnTo>
                  <a:lnTo>
                    <a:pt x="1877187" y="378841"/>
                  </a:lnTo>
                  <a:lnTo>
                    <a:pt x="1856867" y="378841"/>
                  </a:lnTo>
                  <a:lnTo>
                    <a:pt x="1820291" y="364363"/>
                  </a:lnTo>
                  <a:lnTo>
                    <a:pt x="1785747" y="360299"/>
                  </a:lnTo>
                  <a:lnTo>
                    <a:pt x="1745107" y="366522"/>
                  </a:lnTo>
                  <a:lnTo>
                    <a:pt x="1706499" y="378841"/>
                  </a:lnTo>
                  <a:lnTo>
                    <a:pt x="1667891" y="385064"/>
                  </a:lnTo>
                  <a:lnTo>
                    <a:pt x="1625219" y="385064"/>
                  </a:lnTo>
                  <a:lnTo>
                    <a:pt x="1576451" y="370586"/>
                  </a:lnTo>
                  <a:lnTo>
                    <a:pt x="1550035" y="364363"/>
                  </a:lnTo>
                  <a:lnTo>
                    <a:pt x="1529715" y="360299"/>
                  </a:lnTo>
                  <a:lnTo>
                    <a:pt x="1511427" y="356235"/>
                  </a:lnTo>
                  <a:lnTo>
                    <a:pt x="1495171" y="345948"/>
                  </a:lnTo>
                  <a:lnTo>
                    <a:pt x="1482979" y="323342"/>
                  </a:lnTo>
                  <a:lnTo>
                    <a:pt x="1491107" y="323342"/>
                  </a:lnTo>
                  <a:lnTo>
                    <a:pt x="1509395" y="306832"/>
                  </a:lnTo>
                  <a:lnTo>
                    <a:pt x="1535811" y="298577"/>
                  </a:lnTo>
                  <a:lnTo>
                    <a:pt x="1568323" y="294513"/>
                  </a:lnTo>
                  <a:lnTo>
                    <a:pt x="1600835" y="292481"/>
                  </a:lnTo>
                  <a:lnTo>
                    <a:pt x="1600835" y="284226"/>
                  </a:lnTo>
                  <a:lnTo>
                    <a:pt x="1586611" y="273939"/>
                  </a:lnTo>
                  <a:lnTo>
                    <a:pt x="1576451" y="265684"/>
                  </a:lnTo>
                  <a:lnTo>
                    <a:pt x="1562227" y="263652"/>
                  </a:lnTo>
                  <a:lnTo>
                    <a:pt x="1535811" y="259588"/>
                  </a:lnTo>
                  <a:lnTo>
                    <a:pt x="1523619" y="259588"/>
                  </a:lnTo>
                  <a:lnTo>
                    <a:pt x="1497203" y="259588"/>
                  </a:lnTo>
                  <a:lnTo>
                    <a:pt x="1466723" y="259588"/>
                  </a:lnTo>
                  <a:lnTo>
                    <a:pt x="1462659" y="236982"/>
                  </a:lnTo>
                  <a:lnTo>
                    <a:pt x="1452499" y="216408"/>
                  </a:lnTo>
                  <a:lnTo>
                    <a:pt x="1444371" y="197866"/>
                  </a:lnTo>
                  <a:lnTo>
                    <a:pt x="1438275" y="177292"/>
                  </a:lnTo>
                  <a:lnTo>
                    <a:pt x="1438275" y="140081"/>
                  </a:lnTo>
                  <a:lnTo>
                    <a:pt x="1452499" y="119507"/>
                  </a:lnTo>
                  <a:lnTo>
                    <a:pt x="1466723" y="94742"/>
                  </a:lnTo>
                  <a:lnTo>
                    <a:pt x="1482979" y="72136"/>
                  </a:lnTo>
                  <a:lnTo>
                    <a:pt x="1505331" y="57658"/>
                  </a:lnTo>
                  <a:lnTo>
                    <a:pt x="1529715" y="61722"/>
                  </a:lnTo>
                  <a:lnTo>
                    <a:pt x="1535811" y="61722"/>
                  </a:lnTo>
                  <a:lnTo>
                    <a:pt x="1535811" y="67945"/>
                  </a:lnTo>
                  <a:lnTo>
                    <a:pt x="1535811" y="72009"/>
                  </a:lnTo>
                  <a:lnTo>
                    <a:pt x="1533779" y="72009"/>
                  </a:lnTo>
                  <a:lnTo>
                    <a:pt x="1533779" y="76200"/>
                  </a:lnTo>
                  <a:lnTo>
                    <a:pt x="1535811" y="80264"/>
                  </a:lnTo>
                  <a:lnTo>
                    <a:pt x="1535811" y="86487"/>
                  </a:lnTo>
                  <a:lnTo>
                    <a:pt x="1554099" y="86487"/>
                  </a:lnTo>
                  <a:lnTo>
                    <a:pt x="1578483" y="86487"/>
                  </a:lnTo>
                  <a:lnTo>
                    <a:pt x="1600835" y="86487"/>
                  </a:lnTo>
                  <a:lnTo>
                    <a:pt x="1615059" y="86487"/>
                  </a:lnTo>
                  <a:lnTo>
                    <a:pt x="1621155" y="90551"/>
                  </a:lnTo>
                  <a:lnTo>
                    <a:pt x="1625219" y="94615"/>
                  </a:lnTo>
                  <a:lnTo>
                    <a:pt x="1629283" y="100838"/>
                  </a:lnTo>
                  <a:lnTo>
                    <a:pt x="1633347" y="109093"/>
                  </a:lnTo>
                  <a:lnTo>
                    <a:pt x="1639443" y="111125"/>
                  </a:lnTo>
                  <a:lnTo>
                    <a:pt x="1647571" y="119380"/>
                  </a:lnTo>
                  <a:lnTo>
                    <a:pt x="1649603" y="109093"/>
                  </a:lnTo>
                  <a:lnTo>
                    <a:pt x="1653667" y="105029"/>
                  </a:lnTo>
                  <a:lnTo>
                    <a:pt x="1661795" y="100965"/>
                  </a:lnTo>
                  <a:lnTo>
                    <a:pt x="1663827" y="96901"/>
                  </a:lnTo>
                  <a:lnTo>
                    <a:pt x="1676019" y="96901"/>
                  </a:lnTo>
                  <a:lnTo>
                    <a:pt x="1686179" y="94869"/>
                  </a:lnTo>
                  <a:lnTo>
                    <a:pt x="1700403" y="123698"/>
                  </a:lnTo>
                  <a:lnTo>
                    <a:pt x="1714627" y="144272"/>
                  </a:lnTo>
                  <a:lnTo>
                    <a:pt x="1724787" y="158750"/>
                  </a:lnTo>
                  <a:lnTo>
                    <a:pt x="1728851" y="148463"/>
                  </a:lnTo>
                  <a:lnTo>
                    <a:pt x="1730883" y="138176"/>
                  </a:lnTo>
                  <a:lnTo>
                    <a:pt x="1730883" y="125603"/>
                  </a:lnTo>
                  <a:lnTo>
                    <a:pt x="1730883" y="111252"/>
                  </a:lnTo>
                  <a:lnTo>
                    <a:pt x="1718691" y="90678"/>
                  </a:lnTo>
                  <a:lnTo>
                    <a:pt x="1720723" y="68072"/>
                  </a:lnTo>
                  <a:lnTo>
                    <a:pt x="1730883" y="47498"/>
                  </a:lnTo>
                  <a:close/>
                  <a:moveTo>
                    <a:pt x="1771523" y="14605"/>
                  </a:moveTo>
                  <a:lnTo>
                    <a:pt x="1787779" y="14605"/>
                  </a:lnTo>
                  <a:lnTo>
                    <a:pt x="1802003" y="18669"/>
                  </a:lnTo>
                  <a:lnTo>
                    <a:pt x="1816227" y="22733"/>
                  </a:lnTo>
                  <a:lnTo>
                    <a:pt x="1828419" y="28956"/>
                  </a:lnTo>
                  <a:lnTo>
                    <a:pt x="1830451" y="39243"/>
                  </a:lnTo>
                  <a:lnTo>
                    <a:pt x="1830451" y="47498"/>
                  </a:lnTo>
                  <a:lnTo>
                    <a:pt x="1834515" y="57785"/>
                  </a:lnTo>
                  <a:lnTo>
                    <a:pt x="1834515" y="72136"/>
                  </a:lnTo>
                  <a:lnTo>
                    <a:pt x="1824355" y="72136"/>
                  </a:lnTo>
                  <a:lnTo>
                    <a:pt x="1816227" y="76200"/>
                  </a:lnTo>
                  <a:lnTo>
                    <a:pt x="1806067" y="76200"/>
                  </a:lnTo>
                  <a:lnTo>
                    <a:pt x="1795907" y="80264"/>
                  </a:lnTo>
                  <a:lnTo>
                    <a:pt x="1777619" y="61722"/>
                  </a:lnTo>
                  <a:lnTo>
                    <a:pt x="1757299" y="47244"/>
                  </a:lnTo>
                  <a:lnTo>
                    <a:pt x="1771523" y="14351"/>
                  </a:lnTo>
                  <a:close/>
                  <a:moveTo>
                    <a:pt x="8676767" y="0"/>
                  </a:moveTo>
                  <a:lnTo>
                    <a:pt x="8715375" y="0"/>
                  </a:lnTo>
                  <a:lnTo>
                    <a:pt x="8747887" y="8255"/>
                  </a:lnTo>
                  <a:lnTo>
                    <a:pt x="8778367" y="14478"/>
                  </a:lnTo>
                  <a:lnTo>
                    <a:pt x="8786495" y="47371"/>
                  </a:lnTo>
                  <a:lnTo>
                    <a:pt x="8682736" y="47371"/>
                  </a:lnTo>
                  <a:lnTo>
                    <a:pt x="8678673" y="37084"/>
                  </a:lnTo>
                  <a:lnTo>
                    <a:pt x="8678673" y="26797"/>
                  </a:lnTo>
                  <a:lnTo>
                    <a:pt x="8676640" y="14478"/>
                  </a:lnTo>
                  <a:lnTo>
                    <a:pt x="8676640" y="0"/>
                  </a:lnTo>
                  <a:close/>
                </a:path>
              </a:pathLst>
            </a:custGeom>
            <a:solidFill>
              <a:srgbClr val="D9D9D9"/>
            </a:solidFill>
          </p:spPr>
        </p:sp>
      </p:grpSp>
      <p:grpSp>
        <p:nvGrpSpPr>
          <p:cNvPr id="13" name="Group 13"/>
          <p:cNvGrpSpPr/>
          <p:nvPr/>
        </p:nvGrpSpPr>
        <p:grpSpPr>
          <a:xfrm>
            <a:off x="6286140" y="2695140"/>
            <a:ext cx="6638760" cy="3415500"/>
            <a:chOff x="0" y="0"/>
            <a:chExt cx="8851680" cy="4554000"/>
          </a:xfrm>
        </p:grpSpPr>
        <p:sp>
          <p:nvSpPr>
            <p:cNvPr id="14" name="Freeform 14"/>
            <p:cNvSpPr/>
            <p:nvPr/>
          </p:nvSpPr>
          <p:spPr>
            <a:xfrm>
              <a:off x="0" y="-127"/>
              <a:ext cx="8850122" cy="4554982"/>
            </a:xfrm>
            <a:custGeom>
              <a:avLst/>
              <a:gdLst/>
              <a:ahLst/>
              <a:cxnLst/>
              <a:rect l="l" t="t" r="r" b="b"/>
              <a:pathLst>
                <a:path w="8850122" h="4554982">
                  <a:moveTo>
                    <a:pt x="5485511" y="412115"/>
                  </a:moveTo>
                  <a:lnTo>
                    <a:pt x="5507863" y="420370"/>
                  </a:lnTo>
                  <a:lnTo>
                    <a:pt x="5507863" y="434848"/>
                  </a:lnTo>
                  <a:lnTo>
                    <a:pt x="5499735" y="434848"/>
                  </a:lnTo>
                  <a:lnTo>
                    <a:pt x="5495671" y="438912"/>
                  </a:lnTo>
                  <a:lnTo>
                    <a:pt x="5493639" y="440944"/>
                  </a:lnTo>
                  <a:lnTo>
                    <a:pt x="5489575" y="440944"/>
                  </a:lnTo>
                  <a:lnTo>
                    <a:pt x="5485511" y="440944"/>
                  </a:lnTo>
                  <a:lnTo>
                    <a:pt x="5479415" y="440944"/>
                  </a:lnTo>
                  <a:lnTo>
                    <a:pt x="5479415" y="430657"/>
                  </a:lnTo>
                  <a:lnTo>
                    <a:pt x="5479415" y="424434"/>
                  </a:lnTo>
                  <a:lnTo>
                    <a:pt x="5481447" y="420370"/>
                  </a:lnTo>
                  <a:lnTo>
                    <a:pt x="5485511" y="412115"/>
                  </a:lnTo>
                  <a:close/>
                  <a:moveTo>
                    <a:pt x="1143127" y="395605"/>
                  </a:moveTo>
                  <a:lnTo>
                    <a:pt x="1143127" y="401828"/>
                  </a:lnTo>
                  <a:lnTo>
                    <a:pt x="1151255" y="401828"/>
                  </a:lnTo>
                  <a:lnTo>
                    <a:pt x="1147191" y="438912"/>
                  </a:lnTo>
                  <a:lnTo>
                    <a:pt x="1151255" y="469773"/>
                  </a:lnTo>
                  <a:lnTo>
                    <a:pt x="1165479" y="498602"/>
                  </a:lnTo>
                  <a:lnTo>
                    <a:pt x="1171575" y="502666"/>
                  </a:lnTo>
                  <a:lnTo>
                    <a:pt x="1179703" y="502666"/>
                  </a:lnTo>
                  <a:lnTo>
                    <a:pt x="1185799" y="506730"/>
                  </a:lnTo>
                  <a:lnTo>
                    <a:pt x="1197991" y="506730"/>
                  </a:lnTo>
                  <a:lnTo>
                    <a:pt x="1197991" y="420243"/>
                  </a:lnTo>
                  <a:lnTo>
                    <a:pt x="1250823" y="420243"/>
                  </a:lnTo>
                  <a:lnTo>
                    <a:pt x="1260983" y="445008"/>
                  </a:lnTo>
                  <a:lnTo>
                    <a:pt x="1275207" y="469773"/>
                  </a:lnTo>
                  <a:lnTo>
                    <a:pt x="1289431" y="492379"/>
                  </a:lnTo>
                  <a:lnTo>
                    <a:pt x="1313815" y="498602"/>
                  </a:lnTo>
                  <a:lnTo>
                    <a:pt x="1313815" y="508889"/>
                  </a:lnTo>
                  <a:lnTo>
                    <a:pt x="1317879" y="531495"/>
                  </a:lnTo>
                  <a:lnTo>
                    <a:pt x="1321943" y="556260"/>
                  </a:lnTo>
                  <a:lnTo>
                    <a:pt x="1321943" y="570738"/>
                  </a:lnTo>
                  <a:lnTo>
                    <a:pt x="1328039" y="566674"/>
                  </a:lnTo>
                  <a:lnTo>
                    <a:pt x="1332103" y="566674"/>
                  </a:lnTo>
                  <a:lnTo>
                    <a:pt x="1336167" y="564642"/>
                  </a:lnTo>
                  <a:lnTo>
                    <a:pt x="1338199" y="560578"/>
                  </a:lnTo>
                  <a:lnTo>
                    <a:pt x="1342263" y="552323"/>
                  </a:lnTo>
                  <a:lnTo>
                    <a:pt x="1346327" y="542036"/>
                  </a:lnTo>
                  <a:lnTo>
                    <a:pt x="1350391" y="531749"/>
                  </a:lnTo>
                  <a:lnTo>
                    <a:pt x="1352423" y="523494"/>
                  </a:lnTo>
                  <a:lnTo>
                    <a:pt x="1360551" y="517271"/>
                  </a:lnTo>
                  <a:lnTo>
                    <a:pt x="1366647" y="513207"/>
                  </a:lnTo>
                  <a:lnTo>
                    <a:pt x="1378839" y="509143"/>
                  </a:lnTo>
                  <a:lnTo>
                    <a:pt x="1384935" y="502920"/>
                  </a:lnTo>
                  <a:lnTo>
                    <a:pt x="1393063" y="498856"/>
                  </a:lnTo>
                  <a:lnTo>
                    <a:pt x="1384935" y="498856"/>
                  </a:lnTo>
                  <a:lnTo>
                    <a:pt x="1384935" y="492633"/>
                  </a:lnTo>
                  <a:lnTo>
                    <a:pt x="1366647" y="498856"/>
                  </a:lnTo>
                  <a:lnTo>
                    <a:pt x="1356487" y="507111"/>
                  </a:lnTo>
                  <a:lnTo>
                    <a:pt x="1342263" y="517398"/>
                  </a:lnTo>
                  <a:lnTo>
                    <a:pt x="1321943" y="523621"/>
                  </a:lnTo>
                  <a:lnTo>
                    <a:pt x="1317879" y="492760"/>
                  </a:lnTo>
                  <a:lnTo>
                    <a:pt x="1313815" y="470154"/>
                  </a:lnTo>
                  <a:lnTo>
                    <a:pt x="1307719" y="451612"/>
                  </a:lnTo>
                  <a:lnTo>
                    <a:pt x="1299591" y="426847"/>
                  </a:lnTo>
                  <a:lnTo>
                    <a:pt x="1307719" y="424815"/>
                  </a:lnTo>
                  <a:lnTo>
                    <a:pt x="1309751" y="424815"/>
                  </a:lnTo>
                  <a:lnTo>
                    <a:pt x="1317879" y="420751"/>
                  </a:lnTo>
                  <a:lnTo>
                    <a:pt x="1328039" y="420751"/>
                  </a:lnTo>
                  <a:lnTo>
                    <a:pt x="1338199" y="426974"/>
                  </a:lnTo>
                  <a:lnTo>
                    <a:pt x="1346327" y="431038"/>
                  </a:lnTo>
                  <a:lnTo>
                    <a:pt x="1356487" y="435102"/>
                  </a:lnTo>
                  <a:lnTo>
                    <a:pt x="1366647" y="439166"/>
                  </a:lnTo>
                  <a:lnTo>
                    <a:pt x="1378839" y="441198"/>
                  </a:lnTo>
                  <a:lnTo>
                    <a:pt x="1393063" y="465963"/>
                  </a:lnTo>
                  <a:lnTo>
                    <a:pt x="1407287" y="494792"/>
                  </a:lnTo>
                  <a:lnTo>
                    <a:pt x="1417447" y="521589"/>
                  </a:lnTo>
                  <a:lnTo>
                    <a:pt x="1431671" y="538099"/>
                  </a:lnTo>
                  <a:lnTo>
                    <a:pt x="1437767" y="542163"/>
                  </a:lnTo>
                  <a:lnTo>
                    <a:pt x="1449959" y="542163"/>
                  </a:lnTo>
                  <a:lnTo>
                    <a:pt x="1460119" y="542163"/>
                  </a:lnTo>
                  <a:lnTo>
                    <a:pt x="1470279" y="542163"/>
                  </a:lnTo>
                  <a:lnTo>
                    <a:pt x="1476375" y="542163"/>
                  </a:lnTo>
                  <a:lnTo>
                    <a:pt x="1484503" y="546227"/>
                  </a:lnTo>
                  <a:lnTo>
                    <a:pt x="1519047" y="570992"/>
                  </a:lnTo>
                  <a:lnTo>
                    <a:pt x="1547495" y="603885"/>
                  </a:lnTo>
                  <a:lnTo>
                    <a:pt x="1580007" y="632714"/>
                  </a:lnTo>
                  <a:lnTo>
                    <a:pt x="1580007" y="657479"/>
                  </a:lnTo>
                  <a:lnTo>
                    <a:pt x="1608455" y="667766"/>
                  </a:lnTo>
                  <a:lnTo>
                    <a:pt x="1632839" y="682244"/>
                  </a:lnTo>
                  <a:lnTo>
                    <a:pt x="1647063" y="704850"/>
                  </a:lnTo>
                  <a:lnTo>
                    <a:pt x="1665351" y="729615"/>
                  </a:lnTo>
                  <a:lnTo>
                    <a:pt x="1679575" y="754380"/>
                  </a:lnTo>
                  <a:lnTo>
                    <a:pt x="1697863" y="776986"/>
                  </a:lnTo>
                  <a:lnTo>
                    <a:pt x="1685671" y="791464"/>
                  </a:lnTo>
                  <a:lnTo>
                    <a:pt x="1679575" y="797687"/>
                  </a:lnTo>
                  <a:lnTo>
                    <a:pt x="1675511" y="807974"/>
                  </a:lnTo>
                  <a:lnTo>
                    <a:pt x="1671447" y="816229"/>
                  </a:lnTo>
                  <a:lnTo>
                    <a:pt x="1685671" y="840994"/>
                  </a:lnTo>
                  <a:lnTo>
                    <a:pt x="1708023" y="859536"/>
                  </a:lnTo>
                  <a:lnTo>
                    <a:pt x="1736471" y="869823"/>
                  </a:lnTo>
                  <a:lnTo>
                    <a:pt x="1736471" y="880110"/>
                  </a:lnTo>
                  <a:lnTo>
                    <a:pt x="1736471" y="884174"/>
                  </a:lnTo>
                  <a:lnTo>
                    <a:pt x="1740535" y="888238"/>
                  </a:lnTo>
                  <a:lnTo>
                    <a:pt x="1740535" y="890270"/>
                  </a:lnTo>
                  <a:lnTo>
                    <a:pt x="1742567" y="894334"/>
                  </a:lnTo>
                  <a:lnTo>
                    <a:pt x="1750695" y="898398"/>
                  </a:lnTo>
                  <a:lnTo>
                    <a:pt x="1756791" y="904621"/>
                  </a:lnTo>
                  <a:lnTo>
                    <a:pt x="1768983" y="908685"/>
                  </a:lnTo>
                  <a:lnTo>
                    <a:pt x="1775079" y="912749"/>
                  </a:lnTo>
                  <a:lnTo>
                    <a:pt x="1783207" y="918972"/>
                  </a:lnTo>
                  <a:lnTo>
                    <a:pt x="1785239" y="923036"/>
                  </a:lnTo>
                  <a:lnTo>
                    <a:pt x="1789303" y="931291"/>
                  </a:lnTo>
                  <a:lnTo>
                    <a:pt x="1785239" y="933323"/>
                  </a:lnTo>
                  <a:lnTo>
                    <a:pt x="1785239" y="937387"/>
                  </a:lnTo>
                  <a:lnTo>
                    <a:pt x="1785239" y="941451"/>
                  </a:lnTo>
                  <a:lnTo>
                    <a:pt x="1789303" y="945515"/>
                  </a:lnTo>
                  <a:lnTo>
                    <a:pt x="1797431" y="947547"/>
                  </a:lnTo>
                  <a:lnTo>
                    <a:pt x="1807591" y="951611"/>
                  </a:lnTo>
                  <a:lnTo>
                    <a:pt x="1813687" y="955675"/>
                  </a:lnTo>
                  <a:lnTo>
                    <a:pt x="1825879" y="955675"/>
                  </a:lnTo>
                  <a:lnTo>
                    <a:pt x="1836039" y="955675"/>
                  </a:lnTo>
                  <a:lnTo>
                    <a:pt x="1821815" y="1052449"/>
                  </a:lnTo>
                  <a:lnTo>
                    <a:pt x="1811655" y="1056513"/>
                  </a:lnTo>
                  <a:lnTo>
                    <a:pt x="1799463" y="1056513"/>
                  </a:lnTo>
                  <a:lnTo>
                    <a:pt x="1789303" y="1058545"/>
                  </a:lnTo>
                  <a:lnTo>
                    <a:pt x="1775079" y="1058545"/>
                  </a:lnTo>
                  <a:lnTo>
                    <a:pt x="1760855" y="1042035"/>
                  </a:lnTo>
                  <a:lnTo>
                    <a:pt x="1742567" y="1023493"/>
                  </a:lnTo>
                  <a:lnTo>
                    <a:pt x="1728343" y="1004951"/>
                  </a:lnTo>
                  <a:lnTo>
                    <a:pt x="1718183" y="980186"/>
                  </a:lnTo>
                  <a:lnTo>
                    <a:pt x="1703959" y="980186"/>
                  </a:lnTo>
                  <a:lnTo>
                    <a:pt x="1693799" y="984250"/>
                  </a:lnTo>
                  <a:lnTo>
                    <a:pt x="1683639" y="984250"/>
                  </a:lnTo>
                  <a:lnTo>
                    <a:pt x="1671447" y="988314"/>
                  </a:lnTo>
                  <a:lnTo>
                    <a:pt x="1689735" y="1043940"/>
                  </a:lnTo>
                  <a:lnTo>
                    <a:pt x="1703959" y="1105789"/>
                  </a:lnTo>
                  <a:lnTo>
                    <a:pt x="1728343" y="1105789"/>
                  </a:lnTo>
                  <a:lnTo>
                    <a:pt x="1742567" y="1134618"/>
                  </a:lnTo>
                  <a:lnTo>
                    <a:pt x="1754759" y="1163447"/>
                  </a:lnTo>
                  <a:lnTo>
                    <a:pt x="1756791" y="1202563"/>
                  </a:lnTo>
                  <a:lnTo>
                    <a:pt x="1754759" y="1206627"/>
                  </a:lnTo>
                  <a:lnTo>
                    <a:pt x="1750695" y="1210691"/>
                  </a:lnTo>
                  <a:lnTo>
                    <a:pt x="1750695" y="1214755"/>
                  </a:lnTo>
                  <a:lnTo>
                    <a:pt x="1746631" y="1216787"/>
                  </a:lnTo>
                  <a:lnTo>
                    <a:pt x="1742567" y="1220851"/>
                  </a:lnTo>
                  <a:lnTo>
                    <a:pt x="1736471" y="1224915"/>
                  </a:lnTo>
                  <a:lnTo>
                    <a:pt x="1722247" y="1216660"/>
                  </a:lnTo>
                  <a:lnTo>
                    <a:pt x="1703959" y="1206373"/>
                  </a:lnTo>
                  <a:lnTo>
                    <a:pt x="1685671" y="1196086"/>
                  </a:lnTo>
                  <a:lnTo>
                    <a:pt x="1671447" y="1187831"/>
                  </a:lnTo>
                  <a:lnTo>
                    <a:pt x="1665351" y="1185799"/>
                  </a:lnTo>
                  <a:lnTo>
                    <a:pt x="1659255" y="1185799"/>
                  </a:lnTo>
                  <a:lnTo>
                    <a:pt x="1679575" y="1214628"/>
                  </a:lnTo>
                  <a:lnTo>
                    <a:pt x="1697863" y="1239393"/>
                  </a:lnTo>
                  <a:lnTo>
                    <a:pt x="1712087" y="1270254"/>
                  </a:lnTo>
                  <a:lnTo>
                    <a:pt x="1703959" y="1270254"/>
                  </a:lnTo>
                  <a:lnTo>
                    <a:pt x="1679575" y="1259967"/>
                  </a:lnTo>
                  <a:lnTo>
                    <a:pt x="1647063" y="1253744"/>
                  </a:lnTo>
                  <a:lnTo>
                    <a:pt x="1612519" y="1245489"/>
                  </a:lnTo>
                  <a:lnTo>
                    <a:pt x="1588135" y="1231011"/>
                  </a:lnTo>
                  <a:lnTo>
                    <a:pt x="1565783" y="1210437"/>
                  </a:lnTo>
                  <a:lnTo>
                    <a:pt x="1551559" y="1177544"/>
                  </a:lnTo>
                  <a:lnTo>
                    <a:pt x="1537335" y="1148715"/>
                  </a:lnTo>
                  <a:lnTo>
                    <a:pt x="1517015" y="1119886"/>
                  </a:lnTo>
                  <a:lnTo>
                    <a:pt x="1494663" y="1099312"/>
                  </a:lnTo>
                  <a:lnTo>
                    <a:pt x="1464183" y="1115822"/>
                  </a:lnTo>
                  <a:lnTo>
                    <a:pt x="1427607" y="1128141"/>
                  </a:lnTo>
                  <a:lnTo>
                    <a:pt x="1384935" y="1130173"/>
                  </a:lnTo>
                  <a:lnTo>
                    <a:pt x="1380871" y="1119886"/>
                  </a:lnTo>
                  <a:lnTo>
                    <a:pt x="1378839" y="1109599"/>
                  </a:lnTo>
                  <a:lnTo>
                    <a:pt x="1378839" y="1099947"/>
                  </a:lnTo>
                  <a:lnTo>
                    <a:pt x="1378839" y="1085596"/>
                  </a:lnTo>
                  <a:lnTo>
                    <a:pt x="1409319" y="1073277"/>
                  </a:lnTo>
                  <a:lnTo>
                    <a:pt x="1449959" y="1062990"/>
                  </a:lnTo>
                  <a:lnTo>
                    <a:pt x="1484503" y="1052703"/>
                  </a:lnTo>
                  <a:lnTo>
                    <a:pt x="1494663" y="1032129"/>
                  </a:lnTo>
                  <a:lnTo>
                    <a:pt x="1504823" y="1003300"/>
                  </a:lnTo>
                  <a:lnTo>
                    <a:pt x="1517015" y="970407"/>
                  </a:lnTo>
                  <a:lnTo>
                    <a:pt x="1523111" y="937514"/>
                  </a:lnTo>
                  <a:lnTo>
                    <a:pt x="1527175" y="912749"/>
                  </a:lnTo>
                  <a:lnTo>
                    <a:pt x="1523111" y="894207"/>
                  </a:lnTo>
                  <a:lnTo>
                    <a:pt x="1508887" y="869442"/>
                  </a:lnTo>
                  <a:lnTo>
                    <a:pt x="1490599" y="854964"/>
                  </a:lnTo>
                  <a:lnTo>
                    <a:pt x="1470279" y="840486"/>
                  </a:lnTo>
                  <a:lnTo>
                    <a:pt x="1456055" y="821944"/>
                  </a:lnTo>
                  <a:lnTo>
                    <a:pt x="1437767" y="735457"/>
                  </a:lnTo>
                  <a:lnTo>
                    <a:pt x="1409319" y="729234"/>
                  </a:lnTo>
                  <a:lnTo>
                    <a:pt x="1388999" y="714756"/>
                  </a:lnTo>
                  <a:lnTo>
                    <a:pt x="1370711" y="700278"/>
                  </a:lnTo>
                  <a:lnTo>
                    <a:pt x="1352423" y="696214"/>
                  </a:lnTo>
                  <a:lnTo>
                    <a:pt x="1336167" y="704469"/>
                  </a:lnTo>
                  <a:lnTo>
                    <a:pt x="1323975" y="714756"/>
                  </a:lnTo>
                  <a:lnTo>
                    <a:pt x="1313815" y="725043"/>
                  </a:lnTo>
                  <a:lnTo>
                    <a:pt x="1299591" y="735330"/>
                  </a:lnTo>
                  <a:lnTo>
                    <a:pt x="1275207" y="743585"/>
                  </a:lnTo>
                  <a:lnTo>
                    <a:pt x="1250823" y="729107"/>
                  </a:lnTo>
                  <a:lnTo>
                    <a:pt x="1218311" y="718820"/>
                  </a:lnTo>
                  <a:lnTo>
                    <a:pt x="1183767" y="710565"/>
                  </a:lnTo>
                  <a:lnTo>
                    <a:pt x="1151255" y="700278"/>
                  </a:lnTo>
                  <a:lnTo>
                    <a:pt x="1122807" y="689991"/>
                  </a:lnTo>
                  <a:lnTo>
                    <a:pt x="1100455" y="671449"/>
                  </a:lnTo>
                  <a:lnTo>
                    <a:pt x="1086231" y="642620"/>
                  </a:lnTo>
                  <a:lnTo>
                    <a:pt x="1090295" y="638556"/>
                  </a:lnTo>
                  <a:lnTo>
                    <a:pt x="1090295" y="636524"/>
                  </a:lnTo>
                  <a:lnTo>
                    <a:pt x="1094359" y="636524"/>
                  </a:lnTo>
                  <a:lnTo>
                    <a:pt x="1094359" y="632460"/>
                  </a:lnTo>
                  <a:lnTo>
                    <a:pt x="1094359" y="624205"/>
                  </a:lnTo>
                  <a:lnTo>
                    <a:pt x="1080135" y="622173"/>
                  </a:lnTo>
                  <a:lnTo>
                    <a:pt x="1065911" y="618109"/>
                  </a:lnTo>
                  <a:lnTo>
                    <a:pt x="1055751" y="609854"/>
                  </a:lnTo>
                  <a:lnTo>
                    <a:pt x="1047623" y="599567"/>
                  </a:lnTo>
                  <a:lnTo>
                    <a:pt x="1041400" y="585089"/>
                  </a:lnTo>
                  <a:lnTo>
                    <a:pt x="1059688" y="550037"/>
                  </a:lnTo>
                  <a:lnTo>
                    <a:pt x="1073912" y="502666"/>
                  </a:lnTo>
                  <a:lnTo>
                    <a:pt x="1080008" y="451231"/>
                  </a:lnTo>
                  <a:lnTo>
                    <a:pt x="1086104" y="401828"/>
                  </a:lnTo>
                  <a:lnTo>
                    <a:pt x="1143000" y="395605"/>
                  </a:lnTo>
                  <a:close/>
                  <a:moveTo>
                    <a:pt x="813562" y="387350"/>
                  </a:moveTo>
                  <a:lnTo>
                    <a:pt x="846074" y="387350"/>
                  </a:lnTo>
                  <a:lnTo>
                    <a:pt x="864362" y="459486"/>
                  </a:lnTo>
                  <a:lnTo>
                    <a:pt x="878586" y="537718"/>
                  </a:lnTo>
                  <a:lnTo>
                    <a:pt x="870458" y="537718"/>
                  </a:lnTo>
                  <a:lnTo>
                    <a:pt x="860298" y="552196"/>
                  </a:lnTo>
                  <a:lnTo>
                    <a:pt x="837946" y="545973"/>
                  </a:lnTo>
                  <a:lnTo>
                    <a:pt x="831850" y="552196"/>
                  </a:lnTo>
                  <a:lnTo>
                    <a:pt x="831850" y="560451"/>
                  </a:lnTo>
                  <a:lnTo>
                    <a:pt x="831850" y="566674"/>
                  </a:lnTo>
                  <a:lnTo>
                    <a:pt x="831850" y="570738"/>
                  </a:lnTo>
                  <a:lnTo>
                    <a:pt x="827786" y="574802"/>
                  </a:lnTo>
                  <a:lnTo>
                    <a:pt x="823722" y="581025"/>
                  </a:lnTo>
                  <a:lnTo>
                    <a:pt x="813562" y="585089"/>
                  </a:lnTo>
                  <a:lnTo>
                    <a:pt x="803402" y="578866"/>
                  </a:lnTo>
                  <a:lnTo>
                    <a:pt x="789178" y="566547"/>
                  </a:lnTo>
                  <a:lnTo>
                    <a:pt x="774954" y="560324"/>
                  </a:lnTo>
                  <a:lnTo>
                    <a:pt x="774954" y="537718"/>
                  </a:lnTo>
                  <a:lnTo>
                    <a:pt x="728218" y="531495"/>
                  </a:lnTo>
                  <a:lnTo>
                    <a:pt x="736346" y="465582"/>
                  </a:lnTo>
                  <a:lnTo>
                    <a:pt x="750570" y="459359"/>
                  </a:lnTo>
                  <a:lnTo>
                    <a:pt x="764794" y="449072"/>
                  </a:lnTo>
                  <a:lnTo>
                    <a:pt x="774954" y="434594"/>
                  </a:lnTo>
                  <a:lnTo>
                    <a:pt x="764794" y="430530"/>
                  </a:lnTo>
                  <a:lnTo>
                    <a:pt x="756666" y="426466"/>
                  </a:lnTo>
                  <a:lnTo>
                    <a:pt x="750570" y="424434"/>
                  </a:lnTo>
                  <a:lnTo>
                    <a:pt x="742442" y="416179"/>
                  </a:lnTo>
                  <a:lnTo>
                    <a:pt x="738378" y="409956"/>
                  </a:lnTo>
                  <a:lnTo>
                    <a:pt x="736346" y="395478"/>
                  </a:lnTo>
                  <a:lnTo>
                    <a:pt x="774954" y="391414"/>
                  </a:lnTo>
                  <a:lnTo>
                    <a:pt x="813562" y="387350"/>
                  </a:lnTo>
                  <a:close/>
                  <a:moveTo>
                    <a:pt x="7446264" y="354457"/>
                  </a:moveTo>
                  <a:lnTo>
                    <a:pt x="7470648" y="366776"/>
                  </a:lnTo>
                  <a:lnTo>
                    <a:pt x="7470648" y="381127"/>
                  </a:lnTo>
                  <a:lnTo>
                    <a:pt x="7438136" y="381127"/>
                  </a:lnTo>
                  <a:lnTo>
                    <a:pt x="7446264" y="354330"/>
                  </a:lnTo>
                  <a:close/>
                  <a:moveTo>
                    <a:pt x="890905" y="354330"/>
                  </a:moveTo>
                  <a:lnTo>
                    <a:pt x="917321" y="358394"/>
                  </a:lnTo>
                  <a:lnTo>
                    <a:pt x="945769" y="362458"/>
                  </a:lnTo>
                  <a:lnTo>
                    <a:pt x="970153" y="366522"/>
                  </a:lnTo>
                  <a:lnTo>
                    <a:pt x="988441" y="372745"/>
                  </a:lnTo>
                  <a:lnTo>
                    <a:pt x="990473" y="381000"/>
                  </a:lnTo>
                  <a:lnTo>
                    <a:pt x="990473" y="391287"/>
                  </a:lnTo>
                  <a:lnTo>
                    <a:pt x="994537" y="405765"/>
                  </a:lnTo>
                  <a:lnTo>
                    <a:pt x="994537" y="420243"/>
                  </a:lnTo>
                  <a:lnTo>
                    <a:pt x="990473" y="426466"/>
                  </a:lnTo>
                  <a:lnTo>
                    <a:pt x="988441" y="434721"/>
                  </a:lnTo>
                  <a:lnTo>
                    <a:pt x="984377" y="445008"/>
                  </a:lnTo>
                  <a:lnTo>
                    <a:pt x="976249" y="451231"/>
                  </a:lnTo>
                  <a:lnTo>
                    <a:pt x="970153" y="455295"/>
                  </a:lnTo>
                  <a:lnTo>
                    <a:pt x="962025" y="459359"/>
                  </a:lnTo>
                  <a:lnTo>
                    <a:pt x="959993" y="463423"/>
                  </a:lnTo>
                  <a:lnTo>
                    <a:pt x="951865" y="465455"/>
                  </a:lnTo>
                  <a:lnTo>
                    <a:pt x="947801" y="473710"/>
                  </a:lnTo>
                  <a:lnTo>
                    <a:pt x="951865" y="492252"/>
                  </a:lnTo>
                  <a:lnTo>
                    <a:pt x="947801" y="512826"/>
                  </a:lnTo>
                  <a:lnTo>
                    <a:pt x="945769" y="527304"/>
                  </a:lnTo>
                  <a:lnTo>
                    <a:pt x="937641" y="537591"/>
                  </a:lnTo>
                  <a:lnTo>
                    <a:pt x="931545" y="541655"/>
                  </a:lnTo>
                  <a:lnTo>
                    <a:pt x="923417" y="545719"/>
                  </a:lnTo>
                  <a:lnTo>
                    <a:pt x="913257" y="545719"/>
                  </a:lnTo>
                  <a:lnTo>
                    <a:pt x="899033" y="545719"/>
                  </a:lnTo>
                  <a:lnTo>
                    <a:pt x="890905" y="523113"/>
                  </a:lnTo>
                  <a:lnTo>
                    <a:pt x="899033" y="502539"/>
                  </a:lnTo>
                  <a:lnTo>
                    <a:pt x="899033" y="478028"/>
                  </a:lnTo>
                  <a:lnTo>
                    <a:pt x="890905" y="449199"/>
                  </a:lnTo>
                  <a:lnTo>
                    <a:pt x="888873" y="416306"/>
                  </a:lnTo>
                  <a:lnTo>
                    <a:pt x="884809" y="387477"/>
                  </a:lnTo>
                  <a:lnTo>
                    <a:pt x="890905" y="354584"/>
                  </a:lnTo>
                  <a:close/>
                  <a:moveTo>
                    <a:pt x="122047" y="352298"/>
                  </a:moveTo>
                  <a:lnTo>
                    <a:pt x="150495" y="354330"/>
                  </a:lnTo>
                  <a:lnTo>
                    <a:pt x="150495" y="381127"/>
                  </a:lnTo>
                  <a:lnTo>
                    <a:pt x="185039" y="381127"/>
                  </a:lnTo>
                  <a:lnTo>
                    <a:pt x="213487" y="381127"/>
                  </a:lnTo>
                  <a:lnTo>
                    <a:pt x="245999" y="381127"/>
                  </a:lnTo>
                  <a:lnTo>
                    <a:pt x="252095" y="395605"/>
                  </a:lnTo>
                  <a:lnTo>
                    <a:pt x="260223" y="412115"/>
                  </a:lnTo>
                  <a:lnTo>
                    <a:pt x="266319" y="430657"/>
                  </a:lnTo>
                  <a:lnTo>
                    <a:pt x="274447" y="445135"/>
                  </a:lnTo>
                  <a:lnTo>
                    <a:pt x="274447" y="451358"/>
                  </a:lnTo>
                  <a:lnTo>
                    <a:pt x="252095" y="478155"/>
                  </a:lnTo>
                  <a:lnTo>
                    <a:pt x="223647" y="488442"/>
                  </a:lnTo>
                  <a:lnTo>
                    <a:pt x="195199" y="498729"/>
                  </a:lnTo>
                  <a:lnTo>
                    <a:pt x="178943" y="531622"/>
                  </a:lnTo>
                  <a:lnTo>
                    <a:pt x="164719" y="560451"/>
                  </a:lnTo>
                  <a:lnTo>
                    <a:pt x="160655" y="593344"/>
                  </a:lnTo>
                  <a:lnTo>
                    <a:pt x="166751" y="624205"/>
                  </a:lnTo>
                  <a:lnTo>
                    <a:pt x="136271" y="628269"/>
                  </a:lnTo>
                  <a:lnTo>
                    <a:pt x="107823" y="638556"/>
                  </a:lnTo>
                  <a:lnTo>
                    <a:pt x="71247" y="648843"/>
                  </a:lnTo>
                  <a:lnTo>
                    <a:pt x="69215" y="642620"/>
                  </a:lnTo>
                  <a:lnTo>
                    <a:pt x="65151" y="636397"/>
                  </a:lnTo>
                  <a:lnTo>
                    <a:pt x="61087" y="632333"/>
                  </a:lnTo>
                  <a:lnTo>
                    <a:pt x="61087" y="624078"/>
                  </a:lnTo>
                  <a:lnTo>
                    <a:pt x="57023" y="617855"/>
                  </a:lnTo>
                  <a:lnTo>
                    <a:pt x="61087" y="613791"/>
                  </a:lnTo>
                  <a:lnTo>
                    <a:pt x="61087" y="609727"/>
                  </a:lnTo>
                  <a:lnTo>
                    <a:pt x="61087" y="607695"/>
                  </a:lnTo>
                  <a:lnTo>
                    <a:pt x="65151" y="599440"/>
                  </a:lnTo>
                  <a:lnTo>
                    <a:pt x="65151" y="593217"/>
                  </a:lnTo>
                  <a:lnTo>
                    <a:pt x="40640" y="593217"/>
                  </a:lnTo>
                  <a:lnTo>
                    <a:pt x="40640" y="580898"/>
                  </a:lnTo>
                  <a:lnTo>
                    <a:pt x="40640" y="578866"/>
                  </a:lnTo>
                  <a:lnTo>
                    <a:pt x="36576" y="574802"/>
                  </a:lnTo>
                  <a:lnTo>
                    <a:pt x="36576" y="570738"/>
                  </a:lnTo>
                  <a:lnTo>
                    <a:pt x="32512" y="566674"/>
                  </a:lnTo>
                  <a:lnTo>
                    <a:pt x="26416" y="560451"/>
                  </a:lnTo>
                  <a:lnTo>
                    <a:pt x="22352" y="560451"/>
                  </a:lnTo>
                  <a:lnTo>
                    <a:pt x="18288" y="560451"/>
                  </a:lnTo>
                  <a:lnTo>
                    <a:pt x="14224" y="560451"/>
                  </a:lnTo>
                  <a:lnTo>
                    <a:pt x="12192" y="560451"/>
                  </a:lnTo>
                  <a:lnTo>
                    <a:pt x="0" y="560451"/>
                  </a:lnTo>
                  <a:lnTo>
                    <a:pt x="0" y="537718"/>
                  </a:lnTo>
                  <a:lnTo>
                    <a:pt x="26416" y="508889"/>
                  </a:lnTo>
                  <a:lnTo>
                    <a:pt x="42672" y="469773"/>
                  </a:lnTo>
                  <a:lnTo>
                    <a:pt x="56896" y="426466"/>
                  </a:lnTo>
                  <a:lnTo>
                    <a:pt x="46736" y="420243"/>
                  </a:lnTo>
                  <a:lnTo>
                    <a:pt x="42672" y="409956"/>
                  </a:lnTo>
                  <a:lnTo>
                    <a:pt x="40640" y="401701"/>
                  </a:lnTo>
                  <a:lnTo>
                    <a:pt x="36576" y="387223"/>
                  </a:lnTo>
                  <a:lnTo>
                    <a:pt x="32512" y="372745"/>
                  </a:lnTo>
                  <a:lnTo>
                    <a:pt x="60960" y="366522"/>
                  </a:lnTo>
                  <a:lnTo>
                    <a:pt x="83312" y="362458"/>
                  </a:lnTo>
                  <a:lnTo>
                    <a:pt x="99568" y="354203"/>
                  </a:lnTo>
                  <a:lnTo>
                    <a:pt x="121920" y="352171"/>
                  </a:lnTo>
                  <a:close/>
                  <a:moveTo>
                    <a:pt x="3164840" y="267843"/>
                  </a:moveTo>
                  <a:lnTo>
                    <a:pt x="3195320" y="267843"/>
                  </a:lnTo>
                  <a:lnTo>
                    <a:pt x="3195320" y="276098"/>
                  </a:lnTo>
                  <a:lnTo>
                    <a:pt x="3189224" y="276098"/>
                  </a:lnTo>
                  <a:lnTo>
                    <a:pt x="3181096" y="280162"/>
                  </a:lnTo>
                  <a:lnTo>
                    <a:pt x="3179064" y="280162"/>
                  </a:lnTo>
                  <a:lnTo>
                    <a:pt x="3175000" y="280162"/>
                  </a:lnTo>
                  <a:lnTo>
                    <a:pt x="3170936" y="276098"/>
                  </a:lnTo>
                  <a:lnTo>
                    <a:pt x="3164840" y="267843"/>
                  </a:lnTo>
                  <a:close/>
                  <a:moveTo>
                    <a:pt x="923417" y="267843"/>
                  </a:moveTo>
                  <a:lnTo>
                    <a:pt x="931545" y="315214"/>
                  </a:lnTo>
                  <a:lnTo>
                    <a:pt x="919353" y="323469"/>
                  </a:lnTo>
                  <a:lnTo>
                    <a:pt x="913257" y="325501"/>
                  </a:lnTo>
                  <a:lnTo>
                    <a:pt x="905129" y="329565"/>
                  </a:lnTo>
                  <a:lnTo>
                    <a:pt x="894969" y="337820"/>
                  </a:lnTo>
                  <a:lnTo>
                    <a:pt x="884809" y="339852"/>
                  </a:lnTo>
                  <a:lnTo>
                    <a:pt x="880745" y="337820"/>
                  </a:lnTo>
                  <a:lnTo>
                    <a:pt x="878713" y="337820"/>
                  </a:lnTo>
                  <a:lnTo>
                    <a:pt x="874649" y="333756"/>
                  </a:lnTo>
                  <a:lnTo>
                    <a:pt x="870585" y="333756"/>
                  </a:lnTo>
                  <a:lnTo>
                    <a:pt x="860425" y="333756"/>
                  </a:lnTo>
                  <a:lnTo>
                    <a:pt x="860425" y="325501"/>
                  </a:lnTo>
                  <a:lnTo>
                    <a:pt x="860425" y="323469"/>
                  </a:lnTo>
                  <a:lnTo>
                    <a:pt x="856361" y="323469"/>
                  </a:lnTo>
                  <a:lnTo>
                    <a:pt x="856361" y="319405"/>
                  </a:lnTo>
                  <a:lnTo>
                    <a:pt x="852297" y="315341"/>
                  </a:lnTo>
                  <a:lnTo>
                    <a:pt x="852297" y="300863"/>
                  </a:lnTo>
                  <a:lnTo>
                    <a:pt x="870585" y="290576"/>
                  </a:lnTo>
                  <a:lnTo>
                    <a:pt x="884809" y="280289"/>
                  </a:lnTo>
                  <a:lnTo>
                    <a:pt x="899033" y="272034"/>
                  </a:lnTo>
                  <a:lnTo>
                    <a:pt x="923417" y="267970"/>
                  </a:lnTo>
                  <a:close/>
                  <a:moveTo>
                    <a:pt x="221742" y="261747"/>
                  </a:moveTo>
                  <a:lnTo>
                    <a:pt x="227838" y="261747"/>
                  </a:lnTo>
                  <a:lnTo>
                    <a:pt x="235966" y="265811"/>
                  </a:lnTo>
                  <a:lnTo>
                    <a:pt x="237998" y="265811"/>
                  </a:lnTo>
                  <a:lnTo>
                    <a:pt x="242062" y="267843"/>
                  </a:lnTo>
                  <a:lnTo>
                    <a:pt x="246126" y="276098"/>
                  </a:lnTo>
                  <a:lnTo>
                    <a:pt x="221742" y="276098"/>
                  </a:lnTo>
                  <a:lnTo>
                    <a:pt x="221742" y="261747"/>
                  </a:lnTo>
                  <a:close/>
                  <a:moveTo>
                    <a:pt x="7615048" y="236982"/>
                  </a:moveTo>
                  <a:lnTo>
                    <a:pt x="7647560" y="241046"/>
                  </a:lnTo>
                  <a:lnTo>
                    <a:pt x="7680072" y="247269"/>
                  </a:lnTo>
                  <a:lnTo>
                    <a:pt x="7708519" y="257556"/>
                  </a:lnTo>
                  <a:lnTo>
                    <a:pt x="7728839" y="276098"/>
                  </a:lnTo>
                  <a:lnTo>
                    <a:pt x="7743063" y="300863"/>
                  </a:lnTo>
                  <a:lnTo>
                    <a:pt x="7751191" y="333756"/>
                  </a:lnTo>
                  <a:lnTo>
                    <a:pt x="7704455" y="325501"/>
                  </a:lnTo>
                  <a:lnTo>
                    <a:pt x="7661783" y="311023"/>
                  </a:lnTo>
                  <a:lnTo>
                    <a:pt x="7629272" y="290449"/>
                  </a:lnTo>
                  <a:lnTo>
                    <a:pt x="7608951" y="261620"/>
                  </a:lnTo>
                  <a:lnTo>
                    <a:pt x="7613015" y="257556"/>
                  </a:lnTo>
                  <a:lnTo>
                    <a:pt x="7613015" y="253492"/>
                  </a:lnTo>
                  <a:lnTo>
                    <a:pt x="7615048" y="251460"/>
                  </a:lnTo>
                  <a:lnTo>
                    <a:pt x="7615048" y="243205"/>
                  </a:lnTo>
                  <a:lnTo>
                    <a:pt x="7615048" y="236982"/>
                  </a:lnTo>
                  <a:close/>
                  <a:moveTo>
                    <a:pt x="781050" y="214376"/>
                  </a:moveTo>
                  <a:lnTo>
                    <a:pt x="793242" y="214376"/>
                  </a:lnTo>
                  <a:lnTo>
                    <a:pt x="795274" y="214376"/>
                  </a:lnTo>
                  <a:lnTo>
                    <a:pt x="799338" y="218440"/>
                  </a:lnTo>
                  <a:lnTo>
                    <a:pt x="803402" y="218440"/>
                  </a:lnTo>
                  <a:lnTo>
                    <a:pt x="807466" y="222504"/>
                  </a:lnTo>
                  <a:lnTo>
                    <a:pt x="809498" y="228727"/>
                  </a:lnTo>
                  <a:lnTo>
                    <a:pt x="813562" y="232791"/>
                  </a:lnTo>
                  <a:lnTo>
                    <a:pt x="813562" y="243078"/>
                  </a:lnTo>
                  <a:lnTo>
                    <a:pt x="813562" y="253365"/>
                  </a:lnTo>
                  <a:lnTo>
                    <a:pt x="807466" y="275971"/>
                  </a:lnTo>
                  <a:lnTo>
                    <a:pt x="803402" y="308864"/>
                  </a:lnTo>
                  <a:lnTo>
                    <a:pt x="799338" y="333629"/>
                  </a:lnTo>
                  <a:lnTo>
                    <a:pt x="789178" y="337693"/>
                  </a:lnTo>
                  <a:lnTo>
                    <a:pt x="781050" y="339725"/>
                  </a:lnTo>
                  <a:lnTo>
                    <a:pt x="774954" y="347980"/>
                  </a:lnTo>
                  <a:lnTo>
                    <a:pt x="766826" y="347980"/>
                  </a:lnTo>
                  <a:lnTo>
                    <a:pt x="766826" y="343916"/>
                  </a:lnTo>
                  <a:lnTo>
                    <a:pt x="764794" y="343916"/>
                  </a:lnTo>
                  <a:lnTo>
                    <a:pt x="760730" y="339852"/>
                  </a:lnTo>
                  <a:lnTo>
                    <a:pt x="752602" y="333629"/>
                  </a:lnTo>
                  <a:lnTo>
                    <a:pt x="750570" y="325374"/>
                  </a:lnTo>
                  <a:lnTo>
                    <a:pt x="750570" y="315087"/>
                  </a:lnTo>
                  <a:lnTo>
                    <a:pt x="750570" y="308864"/>
                  </a:lnTo>
                  <a:lnTo>
                    <a:pt x="742442" y="300609"/>
                  </a:lnTo>
                  <a:lnTo>
                    <a:pt x="728218" y="290322"/>
                  </a:lnTo>
                  <a:lnTo>
                    <a:pt x="709930" y="286258"/>
                  </a:lnTo>
                  <a:lnTo>
                    <a:pt x="693674" y="290322"/>
                  </a:lnTo>
                  <a:lnTo>
                    <a:pt x="675386" y="286258"/>
                  </a:lnTo>
                  <a:lnTo>
                    <a:pt x="657098" y="275971"/>
                  </a:lnTo>
                  <a:lnTo>
                    <a:pt x="642874" y="253365"/>
                  </a:lnTo>
                  <a:lnTo>
                    <a:pt x="651002" y="253365"/>
                  </a:lnTo>
                  <a:lnTo>
                    <a:pt x="655066" y="247142"/>
                  </a:lnTo>
                  <a:lnTo>
                    <a:pt x="657098" y="243078"/>
                  </a:lnTo>
                  <a:lnTo>
                    <a:pt x="657098" y="241046"/>
                  </a:lnTo>
                  <a:lnTo>
                    <a:pt x="661162" y="241046"/>
                  </a:lnTo>
                  <a:lnTo>
                    <a:pt x="665226" y="241046"/>
                  </a:lnTo>
                  <a:lnTo>
                    <a:pt x="671322" y="241046"/>
                  </a:lnTo>
                  <a:lnTo>
                    <a:pt x="683514" y="236982"/>
                  </a:lnTo>
                  <a:lnTo>
                    <a:pt x="703834" y="243205"/>
                  </a:lnTo>
                  <a:lnTo>
                    <a:pt x="728218" y="241173"/>
                  </a:lnTo>
                  <a:lnTo>
                    <a:pt x="756666" y="237109"/>
                  </a:lnTo>
                  <a:lnTo>
                    <a:pt x="781050" y="237109"/>
                  </a:lnTo>
                  <a:lnTo>
                    <a:pt x="781050" y="214376"/>
                  </a:lnTo>
                  <a:close/>
                  <a:moveTo>
                    <a:pt x="518668" y="208153"/>
                  </a:moveTo>
                  <a:lnTo>
                    <a:pt x="522732" y="214376"/>
                  </a:lnTo>
                  <a:lnTo>
                    <a:pt x="526796" y="218440"/>
                  </a:lnTo>
                  <a:lnTo>
                    <a:pt x="528828" y="226695"/>
                  </a:lnTo>
                  <a:lnTo>
                    <a:pt x="528828" y="232918"/>
                  </a:lnTo>
                  <a:lnTo>
                    <a:pt x="532892" y="241173"/>
                  </a:lnTo>
                  <a:lnTo>
                    <a:pt x="532892" y="253492"/>
                  </a:lnTo>
                  <a:lnTo>
                    <a:pt x="526796" y="253492"/>
                  </a:lnTo>
                  <a:lnTo>
                    <a:pt x="526796" y="261747"/>
                  </a:lnTo>
                  <a:lnTo>
                    <a:pt x="532892" y="261747"/>
                  </a:lnTo>
                  <a:lnTo>
                    <a:pt x="543052" y="265811"/>
                  </a:lnTo>
                  <a:lnTo>
                    <a:pt x="555244" y="267843"/>
                  </a:lnTo>
                  <a:lnTo>
                    <a:pt x="565404" y="267843"/>
                  </a:lnTo>
                  <a:lnTo>
                    <a:pt x="579628" y="267843"/>
                  </a:lnTo>
                  <a:lnTo>
                    <a:pt x="585724" y="261620"/>
                  </a:lnTo>
                  <a:lnTo>
                    <a:pt x="589788" y="257556"/>
                  </a:lnTo>
                  <a:lnTo>
                    <a:pt x="593852" y="257556"/>
                  </a:lnTo>
                  <a:lnTo>
                    <a:pt x="597916" y="257556"/>
                  </a:lnTo>
                  <a:lnTo>
                    <a:pt x="604012" y="261620"/>
                  </a:lnTo>
                  <a:lnTo>
                    <a:pt x="608076" y="265684"/>
                  </a:lnTo>
                  <a:lnTo>
                    <a:pt x="608076" y="267716"/>
                  </a:lnTo>
                  <a:lnTo>
                    <a:pt x="608076" y="271780"/>
                  </a:lnTo>
                  <a:lnTo>
                    <a:pt x="612140" y="275844"/>
                  </a:lnTo>
                  <a:lnTo>
                    <a:pt x="612140" y="282067"/>
                  </a:lnTo>
                  <a:lnTo>
                    <a:pt x="608076" y="290322"/>
                  </a:lnTo>
                  <a:lnTo>
                    <a:pt x="608076" y="294386"/>
                  </a:lnTo>
                  <a:lnTo>
                    <a:pt x="608076" y="296418"/>
                  </a:lnTo>
                  <a:lnTo>
                    <a:pt x="608076" y="300482"/>
                  </a:lnTo>
                  <a:lnTo>
                    <a:pt x="604012" y="308737"/>
                  </a:lnTo>
                  <a:lnTo>
                    <a:pt x="583692" y="319024"/>
                  </a:lnTo>
                  <a:lnTo>
                    <a:pt x="557276" y="319024"/>
                  </a:lnTo>
                  <a:lnTo>
                    <a:pt x="528828" y="319024"/>
                  </a:lnTo>
                  <a:lnTo>
                    <a:pt x="500380" y="325247"/>
                  </a:lnTo>
                  <a:lnTo>
                    <a:pt x="480060" y="339725"/>
                  </a:lnTo>
                  <a:lnTo>
                    <a:pt x="455676" y="358267"/>
                  </a:lnTo>
                  <a:lnTo>
                    <a:pt x="433324" y="376809"/>
                  </a:lnTo>
                  <a:lnTo>
                    <a:pt x="402844" y="387096"/>
                  </a:lnTo>
                  <a:lnTo>
                    <a:pt x="398780" y="380873"/>
                  </a:lnTo>
                  <a:lnTo>
                    <a:pt x="394716" y="372618"/>
                  </a:lnTo>
                  <a:lnTo>
                    <a:pt x="394716" y="366395"/>
                  </a:lnTo>
                  <a:lnTo>
                    <a:pt x="390652" y="354076"/>
                  </a:lnTo>
                  <a:lnTo>
                    <a:pt x="402844" y="347853"/>
                  </a:lnTo>
                  <a:lnTo>
                    <a:pt x="413004" y="339598"/>
                  </a:lnTo>
                  <a:lnTo>
                    <a:pt x="419100" y="329311"/>
                  </a:lnTo>
                  <a:lnTo>
                    <a:pt x="427228" y="319024"/>
                  </a:lnTo>
                  <a:lnTo>
                    <a:pt x="431292" y="308737"/>
                  </a:lnTo>
                  <a:lnTo>
                    <a:pt x="390652" y="308737"/>
                  </a:lnTo>
                  <a:lnTo>
                    <a:pt x="366268" y="319024"/>
                  </a:lnTo>
                  <a:lnTo>
                    <a:pt x="337820" y="323088"/>
                  </a:lnTo>
                  <a:lnTo>
                    <a:pt x="305308" y="319024"/>
                  </a:lnTo>
                  <a:lnTo>
                    <a:pt x="284988" y="308737"/>
                  </a:lnTo>
                  <a:lnTo>
                    <a:pt x="274828" y="308737"/>
                  </a:lnTo>
                  <a:lnTo>
                    <a:pt x="274828" y="300482"/>
                  </a:lnTo>
                  <a:lnTo>
                    <a:pt x="284988" y="296418"/>
                  </a:lnTo>
                  <a:lnTo>
                    <a:pt x="293116" y="294386"/>
                  </a:lnTo>
                  <a:lnTo>
                    <a:pt x="295148" y="290322"/>
                  </a:lnTo>
                  <a:lnTo>
                    <a:pt x="303276" y="286258"/>
                  </a:lnTo>
                  <a:lnTo>
                    <a:pt x="305308" y="275971"/>
                  </a:lnTo>
                  <a:lnTo>
                    <a:pt x="299212" y="275971"/>
                  </a:lnTo>
                  <a:lnTo>
                    <a:pt x="299212" y="267716"/>
                  </a:lnTo>
                  <a:lnTo>
                    <a:pt x="309372" y="267716"/>
                  </a:lnTo>
                  <a:lnTo>
                    <a:pt x="317500" y="265684"/>
                  </a:lnTo>
                  <a:lnTo>
                    <a:pt x="323596" y="265684"/>
                  </a:lnTo>
                  <a:lnTo>
                    <a:pt x="331724" y="261620"/>
                  </a:lnTo>
                  <a:lnTo>
                    <a:pt x="327660" y="257556"/>
                  </a:lnTo>
                  <a:lnTo>
                    <a:pt x="323596" y="253492"/>
                  </a:lnTo>
                  <a:lnTo>
                    <a:pt x="319532" y="251460"/>
                  </a:lnTo>
                  <a:lnTo>
                    <a:pt x="319532" y="247396"/>
                  </a:lnTo>
                  <a:lnTo>
                    <a:pt x="317500" y="243332"/>
                  </a:lnTo>
                  <a:lnTo>
                    <a:pt x="313436" y="237109"/>
                  </a:lnTo>
                  <a:lnTo>
                    <a:pt x="319532" y="237109"/>
                  </a:lnTo>
                  <a:lnTo>
                    <a:pt x="323596" y="233045"/>
                  </a:lnTo>
                  <a:lnTo>
                    <a:pt x="327660" y="233045"/>
                  </a:lnTo>
                  <a:lnTo>
                    <a:pt x="331470" y="228727"/>
                  </a:lnTo>
                  <a:lnTo>
                    <a:pt x="370078" y="241046"/>
                  </a:lnTo>
                  <a:lnTo>
                    <a:pt x="402590" y="253365"/>
                  </a:lnTo>
                  <a:lnTo>
                    <a:pt x="431038" y="267843"/>
                  </a:lnTo>
                  <a:lnTo>
                    <a:pt x="461518" y="280162"/>
                  </a:lnTo>
                  <a:lnTo>
                    <a:pt x="500126" y="282194"/>
                  </a:lnTo>
                  <a:lnTo>
                    <a:pt x="494030" y="265684"/>
                  </a:lnTo>
                  <a:lnTo>
                    <a:pt x="487934" y="251206"/>
                  </a:lnTo>
                  <a:lnTo>
                    <a:pt x="483870" y="240919"/>
                  </a:lnTo>
                  <a:lnTo>
                    <a:pt x="479806" y="214122"/>
                  </a:lnTo>
                  <a:lnTo>
                    <a:pt x="487934" y="212090"/>
                  </a:lnTo>
                  <a:lnTo>
                    <a:pt x="494030" y="208026"/>
                  </a:lnTo>
                  <a:lnTo>
                    <a:pt x="504190" y="208026"/>
                  </a:lnTo>
                  <a:lnTo>
                    <a:pt x="518414" y="208026"/>
                  </a:lnTo>
                  <a:close/>
                  <a:moveTo>
                    <a:pt x="1508887" y="164719"/>
                  </a:moveTo>
                  <a:lnTo>
                    <a:pt x="1533271" y="175006"/>
                  </a:lnTo>
                  <a:lnTo>
                    <a:pt x="1533271" y="183261"/>
                  </a:lnTo>
                  <a:lnTo>
                    <a:pt x="1523111" y="183261"/>
                  </a:lnTo>
                  <a:lnTo>
                    <a:pt x="1517015" y="183261"/>
                  </a:lnTo>
                  <a:lnTo>
                    <a:pt x="1512951" y="183261"/>
                  </a:lnTo>
                  <a:lnTo>
                    <a:pt x="1508887" y="179197"/>
                  </a:lnTo>
                  <a:lnTo>
                    <a:pt x="1508887" y="175133"/>
                  </a:lnTo>
                  <a:lnTo>
                    <a:pt x="1508887" y="164846"/>
                  </a:lnTo>
                  <a:close/>
                  <a:moveTo>
                    <a:pt x="284480" y="164846"/>
                  </a:moveTo>
                  <a:lnTo>
                    <a:pt x="284480" y="179324"/>
                  </a:lnTo>
                  <a:lnTo>
                    <a:pt x="284480" y="189611"/>
                  </a:lnTo>
                  <a:lnTo>
                    <a:pt x="288544" y="199898"/>
                  </a:lnTo>
                  <a:lnTo>
                    <a:pt x="284480" y="208153"/>
                  </a:lnTo>
                  <a:lnTo>
                    <a:pt x="284480" y="214376"/>
                  </a:lnTo>
                  <a:lnTo>
                    <a:pt x="274320" y="222631"/>
                  </a:lnTo>
                  <a:lnTo>
                    <a:pt x="264160" y="228854"/>
                  </a:lnTo>
                  <a:lnTo>
                    <a:pt x="251968" y="237109"/>
                  </a:lnTo>
                  <a:lnTo>
                    <a:pt x="245872" y="247396"/>
                  </a:lnTo>
                  <a:lnTo>
                    <a:pt x="231648" y="241173"/>
                  </a:lnTo>
                  <a:lnTo>
                    <a:pt x="223520" y="237109"/>
                  </a:lnTo>
                  <a:lnTo>
                    <a:pt x="217424" y="233045"/>
                  </a:lnTo>
                  <a:lnTo>
                    <a:pt x="213360" y="228981"/>
                  </a:lnTo>
                  <a:lnTo>
                    <a:pt x="207264" y="222758"/>
                  </a:lnTo>
                  <a:lnTo>
                    <a:pt x="203200" y="257810"/>
                  </a:lnTo>
                  <a:lnTo>
                    <a:pt x="193040" y="276352"/>
                  </a:lnTo>
                  <a:lnTo>
                    <a:pt x="166624" y="282575"/>
                  </a:lnTo>
                  <a:lnTo>
                    <a:pt x="146304" y="282575"/>
                  </a:lnTo>
                  <a:lnTo>
                    <a:pt x="124079" y="282575"/>
                  </a:lnTo>
                  <a:lnTo>
                    <a:pt x="97663" y="282575"/>
                  </a:lnTo>
                  <a:lnTo>
                    <a:pt x="97663" y="253492"/>
                  </a:lnTo>
                  <a:lnTo>
                    <a:pt x="136271" y="226695"/>
                  </a:lnTo>
                  <a:lnTo>
                    <a:pt x="178943" y="199898"/>
                  </a:lnTo>
                  <a:lnTo>
                    <a:pt x="227711" y="179324"/>
                  </a:lnTo>
                  <a:lnTo>
                    <a:pt x="284607" y="164846"/>
                  </a:lnTo>
                  <a:close/>
                  <a:moveTo>
                    <a:pt x="7466457" y="164846"/>
                  </a:moveTo>
                  <a:lnTo>
                    <a:pt x="7484745" y="164846"/>
                  </a:lnTo>
                  <a:lnTo>
                    <a:pt x="7490841" y="183388"/>
                  </a:lnTo>
                  <a:lnTo>
                    <a:pt x="7490841" y="203962"/>
                  </a:lnTo>
                  <a:lnTo>
                    <a:pt x="7490841" y="228727"/>
                  </a:lnTo>
                  <a:lnTo>
                    <a:pt x="7523353" y="218440"/>
                  </a:lnTo>
                  <a:lnTo>
                    <a:pt x="7547737" y="203962"/>
                  </a:lnTo>
                  <a:lnTo>
                    <a:pt x="7576185" y="189484"/>
                  </a:lnTo>
                  <a:lnTo>
                    <a:pt x="7576185" y="300736"/>
                  </a:lnTo>
                  <a:lnTo>
                    <a:pt x="7576185" y="304927"/>
                  </a:lnTo>
                  <a:lnTo>
                    <a:pt x="7572121" y="304927"/>
                  </a:lnTo>
                  <a:lnTo>
                    <a:pt x="7570089" y="308991"/>
                  </a:lnTo>
                  <a:lnTo>
                    <a:pt x="7543800" y="308991"/>
                  </a:lnTo>
                  <a:lnTo>
                    <a:pt x="7509256" y="311023"/>
                  </a:lnTo>
                  <a:lnTo>
                    <a:pt x="7474712" y="315087"/>
                  </a:lnTo>
                  <a:lnTo>
                    <a:pt x="7446264" y="319151"/>
                  </a:lnTo>
                  <a:lnTo>
                    <a:pt x="7423912" y="323215"/>
                  </a:lnTo>
                  <a:lnTo>
                    <a:pt x="7413752" y="325247"/>
                  </a:lnTo>
                  <a:lnTo>
                    <a:pt x="7389241" y="304927"/>
                  </a:lnTo>
                  <a:lnTo>
                    <a:pt x="7370953" y="276098"/>
                  </a:lnTo>
                  <a:lnTo>
                    <a:pt x="7360793" y="236982"/>
                  </a:lnTo>
                  <a:lnTo>
                    <a:pt x="7362825" y="226695"/>
                  </a:lnTo>
                  <a:lnTo>
                    <a:pt x="7366889" y="218440"/>
                  </a:lnTo>
                  <a:lnTo>
                    <a:pt x="7370953" y="212217"/>
                  </a:lnTo>
                  <a:lnTo>
                    <a:pt x="7375017" y="203962"/>
                  </a:lnTo>
                  <a:lnTo>
                    <a:pt x="7377049" y="197739"/>
                  </a:lnTo>
                  <a:lnTo>
                    <a:pt x="7391273" y="189484"/>
                  </a:lnTo>
                  <a:lnTo>
                    <a:pt x="7409561" y="179197"/>
                  </a:lnTo>
                  <a:lnTo>
                    <a:pt x="7438010" y="168910"/>
                  </a:lnTo>
                  <a:lnTo>
                    <a:pt x="7466457" y="164846"/>
                  </a:lnTo>
                  <a:close/>
                  <a:moveTo>
                    <a:pt x="931545" y="150495"/>
                  </a:moveTo>
                  <a:lnTo>
                    <a:pt x="937641" y="171069"/>
                  </a:lnTo>
                  <a:lnTo>
                    <a:pt x="951865" y="179324"/>
                  </a:lnTo>
                  <a:lnTo>
                    <a:pt x="974217" y="179324"/>
                  </a:lnTo>
                  <a:lnTo>
                    <a:pt x="1008761" y="175260"/>
                  </a:lnTo>
                  <a:lnTo>
                    <a:pt x="1008761" y="183515"/>
                  </a:lnTo>
                  <a:lnTo>
                    <a:pt x="1012825" y="193802"/>
                  </a:lnTo>
                  <a:lnTo>
                    <a:pt x="1016889" y="204089"/>
                  </a:lnTo>
                  <a:lnTo>
                    <a:pt x="1016889" y="212344"/>
                  </a:lnTo>
                  <a:lnTo>
                    <a:pt x="1016889" y="222631"/>
                  </a:lnTo>
                  <a:lnTo>
                    <a:pt x="1016889" y="228727"/>
                  </a:lnTo>
                  <a:lnTo>
                    <a:pt x="1055497" y="251333"/>
                  </a:lnTo>
                  <a:lnTo>
                    <a:pt x="1100201" y="261620"/>
                  </a:lnTo>
                  <a:lnTo>
                    <a:pt x="1151001" y="261620"/>
                  </a:lnTo>
                  <a:lnTo>
                    <a:pt x="1199769" y="261620"/>
                  </a:lnTo>
                  <a:lnTo>
                    <a:pt x="1254633" y="257556"/>
                  </a:lnTo>
                  <a:lnTo>
                    <a:pt x="1299337" y="261620"/>
                  </a:lnTo>
                  <a:lnTo>
                    <a:pt x="1299337" y="271907"/>
                  </a:lnTo>
                  <a:lnTo>
                    <a:pt x="1303401" y="282194"/>
                  </a:lnTo>
                  <a:lnTo>
                    <a:pt x="1307465" y="290449"/>
                  </a:lnTo>
                  <a:lnTo>
                    <a:pt x="1307465" y="294513"/>
                  </a:lnTo>
                  <a:lnTo>
                    <a:pt x="1307465" y="300736"/>
                  </a:lnTo>
                  <a:lnTo>
                    <a:pt x="1307465" y="308991"/>
                  </a:lnTo>
                  <a:lnTo>
                    <a:pt x="1299337" y="333756"/>
                  </a:lnTo>
                  <a:lnTo>
                    <a:pt x="1279017" y="333756"/>
                  </a:lnTo>
                  <a:lnTo>
                    <a:pt x="1254633" y="329692"/>
                  </a:lnTo>
                  <a:lnTo>
                    <a:pt x="1236345" y="325628"/>
                  </a:lnTo>
                  <a:lnTo>
                    <a:pt x="1228217" y="325628"/>
                  </a:lnTo>
                  <a:lnTo>
                    <a:pt x="1222121" y="329692"/>
                  </a:lnTo>
                  <a:lnTo>
                    <a:pt x="1218057" y="337947"/>
                  </a:lnTo>
                  <a:lnTo>
                    <a:pt x="1213993" y="339979"/>
                  </a:lnTo>
                  <a:lnTo>
                    <a:pt x="1207897" y="339979"/>
                  </a:lnTo>
                  <a:lnTo>
                    <a:pt x="1203833" y="344043"/>
                  </a:lnTo>
                  <a:lnTo>
                    <a:pt x="1193673" y="348107"/>
                  </a:lnTo>
                  <a:lnTo>
                    <a:pt x="1183513" y="348107"/>
                  </a:lnTo>
                  <a:lnTo>
                    <a:pt x="1171321" y="352171"/>
                  </a:lnTo>
                  <a:lnTo>
                    <a:pt x="1165225" y="354203"/>
                  </a:lnTo>
                  <a:lnTo>
                    <a:pt x="1155065" y="354203"/>
                  </a:lnTo>
                  <a:lnTo>
                    <a:pt x="1142873" y="354203"/>
                  </a:lnTo>
                  <a:lnTo>
                    <a:pt x="1136777" y="343916"/>
                  </a:lnTo>
                  <a:lnTo>
                    <a:pt x="1132713" y="333629"/>
                  </a:lnTo>
                  <a:lnTo>
                    <a:pt x="1126617" y="325374"/>
                  </a:lnTo>
                  <a:lnTo>
                    <a:pt x="1126617" y="333629"/>
                  </a:lnTo>
                  <a:lnTo>
                    <a:pt x="1118489" y="339852"/>
                  </a:lnTo>
                  <a:lnTo>
                    <a:pt x="1114425" y="348107"/>
                  </a:lnTo>
                  <a:lnTo>
                    <a:pt x="1112393" y="354330"/>
                  </a:lnTo>
                  <a:lnTo>
                    <a:pt x="1094232" y="354330"/>
                  </a:lnTo>
                  <a:lnTo>
                    <a:pt x="1086104" y="344043"/>
                  </a:lnTo>
                  <a:lnTo>
                    <a:pt x="1080008" y="329565"/>
                  </a:lnTo>
                  <a:lnTo>
                    <a:pt x="1073912" y="315087"/>
                  </a:lnTo>
                  <a:lnTo>
                    <a:pt x="1069848" y="325374"/>
                  </a:lnTo>
                  <a:lnTo>
                    <a:pt x="1065784" y="333629"/>
                  </a:lnTo>
                  <a:lnTo>
                    <a:pt x="1061720" y="337693"/>
                  </a:lnTo>
                  <a:lnTo>
                    <a:pt x="1055624" y="337693"/>
                  </a:lnTo>
                  <a:lnTo>
                    <a:pt x="1047496" y="333629"/>
                  </a:lnTo>
                  <a:lnTo>
                    <a:pt x="1041400" y="329565"/>
                  </a:lnTo>
                  <a:lnTo>
                    <a:pt x="1037336" y="325501"/>
                  </a:lnTo>
                  <a:lnTo>
                    <a:pt x="1037336" y="323469"/>
                  </a:lnTo>
                  <a:lnTo>
                    <a:pt x="1037336" y="319405"/>
                  </a:lnTo>
                  <a:lnTo>
                    <a:pt x="1037336" y="315341"/>
                  </a:lnTo>
                  <a:lnTo>
                    <a:pt x="1037336" y="311277"/>
                  </a:lnTo>
                  <a:lnTo>
                    <a:pt x="1033272" y="309245"/>
                  </a:lnTo>
                  <a:lnTo>
                    <a:pt x="1031240" y="309245"/>
                  </a:lnTo>
                  <a:lnTo>
                    <a:pt x="1027176" y="311277"/>
                  </a:lnTo>
                  <a:lnTo>
                    <a:pt x="1019048" y="311277"/>
                  </a:lnTo>
                  <a:lnTo>
                    <a:pt x="1008888" y="315341"/>
                  </a:lnTo>
                  <a:lnTo>
                    <a:pt x="1002792" y="315341"/>
                  </a:lnTo>
                  <a:lnTo>
                    <a:pt x="990600" y="319405"/>
                  </a:lnTo>
                  <a:lnTo>
                    <a:pt x="988568" y="315341"/>
                  </a:lnTo>
                  <a:lnTo>
                    <a:pt x="984504" y="315341"/>
                  </a:lnTo>
                  <a:lnTo>
                    <a:pt x="976376" y="311277"/>
                  </a:lnTo>
                  <a:lnTo>
                    <a:pt x="974344" y="309245"/>
                  </a:lnTo>
                  <a:lnTo>
                    <a:pt x="966216" y="305181"/>
                  </a:lnTo>
                  <a:lnTo>
                    <a:pt x="962152" y="301117"/>
                  </a:lnTo>
                  <a:lnTo>
                    <a:pt x="966216" y="280543"/>
                  </a:lnTo>
                  <a:lnTo>
                    <a:pt x="962152" y="266065"/>
                  </a:lnTo>
                  <a:lnTo>
                    <a:pt x="956056" y="253746"/>
                  </a:lnTo>
                  <a:lnTo>
                    <a:pt x="947928" y="237236"/>
                  </a:lnTo>
                  <a:lnTo>
                    <a:pt x="947928" y="214376"/>
                  </a:lnTo>
                  <a:lnTo>
                    <a:pt x="913384" y="212344"/>
                  </a:lnTo>
                  <a:lnTo>
                    <a:pt x="880872" y="200025"/>
                  </a:lnTo>
                  <a:lnTo>
                    <a:pt x="852424" y="189738"/>
                  </a:lnTo>
                  <a:lnTo>
                    <a:pt x="850392" y="185674"/>
                  </a:lnTo>
                  <a:lnTo>
                    <a:pt x="850392" y="183642"/>
                  </a:lnTo>
                  <a:lnTo>
                    <a:pt x="850392" y="179578"/>
                  </a:lnTo>
                  <a:lnTo>
                    <a:pt x="846328" y="175514"/>
                  </a:lnTo>
                  <a:lnTo>
                    <a:pt x="846328" y="165227"/>
                  </a:lnTo>
                  <a:lnTo>
                    <a:pt x="860552" y="161163"/>
                  </a:lnTo>
                  <a:lnTo>
                    <a:pt x="878840" y="161163"/>
                  </a:lnTo>
                  <a:lnTo>
                    <a:pt x="899160" y="157099"/>
                  </a:lnTo>
                  <a:lnTo>
                    <a:pt x="905256" y="155067"/>
                  </a:lnTo>
                  <a:lnTo>
                    <a:pt x="913384" y="155067"/>
                  </a:lnTo>
                  <a:lnTo>
                    <a:pt x="919480" y="151003"/>
                  </a:lnTo>
                  <a:lnTo>
                    <a:pt x="931672" y="151003"/>
                  </a:lnTo>
                  <a:close/>
                  <a:moveTo>
                    <a:pt x="766953" y="151003"/>
                  </a:moveTo>
                  <a:lnTo>
                    <a:pt x="831850" y="151003"/>
                  </a:lnTo>
                  <a:lnTo>
                    <a:pt x="831850" y="157226"/>
                  </a:lnTo>
                  <a:lnTo>
                    <a:pt x="835914" y="165481"/>
                  </a:lnTo>
                  <a:lnTo>
                    <a:pt x="835914" y="171704"/>
                  </a:lnTo>
                  <a:lnTo>
                    <a:pt x="837946" y="184023"/>
                  </a:lnTo>
                  <a:lnTo>
                    <a:pt x="821690" y="184023"/>
                  </a:lnTo>
                  <a:lnTo>
                    <a:pt x="813562" y="184023"/>
                  </a:lnTo>
                  <a:lnTo>
                    <a:pt x="807466" y="184023"/>
                  </a:lnTo>
                  <a:lnTo>
                    <a:pt x="793242" y="179959"/>
                  </a:lnTo>
                  <a:lnTo>
                    <a:pt x="781050" y="179959"/>
                  </a:lnTo>
                  <a:lnTo>
                    <a:pt x="766826" y="175895"/>
                  </a:lnTo>
                  <a:lnTo>
                    <a:pt x="766826" y="150495"/>
                  </a:lnTo>
                  <a:close/>
                  <a:moveTo>
                    <a:pt x="612267" y="142240"/>
                  </a:moveTo>
                  <a:lnTo>
                    <a:pt x="626491" y="150495"/>
                  </a:lnTo>
                  <a:lnTo>
                    <a:pt x="640715" y="156718"/>
                  </a:lnTo>
                  <a:lnTo>
                    <a:pt x="646811" y="169037"/>
                  </a:lnTo>
                  <a:lnTo>
                    <a:pt x="654939" y="183515"/>
                  </a:lnTo>
                  <a:lnTo>
                    <a:pt x="656971" y="197993"/>
                  </a:lnTo>
                  <a:lnTo>
                    <a:pt x="636651" y="197993"/>
                  </a:lnTo>
                  <a:lnTo>
                    <a:pt x="636651" y="189738"/>
                  </a:lnTo>
                  <a:lnTo>
                    <a:pt x="626491" y="183515"/>
                  </a:lnTo>
                  <a:lnTo>
                    <a:pt x="622427" y="175260"/>
                  </a:lnTo>
                  <a:lnTo>
                    <a:pt x="618363" y="169037"/>
                  </a:lnTo>
                  <a:lnTo>
                    <a:pt x="614299" y="156718"/>
                  </a:lnTo>
                  <a:lnTo>
                    <a:pt x="612267" y="142240"/>
                  </a:lnTo>
                  <a:close/>
                  <a:moveTo>
                    <a:pt x="994664" y="125730"/>
                  </a:moveTo>
                  <a:lnTo>
                    <a:pt x="1027176" y="125730"/>
                  </a:lnTo>
                  <a:lnTo>
                    <a:pt x="1027176" y="142240"/>
                  </a:lnTo>
                  <a:lnTo>
                    <a:pt x="994537" y="142240"/>
                  </a:lnTo>
                  <a:lnTo>
                    <a:pt x="994537" y="125730"/>
                  </a:lnTo>
                  <a:close/>
                  <a:moveTo>
                    <a:pt x="390398" y="125730"/>
                  </a:moveTo>
                  <a:lnTo>
                    <a:pt x="408686" y="127762"/>
                  </a:lnTo>
                  <a:lnTo>
                    <a:pt x="422910" y="127762"/>
                  </a:lnTo>
                  <a:lnTo>
                    <a:pt x="437134" y="131826"/>
                  </a:lnTo>
                  <a:lnTo>
                    <a:pt x="447294" y="135890"/>
                  </a:lnTo>
                  <a:lnTo>
                    <a:pt x="441198" y="146177"/>
                  </a:lnTo>
                  <a:lnTo>
                    <a:pt x="433070" y="156464"/>
                  </a:lnTo>
                  <a:lnTo>
                    <a:pt x="426974" y="164719"/>
                  </a:lnTo>
                  <a:lnTo>
                    <a:pt x="416814" y="175006"/>
                  </a:lnTo>
                  <a:lnTo>
                    <a:pt x="404622" y="183261"/>
                  </a:lnTo>
                  <a:lnTo>
                    <a:pt x="394462" y="185293"/>
                  </a:lnTo>
                  <a:lnTo>
                    <a:pt x="388366" y="185293"/>
                  </a:lnTo>
                  <a:lnTo>
                    <a:pt x="376174" y="183261"/>
                  </a:lnTo>
                  <a:lnTo>
                    <a:pt x="370078" y="175006"/>
                  </a:lnTo>
                  <a:lnTo>
                    <a:pt x="366014" y="168783"/>
                  </a:lnTo>
                  <a:lnTo>
                    <a:pt x="361950" y="160528"/>
                  </a:lnTo>
                  <a:lnTo>
                    <a:pt x="361950" y="150241"/>
                  </a:lnTo>
                  <a:lnTo>
                    <a:pt x="376174" y="139954"/>
                  </a:lnTo>
                  <a:lnTo>
                    <a:pt x="390398" y="125476"/>
                  </a:lnTo>
                  <a:close/>
                  <a:moveTo>
                    <a:pt x="884809" y="111379"/>
                  </a:moveTo>
                  <a:lnTo>
                    <a:pt x="894969" y="111379"/>
                  </a:lnTo>
                  <a:lnTo>
                    <a:pt x="903097" y="111379"/>
                  </a:lnTo>
                  <a:lnTo>
                    <a:pt x="909193" y="111379"/>
                  </a:lnTo>
                  <a:lnTo>
                    <a:pt x="913257" y="111379"/>
                  </a:lnTo>
                  <a:lnTo>
                    <a:pt x="919353" y="111379"/>
                  </a:lnTo>
                  <a:lnTo>
                    <a:pt x="927481" y="111379"/>
                  </a:lnTo>
                  <a:lnTo>
                    <a:pt x="937641" y="111379"/>
                  </a:lnTo>
                  <a:lnTo>
                    <a:pt x="937641" y="125730"/>
                  </a:lnTo>
                  <a:lnTo>
                    <a:pt x="890905" y="136017"/>
                  </a:lnTo>
                  <a:lnTo>
                    <a:pt x="884809" y="111252"/>
                  </a:lnTo>
                  <a:close/>
                  <a:moveTo>
                    <a:pt x="447421" y="88646"/>
                  </a:moveTo>
                  <a:lnTo>
                    <a:pt x="461645" y="92710"/>
                  </a:lnTo>
                  <a:lnTo>
                    <a:pt x="475869" y="96774"/>
                  </a:lnTo>
                  <a:lnTo>
                    <a:pt x="488061" y="102997"/>
                  </a:lnTo>
                  <a:lnTo>
                    <a:pt x="480060" y="102997"/>
                  </a:lnTo>
                  <a:lnTo>
                    <a:pt x="461772" y="111252"/>
                  </a:lnTo>
                  <a:lnTo>
                    <a:pt x="441452" y="111252"/>
                  </a:lnTo>
                  <a:lnTo>
                    <a:pt x="417068" y="111252"/>
                  </a:lnTo>
                  <a:lnTo>
                    <a:pt x="417068" y="103124"/>
                  </a:lnTo>
                  <a:lnTo>
                    <a:pt x="423164" y="103124"/>
                  </a:lnTo>
                  <a:lnTo>
                    <a:pt x="431292" y="96901"/>
                  </a:lnTo>
                  <a:lnTo>
                    <a:pt x="441452" y="92837"/>
                  </a:lnTo>
                  <a:lnTo>
                    <a:pt x="447548" y="88773"/>
                  </a:lnTo>
                  <a:close/>
                  <a:moveTo>
                    <a:pt x="5432679" y="84709"/>
                  </a:moveTo>
                  <a:lnTo>
                    <a:pt x="5467223" y="88773"/>
                  </a:lnTo>
                  <a:lnTo>
                    <a:pt x="5475351" y="97028"/>
                  </a:lnTo>
                  <a:lnTo>
                    <a:pt x="5479415" y="103251"/>
                  </a:lnTo>
                  <a:lnTo>
                    <a:pt x="5485511" y="111506"/>
                  </a:lnTo>
                  <a:lnTo>
                    <a:pt x="5481447" y="117729"/>
                  </a:lnTo>
                  <a:lnTo>
                    <a:pt x="5481447" y="121793"/>
                  </a:lnTo>
                  <a:lnTo>
                    <a:pt x="5479415" y="125857"/>
                  </a:lnTo>
                  <a:lnTo>
                    <a:pt x="5457063" y="154686"/>
                  </a:lnTo>
                  <a:lnTo>
                    <a:pt x="5428615" y="175260"/>
                  </a:lnTo>
                  <a:lnTo>
                    <a:pt x="5396103" y="193802"/>
                  </a:lnTo>
                  <a:lnTo>
                    <a:pt x="5357495" y="208280"/>
                  </a:lnTo>
                  <a:lnTo>
                    <a:pt x="5322951" y="222758"/>
                  </a:lnTo>
                  <a:lnTo>
                    <a:pt x="5290439" y="237236"/>
                  </a:lnTo>
                  <a:lnTo>
                    <a:pt x="5255895" y="266065"/>
                  </a:lnTo>
                  <a:lnTo>
                    <a:pt x="5215255" y="309372"/>
                  </a:lnTo>
                  <a:lnTo>
                    <a:pt x="5174615" y="358775"/>
                  </a:lnTo>
                  <a:lnTo>
                    <a:pt x="5133975" y="416433"/>
                  </a:lnTo>
                  <a:lnTo>
                    <a:pt x="5103495" y="474091"/>
                  </a:lnTo>
                  <a:lnTo>
                    <a:pt x="5081143" y="531749"/>
                  </a:lnTo>
                  <a:lnTo>
                    <a:pt x="5070983" y="585343"/>
                  </a:lnTo>
                  <a:lnTo>
                    <a:pt x="5075047" y="603885"/>
                  </a:lnTo>
                  <a:lnTo>
                    <a:pt x="5089271" y="624459"/>
                  </a:lnTo>
                  <a:lnTo>
                    <a:pt x="5105527" y="647065"/>
                  </a:lnTo>
                  <a:lnTo>
                    <a:pt x="5127879" y="663575"/>
                  </a:lnTo>
                  <a:lnTo>
                    <a:pt x="5127879" y="671830"/>
                  </a:lnTo>
                  <a:lnTo>
                    <a:pt x="5117719" y="671830"/>
                  </a:lnTo>
                  <a:lnTo>
                    <a:pt x="5109591" y="690372"/>
                  </a:lnTo>
                  <a:lnTo>
                    <a:pt x="5081143" y="678053"/>
                  </a:lnTo>
                  <a:lnTo>
                    <a:pt x="5048631" y="671830"/>
                  </a:lnTo>
                  <a:lnTo>
                    <a:pt x="5038471" y="643001"/>
                  </a:lnTo>
                  <a:lnTo>
                    <a:pt x="5020183" y="618236"/>
                  </a:lnTo>
                  <a:lnTo>
                    <a:pt x="5003927" y="599694"/>
                  </a:lnTo>
                  <a:lnTo>
                    <a:pt x="4985639" y="581152"/>
                  </a:lnTo>
                  <a:lnTo>
                    <a:pt x="4971415" y="552323"/>
                  </a:lnTo>
                  <a:lnTo>
                    <a:pt x="4991735" y="537845"/>
                  </a:lnTo>
                  <a:lnTo>
                    <a:pt x="5003927" y="531622"/>
                  </a:lnTo>
                  <a:lnTo>
                    <a:pt x="5003927" y="521335"/>
                  </a:lnTo>
                  <a:lnTo>
                    <a:pt x="4999863" y="513080"/>
                  </a:lnTo>
                  <a:lnTo>
                    <a:pt x="4995799" y="498602"/>
                  </a:lnTo>
                  <a:lnTo>
                    <a:pt x="4999863" y="484124"/>
                  </a:lnTo>
                  <a:lnTo>
                    <a:pt x="5010023" y="465582"/>
                  </a:lnTo>
                  <a:lnTo>
                    <a:pt x="5024247" y="455295"/>
                  </a:lnTo>
                  <a:lnTo>
                    <a:pt x="5038471" y="440817"/>
                  </a:lnTo>
                  <a:lnTo>
                    <a:pt x="5048631" y="420243"/>
                  </a:lnTo>
                  <a:lnTo>
                    <a:pt x="5042535" y="416179"/>
                  </a:lnTo>
                  <a:lnTo>
                    <a:pt x="5034407" y="412115"/>
                  </a:lnTo>
                  <a:lnTo>
                    <a:pt x="5034407" y="410083"/>
                  </a:lnTo>
                  <a:lnTo>
                    <a:pt x="5032375" y="410083"/>
                  </a:lnTo>
                  <a:lnTo>
                    <a:pt x="5032375" y="406019"/>
                  </a:lnTo>
                  <a:lnTo>
                    <a:pt x="5032375" y="401955"/>
                  </a:lnTo>
                  <a:lnTo>
                    <a:pt x="5048631" y="383413"/>
                  </a:lnTo>
                  <a:lnTo>
                    <a:pt x="5066919" y="366903"/>
                  </a:lnTo>
                  <a:lnTo>
                    <a:pt x="5077079" y="340106"/>
                  </a:lnTo>
                  <a:lnTo>
                    <a:pt x="5081143" y="333883"/>
                  </a:lnTo>
                  <a:lnTo>
                    <a:pt x="5077079" y="323596"/>
                  </a:lnTo>
                  <a:lnTo>
                    <a:pt x="5077079" y="315341"/>
                  </a:lnTo>
                  <a:lnTo>
                    <a:pt x="5075047" y="311277"/>
                  </a:lnTo>
                  <a:lnTo>
                    <a:pt x="5075047" y="300990"/>
                  </a:lnTo>
                  <a:lnTo>
                    <a:pt x="5075047" y="294767"/>
                  </a:lnTo>
                  <a:lnTo>
                    <a:pt x="5077079" y="282448"/>
                  </a:lnTo>
                  <a:lnTo>
                    <a:pt x="5105527" y="251587"/>
                  </a:lnTo>
                  <a:lnTo>
                    <a:pt x="5142103" y="218694"/>
                  </a:lnTo>
                  <a:lnTo>
                    <a:pt x="5186807" y="185801"/>
                  </a:lnTo>
                  <a:lnTo>
                    <a:pt x="5233543" y="161036"/>
                  </a:lnTo>
                  <a:lnTo>
                    <a:pt x="5272151" y="142494"/>
                  </a:lnTo>
                  <a:lnTo>
                    <a:pt x="5337175" y="142494"/>
                  </a:lnTo>
                  <a:lnTo>
                    <a:pt x="5357495" y="132207"/>
                  </a:lnTo>
                  <a:lnTo>
                    <a:pt x="5371719" y="121920"/>
                  </a:lnTo>
                  <a:lnTo>
                    <a:pt x="5381879" y="107442"/>
                  </a:lnTo>
                  <a:lnTo>
                    <a:pt x="5394071" y="99187"/>
                  </a:lnTo>
                  <a:lnTo>
                    <a:pt x="5408295" y="92964"/>
                  </a:lnTo>
                  <a:lnTo>
                    <a:pt x="5432679" y="84709"/>
                  </a:lnTo>
                  <a:close/>
                  <a:moveTo>
                    <a:pt x="813562" y="30988"/>
                  </a:moveTo>
                  <a:lnTo>
                    <a:pt x="846074" y="30988"/>
                  </a:lnTo>
                  <a:lnTo>
                    <a:pt x="856234" y="45466"/>
                  </a:lnTo>
                  <a:lnTo>
                    <a:pt x="870585" y="59817"/>
                  </a:lnTo>
                  <a:lnTo>
                    <a:pt x="884809" y="70104"/>
                  </a:lnTo>
                  <a:lnTo>
                    <a:pt x="878713" y="78359"/>
                  </a:lnTo>
                  <a:lnTo>
                    <a:pt x="874649" y="82423"/>
                  </a:lnTo>
                  <a:lnTo>
                    <a:pt x="870585" y="84455"/>
                  </a:lnTo>
                  <a:lnTo>
                    <a:pt x="866521" y="92710"/>
                  </a:lnTo>
                  <a:lnTo>
                    <a:pt x="864489" y="98933"/>
                  </a:lnTo>
                  <a:lnTo>
                    <a:pt x="860425" y="111252"/>
                  </a:lnTo>
                  <a:lnTo>
                    <a:pt x="850265" y="111252"/>
                  </a:lnTo>
                  <a:lnTo>
                    <a:pt x="836041" y="111252"/>
                  </a:lnTo>
                  <a:lnTo>
                    <a:pt x="827913" y="107188"/>
                  </a:lnTo>
                  <a:lnTo>
                    <a:pt x="817753" y="107188"/>
                  </a:lnTo>
                  <a:lnTo>
                    <a:pt x="807593" y="103124"/>
                  </a:lnTo>
                  <a:lnTo>
                    <a:pt x="807593" y="88646"/>
                  </a:lnTo>
                  <a:lnTo>
                    <a:pt x="809625" y="78359"/>
                  </a:lnTo>
                  <a:lnTo>
                    <a:pt x="813689" y="63881"/>
                  </a:lnTo>
                  <a:lnTo>
                    <a:pt x="813689" y="49530"/>
                  </a:lnTo>
                  <a:lnTo>
                    <a:pt x="813689" y="30988"/>
                  </a:lnTo>
                  <a:close/>
                  <a:moveTo>
                    <a:pt x="6437376" y="127"/>
                  </a:moveTo>
                  <a:lnTo>
                    <a:pt x="6475984" y="127"/>
                  </a:lnTo>
                  <a:lnTo>
                    <a:pt x="6484112" y="10414"/>
                  </a:lnTo>
                  <a:lnTo>
                    <a:pt x="6486144" y="14478"/>
                  </a:lnTo>
                  <a:lnTo>
                    <a:pt x="6490208" y="20701"/>
                  </a:lnTo>
                  <a:lnTo>
                    <a:pt x="6498336" y="28956"/>
                  </a:lnTo>
                  <a:lnTo>
                    <a:pt x="6500368" y="39243"/>
                  </a:lnTo>
                  <a:lnTo>
                    <a:pt x="6490208" y="43307"/>
                  </a:lnTo>
                  <a:lnTo>
                    <a:pt x="6486144" y="45339"/>
                  </a:lnTo>
                  <a:lnTo>
                    <a:pt x="6480048" y="49403"/>
                  </a:lnTo>
                  <a:lnTo>
                    <a:pt x="6475984" y="55626"/>
                  </a:lnTo>
                  <a:lnTo>
                    <a:pt x="6471920" y="59690"/>
                  </a:lnTo>
                  <a:lnTo>
                    <a:pt x="6469888" y="69977"/>
                  </a:lnTo>
                  <a:lnTo>
                    <a:pt x="6498336" y="78232"/>
                  </a:lnTo>
                  <a:lnTo>
                    <a:pt x="6512560" y="84455"/>
                  </a:lnTo>
                  <a:lnTo>
                    <a:pt x="6526784" y="98933"/>
                  </a:lnTo>
                  <a:lnTo>
                    <a:pt x="6541008" y="117475"/>
                  </a:lnTo>
                  <a:lnTo>
                    <a:pt x="6565392" y="107188"/>
                  </a:lnTo>
                  <a:lnTo>
                    <a:pt x="6589776" y="103124"/>
                  </a:lnTo>
                  <a:lnTo>
                    <a:pt x="6618224" y="99060"/>
                  </a:lnTo>
                  <a:lnTo>
                    <a:pt x="6650736" y="88773"/>
                  </a:lnTo>
                  <a:lnTo>
                    <a:pt x="6652768" y="84709"/>
                  </a:lnTo>
                  <a:lnTo>
                    <a:pt x="6656832" y="88773"/>
                  </a:lnTo>
                  <a:lnTo>
                    <a:pt x="6656832" y="92837"/>
                  </a:lnTo>
                  <a:lnTo>
                    <a:pt x="6656832" y="96901"/>
                  </a:lnTo>
                  <a:lnTo>
                    <a:pt x="6685280" y="111379"/>
                  </a:lnTo>
                  <a:lnTo>
                    <a:pt x="6707632" y="127889"/>
                  </a:lnTo>
                  <a:lnTo>
                    <a:pt x="6723888" y="150495"/>
                  </a:lnTo>
                  <a:lnTo>
                    <a:pt x="6742176" y="175260"/>
                  </a:lnTo>
                  <a:lnTo>
                    <a:pt x="6742176" y="222631"/>
                  </a:lnTo>
                  <a:lnTo>
                    <a:pt x="6717792" y="241173"/>
                  </a:lnTo>
                  <a:lnTo>
                    <a:pt x="6707632" y="257683"/>
                  </a:lnTo>
                  <a:lnTo>
                    <a:pt x="6699504" y="276225"/>
                  </a:lnTo>
                  <a:lnTo>
                    <a:pt x="6689344" y="294767"/>
                  </a:lnTo>
                  <a:lnTo>
                    <a:pt x="6660896" y="311277"/>
                  </a:lnTo>
                  <a:lnTo>
                    <a:pt x="6628384" y="329819"/>
                  </a:lnTo>
                  <a:lnTo>
                    <a:pt x="6595872" y="352425"/>
                  </a:lnTo>
                  <a:lnTo>
                    <a:pt x="6571615" y="381127"/>
                  </a:lnTo>
                  <a:lnTo>
                    <a:pt x="6579743" y="381127"/>
                  </a:lnTo>
                  <a:lnTo>
                    <a:pt x="6604127" y="366649"/>
                  </a:lnTo>
                  <a:lnTo>
                    <a:pt x="6632575" y="362585"/>
                  </a:lnTo>
                  <a:lnTo>
                    <a:pt x="6665087" y="366649"/>
                  </a:lnTo>
                  <a:lnTo>
                    <a:pt x="6665087" y="372872"/>
                  </a:lnTo>
                  <a:lnTo>
                    <a:pt x="6661023" y="381127"/>
                  </a:lnTo>
                  <a:lnTo>
                    <a:pt x="6661023" y="383159"/>
                  </a:lnTo>
                  <a:lnTo>
                    <a:pt x="6661023" y="387223"/>
                  </a:lnTo>
                  <a:lnTo>
                    <a:pt x="6661023" y="391287"/>
                  </a:lnTo>
                  <a:lnTo>
                    <a:pt x="6665087" y="391287"/>
                  </a:lnTo>
                  <a:lnTo>
                    <a:pt x="6671183" y="395351"/>
                  </a:lnTo>
                  <a:lnTo>
                    <a:pt x="6681343" y="383032"/>
                  </a:lnTo>
                  <a:lnTo>
                    <a:pt x="6695567" y="372745"/>
                  </a:lnTo>
                  <a:lnTo>
                    <a:pt x="6709791" y="362458"/>
                  </a:lnTo>
                  <a:lnTo>
                    <a:pt x="6728079" y="354203"/>
                  </a:lnTo>
                  <a:lnTo>
                    <a:pt x="6728079" y="366522"/>
                  </a:lnTo>
                  <a:lnTo>
                    <a:pt x="6721983" y="376809"/>
                  </a:lnTo>
                  <a:lnTo>
                    <a:pt x="6717919" y="387096"/>
                  </a:lnTo>
                  <a:lnTo>
                    <a:pt x="6713855" y="401574"/>
                  </a:lnTo>
                  <a:lnTo>
                    <a:pt x="6709791" y="420116"/>
                  </a:lnTo>
                  <a:lnTo>
                    <a:pt x="6713855" y="424180"/>
                  </a:lnTo>
                  <a:lnTo>
                    <a:pt x="6717919" y="424180"/>
                  </a:lnTo>
                  <a:lnTo>
                    <a:pt x="6717919" y="426212"/>
                  </a:lnTo>
                  <a:lnTo>
                    <a:pt x="6736207" y="426212"/>
                  </a:lnTo>
                  <a:lnTo>
                    <a:pt x="6736207" y="401828"/>
                  </a:lnTo>
                  <a:lnTo>
                    <a:pt x="6770751" y="397764"/>
                  </a:lnTo>
                  <a:lnTo>
                    <a:pt x="6803263" y="397764"/>
                  </a:lnTo>
                  <a:lnTo>
                    <a:pt x="6827647" y="401828"/>
                  </a:lnTo>
                  <a:lnTo>
                    <a:pt x="6852031" y="420370"/>
                  </a:lnTo>
                  <a:lnTo>
                    <a:pt x="6852031" y="424434"/>
                  </a:lnTo>
                  <a:lnTo>
                    <a:pt x="6852031" y="434721"/>
                  </a:lnTo>
                  <a:lnTo>
                    <a:pt x="6856095" y="445008"/>
                  </a:lnTo>
                  <a:lnTo>
                    <a:pt x="6856095" y="455295"/>
                  </a:lnTo>
                  <a:lnTo>
                    <a:pt x="6860159" y="465582"/>
                  </a:lnTo>
                  <a:lnTo>
                    <a:pt x="6961886" y="473837"/>
                  </a:lnTo>
                  <a:lnTo>
                    <a:pt x="6970014" y="451231"/>
                  </a:lnTo>
                  <a:lnTo>
                    <a:pt x="6970014" y="445008"/>
                  </a:lnTo>
                  <a:lnTo>
                    <a:pt x="6970014" y="440944"/>
                  </a:lnTo>
                  <a:lnTo>
                    <a:pt x="6970014" y="434721"/>
                  </a:lnTo>
                  <a:lnTo>
                    <a:pt x="6970014" y="424434"/>
                  </a:lnTo>
                  <a:lnTo>
                    <a:pt x="6970014" y="412115"/>
                  </a:lnTo>
                  <a:lnTo>
                    <a:pt x="6976110" y="410083"/>
                  </a:lnTo>
                  <a:lnTo>
                    <a:pt x="6980174" y="410083"/>
                  </a:lnTo>
                  <a:lnTo>
                    <a:pt x="6980174" y="406019"/>
                  </a:lnTo>
                  <a:lnTo>
                    <a:pt x="6984238" y="401955"/>
                  </a:lnTo>
                  <a:lnTo>
                    <a:pt x="7004558" y="412242"/>
                  </a:lnTo>
                  <a:lnTo>
                    <a:pt x="7026910" y="424561"/>
                  </a:lnTo>
                  <a:lnTo>
                    <a:pt x="7047230" y="434848"/>
                  </a:lnTo>
                  <a:lnTo>
                    <a:pt x="7069582" y="416306"/>
                  </a:lnTo>
                  <a:lnTo>
                    <a:pt x="7093966" y="406019"/>
                  </a:lnTo>
                  <a:lnTo>
                    <a:pt x="7132574" y="401955"/>
                  </a:lnTo>
                  <a:lnTo>
                    <a:pt x="7132574" y="412242"/>
                  </a:lnTo>
                  <a:lnTo>
                    <a:pt x="7138670" y="412242"/>
                  </a:lnTo>
                  <a:lnTo>
                    <a:pt x="7156958" y="484378"/>
                  </a:lnTo>
                  <a:lnTo>
                    <a:pt x="7132574" y="509143"/>
                  </a:lnTo>
                  <a:lnTo>
                    <a:pt x="7118350" y="546227"/>
                  </a:lnTo>
                  <a:lnTo>
                    <a:pt x="7122414" y="552450"/>
                  </a:lnTo>
                  <a:lnTo>
                    <a:pt x="7126478" y="560705"/>
                  </a:lnTo>
                  <a:lnTo>
                    <a:pt x="7126478" y="566928"/>
                  </a:lnTo>
                  <a:lnTo>
                    <a:pt x="7128510" y="575183"/>
                  </a:lnTo>
                  <a:lnTo>
                    <a:pt x="7132574" y="585470"/>
                  </a:lnTo>
                  <a:lnTo>
                    <a:pt x="7150862" y="604012"/>
                  </a:lnTo>
                  <a:lnTo>
                    <a:pt x="7175247" y="618490"/>
                  </a:lnTo>
                  <a:lnTo>
                    <a:pt x="7195566" y="632968"/>
                  </a:lnTo>
                  <a:lnTo>
                    <a:pt x="7199630" y="628904"/>
                  </a:lnTo>
                  <a:lnTo>
                    <a:pt x="7203694" y="624840"/>
                  </a:lnTo>
                  <a:lnTo>
                    <a:pt x="7213854" y="608330"/>
                  </a:lnTo>
                  <a:lnTo>
                    <a:pt x="7221982" y="585724"/>
                  </a:lnTo>
                  <a:lnTo>
                    <a:pt x="7228078" y="565150"/>
                  </a:lnTo>
                  <a:lnTo>
                    <a:pt x="7242302" y="546608"/>
                  </a:lnTo>
                  <a:lnTo>
                    <a:pt x="7242302" y="565150"/>
                  </a:lnTo>
                  <a:lnTo>
                    <a:pt x="7246366" y="579628"/>
                  </a:lnTo>
                  <a:lnTo>
                    <a:pt x="7252462" y="589915"/>
                  </a:lnTo>
                  <a:lnTo>
                    <a:pt x="7264654" y="596138"/>
                  </a:lnTo>
                  <a:lnTo>
                    <a:pt x="7278878" y="600202"/>
                  </a:lnTo>
                  <a:lnTo>
                    <a:pt x="7295134" y="604266"/>
                  </a:lnTo>
                  <a:lnTo>
                    <a:pt x="7321550" y="560959"/>
                  </a:lnTo>
                  <a:lnTo>
                    <a:pt x="7331710" y="571246"/>
                  </a:lnTo>
                  <a:lnTo>
                    <a:pt x="7341870" y="579501"/>
                  </a:lnTo>
                  <a:lnTo>
                    <a:pt x="7347966" y="589788"/>
                  </a:lnTo>
                  <a:lnTo>
                    <a:pt x="7360158" y="596011"/>
                  </a:lnTo>
                  <a:lnTo>
                    <a:pt x="7374382" y="604266"/>
                  </a:lnTo>
                  <a:lnTo>
                    <a:pt x="7380478" y="596011"/>
                  </a:lnTo>
                  <a:lnTo>
                    <a:pt x="7388606" y="589788"/>
                  </a:lnTo>
                  <a:lnTo>
                    <a:pt x="7394702" y="589788"/>
                  </a:lnTo>
                  <a:lnTo>
                    <a:pt x="7398766" y="589788"/>
                  </a:lnTo>
                  <a:lnTo>
                    <a:pt x="7408926" y="589788"/>
                  </a:lnTo>
                  <a:lnTo>
                    <a:pt x="7417054" y="593852"/>
                  </a:lnTo>
                  <a:lnTo>
                    <a:pt x="7431278" y="593852"/>
                  </a:lnTo>
                  <a:lnTo>
                    <a:pt x="7427214" y="556768"/>
                  </a:lnTo>
                  <a:lnTo>
                    <a:pt x="7419086" y="532003"/>
                  </a:lnTo>
                  <a:lnTo>
                    <a:pt x="7412990" y="499110"/>
                  </a:lnTo>
                  <a:lnTo>
                    <a:pt x="7437374" y="492887"/>
                  </a:lnTo>
                  <a:lnTo>
                    <a:pt x="7459726" y="484632"/>
                  </a:lnTo>
                  <a:lnTo>
                    <a:pt x="7494270" y="484632"/>
                  </a:lnTo>
                  <a:lnTo>
                    <a:pt x="7532878" y="488696"/>
                  </a:lnTo>
                  <a:lnTo>
                    <a:pt x="7571486" y="498983"/>
                  </a:lnTo>
                  <a:lnTo>
                    <a:pt x="7608062" y="509270"/>
                  </a:lnTo>
                  <a:lnTo>
                    <a:pt x="7640574" y="521589"/>
                  </a:lnTo>
                  <a:lnTo>
                    <a:pt x="7654798" y="531876"/>
                  </a:lnTo>
                  <a:lnTo>
                    <a:pt x="7660894" y="538099"/>
                  </a:lnTo>
                  <a:lnTo>
                    <a:pt x="7664958" y="550418"/>
                  </a:lnTo>
                  <a:lnTo>
                    <a:pt x="7664958" y="556641"/>
                  </a:lnTo>
                  <a:lnTo>
                    <a:pt x="7669022" y="560705"/>
                  </a:lnTo>
                  <a:lnTo>
                    <a:pt x="7669022" y="566928"/>
                  </a:lnTo>
                  <a:lnTo>
                    <a:pt x="7675118" y="570992"/>
                  </a:lnTo>
                  <a:lnTo>
                    <a:pt x="7683247" y="575056"/>
                  </a:lnTo>
                  <a:lnTo>
                    <a:pt x="7693406" y="579120"/>
                  </a:lnTo>
                  <a:lnTo>
                    <a:pt x="7713726" y="570865"/>
                  </a:lnTo>
                  <a:lnTo>
                    <a:pt x="7738110" y="570865"/>
                  </a:lnTo>
                  <a:lnTo>
                    <a:pt x="7764526" y="570865"/>
                  </a:lnTo>
                  <a:lnTo>
                    <a:pt x="7774686" y="593471"/>
                  </a:lnTo>
                  <a:lnTo>
                    <a:pt x="7788910" y="614045"/>
                  </a:lnTo>
                  <a:lnTo>
                    <a:pt x="7809230" y="632587"/>
                  </a:lnTo>
                  <a:lnTo>
                    <a:pt x="7835647" y="642874"/>
                  </a:lnTo>
                  <a:lnTo>
                    <a:pt x="7860030" y="632587"/>
                  </a:lnTo>
                  <a:lnTo>
                    <a:pt x="7894574" y="632587"/>
                  </a:lnTo>
                  <a:lnTo>
                    <a:pt x="7927086" y="636651"/>
                  </a:lnTo>
                  <a:lnTo>
                    <a:pt x="7959598" y="642874"/>
                  </a:lnTo>
                  <a:lnTo>
                    <a:pt x="7983982" y="649097"/>
                  </a:lnTo>
                  <a:lnTo>
                    <a:pt x="7994142" y="681990"/>
                  </a:lnTo>
                  <a:lnTo>
                    <a:pt x="7998206" y="710819"/>
                  </a:lnTo>
                  <a:lnTo>
                    <a:pt x="8004302" y="735584"/>
                  </a:lnTo>
                  <a:lnTo>
                    <a:pt x="8012430" y="739648"/>
                  </a:lnTo>
                  <a:lnTo>
                    <a:pt x="8016494" y="747903"/>
                  </a:lnTo>
                  <a:lnTo>
                    <a:pt x="8022590" y="749935"/>
                  </a:lnTo>
                  <a:lnTo>
                    <a:pt x="8089773" y="743712"/>
                  </a:lnTo>
                  <a:lnTo>
                    <a:pt x="8156956" y="743712"/>
                  </a:lnTo>
                  <a:lnTo>
                    <a:pt x="8226172" y="743712"/>
                  </a:lnTo>
                  <a:lnTo>
                    <a:pt x="8232267" y="758190"/>
                  </a:lnTo>
                  <a:lnTo>
                    <a:pt x="8242427" y="768477"/>
                  </a:lnTo>
                  <a:lnTo>
                    <a:pt x="8254619" y="782955"/>
                  </a:lnTo>
                  <a:lnTo>
                    <a:pt x="8264779" y="791210"/>
                  </a:lnTo>
                  <a:lnTo>
                    <a:pt x="8279003" y="801497"/>
                  </a:lnTo>
                  <a:lnTo>
                    <a:pt x="8279003" y="791210"/>
                  </a:lnTo>
                  <a:lnTo>
                    <a:pt x="8283067" y="787146"/>
                  </a:lnTo>
                  <a:lnTo>
                    <a:pt x="8285099" y="778891"/>
                  </a:lnTo>
                  <a:lnTo>
                    <a:pt x="8285099" y="772668"/>
                  </a:lnTo>
                  <a:lnTo>
                    <a:pt x="8289163" y="762381"/>
                  </a:lnTo>
                  <a:lnTo>
                    <a:pt x="8283067" y="750062"/>
                  </a:lnTo>
                  <a:lnTo>
                    <a:pt x="8279003" y="743839"/>
                  </a:lnTo>
                  <a:lnTo>
                    <a:pt x="8274939" y="739775"/>
                  </a:lnTo>
                  <a:lnTo>
                    <a:pt x="8274939" y="733552"/>
                  </a:lnTo>
                  <a:lnTo>
                    <a:pt x="8279003" y="725297"/>
                  </a:lnTo>
                  <a:lnTo>
                    <a:pt x="8279003" y="715010"/>
                  </a:lnTo>
                  <a:lnTo>
                    <a:pt x="8279003" y="704723"/>
                  </a:lnTo>
                  <a:lnTo>
                    <a:pt x="8313547" y="710946"/>
                  </a:lnTo>
                  <a:lnTo>
                    <a:pt x="8337931" y="725424"/>
                  </a:lnTo>
                  <a:lnTo>
                    <a:pt x="8366379" y="735711"/>
                  </a:lnTo>
                  <a:lnTo>
                    <a:pt x="8378572" y="735711"/>
                  </a:lnTo>
                  <a:lnTo>
                    <a:pt x="8388731" y="735711"/>
                  </a:lnTo>
                  <a:lnTo>
                    <a:pt x="8398891" y="733679"/>
                  </a:lnTo>
                  <a:lnTo>
                    <a:pt x="8407019" y="725424"/>
                  </a:lnTo>
                  <a:lnTo>
                    <a:pt x="8413115" y="721360"/>
                  </a:lnTo>
                  <a:lnTo>
                    <a:pt x="8421243" y="719328"/>
                  </a:lnTo>
                  <a:lnTo>
                    <a:pt x="8537194" y="768731"/>
                  </a:lnTo>
                  <a:lnTo>
                    <a:pt x="8602218" y="836676"/>
                  </a:lnTo>
                  <a:lnTo>
                    <a:pt x="8612378" y="844931"/>
                  </a:lnTo>
                  <a:lnTo>
                    <a:pt x="8622538" y="844931"/>
                  </a:lnTo>
                  <a:lnTo>
                    <a:pt x="8632698" y="846963"/>
                  </a:lnTo>
                  <a:lnTo>
                    <a:pt x="8644890" y="846963"/>
                  </a:lnTo>
                  <a:lnTo>
                    <a:pt x="8655050" y="855218"/>
                  </a:lnTo>
                  <a:lnTo>
                    <a:pt x="8675370" y="873760"/>
                  </a:lnTo>
                  <a:lnTo>
                    <a:pt x="8689594" y="894334"/>
                  </a:lnTo>
                  <a:lnTo>
                    <a:pt x="8703818" y="912876"/>
                  </a:lnTo>
                  <a:lnTo>
                    <a:pt x="8722106" y="927354"/>
                  </a:lnTo>
                  <a:lnTo>
                    <a:pt x="8756650" y="933577"/>
                  </a:lnTo>
                  <a:lnTo>
                    <a:pt x="8760714" y="931545"/>
                  </a:lnTo>
                  <a:lnTo>
                    <a:pt x="8764778" y="931545"/>
                  </a:lnTo>
                  <a:lnTo>
                    <a:pt x="8768842" y="927481"/>
                  </a:lnTo>
                  <a:lnTo>
                    <a:pt x="8770874" y="927481"/>
                  </a:lnTo>
                  <a:lnTo>
                    <a:pt x="8779002" y="927481"/>
                  </a:lnTo>
                  <a:lnTo>
                    <a:pt x="8799322" y="952246"/>
                  </a:lnTo>
                  <a:lnTo>
                    <a:pt x="8821674" y="977011"/>
                  </a:lnTo>
                  <a:lnTo>
                    <a:pt x="8839962" y="1003808"/>
                  </a:lnTo>
                  <a:lnTo>
                    <a:pt x="8850122" y="1038860"/>
                  </a:lnTo>
                  <a:lnTo>
                    <a:pt x="8778875" y="1038860"/>
                  </a:lnTo>
                  <a:lnTo>
                    <a:pt x="8774811" y="1045083"/>
                  </a:lnTo>
                  <a:lnTo>
                    <a:pt x="8768715" y="1053338"/>
                  </a:lnTo>
                  <a:lnTo>
                    <a:pt x="8764651" y="1057402"/>
                  </a:lnTo>
                  <a:lnTo>
                    <a:pt x="8760587" y="1067689"/>
                  </a:lnTo>
                  <a:lnTo>
                    <a:pt x="8756523" y="1077976"/>
                  </a:lnTo>
                  <a:lnTo>
                    <a:pt x="8764651" y="1082040"/>
                  </a:lnTo>
                  <a:lnTo>
                    <a:pt x="8768715" y="1086104"/>
                  </a:lnTo>
                  <a:lnTo>
                    <a:pt x="8770747" y="1088136"/>
                  </a:lnTo>
                  <a:lnTo>
                    <a:pt x="8774811" y="1096391"/>
                  </a:lnTo>
                  <a:lnTo>
                    <a:pt x="8774811" y="1100455"/>
                  </a:lnTo>
                  <a:lnTo>
                    <a:pt x="8770747" y="1106678"/>
                  </a:lnTo>
                  <a:lnTo>
                    <a:pt x="8764651" y="1116965"/>
                  </a:lnTo>
                  <a:lnTo>
                    <a:pt x="8760587" y="1121029"/>
                  </a:lnTo>
                  <a:lnTo>
                    <a:pt x="8754491" y="1125093"/>
                  </a:lnTo>
                  <a:lnTo>
                    <a:pt x="8746363" y="1125093"/>
                  </a:lnTo>
                  <a:lnTo>
                    <a:pt x="8740267" y="1125093"/>
                  </a:lnTo>
                  <a:lnTo>
                    <a:pt x="8726043" y="1125093"/>
                  </a:lnTo>
                  <a:lnTo>
                    <a:pt x="8711819" y="1102487"/>
                  </a:lnTo>
                  <a:lnTo>
                    <a:pt x="8689467" y="1092200"/>
                  </a:lnTo>
                  <a:lnTo>
                    <a:pt x="8661019" y="1085977"/>
                  </a:lnTo>
                  <a:lnTo>
                    <a:pt x="8661019" y="1058799"/>
                  </a:lnTo>
                  <a:lnTo>
                    <a:pt x="8654923" y="1056767"/>
                  </a:lnTo>
                  <a:lnTo>
                    <a:pt x="8646795" y="1052703"/>
                  </a:lnTo>
                  <a:lnTo>
                    <a:pt x="8644763" y="1048639"/>
                  </a:lnTo>
                  <a:lnTo>
                    <a:pt x="8636635" y="1044575"/>
                  </a:lnTo>
                  <a:lnTo>
                    <a:pt x="8622411" y="1044575"/>
                  </a:lnTo>
                  <a:lnTo>
                    <a:pt x="8618347" y="1044575"/>
                  </a:lnTo>
                  <a:lnTo>
                    <a:pt x="8616315" y="1048639"/>
                  </a:lnTo>
                  <a:lnTo>
                    <a:pt x="8612251" y="1048639"/>
                  </a:lnTo>
                  <a:lnTo>
                    <a:pt x="8608187" y="1048639"/>
                  </a:lnTo>
                  <a:lnTo>
                    <a:pt x="8602091" y="1052703"/>
                  </a:lnTo>
                  <a:lnTo>
                    <a:pt x="8593963" y="1038225"/>
                  </a:lnTo>
                  <a:lnTo>
                    <a:pt x="8583803" y="1023747"/>
                  </a:lnTo>
                  <a:lnTo>
                    <a:pt x="8575675" y="1013460"/>
                  </a:lnTo>
                  <a:lnTo>
                    <a:pt x="8575675" y="1038225"/>
                  </a:lnTo>
                  <a:lnTo>
                    <a:pt x="8569579" y="1067054"/>
                  </a:lnTo>
                  <a:lnTo>
                    <a:pt x="8561451" y="1091819"/>
                  </a:lnTo>
                  <a:lnTo>
                    <a:pt x="8545195" y="1106297"/>
                  </a:lnTo>
                  <a:lnTo>
                    <a:pt x="8537067" y="1110361"/>
                  </a:lnTo>
                  <a:lnTo>
                    <a:pt x="8530972" y="1110361"/>
                  </a:lnTo>
                  <a:lnTo>
                    <a:pt x="8526907" y="1110361"/>
                  </a:lnTo>
                  <a:lnTo>
                    <a:pt x="8522843" y="1110361"/>
                  </a:lnTo>
                  <a:lnTo>
                    <a:pt x="8518779" y="1106297"/>
                  </a:lnTo>
                  <a:lnTo>
                    <a:pt x="8516747" y="1106297"/>
                  </a:lnTo>
                  <a:lnTo>
                    <a:pt x="8512683" y="1106297"/>
                  </a:lnTo>
                  <a:lnTo>
                    <a:pt x="8508619" y="1110361"/>
                  </a:lnTo>
                  <a:lnTo>
                    <a:pt x="8504555" y="1114425"/>
                  </a:lnTo>
                  <a:lnTo>
                    <a:pt x="8498459" y="1124712"/>
                  </a:lnTo>
                  <a:lnTo>
                    <a:pt x="8518779" y="1149477"/>
                  </a:lnTo>
                  <a:lnTo>
                    <a:pt x="8541131" y="1192784"/>
                  </a:lnTo>
                  <a:lnTo>
                    <a:pt x="8551291" y="1242187"/>
                  </a:lnTo>
                  <a:lnTo>
                    <a:pt x="8545195" y="1242187"/>
                  </a:lnTo>
                  <a:lnTo>
                    <a:pt x="8541131" y="1246251"/>
                  </a:lnTo>
                  <a:lnTo>
                    <a:pt x="8534400" y="1246251"/>
                  </a:lnTo>
                  <a:lnTo>
                    <a:pt x="8524240" y="1250315"/>
                  </a:lnTo>
                  <a:lnTo>
                    <a:pt x="8510016" y="1240028"/>
                  </a:lnTo>
                  <a:lnTo>
                    <a:pt x="8499856" y="1231773"/>
                  </a:lnTo>
                  <a:lnTo>
                    <a:pt x="8485632" y="1229741"/>
                  </a:lnTo>
                  <a:lnTo>
                    <a:pt x="8467344" y="1225677"/>
                  </a:lnTo>
                  <a:lnTo>
                    <a:pt x="8457184" y="1254506"/>
                  </a:lnTo>
                  <a:lnTo>
                    <a:pt x="8436864" y="1268984"/>
                  </a:lnTo>
                  <a:lnTo>
                    <a:pt x="8410448" y="1279271"/>
                  </a:lnTo>
                  <a:lnTo>
                    <a:pt x="8382000" y="1289558"/>
                  </a:lnTo>
                  <a:lnTo>
                    <a:pt x="8379968" y="1318387"/>
                  </a:lnTo>
                  <a:lnTo>
                    <a:pt x="8371840" y="1340993"/>
                  </a:lnTo>
                  <a:lnTo>
                    <a:pt x="8357616" y="1361567"/>
                  </a:lnTo>
                  <a:lnTo>
                    <a:pt x="8329168" y="1365631"/>
                  </a:lnTo>
                  <a:lnTo>
                    <a:pt x="8308848" y="1371854"/>
                  </a:lnTo>
                  <a:lnTo>
                    <a:pt x="8294624" y="1380109"/>
                  </a:lnTo>
                  <a:lnTo>
                    <a:pt x="8280400" y="1384173"/>
                  </a:lnTo>
                  <a:lnTo>
                    <a:pt x="8270240" y="1375918"/>
                  </a:lnTo>
                  <a:lnTo>
                    <a:pt x="8258048" y="1365631"/>
                  </a:lnTo>
                  <a:lnTo>
                    <a:pt x="8251952" y="1355344"/>
                  </a:lnTo>
                  <a:lnTo>
                    <a:pt x="8237728" y="1357376"/>
                  </a:lnTo>
                  <a:lnTo>
                    <a:pt x="8219440" y="1361440"/>
                  </a:lnTo>
                  <a:lnTo>
                    <a:pt x="8205216" y="1369695"/>
                  </a:lnTo>
                  <a:lnTo>
                    <a:pt x="8195056" y="1375918"/>
                  </a:lnTo>
                  <a:lnTo>
                    <a:pt x="8195056" y="1390396"/>
                  </a:lnTo>
                  <a:lnTo>
                    <a:pt x="8184896" y="1394460"/>
                  </a:lnTo>
                  <a:lnTo>
                    <a:pt x="8166608" y="1394460"/>
                  </a:lnTo>
                  <a:lnTo>
                    <a:pt x="8142224" y="1394460"/>
                  </a:lnTo>
                  <a:lnTo>
                    <a:pt x="8119872" y="1398524"/>
                  </a:lnTo>
                  <a:lnTo>
                    <a:pt x="8109712" y="1400556"/>
                  </a:lnTo>
                  <a:lnTo>
                    <a:pt x="8091424" y="1443863"/>
                  </a:lnTo>
                  <a:lnTo>
                    <a:pt x="8089392" y="1491234"/>
                  </a:lnTo>
                  <a:lnTo>
                    <a:pt x="8089392" y="1544828"/>
                  </a:lnTo>
                  <a:lnTo>
                    <a:pt x="8095488" y="1592199"/>
                  </a:lnTo>
                  <a:lnTo>
                    <a:pt x="8085328" y="1592199"/>
                  </a:lnTo>
                  <a:lnTo>
                    <a:pt x="8081264" y="1592199"/>
                  </a:lnTo>
                  <a:lnTo>
                    <a:pt x="8077200" y="1592199"/>
                  </a:lnTo>
                  <a:lnTo>
                    <a:pt x="8075168" y="1596263"/>
                  </a:lnTo>
                  <a:lnTo>
                    <a:pt x="8071104" y="1598295"/>
                  </a:lnTo>
                  <a:lnTo>
                    <a:pt x="8067040" y="1610614"/>
                  </a:lnTo>
                  <a:lnTo>
                    <a:pt x="8062976" y="1620901"/>
                  </a:lnTo>
                  <a:lnTo>
                    <a:pt x="8062976" y="1635379"/>
                  </a:lnTo>
                  <a:lnTo>
                    <a:pt x="8062976" y="1651889"/>
                  </a:lnTo>
                  <a:lnTo>
                    <a:pt x="8038592" y="1651889"/>
                  </a:lnTo>
                  <a:lnTo>
                    <a:pt x="8024368" y="1674495"/>
                  </a:lnTo>
                  <a:lnTo>
                    <a:pt x="8014208" y="1688973"/>
                  </a:lnTo>
                  <a:lnTo>
                    <a:pt x="8010144" y="1703451"/>
                  </a:lnTo>
                  <a:lnTo>
                    <a:pt x="8006080" y="1732280"/>
                  </a:lnTo>
                  <a:lnTo>
                    <a:pt x="7999984" y="1732280"/>
                  </a:lnTo>
                  <a:lnTo>
                    <a:pt x="7991856" y="1732280"/>
                  </a:lnTo>
                  <a:lnTo>
                    <a:pt x="7989824" y="1732280"/>
                  </a:lnTo>
                  <a:lnTo>
                    <a:pt x="7985760" y="1732280"/>
                  </a:lnTo>
                  <a:lnTo>
                    <a:pt x="7977632" y="1732280"/>
                  </a:lnTo>
                  <a:lnTo>
                    <a:pt x="7962900" y="1761109"/>
                  </a:lnTo>
                  <a:lnTo>
                    <a:pt x="7952740" y="1796161"/>
                  </a:lnTo>
                  <a:lnTo>
                    <a:pt x="7928356" y="1796161"/>
                  </a:lnTo>
                  <a:lnTo>
                    <a:pt x="7920228" y="1835277"/>
                  </a:lnTo>
                  <a:lnTo>
                    <a:pt x="7908036" y="1835277"/>
                  </a:lnTo>
                  <a:lnTo>
                    <a:pt x="7908036" y="1824990"/>
                  </a:lnTo>
                  <a:lnTo>
                    <a:pt x="7879588" y="1785874"/>
                  </a:lnTo>
                  <a:lnTo>
                    <a:pt x="7861300" y="1738503"/>
                  </a:lnTo>
                  <a:lnTo>
                    <a:pt x="7857236" y="1684909"/>
                  </a:lnTo>
                  <a:lnTo>
                    <a:pt x="7861300" y="1621028"/>
                  </a:lnTo>
                  <a:lnTo>
                    <a:pt x="7871460" y="1612773"/>
                  </a:lnTo>
                  <a:lnTo>
                    <a:pt x="7879588" y="1606550"/>
                  </a:lnTo>
                  <a:lnTo>
                    <a:pt x="7889748" y="1598295"/>
                  </a:lnTo>
                  <a:lnTo>
                    <a:pt x="7893812" y="1588008"/>
                  </a:lnTo>
                  <a:lnTo>
                    <a:pt x="7899908" y="1573530"/>
                  </a:lnTo>
                  <a:lnTo>
                    <a:pt x="7889748" y="1554988"/>
                  </a:lnTo>
                  <a:lnTo>
                    <a:pt x="7885684" y="1530223"/>
                  </a:lnTo>
                  <a:lnTo>
                    <a:pt x="7899908" y="1501394"/>
                  </a:lnTo>
                  <a:lnTo>
                    <a:pt x="7914132" y="1491107"/>
                  </a:lnTo>
                  <a:lnTo>
                    <a:pt x="7932420" y="1482852"/>
                  </a:lnTo>
                  <a:lnTo>
                    <a:pt x="7952740" y="1476629"/>
                  </a:lnTo>
                  <a:lnTo>
                    <a:pt x="7966964" y="1462151"/>
                  </a:lnTo>
                  <a:lnTo>
                    <a:pt x="7995412" y="1418844"/>
                  </a:lnTo>
                  <a:lnTo>
                    <a:pt x="8023860" y="1375537"/>
                  </a:lnTo>
                  <a:lnTo>
                    <a:pt x="8046212" y="1356995"/>
                  </a:lnTo>
                  <a:lnTo>
                    <a:pt x="8070596" y="1340485"/>
                  </a:lnTo>
                  <a:lnTo>
                    <a:pt x="8094980" y="1321943"/>
                  </a:lnTo>
                  <a:lnTo>
                    <a:pt x="8105140" y="1297178"/>
                  </a:lnTo>
                  <a:lnTo>
                    <a:pt x="8113268" y="1268349"/>
                  </a:lnTo>
                  <a:lnTo>
                    <a:pt x="8123428" y="1241552"/>
                  </a:lnTo>
                  <a:lnTo>
                    <a:pt x="8123428" y="1239520"/>
                  </a:lnTo>
                  <a:lnTo>
                    <a:pt x="8119364" y="1239520"/>
                  </a:lnTo>
                  <a:lnTo>
                    <a:pt x="8119364" y="1235456"/>
                  </a:lnTo>
                  <a:lnTo>
                    <a:pt x="8115300" y="1231392"/>
                  </a:lnTo>
                  <a:lnTo>
                    <a:pt x="8109204" y="1235456"/>
                  </a:lnTo>
                  <a:lnTo>
                    <a:pt x="8105140" y="1239520"/>
                  </a:lnTo>
                  <a:lnTo>
                    <a:pt x="8103108" y="1241552"/>
                  </a:lnTo>
                  <a:lnTo>
                    <a:pt x="8084820" y="1268349"/>
                  </a:lnTo>
                  <a:lnTo>
                    <a:pt x="8066532" y="1297178"/>
                  </a:lnTo>
                  <a:lnTo>
                    <a:pt x="8048244" y="1321943"/>
                  </a:lnTo>
                  <a:lnTo>
                    <a:pt x="8023860" y="1340485"/>
                  </a:lnTo>
                  <a:lnTo>
                    <a:pt x="7991348" y="1354963"/>
                  </a:lnTo>
                  <a:lnTo>
                    <a:pt x="7989316" y="1342644"/>
                  </a:lnTo>
                  <a:lnTo>
                    <a:pt x="7989316" y="1340612"/>
                  </a:lnTo>
                  <a:lnTo>
                    <a:pt x="7985252" y="1332357"/>
                  </a:lnTo>
                  <a:lnTo>
                    <a:pt x="7985252" y="1322070"/>
                  </a:lnTo>
                  <a:lnTo>
                    <a:pt x="7989316" y="1318006"/>
                  </a:lnTo>
                  <a:lnTo>
                    <a:pt x="7989316" y="1313942"/>
                  </a:lnTo>
                  <a:lnTo>
                    <a:pt x="7989316" y="1311910"/>
                  </a:lnTo>
                  <a:lnTo>
                    <a:pt x="7991348" y="1303655"/>
                  </a:lnTo>
                  <a:lnTo>
                    <a:pt x="7991348" y="1297432"/>
                  </a:lnTo>
                  <a:lnTo>
                    <a:pt x="7981188" y="1289177"/>
                  </a:lnTo>
                  <a:lnTo>
                    <a:pt x="7971028" y="1285113"/>
                  </a:lnTo>
                  <a:lnTo>
                    <a:pt x="7962900" y="1283081"/>
                  </a:lnTo>
                  <a:lnTo>
                    <a:pt x="7952740" y="1279017"/>
                  </a:lnTo>
                  <a:lnTo>
                    <a:pt x="7946644" y="1283081"/>
                  </a:lnTo>
                  <a:lnTo>
                    <a:pt x="7928356" y="1293368"/>
                  </a:lnTo>
                  <a:lnTo>
                    <a:pt x="7903972" y="1313942"/>
                  </a:lnTo>
                  <a:lnTo>
                    <a:pt x="7881620" y="1340739"/>
                  </a:lnTo>
                  <a:lnTo>
                    <a:pt x="7861300" y="1365504"/>
                  </a:lnTo>
                  <a:lnTo>
                    <a:pt x="7851140" y="1384046"/>
                  </a:lnTo>
                  <a:lnTo>
                    <a:pt x="7851140" y="1390269"/>
                  </a:lnTo>
                  <a:lnTo>
                    <a:pt x="7851140" y="1398524"/>
                  </a:lnTo>
                  <a:lnTo>
                    <a:pt x="7853172" y="1404747"/>
                  </a:lnTo>
                  <a:lnTo>
                    <a:pt x="7857236" y="1415034"/>
                  </a:lnTo>
                  <a:lnTo>
                    <a:pt x="7861300" y="1423289"/>
                  </a:lnTo>
                  <a:lnTo>
                    <a:pt x="7861300" y="1429512"/>
                  </a:lnTo>
                  <a:lnTo>
                    <a:pt x="7838948" y="1439799"/>
                  </a:lnTo>
                  <a:lnTo>
                    <a:pt x="7814564" y="1443863"/>
                  </a:lnTo>
                  <a:lnTo>
                    <a:pt x="7782052" y="1447927"/>
                  </a:lnTo>
                  <a:lnTo>
                    <a:pt x="7751572" y="1447927"/>
                  </a:lnTo>
                  <a:lnTo>
                    <a:pt x="7751572" y="1408811"/>
                  </a:lnTo>
                  <a:lnTo>
                    <a:pt x="7719060" y="1415034"/>
                  </a:lnTo>
                  <a:lnTo>
                    <a:pt x="7690612" y="1427353"/>
                  </a:lnTo>
                  <a:lnTo>
                    <a:pt x="7666228" y="1423289"/>
                  </a:lnTo>
                  <a:lnTo>
                    <a:pt x="7647940" y="1400683"/>
                  </a:lnTo>
                  <a:lnTo>
                    <a:pt x="7576693" y="1390396"/>
                  </a:lnTo>
                  <a:lnTo>
                    <a:pt x="7552309" y="1415161"/>
                  </a:lnTo>
                  <a:lnTo>
                    <a:pt x="7523861" y="1433703"/>
                  </a:lnTo>
                  <a:lnTo>
                    <a:pt x="7499477" y="1454277"/>
                  </a:lnTo>
                  <a:lnTo>
                    <a:pt x="7485253" y="1481074"/>
                  </a:lnTo>
                  <a:lnTo>
                    <a:pt x="7471029" y="1505839"/>
                  </a:lnTo>
                  <a:lnTo>
                    <a:pt x="7456805" y="1530604"/>
                  </a:lnTo>
                  <a:lnTo>
                    <a:pt x="7438517" y="1549146"/>
                  </a:lnTo>
                  <a:lnTo>
                    <a:pt x="7381621" y="1567688"/>
                  </a:lnTo>
                  <a:lnTo>
                    <a:pt x="7367397" y="1582166"/>
                  </a:lnTo>
                  <a:lnTo>
                    <a:pt x="7357237" y="1598676"/>
                  </a:lnTo>
                  <a:lnTo>
                    <a:pt x="7347077" y="1613154"/>
                  </a:lnTo>
                  <a:lnTo>
                    <a:pt x="7322693" y="1631696"/>
                  </a:lnTo>
                  <a:lnTo>
                    <a:pt x="7322693" y="1652270"/>
                  </a:lnTo>
                  <a:lnTo>
                    <a:pt x="7353173" y="1652270"/>
                  </a:lnTo>
                  <a:lnTo>
                    <a:pt x="7357237" y="1664589"/>
                  </a:lnTo>
                  <a:lnTo>
                    <a:pt x="7361301" y="1670812"/>
                  </a:lnTo>
                  <a:lnTo>
                    <a:pt x="7363333" y="1679067"/>
                  </a:lnTo>
                  <a:lnTo>
                    <a:pt x="7371461" y="1685290"/>
                  </a:lnTo>
                  <a:lnTo>
                    <a:pt x="7377557" y="1689354"/>
                  </a:lnTo>
                  <a:lnTo>
                    <a:pt x="7391781" y="1693418"/>
                  </a:lnTo>
                  <a:lnTo>
                    <a:pt x="7399909" y="1685163"/>
                  </a:lnTo>
                  <a:lnTo>
                    <a:pt x="7406005" y="1681099"/>
                  </a:lnTo>
                  <a:lnTo>
                    <a:pt x="7418197" y="1679067"/>
                  </a:lnTo>
                  <a:lnTo>
                    <a:pt x="7428357" y="1679067"/>
                  </a:lnTo>
                  <a:lnTo>
                    <a:pt x="7446645" y="1679067"/>
                  </a:lnTo>
                  <a:lnTo>
                    <a:pt x="7460869" y="1695577"/>
                  </a:lnTo>
                  <a:lnTo>
                    <a:pt x="7471029" y="1710055"/>
                  </a:lnTo>
                  <a:lnTo>
                    <a:pt x="7477125" y="1728597"/>
                  </a:lnTo>
                  <a:lnTo>
                    <a:pt x="7485253" y="1757426"/>
                  </a:lnTo>
                  <a:lnTo>
                    <a:pt x="7489317" y="1775968"/>
                  </a:lnTo>
                  <a:lnTo>
                    <a:pt x="7485253" y="1786255"/>
                  </a:lnTo>
                  <a:lnTo>
                    <a:pt x="7475093" y="1796542"/>
                  </a:lnTo>
                  <a:lnTo>
                    <a:pt x="7471029" y="1815084"/>
                  </a:lnTo>
                  <a:lnTo>
                    <a:pt x="7471029" y="1835658"/>
                  </a:lnTo>
                  <a:lnTo>
                    <a:pt x="7477125" y="1854200"/>
                  </a:lnTo>
                  <a:lnTo>
                    <a:pt x="7485253" y="1872742"/>
                  </a:lnTo>
                  <a:lnTo>
                    <a:pt x="7491349" y="1897507"/>
                  </a:lnTo>
                  <a:lnTo>
                    <a:pt x="7471029" y="1920113"/>
                  </a:lnTo>
                  <a:lnTo>
                    <a:pt x="7456805" y="1944878"/>
                  </a:lnTo>
                  <a:lnTo>
                    <a:pt x="7446645" y="1969643"/>
                  </a:lnTo>
                  <a:lnTo>
                    <a:pt x="7432421" y="2002536"/>
                  </a:lnTo>
                  <a:lnTo>
                    <a:pt x="7424293" y="2008759"/>
                  </a:lnTo>
                  <a:lnTo>
                    <a:pt x="7406005" y="2031365"/>
                  </a:lnTo>
                  <a:lnTo>
                    <a:pt x="7385685" y="2056130"/>
                  </a:lnTo>
                  <a:lnTo>
                    <a:pt x="7363333" y="2084959"/>
                  </a:lnTo>
                  <a:lnTo>
                    <a:pt x="7338949" y="2109724"/>
                  </a:lnTo>
                  <a:lnTo>
                    <a:pt x="7318629" y="2134489"/>
                  </a:lnTo>
                  <a:lnTo>
                    <a:pt x="7304405" y="2153031"/>
                  </a:lnTo>
                  <a:lnTo>
                    <a:pt x="7296277" y="2161286"/>
                  </a:lnTo>
                  <a:lnTo>
                    <a:pt x="7271893" y="2167509"/>
                  </a:lnTo>
                  <a:lnTo>
                    <a:pt x="7247509" y="2163445"/>
                  </a:lnTo>
                  <a:lnTo>
                    <a:pt x="7225157" y="2163445"/>
                  </a:lnTo>
                  <a:lnTo>
                    <a:pt x="7204837" y="2167509"/>
                  </a:lnTo>
                  <a:lnTo>
                    <a:pt x="7186549" y="2186051"/>
                  </a:lnTo>
                  <a:lnTo>
                    <a:pt x="7172325" y="2206625"/>
                  </a:lnTo>
                  <a:lnTo>
                    <a:pt x="7162165" y="2229231"/>
                  </a:lnTo>
                  <a:lnTo>
                    <a:pt x="7147941" y="2249805"/>
                  </a:lnTo>
                  <a:lnTo>
                    <a:pt x="7127621" y="2264283"/>
                  </a:lnTo>
                  <a:lnTo>
                    <a:pt x="7123557" y="2264283"/>
                  </a:lnTo>
                  <a:lnTo>
                    <a:pt x="7119493" y="2268347"/>
                  </a:lnTo>
                  <a:lnTo>
                    <a:pt x="7115429" y="2268347"/>
                  </a:lnTo>
                  <a:lnTo>
                    <a:pt x="7109333" y="2268347"/>
                  </a:lnTo>
                  <a:lnTo>
                    <a:pt x="7101205" y="2272411"/>
                  </a:lnTo>
                  <a:lnTo>
                    <a:pt x="7109333" y="2292985"/>
                  </a:lnTo>
                  <a:lnTo>
                    <a:pt x="7123557" y="2315591"/>
                  </a:lnTo>
                  <a:lnTo>
                    <a:pt x="7133717" y="2340356"/>
                  </a:lnTo>
                  <a:lnTo>
                    <a:pt x="7147941" y="2365121"/>
                  </a:lnTo>
                  <a:lnTo>
                    <a:pt x="7154037" y="2387727"/>
                  </a:lnTo>
                  <a:lnTo>
                    <a:pt x="7158101" y="2412492"/>
                  </a:lnTo>
                  <a:lnTo>
                    <a:pt x="7152005" y="2429002"/>
                  </a:lnTo>
                  <a:lnTo>
                    <a:pt x="7137781" y="2443480"/>
                  </a:lnTo>
                  <a:lnTo>
                    <a:pt x="7109333" y="2455799"/>
                  </a:lnTo>
                  <a:lnTo>
                    <a:pt x="7062597" y="2462022"/>
                  </a:lnTo>
                  <a:lnTo>
                    <a:pt x="7062597" y="2443480"/>
                  </a:lnTo>
                  <a:lnTo>
                    <a:pt x="7058533" y="2426970"/>
                  </a:lnTo>
                  <a:lnTo>
                    <a:pt x="7058533" y="2401697"/>
                  </a:lnTo>
                  <a:lnTo>
                    <a:pt x="7062597" y="2372868"/>
                  </a:lnTo>
                  <a:lnTo>
                    <a:pt x="7062597" y="2350262"/>
                  </a:lnTo>
                  <a:lnTo>
                    <a:pt x="7052437" y="2350262"/>
                  </a:lnTo>
                  <a:lnTo>
                    <a:pt x="7044309" y="2350262"/>
                  </a:lnTo>
                  <a:lnTo>
                    <a:pt x="7038213" y="2350262"/>
                  </a:lnTo>
                  <a:lnTo>
                    <a:pt x="7034149" y="2350262"/>
                  </a:lnTo>
                  <a:lnTo>
                    <a:pt x="7030085" y="2346198"/>
                  </a:lnTo>
                  <a:lnTo>
                    <a:pt x="7023989" y="2344166"/>
                  </a:lnTo>
                  <a:lnTo>
                    <a:pt x="7015861" y="2331847"/>
                  </a:lnTo>
                  <a:lnTo>
                    <a:pt x="7023989" y="2321560"/>
                  </a:lnTo>
                  <a:lnTo>
                    <a:pt x="7030085" y="2311273"/>
                  </a:lnTo>
                  <a:lnTo>
                    <a:pt x="7034149" y="2300986"/>
                  </a:lnTo>
                  <a:lnTo>
                    <a:pt x="7042277" y="2286508"/>
                  </a:lnTo>
                  <a:lnTo>
                    <a:pt x="7023989" y="2286508"/>
                  </a:lnTo>
                  <a:lnTo>
                    <a:pt x="7001637" y="2282444"/>
                  </a:lnTo>
                  <a:lnTo>
                    <a:pt x="6977253" y="2288667"/>
                  </a:lnTo>
                  <a:lnTo>
                    <a:pt x="6948805" y="2300986"/>
                  </a:lnTo>
                  <a:lnTo>
                    <a:pt x="6924421" y="2311273"/>
                  </a:lnTo>
                  <a:lnTo>
                    <a:pt x="6924421" y="2303018"/>
                  </a:lnTo>
                  <a:lnTo>
                    <a:pt x="6928485" y="2292731"/>
                  </a:lnTo>
                  <a:lnTo>
                    <a:pt x="6932549" y="2286508"/>
                  </a:lnTo>
                  <a:lnTo>
                    <a:pt x="6934581" y="2274189"/>
                  </a:lnTo>
                  <a:lnTo>
                    <a:pt x="6938645" y="2267966"/>
                  </a:lnTo>
                  <a:lnTo>
                    <a:pt x="6944741" y="2253488"/>
                  </a:lnTo>
                  <a:lnTo>
                    <a:pt x="6938645" y="2253488"/>
                  </a:lnTo>
                  <a:lnTo>
                    <a:pt x="6932549" y="2249424"/>
                  </a:lnTo>
                  <a:lnTo>
                    <a:pt x="6924421" y="2249424"/>
                  </a:lnTo>
                  <a:lnTo>
                    <a:pt x="6914261" y="2245360"/>
                  </a:lnTo>
                  <a:lnTo>
                    <a:pt x="6891909" y="2267966"/>
                  </a:lnTo>
                  <a:lnTo>
                    <a:pt x="6867525" y="2286508"/>
                  </a:lnTo>
                  <a:lnTo>
                    <a:pt x="6843141" y="2307082"/>
                  </a:lnTo>
                  <a:lnTo>
                    <a:pt x="6828917" y="2331847"/>
                  </a:lnTo>
                  <a:lnTo>
                    <a:pt x="6843141" y="2340102"/>
                  </a:lnTo>
                  <a:lnTo>
                    <a:pt x="6853301" y="2346325"/>
                  </a:lnTo>
                  <a:lnTo>
                    <a:pt x="6861429" y="2354580"/>
                  </a:lnTo>
                  <a:lnTo>
                    <a:pt x="6867525" y="2360803"/>
                  </a:lnTo>
                  <a:lnTo>
                    <a:pt x="6875653" y="2373122"/>
                  </a:lnTo>
                  <a:lnTo>
                    <a:pt x="6895973" y="2360803"/>
                  </a:lnTo>
                  <a:lnTo>
                    <a:pt x="6914261" y="2354580"/>
                  </a:lnTo>
                  <a:lnTo>
                    <a:pt x="6932549" y="2354580"/>
                  </a:lnTo>
                  <a:lnTo>
                    <a:pt x="6952869" y="2364867"/>
                  </a:lnTo>
                  <a:lnTo>
                    <a:pt x="6963029" y="2364867"/>
                  </a:lnTo>
                  <a:lnTo>
                    <a:pt x="6963029" y="2389632"/>
                  </a:lnTo>
                  <a:lnTo>
                    <a:pt x="6924421" y="2389632"/>
                  </a:lnTo>
                  <a:lnTo>
                    <a:pt x="6910197" y="2408174"/>
                  </a:lnTo>
                  <a:lnTo>
                    <a:pt x="6895973" y="2422652"/>
                  </a:lnTo>
                  <a:lnTo>
                    <a:pt x="6885813" y="2437130"/>
                  </a:lnTo>
                  <a:lnTo>
                    <a:pt x="6875653" y="2461895"/>
                  </a:lnTo>
                  <a:lnTo>
                    <a:pt x="6904101" y="2480437"/>
                  </a:lnTo>
                  <a:lnTo>
                    <a:pt x="6920357" y="2509266"/>
                  </a:lnTo>
                  <a:lnTo>
                    <a:pt x="6934581" y="2548382"/>
                  </a:lnTo>
                  <a:lnTo>
                    <a:pt x="6942709" y="2587498"/>
                  </a:lnTo>
                  <a:lnTo>
                    <a:pt x="6944741" y="2630805"/>
                  </a:lnTo>
                  <a:lnTo>
                    <a:pt x="6944741" y="2667889"/>
                  </a:lnTo>
                  <a:lnTo>
                    <a:pt x="6920357" y="2684399"/>
                  </a:lnTo>
                  <a:lnTo>
                    <a:pt x="6906133" y="2713228"/>
                  </a:lnTo>
                  <a:lnTo>
                    <a:pt x="6891909" y="2740025"/>
                  </a:lnTo>
                  <a:lnTo>
                    <a:pt x="6875653" y="2768854"/>
                  </a:lnTo>
                  <a:lnTo>
                    <a:pt x="6839077" y="2807970"/>
                  </a:lnTo>
                  <a:lnTo>
                    <a:pt x="6792341" y="2836799"/>
                  </a:lnTo>
                  <a:lnTo>
                    <a:pt x="6743573" y="2857373"/>
                  </a:lnTo>
                  <a:lnTo>
                    <a:pt x="6686677" y="2875915"/>
                  </a:lnTo>
                  <a:lnTo>
                    <a:pt x="6633845" y="2886202"/>
                  </a:lnTo>
                  <a:lnTo>
                    <a:pt x="6633845" y="2900680"/>
                  </a:lnTo>
                  <a:lnTo>
                    <a:pt x="6633845" y="2908935"/>
                  </a:lnTo>
                  <a:lnTo>
                    <a:pt x="6633845" y="2915158"/>
                  </a:lnTo>
                  <a:lnTo>
                    <a:pt x="6633845" y="2919222"/>
                  </a:lnTo>
                  <a:lnTo>
                    <a:pt x="6637909" y="2923286"/>
                  </a:lnTo>
                  <a:lnTo>
                    <a:pt x="6637909" y="2933573"/>
                  </a:lnTo>
                  <a:lnTo>
                    <a:pt x="6639941" y="2943860"/>
                  </a:lnTo>
                  <a:lnTo>
                    <a:pt x="6633845" y="2952115"/>
                  </a:lnTo>
                  <a:lnTo>
                    <a:pt x="6625717" y="2958338"/>
                  </a:lnTo>
                  <a:lnTo>
                    <a:pt x="6623685" y="2962402"/>
                  </a:lnTo>
                  <a:lnTo>
                    <a:pt x="6615557" y="2968625"/>
                  </a:lnTo>
                  <a:lnTo>
                    <a:pt x="6601333" y="2976880"/>
                  </a:lnTo>
                  <a:lnTo>
                    <a:pt x="6597269" y="2976880"/>
                  </a:lnTo>
                  <a:lnTo>
                    <a:pt x="6595237" y="2980944"/>
                  </a:lnTo>
                  <a:lnTo>
                    <a:pt x="6591173" y="2980944"/>
                  </a:lnTo>
                  <a:lnTo>
                    <a:pt x="6587109" y="2980944"/>
                  </a:lnTo>
                  <a:lnTo>
                    <a:pt x="6581013" y="2982976"/>
                  </a:lnTo>
                  <a:lnTo>
                    <a:pt x="6576949" y="2972689"/>
                  </a:lnTo>
                  <a:lnTo>
                    <a:pt x="6572885" y="2962402"/>
                  </a:lnTo>
                  <a:lnTo>
                    <a:pt x="6572885" y="2952115"/>
                  </a:lnTo>
                  <a:lnTo>
                    <a:pt x="6572885" y="2933573"/>
                  </a:lnTo>
                  <a:lnTo>
                    <a:pt x="6581013" y="2929509"/>
                  </a:lnTo>
                  <a:lnTo>
                    <a:pt x="6587109" y="2929509"/>
                  </a:lnTo>
                  <a:lnTo>
                    <a:pt x="6595237" y="2925445"/>
                  </a:lnTo>
                  <a:lnTo>
                    <a:pt x="6597269" y="2919222"/>
                  </a:lnTo>
                  <a:lnTo>
                    <a:pt x="6601333" y="2910967"/>
                  </a:lnTo>
                  <a:lnTo>
                    <a:pt x="6597269" y="2904744"/>
                  </a:lnTo>
                  <a:lnTo>
                    <a:pt x="6591173" y="2894457"/>
                  </a:lnTo>
                  <a:lnTo>
                    <a:pt x="6587109" y="2886202"/>
                  </a:lnTo>
                  <a:lnTo>
                    <a:pt x="6581013" y="2882138"/>
                  </a:lnTo>
                  <a:lnTo>
                    <a:pt x="6576949" y="2882138"/>
                  </a:lnTo>
                  <a:lnTo>
                    <a:pt x="6566789" y="2880106"/>
                  </a:lnTo>
                  <a:lnTo>
                    <a:pt x="6554597" y="2880106"/>
                  </a:lnTo>
                  <a:lnTo>
                    <a:pt x="6542405" y="2896616"/>
                  </a:lnTo>
                  <a:lnTo>
                    <a:pt x="6528181" y="2908935"/>
                  </a:lnTo>
                  <a:lnTo>
                    <a:pt x="6515989" y="2919222"/>
                  </a:lnTo>
                  <a:lnTo>
                    <a:pt x="6505829" y="2937764"/>
                  </a:lnTo>
                  <a:lnTo>
                    <a:pt x="6501765" y="2966593"/>
                  </a:lnTo>
                  <a:lnTo>
                    <a:pt x="6534277" y="2997454"/>
                  </a:lnTo>
                  <a:lnTo>
                    <a:pt x="6558661" y="3030347"/>
                  </a:lnTo>
                  <a:lnTo>
                    <a:pt x="6581013" y="3065399"/>
                  </a:lnTo>
                  <a:lnTo>
                    <a:pt x="6591173" y="3112770"/>
                  </a:lnTo>
                  <a:lnTo>
                    <a:pt x="6595237" y="3170428"/>
                  </a:lnTo>
                  <a:lnTo>
                    <a:pt x="6477254" y="3267202"/>
                  </a:lnTo>
                  <a:lnTo>
                    <a:pt x="6461760" y="3267202"/>
                  </a:lnTo>
                  <a:lnTo>
                    <a:pt x="6451600" y="3228086"/>
                  </a:lnTo>
                  <a:lnTo>
                    <a:pt x="6429248" y="3199257"/>
                  </a:lnTo>
                  <a:lnTo>
                    <a:pt x="6400800" y="3174492"/>
                  </a:lnTo>
                  <a:lnTo>
                    <a:pt x="6370320" y="3149727"/>
                  </a:lnTo>
                  <a:lnTo>
                    <a:pt x="6337808" y="3122930"/>
                  </a:lnTo>
                  <a:lnTo>
                    <a:pt x="6323584" y="3180588"/>
                  </a:lnTo>
                  <a:lnTo>
                    <a:pt x="6305296" y="3227959"/>
                  </a:lnTo>
                  <a:lnTo>
                    <a:pt x="6323584" y="3238246"/>
                  </a:lnTo>
                  <a:lnTo>
                    <a:pt x="6331712" y="3252724"/>
                  </a:lnTo>
                  <a:lnTo>
                    <a:pt x="6333744" y="3271266"/>
                  </a:lnTo>
                  <a:lnTo>
                    <a:pt x="6345936" y="3291840"/>
                  </a:lnTo>
                  <a:lnTo>
                    <a:pt x="6347968" y="3295904"/>
                  </a:lnTo>
                  <a:lnTo>
                    <a:pt x="6356096" y="3295904"/>
                  </a:lnTo>
                  <a:lnTo>
                    <a:pt x="6362192" y="3295904"/>
                  </a:lnTo>
                  <a:lnTo>
                    <a:pt x="6370320" y="3295904"/>
                  </a:lnTo>
                  <a:lnTo>
                    <a:pt x="6376416" y="3299968"/>
                  </a:lnTo>
                  <a:lnTo>
                    <a:pt x="6404864" y="3328797"/>
                  </a:lnTo>
                  <a:lnTo>
                    <a:pt x="6427216" y="3372104"/>
                  </a:lnTo>
                  <a:lnTo>
                    <a:pt x="6441440" y="3421507"/>
                  </a:lnTo>
                  <a:lnTo>
                    <a:pt x="6443472" y="3472942"/>
                  </a:lnTo>
                  <a:lnTo>
                    <a:pt x="6423152" y="3472942"/>
                  </a:lnTo>
                  <a:lnTo>
                    <a:pt x="6400800" y="3454273"/>
                  </a:lnTo>
                  <a:lnTo>
                    <a:pt x="6380480" y="3443986"/>
                  </a:lnTo>
                  <a:lnTo>
                    <a:pt x="6376416" y="3439922"/>
                  </a:lnTo>
                  <a:lnTo>
                    <a:pt x="6358128" y="3425444"/>
                  </a:lnTo>
                  <a:lnTo>
                    <a:pt x="6345936" y="3396615"/>
                  </a:lnTo>
                  <a:lnTo>
                    <a:pt x="6337808" y="3363722"/>
                  </a:lnTo>
                  <a:lnTo>
                    <a:pt x="6327648" y="3334893"/>
                  </a:lnTo>
                  <a:lnTo>
                    <a:pt x="6317488" y="3306064"/>
                  </a:lnTo>
                  <a:lnTo>
                    <a:pt x="6299200" y="3281299"/>
                  </a:lnTo>
                  <a:lnTo>
                    <a:pt x="6299200" y="3275076"/>
                  </a:lnTo>
                  <a:lnTo>
                    <a:pt x="6280912" y="3281299"/>
                  </a:lnTo>
                  <a:lnTo>
                    <a:pt x="6280912" y="3275076"/>
                  </a:lnTo>
                  <a:lnTo>
                    <a:pt x="6274816" y="3246247"/>
                  </a:lnTo>
                  <a:lnTo>
                    <a:pt x="6274816" y="3209163"/>
                  </a:lnTo>
                  <a:lnTo>
                    <a:pt x="6274816" y="3170047"/>
                  </a:lnTo>
                  <a:lnTo>
                    <a:pt x="6274816" y="3126740"/>
                  </a:lnTo>
                  <a:lnTo>
                    <a:pt x="6270752" y="3087624"/>
                  </a:lnTo>
                  <a:lnTo>
                    <a:pt x="6256528" y="3054731"/>
                  </a:lnTo>
                  <a:lnTo>
                    <a:pt x="6234176" y="3029966"/>
                  </a:lnTo>
                  <a:lnTo>
                    <a:pt x="6228080" y="3036189"/>
                  </a:lnTo>
                  <a:lnTo>
                    <a:pt x="6217920" y="3044444"/>
                  </a:lnTo>
                  <a:lnTo>
                    <a:pt x="6209792" y="3048508"/>
                  </a:lnTo>
                  <a:lnTo>
                    <a:pt x="6195568" y="3050540"/>
                  </a:lnTo>
                  <a:lnTo>
                    <a:pt x="6181090" y="3050540"/>
                  </a:lnTo>
                  <a:lnTo>
                    <a:pt x="6177026" y="3050540"/>
                  </a:lnTo>
                  <a:lnTo>
                    <a:pt x="6177026" y="3048508"/>
                  </a:lnTo>
                  <a:lnTo>
                    <a:pt x="6174994" y="3048508"/>
                  </a:lnTo>
                  <a:lnTo>
                    <a:pt x="6170930" y="3044444"/>
                  </a:lnTo>
                  <a:lnTo>
                    <a:pt x="6170930" y="3001137"/>
                  </a:lnTo>
                  <a:lnTo>
                    <a:pt x="6160770" y="2966085"/>
                  </a:lnTo>
                  <a:lnTo>
                    <a:pt x="6146546" y="2937256"/>
                  </a:lnTo>
                  <a:lnTo>
                    <a:pt x="6124194" y="2910459"/>
                  </a:lnTo>
                  <a:lnTo>
                    <a:pt x="6107938" y="2881630"/>
                  </a:lnTo>
                  <a:lnTo>
                    <a:pt x="6085586" y="2846578"/>
                  </a:lnTo>
                  <a:lnTo>
                    <a:pt x="6079490" y="2852801"/>
                  </a:lnTo>
                  <a:lnTo>
                    <a:pt x="6075426" y="2856865"/>
                  </a:lnTo>
                  <a:lnTo>
                    <a:pt x="6071362" y="2865120"/>
                  </a:lnTo>
                  <a:lnTo>
                    <a:pt x="6067298" y="2867152"/>
                  </a:lnTo>
                  <a:lnTo>
                    <a:pt x="6065266" y="2871216"/>
                  </a:lnTo>
                  <a:lnTo>
                    <a:pt x="6032754" y="2875280"/>
                  </a:lnTo>
                  <a:lnTo>
                    <a:pt x="6004306" y="2871216"/>
                  </a:lnTo>
                  <a:lnTo>
                    <a:pt x="5975858" y="2871216"/>
                  </a:lnTo>
                  <a:lnTo>
                    <a:pt x="5967730" y="2900045"/>
                  </a:lnTo>
                  <a:lnTo>
                    <a:pt x="5957570" y="2914523"/>
                  </a:lnTo>
                  <a:lnTo>
                    <a:pt x="5951474" y="2918587"/>
                  </a:lnTo>
                  <a:lnTo>
                    <a:pt x="5937250" y="2918587"/>
                  </a:lnTo>
                  <a:lnTo>
                    <a:pt x="5923026" y="2922651"/>
                  </a:lnTo>
                  <a:lnTo>
                    <a:pt x="5908802" y="2932938"/>
                  </a:lnTo>
                  <a:lnTo>
                    <a:pt x="5884418" y="2996819"/>
                  </a:lnTo>
                  <a:lnTo>
                    <a:pt x="5851906" y="2996819"/>
                  </a:lnTo>
                  <a:lnTo>
                    <a:pt x="5833618" y="3011297"/>
                  </a:lnTo>
                  <a:lnTo>
                    <a:pt x="5815330" y="3029839"/>
                  </a:lnTo>
                  <a:lnTo>
                    <a:pt x="5790946" y="3044317"/>
                  </a:lnTo>
                  <a:lnTo>
                    <a:pt x="5784850" y="3116453"/>
                  </a:lnTo>
                  <a:lnTo>
                    <a:pt x="5766562" y="3178302"/>
                  </a:lnTo>
                  <a:lnTo>
                    <a:pt x="5742178" y="3227705"/>
                  </a:lnTo>
                  <a:lnTo>
                    <a:pt x="5703570" y="3275076"/>
                  </a:lnTo>
                  <a:lnTo>
                    <a:pt x="5699506" y="3275076"/>
                  </a:lnTo>
                  <a:lnTo>
                    <a:pt x="5695442" y="3271012"/>
                  </a:lnTo>
                  <a:lnTo>
                    <a:pt x="5691378" y="3271012"/>
                  </a:lnTo>
                  <a:lnTo>
                    <a:pt x="5689346" y="3266948"/>
                  </a:lnTo>
                  <a:lnTo>
                    <a:pt x="5666994" y="3242183"/>
                  </a:lnTo>
                  <a:lnTo>
                    <a:pt x="5646674" y="3203067"/>
                  </a:lnTo>
                  <a:lnTo>
                    <a:pt x="5634482" y="3170174"/>
                  </a:lnTo>
                  <a:lnTo>
                    <a:pt x="5632450" y="3163951"/>
                  </a:lnTo>
                  <a:lnTo>
                    <a:pt x="5634482" y="3155696"/>
                  </a:lnTo>
                  <a:lnTo>
                    <a:pt x="5638546" y="3149473"/>
                  </a:lnTo>
                  <a:lnTo>
                    <a:pt x="5642610" y="3145409"/>
                  </a:lnTo>
                  <a:lnTo>
                    <a:pt x="5642610" y="3141345"/>
                  </a:lnTo>
                  <a:lnTo>
                    <a:pt x="5606034" y="3087751"/>
                  </a:lnTo>
                  <a:lnTo>
                    <a:pt x="5581650" y="3030093"/>
                  </a:lnTo>
                  <a:lnTo>
                    <a:pt x="5565394" y="2968244"/>
                  </a:lnTo>
                  <a:lnTo>
                    <a:pt x="5557266" y="2894076"/>
                  </a:lnTo>
                  <a:lnTo>
                    <a:pt x="5532882" y="2896108"/>
                  </a:lnTo>
                  <a:lnTo>
                    <a:pt x="5514594" y="2896108"/>
                  </a:lnTo>
                  <a:lnTo>
                    <a:pt x="5494274" y="2894076"/>
                  </a:lnTo>
                  <a:lnTo>
                    <a:pt x="5486146" y="2885821"/>
                  </a:lnTo>
                  <a:lnTo>
                    <a:pt x="5475986" y="2879598"/>
                  </a:lnTo>
                  <a:lnTo>
                    <a:pt x="5467858" y="2871343"/>
                  </a:lnTo>
                  <a:lnTo>
                    <a:pt x="5461762" y="2865120"/>
                  </a:lnTo>
                  <a:lnTo>
                    <a:pt x="5467858" y="2838323"/>
                  </a:lnTo>
                  <a:lnTo>
                    <a:pt x="5453634" y="2817749"/>
                  </a:lnTo>
                  <a:lnTo>
                    <a:pt x="5429250" y="2799207"/>
                  </a:lnTo>
                  <a:lnTo>
                    <a:pt x="5404866" y="2782697"/>
                  </a:lnTo>
                  <a:lnTo>
                    <a:pt x="5382514" y="2760091"/>
                  </a:lnTo>
                  <a:lnTo>
                    <a:pt x="5323586" y="2768346"/>
                  </a:lnTo>
                  <a:lnTo>
                    <a:pt x="5262626" y="2768346"/>
                  </a:lnTo>
                  <a:lnTo>
                    <a:pt x="5201666" y="2764282"/>
                  </a:lnTo>
                  <a:lnTo>
                    <a:pt x="5142738" y="2760218"/>
                  </a:lnTo>
                  <a:lnTo>
                    <a:pt x="5132578" y="2739644"/>
                  </a:lnTo>
                  <a:lnTo>
                    <a:pt x="5118354" y="2712847"/>
                  </a:lnTo>
                  <a:lnTo>
                    <a:pt x="5096002" y="2721102"/>
                  </a:lnTo>
                  <a:lnTo>
                    <a:pt x="5081778" y="2725166"/>
                  </a:lnTo>
                  <a:lnTo>
                    <a:pt x="5063490" y="2727198"/>
                  </a:lnTo>
                  <a:lnTo>
                    <a:pt x="5038090" y="2727198"/>
                  </a:lnTo>
                  <a:lnTo>
                    <a:pt x="5017770" y="2712720"/>
                  </a:lnTo>
                  <a:lnTo>
                    <a:pt x="4995418" y="2702433"/>
                  </a:lnTo>
                  <a:lnTo>
                    <a:pt x="4971034" y="2687955"/>
                  </a:lnTo>
                  <a:lnTo>
                    <a:pt x="4952746" y="2673477"/>
                  </a:lnTo>
                  <a:lnTo>
                    <a:pt x="4946650" y="2652903"/>
                  </a:lnTo>
                  <a:lnTo>
                    <a:pt x="4936490" y="2634361"/>
                  </a:lnTo>
                  <a:lnTo>
                    <a:pt x="4914138" y="2615819"/>
                  </a:lnTo>
                  <a:lnTo>
                    <a:pt x="4910074" y="2615819"/>
                  </a:lnTo>
                  <a:lnTo>
                    <a:pt x="4908042" y="2615819"/>
                  </a:lnTo>
                  <a:lnTo>
                    <a:pt x="4903978" y="2615819"/>
                  </a:lnTo>
                  <a:lnTo>
                    <a:pt x="4895850" y="2615819"/>
                  </a:lnTo>
                  <a:lnTo>
                    <a:pt x="4881626" y="2615819"/>
                  </a:lnTo>
                  <a:lnTo>
                    <a:pt x="4889754" y="2644648"/>
                  </a:lnTo>
                  <a:lnTo>
                    <a:pt x="4899914" y="2677541"/>
                  </a:lnTo>
                  <a:lnTo>
                    <a:pt x="4918202" y="2710434"/>
                  </a:lnTo>
                  <a:lnTo>
                    <a:pt x="4932426" y="2739263"/>
                  </a:lnTo>
                  <a:lnTo>
                    <a:pt x="4946650" y="2759837"/>
                  </a:lnTo>
                  <a:lnTo>
                    <a:pt x="4950714" y="2749550"/>
                  </a:lnTo>
                  <a:lnTo>
                    <a:pt x="4952746" y="2745486"/>
                  </a:lnTo>
                  <a:lnTo>
                    <a:pt x="4952746" y="2741422"/>
                  </a:lnTo>
                  <a:lnTo>
                    <a:pt x="4956810" y="2741422"/>
                  </a:lnTo>
                  <a:lnTo>
                    <a:pt x="4960874" y="2741422"/>
                  </a:lnTo>
                  <a:lnTo>
                    <a:pt x="4971034" y="2745486"/>
                  </a:lnTo>
                  <a:lnTo>
                    <a:pt x="4975098" y="2755773"/>
                  </a:lnTo>
                  <a:lnTo>
                    <a:pt x="4979162" y="2768092"/>
                  </a:lnTo>
                  <a:lnTo>
                    <a:pt x="4979162" y="2778379"/>
                  </a:lnTo>
                  <a:lnTo>
                    <a:pt x="4981194" y="2788666"/>
                  </a:lnTo>
                  <a:lnTo>
                    <a:pt x="4985258" y="2798953"/>
                  </a:lnTo>
                  <a:lnTo>
                    <a:pt x="4999482" y="2796921"/>
                  </a:lnTo>
                  <a:lnTo>
                    <a:pt x="5017770" y="2792857"/>
                  </a:lnTo>
                  <a:lnTo>
                    <a:pt x="5038090" y="2792857"/>
                  </a:lnTo>
                  <a:lnTo>
                    <a:pt x="5070602" y="2755773"/>
                  </a:lnTo>
                  <a:lnTo>
                    <a:pt x="5109210" y="2726944"/>
                  </a:lnTo>
                  <a:lnTo>
                    <a:pt x="5113274" y="2764028"/>
                  </a:lnTo>
                  <a:lnTo>
                    <a:pt x="5117338" y="2792857"/>
                  </a:lnTo>
                  <a:lnTo>
                    <a:pt x="5170170" y="2821686"/>
                  </a:lnTo>
                  <a:lnTo>
                    <a:pt x="5212842" y="2856738"/>
                  </a:lnTo>
                  <a:lnTo>
                    <a:pt x="5198618" y="2875280"/>
                  </a:lnTo>
                  <a:lnTo>
                    <a:pt x="5186426" y="2893822"/>
                  </a:lnTo>
                  <a:lnTo>
                    <a:pt x="5174234" y="2908300"/>
                  </a:lnTo>
                  <a:lnTo>
                    <a:pt x="5147818" y="2918587"/>
                  </a:lnTo>
                  <a:lnTo>
                    <a:pt x="5147818" y="2957703"/>
                  </a:lnTo>
                  <a:lnTo>
                    <a:pt x="5113274" y="2980309"/>
                  </a:lnTo>
                  <a:lnTo>
                    <a:pt x="5076698" y="3005074"/>
                  </a:lnTo>
                  <a:lnTo>
                    <a:pt x="5076698" y="3021584"/>
                  </a:lnTo>
                  <a:lnTo>
                    <a:pt x="5031994" y="3021584"/>
                  </a:lnTo>
                  <a:lnTo>
                    <a:pt x="5005578" y="3036062"/>
                  </a:lnTo>
                  <a:lnTo>
                    <a:pt x="4985258" y="3058668"/>
                  </a:lnTo>
                  <a:lnTo>
                    <a:pt x="4960874" y="3077210"/>
                  </a:lnTo>
                  <a:lnTo>
                    <a:pt x="4928362" y="3091688"/>
                  </a:lnTo>
                  <a:lnTo>
                    <a:pt x="4895850" y="3097911"/>
                  </a:lnTo>
                  <a:lnTo>
                    <a:pt x="4861306" y="3108198"/>
                  </a:lnTo>
                  <a:lnTo>
                    <a:pt x="4832858" y="3120517"/>
                  </a:lnTo>
                  <a:lnTo>
                    <a:pt x="4808474" y="3134995"/>
                  </a:lnTo>
                  <a:lnTo>
                    <a:pt x="4784090" y="3141218"/>
                  </a:lnTo>
                  <a:lnTo>
                    <a:pt x="4765802" y="3141218"/>
                  </a:lnTo>
                  <a:lnTo>
                    <a:pt x="4757674" y="3137154"/>
                  </a:lnTo>
                  <a:lnTo>
                    <a:pt x="4755642" y="3137154"/>
                  </a:lnTo>
                  <a:lnTo>
                    <a:pt x="4751578" y="3135122"/>
                  </a:lnTo>
                  <a:lnTo>
                    <a:pt x="4747514" y="3131058"/>
                  </a:lnTo>
                  <a:lnTo>
                    <a:pt x="4743450" y="3122803"/>
                  </a:lnTo>
                  <a:lnTo>
                    <a:pt x="4733290" y="3102229"/>
                  </a:lnTo>
                  <a:lnTo>
                    <a:pt x="4729226" y="3079623"/>
                  </a:lnTo>
                  <a:lnTo>
                    <a:pt x="4729226" y="3059049"/>
                  </a:lnTo>
                  <a:lnTo>
                    <a:pt x="4727194" y="3036443"/>
                  </a:lnTo>
                  <a:lnTo>
                    <a:pt x="4708906" y="3001391"/>
                  </a:lnTo>
                  <a:lnTo>
                    <a:pt x="4684522" y="2968498"/>
                  </a:lnTo>
                  <a:lnTo>
                    <a:pt x="4658106" y="2939669"/>
                  </a:lnTo>
                  <a:lnTo>
                    <a:pt x="4633722" y="2910840"/>
                  </a:lnTo>
                  <a:lnTo>
                    <a:pt x="4627626" y="2890266"/>
                  </a:lnTo>
                  <a:lnTo>
                    <a:pt x="4623562" y="2865501"/>
                  </a:lnTo>
                  <a:lnTo>
                    <a:pt x="4619498" y="2838704"/>
                  </a:lnTo>
                  <a:lnTo>
                    <a:pt x="4609338" y="2818130"/>
                  </a:lnTo>
                  <a:lnTo>
                    <a:pt x="4570730" y="2793365"/>
                  </a:lnTo>
                  <a:lnTo>
                    <a:pt x="4560570" y="2768600"/>
                  </a:lnTo>
                  <a:lnTo>
                    <a:pt x="4548378" y="2741803"/>
                  </a:lnTo>
                  <a:lnTo>
                    <a:pt x="4538218" y="2717038"/>
                  </a:lnTo>
                  <a:lnTo>
                    <a:pt x="4523994" y="2696464"/>
                  </a:lnTo>
                  <a:lnTo>
                    <a:pt x="4503674" y="2681986"/>
                  </a:lnTo>
                  <a:lnTo>
                    <a:pt x="4491482" y="2677922"/>
                  </a:lnTo>
                  <a:lnTo>
                    <a:pt x="4489450" y="2669667"/>
                  </a:lnTo>
                  <a:lnTo>
                    <a:pt x="4481322" y="2667635"/>
                  </a:lnTo>
                  <a:lnTo>
                    <a:pt x="4475226" y="2663571"/>
                  </a:lnTo>
                  <a:lnTo>
                    <a:pt x="4467098" y="2659507"/>
                  </a:lnTo>
                  <a:lnTo>
                    <a:pt x="4461002" y="2653284"/>
                  </a:lnTo>
                  <a:lnTo>
                    <a:pt x="4452874" y="2640965"/>
                  </a:lnTo>
                  <a:lnTo>
                    <a:pt x="4446778" y="2626487"/>
                  </a:lnTo>
                  <a:lnTo>
                    <a:pt x="4438650" y="2626487"/>
                  </a:lnTo>
                  <a:lnTo>
                    <a:pt x="4438650" y="2640965"/>
                  </a:lnTo>
                  <a:lnTo>
                    <a:pt x="4463034" y="2673858"/>
                  </a:lnTo>
                  <a:lnTo>
                    <a:pt x="4485386" y="2710942"/>
                  </a:lnTo>
                  <a:lnTo>
                    <a:pt x="4499610" y="2754249"/>
                  </a:lnTo>
                  <a:lnTo>
                    <a:pt x="4513834" y="2793365"/>
                  </a:lnTo>
                  <a:lnTo>
                    <a:pt x="4532122" y="2832481"/>
                  </a:lnTo>
                  <a:lnTo>
                    <a:pt x="4538218" y="2838704"/>
                  </a:lnTo>
                  <a:lnTo>
                    <a:pt x="4548378" y="2846959"/>
                  </a:lnTo>
                  <a:lnTo>
                    <a:pt x="4556506" y="2853182"/>
                  </a:lnTo>
                  <a:lnTo>
                    <a:pt x="4566666" y="2861437"/>
                  </a:lnTo>
                  <a:lnTo>
                    <a:pt x="4570730" y="2871724"/>
                  </a:lnTo>
                  <a:lnTo>
                    <a:pt x="4570730" y="2943860"/>
                  </a:lnTo>
                  <a:lnTo>
                    <a:pt x="4576826" y="2952115"/>
                  </a:lnTo>
                  <a:lnTo>
                    <a:pt x="4584954" y="2962402"/>
                  </a:lnTo>
                  <a:lnTo>
                    <a:pt x="4595114" y="2968625"/>
                  </a:lnTo>
                  <a:lnTo>
                    <a:pt x="4605274" y="2976880"/>
                  </a:lnTo>
                  <a:lnTo>
                    <a:pt x="4609338" y="2983103"/>
                  </a:lnTo>
                  <a:lnTo>
                    <a:pt x="4615434" y="3005709"/>
                  </a:lnTo>
                  <a:lnTo>
                    <a:pt x="4619498" y="3022219"/>
                  </a:lnTo>
                  <a:lnTo>
                    <a:pt x="4627626" y="3044825"/>
                  </a:lnTo>
                  <a:lnTo>
                    <a:pt x="4647946" y="3069590"/>
                  </a:lnTo>
                  <a:lnTo>
                    <a:pt x="4680458" y="3092196"/>
                  </a:lnTo>
                  <a:lnTo>
                    <a:pt x="4715002" y="3112770"/>
                  </a:lnTo>
                  <a:lnTo>
                    <a:pt x="4743450" y="3135376"/>
                  </a:lnTo>
                  <a:lnTo>
                    <a:pt x="4751578" y="3145663"/>
                  </a:lnTo>
                  <a:lnTo>
                    <a:pt x="4751578" y="3160141"/>
                  </a:lnTo>
                  <a:lnTo>
                    <a:pt x="4751578" y="3170428"/>
                  </a:lnTo>
                  <a:lnTo>
                    <a:pt x="4755642" y="3180715"/>
                  </a:lnTo>
                  <a:lnTo>
                    <a:pt x="4765802" y="3193034"/>
                  </a:lnTo>
                  <a:lnTo>
                    <a:pt x="4796282" y="3195066"/>
                  </a:lnTo>
                  <a:lnTo>
                    <a:pt x="4832858" y="3178556"/>
                  </a:lnTo>
                  <a:lnTo>
                    <a:pt x="4881626" y="3166237"/>
                  </a:lnTo>
                  <a:lnTo>
                    <a:pt x="4928362" y="3155950"/>
                  </a:lnTo>
                  <a:lnTo>
                    <a:pt x="4971034" y="3149727"/>
                  </a:lnTo>
                  <a:lnTo>
                    <a:pt x="4971034" y="3155950"/>
                  </a:lnTo>
                  <a:lnTo>
                    <a:pt x="4960874" y="3174492"/>
                  </a:lnTo>
                  <a:lnTo>
                    <a:pt x="4960874" y="3195066"/>
                  </a:lnTo>
                  <a:lnTo>
                    <a:pt x="4952746" y="3219831"/>
                  </a:lnTo>
                  <a:lnTo>
                    <a:pt x="4938522" y="3256915"/>
                  </a:lnTo>
                  <a:lnTo>
                    <a:pt x="4918202" y="3300222"/>
                  </a:lnTo>
                  <a:lnTo>
                    <a:pt x="4893818" y="3343529"/>
                  </a:lnTo>
                  <a:lnTo>
                    <a:pt x="4867402" y="3378581"/>
                  </a:lnTo>
                  <a:lnTo>
                    <a:pt x="4828794" y="3417697"/>
                  </a:lnTo>
                  <a:lnTo>
                    <a:pt x="4786122" y="3454781"/>
                  </a:lnTo>
                  <a:lnTo>
                    <a:pt x="4741418" y="3489833"/>
                  </a:lnTo>
                  <a:lnTo>
                    <a:pt x="4698746" y="3530981"/>
                  </a:lnTo>
                  <a:lnTo>
                    <a:pt x="4662170" y="3574288"/>
                  </a:lnTo>
                  <a:lnTo>
                    <a:pt x="4633722" y="3623691"/>
                  </a:lnTo>
                  <a:lnTo>
                    <a:pt x="4623562" y="3671062"/>
                  </a:lnTo>
                  <a:lnTo>
                    <a:pt x="4629658" y="3714369"/>
                  </a:lnTo>
                  <a:lnTo>
                    <a:pt x="4643882" y="3757676"/>
                  </a:lnTo>
                  <a:lnTo>
                    <a:pt x="4658106" y="3796792"/>
                  </a:lnTo>
                  <a:lnTo>
                    <a:pt x="4672330" y="3840099"/>
                  </a:lnTo>
                  <a:lnTo>
                    <a:pt x="4684522" y="3883406"/>
                  </a:lnTo>
                  <a:lnTo>
                    <a:pt x="4680458" y="3926713"/>
                  </a:lnTo>
                  <a:lnTo>
                    <a:pt x="4658106" y="3972052"/>
                  </a:lnTo>
                  <a:lnTo>
                    <a:pt x="4627626" y="3994658"/>
                  </a:lnTo>
                  <a:lnTo>
                    <a:pt x="4591050" y="4011168"/>
                  </a:lnTo>
                  <a:lnTo>
                    <a:pt x="4556506" y="4029710"/>
                  </a:lnTo>
                  <a:lnTo>
                    <a:pt x="4528058" y="4054475"/>
                  </a:lnTo>
                  <a:lnTo>
                    <a:pt x="4509770" y="4091559"/>
                  </a:lnTo>
                  <a:lnTo>
                    <a:pt x="4528058" y="4112133"/>
                  </a:lnTo>
                  <a:lnTo>
                    <a:pt x="4542282" y="4145026"/>
                  </a:lnTo>
                  <a:lnTo>
                    <a:pt x="4548378" y="4184142"/>
                  </a:lnTo>
                  <a:lnTo>
                    <a:pt x="4538218" y="4192397"/>
                  </a:lnTo>
                  <a:lnTo>
                    <a:pt x="4532122" y="4198620"/>
                  </a:lnTo>
                  <a:lnTo>
                    <a:pt x="4528058" y="4202684"/>
                  </a:lnTo>
                  <a:lnTo>
                    <a:pt x="4519930" y="4208907"/>
                  </a:lnTo>
                  <a:lnTo>
                    <a:pt x="4517898" y="4217162"/>
                  </a:lnTo>
                  <a:lnTo>
                    <a:pt x="4509770" y="4223385"/>
                  </a:lnTo>
                  <a:lnTo>
                    <a:pt x="4471162" y="4231640"/>
                  </a:lnTo>
                  <a:lnTo>
                    <a:pt x="4461002" y="4256405"/>
                  </a:lnTo>
                  <a:lnTo>
                    <a:pt x="4456938" y="4285234"/>
                  </a:lnTo>
                  <a:lnTo>
                    <a:pt x="4452874" y="4314063"/>
                  </a:lnTo>
                  <a:lnTo>
                    <a:pt x="4446778" y="4342892"/>
                  </a:lnTo>
                  <a:lnTo>
                    <a:pt x="4400042" y="4382008"/>
                  </a:lnTo>
                  <a:lnTo>
                    <a:pt x="4385818" y="4414901"/>
                  </a:lnTo>
                  <a:lnTo>
                    <a:pt x="4367530" y="4447794"/>
                  </a:lnTo>
                  <a:lnTo>
                    <a:pt x="4332986" y="4478655"/>
                  </a:lnTo>
                  <a:lnTo>
                    <a:pt x="4290314" y="4505452"/>
                  </a:lnTo>
                  <a:lnTo>
                    <a:pt x="4237482" y="4519930"/>
                  </a:lnTo>
                  <a:lnTo>
                    <a:pt x="4184650" y="4534408"/>
                  </a:lnTo>
                  <a:lnTo>
                    <a:pt x="4129786" y="4544695"/>
                  </a:lnTo>
                  <a:lnTo>
                    <a:pt x="4081018" y="4554982"/>
                  </a:lnTo>
                  <a:lnTo>
                    <a:pt x="4070858" y="4548759"/>
                  </a:lnTo>
                  <a:lnTo>
                    <a:pt x="4062730" y="4540504"/>
                  </a:lnTo>
                  <a:lnTo>
                    <a:pt x="4056634" y="4536440"/>
                  </a:lnTo>
                  <a:lnTo>
                    <a:pt x="4048506" y="4526153"/>
                  </a:lnTo>
                  <a:lnTo>
                    <a:pt x="4042410" y="4519930"/>
                  </a:lnTo>
                  <a:lnTo>
                    <a:pt x="4038346" y="4501388"/>
                  </a:lnTo>
                  <a:lnTo>
                    <a:pt x="4038346" y="4478782"/>
                  </a:lnTo>
                  <a:lnTo>
                    <a:pt x="4038346" y="4454017"/>
                  </a:lnTo>
                  <a:lnTo>
                    <a:pt x="4034282" y="4429252"/>
                  </a:lnTo>
                  <a:lnTo>
                    <a:pt x="4013962" y="4394200"/>
                  </a:lnTo>
                  <a:lnTo>
                    <a:pt x="3985514" y="4361307"/>
                  </a:lnTo>
                  <a:lnTo>
                    <a:pt x="3957066" y="4324223"/>
                  </a:lnTo>
                  <a:lnTo>
                    <a:pt x="3938778" y="4289171"/>
                  </a:lnTo>
                  <a:lnTo>
                    <a:pt x="3946906" y="4264406"/>
                  </a:lnTo>
                  <a:lnTo>
                    <a:pt x="3946906" y="4260342"/>
                  </a:lnTo>
                  <a:lnTo>
                    <a:pt x="3938778" y="4252087"/>
                  </a:lnTo>
                  <a:lnTo>
                    <a:pt x="3932682" y="4250055"/>
                  </a:lnTo>
                  <a:lnTo>
                    <a:pt x="3928618" y="4241800"/>
                  </a:lnTo>
                  <a:lnTo>
                    <a:pt x="3924554" y="4241800"/>
                  </a:lnTo>
                  <a:lnTo>
                    <a:pt x="3920490" y="4231513"/>
                  </a:lnTo>
                  <a:lnTo>
                    <a:pt x="3924554" y="4221226"/>
                  </a:lnTo>
                  <a:lnTo>
                    <a:pt x="3924554" y="4212971"/>
                  </a:lnTo>
                  <a:lnTo>
                    <a:pt x="3928618" y="4206748"/>
                  </a:lnTo>
                  <a:lnTo>
                    <a:pt x="3932682" y="4198493"/>
                  </a:lnTo>
                  <a:lnTo>
                    <a:pt x="3918458" y="4192270"/>
                  </a:lnTo>
                  <a:lnTo>
                    <a:pt x="3918458" y="4184015"/>
                  </a:lnTo>
                  <a:lnTo>
                    <a:pt x="3918458" y="4177792"/>
                  </a:lnTo>
                  <a:lnTo>
                    <a:pt x="3920490" y="4167505"/>
                  </a:lnTo>
                  <a:lnTo>
                    <a:pt x="3924554" y="4159250"/>
                  </a:lnTo>
                  <a:lnTo>
                    <a:pt x="3924554" y="4148963"/>
                  </a:lnTo>
                  <a:lnTo>
                    <a:pt x="3924554" y="4138676"/>
                  </a:lnTo>
                  <a:lnTo>
                    <a:pt x="3910330" y="4109847"/>
                  </a:lnTo>
                  <a:lnTo>
                    <a:pt x="3890010" y="4076954"/>
                  </a:lnTo>
                  <a:lnTo>
                    <a:pt x="3867658" y="4048125"/>
                  </a:lnTo>
                  <a:lnTo>
                    <a:pt x="3853434" y="4019296"/>
                  </a:lnTo>
                  <a:lnTo>
                    <a:pt x="3849370" y="3984244"/>
                  </a:lnTo>
                  <a:lnTo>
                    <a:pt x="3857498" y="3943096"/>
                  </a:lnTo>
                  <a:lnTo>
                    <a:pt x="3871722" y="3908044"/>
                  </a:lnTo>
                  <a:lnTo>
                    <a:pt x="3892042" y="3868928"/>
                  </a:lnTo>
                  <a:lnTo>
                    <a:pt x="3906266" y="3836035"/>
                  </a:lnTo>
                  <a:lnTo>
                    <a:pt x="3918458" y="3807206"/>
                  </a:lnTo>
                  <a:lnTo>
                    <a:pt x="3904234" y="3778377"/>
                  </a:lnTo>
                  <a:lnTo>
                    <a:pt x="3900170" y="3753612"/>
                  </a:lnTo>
                  <a:lnTo>
                    <a:pt x="3900170" y="3728847"/>
                  </a:lnTo>
                  <a:lnTo>
                    <a:pt x="3892042" y="3695954"/>
                  </a:lnTo>
                  <a:lnTo>
                    <a:pt x="3871722" y="3652647"/>
                  </a:lnTo>
                  <a:lnTo>
                    <a:pt x="3839210" y="3609340"/>
                  </a:lnTo>
                  <a:lnTo>
                    <a:pt x="3808730" y="3570224"/>
                  </a:lnTo>
                  <a:lnTo>
                    <a:pt x="3776218" y="3537331"/>
                  </a:lnTo>
                  <a:lnTo>
                    <a:pt x="3786378" y="3494024"/>
                  </a:lnTo>
                  <a:lnTo>
                    <a:pt x="3796538" y="3454908"/>
                  </a:lnTo>
                  <a:lnTo>
                    <a:pt x="3808730" y="3411601"/>
                  </a:lnTo>
                  <a:lnTo>
                    <a:pt x="3796538" y="3405378"/>
                  </a:lnTo>
                  <a:lnTo>
                    <a:pt x="3790442" y="3401314"/>
                  </a:lnTo>
                  <a:lnTo>
                    <a:pt x="3782314" y="3393059"/>
                  </a:lnTo>
                  <a:lnTo>
                    <a:pt x="3776218" y="3391027"/>
                  </a:lnTo>
                  <a:lnTo>
                    <a:pt x="3766058" y="3391027"/>
                  </a:lnTo>
                  <a:lnTo>
                    <a:pt x="3751834" y="3386963"/>
                  </a:lnTo>
                  <a:lnTo>
                    <a:pt x="3743706" y="3393186"/>
                  </a:lnTo>
                  <a:lnTo>
                    <a:pt x="3739642" y="3397250"/>
                  </a:lnTo>
                  <a:lnTo>
                    <a:pt x="3729482" y="3401314"/>
                  </a:lnTo>
                  <a:lnTo>
                    <a:pt x="3719322" y="3401314"/>
                  </a:lnTo>
                  <a:lnTo>
                    <a:pt x="3705098" y="3401314"/>
                  </a:lnTo>
                  <a:lnTo>
                    <a:pt x="3666490" y="3339465"/>
                  </a:lnTo>
                  <a:lnTo>
                    <a:pt x="3640074" y="3335401"/>
                  </a:lnTo>
                  <a:lnTo>
                    <a:pt x="3615690" y="3333369"/>
                  </a:lnTo>
                  <a:lnTo>
                    <a:pt x="3587242" y="3329305"/>
                  </a:lnTo>
                  <a:lnTo>
                    <a:pt x="3552698" y="3343783"/>
                  </a:lnTo>
                  <a:lnTo>
                    <a:pt x="3516122" y="3358261"/>
                  </a:lnTo>
                  <a:lnTo>
                    <a:pt x="3487674" y="3368548"/>
                  </a:lnTo>
                  <a:lnTo>
                    <a:pt x="3418459" y="3354070"/>
                  </a:lnTo>
                  <a:lnTo>
                    <a:pt x="3410331" y="3378835"/>
                  </a:lnTo>
                  <a:lnTo>
                    <a:pt x="3385947" y="3378835"/>
                  </a:lnTo>
                  <a:lnTo>
                    <a:pt x="3363595" y="3372612"/>
                  </a:lnTo>
                  <a:lnTo>
                    <a:pt x="3347339" y="3368548"/>
                  </a:lnTo>
                  <a:lnTo>
                    <a:pt x="3339211" y="3372612"/>
                  </a:lnTo>
                  <a:lnTo>
                    <a:pt x="3333115" y="3378835"/>
                  </a:lnTo>
                  <a:lnTo>
                    <a:pt x="3320923" y="3382899"/>
                  </a:lnTo>
                  <a:lnTo>
                    <a:pt x="3306699" y="3386963"/>
                  </a:lnTo>
                  <a:lnTo>
                    <a:pt x="3286379" y="3362198"/>
                  </a:lnTo>
                  <a:lnTo>
                    <a:pt x="3257931" y="3347720"/>
                  </a:lnTo>
                  <a:lnTo>
                    <a:pt x="3229483" y="3333242"/>
                  </a:lnTo>
                  <a:lnTo>
                    <a:pt x="3201035" y="3318764"/>
                  </a:lnTo>
                  <a:lnTo>
                    <a:pt x="3176651" y="3300222"/>
                  </a:lnTo>
                  <a:lnTo>
                    <a:pt x="3158363" y="3252851"/>
                  </a:lnTo>
                  <a:lnTo>
                    <a:pt x="3138043" y="3228086"/>
                  </a:lnTo>
                  <a:lnTo>
                    <a:pt x="3105531" y="3203321"/>
                  </a:lnTo>
                  <a:lnTo>
                    <a:pt x="3077083" y="3178556"/>
                  </a:lnTo>
                  <a:lnTo>
                    <a:pt x="3058795" y="3155950"/>
                  </a:lnTo>
                  <a:lnTo>
                    <a:pt x="3058795" y="3108579"/>
                  </a:lnTo>
                  <a:lnTo>
                    <a:pt x="3052699" y="3088005"/>
                  </a:lnTo>
                  <a:lnTo>
                    <a:pt x="3054731" y="3055112"/>
                  </a:lnTo>
                  <a:lnTo>
                    <a:pt x="3062859" y="3026283"/>
                  </a:lnTo>
                  <a:lnTo>
                    <a:pt x="3068955" y="3001518"/>
                  </a:lnTo>
                  <a:lnTo>
                    <a:pt x="3073019" y="2982976"/>
                  </a:lnTo>
                  <a:lnTo>
                    <a:pt x="3073019" y="2954147"/>
                  </a:lnTo>
                  <a:lnTo>
                    <a:pt x="3066923" y="2937637"/>
                  </a:lnTo>
                  <a:lnTo>
                    <a:pt x="3054731" y="2919095"/>
                  </a:lnTo>
                  <a:lnTo>
                    <a:pt x="3048635" y="2904617"/>
                  </a:lnTo>
                  <a:lnTo>
                    <a:pt x="3048635" y="2882011"/>
                  </a:lnTo>
                  <a:lnTo>
                    <a:pt x="3054731" y="2853182"/>
                  </a:lnTo>
                  <a:lnTo>
                    <a:pt x="3068955" y="2822321"/>
                  </a:lnTo>
                  <a:lnTo>
                    <a:pt x="3083179" y="2785237"/>
                  </a:lnTo>
                  <a:lnTo>
                    <a:pt x="3097403" y="2754376"/>
                  </a:lnTo>
                  <a:lnTo>
                    <a:pt x="3111627" y="2727579"/>
                  </a:lnTo>
                  <a:lnTo>
                    <a:pt x="3119755" y="2713101"/>
                  </a:lnTo>
                  <a:lnTo>
                    <a:pt x="3144139" y="2692527"/>
                  </a:lnTo>
                  <a:lnTo>
                    <a:pt x="3172587" y="2673985"/>
                  </a:lnTo>
                  <a:lnTo>
                    <a:pt x="3201035" y="2659507"/>
                  </a:lnTo>
                  <a:lnTo>
                    <a:pt x="3229483" y="2640965"/>
                  </a:lnTo>
                  <a:lnTo>
                    <a:pt x="3235579" y="2624455"/>
                  </a:lnTo>
                  <a:lnTo>
                    <a:pt x="3235579" y="2601849"/>
                  </a:lnTo>
                  <a:lnTo>
                    <a:pt x="3233547" y="2577084"/>
                  </a:lnTo>
                  <a:lnTo>
                    <a:pt x="3235579" y="2556510"/>
                  </a:lnTo>
                  <a:lnTo>
                    <a:pt x="3253867" y="2527681"/>
                  </a:lnTo>
                  <a:lnTo>
                    <a:pt x="3278251" y="2505075"/>
                  </a:lnTo>
                  <a:lnTo>
                    <a:pt x="3304667" y="2484501"/>
                  </a:lnTo>
                  <a:lnTo>
                    <a:pt x="3329051" y="2461895"/>
                  </a:lnTo>
                  <a:lnTo>
                    <a:pt x="3349371" y="2437130"/>
                  </a:lnTo>
                  <a:lnTo>
                    <a:pt x="3361563" y="2404237"/>
                  </a:lnTo>
                  <a:lnTo>
                    <a:pt x="3361563" y="2402205"/>
                  </a:lnTo>
                  <a:lnTo>
                    <a:pt x="3357499" y="2402205"/>
                  </a:lnTo>
                  <a:lnTo>
                    <a:pt x="3357499" y="2398141"/>
                  </a:lnTo>
                  <a:lnTo>
                    <a:pt x="3357499" y="2394077"/>
                  </a:lnTo>
                  <a:lnTo>
                    <a:pt x="3353435" y="2390013"/>
                  </a:lnTo>
                  <a:lnTo>
                    <a:pt x="3347339" y="2387981"/>
                  </a:lnTo>
                  <a:lnTo>
                    <a:pt x="3339211" y="2383917"/>
                  </a:lnTo>
                  <a:lnTo>
                    <a:pt x="3333115" y="2383917"/>
                  </a:lnTo>
                  <a:lnTo>
                    <a:pt x="3320923" y="2379853"/>
                  </a:lnTo>
                  <a:lnTo>
                    <a:pt x="3314827" y="2388108"/>
                  </a:lnTo>
                  <a:lnTo>
                    <a:pt x="3306699" y="2388108"/>
                  </a:lnTo>
                  <a:lnTo>
                    <a:pt x="3296539" y="2390140"/>
                  </a:lnTo>
                  <a:lnTo>
                    <a:pt x="3282315" y="2390140"/>
                  </a:lnTo>
                  <a:lnTo>
                    <a:pt x="3282315" y="2379853"/>
                  </a:lnTo>
                  <a:lnTo>
                    <a:pt x="3276219" y="2379853"/>
                  </a:lnTo>
                  <a:lnTo>
                    <a:pt x="3276219" y="2351024"/>
                  </a:lnTo>
                  <a:lnTo>
                    <a:pt x="3272155" y="2311908"/>
                  </a:lnTo>
                  <a:lnTo>
                    <a:pt x="3268091" y="2264537"/>
                  </a:lnTo>
                  <a:lnTo>
                    <a:pt x="3268091" y="2219198"/>
                  </a:lnTo>
                  <a:lnTo>
                    <a:pt x="3268091" y="2178050"/>
                  </a:lnTo>
                  <a:lnTo>
                    <a:pt x="3276219" y="2153285"/>
                  </a:lnTo>
                  <a:lnTo>
                    <a:pt x="3278251" y="2142998"/>
                  </a:lnTo>
                  <a:lnTo>
                    <a:pt x="3282315" y="2134743"/>
                  </a:lnTo>
                  <a:lnTo>
                    <a:pt x="3286379" y="2132711"/>
                  </a:lnTo>
                  <a:lnTo>
                    <a:pt x="3290443" y="2132711"/>
                  </a:lnTo>
                  <a:lnTo>
                    <a:pt x="3296539" y="2132711"/>
                  </a:lnTo>
                  <a:lnTo>
                    <a:pt x="3304667" y="2128647"/>
                  </a:lnTo>
                  <a:lnTo>
                    <a:pt x="3314827" y="2128647"/>
                  </a:lnTo>
                  <a:lnTo>
                    <a:pt x="3343275" y="2138934"/>
                  </a:lnTo>
                  <a:lnTo>
                    <a:pt x="3375787" y="2147189"/>
                  </a:lnTo>
                  <a:lnTo>
                    <a:pt x="3410331" y="2147189"/>
                  </a:lnTo>
                  <a:lnTo>
                    <a:pt x="3444875" y="2138934"/>
                  </a:lnTo>
                  <a:lnTo>
                    <a:pt x="3471291" y="2128647"/>
                  </a:lnTo>
                  <a:lnTo>
                    <a:pt x="3473323" y="2124583"/>
                  </a:lnTo>
                  <a:lnTo>
                    <a:pt x="3473323" y="2120519"/>
                  </a:lnTo>
                  <a:lnTo>
                    <a:pt x="3477387" y="2120519"/>
                  </a:lnTo>
                  <a:lnTo>
                    <a:pt x="3477387" y="2118487"/>
                  </a:lnTo>
                  <a:lnTo>
                    <a:pt x="3477387" y="2114423"/>
                  </a:lnTo>
                  <a:lnTo>
                    <a:pt x="3485515" y="2085594"/>
                  </a:lnTo>
                  <a:lnTo>
                    <a:pt x="3485515" y="2052701"/>
                  </a:lnTo>
                  <a:lnTo>
                    <a:pt x="3481451" y="2021840"/>
                  </a:lnTo>
                  <a:lnTo>
                    <a:pt x="3477387" y="1984756"/>
                  </a:lnTo>
                  <a:lnTo>
                    <a:pt x="3453003" y="1978533"/>
                  </a:lnTo>
                  <a:lnTo>
                    <a:pt x="3428619" y="1970278"/>
                  </a:lnTo>
                  <a:lnTo>
                    <a:pt x="3404235" y="1955800"/>
                  </a:lnTo>
                  <a:lnTo>
                    <a:pt x="3385947" y="1937258"/>
                  </a:lnTo>
                  <a:lnTo>
                    <a:pt x="3392043" y="1935226"/>
                  </a:lnTo>
                  <a:lnTo>
                    <a:pt x="3400171" y="1931162"/>
                  </a:lnTo>
                  <a:lnTo>
                    <a:pt x="3404235" y="1927098"/>
                  </a:lnTo>
                  <a:lnTo>
                    <a:pt x="3410331" y="1927098"/>
                  </a:lnTo>
                  <a:lnTo>
                    <a:pt x="3418459" y="1923034"/>
                  </a:lnTo>
                  <a:lnTo>
                    <a:pt x="3430651" y="1923034"/>
                  </a:lnTo>
                  <a:lnTo>
                    <a:pt x="3438779" y="1921002"/>
                  </a:lnTo>
                  <a:lnTo>
                    <a:pt x="3448939" y="1916938"/>
                  </a:lnTo>
                  <a:lnTo>
                    <a:pt x="3459099" y="1916938"/>
                  </a:lnTo>
                  <a:lnTo>
                    <a:pt x="3471291" y="1916938"/>
                  </a:lnTo>
                  <a:lnTo>
                    <a:pt x="3471291" y="1877822"/>
                  </a:lnTo>
                  <a:lnTo>
                    <a:pt x="3481451" y="1877822"/>
                  </a:lnTo>
                  <a:lnTo>
                    <a:pt x="3491611" y="1879854"/>
                  </a:lnTo>
                  <a:lnTo>
                    <a:pt x="3495675" y="1883918"/>
                  </a:lnTo>
                  <a:lnTo>
                    <a:pt x="3501771" y="1883918"/>
                  </a:lnTo>
                  <a:lnTo>
                    <a:pt x="3509899" y="1887982"/>
                  </a:lnTo>
                  <a:lnTo>
                    <a:pt x="3515995" y="1892046"/>
                  </a:lnTo>
                  <a:lnTo>
                    <a:pt x="3524123" y="1883791"/>
                  </a:lnTo>
                  <a:lnTo>
                    <a:pt x="3534283" y="1879727"/>
                  </a:lnTo>
                  <a:lnTo>
                    <a:pt x="3542411" y="1877695"/>
                  </a:lnTo>
                  <a:lnTo>
                    <a:pt x="3552571" y="1873631"/>
                  </a:lnTo>
                  <a:lnTo>
                    <a:pt x="3556635" y="1869567"/>
                  </a:lnTo>
                  <a:lnTo>
                    <a:pt x="3558667" y="1863344"/>
                  </a:lnTo>
                  <a:lnTo>
                    <a:pt x="3558667" y="1855089"/>
                  </a:lnTo>
                  <a:lnTo>
                    <a:pt x="3558667" y="1848866"/>
                  </a:lnTo>
                  <a:lnTo>
                    <a:pt x="3558667" y="1840611"/>
                  </a:lnTo>
                  <a:lnTo>
                    <a:pt x="3562731" y="1834388"/>
                  </a:lnTo>
                  <a:lnTo>
                    <a:pt x="3566795" y="1826133"/>
                  </a:lnTo>
                  <a:lnTo>
                    <a:pt x="3633978" y="1805559"/>
                  </a:lnTo>
                  <a:lnTo>
                    <a:pt x="3648202" y="1782953"/>
                  </a:lnTo>
                  <a:lnTo>
                    <a:pt x="3652266" y="1762379"/>
                  </a:lnTo>
                  <a:lnTo>
                    <a:pt x="3662426" y="1739773"/>
                  </a:lnTo>
                  <a:lnTo>
                    <a:pt x="3682746" y="1725295"/>
                  </a:lnTo>
                  <a:lnTo>
                    <a:pt x="3709162" y="1715008"/>
                  </a:lnTo>
                  <a:lnTo>
                    <a:pt x="3739642" y="1704721"/>
                  </a:lnTo>
                  <a:lnTo>
                    <a:pt x="3768090" y="1694434"/>
                  </a:lnTo>
                  <a:lnTo>
                    <a:pt x="3772154" y="1690370"/>
                  </a:lnTo>
                  <a:lnTo>
                    <a:pt x="3772154" y="1686306"/>
                  </a:lnTo>
                  <a:lnTo>
                    <a:pt x="3772154" y="1682242"/>
                  </a:lnTo>
                  <a:lnTo>
                    <a:pt x="3776218" y="1680210"/>
                  </a:lnTo>
                  <a:lnTo>
                    <a:pt x="3761994" y="1643126"/>
                  </a:lnTo>
                  <a:lnTo>
                    <a:pt x="3753866" y="1599819"/>
                  </a:lnTo>
                  <a:lnTo>
                    <a:pt x="3753866" y="1560703"/>
                  </a:lnTo>
                  <a:lnTo>
                    <a:pt x="3751834" y="1527810"/>
                  </a:lnTo>
                  <a:lnTo>
                    <a:pt x="3782314" y="1525778"/>
                  </a:lnTo>
                  <a:lnTo>
                    <a:pt x="3804666" y="1517523"/>
                  </a:lnTo>
                  <a:lnTo>
                    <a:pt x="3829050" y="1511300"/>
                  </a:lnTo>
                  <a:lnTo>
                    <a:pt x="3829050" y="1527810"/>
                  </a:lnTo>
                  <a:lnTo>
                    <a:pt x="3824986" y="1542288"/>
                  </a:lnTo>
                  <a:lnTo>
                    <a:pt x="3820922" y="1569085"/>
                  </a:lnTo>
                  <a:lnTo>
                    <a:pt x="3818890" y="1604137"/>
                  </a:lnTo>
                  <a:lnTo>
                    <a:pt x="3814826" y="1637030"/>
                  </a:lnTo>
                  <a:lnTo>
                    <a:pt x="3814826" y="1661795"/>
                  </a:lnTo>
                  <a:lnTo>
                    <a:pt x="3824986" y="1668018"/>
                  </a:lnTo>
                  <a:lnTo>
                    <a:pt x="3833114" y="1672082"/>
                  </a:lnTo>
                  <a:lnTo>
                    <a:pt x="3835146" y="1676146"/>
                  </a:lnTo>
                  <a:lnTo>
                    <a:pt x="3843274" y="1680210"/>
                  </a:lnTo>
                  <a:lnTo>
                    <a:pt x="3853434" y="1686433"/>
                  </a:lnTo>
                  <a:lnTo>
                    <a:pt x="3875786" y="1676146"/>
                  </a:lnTo>
                  <a:lnTo>
                    <a:pt x="3890010" y="1676146"/>
                  </a:lnTo>
                  <a:lnTo>
                    <a:pt x="3900170" y="1682369"/>
                  </a:lnTo>
                  <a:lnTo>
                    <a:pt x="3914394" y="1694688"/>
                  </a:lnTo>
                  <a:lnTo>
                    <a:pt x="3932682" y="1694688"/>
                  </a:lnTo>
                  <a:lnTo>
                    <a:pt x="3953002" y="1686433"/>
                  </a:lnTo>
                  <a:lnTo>
                    <a:pt x="3971290" y="1676146"/>
                  </a:lnTo>
                  <a:lnTo>
                    <a:pt x="3981450" y="1665859"/>
                  </a:lnTo>
                  <a:lnTo>
                    <a:pt x="3995674" y="1657604"/>
                  </a:lnTo>
                  <a:lnTo>
                    <a:pt x="4013962" y="1651381"/>
                  </a:lnTo>
                  <a:lnTo>
                    <a:pt x="4042410" y="1653413"/>
                  </a:lnTo>
                  <a:lnTo>
                    <a:pt x="4081018" y="1661668"/>
                  </a:lnTo>
                  <a:lnTo>
                    <a:pt x="4085082" y="1651381"/>
                  </a:lnTo>
                  <a:lnTo>
                    <a:pt x="4087114" y="1647317"/>
                  </a:lnTo>
                  <a:lnTo>
                    <a:pt x="4095242" y="1639062"/>
                  </a:lnTo>
                  <a:lnTo>
                    <a:pt x="4101338" y="1637030"/>
                  </a:lnTo>
                  <a:lnTo>
                    <a:pt x="4109466" y="1637030"/>
                  </a:lnTo>
                  <a:lnTo>
                    <a:pt x="4119626" y="1632966"/>
                  </a:lnTo>
                  <a:lnTo>
                    <a:pt x="4119626" y="1571117"/>
                  </a:lnTo>
                  <a:lnTo>
                    <a:pt x="4127754" y="1521714"/>
                  </a:lnTo>
                  <a:lnTo>
                    <a:pt x="4133850" y="1513459"/>
                  </a:lnTo>
                  <a:lnTo>
                    <a:pt x="4141978" y="1511427"/>
                  </a:lnTo>
                  <a:lnTo>
                    <a:pt x="4148074" y="1503172"/>
                  </a:lnTo>
                  <a:lnTo>
                    <a:pt x="4156202" y="1499108"/>
                  </a:lnTo>
                  <a:lnTo>
                    <a:pt x="4166362" y="1497076"/>
                  </a:lnTo>
                  <a:lnTo>
                    <a:pt x="4166362" y="1503299"/>
                  </a:lnTo>
                  <a:lnTo>
                    <a:pt x="4172458" y="1511554"/>
                  </a:lnTo>
                  <a:lnTo>
                    <a:pt x="4176522" y="1517777"/>
                  </a:lnTo>
                  <a:lnTo>
                    <a:pt x="4180586" y="1526032"/>
                  </a:lnTo>
                  <a:lnTo>
                    <a:pt x="4184650" y="1528064"/>
                  </a:lnTo>
                  <a:lnTo>
                    <a:pt x="4194810" y="1532128"/>
                  </a:lnTo>
                  <a:lnTo>
                    <a:pt x="4204970" y="1536192"/>
                  </a:lnTo>
                  <a:lnTo>
                    <a:pt x="4200906" y="1503299"/>
                  </a:lnTo>
                  <a:lnTo>
                    <a:pt x="4198874" y="1482725"/>
                  </a:lnTo>
                  <a:lnTo>
                    <a:pt x="4190746" y="1468247"/>
                  </a:lnTo>
                  <a:lnTo>
                    <a:pt x="4186682" y="1449705"/>
                  </a:lnTo>
                  <a:lnTo>
                    <a:pt x="4180586" y="1416812"/>
                  </a:lnTo>
                  <a:lnTo>
                    <a:pt x="4198874" y="1414780"/>
                  </a:lnTo>
                  <a:lnTo>
                    <a:pt x="4211066" y="1406525"/>
                  </a:lnTo>
                  <a:lnTo>
                    <a:pt x="4223258" y="1400302"/>
                  </a:lnTo>
                  <a:lnTo>
                    <a:pt x="4237482" y="1392047"/>
                  </a:lnTo>
                  <a:lnTo>
                    <a:pt x="4261866" y="1392047"/>
                  </a:lnTo>
                  <a:lnTo>
                    <a:pt x="4286250" y="1396111"/>
                  </a:lnTo>
                  <a:lnTo>
                    <a:pt x="4304538" y="1400175"/>
                  </a:lnTo>
                  <a:lnTo>
                    <a:pt x="4322826" y="1391920"/>
                  </a:lnTo>
                  <a:lnTo>
                    <a:pt x="4337050" y="1371346"/>
                  </a:lnTo>
                  <a:lnTo>
                    <a:pt x="4324858" y="1367282"/>
                  </a:lnTo>
                  <a:lnTo>
                    <a:pt x="4314698" y="1363218"/>
                  </a:lnTo>
                  <a:lnTo>
                    <a:pt x="4308602" y="1359154"/>
                  </a:lnTo>
                  <a:lnTo>
                    <a:pt x="4296410" y="1357122"/>
                  </a:lnTo>
                  <a:lnTo>
                    <a:pt x="4282186" y="1357122"/>
                  </a:lnTo>
                  <a:lnTo>
                    <a:pt x="4247642" y="1373632"/>
                  </a:lnTo>
                  <a:lnTo>
                    <a:pt x="4209034" y="1385951"/>
                  </a:lnTo>
                  <a:lnTo>
                    <a:pt x="4166362" y="1392174"/>
                  </a:lnTo>
                  <a:lnTo>
                    <a:pt x="4158234" y="1373632"/>
                  </a:lnTo>
                  <a:lnTo>
                    <a:pt x="4148074" y="1359154"/>
                  </a:lnTo>
                  <a:lnTo>
                    <a:pt x="4137914" y="1344676"/>
                  </a:lnTo>
                  <a:lnTo>
                    <a:pt x="4129786" y="1328166"/>
                  </a:lnTo>
                  <a:lnTo>
                    <a:pt x="4127754" y="1299337"/>
                  </a:lnTo>
                  <a:lnTo>
                    <a:pt x="4129786" y="1276731"/>
                  </a:lnTo>
                  <a:lnTo>
                    <a:pt x="4127754" y="1251966"/>
                  </a:lnTo>
                  <a:lnTo>
                    <a:pt x="4123690" y="1223137"/>
                  </a:lnTo>
                  <a:lnTo>
                    <a:pt x="4127754" y="1198372"/>
                  </a:lnTo>
                  <a:lnTo>
                    <a:pt x="4144010" y="1161288"/>
                  </a:lnTo>
                  <a:lnTo>
                    <a:pt x="4172458" y="1136523"/>
                  </a:lnTo>
                  <a:lnTo>
                    <a:pt x="4200906" y="1107694"/>
                  </a:lnTo>
                  <a:lnTo>
                    <a:pt x="4225290" y="1078865"/>
                  </a:lnTo>
                  <a:lnTo>
                    <a:pt x="4243578" y="1045972"/>
                  </a:lnTo>
                  <a:lnTo>
                    <a:pt x="4233418" y="1035685"/>
                  </a:lnTo>
                  <a:lnTo>
                    <a:pt x="4223258" y="1025398"/>
                  </a:lnTo>
                  <a:lnTo>
                    <a:pt x="4211066" y="1015111"/>
                  </a:lnTo>
                  <a:lnTo>
                    <a:pt x="4184650" y="1019175"/>
                  </a:lnTo>
                  <a:lnTo>
                    <a:pt x="4152138" y="1021207"/>
                  </a:lnTo>
                  <a:lnTo>
                    <a:pt x="4141978" y="1072642"/>
                  </a:lnTo>
                  <a:lnTo>
                    <a:pt x="4123690" y="1111758"/>
                  </a:lnTo>
                  <a:lnTo>
                    <a:pt x="4099306" y="1144651"/>
                  </a:lnTo>
                  <a:lnTo>
                    <a:pt x="4070858" y="1175512"/>
                  </a:lnTo>
                  <a:lnTo>
                    <a:pt x="4044442" y="1212596"/>
                  </a:lnTo>
                  <a:lnTo>
                    <a:pt x="4028186" y="1255903"/>
                  </a:lnTo>
                  <a:lnTo>
                    <a:pt x="4015994" y="1305306"/>
                  </a:lnTo>
                  <a:lnTo>
                    <a:pt x="4038346" y="1323848"/>
                  </a:lnTo>
                  <a:lnTo>
                    <a:pt x="4058666" y="1344422"/>
                  </a:lnTo>
                  <a:lnTo>
                    <a:pt x="4072890" y="1371219"/>
                  </a:lnTo>
                  <a:lnTo>
                    <a:pt x="4081018" y="1402080"/>
                  </a:lnTo>
                  <a:lnTo>
                    <a:pt x="4070858" y="1406144"/>
                  </a:lnTo>
                  <a:lnTo>
                    <a:pt x="4066794" y="1410208"/>
                  </a:lnTo>
                  <a:lnTo>
                    <a:pt x="4062730" y="1414272"/>
                  </a:lnTo>
                  <a:lnTo>
                    <a:pt x="4062730" y="1416304"/>
                  </a:lnTo>
                  <a:lnTo>
                    <a:pt x="4058666" y="1420368"/>
                  </a:lnTo>
                  <a:lnTo>
                    <a:pt x="4058666" y="1428623"/>
                  </a:lnTo>
                  <a:lnTo>
                    <a:pt x="4056634" y="1430655"/>
                  </a:lnTo>
                  <a:lnTo>
                    <a:pt x="4009898" y="1449197"/>
                  </a:lnTo>
                  <a:lnTo>
                    <a:pt x="4003802" y="1492504"/>
                  </a:lnTo>
                  <a:lnTo>
                    <a:pt x="3989578" y="1525397"/>
                  </a:lnTo>
                  <a:lnTo>
                    <a:pt x="3975354" y="1550162"/>
                  </a:lnTo>
                  <a:lnTo>
                    <a:pt x="3953002" y="1570736"/>
                  </a:lnTo>
                  <a:lnTo>
                    <a:pt x="3934714" y="1593342"/>
                  </a:lnTo>
                  <a:lnTo>
                    <a:pt x="3918458" y="1622171"/>
                  </a:lnTo>
                  <a:lnTo>
                    <a:pt x="3906266" y="1622171"/>
                  </a:lnTo>
                  <a:lnTo>
                    <a:pt x="3906266" y="1613916"/>
                  </a:lnTo>
                  <a:lnTo>
                    <a:pt x="3877818" y="1574800"/>
                  </a:lnTo>
                  <a:lnTo>
                    <a:pt x="3861562" y="1531493"/>
                  </a:lnTo>
                  <a:lnTo>
                    <a:pt x="3849370" y="1484122"/>
                  </a:lnTo>
                  <a:lnTo>
                    <a:pt x="3829050" y="1430528"/>
                  </a:lnTo>
                  <a:lnTo>
                    <a:pt x="3800602" y="1445006"/>
                  </a:lnTo>
                  <a:lnTo>
                    <a:pt x="3782314" y="1463548"/>
                  </a:lnTo>
                  <a:lnTo>
                    <a:pt x="3761994" y="1478026"/>
                  </a:lnTo>
                  <a:lnTo>
                    <a:pt x="3739642" y="1488313"/>
                  </a:lnTo>
                  <a:lnTo>
                    <a:pt x="3705098" y="1496568"/>
                  </a:lnTo>
                  <a:lnTo>
                    <a:pt x="3701034" y="1492504"/>
                  </a:lnTo>
                  <a:lnTo>
                    <a:pt x="3695700" y="1492504"/>
                  </a:lnTo>
                  <a:lnTo>
                    <a:pt x="3693668" y="1492504"/>
                  </a:lnTo>
                  <a:lnTo>
                    <a:pt x="3689604" y="1488440"/>
                  </a:lnTo>
                  <a:lnTo>
                    <a:pt x="3681476" y="1488440"/>
                  </a:lnTo>
                  <a:lnTo>
                    <a:pt x="3679444" y="1445133"/>
                  </a:lnTo>
                  <a:lnTo>
                    <a:pt x="3675380" y="1410081"/>
                  </a:lnTo>
                  <a:lnTo>
                    <a:pt x="3667252" y="1381252"/>
                  </a:lnTo>
                  <a:lnTo>
                    <a:pt x="3661156" y="1348359"/>
                  </a:lnTo>
                  <a:lnTo>
                    <a:pt x="3657092" y="1305052"/>
                  </a:lnTo>
                  <a:lnTo>
                    <a:pt x="3675380" y="1286510"/>
                  </a:lnTo>
                  <a:lnTo>
                    <a:pt x="3681476" y="1270000"/>
                  </a:lnTo>
                  <a:lnTo>
                    <a:pt x="3685540" y="1247394"/>
                  </a:lnTo>
                  <a:lnTo>
                    <a:pt x="3695700" y="1218565"/>
                  </a:lnTo>
                  <a:lnTo>
                    <a:pt x="3703828" y="1212342"/>
                  </a:lnTo>
                  <a:lnTo>
                    <a:pt x="3713988" y="1202055"/>
                  </a:lnTo>
                  <a:lnTo>
                    <a:pt x="3724148" y="1189736"/>
                  </a:lnTo>
                  <a:lnTo>
                    <a:pt x="3736340" y="1179449"/>
                  </a:lnTo>
                  <a:lnTo>
                    <a:pt x="3742436" y="1183513"/>
                  </a:lnTo>
                  <a:lnTo>
                    <a:pt x="3746500" y="1187577"/>
                  </a:lnTo>
                  <a:lnTo>
                    <a:pt x="3750564" y="1189609"/>
                  </a:lnTo>
                  <a:lnTo>
                    <a:pt x="3752596" y="1193673"/>
                  </a:lnTo>
                  <a:lnTo>
                    <a:pt x="3760724" y="1187450"/>
                  </a:lnTo>
                  <a:lnTo>
                    <a:pt x="3764788" y="1179195"/>
                  </a:lnTo>
                  <a:lnTo>
                    <a:pt x="3766820" y="1172972"/>
                  </a:lnTo>
                  <a:lnTo>
                    <a:pt x="3770884" y="1160653"/>
                  </a:lnTo>
                  <a:lnTo>
                    <a:pt x="3774948" y="1154430"/>
                  </a:lnTo>
                  <a:lnTo>
                    <a:pt x="3799332" y="1139952"/>
                  </a:lnTo>
                  <a:lnTo>
                    <a:pt x="3819652" y="1131697"/>
                  </a:lnTo>
                  <a:lnTo>
                    <a:pt x="3837940" y="1115187"/>
                  </a:lnTo>
                  <a:lnTo>
                    <a:pt x="3831844" y="1111123"/>
                  </a:lnTo>
                  <a:lnTo>
                    <a:pt x="3827780" y="1111123"/>
                  </a:lnTo>
                  <a:lnTo>
                    <a:pt x="3823716" y="1111123"/>
                  </a:lnTo>
                  <a:lnTo>
                    <a:pt x="3823716" y="1107059"/>
                  </a:lnTo>
                  <a:lnTo>
                    <a:pt x="3823716" y="1100836"/>
                  </a:lnTo>
                  <a:lnTo>
                    <a:pt x="3819652" y="1092581"/>
                  </a:lnTo>
                  <a:lnTo>
                    <a:pt x="3846068" y="1059688"/>
                  </a:lnTo>
                  <a:lnTo>
                    <a:pt x="3870452" y="1020572"/>
                  </a:lnTo>
                  <a:lnTo>
                    <a:pt x="3890772" y="975233"/>
                  </a:lnTo>
                  <a:lnTo>
                    <a:pt x="3913124" y="927862"/>
                  </a:lnTo>
                  <a:lnTo>
                    <a:pt x="3933444" y="880491"/>
                  </a:lnTo>
                  <a:lnTo>
                    <a:pt x="3959860" y="837184"/>
                  </a:lnTo>
                  <a:lnTo>
                    <a:pt x="3984244" y="808355"/>
                  </a:lnTo>
                  <a:lnTo>
                    <a:pt x="4014724" y="791845"/>
                  </a:lnTo>
                  <a:lnTo>
                    <a:pt x="4014724" y="762254"/>
                  </a:lnTo>
                  <a:lnTo>
                    <a:pt x="4047236" y="762254"/>
                  </a:lnTo>
                  <a:lnTo>
                    <a:pt x="4065524" y="729361"/>
                  </a:lnTo>
                  <a:lnTo>
                    <a:pt x="4093972" y="706755"/>
                  </a:lnTo>
                  <a:lnTo>
                    <a:pt x="4132580" y="696468"/>
                  </a:lnTo>
                  <a:lnTo>
                    <a:pt x="4136644" y="700532"/>
                  </a:lnTo>
                  <a:lnTo>
                    <a:pt x="4140708" y="700532"/>
                  </a:lnTo>
                  <a:lnTo>
                    <a:pt x="4142740" y="700532"/>
                  </a:lnTo>
                  <a:lnTo>
                    <a:pt x="4150868" y="704596"/>
                  </a:lnTo>
                  <a:lnTo>
                    <a:pt x="4150868" y="677799"/>
                  </a:lnTo>
                  <a:lnTo>
                    <a:pt x="4161028" y="677799"/>
                  </a:lnTo>
                  <a:lnTo>
                    <a:pt x="4169156" y="677799"/>
                  </a:lnTo>
                  <a:lnTo>
                    <a:pt x="4175252" y="677799"/>
                  </a:lnTo>
                  <a:lnTo>
                    <a:pt x="4179316" y="677799"/>
                  </a:lnTo>
                  <a:lnTo>
                    <a:pt x="4183380" y="681863"/>
                  </a:lnTo>
                  <a:lnTo>
                    <a:pt x="4185412" y="681863"/>
                  </a:lnTo>
                  <a:lnTo>
                    <a:pt x="4197604" y="690118"/>
                  </a:lnTo>
                  <a:lnTo>
                    <a:pt x="4209796" y="661289"/>
                  </a:lnTo>
                  <a:lnTo>
                    <a:pt x="4232148" y="642747"/>
                  </a:lnTo>
                  <a:lnTo>
                    <a:pt x="4256532" y="636524"/>
                  </a:lnTo>
                  <a:lnTo>
                    <a:pt x="4289044" y="628269"/>
                  </a:lnTo>
                  <a:lnTo>
                    <a:pt x="4321556" y="624205"/>
                  </a:lnTo>
                  <a:lnTo>
                    <a:pt x="4335780" y="638683"/>
                  </a:lnTo>
                  <a:lnTo>
                    <a:pt x="4352036" y="646938"/>
                  </a:lnTo>
                  <a:lnTo>
                    <a:pt x="4366260" y="648970"/>
                  </a:lnTo>
                  <a:lnTo>
                    <a:pt x="4380484" y="653034"/>
                  </a:lnTo>
                  <a:lnTo>
                    <a:pt x="4392676" y="667512"/>
                  </a:lnTo>
                  <a:lnTo>
                    <a:pt x="4398772" y="696341"/>
                  </a:lnTo>
                  <a:lnTo>
                    <a:pt x="4394708" y="700405"/>
                  </a:lnTo>
                  <a:lnTo>
                    <a:pt x="4392676" y="704469"/>
                  </a:lnTo>
                  <a:lnTo>
                    <a:pt x="4388612" y="704469"/>
                  </a:lnTo>
                  <a:lnTo>
                    <a:pt x="4388612" y="706501"/>
                  </a:lnTo>
                  <a:lnTo>
                    <a:pt x="4384548" y="710565"/>
                  </a:lnTo>
                  <a:lnTo>
                    <a:pt x="4384548" y="718820"/>
                  </a:lnTo>
                  <a:lnTo>
                    <a:pt x="4388612" y="725043"/>
                  </a:lnTo>
                  <a:lnTo>
                    <a:pt x="4392676" y="725043"/>
                  </a:lnTo>
                  <a:lnTo>
                    <a:pt x="4394708" y="729107"/>
                  </a:lnTo>
                  <a:lnTo>
                    <a:pt x="4398772" y="735330"/>
                  </a:lnTo>
                  <a:lnTo>
                    <a:pt x="4423156" y="725043"/>
                  </a:lnTo>
                  <a:lnTo>
                    <a:pt x="4437380" y="720979"/>
                  </a:lnTo>
                  <a:lnTo>
                    <a:pt x="4447540" y="720979"/>
                  </a:lnTo>
                  <a:lnTo>
                    <a:pt x="4451604" y="729234"/>
                  </a:lnTo>
                  <a:lnTo>
                    <a:pt x="4455668" y="739521"/>
                  </a:lnTo>
                  <a:lnTo>
                    <a:pt x="4465828" y="749808"/>
                  </a:lnTo>
                  <a:lnTo>
                    <a:pt x="4475988" y="762127"/>
                  </a:lnTo>
                  <a:lnTo>
                    <a:pt x="4541012" y="768350"/>
                  </a:lnTo>
                  <a:lnTo>
                    <a:pt x="4565396" y="782828"/>
                  </a:lnTo>
                  <a:lnTo>
                    <a:pt x="4593844" y="805434"/>
                  </a:lnTo>
                  <a:lnTo>
                    <a:pt x="4622292" y="834263"/>
                  </a:lnTo>
                  <a:lnTo>
                    <a:pt x="4646676" y="865124"/>
                  </a:lnTo>
                  <a:lnTo>
                    <a:pt x="4669028" y="898017"/>
                  </a:lnTo>
                  <a:lnTo>
                    <a:pt x="4675124" y="930910"/>
                  </a:lnTo>
                  <a:lnTo>
                    <a:pt x="4671060" y="961771"/>
                  </a:lnTo>
                  <a:lnTo>
                    <a:pt x="4646676" y="988568"/>
                  </a:lnTo>
                  <a:lnTo>
                    <a:pt x="4614164" y="1005078"/>
                  </a:lnTo>
                  <a:lnTo>
                    <a:pt x="4579620" y="1005078"/>
                  </a:lnTo>
                  <a:lnTo>
                    <a:pt x="4547108" y="990600"/>
                  </a:lnTo>
                  <a:lnTo>
                    <a:pt x="4518660" y="976122"/>
                  </a:lnTo>
                  <a:lnTo>
                    <a:pt x="4490212" y="965835"/>
                  </a:lnTo>
                  <a:lnTo>
                    <a:pt x="4494276" y="990600"/>
                  </a:lnTo>
                  <a:lnTo>
                    <a:pt x="4498340" y="1023493"/>
                  </a:lnTo>
                  <a:lnTo>
                    <a:pt x="4502404" y="1058545"/>
                  </a:lnTo>
                  <a:lnTo>
                    <a:pt x="4508500" y="1087374"/>
                  </a:lnTo>
                  <a:lnTo>
                    <a:pt x="4516628" y="1105916"/>
                  </a:lnTo>
                  <a:lnTo>
                    <a:pt x="4522724" y="1116203"/>
                  </a:lnTo>
                  <a:lnTo>
                    <a:pt x="4532884" y="1120267"/>
                  </a:lnTo>
                  <a:lnTo>
                    <a:pt x="4541012" y="1128522"/>
                  </a:lnTo>
                  <a:lnTo>
                    <a:pt x="4555236" y="1130554"/>
                  </a:lnTo>
                  <a:lnTo>
                    <a:pt x="4551172" y="1105789"/>
                  </a:lnTo>
                  <a:lnTo>
                    <a:pt x="4547108" y="1087247"/>
                  </a:lnTo>
                  <a:lnTo>
                    <a:pt x="4547108" y="1067054"/>
                  </a:lnTo>
                  <a:lnTo>
                    <a:pt x="4555236" y="1067054"/>
                  </a:lnTo>
                  <a:lnTo>
                    <a:pt x="4555236" y="1058799"/>
                  </a:lnTo>
                  <a:lnTo>
                    <a:pt x="4579620" y="1073277"/>
                  </a:lnTo>
                  <a:lnTo>
                    <a:pt x="4604004" y="1087755"/>
                  </a:lnTo>
                  <a:lnTo>
                    <a:pt x="4632452" y="1100074"/>
                  </a:lnTo>
                  <a:lnTo>
                    <a:pt x="4636516" y="1091819"/>
                  </a:lnTo>
                  <a:lnTo>
                    <a:pt x="4640580" y="1085596"/>
                  </a:lnTo>
                  <a:lnTo>
                    <a:pt x="4642612" y="1081532"/>
                  </a:lnTo>
                  <a:lnTo>
                    <a:pt x="4646676" y="1071245"/>
                  </a:lnTo>
                  <a:lnTo>
                    <a:pt x="4646676" y="1058926"/>
                  </a:lnTo>
                  <a:lnTo>
                    <a:pt x="4642612" y="1056894"/>
                  </a:lnTo>
                  <a:lnTo>
                    <a:pt x="4640580" y="1052830"/>
                  </a:lnTo>
                  <a:lnTo>
                    <a:pt x="4636516" y="1048766"/>
                  </a:lnTo>
                  <a:lnTo>
                    <a:pt x="4636516" y="1044702"/>
                  </a:lnTo>
                  <a:lnTo>
                    <a:pt x="4636516" y="1038479"/>
                  </a:lnTo>
                  <a:lnTo>
                    <a:pt x="4632452" y="1028192"/>
                  </a:lnTo>
                  <a:lnTo>
                    <a:pt x="4664964" y="1013714"/>
                  </a:lnTo>
                  <a:lnTo>
                    <a:pt x="4685284" y="991108"/>
                  </a:lnTo>
                  <a:lnTo>
                    <a:pt x="4703572" y="966343"/>
                  </a:lnTo>
                  <a:lnTo>
                    <a:pt x="4713732" y="970407"/>
                  </a:lnTo>
                  <a:lnTo>
                    <a:pt x="4727956" y="974471"/>
                  </a:lnTo>
                  <a:lnTo>
                    <a:pt x="4742180" y="976503"/>
                  </a:lnTo>
                  <a:lnTo>
                    <a:pt x="4756404" y="980567"/>
                  </a:lnTo>
                  <a:lnTo>
                    <a:pt x="4750308" y="902335"/>
                  </a:lnTo>
                  <a:lnTo>
                    <a:pt x="4736084" y="815848"/>
                  </a:lnTo>
                  <a:lnTo>
                    <a:pt x="4795012" y="815848"/>
                  </a:lnTo>
                  <a:lnTo>
                    <a:pt x="4809236" y="830326"/>
                  </a:lnTo>
                  <a:lnTo>
                    <a:pt x="4823460" y="850900"/>
                  </a:lnTo>
                  <a:lnTo>
                    <a:pt x="4835652" y="869442"/>
                  </a:lnTo>
                  <a:lnTo>
                    <a:pt x="4835652" y="887857"/>
                  </a:lnTo>
                  <a:lnTo>
                    <a:pt x="4827524" y="889889"/>
                  </a:lnTo>
                  <a:lnTo>
                    <a:pt x="4823460" y="889889"/>
                  </a:lnTo>
                  <a:lnTo>
                    <a:pt x="4817364" y="893953"/>
                  </a:lnTo>
                  <a:lnTo>
                    <a:pt x="4803140" y="893953"/>
                  </a:lnTo>
                  <a:lnTo>
                    <a:pt x="4803140" y="933069"/>
                  </a:lnTo>
                  <a:lnTo>
                    <a:pt x="4813300" y="937133"/>
                  </a:lnTo>
                  <a:lnTo>
                    <a:pt x="4817364" y="941197"/>
                  </a:lnTo>
                  <a:lnTo>
                    <a:pt x="4823460" y="945261"/>
                  </a:lnTo>
                  <a:lnTo>
                    <a:pt x="4831588" y="947293"/>
                  </a:lnTo>
                  <a:lnTo>
                    <a:pt x="4841748" y="947293"/>
                  </a:lnTo>
                  <a:lnTo>
                    <a:pt x="4845812" y="947293"/>
                  </a:lnTo>
                  <a:lnTo>
                    <a:pt x="4849876" y="945261"/>
                  </a:lnTo>
                  <a:lnTo>
                    <a:pt x="4851908" y="945261"/>
                  </a:lnTo>
                  <a:lnTo>
                    <a:pt x="4860036" y="941197"/>
                  </a:lnTo>
                  <a:lnTo>
                    <a:pt x="4864100" y="930910"/>
                  </a:lnTo>
                  <a:lnTo>
                    <a:pt x="4864100" y="922655"/>
                  </a:lnTo>
                  <a:lnTo>
                    <a:pt x="4864100" y="912368"/>
                  </a:lnTo>
                  <a:lnTo>
                    <a:pt x="4864100" y="904113"/>
                  </a:lnTo>
                  <a:lnTo>
                    <a:pt x="4860036" y="893826"/>
                  </a:lnTo>
                  <a:lnTo>
                    <a:pt x="4884420" y="860933"/>
                  </a:lnTo>
                  <a:lnTo>
                    <a:pt x="4912868" y="834136"/>
                  </a:lnTo>
                  <a:lnTo>
                    <a:pt x="4937252" y="801243"/>
                  </a:lnTo>
                  <a:lnTo>
                    <a:pt x="4949444" y="797179"/>
                  </a:lnTo>
                  <a:lnTo>
                    <a:pt x="4959604" y="797179"/>
                  </a:lnTo>
                  <a:lnTo>
                    <a:pt x="4963668" y="793115"/>
                  </a:lnTo>
                  <a:lnTo>
                    <a:pt x="4969764" y="797179"/>
                  </a:lnTo>
                  <a:lnTo>
                    <a:pt x="4977892" y="801243"/>
                  </a:lnTo>
                  <a:lnTo>
                    <a:pt x="4979924" y="807466"/>
                  </a:lnTo>
                  <a:lnTo>
                    <a:pt x="4983988" y="815721"/>
                  </a:lnTo>
                  <a:lnTo>
                    <a:pt x="4988052" y="819785"/>
                  </a:lnTo>
                  <a:lnTo>
                    <a:pt x="4990084" y="826008"/>
                  </a:lnTo>
                  <a:lnTo>
                    <a:pt x="4998212" y="830072"/>
                  </a:lnTo>
                  <a:lnTo>
                    <a:pt x="4998212" y="821817"/>
                  </a:lnTo>
                  <a:lnTo>
                    <a:pt x="5004308" y="815594"/>
                  </a:lnTo>
                  <a:lnTo>
                    <a:pt x="5008372" y="807339"/>
                  </a:lnTo>
                  <a:lnTo>
                    <a:pt x="5012436" y="801116"/>
                  </a:lnTo>
                  <a:lnTo>
                    <a:pt x="5012436" y="790829"/>
                  </a:lnTo>
                  <a:lnTo>
                    <a:pt x="5016500" y="776351"/>
                  </a:lnTo>
                  <a:lnTo>
                    <a:pt x="5046980" y="776351"/>
                  </a:lnTo>
                  <a:lnTo>
                    <a:pt x="5075428" y="782574"/>
                  </a:lnTo>
                  <a:lnTo>
                    <a:pt x="5101844" y="790829"/>
                  </a:lnTo>
                  <a:lnTo>
                    <a:pt x="5083556" y="805307"/>
                  </a:lnTo>
                  <a:lnTo>
                    <a:pt x="5065268" y="815594"/>
                  </a:lnTo>
                  <a:lnTo>
                    <a:pt x="5051044" y="825881"/>
                  </a:lnTo>
                  <a:lnTo>
                    <a:pt x="5036820" y="846455"/>
                  </a:lnTo>
                  <a:lnTo>
                    <a:pt x="5055108" y="846455"/>
                  </a:lnTo>
                  <a:lnTo>
                    <a:pt x="5065268" y="836168"/>
                  </a:lnTo>
                  <a:lnTo>
                    <a:pt x="5089652" y="825881"/>
                  </a:lnTo>
                  <a:lnTo>
                    <a:pt x="5116068" y="815594"/>
                  </a:lnTo>
                  <a:lnTo>
                    <a:pt x="5136388" y="807339"/>
                  </a:lnTo>
                  <a:lnTo>
                    <a:pt x="5158740" y="801116"/>
                  </a:lnTo>
                  <a:lnTo>
                    <a:pt x="5164836" y="801116"/>
                  </a:lnTo>
                  <a:lnTo>
                    <a:pt x="5168900" y="805180"/>
                  </a:lnTo>
                  <a:lnTo>
                    <a:pt x="5174996" y="811403"/>
                  </a:lnTo>
                  <a:lnTo>
                    <a:pt x="5179060" y="815467"/>
                  </a:lnTo>
                  <a:lnTo>
                    <a:pt x="5183124" y="819531"/>
                  </a:lnTo>
                  <a:lnTo>
                    <a:pt x="5189220" y="819531"/>
                  </a:lnTo>
                  <a:lnTo>
                    <a:pt x="5203444" y="821563"/>
                  </a:lnTo>
                  <a:lnTo>
                    <a:pt x="5207508" y="815340"/>
                  </a:lnTo>
                  <a:lnTo>
                    <a:pt x="5211572" y="807085"/>
                  </a:lnTo>
                  <a:lnTo>
                    <a:pt x="5213604" y="805053"/>
                  </a:lnTo>
                  <a:lnTo>
                    <a:pt x="5213604" y="796798"/>
                  </a:lnTo>
                  <a:lnTo>
                    <a:pt x="5217668" y="786511"/>
                  </a:lnTo>
                  <a:lnTo>
                    <a:pt x="5217668" y="776224"/>
                  </a:lnTo>
                  <a:lnTo>
                    <a:pt x="5211572" y="767969"/>
                  </a:lnTo>
                  <a:lnTo>
                    <a:pt x="5207508" y="761746"/>
                  </a:lnTo>
                  <a:lnTo>
                    <a:pt x="5203444" y="753491"/>
                  </a:lnTo>
                  <a:lnTo>
                    <a:pt x="5203444" y="743204"/>
                  </a:lnTo>
                  <a:lnTo>
                    <a:pt x="5203444" y="728726"/>
                  </a:lnTo>
                  <a:lnTo>
                    <a:pt x="5213604" y="720471"/>
                  </a:lnTo>
                  <a:lnTo>
                    <a:pt x="5221732" y="714248"/>
                  </a:lnTo>
                  <a:lnTo>
                    <a:pt x="5227828" y="710184"/>
                  </a:lnTo>
                  <a:lnTo>
                    <a:pt x="5242052" y="703961"/>
                  </a:lnTo>
                  <a:lnTo>
                    <a:pt x="5250180" y="705993"/>
                  </a:lnTo>
                  <a:lnTo>
                    <a:pt x="5260340" y="710057"/>
                  </a:lnTo>
                  <a:lnTo>
                    <a:pt x="5274564" y="710057"/>
                  </a:lnTo>
                  <a:lnTo>
                    <a:pt x="5288788" y="710057"/>
                  </a:lnTo>
                  <a:lnTo>
                    <a:pt x="5308600" y="733425"/>
                  </a:lnTo>
                  <a:lnTo>
                    <a:pt x="5332984" y="758190"/>
                  </a:lnTo>
                  <a:lnTo>
                    <a:pt x="5369560" y="782955"/>
                  </a:lnTo>
                  <a:lnTo>
                    <a:pt x="5400040" y="807720"/>
                  </a:lnTo>
                  <a:lnTo>
                    <a:pt x="5428488" y="822198"/>
                  </a:lnTo>
                  <a:lnTo>
                    <a:pt x="5446776" y="830453"/>
                  </a:lnTo>
                  <a:lnTo>
                    <a:pt x="5450840" y="826389"/>
                  </a:lnTo>
                  <a:lnTo>
                    <a:pt x="5450840" y="822325"/>
                  </a:lnTo>
                  <a:lnTo>
                    <a:pt x="5452872" y="816102"/>
                  </a:lnTo>
                  <a:lnTo>
                    <a:pt x="5442712" y="805815"/>
                  </a:lnTo>
                  <a:lnTo>
                    <a:pt x="5436616" y="797560"/>
                  </a:lnTo>
                  <a:lnTo>
                    <a:pt x="5432552" y="787273"/>
                  </a:lnTo>
                  <a:lnTo>
                    <a:pt x="5424424" y="776986"/>
                  </a:lnTo>
                  <a:lnTo>
                    <a:pt x="5422392" y="762508"/>
                  </a:lnTo>
                  <a:lnTo>
                    <a:pt x="5389880" y="762508"/>
                  </a:lnTo>
                  <a:lnTo>
                    <a:pt x="5393944" y="719201"/>
                  </a:lnTo>
                  <a:lnTo>
                    <a:pt x="5385816" y="686308"/>
                  </a:lnTo>
                  <a:lnTo>
                    <a:pt x="5381752" y="657479"/>
                  </a:lnTo>
                  <a:lnTo>
                    <a:pt x="5375656" y="618363"/>
                  </a:lnTo>
                  <a:lnTo>
                    <a:pt x="5395976" y="603885"/>
                  </a:lnTo>
                  <a:lnTo>
                    <a:pt x="5410200" y="585343"/>
                  </a:lnTo>
                  <a:lnTo>
                    <a:pt x="5418328" y="564769"/>
                  </a:lnTo>
                  <a:lnTo>
                    <a:pt x="5424424" y="537972"/>
                  </a:lnTo>
                  <a:lnTo>
                    <a:pt x="5432552" y="517398"/>
                  </a:lnTo>
                  <a:lnTo>
                    <a:pt x="5442712" y="494792"/>
                  </a:lnTo>
                  <a:lnTo>
                    <a:pt x="5456936" y="478282"/>
                  </a:lnTo>
                  <a:lnTo>
                    <a:pt x="5475224" y="465963"/>
                  </a:lnTo>
                  <a:lnTo>
                    <a:pt x="5507736" y="463931"/>
                  </a:lnTo>
                  <a:lnTo>
                    <a:pt x="5546344" y="465963"/>
                  </a:lnTo>
                  <a:lnTo>
                    <a:pt x="5556504" y="484505"/>
                  </a:lnTo>
                  <a:lnTo>
                    <a:pt x="5570728" y="498983"/>
                  </a:lnTo>
                  <a:lnTo>
                    <a:pt x="5566664" y="527812"/>
                  </a:lnTo>
                  <a:lnTo>
                    <a:pt x="5560568" y="556641"/>
                  </a:lnTo>
                  <a:lnTo>
                    <a:pt x="5552440" y="581406"/>
                  </a:lnTo>
                  <a:lnTo>
                    <a:pt x="5550408" y="604012"/>
                  </a:lnTo>
                  <a:lnTo>
                    <a:pt x="5546344" y="618490"/>
                  </a:lnTo>
                  <a:lnTo>
                    <a:pt x="5552440" y="637032"/>
                  </a:lnTo>
                  <a:lnTo>
                    <a:pt x="5564632" y="661797"/>
                  </a:lnTo>
                  <a:lnTo>
                    <a:pt x="5570728" y="690626"/>
                  </a:lnTo>
                  <a:lnTo>
                    <a:pt x="5576824" y="711200"/>
                  </a:lnTo>
                  <a:lnTo>
                    <a:pt x="5576824" y="735457"/>
                  </a:lnTo>
                  <a:lnTo>
                    <a:pt x="5570728" y="758063"/>
                  </a:lnTo>
                  <a:lnTo>
                    <a:pt x="5564632" y="776605"/>
                  </a:lnTo>
                  <a:lnTo>
                    <a:pt x="5564632" y="791083"/>
                  </a:lnTo>
                  <a:lnTo>
                    <a:pt x="5566664" y="801370"/>
                  </a:lnTo>
                  <a:lnTo>
                    <a:pt x="5570728" y="807593"/>
                  </a:lnTo>
                  <a:lnTo>
                    <a:pt x="5576824" y="815848"/>
                  </a:lnTo>
                  <a:lnTo>
                    <a:pt x="5584952" y="822071"/>
                  </a:lnTo>
                  <a:lnTo>
                    <a:pt x="5589016" y="834390"/>
                  </a:lnTo>
                  <a:lnTo>
                    <a:pt x="5595112" y="846709"/>
                  </a:lnTo>
                  <a:lnTo>
                    <a:pt x="5584952" y="869315"/>
                  </a:lnTo>
                  <a:lnTo>
                    <a:pt x="5576824" y="894080"/>
                  </a:lnTo>
                  <a:lnTo>
                    <a:pt x="5576824" y="926973"/>
                  </a:lnTo>
                  <a:lnTo>
                    <a:pt x="5566664" y="933196"/>
                  </a:lnTo>
                  <a:lnTo>
                    <a:pt x="5560568" y="941451"/>
                  </a:lnTo>
                  <a:lnTo>
                    <a:pt x="5550408" y="945515"/>
                  </a:lnTo>
                  <a:lnTo>
                    <a:pt x="5538216" y="951738"/>
                  </a:lnTo>
                  <a:lnTo>
                    <a:pt x="5523992" y="955802"/>
                  </a:lnTo>
                  <a:lnTo>
                    <a:pt x="5523992" y="966089"/>
                  </a:lnTo>
                  <a:lnTo>
                    <a:pt x="5564632" y="966089"/>
                  </a:lnTo>
                  <a:lnTo>
                    <a:pt x="5566664" y="962025"/>
                  </a:lnTo>
                  <a:lnTo>
                    <a:pt x="5570728" y="959993"/>
                  </a:lnTo>
                  <a:lnTo>
                    <a:pt x="5576824" y="955929"/>
                  </a:lnTo>
                  <a:lnTo>
                    <a:pt x="5591048" y="931164"/>
                  </a:lnTo>
                  <a:lnTo>
                    <a:pt x="5605272" y="902335"/>
                  </a:lnTo>
                  <a:lnTo>
                    <a:pt x="5617464" y="879729"/>
                  </a:lnTo>
                  <a:lnTo>
                    <a:pt x="5623560" y="844677"/>
                  </a:lnTo>
                  <a:lnTo>
                    <a:pt x="5617464" y="811784"/>
                  </a:lnTo>
                  <a:lnTo>
                    <a:pt x="5613400" y="778891"/>
                  </a:lnTo>
                  <a:lnTo>
                    <a:pt x="5609336" y="750062"/>
                  </a:lnTo>
                  <a:lnTo>
                    <a:pt x="5647944" y="750062"/>
                  </a:lnTo>
                  <a:lnTo>
                    <a:pt x="5684520" y="750062"/>
                  </a:lnTo>
                  <a:lnTo>
                    <a:pt x="5719064" y="762381"/>
                  </a:lnTo>
                  <a:lnTo>
                    <a:pt x="5719064" y="750062"/>
                  </a:lnTo>
                  <a:lnTo>
                    <a:pt x="5684520" y="735584"/>
                  </a:lnTo>
                  <a:lnTo>
                    <a:pt x="5641848" y="719074"/>
                  </a:lnTo>
                  <a:lnTo>
                    <a:pt x="5603240" y="704596"/>
                  </a:lnTo>
                  <a:lnTo>
                    <a:pt x="5595112" y="667512"/>
                  </a:lnTo>
                  <a:lnTo>
                    <a:pt x="5584952" y="642747"/>
                  </a:lnTo>
                  <a:lnTo>
                    <a:pt x="5574792" y="622173"/>
                  </a:lnTo>
                  <a:lnTo>
                    <a:pt x="5564632" y="593344"/>
                  </a:lnTo>
                  <a:lnTo>
                    <a:pt x="5609336" y="552196"/>
                  </a:lnTo>
                  <a:lnTo>
                    <a:pt x="5609336" y="484124"/>
                  </a:lnTo>
                  <a:lnTo>
                    <a:pt x="5617464" y="484124"/>
                  </a:lnTo>
                  <a:lnTo>
                    <a:pt x="5623560" y="484124"/>
                  </a:lnTo>
                  <a:lnTo>
                    <a:pt x="5627624" y="484124"/>
                  </a:lnTo>
                  <a:lnTo>
                    <a:pt x="5627624" y="488188"/>
                  </a:lnTo>
                  <a:lnTo>
                    <a:pt x="5633720" y="492252"/>
                  </a:lnTo>
                  <a:lnTo>
                    <a:pt x="5641848" y="512826"/>
                  </a:lnTo>
                  <a:lnTo>
                    <a:pt x="5647944" y="535432"/>
                  </a:lnTo>
                  <a:lnTo>
                    <a:pt x="5662168" y="551942"/>
                  </a:lnTo>
                  <a:lnTo>
                    <a:pt x="5688584" y="537464"/>
                  </a:lnTo>
                  <a:lnTo>
                    <a:pt x="5719064" y="531241"/>
                  </a:lnTo>
                  <a:lnTo>
                    <a:pt x="5759704" y="531241"/>
                  </a:lnTo>
                  <a:lnTo>
                    <a:pt x="5780024" y="560070"/>
                  </a:lnTo>
                  <a:lnTo>
                    <a:pt x="5812536" y="588899"/>
                  </a:lnTo>
                  <a:lnTo>
                    <a:pt x="5843016" y="609473"/>
                  </a:lnTo>
                  <a:lnTo>
                    <a:pt x="5843016" y="592963"/>
                  </a:lnTo>
                  <a:lnTo>
                    <a:pt x="5819140" y="566547"/>
                  </a:lnTo>
                  <a:lnTo>
                    <a:pt x="5800852" y="535686"/>
                  </a:lnTo>
                  <a:lnTo>
                    <a:pt x="5790692" y="494538"/>
                  </a:lnTo>
                  <a:lnTo>
                    <a:pt x="5780532" y="455422"/>
                  </a:lnTo>
                  <a:lnTo>
                    <a:pt x="5772404" y="412115"/>
                  </a:lnTo>
                  <a:lnTo>
                    <a:pt x="5819140" y="397637"/>
                  </a:lnTo>
                  <a:lnTo>
                    <a:pt x="5869940" y="387350"/>
                  </a:lnTo>
                  <a:lnTo>
                    <a:pt x="5884164" y="420243"/>
                  </a:lnTo>
                  <a:lnTo>
                    <a:pt x="5890260" y="420243"/>
                  </a:lnTo>
                  <a:lnTo>
                    <a:pt x="5898388" y="387350"/>
                  </a:lnTo>
                  <a:lnTo>
                    <a:pt x="5904484" y="352298"/>
                  </a:lnTo>
                  <a:lnTo>
                    <a:pt x="5914644" y="315214"/>
                  </a:lnTo>
                  <a:lnTo>
                    <a:pt x="5947156" y="296672"/>
                  </a:lnTo>
                  <a:lnTo>
                    <a:pt x="5971540" y="276098"/>
                  </a:lnTo>
                  <a:lnTo>
                    <a:pt x="5999988" y="253492"/>
                  </a:lnTo>
                  <a:lnTo>
                    <a:pt x="6028436" y="241173"/>
                  </a:lnTo>
                  <a:lnTo>
                    <a:pt x="6060948" y="228854"/>
                  </a:lnTo>
                  <a:lnTo>
                    <a:pt x="6103620" y="228854"/>
                  </a:lnTo>
                  <a:lnTo>
                    <a:pt x="6107684" y="214376"/>
                  </a:lnTo>
                  <a:lnTo>
                    <a:pt x="6113780" y="204089"/>
                  </a:lnTo>
                  <a:lnTo>
                    <a:pt x="6117844" y="193802"/>
                  </a:lnTo>
                  <a:lnTo>
                    <a:pt x="6123940" y="183515"/>
                  </a:lnTo>
                  <a:lnTo>
                    <a:pt x="6146292" y="183515"/>
                  </a:lnTo>
                  <a:lnTo>
                    <a:pt x="6174740" y="183515"/>
                  </a:lnTo>
                  <a:lnTo>
                    <a:pt x="6203188" y="183515"/>
                  </a:lnTo>
                  <a:lnTo>
                    <a:pt x="6223508" y="183515"/>
                  </a:lnTo>
                  <a:lnTo>
                    <a:pt x="6233668" y="183515"/>
                  </a:lnTo>
                  <a:lnTo>
                    <a:pt x="6247892" y="171196"/>
                  </a:lnTo>
                  <a:lnTo>
                    <a:pt x="6262116" y="160909"/>
                  </a:lnTo>
                  <a:lnTo>
                    <a:pt x="6276340" y="146431"/>
                  </a:lnTo>
                  <a:lnTo>
                    <a:pt x="6288532" y="136144"/>
                  </a:lnTo>
                  <a:lnTo>
                    <a:pt x="6298692" y="140208"/>
                  </a:lnTo>
                  <a:lnTo>
                    <a:pt x="6304788" y="140208"/>
                  </a:lnTo>
                  <a:lnTo>
                    <a:pt x="6316980" y="142240"/>
                  </a:lnTo>
                  <a:lnTo>
                    <a:pt x="6327140" y="142240"/>
                  </a:lnTo>
                  <a:lnTo>
                    <a:pt x="6327140" y="103124"/>
                  </a:lnTo>
                  <a:lnTo>
                    <a:pt x="6357620" y="88646"/>
                  </a:lnTo>
                  <a:lnTo>
                    <a:pt x="6384036" y="74168"/>
                  </a:lnTo>
                  <a:lnTo>
                    <a:pt x="6408420" y="55626"/>
                  </a:lnTo>
                  <a:lnTo>
                    <a:pt x="6428740" y="35052"/>
                  </a:lnTo>
                  <a:lnTo>
                    <a:pt x="6436868" y="0"/>
                  </a:lnTo>
                  <a:close/>
                </a:path>
              </a:pathLst>
            </a:custGeom>
            <a:solidFill>
              <a:srgbClr val="D9D9D9"/>
            </a:solidFill>
          </p:spPr>
        </p:sp>
      </p:grpSp>
      <p:grpSp>
        <p:nvGrpSpPr>
          <p:cNvPr id="15" name="Group 15"/>
          <p:cNvGrpSpPr/>
          <p:nvPr/>
        </p:nvGrpSpPr>
        <p:grpSpPr>
          <a:xfrm>
            <a:off x="6768360" y="2298240"/>
            <a:ext cx="4375080" cy="1507680"/>
            <a:chOff x="0" y="0"/>
            <a:chExt cx="5833440" cy="2010240"/>
          </a:xfrm>
        </p:grpSpPr>
        <p:sp>
          <p:nvSpPr>
            <p:cNvPr id="16" name="Freeform 16"/>
            <p:cNvSpPr/>
            <p:nvPr/>
          </p:nvSpPr>
          <p:spPr>
            <a:xfrm>
              <a:off x="0" y="0"/>
              <a:ext cx="5833364" cy="2010664"/>
            </a:xfrm>
            <a:custGeom>
              <a:avLst/>
              <a:gdLst/>
              <a:ahLst/>
              <a:cxnLst/>
              <a:rect l="l" t="t" r="r" b="b"/>
              <a:pathLst>
                <a:path w="5833364" h="2010664">
                  <a:moveTo>
                    <a:pt x="14224" y="500507"/>
                  </a:moveTo>
                  <a:lnTo>
                    <a:pt x="50800" y="510794"/>
                  </a:lnTo>
                  <a:lnTo>
                    <a:pt x="75184" y="529336"/>
                  </a:lnTo>
                  <a:lnTo>
                    <a:pt x="95504" y="545846"/>
                  </a:lnTo>
                  <a:lnTo>
                    <a:pt x="117856" y="568452"/>
                  </a:lnTo>
                  <a:lnTo>
                    <a:pt x="138176" y="584962"/>
                  </a:lnTo>
                  <a:lnTo>
                    <a:pt x="138176" y="578739"/>
                  </a:lnTo>
                  <a:lnTo>
                    <a:pt x="150368" y="578739"/>
                  </a:lnTo>
                  <a:lnTo>
                    <a:pt x="150368" y="584962"/>
                  </a:lnTo>
                  <a:lnTo>
                    <a:pt x="152400" y="593217"/>
                  </a:lnTo>
                  <a:lnTo>
                    <a:pt x="160528" y="603504"/>
                  </a:lnTo>
                  <a:lnTo>
                    <a:pt x="164592" y="617982"/>
                  </a:lnTo>
                  <a:lnTo>
                    <a:pt x="150495" y="617982"/>
                  </a:lnTo>
                  <a:lnTo>
                    <a:pt x="142367" y="617982"/>
                  </a:lnTo>
                  <a:lnTo>
                    <a:pt x="142367" y="622046"/>
                  </a:lnTo>
                  <a:lnTo>
                    <a:pt x="138303" y="622046"/>
                  </a:lnTo>
                  <a:lnTo>
                    <a:pt x="132207" y="622046"/>
                  </a:lnTo>
                  <a:lnTo>
                    <a:pt x="124079" y="626110"/>
                  </a:lnTo>
                  <a:lnTo>
                    <a:pt x="95631" y="603504"/>
                  </a:lnTo>
                  <a:lnTo>
                    <a:pt x="67183" y="593217"/>
                  </a:lnTo>
                  <a:lnTo>
                    <a:pt x="32639" y="584962"/>
                  </a:lnTo>
                  <a:lnTo>
                    <a:pt x="0" y="568452"/>
                  </a:lnTo>
                  <a:lnTo>
                    <a:pt x="12192" y="558165"/>
                  </a:lnTo>
                  <a:lnTo>
                    <a:pt x="14224" y="545846"/>
                  </a:lnTo>
                  <a:lnTo>
                    <a:pt x="12192" y="535559"/>
                  </a:lnTo>
                  <a:lnTo>
                    <a:pt x="12192" y="521081"/>
                  </a:lnTo>
                  <a:lnTo>
                    <a:pt x="14224" y="500507"/>
                  </a:lnTo>
                  <a:close/>
                  <a:moveTo>
                    <a:pt x="2485517" y="486029"/>
                  </a:moveTo>
                  <a:lnTo>
                    <a:pt x="2493645" y="486029"/>
                  </a:lnTo>
                  <a:lnTo>
                    <a:pt x="2499741" y="488061"/>
                  </a:lnTo>
                  <a:lnTo>
                    <a:pt x="2503805" y="492125"/>
                  </a:lnTo>
                  <a:lnTo>
                    <a:pt x="2507869" y="496189"/>
                  </a:lnTo>
                  <a:lnTo>
                    <a:pt x="2509901" y="500253"/>
                  </a:lnTo>
                  <a:lnTo>
                    <a:pt x="2509901" y="502285"/>
                  </a:lnTo>
                  <a:lnTo>
                    <a:pt x="2509901" y="506349"/>
                  </a:lnTo>
                  <a:lnTo>
                    <a:pt x="2513965" y="514604"/>
                  </a:lnTo>
                  <a:lnTo>
                    <a:pt x="2499741" y="514604"/>
                  </a:lnTo>
                  <a:lnTo>
                    <a:pt x="2493645" y="516636"/>
                  </a:lnTo>
                  <a:lnTo>
                    <a:pt x="2485517" y="516636"/>
                  </a:lnTo>
                  <a:lnTo>
                    <a:pt x="2479421" y="520700"/>
                  </a:lnTo>
                  <a:lnTo>
                    <a:pt x="2467229" y="520700"/>
                  </a:lnTo>
                  <a:lnTo>
                    <a:pt x="2467229" y="514477"/>
                  </a:lnTo>
                  <a:lnTo>
                    <a:pt x="2461133" y="514477"/>
                  </a:lnTo>
                  <a:lnTo>
                    <a:pt x="2461133" y="488188"/>
                  </a:lnTo>
                  <a:lnTo>
                    <a:pt x="2471293" y="488188"/>
                  </a:lnTo>
                  <a:lnTo>
                    <a:pt x="2481453" y="486156"/>
                  </a:lnTo>
                  <a:lnTo>
                    <a:pt x="2485517" y="486156"/>
                  </a:lnTo>
                  <a:close/>
                  <a:moveTo>
                    <a:pt x="124079" y="467487"/>
                  </a:moveTo>
                  <a:lnTo>
                    <a:pt x="156591" y="467487"/>
                  </a:lnTo>
                  <a:lnTo>
                    <a:pt x="156591" y="473710"/>
                  </a:lnTo>
                  <a:lnTo>
                    <a:pt x="150495" y="473710"/>
                  </a:lnTo>
                  <a:lnTo>
                    <a:pt x="142367" y="473710"/>
                  </a:lnTo>
                  <a:lnTo>
                    <a:pt x="138303" y="477774"/>
                  </a:lnTo>
                  <a:lnTo>
                    <a:pt x="136271" y="477774"/>
                  </a:lnTo>
                  <a:lnTo>
                    <a:pt x="132207" y="477774"/>
                  </a:lnTo>
                  <a:lnTo>
                    <a:pt x="128143" y="473710"/>
                  </a:lnTo>
                  <a:lnTo>
                    <a:pt x="124079" y="467487"/>
                  </a:lnTo>
                  <a:close/>
                  <a:moveTo>
                    <a:pt x="3490341" y="416052"/>
                  </a:moveTo>
                  <a:lnTo>
                    <a:pt x="3514725" y="416052"/>
                  </a:lnTo>
                  <a:lnTo>
                    <a:pt x="3522853" y="444881"/>
                  </a:lnTo>
                  <a:lnTo>
                    <a:pt x="3528949" y="463423"/>
                  </a:lnTo>
                  <a:lnTo>
                    <a:pt x="3543173" y="471678"/>
                  </a:lnTo>
                  <a:lnTo>
                    <a:pt x="3567557" y="481965"/>
                  </a:lnTo>
                  <a:lnTo>
                    <a:pt x="3557397" y="525272"/>
                  </a:lnTo>
                  <a:lnTo>
                    <a:pt x="3543173" y="568579"/>
                  </a:lnTo>
                  <a:lnTo>
                    <a:pt x="3522853" y="599440"/>
                  </a:lnTo>
                  <a:lnTo>
                    <a:pt x="3522853" y="560197"/>
                  </a:lnTo>
                  <a:lnTo>
                    <a:pt x="3476117" y="560197"/>
                  </a:lnTo>
                  <a:lnTo>
                    <a:pt x="3480181" y="514858"/>
                  </a:lnTo>
                  <a:lnTo>
                    <a:pt x="3484245" y="471551"/>
                  </a:lnTo>
                  <a:lnTo>
                    <a:pt x="3490341" y="415925"/>
                  </a:lnTo>
                  <a:close/>
                  <a:moveTo>
                    <a:pt x="5733796" y="323215"/>
                  </a:moveTo>
                  <a:lnTo>
                    <a:pt x="5741924" y="323215"/>
                  </a:lnTo>
                  <a:lnTo>
                    <a:pt x="5741924" y="331470"/>
                  </a:lnTo>
                  <a:lnTo>
                    <a:pt x="5743956" y="341757"/>
                  </a:lnTo>
                  <a:lnTo>
                    <a:pt x="5748020" y="345821"/>
                  </a:lnTo>
                  <a:lnTo>
                    <a:pt x="5752084" y="352044"/>
                  </a:lnTo>
                  <a:lnTo>
                    <a:pt x="5756148" y="356108"/>
                  </a:lnTo>
                  <a:lnTo>
                    <a:pt x="5762244" y="362331"/>
                  </a:lnTo>
                  <a:lnTo>
                    <a:pt x="5770372" y="356108"/>
                  </a:lnTo>
                  <a:lnTo>
                    <a:pt x="5772404" y="347853"/>
                  </a:lnTo>
                  <a:lnTo>
                    <a:pt x="5776468" y="345821"/>
                  </a:lnTo>
                  <a:lnTo>
                    <a:pt x="5784596" y="345821"/>
                  </a:lnTo>
                  <a:lnTo>
                    <a:pt x="5794756" y="341757"/>
                  </a:lnTo>
                  <a:lnTo>
                    <a:pt x="5800852" y="362331"/>
                  </a:lnTo>
                  <a:lnTo>
                    <a:pt x="5813044" y="376809"/>
                  </a:lnTo>
                  <a:lnTo>
                    <a:pt x="5823204" y="391287"/>
                  </a:lnTo>
                  <a:lnTo>
                    <a:pt x="5829300" y="409829"/>
                  </a:lnTo>
                  <a:lnTo>
                    <a:pt x="5833364" y="434594"/>
                  </a:lnTo>
                  <a:lnTo>
                    <a:pt x="5833364" y="438658"/>
                  </a:lnTo>
                  <a:lnTo>
                    <a:pt x="5829300" y="442722"/>
                  </a:lnTo>
                  <a:lnTo>
                    <a:pt x="5829300" y="444754"/>
                  </a:lnTo>
                  <a:lnTo>
                    <a:pt x="5829300" y="448818"/>
                  </a:lnTo>
                  <a:lnTo>
                    <a:pt x="5829300" y="452882"/>
                  </a:lnTo>
                  <a:lnTo>
                    <a:pt x="5827268" y="459105"/>
                  </a:lnTo>
                  <a:lnTo>
                    <a:pt x="5804916" y="473583"/>
                  </a:lnTo>
                  <a:lnTo>
                    <a:pt x="5772404" y="488061"/>
                  </a:lnTo>
                  <a:lnTo>
                    <a:pt x="5733796" y="496316"/>
                  </a:lnTo>
                  <a:lnTo>
                    <a:pt x="5695188" y="502539"/>
                  </a:lnTo>
                  <a:lnTo>
                    <a:pt x="5662676" y="506603"/>
                  </a:lnTo>
                  <a:lnTo>
                    <a:pt x="5666740" y="488061"/>
                  </a:lnTo>
                  <a:lnTo>
                    <a:pt x="5670804" y="481838"/>
                  </a:lnTo>
                  <a:lnTo>
                    <a:pt x="5674868" y="473583"/>
                  </a:lnTo>
                  <a:lnTo>
                    <a:pt x="5676900" y="471551"/>
                  </a:lnTo>
                  <a:lnTo>
                    <a:pt x="5680964" y="471551"/>
                  </a:lnTo>
                  <a:lnTo>
                    <a:pt x="5689092" y="467487"/>
                  </a:lnTo>
                  <a:lnTo>
                    <a:pt x="5691124" y="467487"/>
                  </a:lnTo>
                  <a:lnTo>
                    <a:pt x="5695188" y="463423"/>
                  </a:lnTo>
                  <a:lnTo>
                    <a:pt x="5703316" y="459359"/>
                  </a:lnTo>
                  <a:lnTo>
                    <a:pt x="5713476" y="430530"/>
                  </a:lnTo>
                  <a:lnTo>
                    <a:pt x="5713476" y="401574"/>
                  </a:lnTo>
                  <a:lnTo>
                    <a:pt x="5709412" y="374777"/>
                  </a:lnTo>
                  <a:lnTo>
                    <a:pt x="5715508" y="352171"/>
                  </a:lnTo>
                  <a:lnTo>
                    <a:pt x="5733796" y="331597"/>
                  </a:lnTo>
                  <a:lnTo>
                    <a:pt x="5733796" y="323342"/>
                  </a:lnTo>
                  <a:close/>
                  <a:moveTo>
                    <a:pt x="288798" y="308991"/>
                  </a:moveTo>
                  <a:lnTo>
                    <a:pt x="327406" y="352298"/>
                  </a:lnTo>
                  <a:lnTo>
                    <a:pt x="376174" y="385191"/>
                  </a:lnTo>
                  <a:lnTo>
                    <a:pt x="437134" y="409956"/>
                  </a:lnTo>
                  <a:lnTo>
                    <a:pt x="441198" y="445008"/>
                  </a:lnTo>
                  <a:lnTo>
                    <a:pt x="451358" y="471805"/>
                  </a:lnTo>
                  <a:lnTo>
                    <a:pt x="461518" y="486283"/>
                  </a:lnTo>
                  <a:lnTo>
                    <a:pt x="475742" y="500761"/>
                  </a:lnTo>
                  <a:lnTo>
                    <a:pt x="489966" y="521335"/>
                  </a:lnTo>
                  <a:lnTo>
                    <a:pt x="465582" y="525399"/>
                  </a:lnTo>
                  <a:lnTo>
                    <a:pt x="441198" y="529463"/>
                  </a:lnTo>
                  <a:lnTo>
                    <a:pt x="418846" y="539750"/>
                  </a:lnTo>
                  <a:lnTo>
                    <a:pt x="404622" y="554228"/>
                  </a:lnTo>
                  <a:lnTo>
                    <a:pt x="402590" y="560451"/>
                  </a:lnTo>
                  <a:lnTo>
                    <a:pt x="398526" y="568706"/>
                  </a:lnTo>
                  <a:lnTo>
                    <a:pt x="394462" y="574929"/>
                  </a:lnTo>
                  <a:lnTo>
                    <a:pt x="390398" y="578993"/>
                  </a:lnTo>
                  <a:lnTo>
                    <a:pt x="384302" y="585216"/>
                  </a:lnTo>
                  <a:lnTo>
                    <a:pt x="361950" y="589280"/>
                  </a:lnTo>
                  <a:lnTo>
                    <a:pt x="331470" y="593344"/>
                  </a:lnTo>
                  <a:lnTo>
                    <a:pt x="294894" y="589280"/>
                  </a:lnTo>
                  <a:lnTo>
                    <a:pt x="266446" y="585216"/>
                  </a:lnTo>
                  <a:lnTo>
                    <a:pt x="260350" y="564642"/>
                  </a:lnTo>
                  <a:lnTo>
                    <a:pt x="256286" y="550164"/>
                  </a:lnTo>
                  <a:lnTo>
                    <a:pt x="252222" y="539877"/>
                  </a:lnTo>
                  <a:lnTo>
                    <a:pt x="242062" y="521335"/>
                  </a:lnTo>
                  <a:lnTo>
                    <a:pt x="288798" y="506857"/>
                  </a:lnTo>
                  <a:lnTo>
                    <a:pt x="288798" y="500634"/>
                  </a:lnTo>
                  <a:lnTo>
                    <a:pt x="252222" y="496570"/>
                  </a:lnTo>
                  <a:lnTo>
                    <a:pt x="227838" y="488315"/>
                  </a:lnTo>
                  <a:lnTo>
                    <a:pt x="209550" y="473710"/>
                  </a:lnTo>
                  <a:lnTo>
                    <a:pt x="207518" y="463423"/>
                  </a:lnTo>
                  <a:lnTo>
                    <a:pt x="199390" y="453136"/>
                  </a:lnTo>
                  <a:lnTo>
                    <a:pt x="195326" y="442849"/>
                  </a:lnTo>
                  <a:lnTo>
                    <a:pt x="195326" y="430530"/>
                  </a:lnTo>
                  <a:lnTo>
                    <a:pt x="195326" y="424307"/>
                  </a:lnTo>
                  <a:lnTo>
                    <a:pt x="195326" y="416052"/>
                  </a:lnTo>
                  <a:lnTo>
                    <a:pt x="199390" y="416052"/>
                  </a:lnTo>
                  <a:lnTo>
                    <a:pt x="203454" y="414020"/>
                  </a:lnTo>
                  <a:lnTo>
                    <a:pt x="207518" y="414020"/>
                  </a:lnTo>
                  <a:lnTo>
                    <a:pt x="209550" y="414020"/>
                  </a:lnTo>
                  <a:lnTo>
                    <a:pt x="217678" y="409956"/>
                  </a:lnTo>
                  <a:lnTo>
                    <a:pt x="221742" y="399669"/>
                  </a:lnTo>
                  <a:lnTo>
                    <a:pt x="221742" y="387350"/>
                  </a:lnTo>
                  <a:lnTo>
                    <a:pt x="221742" y="381000"/>
                  </a:lnTo>
                  <a:lnTo>
                    <a:pt x="223774" y="376936"/>
                  </a:lnTo>
                  <a:lnTo>
                    <a:pt x="227838" y="370713"/>
                  </a:lnTo>
                  <a:lnTo>
                    <a:pt x="231902" y="370713"/>
                  </a:lnTo>
                  <a:lnTo>
                    <a:pt x="235966" y="366649"/>
                  </a:lnTo>
                  <a:lnTo>
                    <a:pt x="237998" y="366649"/>
                  </a:lnTo>
                  <a:lnTo>
                    <a:pt x="242062" y="366649"/>
                  </a:lnTo>
                  <a:lnTo>
                    <a:pt x="248158" y="362585"/>
                  </a:lnTo>
                  <a:lnTo>
                    <a:pt x="252222" y="348107"/>
                  </a:lnTo>
                  <a:lnTo>
                    <a:pt x="256286" y="337820"/>
                  </a:lnTo>
                  <a:lnTo>
                    <a:pt x="260350" y="327533"/>
                  </a:lnTo>
                  <a:lnTo>
                    <a:pt x="266446" y="317246"/>
                  </a:lnTo>
                  <a:lnTo>
                    <a:pt x="270510" y="313182"/>
                  </a:lnTo>
                  <a:lnTo>
                    <a:pt x="274574" y="313182"/>
                  </a:lnTo>
                  <a:lnTo>
                    <a:pt x="276606" y="309118"/>
                  </a:lnTo>
                  <a:lnTo>
                    <a:pt x="280670" y="309118"/>
                  </a:lnTo>
                  <a:lnTo>
                    <a:pt x="288798" y="309118"/>
                  </a:lnTo>
                  <a:close/>
                  <a:moveTo>
                    <a:pt x="2383790" y="269875"/>
                  </a:moveTo>
                  <a:lnTo>
                    <a:pt x="2393950" y="273939"/>
                  </a:lnTo>
                  <a:lnTo>
                    <a:pt x="2404110" y="275971"/>
                  </a:lnTo>
                  <a:lnTo>
                    <a:pt x="2410206" y="280035"/>
                  </a:lnTo>
                  <a:lnTo>
                    <a:pt x="2422398" y="284099"/>
                  </a:lnTo>
                  <a:lnTo>
                    <a:pt x="2422398" y="294386"/>
                  </a:lnTo>
                  <a:lnTo>
                    <a:pt x="2424430" y="302641"/>
                  </a:lnTo>
                  <a:lnTo>
                    <a:pt x="2424430" y="308864"/>
                  </a:lnTo>
                  <a:lnTo>
                    <a:pt x="2428494" y="317119"/>
                  </a:lnTo>
                  <a:lnTo>
                    <a:pt x="2404110" y="317119"/>
                  </a:lnTo>
                  <a:lnTo>
                    <a:pt x="2400046" y="308864"/>
                  </a:lnTo>
                  <a:lnTo>
                    <a:pt x="2395982" y="302641"/>
                  </a:lnTo>
                  <a:lnTo>
                    <a:pt x="2389886" y="294386"/>
                  </a:lnTo>
                  <a:lnTo>
                    <a:pt x="2385822" y="290322"/>
                  </a:lnTo>
                  <a:lnTo>
                    <a:pt x="2385822" y="280035"/>
                  </a:lnTo>
                  <a:lnTo>
                    <a:pt x="2383790" y="269748"/>
                  </a:lnTo>
                  <a:close/>
                  <a:moveTo>
                    <a:pt x="3372358" y="222377"/>
                  </a:moveTo>
                  <a:lnTo>
                    <a:pt x="3384550" y="240919"/>
                  </a:lnTo>
                  <a:lnTo>
                    <a:pt x="3394710" y="275971"/>
                  </a:lnTo>
                  <a:lnTo>
                    <a:pt x="3408934" y="308864"/>
                  </a:lnTo>
                  <a:lnTo>
                    <a:pt x="3427222" y="341757"/>
                  </a:lnTo>
                  <a:lnTo>
                    <a:pt x="3437382" y="356235"/>
                  </a:lnTo>
                  <a:lnTo>
                    <a:pt x="3443478" y="347980"/>
                  </a:lnTo>
                  <a:lnTo>
                    <a:pt x="3447542" y="345948"/>
                  </a:lnTo>
                  <a:lnTo>
                    <a:pt x="3455670" y="345948"/>
                  </a:lnTo>
                  <a:lnTo>
                    <a:pt x="3461766" y="341884"/>
                  </a:lnTo>
                  <a:lnTo>
                    <a:pt x="3475990" y="341884"/>
                  </a:lnTo>
                  <a:lnTo>
                    <a:pt x="3475990" y="348107"/>
                  </a:lnTo>
                  <a:lnTo>
                    <a:pt x="3484118" y="348107"/>
                  </a:lnTo>
                  <a:lnTo>
                    <a:pt x="3484118" y="370713"/>
                  </a:lnTo>
                  <a:lnTo>
                    <a:pt x="3429254" y="376936"/>
                  </a:lnTo>
                  <a:lnTo>
                    <a:pt x="3423158" y="434594"/>
                  </a:lnTo>
                  <a:lnTo>
                    <a:pt x="3404870" y="481965"/>
                  </a:lnTo>
                  <a:lnTo>
                    <a:pt x="3390646" y="529336"/>
                  </a:lnTo>
                  <a:lnTo>
                    <a:pt x="3384550" y="568452"/>
                  </a:lnTo>
                  <a:lnTo>
                    <a:pt x="3380486" y="607568"/>
                  </a:lnTo>
                  <a:lnTo>
                    <a:pt x="3380486" y="640461"/>
                  </a:lnTo>
                  <a:lnTo>
                    <a:pt x="3372358" y="671322"/>
                  </a:lnTo>
                  <a:lnTo>
                    <a:pt x="3366262" y="671322"/>
                  </a:lnTo>
                  <a:lnTo>
                    <a:pt x="3366262" y="665099"/>
                  </a:lnTo>
                  <a:lnTo>
                    <a:pt x="3356102" y="650621"/>
                  </a:lnTo>
                  <a:lnTo>
                    <a:pt x="3337814" y="632079"/>
                  </a:lnTo>
                  <a:lnTo>
                    <a:pt x="3317494" y="607314"/>
                  </a:lnTo>
                  <a:lnTo>
                    <a:pt x="3299206" y="582549"/>
                  </a:lnTo>
                  <a:lnTo>
                    <a:pt x="3284982" y="557784"/>
                  </a:lnTo>
                  <a:lnTo>
                    <a:pt x="3276854" y="535178"/>
                  </a:lnTo>
                  <a:lnTo>
                    <a:pt x="3280918" y="520700"/>
                  </a:lnTo>
                  <a:lnTo>
                    <a:pt x="3289046" y="516636"/>
                  </a:lnTo>
                  <a:lnTo>
                    <a:pt x="3295142" y="516636"/>
                  </a:lnTo>
                  <a:lnTo>
                    <a:pt x="3299206" y="516636"/>
                  </a:lnTo>
                  <a:lnTo>
                    <a:pt x="3303270" y="516636"/>
                  </a:lnTo>
                  <a:lnTo>
                    <a:pt x="3305302" y="516636"/>
                  </a:lnTo>
                  <a:lnTo>
                    <a:pt x="3309366" y="516636"/>
                  </a:lnTo>
                  <a:lnTo>
                    <a:pt x="3313430" y="514604"/>
                  </a:lnTo>
                  <a:lnTo>
                    <a:pt x="3319526" y="506349"/>
                  </a:lnTo>
                  <a:lnTo>
                    <a:pt x="3313430" y="506349"/>
                  </a:lnTo>
                  <a:lnTo>
                    <a:pt x="3313430" y="500126"/>
                  </a:lnTo>
                  <a:lnTo>
                    <a:pt x="3280918" y="496062"/>
                  </a:lnTo>
                  <a:lnTo>
                    <a:pt x="3262630" y="485775"/>
                  </a:lnTo>
                  <a:lnTo>
                    <a:pt x="3248406" y="467233"/>
                  </a:lnTo>
                  <a:lnTo>
                    <a:pt x="3262630" y="463169"/>
                  </a:lnTo>
                  <a:lnTo>
                    <a:pt x="3274822" y="459105"/>
                  </a:lnTo>
                  <a:lnTo>
                    <a:pt x="3280918" y="457073"/>
                  </a:lnTo>
                  <a:lnTo>
                    <a:pt x="3289046" y="453009"/>
                  </a:lnTo>
                  <a:lnTo>
                    <a:pt x="3295142" y="448945"/>
                  </a:lnTo>
                  <a:lnTo>
                    <a:pt x="3303270" y="442722"/>
                  </a:lnTo>
                  <a:lnTo>
                    <a:pt x="3303270" y="434467"/>
                  </a:lnTo>
                  <a:lnTo>
                    <a:pt x="3274822" y="434467"/>
                  </a:lnTo>
                  <a:lnTo>
                    <a:pt x="3266694" y="438531"/>
                  </a:lnTo>
                  <a:lnTo>
                    <a:pt x="3260598" y="438531"/>
                  </a:lnTo>
                  <a:lnTo>
                    <a:pt x="3252470" y="442595"/>
                  </a:lnTo>
                  <a:lnTo>
                    <a:pt x="3242310" y="442595"/>
                  </a:lnTo>
                  <a:lnTo>
                    <a:pt x="3224022" y="409702"/>
                  </a:lnTo>
                  <a:lnTo>
                    <a:pt x="3203702" y="376809"/>
                  </a:lnTo>
                  <a:lnTo>
                    <a:pt x="3205734" y="366522"/>
                  </a:lnTo>
                  <a:lnTo>
                    <a:pt x="3205734" y="360299"/>
                  </a:lnTo>
                  <a:lnTo>
                    <a:pt x="3209798" y="356235"/>
                  </a:lnTo>
                  <a:lnTo>
                    <a:pt x="3213862" y="347980"/>
                  </a:lnTo>
                  <a:lnTo>
                    <a:pt x="3213862" y="341757"/>
                  </a:lnTo>
                  <a:lnTo>
                    <a:pt x="3217926" y="331470"/>
                  </a:lnTo>
                  <a:lnTo>
                    <a:pt x="3209798" y="331470"/>
                  </a:lnTo>
                  <a:lnTo>
                    <a:pt x="3209798" y="323215"/>
                  </a:lnTo>
                  <a:lnTo>
                    <a:pt x="3203702" y="327279"/>
                  </a:lnTo>
                  <a:lnTo>
                    <a:pt x="3199638" y="327279"/>
                  </a:lnTo>
                  <a:lnTo>
                    <a:pt x="3195574" y="327279"/>
                  </a:lnTo>
                  <a:lnTo>
                    <a:pt x="3191510" y="327279"/>
                  </a:lnTo>
                  <a:lnTo>
                    <a:pt x="3191510" y="323215"/>
                  </a:lnTo>
                  <a:lnTo>
                    <a:pt x="3185414" y="316992"/>
                  </a:lnTo>
                  <a:lnTo>
                    <a:pt x="3181350" y="308737"/>
                  </a:lnTo>
                  <a:lnTo>
                    <a:pt x="3177286" y="302514"/>
                  </a:lnTo>
                  <a:lnTo>
                    <a:pt x="3175254" y="298450"/>
                  </a:lnTo>
                  <a:lnTo>
                    <a:pt x="3175254" y="288163"/>
                  </a:lnTo>
                  <a:lnTo>
                    <a:pt x="3171190" y="275844"/>
                  </a:lnTo>
                  <a:lnTo>
                    <a:pt x="3209798" y="251079"/>
                  </a:lnTo>
                  <a:lnTo>
                    <a:pt x="3248406" y="230505"/>
                  </a:lnTo>
                  <a:lnTo>
                    <a:pt x="3252470" y="240792"/>
                  </a:lnTo>
                  <a:lnTo>
                    <a:pt x="3256534" y="251079"/>
                  </a:lnTo>
                  <a:lnTo>
                    <a:pt x="3260598" y="255143"/>
                  </a:lnTo>
                  <a:lnTo>
                    <a:pt x="3266694" y="259207"/>
                  </a:lnTo>
                  <a:lnTo>
                    <a:pt x="3270758" y="259207"/>
                  </a:lnTo>
                  <a:lnTo>
                    <a:pt x="3274822" y="261239"/>
                  </a:lnTo>
                  <a:lnTo>
                    <a:pt x="3280918" y="265303"/>
                  </a:lnTo>
                  <a:lnTo>
                    <a:pt x="3289046" y="269367"/>
                  </a:lnTo>
                  <a:lnTo>
                    <a:pt x="3295142" y="289941"/>
                  </a:lnTo>
                  <a:lnTo>
                    <a:pt x="3299206" y="316738"/>
                  </a:lnTo>
                  <a:lnTo>
                    <a:pt x="3303270" y="341503"/>
                  </a:lnTo>
                  <a:lnTo>
                    <a:pt x="3319526" y="341503"/>
                  </a:lnTo>
                  <a:lnTo>
                    <a:pt x="3319526" y="323342"/>
                  </a:lnTo>
                  <a:lnTo>
                    <a:pt x="3313430" y="302768"/>
                  </a:lnTo>
                  <a:lnTo>
                    <a:pt x="3313430" y="275971"/>
                  </a:lnTo>
                  <a:lnTo>
                    <a:pt x="3319526" y="251206"/>
                  </a:lnTo>
                  <a:lnTo>
                    <a:pt x="3327654" y="230632"/>
                  </a:lnTo>
                  <a:lnTo>
                    <a:pt x="3372358" y="222377"/>
                  </a:lnTo>
                  <a:close/>
                  <a:moveTo>
                    <a:pt x="5371719" y="203835"/>
                  </a:moveTo>
                  <a:lnTo>
                    <a:pt x="5381879" y="212090"/>
                  </a:lnTo>
                  <a:lnTo>
                    <a:pt x="5390007" y="218313"/>
                  </a:lnTo>
                  <a:lnTo>
                    <a:pt x="5400167" y="218313"/>
                  </a:lnTo>
                  <a:lnTo>
                    <a:pt x="5410327" y="218313"/>
                  </a:lnTo>
                  <a:lnTo>
                    <a:pt x="5428615" y="222377"/>
                  </a:lnTo>
                  <a:lnTo>
                    <a:pt x="5424551" y="230632"/>
                  </a:lnTo>
                  <a:lnTo>
                    <a:pt x="5424551" y="232664"/>
                  </a:lnTo>
                  <a:lnTo>
                    <a:pt x="5424551" y="236728"/>
                  </a:lnTo>
                  <a:lnTo>
                    <a:pt x="5422519" y="240792"/>
                  </a:lnTo>
                  <a:lnTo>
                    <a:pt x="5422519" y="244856"/>
                  </a:lnTo>
                  <a:lnTo>
                    <a:pt x="5396103" y="259334"/>
                  </a:lnTo>
                  <a:lnTo>
                    <a:pt x="5361559" y="265557"/>
                  </a:lnTo>
                  <a:lnTo>
                    <a:pt x="5324983" y="269621"/>
                  </a:lnTo>
                  <a:lnTo>
                    <a:pt x="5322951" y="261366"/>
                  </a:lnTo>
                  <a:lnTo>
                    <a:pt x="5322951" y="255143"/>
                  </a:lnTo>
                  <a:lnTo>
                    <a:pt x="5318887" y="246888"/>
                  </a:lnTo>
                  <a:lnTo>
                    <a:pt x="5318887" y="236601"/>
                  </a:lnTo>
                  <a:lnTo>
                    <a:pt x="5329047" y="230378"/>
                  </a:lnTo>
                  <a:lnTo>
                    <a:pt x="5337175" y="222123"/>
                  </a:lnTo>
                  <a:lnTo>
                    <a:pt x="5343271" y="218059"/>
                  </a:lnTo>
                  <a:lnTo>
                    <a:pt x="5351399" y="211836"/>
                  </a:lnTo>
                  <a:lnTo>
                    <a:pt x="5357495" y="207772"/>
                  </a:lnTo>
                  <a:lnTo>
                    <a:pt x="5371719" y="203708"/>
                  </a:lnTo>
                  <a:close/>
                  <a:moveTo>
                    <a:pt x="4279519" y="203708"/>
                  </a:moveTo>
                  <a:lnTo>
                    <a:pt x="4307967" y="207772"/>
                  </a:lnTo>
                  <a:lnTo>
                    <a:pt x="4328287" y="218059"/>
                  </a:lnTo>
                  <a:lnTo>
                    <a:pt x="4348607" y="230378"/>
                  </a:lnTo>
                  <a:lnTo>
                    <a:pt x="4342511" y="236601"/>
                  </a:lnTo>
                  <a:lnTo>
                    <a:pt x="4338447" y="246888"/>
                  </a:lnTo>
                  <a:lnTo>
                    <a:pt x="4332351" y="250952"/>
                  </a:lnTo>
                  <a:lnTo>
                    <a:pt x="4322191" y="255016"/>
                  </a:lnTo>
                  <a:lnTo>
                    <a:pt x="4309999" y="259080"/>
                  </a:lnTo>
                  <a:lnTo>
                    <a:pt x="4295775" y="259080"/>
                  </a:lnTo>
                  <a:lnTo>
                    <a:pt x="4285615" y="265303"/>
                  </a:lnTo>
                  <a:lnTo>
                    <a:pt x="4275455" y="265303"/>
                  </a:lnTo>
                  <a:lnTo>
                    <a:pt x="4265295" y="269367"/>
                  </a:lnTo>
                  <a:lnTo>
                    <a:pt x="4251071" y="269367"/>
                  </a:lnTo>
                  <a:lnTo>
                    <a:pt x="4251071" y="247142"/>
                  </a:lnTo>
                  <a:lnTo>
                    <a:pt x="4253103" y="232664"/>
                  </a:lnTo>
                  <a:lnTo>
                    <a:pt x="4267327" y="222377"/>
                  </a:lnTo>
                  <a:lnTo>
                    <a:pt x="4279519" y="203835"/>
                  </a:lnTo>
                  <a:close/>
                  <a:moveTo>
                    <a:pt x="1556004" y="203835"/>
                  </a:moveTo>
                  <a:lnTo>
                    <a:pt x="1584452" y="203835"/>
                  </a:lnTo>
                  <a:lnTo>
                    <a:pt x="1590548" y="222377"/>
                  </a:lnTo>
                  <a:lnTo>
                    <a:pt x="1598676" y="232664"/>
                  </a:lnTo>
                  <a:lnTo>
                    <a:pt x="1604772" y="247142"/>
                  </a:lnTo>
                  <a:lnTo>
                    <a:pt x="1608836" y="269748"/>
                  </a:lnTo>
                  <a:lnTo>
                    <a:pt x="1602740" y="269748"/>
                  </a:lnTo>
                  <a:lnTo>
                    <a:pt x="1580388" y="255270"/>
                  </a:lnTo>
                  <a:lnTo>
                    <a:pt x="1566164" y="240792"/>
                  </a:lnTo>
                  <a:lnTo>
                    <a:pt x="1556004" y="226314"/>
                  </a:lnTo>
                  <a:lnTo>
                    <a:pt x="1556004" y="203962"/>
                  </a:lnTo>
                  <a:close/>
                  <a:moveTo>
                    <a:pt x="5560949" y="158623"/>
                  </a:moveTo>
                  <a:lnTo>
                    <a:pt x="5567045" y="158623"/>
                  </a:lnTo>
                  <a:lnTo>
                    <a:pt x="5575173" y="162687"/>
                  </a:lnTo>
                  <a:lnTo>
                    <a:pt x="5577205" y="162687"/>
                  </a:lnTo>
                  <a:lnTo>
                    <a:pt x="5581269" y="162687"/>
                  </a:lnTo>
                  <a:lnTo>
                    <a:pt x="5585333" y="164719"/>
                  </a:lnTo>
                  <a:lnTo>
                    <a:pt x="5577205" y="172974"/>
                  </a:lnTo>
                  <a:lnTo>
                    <a:pt x="5571109" y="179197"/>
                  </a:lnTo>
                  <a:lnTo>
                    <a:pt x="5567045" y="189484"/>
                  </a:lnTo>
                  <a:lnTo>
                    <a:pt x="5562981" y="197739"/>
                  </a:lnTo>
                  <a:lnTo>
                    <a:pt x="5560949" y="212217"/>
                  </a:lnTo>
                  <a:lnTo>
                    <a:pt x="5567045" y="212217"/>
                  </a:lnTo>
                  <a:lnTo>
                    <a:pt x="5575173" y="201930"/>
                  </a:lnTo>
                  <a:lnTo>
                    <a:pt x="5581269" y="193675"/>
                  </a:lnTo>
                  <a:lnTo>
                    <a:pt x="5589397" y="187452"/>
                  </a:lnTo>
                  <a:lnTo>
                    <a:pt x="5599557" y="183388"/>
                  </a:lnTo>
                  <a:lnTo>
                    <a:pt x="5619877" y="203962"/>
                  </a:lnTo>
                  <a:lnTo>
                    <a:pt x="5646293" y="222504"/>
                  </a:lnTo>
                  <a:lnTo>
                    <a:pt x="5662549" y="236982"/>
                  </a:lnTo>
                  <a:lnTo>
                    <a:pt x="5662549" y="284353"/>
                  </a:lnTo>
                  <a:lnTo>
                    <a:pt x="5674741" y="294640"/>
                  </a:lnTo>
                  <a:lnTo>
                    <a:pt x="5684901" y="302895"/>
                  </a:lnTo>
                  <a:lnTo>
                    <a:pt x="5695061" y="304927"/>
                  </a:lnTo>
                  <a:lnTo>
                    <a:pt x="5703189" y="319405"/>
                  </a:lnTo>
                  <a:lnTo>
                    <a:pt x="5709285" y="348234"/>
                  </a:lnTo>
                  <a:lnTo>
                    <a:pt x="5695061" y="366776"/>
                  </a:lnTo>
                  <a:lnTo>
                    <a:pt x="5688965" y="385318"/>
                  </a:lnTo>
                  <a:lnTo>
                    <a:pt x="5674741" y="395605"/>
                  </a:lnTo>
                  <a:lnTo>
                    <a:pt x="5656453" y="399669"/>
                  </a:lnTo>
                  <a:lnTo>
                    <a:pt x="5623941" y="401701"/>
                  </a:lnTo>
                  <a:lnTo>
                    <a:pt x="5599557" y="381000"/>
                  </a:lnTo>
                  <a:lnTo>
                    <a:pt x="5562981" y="362458"/>
                  </a:lnTo>
                  <a:lnTo>
                    <a:pt x="5524373" y="352171"/>
                  </a:lnTo>
                  <a:lnTo>
                    <a:pt x="5485765" y="337693"/>
                  </a:lnTo>
                  <a:lnTo>
                    <a:pt x="5451221" y="323215"/>
                  </a:lnTo>
                  <a:lnTo>
                    <a:pt x="5428869" y="302641"/>
                  </a:lnTo>
                  <a:lnTo>
                    <a:pt x="5443093" y="294386"/>
                  </a:lnTo>
                  <a:lnTo>
                    <a:pt x="5453253" y="288163"/>
                  </a:lnTo>
                  <a:lnTo>
                    <a:pt x="5461381" y="279908"/>
                  </a:lnTo>
                  <a:lnTo>
                    <a:pt x="5465445" y="269621"/>
                  </a:lnTo>
                  <a:lnTo>
                    <a:pt x="5467477" y="251079"/>
                  </a:lnTo>
                  <a:lnTo>
                    <a:pt x="5465445" y="244856"/>
                  </a:lnTo>
                  <a:lnTo>
                    <a:pt x="5461381" y="232537"/>
                  </a:lnTo>
                  <a:lnTo>
                    <a:pt x="5461381" y="218313"/>
                  </a:lnTo>
                  <a:lnTo>
                    <a:pt x="5461381" y="203962"/>
                  </a:lnTo>
                  <a:lnTo>
                    <a:pt x="5461381" y="201930"/>
                  </a:lnTo>
                  <a:lnTo>
                    <a:pt x="5465445" y="201930"/>
                  </a:lnTo>
                  <a:lnTo>
                    <a:pt x="5467477" y="197866"/>
                  </a:lnTo>
                  <a:lnTo>
                    <a:pt x="5499989" y="189611"/>
                  </a:lnTo>
                  <a:lnTo>
                    <a:pt x="5534533" y="173101"/>
                  </a:lnTo>
                  <a:lnTo>
                    <a:pt x="5560949" y="158623"/>
                  </a:lnTo>
                  <a:close/>
                  <a:moveTo>
                    <a:pt x="5109464" y="150368"/>
                  </a:moveTo>
                  <a:lnTo>
                    <a:pt x="5129784" y="150368"/>
                  </a:lnTo>
                  <a:lnTo>
                    <a:pt x="5158232" y="179197"/>
                  </a:lnTo>
                  <a:lnTo>
                    <a:pt x="5194808" y="203962"/>
                  </a:lnTo>
                  <a:lnTo>
                    <a:pt x="5194808" y="212217"/>
                  </a:lnTo>
                  <a:lnTo>
                    <a:pt x="5186680" y="212217"/>
                  </a:lnTo>
                  <a:lnTo>
                    <a:pt x="5186680" y="222504"/>
                  </a:lnTo>
                  <a:lnTo>
                    <a:pt x="5152136" y="203962"/>
                  </a:lnTo>
                  <a:lnTo>
                    <a:pt x="5127752" y="179197"/>
                  </a:lnTo>
                  <a:lnTo>
                    <a:pt x="5109464" y="150368"/>
                  </a:lnTo>
                  <a:close/>
                  <a:moveTo>
                    <a:pt x="4395597" y="140081"/>
                  </a:moveTo>
                  <a:lnTo>
                    <a:pt x="4424045" y="148336"/>
                  </a:lnTo>
                  <a:lnTo>
                    <a:pt x="4446397" y="154559"/>
                  </a:lnTo>
                  <a:lnTo>
                    <a:pt x="4466717" y="164846"/>
                  </a:lnTo>
                  <a:lnTo>
                    <a:pt x="4466717" y="183388"/>
                  </a:lnTo>
                  <a:lnTo>
                    <a:pt x="4448429" y="187452"/>
                  </a:lnTo>
                  <a:lnTo>
                    <a:pt x="4432173" y="193675"/>
                  </a:lnTo>
                  <a:lnTo>
                    <a:pt x="4405757" y="197739"/>
                  </a:lnTo>
                  <a:lnTo>
                    <a:pt x="4395597" y="201803"/>
                  </a:lnTo>
                  <a:lnTo>
                    <a:pt x="4389501" y="203835"/>
                  </a:lnTo>
                  <a:lnTo>
                    <a:pt x="4377309" y="203835"/>
                  </a:lnTo>
                  <a:lnTo>
                    <a:pt x="4367149" y="203835"/>
                  </a:lnTo>
                  <a:lnTo>
                    <a:pt x="4367149" y="183261"/>
                  </a:lnTo>
                  <a:lnTo>
                    <a:pt x="4375277" y="172974"/>
                  </a:lnTo>
                  <a:lnTo>
                    <a:pt x="4385437" y="158496"/>
                  </a:lnTo>
                  <a:lnTo>
                    <a:pt x="4395597" y="139954"/>
                  </a:lnTo>
                  <a:close/>
                  <a:moveTo>
                    <a:pt x="3528949" y="119507"/>
                  </a:moveTo>
                  <a:lnTo>
                    <a:pt x="3528949" y="158623"/>
                  </a:lnTo>
                  <a:lnTo>
                    <a:pt x="3543173" y="158623"/>
                  </a:lnTo>
                  <a:lnTo>
                    <a:pt x="3551301" y="154559"/>
                  </a:lnTo>
                  <a:lnTo>
                    <a:pt x="3557397" y="154559"/>
                  </a:lnTo>
                  <a:lnTo>
                    <a:pt x="3565525" y="154559"/>
                  </a:lnTo>
                  <a:lnTo>
                    <a:pt x="3567557" y="154559"/>
                  </a:lnTo>
                  <a:lnTo>
                    <a:pt x="3575685" y="158623"/>
                  </a:lnTo>
                  <a:lnTo>
                    <a:pt x="3585845" y="164846"/>
                  </a:lnTo>
                  <a:lnTo>
                    <a:pt x="3585845" y="183388"/>
                  </a:lnTo>
                  <a:lnTo>
                    <a:pt x="3593973" y="187452"/>
                  </a:lnTo>
                  <a:lnTo>
                    <a:pt x="3604133" y="187452"/>
                  </a:lnTo>
                  <a:lnTo>
                    <a:pt x="3610229" y="183388"/>
                  </a:lnTo>
                  <a:lnTo>
                    <a:pt x="3622421" y="183388"/>
                  </a:lnTo>
                  <a:lnTo>
                    <a:pt x="3624453" y="179324"/>
                  </a:lnTo>
                  <a:lnTo>
                    <a:pt x="3632581" y="183388"/>
                  </a:lnTo>
                  <a:lnTo>
                    <a:pt x="3638677" y="189611"/>
                  </a:lnTo>
                  <a:lnTo>
                    <a:pt x="3646805" y="201930"/>
                  </a:lnTo>
                  <a:lnTo>
                    <a:pt x="3652901" y="212217"/>
                  </a:lnTo>
                  <a:lnTo>
                    <a:pt x="3642741" y="236982"/>
                  </a:lnTo>
                  <a:lnTo>
                    <a:pt x="3632581" y="261747"/>
                  </a:lnTo>
                  <a:lnTo>
                    <a:pt x="3624453" y="290576"/>
                  </a:lnTo>
                  <a:lnTo>
                    <a:pt x="3600069" y="290576"/>
                  </a:lnTo>
                  <a:lnTo>
                    <a:pt x="3581781" y="298831"/>
                  </a:lnTo>
                  <a:lnTo>
                    <a:pt x="3565525" y="309118"/>
                  </a:lnTo>
                  <a:lnTo>
                    <a:pt x="3537077" y="317373"/>
                  </a:lnTo>
                  <a:lnTo>
                    <a:pt x="3518789" y="302895"/>
                  </a:lnTo>
                  <a:lnTo>
                    <a:pt x="3494405" y="294640"/>
                  </a:lnTo>
                  <a:lnTo>
                    <a:pt x="3470021" y="284353"/>
                  </a:lnTo>
                  <a:lnTo>
                    <a:pt x="3465957" y="276098"/>
                  </a:lnTo>
                  <a:lnTo>
                    <a:pt x="3465957" y="269875"/>
                  </a:lnTo>
                  <a:lnTo>
                    <a:pt x="3461893" y="261620"/>
                  </a:lnTo>
                  <a:lnTo>
                    <a:pt x="3457829" y="251333"/>
                  </a:lnTo>
                  <a:lnTo>
                    <a:pt x="3447669" y="241046"/>
                  </a:lnTo>
                  <a:lnTo>
                    <a:pt x="3437509" y="230759"/>
                  </a:lnTo>
                  <a:lnTo>
                    <a:pt x="3429381" y="222504"/>
                  </a:lnTo>
                  <a:lnTo>
                    <a:pt x="3423285" y="208026"/>
                  </a:lnTo>
                  <a:lnTo>
                    <a:pt x="3419221" y="183261"/>
                  </a:lnTo>
                  <a:lnTo>
                    <a:pt x="3433445" y="164719"/>
                  </a:lnTo>
                  <a:lnTo>
                    <a:pt x="3443605" y="150241"/>
                  </a:lnTo>
                  <a:lnTo>
                    <a:pt x="3457829" y="150241"/>
                  </a:lnTo>
                  <a:lnTo>
                    <a:pt x="3470021" y="154305"/>
                  </a:lnTo>
                  <a:lnTo>
                    <a:pt x="3484245" y="158369"/>
                  </a:lnTo>
                  <a:lnTo>
                    <a:pt x="3498469" y="158369"/>
                  </a:lnTo>
                  <a:lnTo>
                    <a:pt x="3498469" y="133858"/>
                  </a:lnTo>
                  <a:lnTo>
                    <a:pt x="3504565" y="129794"/>
                  </a:lnTo>
                  <a:lnTo>
                    <a:pt x="3512693" y="125730"/>
                  </a:lnTo>
                  <a:lnTo>
                    <a:pt x="3514725" y="125730"/>
                  </a:lnTo>
                  <a:lnTo>
                    <a:pt x="3522853" y="121666"/>
                  </a:lnTo>
                  <a:lnTo>
                    <a:pt x="3528949" y="119634"/>
                  </a:lnTo>
                  <a:close/>
                  <a:moveTo>
                    <a:pt x="4446270" y="92710"/>
                  </a:moveTo>
                  <a:lnTo>
                    <a:pt x="4474718" y="92710"/>
                  </a:lnTo>
                  <a:lnTo>
                    <a:pt x="4490974" y="111252"/>
                  </a:lnTo>
                  <a:lnTo>
                    <a:pt x="4509262" y="121539"/>
                  </a:lnTo>
                  <a:lnTo>
                    <a:pt x="4523486" y="136017"/>
                  </a:lnTo>
                  <a:lnTo>
                    <a:pt x="4537710" y="158623"/>
                  </a:lnTo>
                  <a:lnTo>
                    <a:pt x="4505198" y="158623"/>
                  </a:lnTo>
                  <a:lnTo>
                    <a:pt x="4484878" y="136017"/>
                  </a:lnTo>
                  <a:lnTo>
                    <a:pt x="4462526" y="119507"/>
                  </a:lnTo>
                  <a:lnTo>
                    <a:pt x="4446270" y="92710"/>
                  </a:lnTo>
                  <a:close/>
                  <a:moveTo>
                    <a:pt x="856361" y="92710"/>
                  </a:moveTo>
                  <a:lnTo>
                    <a:pt x="880745" y="92710"/>
                  </a:lnTo>
                  <a:lnTo>
                    <a:pt x="890905" y="100965"/>
                  </a:lnTo>
                  <a:lnTo>
                    <a:pt x="899033" y="107188"/>
                  </a:lnTo>
                  <a:lnTo>
                    <a:pt x="903097" y="115443"/>
                  </a:lnTo>
                  <a:lnTo>
                    <a:pt x="909193" y="125730"/>
                  </a:lnTo>
                  <a:lnTo>
                    <a:pt x="913257" y="133985"/>
                  </a:lnTo>
                  <a:lnTo>
                    <a:pt x="931545" y="115443"/>
                  </a:lnTo>
                  <a:lnTo>
                    <a:pt x="951865" y="107188"/>
                  </a:lnTo>
                  <a:lnTo>
                    <a:pt x="984377" y="111252"/>
                  </a:lnTo>
                  <a:lnTo>
                    <a:pt x="984377" y="140081"/>
                  </a:lnTo>
                  <a:lnTo>
                    <a:pt x="1029081" y="144145"/>
                  </a:lnTo>
                  <a:lnTo>
                    <a:pt x="1069721" y="150368"/>
                  </a:lnTo>
                  <a:lnTo>
                    <a:pt x="1104265" y="158623"/>
                  </a:lnTo>
                  <a:lnTo>
                    <a:pt x="1142873" y="162687"/>
                  </a:lnTo>
                  <a:lnTo>
                    <a:pt x="1185545" y="158623"/>
                  </a:lnTo>
                  <a:lnTo>
                    <a:pt x="1185545" y="183388"/>
                  </a:lnTo>
                  <a:lnTo>
                    <a:pt x="1193673" y="183388"/>
                  </a:lnTo>
                  <a:lnTo>
                    <a:pt x="1199769" y="183388"/>
                  </a:lnTo>
                  <a:lnTo>
                    <a:pt x="1203833" y="183388"/>
                  </a:lnTo>
                  <a:lnTo>
                    <a:pt x="1207897" y="187452"/>
                  </a:lnTo>
                  <a:lnTo>
                    <a:pt x="1211961" y="189484"/>
                  </a:lnTo>
                  <a:lnTo>
                    <a:pt x="1203833" y="189484"/>
                  </a:lnTo>
                  <a:lnTo>
                    <a:pt x="1171575" y="212090"/>
                  </a:lnTo>
                  <a:lnTo>
                    <a:pt x="1132967" y="236855"/>
                  </a:lnTo>
                  <a:lnTo>
                    <a:pt x="1086231" y="259461"/>
                  </a:lnTo>
                  <a:lnTo>
                    <a:pt x="1043559" y="284226"/>
                  </a:lnTo>
                  <a:lnTo>
                    <a:pt x="1012952" y="304800"/>
                  </a:lnTo>
                  <a:lnTo>
                    <a:pt x="990600" y="323342"/>
                  </a:lnTo>
                  <a:lnTo>
                    <a:pt x="1023112" y="323342"/>
                  </a:lnTo>
                  <a:lnTo>
                    <a:pt x="1033272" y="317119"/>
                  </a:lnTo>
                  <a:lnTo>
                    <a:pt x="1043432" y="313055"/>
                  </a:lnTo>
                  <a:lnTo>
                    <a:pt x="1055624" y="308991"/>
                  </a:lnTo>
                  <a:lnTo>
                    <a:pt x="1069848" y="308991"/>
                  </a:lnTo>
                  <a:lnTo>
                    <a:pt x="1069848" y="317246"/>
                  </a:lnTo>
                  <a:lnTo>
                    <a:pt x="1027176" y="348107"/>
                  </a:lnTo>
                  <a:lnTo>
                    <a:pt x="990600" y="381000"/>
                  </a:lnTo>
                  <a:lnTo>
                    <a:pt x="960120" y="413893"/>
                  </a:lnTo>
                  <a:lnTo>
                    <a:pt x="923544" y="442722"/>
                  </a:lnTo>
                  <a:lnTo>
                    <a:pt x="884936" y="467487"/>
                  </a:lnTo>
                  <a:lnTo>
                    <a:pt x="834136" y="481965"/>
                  </a:lnTo>
                  <a:lnTo>
                    <a:pt x="834136" y="506730"/>
                  </a:lnTo>
                  <a:lnTo>
                    <a:pt x="809752" y="510794"/>
                  </a:lnTo>
                  <a:lnTo>
                    <a:pt x="781304" y="521081"/>
                  </a:lnTo>
                  <a:lnTo>
                    <a:pt x="765048" y="535559"/>
                  </a:lnTo>
                  <a:lnTo>
                    <a:pt x="775208" y="543814"/>
                  </a:lnTo>
                  <a:lnTo>
                    <a:pt x="781304" y="550037"/>
                  </a:lnTo>
                  <a:lnTo>
                    <a:pt x="785368" y="554101"/>
                  </a:lnTo>
                  <a:lnTo>
                    <a:pt x="785368" y="560324"/>
                  </a:lnTo>
                  <a:lnTo>
                    <a:pt x="785368" y="568579"/>
                  </a:lnTo>
                  <a:lnTo>
                    <a:pt x="781304" y="578866"/>
                  </a:lnTo>
                  <a:lnTo>
                    <a:pt x="781304" y="593344"/>
                  </a:lnTo>
                  <a:lnTo>
                    <a:pt x="703961" y="599567"/>
                  </a:lnTo>
                  <a:lnTo>
                    <a:pt x="703961" y="607822"/>
                  </a:lnTo>
                  <a:lnTo>
                    <a:pt x="714121" y="611886"/>
                  </a:lnTo>
                  <a:lnTo>
                    <a:pt x="718185" y="611886"/>
                  </a:lnTo>
                  <a:lnTo>
                    <a:pt x="724281" y="611886"/>
                  </a:lnTo>
                  <a:lnTo>
                    <a:pt x="728345" y="613918"/>
                  </a:lnTo>
                  <a:lnTo>
                    <a:pt x="728345" y="617982"/>
                  </a:lnTo>
                  <a:lnTo>
                    <a:pt x="736473" y="626237"/>
                  </a:lnTo>
                  <a:lnTo>
                    <a:pt x="724281" y="626237"/>
                  </a:lnTo>
                  <a:lnTo>
                    <a:pt x="708025" y="632460"/>
                  </a:lnTo>
                  <a:lnTo>
                    <a:pt x="685673" y="640715"/>
                  </a:lnTo>
                  <a:lnTo>
                    <a:pt x="665353" y="646938"/>
                  </a:lnTo>
                  <a:lnTo>
                    <a:pt x="671449" y="651002"/>
                  </a:lnTo>
                  <a:lnTo>
                    <a:pt x="675513" y="651002"/>
                  </a:lnTo>
                  <a:lnTo>
                    <a:pt x="679577" y="651002"/>
                  </a:lnTo>
                  <a:lnTo>
                    <a:pt x="681609" y="655066"/>
                  </a:lnTo>
                  <a:lnTo>
                    <a:pt x="685673" y="655066"/>
                  </a:lnTo>
                  <a:lnTo>
                    <a:pt x="681609" y="661289"/>
                  </a:lnTo>
                  <a:lnTo>
                    <a:pt x="679577" y="669544"/>
                  </a:lnTo>
                  <a:lnTo>
                    <a:pt x="675513" y="671576"/>
                  </a:lnTo>
                  <a:lnTo>
                    <a:pt x="679577" y="675640"/>
                  </a:lnTo>
                  <a:lnTo>
                    <a:pt x="679577" y="679704"/>
                  </a:lnTo>
                  <a:lnTo>
                    <a:pt x="681609" y="685927"/>
                  </a:lnTo>
                  <a:lnTo>
                    <a:pt x="685673" y="694182"/>
                  </a:lnTo>
                  <a:lnTo>
                    <a:pt x="671449" y="698246"/>
                  </a:lnTo>
                  <a:lnTo>
                    <a:pt x="661289" y="698246"/>
                  </a:lnTo>
                  <a:lnTo>
                    <a:pt x="651129" y="698246"/>
                  </a:lnTo>
                  <a:lnTo>
                    <a:pt x="638937" y="704469"/>
                  </a:lnTo>
                  <a:lnTo>
                    <a:pt x="675513" y="704469"/>
                  </a:lnTo>
                  <a:lnTo>
                    <a:pt x="703961" y="712724"/>
                  </a:lnTo>
                  <a:lnTo>
                    <a:pt x="703961" y="727202"/>
                  </a:lnTo>
                  <a:lnTo>
                    <a:pt x="656971" y="727202"/>
                  </a:lnTo>
                  <a:lnTo>
                    <a:pt x="652907" y="737489"/>
                  </a:lnTo>
                  <a:lnTo>
                    <a:pt x="652907" y="741553"/>
                  </a:lnTo>
                  <a:lnTo>
                    <a:pt x="652907" y="743585"/>
                  </a:lnTo>
                  <a:lnTo>
                    <a:pt x="650875" y="747649"/>
                  </a:lnTo>
                  <a:lnTo>
                    <a:pt x="646811" y="751713"/>
                  </a:lnTo>
                  <a:lnTo>
                    <a:pt x="628523" y="757936"/>
                  </a:lnTo>
                  <a:lnTo>
                    <a:pt x="604139" y="757936"/>
                  </a:lnTo>
                  <a:lnTo>
                    <a:pt x="579628" y="757936"/>
                  </a:lnTo>
                  <a:lnTo>
                    <a:pt x="555244" y="743458"/>
                  </a:lnTo>
                  <a:lnTo>
                    <a:pt x="522732" y="743458"/>
                  </a:lnTo>
                  <a:lnTo>
                    <a:pt x="490220" y="747522"/>
                  </a:lnTo>
                  <a:lnTo>
                    <a:pt x="455676" y="751586"/>
                  </a:lnTo>
                  <a:lnTo>
                    <a:pt x="423164" y="747522"/>
                  </a:lnTo>
                  <a:lnTo>
                    <a:pt x="390652" y="737235"/>
                  </a:lnTo>
                  <a:lnTo>
                    <a:pt x="388620" y="733171"/>
                  </a:lnTo>
                  <a:lnTo>
                    <a:pt x="388620" y="729107"/>
                  </a:lnTo>
                  <a:lnTo>
                    <a:pt x="384556" y="729107"/>
                  </a:lnTo>
                  <a:lnTo>
                    <a:pt x="384556" y="727075"/>
                  </a:lnTo>
                  <a:lnTo>
                    <a:pt x="384556" y="718820"/>
                  </a:lnTo>
                  <a:lnTo>
                    <a:pt x="390652" y="718820"/>
                  </a:lnTo>
                  <a:lnTo>
                    <a:pt x="394716" y="712597"/>
                  </a:lnTo>
                  <a:lnTo>
                    <a:pt x="402844" y="704342"/>
                  </a:lnTo>
                  <a:lnTo>
                    <a:pt x="404876" y="700278"/>
                  </a:lnTo>
                  <a:lnTo>
                    <a:pt x="413004" y="698246"/>
                  </a:lnTo>
                  <a:lnTo>
                    <a:pt x="417068" y="689991"/>
                  </a:lnTo>
                  <a:lnTo>
                    <a:pt x="423164" y="679704"/>
                  </a:lnTo>
                  <a:lnTo>
                    <a:pt x="408940" y="675640"/>
                  </a:lnTo>
                  <a:lnTo>
                    <a:pt x="398780" y="669417"/>
                  </a:lnTo>
                  <a:lnTo>
                    <a:pt x="390652" y="657098"/>
                  </a:lnTo>
                  <a:lnTo>
                    <a:pt x="388620" y="646811"/>
                  </a:lnTo>
                  <a:lnTo>
                    <a:pt x="384556" y="632333"/>
                  </a:lnTo>
                  <a:lnTo>
                    <a:pt x="398780" y="632333"/>
                  </a:lnTo>
                  <a:lnTo>
                    <a:pt x="423164" y="626110"/>
                  </a:lnTo>
                  <a:lnTo>
                    <a:pt x="451612" y="632333"/>
                  </a:lnTo>
                  <a:lnTo>
                    <a:pt x="475996" y="642620"/>
                  </a:lnTo>
                  <a:lnTo>
                    <a:pt x="500380" y="654939"/>
                  </a:lnTo>
                  <a:lnTo>
                    <a:pt x="500380" y="640588"/>
                  </a:lnTo>
                  <a:lnTo>
                    <a:pt x="475996" y="628269"/>
                  </a:lnTo>
                  <a:lnTo>
                    <a:pt x="455676" y="617982"/>
                  </a:lnTo>
                  <a:lnTo>
                    <a:pt x="437388" y="599440"/>
                  </a:lnTo>
                  <a:lnTo>
                    <a:pt x="443484" y="599440"/>
                  </a:lnTo>
                  <a:lnTo>
                    <a:pt x="461772" y="572643"/>
                  </a:lnTo>
                  <a:lnTo>
                    <a:pt x="484124" y="554101"/>
                  </a:lnTo>
                  <a:lnTo>
                    <a:pt x="512572" y="539623"/>
                  </a:lnTo>
                  <a:lnTo>
                    <a:pt x="547116" y="529336"/>
                  </a:lnTo>
                  <a:lnTo>
                    <a:pt x="547116" y="521081"/>
                  </a:lnTo>
                  <a:lnTo>
                    <a:pt x="514604" y="510794"/>
                  </a:lnTo>
                  <a:lnTo>
                    <a:pt x="490220" y="492252"/>
                  </a:lnTo>
                  <a:lnTo>
                    <a:pt x="469900" y="467487"/>
                  </a:lnTo>
                  <a:lnTo>
                    <a:pt x="451612" y="442722"/>
                  </a:lnTo>
                  <a:lnTo>
                    <a:pt x="461772" y="438658"/>
                  </a:lnTo>
                  <a:lnTo>
                    <a:pt x="469900" y="438658"/>
                  </a:lnTo>
                  <a:lnTo>
                    <a:pt x="480060" y="434594"/>
                  </a:lnTo>
                  <a:lnTo>
                    <a:pt x="490220" y="434594"/>
                  </a:lnTo>
                  <a:lnTo>
                    <a:pt x="504444" y="444881"/>
                  </a:lnTo>
                  <a:lnTo>
                    <a:pt x="514604" y="457200"/>
                  </a:lnTo>
                  <a:lnTo>
                    <a:pt x="528828" y="467487"/>
                  </a:lnTo>
                  <a:lnTo>
                    <a:pt x="528828" y="459232"/>
                  </a:lnTo>
                  <a:lnTo>
                    <a:pt x="526796" y="453009"/>
                  </a:lnTo>
                  <a:lnTo>
                    <a:pt x="522732" y="453009"/>
                  </a:lnTo>
                  <a:lnTo>
                    <a:pt x="522732" y="448945"/>
                  </a:lnTo>
                  <a:lnTo>
                    <a:pt x="518668" y="444881"/>
                  </a:lnTo>
                  <a:lnTo>
                    <a:pt x="518668" y="442849"/>
                  </a:lnTo>
                  <a:lnTo>
                    <a:pt x="514604" y="434594"/>
                  </a:lnTo>
                  <a:lnTo>
                    <a:pt x="522732" y="434594"/>
                  </a:lnTo>
                  <a:lnTo>
                    <a:pt x="522732" y="428371"/>
                  </a:lnTo>
                  <a:lnTo>
                    <a:pt x="555244" y="416052"/>
                  </a:lnTo>
                  <a:lnTo>
                    <a:pt x="585724" y="409829"/>
                  </a:lnTo>
                  <a:lnTo>
                    <a:pt x="618236" y="405765"/>
                  </a:lnTo>
                  <a:lnTo>
                    <a:pt x="656844" y="409829"/>
                  </a:lnTo>
                  <a:lnTo>
                    <a:pt x="638556" y="387223"/>
                  </a:lnTo>
                  <a:lnTo>
                    <a:pt x="661035" y="381000"/>
                  </a:lnTo>
                  <a:lnTo>
                    <a:pt x="685419" y="370713"/>
                  </a:lnTo>
                  <a:lnTo>
                    <a:pt x="709803" y="360426"/>
                  </a:lnTo>
                  <a:lnTo>
                    <a:pt x="724027" y="348107"/>
                  </a:lnTo>
                  <a:lnTo>
                    <a:pt x="736219" y="348107"/>
                  </a:lnTo>
                  <a:lnTo>
                    <a:pt x="736219" y="341884"/>
                  </a:lnTo>
                  <a:lnTo>
                    <a:pt x="717931" y="341884"/>
                  </a:lnTo>
                  <a:lnTo>
                    <a:pt x="709803" y="345948"/>
                  </a:lnTo>
                  <a:lnTo>
                    <a:pt x="703707" y="347980"/>
                  </a:lnTo>
                  <a:lnTo>
                    <a:pt x="699643" y="347980"/>
                  </a:lnTo>
                  <a:lnTo>
                    <a:pt x="695579" y="347980"/>
                  </a:lnTo>
                  <a:lnTo>
                    <a:pt x="693547" y="347980"/>
                  </a:lnTo>
                  <a:lnTo>
                    <a:pt x="689483" y="345948"/>
                  </a:lnTo>
                  <a:lnTo>
                    <a:pt x="685419" y="341884"/>
                  </a:lnTo>
                  <a:lnTo>
                    <a:pt x="679323" y="341884"/>
                  </a:lnTo>
                  <a:lnTo>
                    <a:pt x="671195" y="348107"/>
                  </a:lnTo>
                  <a:lnTo>
                    <a:pt x="661035" y="360426"/>
                  </a:lnTo>
                  <a:lnTo>
                    <a:pt x="650875" y="370713"/>
                  </a:lnTo>
                  <a:lnTo>
                    <a:pt x="642747" y="381000"/>
                  </a:lnTo>
                  <a:lnTo>
                    <a:pt x="632587" y="387223"/>
                  </a:lnTo>
                  <a:lnTo>
                    <a:pt x="593979" y="399542"/>
                  </a:lnTo>
                  <a:lnTo>
                    <a:pt x="557276" y="399542"/>
                  </a:lnTo>
                  <a:lnTo>
                    <a:pt x="522732" y="391287"/>
                  </a:lnTo>
                  <a:lnTo>
                    <a:pt x="490220" y="376809"/>
                  </a:lnTo>
                  <a:lnTo>
                    <a:pt x="486156" y="376809"/>
                  </a:lnTo>
                  <a:lnTo>
                    <a:pt x="480060" y="381000"/>
                  </a:lnTo>
                  <a:lnTo>
                    <a:pt x="469900" y="385064"/>
                  </a:lnTo>
                  <a:lnTo>
                    <a:pt x="461772" y="387096"/>
                  </a:lnTo>
                  <a:lnTo>
                    <a:pt x="455676" y="391160"/>
                  </a:lnTo>
                  <a:lnTo>
                    <a:pt x="443484" y="395224"/>
                  </a:lnTo>
                  <a:lnTo>
                    <a:pt x="437388" y="376682"/>
                  </a:lnTo>
                  <a:lnTo>
                    <a:pt x="443484" y="374650"/>
                  </a:lnTo>
                  <a:lnTo>
                    <a:pt x="447548" y="370586"/>
                  </a:lnTo>
                  <a:lnTo>
                    <a:pt x="451612" y="362331"/>
                  </a:lnTo>
                  <a:lnTo>
                    <a:pt x="431292" y="362331"/>
                  </a:lnTo>
                  <a:lnTo>
                    <a:pt x="423164" y="366395"/>
                  </a:lnTo>
                  <a:lnTo>
                    <a:pt x="413004" y="370459"/>
                  </a:lnTo>
                  <a:lnTo>
                    <a:pt x="402844" y="370459"/>
                  </a:lnTo>
                  <a:lnTo>
                    <a:pt x="390652" y="370459"/>
                  </a:lnTo>
                  <a:lnTo>
                    <a:pt x="384556" y="347853"/>
                  </a:lnTo>
                  <a:lnTo>
                    <a:pt x="390652" y="345821"/>
                  </a:lnTo>
                  <a:lnTo>
                    <a:pt x="394716" y="345821"/>
                  </a:lnTo>
                  <a:lnTo>
                    <a:pt x="398780" y="345821"/>
                  </a:lnTo>
                  <a:lnTo>
                    <a:pt x="402844" y="341757"/>
                  </a:lnTo>
                  <a:lnTo>
                    <a:pt x="404876" y="341757"/>
                  </a:lnTo>
                  <a:lnTo>
                    <a:pt x="360172" y="347980"/>
                  </a:lnTo>
                  <a:lnTo>
                    <a:pt x="356108" y="337693"/>
                  </a:lnTo>
                  <a:lnTo>
                    <a:pt x="347980" y="331470"/>
                  </a:lnTo>
                  <a:lnTo>
                    <a:pt x="345948" y="327406"/>
                  </a:lnTo>
                  <a:lnTo>
                    <a:pt x="341884" y="319151"/>
                  </a:lnTo>
                  <a:lnTo>
                    <a:pt x="333756" y="308864"/>
                  </a:lnTo>
                  <a:lnTo>
                    <a:pt x="345948" y="304800"/>
                  </a:lnTo>
                  <a:lnTo>
                    <a:pt x="352044" y="304800"/>
                  </a:lnTo>
                  <a:lnTo>
                    <a:pt x="356108" y="304800"/>
                  </a:lnTo>
                  <a:lnTo>
                    <a:pt x="360172" y="304800"/>
                  </a:lnTo>
                  <a:lnTo>
                    <a:pt x="360172" y="302768"/>
                  </a:lnTo>
                  <a:lnTo>
                    <a:pt x="362204" y="298704"/>
                  </a:lnTo>
                  <a:lnTo>
                    <a:pt x="366268" y="290449"/>
                  </a:lnTo>
                  <a:lnTo>
                    <a:pt x="352044" y="288417"/>
                  </a:lnTo>
                  <a:lnTo>
                    <a:pt x="337820" y="284353"/>
                  </a:lnTo>
                  <a:lnTo>
                    <a:pt x="331724" y="276098"/>
                  </a:lnTo>
                  <a:lnTo>
                    <a:pt x="319532" y="269875"/>
                  </a:lnTo>
                  <a:lnTo>
                    <a:pt x="327660" y="269875"/>
                  </a:lnTo>
                  <a:lnTo>
                    <a:pt x="327660" y="259588"/>
                  </a:lnTo>
                  <a:lnTo>
                    <a:pt x="362204" y="265811"/>
                  </a:lnTo>
                  <a:lnTo>
                    <a:pt x="380492" y="261747"/>
                  </a:lnTo>
                  <a:lnTo>
                    <a:pt x="394716" y="255524"/>
                  </a:lnTo>
                  <a:lnTo>
                    <a:pt x="402844" y="245237"/>
                  </a:lnTo>
                  <a:lnTo>
                    <a:pt x="413004" y="230759"/>
                  </a:lnTo>
                  <a:lnTo>
                    <a:pt x="431292" y="222504"/>
                  </a:lnTo>
                  <a:lnTo>
                    <a:pt x="451612" y="216281"/>
                  </a:lnTo>
                  <a:lnTo>
                    <a:pt x="465836" y="222504"/>
                  </a:lnTo>
                  <a:lnTo>
                    <a:pt x="484124" y="230759"/>
                  </a:lnTo>
                  <a:lnTo>
                    <a:pt x="498348" y="232791"/>
                  </a:lnTo>
                  <a:lnTo>
                    <a:pt x="514604" y="230759"/>
                  </a:lnTo>
                  <a:lnTo>
                    <a:pt x="508508" y="226695"/>
                  </a:lnTo>
                  <a:lnTo>
                    <a:pt x="500380" y="222631"/>
                  </a:lnTo>
                  <a:lnTo>
                    <a:pt x="498348" y="222631"/>
                  </a:lnTo>
                  <a:lnTo>
                    <a:pt x="498348" y="218567"/>
                  </a:lnTo>
                  <a:lnTo>
                    <a:pt x="494284" y="216535"/>
                  </a:lnTo>
                  <a:lnTo>
                    <a:pt x="494284" y="208280"/>
                  </a:lnTo>
                  <a:lnTo>
                    <a:pt x="490220" y="197993"/>
                  </a:lnTo>
                  <a:lnTo>
                    <a:pt x="500380" y="193929"/>
                  </a:lnTo>
                  <a:lnTo>
                    <a:pt x="508508" y="189865"/>
                  </a:lnTo>
                  <a:lnTo>
                    <a:pt x="514604" y="189865"/>
                  </a:lnTo>
                  <a:lnTo>
                    <a:pt x="518668" y="187833"/>
                  </a:lnTo>
                  <a:lnTo>
                    <a:pt x="526796" y="183769"/>
                  </a:lnTo>
                  <a:lnTo>
                    <a:pt x="541020" y="183769"/>
                  </a:lnTo>
                  <a:lnTo>
                    <a:pt x="547116" y="187833"/>
                  </a:lnTo>
                  <a:lnTo>
                    <a:pt x="555244" y="194056"/>
                  </a:lnTo>
                  <a:lnTo>
                    <a:pt x="561340" y="198120"/>
                  </a:lnTo>
                  <a:lnTo>
                    <a:pt x="561340" y="189865"/>
                  </a:lnTo>
                  <a:lnTo>
                    <a:pt x="557276" y="187833"/>
                  </a:lnTo>
                  <a:lnTo>
                    <a:pt x="557276" y="183769"/>
                  </a:lnTo>
                  <a:lnTo>
                    <a:pt x="557276" y="179705"/>
                  </a:lnTo>
                  <a:lnTo>
                    <a:pt x="555244" y="173482"/>
                  </a:lnTo>
                  <a:lnTo>
                    <a:pt x="565404" y="169418"/>
                  </a:lnTo>
                  <a:lnTo>
                    <a:pt x="571500" y="165354"/>
                  </a:lnTo>
                  <a:lnTo>
                    <a:pt x="583692" y="159131"/>
                  </a:lnTo>
                  <a:lnTo>
                    <a:pt x="589788" y="150876"/>
                  </a:lnTo>
                  <a:lnTo>
                    <a:pt x="593852" y="150876"/>
                  </a:lnTo>
                  <a:lnTo>
                    <a:pt x="608076" y="150876"/>
                  </a:lnTo>
                  <a:lnTo>
                    <a:pt x="618236" y="154940"/>
                  </a:lnTo>
                  <a:lnTo>
                    <a:pt x="626364" y="163195"/>
                  </a:lnTo>
                  <a:lnTo>
                    <a:pt x="638556" y="163195"/>
                  </a:lnTo>
                  <a:lnTo>
                    <a:pt x="656844" y="159131"/>
                  </a:lnTo>
                  <a:lnTo>
                    <a:pt x="664972" y="134366"/>
                  </a:lnTo>
                  <a:lnTo>
                    <a:pt x="675132" y="130302"/>
                  </a:lnTo>
                  <a:lnTo>
                    <a:pt x="685292" y="130302"/>
                  </a:lnTo>
                  <a:lnTo>
                    <a:pt x="695452" y="130302"/>
                  </a:lnTo>
                  <a:lnTo>
                    <a:pt x="703580" y="134366"/>
                  </a:lnTo>
                  <a:lnTo>
                    <a:pt x="709676" y="134366"/>
                  </a:lnTo>
                  <a:lnTo>
                    <a:pt x="723900" y="111760"/>
                  </a:lnTo>
                  <a:lnTo>
                    <a:pt x="746252" y="107696"/>
                  </a:lnTo>
                  <a:lnTo>
                    <a:pt x="760476" y="115951"/>
                  </a:lnTo>
                  <a:lnTo>
                    <a:pt x="774700" y="122174"/>
                  </a:lnTo>
                  <a:lnTo>
                    <a:pt x="788924" y="126238"/>
                  </a:lnTo>
                  <a:lnTo>
                    <a:pt x="807212" y="120015"/>
                  </a:lnTo>
                  <a:lnTo>
                    <a:pt x="831850" y="105029"/>
                  </a:lnTo>
                  <a:lnTo>
                    <a:pt x="856234" y="92710"/>
                  </a:lnTo>
                  <a:close/>
                  <a:moveTo>
                    <a:pt x="4279392" y="86487"/>
                  </a:moveTo>
                  <a:lnTo>
                    <a:pt x="4293616" y="90551"/>
                  </a:lnTo>
                  <a:lnTo>
                    <a:pt x="4307840" y="96774"/>
                  </a:lnTo>
                  <a:lnTo>
                    <a:pt x="4313936" y="105029"/>
                  </a:lnTo>
                  <a:lnTo>
                    <a:pt x="4324096" y="111252"/>
                  </a:lnTo>
                  <a:lnTo>
                    <a:pt x="4336288" y="119507"/>
                  </a:lnTo>
                  <a:lnTo>
                    <a:pt x="4328160" y="140081"/>
                  </a:lnTo>
                  <a:lnTo>
                    <a:pt x="4285488" y="164846"/>
                  </a:lnTo>
                  <a:lnTo>
                    <a:pt x="4252976" y="193675"/>
                  </a:lnTo>
                  <a:lnTo>
                    <a:pt x="4224528" y="230759"/>
                  </a:lnTo>
                  <a:lnTo>
                    <a:pt x="4218432" y="230759"/>
                  </a:lnTo>
                  <a:lnTo>
                    <a:pt x="4218432" y="222504"/>
                  </a:lnTo>
                  <a:lnTo>
                    <a:pt x="4208272" y="216281"/>
                  </a:lnTo>
                  <a:lnTo>
                    <a:pt x="4200144" y="208026"/>
                  </a:lnTo>
                  <a:lnTo>
                    <a:pt x="4196080" y="201803"/>
                  </a:lnTo>
                  <a:lnTo>
                    <a:pt x="4189984" y="193548"/>
                  </a:lnTo>
                  <a:lnTo>
                    <a:pt x="4185920" y="183261"/>
                  </a:lnTo>
                  <a:lnTo>
                    <a:pt x="4194048" y="168783"/>
                  </a:lnTo>
                  <a:lnTo>
                    <a:pt x="4196080" y="158496"/>
                  </a:lnTo>
                  <a:lnTo>
                    <a:pt x="4200144" y="139954"/>
                  </a:lnTo>
                  <a:lnTo>
                    <a:pt x="4147312" y="139954"/>
                  </a:lnTo>
                  <a:lnTo>
                    <a:pt x="4147312" y="125603"/>
                  </a:lnTo>
                  <a:lnTo>
                    <a:pt x="4175760" y="115316"/>
                  </a:lnTo>
                  <a:lnTo>
                    <a:pt x="4204208" y="107061"/>
                  </a:lnTo>
                  <a:lnTo>
                    <a:pt x="4238752" y="100838"/>
                  </a:lnTo>
                  <a:lnTo>
                    <a:pt x="4242816" y="111125"/>
                  </a:lnTo>
                  <a:lnTo>
                    <a:pt x="4246880" y="115189"/>
                  </a:lnTo>
                  <a:lnTo>
                    <a:pt x="4246880" y="119253"/>
                  </a:lnTo>
                  <a:lnTo>
                    <a:pt x="4250944" y="119253"/>
                  </a:lnTo>
                  <a:lnTo>
                    <a:pt x="4250944" y="121285"/>
                  </a:lnTo>
                  <a:lnTo>
                    <a:pt x="4257040" y="125349"/>
                  </a:lnTo>
                  <a:lnTo>
                    <a:pt x="4261104" y="115062"/>
                  </a:lnTo>
                  <a:lnTo>
                    <a:pt x="4265168" y="106807"/>
                  </a:lnTo>
                  <a:lnTo>
                    <a:pt x="4267200" y="100584"/>
                  </a:lnTo>
                  <a:lnTo>
                    <a:pt x="4275328" y="92329"/>
                  </a:lnTo>
                  <a:lnTo>
                    <a:pt x="4279392" y="86106"/>
                  </a:lnTo>
                  <a:close/>
                  <a:moveTo>
                    <a:pt x="4366895" y="46990"/>
                  </a:moveTo>
                  <a:lnTo>
                    <a:pt x="4375023" y="49022"/>
                  </a:lnTo>
                  <a:lnTo>
                    <a:pt x="4377055" y="49022"/>
                  </a:lnTo>
                  <a:lnTo>
                    <a:pt x="4381119" y="53086"/>
                  </a:lnTo>
                  <a:lnTo>
                    <a:pt x="4385183" y="57150"/>
                  </a:lnTo>
                  <a:lnTo>
                    <a:pt x="4389247" y="63373"/>
                  </a:lnTo>
                  <a:lnTo>
                    <a:pt x="4395343" y="75692"/>
                  </a:lnTo>
                  <a:lnTo>
                    <a:pt x="4403471" y="85979"/>
                  </a:lnTo>
                  <a:lnTo>
                    <a:pt x="4405503" y="100457"/>
                  </a:lnTo>
                  <a:lnTo>
                    <a:pt x="4389247" y="100457"/>
                  </a:lnTo>
                  <a:lnTo>
                    <a:pt x="4389247" y="92710"/>
                  </a:lnTo>
                  <a:lnTo>
                    <a:pt x="4381119" y="86487"/>
                  </a:lnTo>
                  <a:lnTo>
                    <a:pt x="4375023" y="78232"/>
                  </a:lnTo>
                  <a:lnTo>
                    <a:pt x="4370959" y="72009"/>
                  </a:lnTo>
                  <a:lnTo>
                    <a:pt x="4366895" y="61722"/>
                  </a:lnTo>
                  <a:lnTo>
                    <a:pt x="4366895" y="47371"/>
                  </a:lnTo>
                  <a:close/>
                  <a:moveTo>
                    <a:pt x="1918081" y="39116"/>
                  </a:moveTo>
                  <a:lnTo>
                    <a:pt x="1966849" y="39116"/>
                  </a:lnTo>
                  <a:lnTo>
                    <a:pt x="2017649" y="47371"/>
                  </a:lnTo>
                  <a:lnTo>
                    <a:pt x="2062353" y="53594"/>
                  </a:lnTo>
                  <a:lnTo>
                    <a:pt x="2102993" y="63881"/>
                  </a:lnTo>
                  <a:lnTo>
                    <a:pt x="2161921" y="53594"/>
                  </a:lnTo>
                  <a:lnTo>
                    <a:pt x="2170049" y="61849"/>
                  </a:lnTo>
                  <a:lnTo>
                    <a:pt x="2176145" y="63881"/>
                  </a:lnTo>
                  <a:lnTo>
                    <a:pt x="2184273" y="76200"/>
                  </a:lnTo>
                  <a:lnTo>
                    <a:pt x="2188337" y="82423"/>
                  </a:lnTo>
                  <a:lnTo>
                    <a:pt x="2194433" y="86487"/>
                  </a:lnTo>
                  <a:lnTo>
                    <a:pt x="2228977" y="100965"/>
                  </a:lnTo>
                  <a:lnTo>
                    <a:pt x="2269617" y="111252"/>
                  </a:lnTo>
                  <a:lnTo>
                    <a:pt x="2304161" y="119507"/>
                  </a:lnTo>
                  <a:lnTo>
                    <a:pt x="2304161" y="133985"/>
                  </a:lnTo>
                  <a:lnTo>
                    <a:pt x="2247265" y="133985"/>
                  </a:lnTo>
                  <a:lnTo>
                    <a:pt x="2222881" y="121666"/>
                  </a:lnTo>
                  <a:lnTo>
                    <a:pt x="2194433" y="121666"/>
                  </a:lnTo>
                  <a:lnTo>
                    <a:pt x="2161921" y="125730"/>
                  </a:lnTo>
                  <a:lnTo>
                    <a:pt x="2131441" y="133985"/>
                  </a:lnTo>
                  <a:lnTo>
                    <a:pt x="2131441" y="150495"/>
                  </a:lnTo>
                  <a:lnTo>
                    <a:pt x="2170049" y="150495"/>
                  </a:lnTo>
                  <a:lnTo>
                    <a:pt x="2198497" y="144272"/>
                  </a:lnTo>
                  <a:lnTo>
                    <a:pt x="2233041" y="140208"/>
                  </a:lnTo>
                  <a:lnTo>
                    <a:pt x="2275713" y="140208"/>
                  </a:lnTo>
                  <a:lnTo>
                    <a:pt x="2318385" y="140208"/>
                  </a:lnTo>
                  <a:lnTo>
                    <a:pt x="2350897" y="140208"/>
                  </a:lnTo>
                  <a:lnTo>
                    <a:pt x="2379345" y="169037"/>
                  </a:lnTo>
                  <a:lnTo>
                    <a:pt x="2413889" y="189611"/>
                  </a:lnTo>
                  <a:lnTo>
                    <a:pt x="2403729" y="212217"/>
                  </a:lnTo>
                  <a:lnTo>
                    <a:pt x="2383409" y="226695"/>
                  </a:lnTo>
                  <a:lnTo>
                    <a:pt x="2365121" y="236982"/>
                  </a:lnTo>
                  <a:lnTo>
                    <a:pt x="2340737" y="245237"/>
                  </a:lnTo>
                  <a:lnTo>
                    <a:pt x="2304161" y="245237"/>
                  </a:lnTo>
                  <a:lnTo>
                    <a:pt x="2271649" y="255524"/>
                  </a:lnTo>
                  <a:lnTo>
                    <a:pt x="2237105" y="255524"/>
                  </a:lnTo>
                  <a:lnTo>
                    <a:pt x="2198497" y="251460"/>
                  </a:lnTo>
                  <a:lnTo>
                    <a:pt x="2161921" y="247396"/>
                  </a:lnTo>
                  <a:lnTo>
                    <a:pt x="2127377" y="247396"/>
                  </a:lnTo>
                  <a:lnTo>
                    <a:pt x="2098929" y="255651"/>
                  </a:lnTo>
                  <a:lnTo>
                    <a:pt x="2076577" y="276225"/>
                  </a:lnTo>
                  <a:lnTo>
                    <a:pt x="2162048" y="276225"/>
                  </a:lnTo>
                  <a:lnTo>
                    <a:pt x="2188464" y="270002"/>
                  </a:lnTo>
                  <a:lnTo>
                    <a:pt x="2218944" y="265938"/>
                  </a:lnTo>
                  <a:lnTo>
                    <a:pt x="2255520" y="270002"/>
                  </a:lnTo>
                  <a:lnTo>
                    <a:pt x="2279904" y="276225"/>
                  </a:lnTo>
                  <a:lnTo>
                    <a:pt x="2286000" y="303022"/>
                  </a:lnTo>
                  <a:lnTo>
                    <a:pt x="2298192" y="298958"/>
                  </a:lnTo>
                  <a:lnTo>
                    <a:pt x="2314448" y="288671"/>
                  </a:lnTo>
                  <a:lnTo>
                    <a:pt x="2336800" y="280416"/>
                  </a:lnTo>
                  <a:lnTo>
                    <a:pt x="2357120" y="276352"/>
                  </a:lnTo>
                  <a:lnTo>
                    <a:pt x="2361184" y="288671"/>
                  </a:lnTo>
                  <a:lnTo>
                    <a:pt x="2365248" y="294894"/>
                  </a:lnTo>
                  <a:lnTo>
                    <a:pt x="2369312" y="298958"/>
                  </a:lnTo>
                  <a:lnTo>
                    <a:pt x="2375408" y="303022"/>
                  </a:lnTo>
                  <a:lnTo>
                    <a:pt x="2383536" y="309245"/>
                  </a:lnTo>
                  <a:lnTo>
                    <a:pt x="2351024" y="371094"/>
                  </a:lnTo>
                  <a:lnTo>
                    <a:pt x="2365248" y="371094"/>
                  </a:lnTo>
                  <a:lnTo>
                    <a:pt x="2389632" y="356616"/>
                  </a:lnTo>
                  <a:lnTo>
                    <a:pt x="2422144" y="338074"/>
                  </a:lnTo>
                  <a:lnTo>
                    <a:pt x="2460752" y="323596"/>
                  </a:lnTo>
                  <a:lnTo>
                    <a:pt x="2503424" y="309118"/>
                  </a:lnTo>
                  <a:lnTo>
                    <a:pt x="2550160" y="298831"/>
                  </a:lnTo>
                  <a:lnTo>
                    <a:pt x="2590800" y="298831"/>
                  </a:lnTo>
                  <a:lnTo>
                    <a:pt x="2631440" y="302895"/>
                  </a:lnTo>
                  <a:lnTo>
                    <a:pt x="2659888" y="319405"/>
                  </a:lnTo>
                  <a:lnTo>
                    <a:pt x="2676144" y="348234"/>
                  </a:lnTo>
                  <a:lnTo>
                    <a:pt x="2688336" y="348234"/>
                  </a:lnTo>
                  <a:lnTo>
                    <a:pt x="2688336" y="352298"/>
                  </a:lnTo>
                  <a:lnTo>
                    <a:pt x="2684272" y="356362"/>
                  </a:lnTo>
                  <a:lnTo>
                    <a:pt x="2680208" y="356362"/>
                  </a:lnTo>
                  <a:lnTo>
                    <a:pt x="2676144" y="356362"/>
                  </a:lnTo>
                  <a:lnTo>
                    <a:pt x="2670048" y="362585"/>
                  </a:lnTo>
                  <a:lnTo>
                    <a:pt x="2659888" y="366649"/>
                  </a:lnTo>
                  <a:lnTo>
                    <a:pt x="2647696" y="370713"/>
                  </a:lnTo>
                  <a:lnTo>
                    <a:pt x="2633472" y="374777"/>
                  </a:lnTo>
                  <a:lnTo>
                    <a:pt x="2623312" y="376809"/>
                  </a:lnTo>
                  <a:lnTo>
                    <a:pt x="2598928" y="415925"/>
                  </a:lnTo>
                  <a:lnTo>
                    <a:pt x="2552700" y="444881"/>
                  </a:lnTo>
                  <a:lnTo>
                    <a:pt x="2499868" y="463423"/>
                  </a:lnTo>
                  <a:lnTo>
                    <a:pt x="2436876" y="473710"/>
                  </a:lnTo>
                  <a:lnTo>
                    <a:pt x="2436876" y="486029"/>
                  </a:lnTo>
                  <a:lnTo>
                    <a:pt x="2436876" y="492252"/>
                  </a:lnTo>
                  <a:lnTo>
                    <a:pt x="2436876" y="496316"/>
                  </a:lnTo>
                  <a:lnTo>
                    <a:pt x="2432812" y="500380"/>
                  </a:lnTo>
                  <a:lnTo>
                    <a:pt x="2436876" y="502412"/>
                  </a:lnTo>
                  <a:lnTo>
                    <a:pt x="2436876" y="506476"/>
                  </a:lnTo>
                  <a:lnTo>
                    <a:pt x="2442972" y="514731"/>
                  </a:lnTo>
                  <a:lnTo>
                    <a:pt x="2453132" y="520954"/>
                  </a:lnTo>
                  <a:lnTo>
                    <a:pt x="2461260" y="525018"/>
                  </a:lnTo>
                  <a:lnTo>
                    <a:pt x="2467356" y="531241"/>
                  </a:lnTo>
                  <a:lnTo>
                    <a:pt x="2475484" y="535305"/>
                  </a:lnTo>
                  <a:lnTo>
                    <a:pt x="2481580" y="545592"/>
                  </a:lnTo>
                  <a:lnTo>
                    <a:pt x="2475484" y="560070"/>
                  </a:lnTo>
                  <a:lnTo>
                    <a:pt x="2467356" y="592963"/>
                  </a:lnTo>
                  <a:lnTo>
                    <a:pt x="2461260" y="632079"/>
                  </a:lnTo>
                  <a:lnTo>
                    <a:pt x="2453132" y="671195"/>
                  </a:lnTo>
                  <a:lnTo>
                    <a:pt x="2453132" y="704088"/>
                  </a:lnTo>
                  <a:lnTo>
                    <a:pt x="2461260" y="700024"/>
                  </a:lnTo>
                  <a:lnTo>
                    <a:pt x="2467356" y="700024"/>
                  </a:lnTo>
                  <a:lnTo>
                    <a:pt x="2471420" y="700024"/>
                  </a:lnTo>
                  <a:lnTo>
                    <a:pt x="2479548" y="700024"/>
                  </a:lnTo>
                  <a:lnTo>
                    <a:pt x="2481580" y="700024"/>
                  </a:lnTo>
                  <a:lnTo>
                    <a:pt x="2493772" y="704088"/>
                  </a:lnTo>
                  <a:lnTo>
                    <a:pt x="2489708" y="714375"/>
                  </a:lnTo>
                  <a:lnTo>
                    <a:pt x="2489708" y="718439"/>
                  </a:lnTo>
                  <a:lnTo>
                    <a:pt x="2489708" y="726694"/>
                  </a:lnTo>
                  <a:lnTo>
                    <a:pt x="2489708" y="728726"/>
                  </a:lnTo>
                  <a:lnTo>
                    <a:pt x="2489708" y="736981"/>
                  </a:lnTo>
                  <a:lnTo>
                    <a:pt x="2493772" y="751459"/>
                  </a:lnTo>
                  <a:lnTo>
                    <a:pt x="2481580" y="751459"/>
                  </a:lnTo>
                  <a:lnTo>
                    <a:pt x="2481580" y="757682"/>
                  </a:lnTo>
                  <a:lnTo>
                    <a:pt x="2475484" y="755650"/>
                  </a:lnTo>
                  <a:lnTo>
                    <a:pt x="2467356" y="747395"/>
                  </a:lnTo>
                  <a:lnTo>
                    <a:pt x="2465324" y="743331"/>
                  </a:lnTo>
                  <a:lnTo>
                    <a:pt x="2457196" y="741299"/>
                  </a:lnTo>
                  <a:lnTo>
                    <a:pt x="2451100" y="737235"/>
                  </a:lnTo>
                  <a:lnTo>
                    <a:pt x="2436876" y="737235"/>
                  </a:lnTo>
                  <a:lnTo>
                    <a:pt x="2428748" y="741299"/>
                  </a:lnTo>
                  <a:lnTo>
                    <a:pt x="2422652" y="743331"/>
                  </a:lnTo>
                  <a:lnTo>
                    <a:pt x="2414524" y="747395"/>
                  </a:lnTo>
                  <a:lnTo>
                    <a:pt x="2410460" y="751459"/>
                  </a:lnTo>
                  <a:lnTo>
                    <a:pt x="2404364" y="755523"/>
                  </a:lnTo>
                  <a:lnTo>
                    <a:pt x="2400300" y="761746"/>
                  </a:lnTo>
                  <a:lnTo>
                    <a:pt x="2396236" y="776224"/>
                  </a:lnTo>
                  <a:lnTo>
                    <a:pt x="2442972" y="790702"/>
                  </a:lnTo>
                  <a:lnTo>
                    <a:pt x="2453132" y="854583"/>
                  </a:lnTo>
                  <a:lnTo>
                    <a:pt x="2442972" y="854583"/>
                  </a:lnTo>
                  <a:lnTo>
                    <a:pt x="2436876" y="854583"/>
                  </a:lnTo>
                  <a:lnTo>
                    <a:pt x="2428748" y="858647"/>
                  </a:lnTo>
                  <a:lnTo>
                    <a:pt x="2422652" y="862711"/>
                  </a:lnTo>
                  <a:lnTo>
                    <a:pt x="2422652" y="877189"/>
                  </a:lnTo>
                  <a:lnTo>
                    <a:pt x="2438908" y="887476"/>
                  </a:lnTo>
                  <a:lnTo>
                    <a:pt x="2451100" y="901954"/>
                  </a:lnTo>
                  <a:lnTo>
                    <a:pt x="2457196" y="920496"/>
                  </a:lnTo>
                  <a:lnTo>
                    <a:pt x="2461260" y="949325"/>
                  </a:lnTo>
                  <a:lnTo>
                    <a:pt x="2442972" y="949325"/>
                  </a:lnTo>
                  <a:lnTo>
                    <a:pt x="2438908" y="949325"/>
                  </a:lnTo>
                  <a:lnTo>
                    <a:pt x="2428748" y="945261"/>
                  </a:lnTo>
                  <a:lnTo>
                    <a:pt x="2422652" y="949325"/>
                  </a:lnTo>
                  <a:lnTo>
                    <a:pt x="2410460" y="949325"/>
                  </a:lnTo>
                  <a:lnTo>
                    <a:pt x="2404364" y="955548"/>
                  </a:lnTo>
                  <a:lnTo>
                    <a:pt x="2396236" y="963803"/>
                  </a:lnTo>
                  <a:lnTo>
                    <a:pt x="2408428" y="970026"/>
                  </a:lnTo>
                  <a:lnTo>
                    <a:pt x="2414524" y="974090"/>
                  </a:lnTo>
                  <a:lnTo>
                    <a:pt x="2418588" y="978154"/>
                  </a:lnTo>
                  <a:lnTo>
                    <a:pt x="2422652" y="980186"/>
                  </a:lnTo>
                  <a:lnTo>
                    <a:pt x="2424684" y="992505"/>
                  </a:lnTo>
                  <a:lnTo>
                    <a:pt x="2428748" y="1002792"/>
                  </a:lnTo>
                  <a:lnTo>
                    <a:pt x="2424684" y="1006856"/>
                  </a:lnTo>
                  <a:lnTo>
                    <a:pt x="2424684" y="1008888"/>
                  </a:lnTo>
                  <a:lnTo>
                    <a:pt x="2422652" y="1012952"/>
                  </a:lnTo>
                  <a:lnTo>
                    <a:pt x="2422652" y="1021207"/>
                  </a:lnTo>
                  <a:lnTo>
                    <a:pt x="2393950" y="1021207"/>
                  </a:lnTo>
                  <a:lnTo>
                    <a:pt x="2365502" y="1027430"/>
                  </a:lnTo>
                  <a:lnTo>
                    <a:pt x="2343150" y="1035685"/>
                  </a:lnTo>
                  <a:lnTo>
                    <a:pt x="2351278" y="1035685"/>
                  </a:lnTo>
                  <a:lnTo>
                    <a:pt x="2361438" y="1041908"/>
                  </a:lnTo>
                  <a:lnTo>
                    <a:pt x="2369566" y="1045972"/>
                  </a:lnTo>
                  <a:lnTo>
                    <a:pt x="2375662" y="1045972"/>
                  </a:lnTo>
                  <a:lnTo>
                    <a:pt x="2383790" y="1050036"/>
                  </a:lnTo>
                  <a:lnTo>
                    <a:pt x="2389886" y="1056259"/>
                  </a:lnTo>
                  <a:lnTo>
                    <a:pt x="2395982" y="1066546"/>
                  </a:lnTo>
                  <a:lnTo>
                    <a:pt x="2383790" y="1085088"/>
                  </a:lnTo>
                  <a:lnTo>
                    <a:pt x="2375662" y="1107694"/>
                  </a:lnTo>
                  <a:lnTo>
                    <a:pt x="2365502" y="1132459"/>
                  </a:lnTo>
                  <a:lnTo>
                    <a:pt x="2361438" y="1122172"/>
                  </a:lnTo>
                  <a:lnTo>
                    <a:pt x="2355342" y="1113917"/>
                  </a:lnTo>
                  <a:lnTo>
                    <a:pt x="2351278" y="1109853"/>
                  </a:lnTo>
                  <a:lnTo>
                    <a:pt x="2343150" y="1109853"/>
                  </a:lnTo>
                  <a:lnTo>
                    <a:pt x="2332990" y="1107821"/>
                  </a:lnTo>
                  <a:lnTo>
                    <a:pt x="2318766" y="1107821"/>
                  </a:lnTo>
                  <a:lnTo>
                    <a:pt x="2318766" y="1114044"/>
                  </a:lnTo>
                  <a:lnTo>
                    <a:pt x="2326894" y="1114044"/>
                  </a:lnTo>
                  <a:lnTo>
                    <a:pt x="2351278" y="1138809"/>
                  </a:lnTo>
                  <a:lnTo>
                    <a:pt x="2371598" y="1167638"/>
                  </a:lnTo>
                  <a:lnTo>
                    <a:pt x="2383790" y="1204722"/>
                  </a:lnTo>
                  <a:lnTo>
                    <a:pt x="2389886" y="1248029"/>
                  </a:lnTo>
                  <a:lnTo>
                    <a:pt x="2383790" y="1248029"/>
                  </a:lnTo>
                  <a:lnTo>
                    <a:pt x="2383790" y="1258316"/>
                  </a:lnTo>
                  <a:lnTo>
                    <a:pt x="2326894" y="1264539"/>
                  </a:lnTo>
                  <a:lnTo>
                    <a:pt x="2326894" y="1225550"/>
                  </a:lnTo>
                  <a:lnTo>
                    <a:pt x="2318766" y="1219327"/>
                  </a:lnTo>
                  <a:lnTo>
                    <a:pt x="2312670" y="1215263"/>
                  </a:lnTo>
                  <a:lnTo>
                    <a:pt x="2308606" y="1211199"/>
                  </a:lnTo>
                  <a:lnTo>
                    <a:pt x="2298446" y="1204976"/>
                  </a:lnTo>
                  <a:lnTo>
                    <a:pt x="2286254" y="1200912"/>
                  </a:lnTo>
                  <a:lnTo>
                    <a:pt x="2269998" y="1211199"/>
                  </a:lnTo>
                  <a:lnTo>
                    <a:pt x="2247646" y="1219454"/>
                  </a:lnTo>
                  <a:lnTo>
                    <a:pt x="2223262" y="1221486"/>
                  </a:lnTo>
                  <a:lnTo>
                    <a:pt x="2200910" y="1229741"/>
                  </a:lnTo>
                  <a:lnTo>
                    <a:pt x="2188718" y="1240028"/>
                  </a:lnTo>
                  <a:lnTo>
                    <a:pt x="2200910" y="1240028"/>
                  </a:lnTo>
                  <a:lnTo>
                    <a:pt x="2219198" y="1240028"/>
                  </a:lnTo>
                  <a:lnTo>
                    <a:pt x="2247646" y="1235964"/>
                  </a:lnTo>
                  <a:lnTo>
                    <a:pt x="2280158" y="1233932"/>
                  </a:lnTo>
                  <a:lnTo>
                    <a:pt x="2280158" y="1248410"/>
                  </a:lnTo>
                  <a:lnTo>
                    <a:pt x="2208911" y="1273175"/>
                  </a:lnTo>
                  <a:lnTo>
                    <a:pt x="2208911" y="1279398"/>
                  </a:lnTo>
                  <a:lnTo>
                    <a:pt x="2227199" y="1279398"/>
                  </a:lnTo>
                  <a:lnTo>
                    <a:pt x="2237359" y="1277366"/>
                  </a:lnTo>
                  <a:lnTo>
                    <a:pt x="2251583" y="1273302"/>
                  </a:lnTo>
                  <a:lnTo>
                    <a:pt x="2265807" y="1269238"/>
                  </a:lnTo>
                  <a:lnTo>
                    <a:pt x="2280031" y="1265174"/>
                  </a:lnTo>
                  <a:lnTo>
                    <a:pt x="2284095" y="1283716"/>
                  </a:lnTo>
                  <a:lnTo>
                    <a:pt x="2298319" y="1291971"/>
                  </a:lnTo>
                  <a:lnTo>
                    <a:pt x="2312543" y="1294003"/>
                  </a:lnTo>
                  <a:lnTo>
                    <a:pt x="2336927" y="1291971"/>
                  </a:lnTo>
                  <a:lnTo>
                    <a:pt x="2365375" y="1291971"/>
                  </a:lnTo>
                  <a:lnTo>
                    <a:pt x="2365375" y="1298194"/>
                  </a:lnTo>
                  <a:lnTo>
                    <a:pt x="2357247" y="1298194"/>
                  </a:lnTo>
                  <a:lnTo>
                    <a:pt x="2318639" y="1335278"/>
                  </a:lnTo>
                  <a:lnTo>
                    <a:pt x="2275967" y="1370330"/>
                  </a:lnTo>
                  <a:lnTo>
                    <a:pt x="2233295" y="1399159"/>
                  </a:lnTo>
                  <a:lnTo>
                    <a:pt x="2184527" y="1423924"/>
                  </a:lnTo>
                  <a:lnTo>
                    <a:pt x="2131695" y="1434211"/>
                  </a:lnTo>
                  <a:lnTo>
                    <a:pt x="2070735" y="1432179"/>
                  </a:lnTo>
                  <a:lnTo>
                    <a:pt x="2070735" y="1442466"/>
                  </a:lnTo>
                  <a:lnTo>
                    <a:pt x="2070735" y="1452753"/>
                  </a:lnTo>
                  <a:lnTo>
                    <a:pt x="2066671" y="1461008"/>
                  </a:lnTo>
                  <a:lnTo>
                    <a:pt x="2062607" y="1463040"/>
                  </a:lnTo>
                  <a:lnTo>
                    <a:pt x="2060575" y="1463040"/>
                  </a:lnTo>
                  <a:lnTo>
                    <a:pt x="2056511" y="1467104"/>
                  </a:lnTo>
                  <a:lnTo>
                    <a:pt x="2048383" y="1471168"/>
                  </a:lnTo>
                  <a:lnTo>
                    <a:pt x="2042287" y="1475232"/>
                  </a:lnTo>
                  <a:lnTo>
                    <a:pt x="2038223" y="1477264"/>
                  </a:lnTo>
                  <a:lnTo>
                    <a:pt x="2032127" y="1485519"/>
                  </a:lnTo>
                  <a:lnTo>
                    <a:pt x="2023999" y="1506093"/>
                  </a:lnTo>
                  <a:lnTo>
                    <a:pt x="2019935" y="1532890"/>
                  </a:lnTo>
                  <a:lnTo>
                    <a:pt x="2013839" y="1549400"/>
                  </a:lnTo>
                  <a:lnTo>
                    <a:pt x="1995551" y="1567942"/>
                  </a:lnTo>
                  <a:lnTo>
                    <a:pt x="1965071" y="1588516"/>
                  </a:lnTo>
                  <a:lnTo>
                    <a:pt x="1924431" y="1607058"/>
                  </a:lnTo>
                  <a:lnTo>
                    <a:pt x="1889887" y="1621536"/>
                  </a:lnTo>
                  <a:lnTo>
                    <a:pt x="1857375" y="1629791"/>
                  </a:lnTo>
                  <a:lnTo>
                    <a:pt x="1857375" y="1621536"/>
                  </a:lnTo>
                  <a:lnTo>
                    <a:pt x="1857375" y="1615313"/>
                  </a:lnTo>
                  <a:lnTo>
                    <a:pt x="1853311" y="1615313"/>
                  </a:lnTo>
                  <a:lnTo>
                    <a:pt x="1853311" y="1611249"/>
                  </a:lnTo>
                  <a:lnTo>
                    <a:pt x="1851279" y="1607185"/>
                  </a:lnTo>
                  <a:lnTo>
                    <a:pt x="1847215" y="1636014"/>
                  </a:lnTo>
                  <a:lnTo>
                    <a:pt x="1837055" y="1660779"/>
                  </a:lnTo>
                  <a:lnTo>
                    <a:pt x="1828927" y="1683385"/>
                  </a:lnTo>
                  <a:lnTo>
                    <a:pt x="1818767" y="1703959"/>
                  </a:lnTo>
                  <a:lnTo>
                    <a:pt x="1810639" y="1732788"/>
                  </a:lnTo>
                  <a:lnTo>
                    <a:pt x="1818767" y="1736852"/>
                  </a:lnTo>
                  <a:lnTo>
                    <a:pt x="1818767" y="1740916"/>
                  </a:lnTo>
                  <a:lnTo>
                    <a:pt x="1822831" y="1740916"/>
                  </a:lnTo>
                  <a:lnTo>
                    <a:pt x="1822831" y="1744980"/>
                  </a:lnTo>
                  <a:lnTo>
                    <a:pt x="1818767" y="1747012"/>
                  </a:lnTo>
                  <a:lnTo>
                    <a:pt x="1810639" y="1755267"/>
                  </a:lnTo>
                  <a:lnTo>
                    <a:pt x="1804543" y="1759331"/>
                  </a:lnTo>
                  <a:lnTo>
                    <a:pt x="1798447" y="1765554"/>
                  </a:lnTo>
                  <a:lnTo>
                    <a:pt x="1790319" y="1769618"/>
                  </a:lnTo>
                  <a:lnTo>
                    <a:pt x="1786255" y="1775841"/>
                  </a:lnTo>
                  <a:lnTo>
                    <a:pt x="1780159" y="1786128"/>
                  </a:lnTo>
                  <a:lnTo>
                    <a:pt x="1765935" y="1827276"/>
                  </a:lnTo>
                  <a:lnTo>
                    <a:pt x="1755775" y="1870583"/>
                  </a:lnTo>
                  <a:lnTo>
                    <a:pt x="1751711" y="1919986"/>
                  </a:lnTo>
                  <a:lnTo>
                    <a:pt x="1743583" y="1967357"/>
                  </a:lnTo>
                  <a:lnTo>
                    <a:pt x="1733423" y="2010664"/>
                  </a:lnTo>
                  <a:lnTo>
                    <a:pt x="1727327" y="2006600"/>
                  </a:lnTo>
                  <a:lnTo>
                    <a:pt x="1723263" y="2006600"/>
                  </a:lnTo>
                  <a:lnTo>
                    <a:pt x="1723263" y="2002536"/>
                  </a:lnTo>
                  <a:lnTo>
                    <a:pt x="1719199" y="2002536"/>
                  </a:lnTo>
                  <a:lnTo>
                    <a:pt x="1709039" y="1996313"/>
                  </a:lnTo>
                  <a:lnTo>
                    <a:pt x="1690751" y="1981835"/>
                  </a:lnTo>
                  <a:lnTo>
                    <a:pt x="1662303" y="1963293"/>
                  </a:lnTo>
                  <a:lnTo>
                    <a:pt x="1629791" y="1944751"/>
                  </a:lnTo>
                  <a:lnTo>
                    <a:pt x="1599311" y="1924177"/>
                  </a:lnTo>
                  <a:lnTo>
                    <a:pt x="1574927" y="1905635"/>
                  </a:lnTo>
                  <a:lnTo>
                    <a:pt x="1552575" y="1895348"/>
                  </a:lnTo>
                  <a:lnTo>
                    <a:pt x="1546479" y="1891284"/>
                  </a:lnTo>
                  <a:lnTo>
                    <a:pt x="1538351" y="1813052"/>
                  </a:lnTo>
                  <a:lnTo>
                    <a:pt x="1534287" y="1804797"/>
                  </a:lnTo>
                  <a:lnTo>
                    <a:pt x="1524127" y="1798574"/>
                  </a:lnTo>
                  <a:lnTo>
                    <a:pt x="1518031" y="1794510"/>
                  </a:lnTo>
                  <a:lnTo>
                    <a:pt x="1505839" y="1786255"/>
                  </a:lnTo>
                  <a:lnTo>
                    <a:pt x="1499743" y="1780032"/>
                  </a:lnTo>
                  <a:lnTo>
                    <a:pt x="1505839" y="1775968"/>
                  </a:lnTo>
                  <a:lnTo>
                    <a:pt x="1505839" y="1771904"/>
                  </a:lnTo>
                  <a:lnTo>
                    <a:pt x="1509903" y="1769872"/>
                  </a:lnTo>
                  <a:lnTo>
                    <a:pt x="1513967" y="1761617"/>
                  </a:lnTo>
                  <a:lnTo>
                    <a:pt x="1518031" y="1755394"/>
                  </a:lnTo>
                  <a:lnTo>
                    <a:pt x="1499743" y="1755394"/>
                  </a:lnTo>
                  <a:lnTo>
                    <a:pt x="1489583" y="1755394"/>
                  </a:lnTo>
                  <a:lnTo>
                    <a:pt x="1481455" y="1755394"/>
                  </a:lnTo>
                  <a:lnTo>
                    <a:pt x="1477391" y="1751330"/>
                  </a:lnTo>
                  <a:lnTo>
                    <a:pt x="1475359" y="1745107"/>
                  </a:lnTo>
                  <a:lnTo>
                    <a:pt x="1467231" y="1732788"/>
                  </a:lnTo>
                  <a:lnTo>
                    <a:pt x="1463167" y="1726565"/>
                  </a:lnTo>
                  <a:lnTo>
                    <a:pt x="1463167" y="1718310"/>
                  </a:lnTo>
                  <a:lnTo>
                    <a:pt x="1463167" y="1716278"/>
                  </a:lnTo>
                  <a:lnTo>
                    <a:pt x="1463167" y="1708023"/>
                  </a:lnTo>
                  <a:lnTo>
                    <a:pt x="1467231" y="1701800"/>
                  </a:lnTo>
                  <a:lnTo>
                    <a:pt x="1467231" y="1693545"/>
                  </a:lnTo>
                  <a:lnTo>
                    <a:pt x="1446911" y="1693545"/>
                  </a:lnTo>
                  <a:lnTo>
                    <a:pt x="1446911" y="1683258"/>
                  </a:lnTo>
                  <a:lnTo>
                    <a:pt x="1448943" y="1672971"/>
                  </a:lnTo>
                  <a:lnTo>
                    <a:pt x="1453007" y="1668907"/>
                  </a:lnTo>
                  <a:lnTo>
                    <a:pt x="1453007" y="1660652"/>
                  </a:lnTo>
                  <a:lnTo>
                    <a:pt x="1457071" y="1654429"/>
                  </a:lnTo>
                  <a:lnTo>
                    <a:pt x="1461135" y="1644142"/>
                  </a:lnTo>
                  <a:lnTo>
                    <a:pt x="1448943" y="1644142"/>
                  </a:lnTo>
                  <a:lnTo>
                    <a:pt x="1438783" y="1644142"/>
                  </a:lnTo>
                  <a:lnTo>
                    <a:pt x="1432687" y="1640078"/>
                  </a:lnTo>
                  <a:lnTo>
                    <a:pt x="1420495" y="1636014"/>
                  </a:lnTo>
                  <a:lnTo>
                    <a:pt x="1418463" y="1582420"/>
                  </a:lnTo>
                  <a:lnTo>
                    <a:pt x="1414399" y="1533017"/>
                  </a:lnTo>
                  <a:lnTo>
                    <a:pt x="1414399" y="1485646"/>
                  </a:lnTo>
                  <a:lnTo>
                    <a:pt x="1428623" y="1438275"/>
                  </a:lnTo>
                  <a:lnTo>
                    <a:pt x="1442847" y="1417701"/>
                  </a:lnTo>
                  <a:lnTo>
                    <a:pt x="1461135" y="1403223"/>
                  </a:lnTo>
                  <a:lnTo>
                    <a:pt x="1475359" y="1390904"/>
                  </a:lnTo>
                  <a:lnTo>
                    <a:pt x="1485519" y="1374394"/>
                  </a:lnTo>
                  <a:lnTo>
                    <a:pt x="1495679" y="1351788"/>
                  </a:lnTo>
                  <a:lnTo>
                    <a:pt x="1499743" y="1312672"/>
                  </a:lnTo>
                  <a:lnTo>
                    <a:pt x="1491615" y="1312672"/>
                  </a:lnTo>
                  <a:lnTo>
                    <a:pt x="1485519" y="1320927"/>
                  </a:lnTo>
                  <a:lnTo>
                    <a:pt x="1477391" y="1322959"/>
                  </a:lnTo>
                  <a:lnTo>
                    <a:pt x="1475359" y="1322959"/>
                  </a:lnTo>
                  <a:lnTo>
                    <a:pt x="1467231" y="1322959"/>
                  </a:lnTo>
                  <a:lnTo>
                    <a:pt x="1461135" y="1320927"/>
                  </a:lnTo>
                  <a:lnTo>
                    <a:pt x="1432687" y="1312672"/>
                  </a:lnTo>
                  <a:lnTo>
                    <a:pt x="1410335" y="1298194"/>
                  </a:lnTo>
                  <a:lnTo>
                    <a:pt x="1396111" y="1277620"/>
                  </a:lnTo>
                  <a:lnTo>
                    <a:pt x="1390015" y="1240536"/>
                  </a:lnTo>
                  <a:lnTo>
                    <a:pt x="1400175" y="1240536"/>
                  </a:lnTo>
                  <a:lnTo>
                    <a:pt x="1400175" y="1234313"/>
                  </a:lnTo>
                  <a:lnTo>
                    <a:pt x="1418463" y="1244600"/>
                  </a:lnTo>
                  <a:lnTo>
                    <a:pt x="1438783" y="1259078"/>
                  </a:lnTo>
                  <a:lnTo>
                    <a:pt x="1457071" y="1265301"/>
                  </a:lnTo>
                  <a:lnTo>
                    <a:pt x="1477391" y="1265301"/>
                  </a:lnTo>
                  <a:lnTo>
                    <a:pt x="1477391" y="1263269"/>
                  </a:lnTo>
                  <a:lnTo>
                    <a:pt x="1481455" y="1259205"/>
                  </a:lnTo>
                  <a:lnTo>
                    <a:pt x="1481455" y="1255141"/>
                  </a:lnTo>
                  <a:lnTo>
                    <a:pt x="1485519" y="1248918"/>
                  </a:lnTo>
                  <a:lnTo>
                    <a:pt x="1446911" y="1220089"/>
                  </a:lnTo>
                  <a:lnTo>
                    <a:pt x="1414399" y="1178941"/>
                  </a:lnTo>
                  <a:lnTo>
                    <a:pt x="1404239" y="1183005"/>
                  </a:lnTo>
                  <a:lnTo>
                    <a:pt x="1396111" y="1187069"/>
                  </a:lnTo>
                  <a:lnTo>
                    <a:pt x="1385951" y="1191133"/>
                  </a:lnTo>
                  <a:lnTo>
                    <a:pt x="1375791" y="1193165"/>
                  </a:lnTo>
                  <a:lnTo>
                    <a:pt x="1367663" y="1186942"/>
                  </a:lnTo>
                  <a:lnTo>
                    <a:pt x="1365631" y="1182878"/>
                  </a:lnTo>
                  <a:lnTo>
                    <a:pt x="1361567" y="1176655"/>
                  </a:lnTo>
                  <a:lnTo>
                    <a:pt x="1357503" y="1172591"/>
                  </a:lnTo>
                  <a:lnTo>
                    <a:pt x="1351407" y="1162304"/>
                  </a:lnTo>
                  <a:lnTo>
                    <a:pt x="1371727" y="1139698"/>
                  </a:lnTo>
                  <a:lnTo>
                    <a:pt x="1375791" y="1108837"/>
                  </a:lnTo>
                  <a:lnTo>
                    <a:pt x="1371727" y="1067689"/>
                  </a:lnTo>
                  <a:lnTo>
                    <a:pt x="1361567" y="1024382"/>
                  </a:lnTo>
                  <a:lnTo>
                    <a:pt x="1343279" y="979043"/>
                  </a:lnTo>
                  <a:lnTo>
                    <a:pt x="1322959" y="935736"/>
                  </a:lnTo>
                  <a:lnTo>
                    <a:pt x="1296543" y="896620"/>
                  </a:lnTo>
                  <a:lnTo>
                    <a:pt x="1276223" y="859536"/>
                  </a:lnTo>
                  <a:lnTo>
                    <a:pt x="1257935" y="830707"/>
                  </a:lnTo>
                  <a:lnTo>
                    <a:pt x="1215263" y="801878"/>
                  </a:lnTo>
                  <a:lnTo>
                    <a:pt x="1166495" y="791591"/>
                  </a:lnTo>
                  <a:lnTo>
                    <a:pt x="1115695" y="791591"/>
                  </a:lnTo>
                  <a:lnTo>
                    <a:pt x="1058799" y="791591"/>
                  </a:lnTo>
                  <a:lnTo>
                    <a:pt x="1003935" y="795655"/>
                  </a:lnTo>
                  <a:lnTo>
                    <a:pt x="947039" y="791591"/>
                  </a:lnTo>
                  <a:lnTo>
                    <a:pt x="947039" y="781304"/>
                  </a:lnTo>
                  <a:lnTo>
                    <a:pt x="947039" y="773049"/>
                  </a:lnTo>
                  <a:lnTo>
                    <a:pt x="949071" y="771017"/>
                  </a:lnTo>
                  <a:lnTo>
                    <a:pt x="949071" y="766953"/>
                  </a:lnTo>
                  <a:lnTo>
                    <a:pt x="949071" y="762889"/>
                  </a:lnTo>
                  <a:lnTo>
                    <a:pt x="947039" y="758825"/>
                  </a:lnTo>
                  <a:lnTo>
                    <a:pt x="924687" y="748538"/>
                  </a:lnTo>
                  <a:lnTo>
                    <a:pt x="904367" y="742315"/>
                  </a:lnTo>
                  <a:lnTo>
                    <a:pt x="882015" y="727837"/>
                  </a:lnTo>
                  <a:lnTo>
                    <a:pt x="900303" y="727837"/>
                  </a:lnTo>
                  <a:lnTo>
                    <a:pt x="920623" y="719582"/>
                  </a:lnTo>
                  <a:lnTo>
                    <a:pt x="949071" y="713359"/>
                  </a:lnTo>
                  <a:lnTo>
                    <a:pt x="981583" y="709295"/>
                  </a:lnTo>
                  <a:lnTo>
                    <a:pt x="1005967" y="701040"/>
                  </a:lnTo>
                  <a:lnTo>
                    <a:pt x="1024255" y="686562"/>
                  </a:lnTo>
                  <a:lnTo>
                    <a:pt x="937641" y="686562"/>
                  </a:lnTo>
                  <a:lnTo>
                    <a:pt x="917321" y="680339"/>
                  </a:lnTo>
                  <a:lnTo>
                    <a:pt x="899033" y="680339"/>
                  </a:lnTo>
                  <a:lnTo>
                    <a:pt x="876681" y="676275"/>
                  </a:lnTo>
                  <a:lnTo>
                    <a:pt x="860425" y="672211"/>
                  </a:lnTo>
                  <a:lnTo>
                    <a:pt x="842137" y="665988"/>
                  </a:lnTo>
                  <a:lnTo>
                    <a:pt x="831977" y="647446"/>
                  </a:lnTo>
                  <a:lnTo>
                    <a:pt x="827913" y="618617"/>
                  </a:lnTo>
                  <a:lnTo>
                    <a:pt x="870585" y="612394"/>
                  </a:lnTo>
                  <a:lnTo>
                    <a:pt x="909193" y="597916"/>
                  </a:lnTo>
                  <a:lnTo>
                    <a:pt x="941705" y="583438"/>
                  </a:lnTo>
                  <a:lnTo>
                    <a:pt x="976249" y="568960"/>
                  </a:lnTo>
                  <a:lnTo>
                    <a:pt x="1047496" y="568960"/>
                  </a:lnTo>
                  <a:lnTo>
                    <a:pt x="1075944" y="474218"/>
                  </a:lnTo>
                  <a:lnTo>
                    <a:pt x="1008888" y="474218"/>
                  </a:lnTo>
                  <a:lnTo>
                    <a:pt x="990600" y="449072"/>
                  </a:lnTo>
                  <a:lnTo>
                    <a:pt x="1012952" y="434594"/>
                  </a:lnTo>
                  <a:lnTo>
                    <a:pt x="1029208" y="420116"/>
                  </a:lnTo>
                  <a:lnTo>
                    <a:pt x="1051560" y="409829"/>
                  </a:lnTo>
                  <a:lnTo>
                    <a:pt x="1075944" y="401574"/>
                  </a:lnTo>
                  <a:lnTo>
                    <a:pt x="1075944" y="376936"/>
                  </a:lnTo>
                  <a:lnTo>
                    <a:pt x="1104392" y="362458"/>
                  </a:lnTo>
                  <a:lnTo>
                    <a:pt x="1118616" y="345948"/>
                  </a:lnTo>
                  <a:lnTo>
                    <a:pt x="1132840" y="323342"/>
                  </a:lnTo>
                  <a:lnTo>
                    <a:pt x="1155192" y="308864"/>
                  </a:lnTo>
                  <a:lnTo>
                    <a:pt x="1179576" y="298577"/>
                  </a:lnTo>
                  <a:lnTo>
                    <a:pt x="1199896" y="298577"/>
                  </a:lnTo>
                  <a:lnTo>
                    <a:pt x="1218184" y="304800"/>
                  </a:lnTo>
                  <a:lnTo>
                    <a:pt x="1242568" y="302768"/>
                  </a:lnTo>
                  <a:lnTo>
                    <a:pt x="1224280" y="294513"/>
                  </a:lnTo>
                  <a:lnTo>
                    <a:pt x="1214120" y="290449"/>
                  </a:lnTo>
                  <a:lnTo>
                    <a:pt x="1203960" y="288417"/>
                  </a:lnTo>
                  <a:lnTo>
                    <a:pt x="1193800" y="276098"/>
                  </a:lnTo>
                  <a:lnTo>
                    <a:pt x="1228344" y="269875"/>
                  </a:lnTo>
                  <a:lnTo>
                    <a:pt x="1260856" y="259588"/>
                  </a:lnTo>
                  <a:lnTo>
                    <a:pt x="1289304" y="251333"/>
                  </a:lnTo>
                  <a:lnTo>
                    <a:pt x="1321816" y="245110"/>
                  </a:lnTo>
                  <a:lnTo>
                    <a:pt x="1323848" y="259588"/>
                  </a:lnTo>
                  <a:lnTo>
                    <a:pt x="1327912" y="265811"/>
                  </a:lnTo>
                  <a:lnTo>
                    <a:pt x="1331976" y="276098"/>
                  </a:lnTo>
                  <a:lnTo>
                    <a:pt x="1336040" y="284353"/>
                  </a:lnTo>
                  <a:lnTo>
                    <a:pt x="1346200" y="288417"/>
                  </a:lnTo>
                  <a:lnTo>
                    <a:pt x="1360424" y="290449"/>
                  </a:lnTo>
                  <a:lnTo>
                    <a:pt x="1360424" y="280162"/>
                  </a:lnTo>
                  <a:lnTo>
                    <a:pt x="1366520" y="269875"/>
                  </a:lnTo>
                  <a:lnTo>
                    <a:pt x="1370584" y="255397"/>
                  </a:lnTo>
                  <a:lnTo>
                    <a:pt x="1374648" y="245110"/>
                  </a:lnTo>
                  <a:lnTo>
                    <a:pt x="1380744" y="255397"/>
                  </a:lnTo>
                  <a:lnTo>
                    <a:pt x="1392936" y="265684"/>
                  </a:lnTo>
                  <a:lnTo>
                    <a:pt x="1399032" y="273939"/>
                  </a:lnTo>
                  <a:lnTo>
                    <a:pt x="1413256" y="280162"/>
                  </a:lnTo>
                  <a:lnTo>
                    <a:pt x="1427480" y="284226"/>
                  </a:lnTo>
                  <a:lnTo>
                    <a:pt x="1419352" y="236855"/>
                  </a:lnTo>
                  <a:lnTo>
                    <a:pt x="1445768" y="230632"/>
                  </a:lnTo>
                  <a:lnTo>
                    <a:pt x="1466088" y="222377"/>
                  </a:lnTo>
                  <a:lnTo>
                    <a:pt x="1498600" y="230632"/>
                  </a:lnTo>
                  <a:lnTo>
                    <a:pt x="1533144" y="245110"/>
                  </a:lnTo>
                  <a:lnTo>
                    <a:pt x="1569720" y="265684"/>
                  </a:lnTo>
                  <a:lnTo>
                    <a:pt x="1608328" y="284226"/>
                  </a:lnTo>
                  <a:lnTo>
                    <a:pt x="1640840" y="298704"/>
                  </a:lnTo>
                  <a:lnTo>
                    <a:pt x="1671320" y="308991"/>
                  </a:lnTo>
                  <a:lnTo>
                    <a:pt x="1671320" y="302768"/>
                  </a:lnTo>
                  <a:lnTo>
                    <a:pt x="1651000" y="284226"/>
                  </a:lnTo>
                  <a:lnTo>
                    <a:pt x="1636776" y="269748"/>
                  </a:lnTo>
                  <a:lnTo>
                    <a:pt x="1628648" y="251206"/>
                  </a:lnTo>
                  <a:lnTo>
                    <a:pt x="1640840" y="230632"/>
                  </a:lnTo>
                  <a:lnTo>
                    <a:pt x="1632712" y="222377"/>
                  </a:lnTo>
                  <a:lnTo>
                    <a:pt x="1622552" y="212090"/>
                  </a:lnTo>
                  <a:lnTo>
                    <a:pt x="1612392" y="203835"/>
                  </a:lnTo>
                  <a:lnTo>
                    <a:pt x="1602232" y="197612"/>
                  </a:lnTo>
                  <a:lnTo>
                    <a:pt x="1594104" y="189357"/>
                  </a:lnTo>
                  <a:lnTo>
                    <a:pt x="1602232" y="172847"/>
                  </a:lnTo>
                  <a:lnTo>
                    <a:pt x="1622552" y="179070"/>
                  </a:lnTo>
                  <a:lnTo>
                    <a:pt x="1651000" y="183134"/>
                  </a:lnTo>
                  <a:lnTo>
                    <a:pt x="1675384" y="179070"/>
                  </a:lnTo>
                  <a:lnTo>
                    <a:pt x="1693672" y="164592"/>
                  </a:lnTo>
                  <a:lnTo>
                    <a:pt x="1608201" y="164592"/>
                  </a:lnTo>
                  <a:lnTo>
                    <a:pt x="1608201" y="158369"/>
                  </a:lnTo>
                  <a:lnTo>
                    <a:pt x="1602105" y="158369"/>
                  </a:lnTo>
                  <a:lnTo>
                    <a:pt x="1602105" y="150114"/>
                  </a:lnTo>
                  <a:lnTo>
                    <a:pt x="1612265" y="143891"/>
                  </a:lnTo>
                  <a:lnTo>
                    <a:pt x="1622425" y="135636"/>
                  </a:lnTo>
                  <a:lnTo>
                    <a:pt x="1632585" y="129413"/>
                  </a:lnTo>
                  <a:lnTo>
                    <a:pt x="1642745" y="121158"/>
                  </a:lnTo>
                  <a:lnTo>
                    <a:pt x="1654937" y="119126"/>
                  </a:lnTo>
                  <a:lnTo>
                    <a:pt x="1699641" y="125349"/>
                  </a:lnTo>
                  <a:lnTo>
                    <a:pt x="1711833" y="92456"/>
                  </a:lnTo>
                  <a:lnTo>
                    <a:pt x="1764665" y="100711"/>
                  </a:lnTo>
                  <a:lnTo>
                    <a:pt x="1768729" y="100711"/>
                  </a:lnTo>
                  <a:lnTo>
                    <a:pt x="1770761" y="92456"/>
                  </a:lnTo>
                  <a:lnTo>
                    <a:pt x="1774825" y="90424"/>
                  </a:lnTo>
                  <a:lnTo>
                    <a:pt x="1778889" y="82169"/>
                  </a:lnTo>
                  <a:lnTo>
                    <a:pt x="1789049" y="78105"/>
                  </a:lnTo>
                  <a:lnTo>
                    <a:pt x="1797177" y="90424"/>
                  </a:lnTo>
                  <a:lnTo>
                    <a:pt x="1807337" y="100711"/>
                  </a:lnTo>
                  <a:lnTo>
                    <a:pt x="1817497" y="110998"/>
                  </a:lnTo>
                  <a:lnTo>
                    <a:pt x="1817497" y="92710"/>
                  </a:lnTo>
                  <a:lnTo>
                    <a:pt x="1821561" y="90678"/>
                  </a:lnTo>
                  <a:lnTo>
                    <a:pt x="1821561" y="86487"/>
                  </a:lnTo>
                  <a:lnTo>
                    <a:pt x="1821561" y="82423"/>
                  </a:lnTo>
                  <a:lnTo>
                    <a:pt x="1821561" y="78232"/>
                  </a:lnTo>
                  <a:lnTo>
                    <a:pt x="1823593" y="72009"/>
                  </a:lnTo>
                  <a:lnTo>
                    <a:pt x="1827657" y="67945"/>
                  </a:lnTo>
                  <a:lnTo>
                    <a:pt x="1835785" y="63881"/>
                  </a:lnTo>
                  <a:lnTo>
                    <a:pt x="1870329" y="47371"/>
                  </a:lnTo>
                  <a:lnTo>
                    <a:pt x="1917065" y="39116"/>
                  </a:lnTo>
                  <a:close/>
                  <a:moveTo>
                    <a:pt x="4483989" y="32893"/>
                  </a:moveTo>
                  <a:lnTo>
                    <a:pt x="4504309" y="39116"/>
                  </a:lnTo>
                  <a:lnTo>
                    <a:pt x="4504309" y="53594"/>
                  </a:lnTo>
                  <a:lnTo>
                    <a:pt x="4473829" y="53594"/>
                  </a:lnTo>
                  <a:lnTo>
                    <a:pt x="4483989" y="33020"/>
                  </a:lnTo>
                  <a:close/>
                  <a:moveTo>
                    <a:pt x="5442966" y="0"/>
                  </a:moveTo>
                  <a:lnTo>
                    <a:pt x="5453126" y="6223"/>
                  </a:lnTo>
                  <a:lnTo>
                    <a:pt x="5461254" y="14478"/>
                  </a:lnTo>
                  <a:lnTo>
                    <a:pt x="5465318" y="20701"/>
                  </a:lnTo>
                  <a:lnTo>
                    <a:pt x="5467350" y="33020"/>
                  </a:lnTo>
                  <a:lnTo>
                    <a:pt x="5471414" y="39243"/>
                  </a:lnTo>
                  <a:lnTo>
                    <a:pt x="5475478" y="49530"/>
                  </a:lnTo>
                  <a:lnTo>
                    <a:pt x="5481574" y="53594"/>
                  </a:lnTo>
                  <a:lnTo>
                    <a:pt x="5503926" y="63881"/>
                  </a:lnTo>
                  <a:lnTo>
                    <a:pt x="5524246" y="67945"/>
                  </a:lnTo>
                  <a:lnTo>
                    <a:pt x="5538470" y="67945"/>
                  </a:lnTo>
                  <a:lnTo>
                    <a:pt x="5548630" y="76200"/>
                  </a:lnTo>
                  <a:lnTo>
                    <a:pt x="5556758" y="90678"/>
                  </a:lnTo>
                  <a:lnTo>
                    <a:pt x="5560822" y="119507"/>
                  </a:lnTo>
                  <a:lnTo>
                    <a:pt x="5556758" y="121539"/>
                  </a:lnTo>
                  <a:lnTo>
                    <a:pt x="5556758" y="125603"/>
                  </a:lnTo>
                  <a:lnTo>
                    <a:pt x="5556758" y="129667"/>
                  </a:lnTo>
                  <a:lnTo>
                    <a:pt x="5552694" y="133731"/>
                  </a:lnTo>
                  <a:lnTo>
                    <a:pt x="5507990" y="133731"/>
                  </a:lnTo>
                  <a:lnTo>
                    <a:pt x="5461254" y="133731"/>
                  </a:lnTo>
                  <a:lnTo>
                    <a:pt x="5422646" y="150241"/>
                  </a:lnTo>
                  <a:lnTo>
                    <a:pt x="5414518" y="154305"/>
                  </a:lnTo>
                  <a:lnTo>
                    <a:pt x="5410454" y="162560"/>
                  </a:lnTo>
                  <a:lnTo>
                    <a:pt x="5408422" y="164592"/>
                  </a:lnTo>
                  <a:lnTo>
                    <a:pt x="5404358" y="168656"/>
                  </a:lnTo>
                  <a:lnTo>
                    <a:pt x="5400294" y="172720"/>
                  </a:lnTo>
                  <a:lnTo>
                    <a:pt x="5394198" y="176784"/>
                  </a:lnTo>
                  <a:lnTo>
                    <a:pt x="5382006" y="183007"/>
                  </a:lnTo>
                  <a:lnTo>
                    <a:pt x="5375910" y="172720"/>
                  </a:lnTo>
                  <a:lnTo>
                    <a:pt x="5371846" y="164465"/>
                  </a:lnTo>
                  <a:lnTo>
                    <a:pt x="5365750" y="158242"/>
                  </a:lnTo>
                  <a:lnTo>
                    <a:pt x="5390134" y="96393"/>
                  </a:lnTo>
                  <a:lnTo>
                    <a:pt x="5414518" y="46990"/>
                  </a:lnTo>
                  <a:lnTo>
                    <a:pt x="5442966" y="0"/>
                  </a:lnTo>
                  <a:close/>
                  <a:moveTo>
                    <a:pt x="5194808" y="0"/>
                  </a:moveTo>
                  <a:lnTo>
                    <a:pt x="5213096" y="18542"/>
                  </a:lnTo>
                  <a:lnTo>
                    <a:pt x="5223256" y="39116"/>
                  </a:lnTo>
                  <a:lnTo>
                    <a:pt x="5233416" y="63881"/>
                  </a:lnTo>
                  <a:lnTo>
                    <a:pt x="5215128" y="63881"/>
                  </a:lnTo>
                  <a:lnTo>
                    <a:pt x="5215128" y="53594"/>
                  </a:lnTo>
                  <a:lnTo>
                    <a:pt x="5209032" y="47371"/>
                  </a:lnTo>
                  <a:lnTo>
                    <a:pt x="5200904" y="39116"/>
                  </a:lnTo>
                  <a:lnTo>
                    <a:pt x="5198872" y="28829"/>
                  </a:lnTo>
                  <a:lnTo>
                    <a:pt x="5194808" y="18542"/>
                  </a:lnTo>
                  <a:lnTo>
                    <a:pt x="5194808" y="0"/>
                  </a:lnTo>
                  <a:close/>
                </a:path>
              </a:pathLst>
            </a:custGeom>
            <a:solidFill>
              <a:srgbClr val="D9D9D9"/>
            </a:solidFill>
          </p:spPr>
        </p:sp>
      </p:grpSp>
      <p:sp>
        <p:nvSpPr>
          <p:cNvPr id="17" name="TextBox 17"/>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8" name="Group 18"/>
          <p:cNvGrpSpPr/>
          <p:nvPr/>
        </p:nvGrpSpPr>
        <p:grpSpPr>
          <a:xfrm>
            <a:off x="9194040" y="6807780"/>
            <a:ext cx="1129140" cy="1129140"/>
            <a:chOff x="0" y="0"/>
            <a:chExt cx="1505520" cy="1505520"/>
          </a:xfrm>
        </p:grpSpPr>
        <p:sp>
          <p:nvSpPr>
            <p:cNvPr id="19" name="Freeform 19"/>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2060"/>
            </a:solidFill>
          </p:spPr>
        </p:sp>
      </p:grpSp>
      <p:grpSp>
        <p:nvGrpSpPr>
          <p:cNvPr id="20" name="Group 20"/>
          <p:cNvGrpSpPr/>
          <p:nvPr/>
        </p:nvGrpSpPr>
        <p:grpSpPr>
          <a:xfrm>
            <a:off x="7952040" y="8019540"/>
            <a:ext cx="1129140" cy="1129140"/>
            <a:chOff x="0" y="0"/>
            <a:chExt cx="1505520" cy="1505520"/>
          </a:xfrm>
        </p:grpSpPr>
        <p:sp>
          <p:nvSpPr>
            <p:cNvPr id="21" name="Freeform 21"/>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002060"/>
            </a:solidFill>
          </p:spPr>
        </p:sp>
      </p:grpSp>
      <p:grpSp>
        <p:nvGrpSpPr>
          <p:cNvPr id="22" name="Group 22"/>
          <p:cNvGrpSpPr/>
          <p:nvPr/>
        </p:nvGrpSpPr>
        <p:grpSpPr>
          <a:xfrm>
            <a:off x="7952040" y="6807780"/>
            <a:ext cx="1129140" cy="1129140"/>
            <a:chOff x="0" y="0"/>
            <a:chExt cx="1505520" cy="1505520"/>
          </a:xfrm>
        </p:grpSpPr>
        <p:sp>
          <p:nvSpPr>
            <p:cNvPr id="23" name="Freeform 23"/>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2AAAE2"/>
            </a:solidFill>
          </p:spPr>
        </p:sp>
      </p:grpSp>
      <p:grpSp>
        <p:nvGrpSpPr>
          <p:cNvPr id="24" name="Group 24"/>
          <p:cNvGrpSpPr/>
          <p:nvPr/>
        </p:nvGrpSpPr>
        <p:grpSpPr>
          <a:xfrm>
            <a:off x="9194040" y="8019540"/>
            <a:ext cx="1129140" cy="1129140"/>
            <a:chOff x="0" y="0"/>
            <a:chExt cx="1505520" cy="1505520"/>
          </a:xfrm>
        </p:grpSpPr>
        <p:sp>
          <p:nvSpPr>
            <p:cNvPr id="25" name="Freeform 25"/>
            <p:cNvSpPr/>
            <p:nvPr/>
          </p:nvSpPr>
          <p:spPr>
            <a:xfrm>
              <a:off x="0" y="0"/>
              <a:ext cx="1505458" cy="1505458"/>
            </a:xfrm>
            <a:custGeom>
              <a:avLst/>
              <a:gdLst/>
              <a:ahLst/>
              <a:cxnLst/>
              <a:rect l="l" t="t" r="r" b="b"/>
              <a:pathLst>
                <a:path w="1505458" h="1505458">
                  <a:moveTo>
                    <a:pt x="0" y="0"/>
                  </a:moveTo>
                  <a:lnTo>
                    <a:pt x="1505458" y="0"/>
                  </a:lnTo>
                  <a:lnTo>
                    <a:pt x="1505458" y="1505458"/>
                  </a:lnTo>
                  <a:lnTo>
                    <a:pt x="0" y="1505458"/>
                  </a:lnTo>
                  <a:close/>
                </a:path>
              </a:pathLst>
            </a:custGeom>
            <a:solidFill>
              <a:srgbClr val="2AAAE2"/>
            </a:solidFill>
          </p:spPr>
        </p:sp>
      </p:grpSp>
      <p:sp>
        <p:nvSpPr>
          <p:cNvPr id="26" name="TextBox 26"/>
          <p:cNvSpPr txBox="1"/>
          <p:nvPr/>
        </p:nvSpPr>
        <p:spPr>
          <a:xfrm>
            <a:off x="10799100" y="692964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27" name="TextBox 27"/>
          <p:cNvSpPr txBox="1"/>
          <p:nvPr/>
        </p:nvSpPr>
        <p:spPr>
          <a:xfrm>
            <a:off x="10799100" y="729846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r>
              <a:rPr lang="en-US" sz="1650" spc="22" dirty="0">
                <a:solidFill>
                  <a:srgbClr val="404040"/>
                </a:solidFill>
                <a:latin typeface="Montserrat"/>
                <a:cs typeface="B Nazanin" pitchFamily="2" charset="-78"/>
              </a:rPr>
              <a:t> </a:t>
            </a:r>
          </a:p>
        </p:txBody>
      </p:sp>
      <p:sp>
        <p:nvSpPr>
          <p:cNvPr id="28" name="TextBox 28"/>
          <p:cNvSpPr txBox="1"/>
          <p:nvPr/>
        </p:nvSpPr>
        <p:spPr>
          <a:xfrm>
            <a:off x="10799100" y="814626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29" name="TextBox 29"/>
          <p:cNvSpPr txBox="1"/>
          <p:nvPr/>
        </p:nvSpPr>
        <p:spPr>
          <a:xfrm>
            <a:off x="10799100" y="851508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r>
              <a:rPr lang="en-US" sz="1650" spc="22" dirty="0">
                <a:solidFill>
                  <a:srgbClr val="404040"/>
                </a:solidFill>
                <a:latin typeface="Montserrat"/>
                <a:cs typeface="B Nazanin" pitchFamily="2" charset="-78"/>
              </a:rPr>
              <a:t> </a:t>
            </a:r>
          </a:p>
        </p:txBody>
      </p:sp>
      <p:sp>
        <p:nvSpPr>
          <p:cNvPr id="30" name="TextBox 30"/>
          <p:cNvSpPr txBox="1"/>
          <p:nvPr/>
        </p:nvSpPr>
        <p:spPr>
          <a:xfrm>
            <a:off x="1039140" y="691614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31" name="TextBox 31"/>
          <p:cNvSpPr txBox="1"/>
          <p:nvPr/>
        </p:nvSpPr>
        <p:spPr>
          <a:xfrm>
            <a:off x="1039140" y="728496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endParaRPr lang="en-US" sz="1650" spc="22" dirty="0">
              <a:solidFill>
                <a:srgbClr val="404040"/>
              </a:solidFill>
              <a:latin typeface="Montserrat"/>
              <a:cs typeface="B Nazanin" pitchFamily="2" charset="-78"/>
            </a:endParaRPr>
          </a:p>
        </p:txBody>
      </p:sp>
      <p:sp>
        <p:nvSpPr>
          <p:cNvPr id="32" name="TextBox 32"/>
          <p:cNvSpPr txBox="1"/>
          <p:nvPr/>
        </p:nvSpPr>
        <p:spPr>
          <a:xfrm>
            <a:off x="1039140" y="8133300"/>
            <a:ext cx="640512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33" name="TextBox 33"/>
          <p:cNvSpPr txBox="1"/>
          <p:nvPr/>
        </p:nvSpPr>
        <p:spPr>
          <a:xfrm>
            <a:off x="1039140" y="8502120"/>
            <a:ext cx="6405120" cy="51296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این الگوی پاورپوینت دارای طراحی تمیز و خنثی است که می تواند با هر محتوایی سازگار شود و بخش های مختلف بازار را برآورده کند.</a:t>
            </a:r>
            <a:endParaRPr lang="en-US" sz="1650" spc="22" dirty="0">
              <a:solidFill>
                <a:srgbClr val="404040"/>
              </a:solidFill>
              <a:latin typeface="Montserrat"/>
              <a:cs typeface="B Nazanin" pitchFamily="2" charset="-78"/>
            </a:endParaRPr>
          </a:p>
        </p:txBody>
      </p:sp>
      <p:grpSp>
        <p:nvGrpSpPr>
          <p:cNvPr id="34" name="Group 34"/>
          <p:cNvGrpSpPr/>
          <p:nvPr/>
        </p:nvGrpSpPr>
        <p:grpSpPr>
          <a:xfrm>
            <a:off x="11236590" y="3398490"/>
            <a:ext cx="2858220" cy="465480"/>
            <a:chOff x="0" y="0"/>
            <a:chExt cx="3810960" cy="620640"/>
          </a:xfrm>
        </p:grpSpPr>
        <p:sp>
          <p:nvSpPr>
            <p:cNvPr id="35" name="Freeform 35"/>
            <p:cNvSpPr/>
            <p:nvPr/>
          </p:nvSpPr>
          <p:spPr>
            <a:xfrm>
              <a:off x="25527" y="0"/>
              <a:ext cx="3785362" cy="595122"/>
            </a:xfrm>
            <a:custGeom>
              <a:avLst/>
              <a:gdLst/>
              <a:ahLst/>
              <a:cxnLst/>
              <a:rect l="l" t="t" r="r" b="b"/>
              <a:pathLst>
                <a:path w="3785362" h="595122">
                  <a:moveTo>
                    <a:pt x="0" y="0"/>
                  </a:moveTo>
                  <a:lnTo>
                    <a:pt x="3759835" y="0"/>
                  </a:lnTo>
                  <a:cubicBezTo>
                    <a:pt x="3773932" y="0"/>
                    <a:pt x="3785362" y="11430"/>
                    <a:pt x="3785362" y="25527"/>
                  </a:cubicBezTo>
                  <a:lnTo>
                    <a:pt x="3785362" y="595122"/>
                  </a:lnTo>
                  <a:lnTo>
                    <a:pt x="3734181" y="595122"/>
                  </a:lnTo>
                  <a:lnTo>
                    <a:pt x="3734181" y="25527"/>
                  </a:lnTo>
                  <a:lnTo>
                    <a:pt x="3759708" y="25527"/>
                  </a:lnTo>
                  <a:lnTo>
                    <a:pt x="3759708" y="51181"/>
                  </a:lnTo>
                  <a:lnTo>
                    <a:pt x="0" y="51181"/>
                  </a:lnTo>
                  <a:close/>
                </a:path>
              </a:pathLst>
            </a:custGeom>
            <a:solidFill>
              <a:srgbClr val="838383"/>
            </a:solidFill>
          </p:spPr>
        </p:sp>
      </p:grpSp>
      <p:grpSp>
        <p:nvGrpSpPr>
          <p:cNvPr id="36" name="Group 36"/>
          <p:cNvGrpSpPr/>
          <p:nvPr/>
        </p:nvGrpSpPr>
        <p:grpSpPr>
          <a:xfrm>
            <a:off x="11045430" y="4562190"/>
            <a:ext cx="1935360" cy="1678860"/>
            <a:chOff x="0" y="0"/>
            <a:chExt cx="2580480" cy="2238480"/>
          </a:xfrm>
        </p:grpSpPr>
        <p:sp>
          <p:nvSpPr>
            <p:cNvPr id="37" name="Freeform 37"/>
            <p:cNvSpPr/>
            <p:nvPr/>
          </p:nvSpPr>
          <p:spPr>
            <a:xfrm>
              <a:off x="0" y="25527"/>
              <a:ext cx="2554859" cy="2213102"/>
            </a:xfrm>
            <a:custGeom>
              <a:avLst/>
              <a:gdLst/>
              <a:ahLst/>
              <a:cxnLst/>
              <a:rect l="l" t="t" r="r" b="b"/>
              <a:pathLst>
                <a:path w="2554859" h="2213102">
                  <a:moveTo>
                    <a:pt x="51181" y="0"/>
                  </a:moveTo>
                  <a:lnTo>
                    <a:pt x="51181" y="2187448"/>
                  </a:lnTo>
                  <a:lnTo>
                    <a:pt x="25527" y="2187448"/>
                  </a:lnTo>
                  <a:lnTo>
                    <a:pt x="25527" y="2161921"/>
                  </a:lnTo>
                  <a:lnTo>
                    <a:pt x="2554859" y="2161921"/>
                  </a:lnTo>
                  <a:lnTo>
                    <a:pt x="2554859" y="2213102"/>
                  </a:lnTo>
                  <a:lnTo>
                    <a:pt x="25527" y="2213102"/>
                  </a:lnTo>
                  <a:cubicBezTo>
                    <a:pt x="11430" y="2213102"/>
                    <a:pt x="0" y="2201672"/>
                    <a:pt x="0" y="2187575"/>
                  </a:cubicBezTo>
                  <a:lnTo>
                    <a:pt x="0" y="0"/>
                  </a:lnTo>
                  <a:close/>
                </a:path>
              </a:pathLst>
            </a:custGeom>
            <a:solidFill>
              <a:srgbClr val="F69200"/>
            </a:solidFill>
          </p:spPr>
        </p:sp>
      </p:grpSp>
      <p:grpSp>
        <p:nvGrpSpPr>
          <p:cNvPr id="38" name="Group 38"/>
          <p:cNvGrpSpPr/>
          <p:nvPr/>
        </p:nvGrpSpPr>
        <p:grpSpPr>
          <a:xfrm>
            <a:off x="5051970" y="4357530"/>
            <a:ext cx="1574100" cy="788400"/>
            <a:chOff x="0" y="0"/>
            <a:chExt cx="2098800" cy="1051200"/>
          </a:xfrm>
        </p:grpSpPr>
        <p:sp>
          <p:nvSpPr>
            <p:cNvPr id="39" name="Freeform 39"/>
            <p:cNvSpPr/>
            <p:nvPr/>
          </p:nvSpPr>
          <p:spPr>
            <a:xfrm>
              <a:off x="0" y="0"/>
              <a:ext cx="2073275" cy="1025652"/>
            </a:xfrm>
            <a:custGeom>
              <a:avLst/>
              <a:gdLst/>
              <a:ahLst/>
              <a:cxnLst/>
              <a:rect l="l" t="t" r="r" b="b"/>
              <a:pathLst>
                <a:path w="2073275" h="1025652">
                  <a:moveTo>
                    <a:pt x="2073275" y="51181"/>
                  </a:moveTo>
                  <a:lnTo>
                    <a:pt x="25527" y="51181"/>
                  </a:lnTo>
                  <a:lnTo>
                    <a:pt x="25527" y="25527"/>
                  </a:lnTo>
                  <a:lnTo>
                    <a:pt x="51181" y="25527"/>
                  </a:lnTo>
                  <a:lnTo>
                    <a:pt x="51181" y="1025652"/>
                  </a:lnTo>
                  <a:lnTo>
                    <a:pt x="0" y="1025652"/>
                  </a:lnTo>
                  <a:lnTo>
                    <a:pt x="0" y="25527"/>
                  </a:lnTo>
                  <a:cubicBezTo>
                    <a:pt x="0" y="11430"/>
                    <a:pt x="11430" y="0"/>
                    <a:pt x="25527" y="0"/>
                  </a:cubicBezTo>
                  <a:lnTo>
                    <a:pt x="2073275" y="0"/>
                  </a:lnTo>
                  <a:close/>
                </a:path>
              </a:pathLst>
            </a:custGeom>
            <a:solidFill>
              <a:srgbClr val="DF5327"/>
            </a:solidFill>
          </p:spPr>
        </p:sp>
      </p:grpSp>
      <p:grpSp>
        <p:nvGrpSpPr>
          <p:cNvPr id="40" name="Group 40"/>
          <p:cNvGrpSpPr/>
          <p:nvPr/>
        </p:nvGrpSpPr>
        <p:grpSpPr>
          <a:xfrm>
            <a:off x="3907710" y="2680830"/>
            <a:ext cx="4159080" cy="514620"/>
            <a:chOff x="0" y="0"/>
            <a:chExt cx="5545440" cy="686160"/>
          </a:xfrm>
        </p:grpSpPr>
        <p:sp>
          <p:nvSpPr>
            <p:cNvPr id="41" name="Freeform 41"/>
            <p:cNvSpPr/>
            <p:nvPr/>
          </p:nvSpPr>
          <p:spPr>
            <a:xfrm>
              <a:off x="0" y="0"/>
              <a:ext cx="5519928" cy="660527"/>
            </a:xfrm>
            <a:custGeom>
              <a:avLst/>
              <a:gdLst/>
              <a:ahLst/>
              <a:cxnLst/>
              <a:rect l="l" t="t" r="r" b="b"/>
              <a:pathLst>
                <a:path w="5519928" h="660527">
                  <a:moveTo>
                    <a:pt x="5519928" y="51181"/>
                  </a:moveTo>
                  <a:lnTo>
                    <a:pt x="25527" y="51181"/>
                  </a:lnTo>
                  <a:lnTo>
                    <a:pt x="25527" y="25527"/>
                  </a:lnTo>
                  <a:lnTo>
                    <a:pt x="51181" y="25527"/>
                  </a:lnTo>
                  <a:lnTo>
                    <a:pt x="51181" y="660527"/>
                  </a:lnTo>
                  <a:lnTo>
                    <a:pt x="0" y="660527"/>
                  </a:lnTo>
                  <a:lnTo>
                    <a:pt x="0" y="25527"/>
                  </a:lnTo>
                  <a:cubicBezTo>
                    <a:pt x="0" y="11430"/>
                    <a:pt x="11430" y="0"/>
                    <a:pt x="25527" y="0"/>
                  </a:cubicBezTo>
                  <a:lnTo>
                    <a:pt x="5519928" y="0"/>
                  </a:lnTo>
                  <a:close/>
                </a:path>
              </a:pathLst>
            </a:custGeom>
            <a:solidFill>
              <a:srgbClr val="418AB3"/>
            </a:solidFill>
          </p:spPr>
        </p:sp>
      </p:grpSp>
      <p:sp>
        <p:nvSpPr>
          <p:cNvPr id="42" name="TextBox 42"/>
          <p:cNvSpPr txBox="1"/>
          <p:nvPr/>
        </p:nvSpPr>
        <p:spPr>
          <a:xfrm>
            <a:off x="13598460" y="392562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3" name="TextBox 43"/>
          <p:cNvSpPr txBox="1"/>
          <p:nvPr/>
        </p:nvSpPr>
        <p:spPr>
          <a:xfrm>
            <a:off x="13598460" y="432090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4" name="TextBox 44"/>
          <p:cNvSpPr txBox="1"/>
          <p:nvPr/>
        </p:nvSpPr>
        <p:spPr>
          <a:xfrm>
            <a:off x="13194000" y="552510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5" name="TextBox 45"/>
          <p:cNvSpPr txBox="1"/>
          <p:nvPr/>
        </p:nvSpPr>
        <p:spPr>
          <a:xfrm>
            <a:off x="13194000" y="591984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6" name="TextBox 46"/>
          <p:cNvSpPr txBox="1"/>
          <p:nvPr/>
        </p:nvSpPr>
        <p:spPr>
          <a:xfrm>
            <a:off x="3228300" y="5278320"/>
            <a:ext cx="25300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محتوا در اینجا</a:t>
            </a:r>
            <a:endParaRPr lang="en-US" sz="2100" spc="29" dirty="0">
              <a:solidFill>
                <a:srgbClr val="404040"/>
              </a:solidFill>
              <a:latin typeface="Montserrat Bold"/>
              <a:cs typeface="B Nazanin" pitchFamily="2" charset="-78"/>
            </a:endParaRPr>
          </a:p>
        </p:txBody>
      </p:sp>
      <p:sp>
        <p:nvSpPr>
          <p:cNvPr id="47" name="TextBox 47"/>
          <p:cNvSpPr txBox="1"/>
          <p:nvPr/>
        </p:nvSpPr>
        <p:spPr>
          <a:xfrm>
            <a:off x="3228300" y="567360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sp>
        <p:nvSpPr>
          <p:cNvPr id="48" name="TextBox 48"/>
          <p:cNvSpPr txBox="1"/>
          <p:nvPr/>
        </p:nvSpPr>
        <p:spPr>
          <a:xfrm>
            <a:off x="2011680" y="3297600"/>
            <a:ext cx="2530080" cy="320601"/>
          </a:xfrm>
          <a:prstGeom prst="rect">
            <a:avLst/>
          </a:prstGeom>
        </p:spPr>
        <p:txBody>
          <a:bodyPr lIns="0" tIns="0" rIns="0" bIns="0" rtlCol="0" anchor="t">
            <a:spAutoFit/>
          </a:bodyPr>
          <a:lstStyle/>
          <a:p>
            <a:pPr algn="r" rtl="1">
              <a:lnSpc>
                <a:spcPts val="2520"/>
              </a:lnSpc>
            </a:pPr>
            <a:r>
              <a:rPr lang="fa-IR" sz="2100" spc="29" dirty="0">
                <a:solidFill>
                  <a:srgbClr val="418AB3"/>
                </a:solidFill>
                <a:latin typeface="Montserrat Bold"/>
                <a:cs typeface="B Nazanin" pitchFamily="2" charset="-78"/>
              </a:rPr>
              <a:t>محتوا در اینجا</a:t>
            </a:r>
            <a:endParaRPr lang="en-US" sz="2100" spc="29" dirty="0">
              <a:solidFill>
                <a:srgbClr val="418AB3"/>
              </a:solidFill>
              <a:latin typeface="Montserrat Bold"/>
              <a:cs typeface="B Nazanin" pitchFamily="2" charset="-78"/>
            </a:endParaRPr>
          </a:p>
        </p:txBody>
      </p:sp>
      <p:sp>
        <p:nvSpPr>
          <p:cNvPr id="49" name="TextBox 49"/>
          <p:cNvSpPr txBox="1"/>
          <p:nvPr/>
        </p:nvSpPr>
        <p:spPr>
          <a:xfrm>
            <a:off x="2011680" y="3692880"/>
            <a:ext cx="2530080" cy="769441"/>
          </a:xfrm>
          <a:prstGeom prst="rect">
            <a:avLst/>
          </a:prstGeom>
        </p:spPr>
        <p:txBody>
          <a:bodyPr lIns="0" tIns="0" rIns="0" bIns="0" rtlCol="0" anchor="t">
            <a:spAutoFit/>
          </a:bodyPr>
          <a:lstStyle/>
          <a:p>
            <a:pPr algn="r" rtl="1">
              <a:lnSpc>
                <a:spcPts val="1980"/>
              </a:lnSpc>
            </a:pPr>
            <a:r>
              <a:rPr lang="fa-IR" sz="1650" spc="22" dirty="0">
                <a:solidFill>
                  <a:srgbClr val="404040"/>
                </a:solidFill>
                <a:latin typeface="Montserrat"/>
                <a:cs typeface="B Nazanin" pitchFamily="2" charset="-78"/>
              </a:rPr>
              <a:t>ارائه یک پاورپوینت مدرن که به زیبایی طراحی شده است را دریافت کنید.</a:t>
            </a:r>
            <a:endParaRPr lang="en-US" sz="1650" spc="22" dirty="0">
              <a:solidFill>
                <a:srgbClr val="404040"/>
              </a:solidFill>
              <a:latin typeface="Montserrat"/>
              <a:cs typeface="B Nazanin" pitchFamily="2" charset="-78"/>
            </a:endParaRPr>
          </a:p>
        </p:txBody>
      </p:sp>
      <p:grpSp>
        <p:nvGrpSpPr>
          <p:cNvPr id="50" name="Group 50"/>
          <p:cNvGrpSpPr/>
          <p:nvPr/>
        </p:nvGrpSpPr>
        <p:grpSpPr>
          <a:xfrm>
            <a:off x="8317620" y="8347320"/>
            <a:ext cx="381240" cy="504360"/>
            <a:chOff x="0" y="0"/>
            <a:chExt cx="508320" cy="672480"/>
          </a:xfrm>
        </p:grpSpPr>
        <p:sp>
          <p:nvSpPr>
            <p:cNvPr id="51" name="Freeform 51"/>
            <p:cNvSpPr/>
            <p:nvPr/>
          </p:nvSpPr>
          <p:spPr>
            <a:xfrm>
              <a:off x="0" y="0"/>
              <a:ext cx="508381" cy="672465"/>
            </a:xfrm>
            <a:custGeom>
              <a:avLst/>
              <a:gdLst/>
              <a:ahLst/>
              <a:cxnLst/>
              <a:rect l="l" t="t" r="r" b="b"/>
              <a:pathLst>
                <a:path w="508381" h="672465">
                  <a:moveTo>
                    <a:pt x="282067" y="555498"/>
                  </a:moveTo>
                  <a:cubicBezTo>
                    <a:pt x="275590" y="555498"/>
                    <a:pt x="270383" y="560705"/>
                    <a:pt x="270383" y="567182"/>
                  </a:cubicBezTo>
                  <a:lnTo>
                    <a:pt x="270383" y="613664"/>
                  </a:lnTo>
                  <a:cubicBezTo>
                    <a:pt x="270383" y="620141"/>
                    <a:pt x="275590" y="625348"/>
                    <a:pt x="282067" y="625348"/>
                  </a:cubicBezTo>
                  <a:lnTo>
                    <a:pt x="328549" y="625348"/>
                  </a:lnTo>
                  <a:cubicBezTo>
                    <a:pt x="335026" y="625348"/>
                    <a:pt x="340233" y="620141"/>
                    <a:pt x="340233" y="613664"/>
                  </a:cubicBezTo>
                  <a:lnTo>
                    <a:pt x="340233" y="567055"/>
                  </a:lnTo>
                  <a:cubicBezTo>
                    <a:pt x="340233" y="560578"/>
                    <a:pt x="335026" y="555371"/>
                    <a:pt x="328549" y="555371"/>
                  </a:cubicBezTo>
                  <a:close/>
                  <a:moveTo>
                    <a:pt x="220218" y="555371"/>
                  </a:moveTo>
                  <a:cubicBezTo>
                    <a:pt x="213741" y="555371"/>
                    <a:pt x="208534" y="560578"/>
                    <a:pt x="208534" y="567055"/>
                  </a:cubicBezTo>
                  <a:lnTo>
                    <a:pt x="208534" y="613537"/>
                  </a:lnTo>
                  <a:cubicBezTo>
                    <a:pt x="208534" y="620014"/>
                    <a:pt x="213741" y="625221"/>
                    <a:pt x="220218" y="625221"/>
                  </a:cubicBezTo>
                  <a:lnTo>
                    <a:pt x="266700" y="625221"/>
                  </a:lnTo>
                  <a:cubicBezTo>
                    <a:pt x="273177" y="625221"/>
                    <a:pt x="278384" y="620014"/>
                    <a:pt x="278384" y="613537"/>
                  </a:cubicBezTo>
                  <a:lnTo>
                    <a:pt x="278384" y="567055"/>
                  </a:lnTo>
                  <a:cubicBezTo>
                    <a:pt x="278384" y="560578"/>
                    <a:pt x="273177" y="555371"/>
                    <a:pt x="266700" y="555371"/>
                  </a:cubicBezTo>
                  <a:close/>
                  <a:moveTo>
                    <a:pt x="158369" y="555371"/>
                  </a:moveTo>
                  <a:cubicBezTo>
                    <a:pt x="151892" y="555371"/>
                    <a:pt x="146685" y="560578"/>
                    <a:pt x="146685" y="567055"/>
                  </a:cubicBezTo>
                  <a:lnTo>
                    <a:pt x="146685" y="613537"/>
                  </a:lnTo>
                  <a:cubicBezTo>
                    <a:pt x="146685" y="620014"/>
                    <a:pt x="151892" y="625221"/>
                    <a:pt x="158369" y="625221"/>
                  </a:cubicBezTo>
                  <a:lnTo>
                    <a:pt x="112014" y="625221"/>
                  </a:lnTo>
                  <a:cubicBezTo>
                    <a:pt x="118491" y="625221"/>
                    <a:pt x="123698" y="620014"/>
                    <a:pt x="123698" y="613537"/>
                  </a:cubicBezTo>
                  <a:lnTo>
                    <a:pt x="123698" y="567055"/>
                  </a:lnTo>
                  <a:cubicBezTo>
                    <a:pt x="123698" y="560578"/>
                    <a:pt x="118491" y="555371"/>
                    <a:pt x="112014" y="555371"/>
                  </a:cubicBezTo>
                  <a:close/>
                  <a:moveTo>
                    <a:pt x="436880" y="452374"/>
                  </a:moveTo>
                  <a:cubicBezTo>
                    <a:pt x="430403" y="452374"/>
                    <a:pt x="425196" y="457581"/>
                    <a:pt x="425196" y="464058"/>
                  </a:cubicBezTo>
                  <a:lnTo>
                    <a:pt x="425196" y="613537"/>
                  </a:lnTo>
                  <a:cubicBezTo>
                    <a:pt x="425196" y="620014"/>
                    <a:pt x="430403" y="625221"/>
                    <a:pt x="436880" y="625221"/>
                  </a:cubicBezTo>
                  <a:cubicBezTo>
                    <a:pt x="443357" y="625221"/>
                    <a:pt x="448564" y="620014"/>
                    <a:pt x="448564" y="613537"/>
                  </a:cubicBezTo>
                  <a:lnTo>
                    <a:pt x="448564" y="464058"/>
                  </a:lnTo>
                  <a:cubicBezTo>
                    <a:pt x="448564" y="457581"/>
                    <a:pt x="443357" y="452374"/>
                    <a:pt x="436880" y="452374"/>
                  </a:cubicBezTo>
                  <a:close/>
                  <a:moveTo>
                    <a:pt x="328549" y="452374"/>
                  </a:moveTo>
                  <a:cubicBezTo>
                    <a:pt x="322072" y="452374"/>
                    <a:pt x="316865" y="457581"/>
                    <a:pt x="316865" y="464058"/>
                  </a:cubicBezTo>
                  <a:lnTo>
                    <a:pt x="316865" y="510540"/>
                  </a:lnTo>
                  <a:cubicBezTo>
                    <a:pt x="316865" y="517017"/>
                    <a:pt x="322072" y="522224"/>
                    <a:pt x="328549" y="522224"/>
                  </a:cubicBezTo>
                  <a:lnTo>
                    <a:pt x="375031" y="522224"/>
                  </a:lnTo>
                  <a:cubicBezTo>
                    <a:pt x="381508" y="522224"/>
                    <a:pt x="386715" y="517017"/>
                    <a:pt x="386715" y="510540"/>
                  </a:cubicBezTo>
                  <a:lnTo>
                    <a:pt x="386715" y="464058"/>
                  </a:lnTo>
                  <a:cubicBezTo>
                    <a:pt x="386715" y="457581"/>
                    <a:pt x="381508" y="452374"/>
                    <a:pt x="375031" y="452374"/>
                  </a:cubicBezTo>
                  <a:close/>
                  <a:moveTo>
                    <a:pt x="266700" y="452374"/>
                  </a:moveTo>
                  <a:cubicBezTo>
                    <a:pt x="260223" y="452374"/>
                    <a:pt x="255016" y="457581"/>
                    <a:pt x="255016" y="464058"/>
                  </a:cubicBezTo>
                  <a:lnTo>
                    <a:pt x="255016" y="510540"/>
                  </a:lnTo>
                  <a:cubicBezTo>
                    <a:pt x="255016" y="517017"/>
                    <a:pt x="260223" y="522224"/>
                    <a:pt x="266700" y="522224"/>
                  </a:cubicBezTo>
                  <a:lnTo>
                    <a:pt x="313182" y="522224"/>
                  </a:lnTo>
                  <a:cubicBezTo>
                    <a:pt x="319659" y="522224"/>
                    <a:pt x="324866" y="517017"/>
                    <a:pt x="324866" y="510540"/>
                  </a:cubicBezTo>
                  <a:lnTo>
                    <a:pt x="324866" y="464058"/>
                  </a:lnTo>
                  <a:cubicBezTo>
                    <a:pt x="324866" y="457581"/>
                    <a:pt x="319659" y="452374"/>
                    <a:pt x="313182" y="452374"/>
                  </a:cubicBezTo>
                  <a:close/>
                  <a:moveTo>
                    <a:pt x="204851" y="452374"/>
                  </a:moveTo>
                  <a:cubicBezTo>
                    <a:pt x="198374" y="452374"/>
                    <a:pt x="193167" y="457581"/>
                    <a:pt x="193167" y="464058"/>
                  </a:cubicBezTo>
                  <a:lnTo>
                    <a:pt x="193167" y="510540"/>
                  </a:lnTo>
                  <a:cubicBezTo>
                    <a:pt x="193167" y="517017"/>
                    <a:pt x="198374" y="522224"/>
                    <a:pt x="204851" y="522224"/>
                  </a:cubicBezTo>
                  <a:lnTo>
                    <a:pt x="112014" y="522224"/>
                  </a:lnTo>
                  <a:cubicBezTo>
                    <a:pt x="118491" y="522224"/>
                    <a:pt x="123698" y="517017"/>
                    <a:pt x="123698" y="510540"/>
                  </a:cubicBezTo>
                  <a:lnTo>
                    <a:pt x="123698" y="464058"/>
                  </a:lnTo>
                  <a:cubicBezTo>
                    <a:pt x="123698" y="457581"/>
                    <a:pt x="118491" y="452374"/>
                    <a:pt x="112014" y="452374"/>
                  </a:cubicBezTo>
                  <a:close/>
                  <a:moveTo>
                    <a:pt x="436880" y="349377"/>
                  </a:moveTo>
                  <a:cubicBezTo>
                    <a:pt x="430403" y="349377"/>
                    <a:pt x="425196" y="354584"/>
                    <a:pt x="425196" y="361061"/>
                  </a:cubicBezTo>
                  <a:lnTo>
                    <a:pt x="425196" y="407543"/>
                  </a:lnTo>
                  <a:cubicBezTo>
                    <a:pt x="425196" y="414020"/>
                    <a:pt x="430403" y="419227"/>
                    <a:pt x="436880" y="419227"/>
                  </a:cubicBezTo>
                  <a:cubicBezTo>
                    <a:pt x="443357" y="419227"/>
                    <a:pt x="448564" y="414020"/>
                    <a:pt x="448564" y="407543"/>
                  </a:cubicBezTo>
                  <a:lnTo>
                    <a:pt x="448564" y="361061"/>
                  </a:lnTo>
                  <a:cubicBezTo>
                    <a:pt x="448564" y="354584"/>
                    <a:pt x="443357" y="349377"/>
                    <a:pt x="436880" y="349377"/>
                  </a:cubicBezTo>
                  <a:close/>
                  <a:moveTo>
                    <a:pt x="328549" y="349377"/>
                  </a:moveTo>
                  <a:cubicBezTo>
                    <a:pt x="322072" y="349377"/>
                    <a:pt x="316865" y="354584"/>
                    <a:pt x="316865" y="361061"/>
                  </a:cubicBezTo>
                  <a:lnTo>
                    <a:pt x="316865" y="407543"/>
                  </a:lnTo>
                  <a:cubicBezTo>
                    <a:pt x="316865" y="414020"/>
                    <a:pt x="322072" y="419227"/>
                    <a:pt x="328549" y="419227"/>
                  </a:cubicBezTo>
                  <a:lnTo>
                    <a:pt x="375031" y="419227"/>
                  </a:lnTo>
                  <a:cubicBezTo>
                    <a:pt x="381508" y="419227"/>
                    <a:pt x="386715" y="414020"/>
                    <a:pt x="386715" y="407543"/>
                  </a:cubicBezTo>
                  <a:lnTo>
                    <a:pt x="386715" y="361061"/>
                  </a:lnTo>
                  <a:cubicBezTo>
                    <a:pt x="386715" y="354584"/>
                    <a:pt x="381508" y="349377"/>
                    <a:pt x="375031" y="349377"/>
                  </a:cubicBezTo>
                  <a:close/>
                  <a:moveTo>
                    <a:pt x="266700" y="349377"/>
                  </a:moveTo>
                  <a:cubicBezTo>
                    <a:pt x="260223" y="349377"/>
                    <a:pt x="255016" y="354584"/>
                    <a:pt x="255016" y="361061"/>
                  </a:cubicBezTo>
                  <a:lnTo>
                    <a:pt x="255016" y="407543"/>
                  </a:lnTo>
                  <a:cubicBezTo>
                    <a:pt x="255016" y="414020"/>
                    <a:pt x="260223" y="419227"/>
                    <a:pt x="266700" y="419227"/>
                  </a:cubicBezTo>
                  <a:lnTo>
                    <a:pt x="313182" y="419227"/>
                  </a:lnTo>
                  <a:cubicBezTo>
                    <a:pt x="319659" y="419227"/>
                    <a:pt x="324866" y="414020"/>
                    <a:pt x="324866" y="407543"/>
                  </a:cubicBezTo>
                  <a:lnTo>
                    <a:pt x="324866" y="361061"/>
                  </a:lnTo>
                  <a:cubicBezTo>
                    <a:pt x="324866" y="354584"/>
                    <a:pt x="319659" y="349377"/>
                    <a:pt x="313182" y="349377"/>
                  </a:cubicBezTo>
                  <a:close/>
                  <a:moveTo>
                    <a:pt x="204851" y="349377"/>
                  </a:moveTo>
                  <a:cubicBezTo>
                    <a:pt x="198374" y="349377"/>
                    <a:pt x="193167" y="354584"/>
                    <a:pt x="193167" y="361061"/>
                  </a:cubicBezTo>
                  <a:lnTo>
                    <a:pt x="193167" y="407543"/>
                  </a:lnTo>
                  <a:cubicBezTo>
                    <a:pt x="193167" y="414020"/>
                    <a:pt x="198374" y="419227"/>
                    <a:pt x="204851" y="419227"/>
                  </a:cubicBezTo>
                  <a:lnTo>
                    <a:pt x="112014" y="419227"/>
                  </a:lnTo>
                  <a:cubicBezTo>
                    <a:pt x="118491" y="419227"/>
                    <a:pt x="123698" y="414020"/>
                    <a:pt x="123698" y="407543"/>
                  </a:cubicBezTo>
                  <a:lnTo>
                    <a:pt x="123698" y="361061"/>
                  </a:lnTo>
                  <a:cubicBezTo>
                    <a:pt x="123698" y="354584"/>
                    <a:pt x="118491" y="349377"/>
                    <a:pt x="112014" y="349377"/>
                  </a:cubicBezTo>
                  <a:close/>
                  <a:moveTo>
                    <a:pt x="390398" y="246380"/>
                  </a:moveTo>
                  <a:cubicBezTo>
                    <a:pt x="383921" y="246380"/>
                    <a:pt x="378714" y="251587"/>
                    <a:pt x="378714" y="258064"/>
                  </a:cubicBezTo>
                  <a:lnTo>
                    <a:pt x="378714" y="304546"/>
                  </a:lnTo>
                  <a:cubicBezTo>
                    <a:pt x="378714" y="311023"/>
                    <a:pt x="383921" y="316230"/>
                    <a:pt x="390398" y="316230"/>
                  </a:cubicBezTo>
                  <a:lnTo>
                    <a:pt x="436880" y="316230"/>
                  </a:lnTo>
                  <a:cubicBezTo>
                    <a:pt x="443357" y="316230"/>
                    <a:pt x="448564" y="311023"/>
                    <a:pt x="448564" y="304546"/>
                  </a:cubicBezTo>
                  <a:lnTo>
                    <a:pt x="448564" y="258064"/>
                  </a:lnTo>
                  <a:cubicBezTo>
                    <a:pt x="448564" y="251587"/>
                    <a:pt x="443357" y="246380"/>
                    <a:pt x="436880" y="246380"/>
                  </a:cubicBezTo>
                  <a:close/>
                  <a:moveTo>
                    <a:pt x="328549" y="246380"/>
                  </a:moveTo>
                  <a:cubicBezTo>
                    <a:pt x="322072" y="246380"/>
                    <a:pt x="316865" y="251587"/>
                    <a:pt x="316865" y="258064"/>
                  </a:cubicBezTo>
                  <a:lnTo>
                    <a:pt x="316865" y="304546"/>
                  </a:lnTo>
                  <a:cubicBezTo>
                    <a:pt x="316865" y="311023"/>
                    <a:pt x="322072" y="316230"/>
                    <a:pt x="328549" y="316230"/>
                  </a:cubicBezTo>
                  <a:lnTo>
                    <a:pt x="375031" y="316230"/>
                  </a:lnTo>
                  <a:cubicBezTo>
                    <a:pt x="381508" y="316230"/>
                    <a:pt x="386715" y="311023"/>
                    <a:pt x="386715" y="304546"/>
                  </a:cubicBezTo>
                  <a:lnTo>
                    <a:pt x="386715" y="258064"/>
                  </a:lnTo>
                  <a:cubicBezTo>
                    <a:pt x="386715" y="251587"/>
                    <a:pt x="381508" y="246380"/>
                    <a:pt x="375031" y="246380"/>
                  </a:cubicBezTo>
                  <a:close/>
                  <a:moveTo>
                    <a:pt x="266700" y="246380"/>
                  </a:moveTo>
                  <a:cubicBezTo>
                    <a:pt x="260223" y="246380"/>
                    <a:pt x="255016" y="251587"/>
                    <a:pt x="255016" y="258064"/>
                  </a:cubicBezTo>
                  <a:lnTo>
                    <a:pt x="255016" y="304546"/>
                  </a:lnTo>
                  <a:cubicBezTo>
                    <a:pt x="255016" y="311023"/>
                    <a:pt x="260223" y="316230"/>
                    <a:pt x="266700" y="316230"/>
                  </a:cubicBezTo>
                  <a:lnTo>
                    <a:pt x="313182" y="316230"/>
                  </a:lnTo>
                  <a:cubicBezTo>
                    <a:pt x="319659" y="316230"/>
                    <a:pt x="324866" y="311023"/>
                    <a:pt x="324866" y="304546"/>
                  </a:cubicBezTo>
                  <a:lnTo>
                    <a:pt x="324866" y="258064"/>
                  </a:lnTo>
                  <a:cubicBezTo>
                    <a:pt x="324866" y="251587"/>
                    <a:pt x="319659" y="246380"/>
                    <a:pt x="313182" y="246380"/>
                  </a:cubicBezTo>
                  <a:close/>
                  <a:moveTo>
                    <a:pt x="204851" y="246380"/>
                  </a:moveTo>
                  <a:cubicBezTo>
                    <a:pt x="198374" y="246380"/>
                    <a:pt x="193167" y="251587"/>
                    <a:pt x="193167" y="258064"/>
                  </a:cubicBezTo>
                  <a:lnTo>
                    <a:pt x="193167" y="304546"/>
                  </a:lnTo>
                  <a:cubicBezTo>
                    <a:pt x="193167" y="311023"/>
                    <a:pt x="198374" y="316230"/>
                    <a:pt x="204851" y="316230"/>
                  </a:cubicBezTo>
                  <a:lnTo>
                    <a:pt x="112014" y="316230"/>
                  </a:lnTo>
                  <a:cubicBezTo>
                    <a:pt x="118491" y="316230"/>
                    <a:pt x="123698" y="311023"/>
                    <a:pt x="123698" y="304546"/>
                  </a:cubicBezTo>
                  <a:lnTo>
                    <a:pt x="123698" y="258064"/>
                  </a:lnTo>
                  <a:cubicBezTo>
                    <a:pt x="123698" y="251587"/>
                    <a:pt x="118491" y="246380"/>
                    <a:pt x="112014" y="246380"/>
                  </a:cubicBezTo>
                  <a:close/>
                  <a:moveTo>
                    <a:pt x="72263" y="33909"/>
                  </a:moveTo>
                  <a:cubicBezTo>
                    <a:pt x="57150" y="33909"/>
                    <a:pt x="44831" y="46228"/>
                    <a:pt x="44831" y="61341"/>
                  </a:cubicBezTo>
                  <a:lnTo>
                    <a:pt x="44831" y="170942"/>
                  </a:lnTo>
                  <a:cubicBezTo>
                    <a:pt x="44831" y="186055"/>
                    <a:pt x="57150" y="198374"/>
                    <a:pt x="72263" y="198374"/>
                  </a:cubicBezTo>
                  <a:lnTo>
                    <a:pt x="436118" y="198374"/>
                  </a:lnTo>
                  <a:cubicBezTo>
                    <a:pt x="451231" y="198374"/>
                    <a:pt x="463550" y="186055"/>
                    <a:pt x="463550" y="170942"/>
                  </a:cubicBezTo>
                  <a:lnTo>
                    <a:pt x="463550" y="61341"/>
                  </a:lnTo>
                  <a:cubicBezTo>
                    <a:pt x="463550" y="46228"/>
                    <a:pt x="451231" y="33909"/>
                    <a:pt x="436118" y="33909"/>
                  </a:cubicBezTo>
                  <a:close/>
                  <a:moveTo>
                    <a:pt x="55118" y="0"/>
                  </a:moveTo>
                  <a:lnTo>
                    <a:pt x="453263" y="0"/>
                  </a:lnTo>
                  <a:cubicBezTo>
                    <a:pt x="483616" y="0"/>
                    <a:pt x="508381" y="24638"/>
                    <a:pt x="508381" y="54991"/>
                  </a:cubicBezTo>
                  <a:lnTo>
                    <a:pt x="508381" y="617474"/>
                  </a:lnTo>
                  <a:cubicBezTo>
                    <a:pt x="508381" y="647827"/>
                    <a:pt x="483743" y="672465"/>
                    <a:pt x="453263" y="672465"/>
                  </a:cubicBezTo>
                  <a:lnTo>
                    <a:pt x="55118" y="672465"/>
                  </a:lnTo>
                  <a:cubicBezTo>
                    <a:pt x="24638" y="672465"/>
                    <a:pt x="0" y="647827"/>
                    <a:pt x="0" y="617474"/>
                  </a:cubicBezTo>
                  <a:lnTo>
                    <a:pt x="0" y="54991"/>
                  </a:lnTo>
                  <a:cubicBezTo>
                    <a:pt x="0" y="24638"/>
                    <a:pt x="24638" y="0"/>
                    <a:pt x="55118" y="0"/>
                  </a:cubicBezTo>
                  <a:close/>
                </a:path>
              </a:pathLst>
            </a:custGeom>
            <a:solidFill>
              <a:srgbClr val="FFFFFF"/>
            </a:solidFill>
          </p:spPr>
        </p:sp>
      </p:grpSp>
      <p:grpSp>
        <p:nvGrpSpPr>
          <p:cNvPr id="52" name="Group 52"/>
          <p:cNvGrpSpPr/>
          <p:nvPr/>
        </p:nvGrpSpPr>
        <p:grpSpPr>
          <a:xfrm>
            <a:off x="8251200" y="7143660"/>
            <a:ext cx="518940" cy="527580"/>
            <a:chOff x="0" y="0"/>
            <a:chExt cx="691920" cy="703440"/>
          </a:xfrm>
        </p:grpSpPr>
        <p:sp>
          <p:nvSpPr>
            <p:cNvPr id="53" name="Freeform 53"/>
            <p:cNvSpPr/>
            <p:nvPr/>
          </p:nvSpPr>
          <p:spPr>
            <a:xfrm>
              <a:off x="0" y="0"/>
              <a:ext cx="1119759" cy="703453"/>
            </a:xfrm>
            <a:custGeom>
              <a:avLst/>
              <a:gdLst/>
              <a:ahLst/>
              <a:cxnLst/>
              <a:rect l="l" t="t" r="r" b="b"/>
              <a:pathLst>
                <a:path w="1119759" h="703453">
                  <a:moveTo>
                    <a:pt x="227076" y="619760"/>
                  </a:moveTo>
                  <a:lnTo>
                    <a:pt x="461518" y="619760"/>
                  </a:lnTo>
                  <a:lnTo>
                    <a:pt x="461518" y="644525"/>
                  </a:lnTo>
                  <a:lnTo>
                    <a:pt x="227076" y="644525"/>
                  </a:lnTo>
                  <a:close/>
                  <a:moveTo>
                    <a:pt x="227076" y="578739"/>
                  </a:moveTo>
                  <a:lnTo>
                    <a:pt x="461518" y="578739"/>
                  </a:lnTo>
                  <a:lnTo>
                    <a:pt x="461518" y="603504"/>
                  </a:lnTo>
                  <a:lnTo>
                    <a:pt x="227076" y="603504"/>
                  </a:lnTo>
                  <a:close/>
                  <a:moveTo>
                    <a:pt x="227076" y="537718"/>
                  </a:moveTo>
                  <a:lnTo>
                    <a:pt x="461518" y="537718"/>
                  </a:lnTo>
                  <a:lnTo>
                    <a:pt x="461518" y="562483"/>
                  </a:lnTo>
                  <a:lnTo>
                    <a:pt x="227076" y="562483"/>
                  </a:lnTo>
                  <a:close/>
                  <a:moveTo>
                    <a:pt x="195961" y="524002"/>
                  </a:moveTo>
                  <a:lnTo>
                    <a:pt x="195961" y="559054"/>
                  </a:lnTo>
                  <a:lnTo>
                    <a:pt x="195961" y="576580"/>
                  </a:lnTo>
                  <a:lnTo>
                    <a:pt x="195961" y="546100"/>
                  </a:lnTo>
                  <a:lnTo>
                    <a:pt x="195961" y="683387"/>
                  </a:lnTo>
                  <a:lnTo>
                    <a:pt x="495935" y="683387"/>
                  </a:lnTo>
                  <a:lnTo>
                    <a:pt x="495935" y="546100"/>
                  </a:lnTo>
                  <a:lnTo>
                    <a:pt x="495935" y="502285"/>
                  </a:lnTo>
                  <a:lnTo>
                    <a:pt x="495935" y="484759"/>
                  </a:lnTo>
                  <a:lnTo>
                    <a:pt x="495935" y="449707"/>
                  </a:lnTo>
                  <a:close/>
                  <a:moveTo>
                    <a:pt x="101854" y="397129"/>
                  </a:moveTo>
                  <a:lnTo>
                    <a:pt x="101854" y="502158"/>
                  </a:lnTo>
                  <a:lnTo>
                    <a:pt x="166497" y="502158"/>
                  </a:lnTo>
                  <a:lnTo>
                    <a:pt x="166497" y="484759"/>
                  </a:lnTo>
                  <a:lnTo>
                    <a:pt x="118364" y="484759"/>
                  </a:lnTo>
                  <a:lnTo>
                    <a:pt x="118364" y="414655"/>
                  </a:lnTo>
                  <a:lnTo>
                    <a:pt x="573532" y="414655"/>
                  </a:lnTo>
                  <a:lnTo>
                    <a:pt x="573532" y="484759"/>
                  </a:lnTo>
                  <a:lnTo>
                    <a:pt x="525399" y="484759"/>
                  </a:lnTo>
                  <a:lnTo>
                    <a:pt x="525399" y="502285"/>
                  </a:lnTo>
                  <a:lnTo>
                    <a:pt x="590042" y="502285"/>
                  </a:lnTo>
                  <a:lnTo>
                    <a:pt x="590042" y="397129"/>
                  </a:lnTo>
                  <a:close/>
                  <a:moveTo>
                    <a:pt x="1100201" y="310388"/>
                  </a:moveTo>
                  <a:cubicBezTo>
                    <a:pt x="1089406" y="310388"/>
                    <a:pt x="1080643" y="319659"/>
                    <a:pt x="1080643" y="331089"/>
                  </a:cubicBezTo>
                  <a:cubicBezTo>
                    <a:pt x="1080643" y="342519"/>
                    <a:pt x="1089406" y="351790"/>
                    <a:pt x="1100201" y="351790"/>
                  </a:cubicBezTo>
                  <a:cubicBezTo>
                    <a:pt x="1110996" y="351790"/>
                    <a:pt x="1119759" y="342519"/>
                    <a:pt x="1119759" y="331089"/>
                  </a:cubicBezTo>
                  <a:cubicBezTo>
                    <a:pt x="1119759" y="319659"/>
                    <a:pt x="1110996" y="310388"/>
                    <a:pt x="1100201" y="310388"/>
                  </a:cubicBezTo>
                  <a:close/>
                  <a:moveTo>
                    <a:pt x="1033018" y="310388"/>
                  </a:moveTo>
                  <a:cubicBezTo>
                    <a:pt x="1022223" y="310388"/>
                    <a:pt x="1013460" y="319659"/>
                    <a:pt x="1013460" y="331089"/>
                  </a:cubicBezTo>
                  <a:cubicBezTo>
                    <a:pt x="1013460" y="342519"/>
                    <a:pt x="1022223" y="351790"/>
                    <a:pt x="1033018" y="351790"/>
                  </a:cubicBezTo>
                  <a:cubicBezTo>
                    <a:pt x="1043813" y="351790"/>
                    <a:pt x="1052576" y="342519"/>
                    <a:pt x="1052576" y="331089"/>
                  </a:cubicBezTo>
                  <a:cubicBezTo>
                    <a:pt x="1052576" y="319659"/>
                    <a:pt x="1043813" y="310388"/>
                    <a:pt x="1033018" y="310388"/>
                  </a:cubicBezTo>
                  <a:close/>
                  <a:moveTo>
                    <a:pt x="42545" y="275844"/>
                  </a:moveTo>
                  <a:lnTo>
                    <a:pt x="649351" y="275844"/>
                  </a:lnTo>
                  <a:cubicBezTo>
                    <a:pt x="672846" y="275844"/>
                    <a:pt x="691896" y="296037"/>
                    <a:pt x="691896" y="320929"/>
                  </a:cubicBezTo>
                  <a:lnTo>
                    <a:pt x="691896" y="501015"/>
                  </a:lnTo>
                  <a:cubicBezTo>
                    <a:pt x="691896" y="525907"/>
                    <a:pt x="672846" y="546100"/>
                    <a:pt x="649351" y="546100"/>
                  </a:cubicBezTo>
                  <a:lnTo>
                    <a:pt x="525399" y="546100"/>
                  </a:lnTo>
                  <a:lnTo>
                    <a:pt x="525399" y="703453"/>
                  </a:lnTo>
                  <a:lnTo>
                    <a:pt x="166497" y="703453"/>
                  </a:lnTo>
                  <a:lnTo>
                    <a:pt x="166497" y="546100"/>
                  </a:lnTo>
                  <a:lnTo>
                    <a:pt x="42545" y="546100"/>
                  </a:lnTo>
                  <a:cubicBezTo>
                    <a:pt x="19050" y="546100"/>
                    <a:pt x="0" y="525907"/>
                    <a:pt x="0" y="501015"/>
                  </a:cubicBezTo>
                  <a:lnTo>
                    <a:pt x="0" y="320929"/>
                  </a:lnTo>
                  <a:cubicBezTo>
                    <a:pt x="0" y="296037"/>
                    <a:pt x="19050" y="275844"/>
                    <a:pt x="42545" y="275844"/>
                  </a:cubicBezTo>
                  <a:close/>
                  <a:moveTo>
                    <a:pt x="166497" y="0"/>
                  </a:moveTo>
                  <a:lnTo>
                    <a:pt x="525399" y="0"/>
                  </a:lnTo>
                  <a:lnTo>
                    <a:pt x="525399" y="43815"/>
                  </a:lnTo>
                  <a:lnTo>
                    <a:pt x="557022" y="43815"/>
                  </a:lnTo>
                  <a:cubicBezTo>
                    <a:pt x="575310" y="43815"/>
                    <a:pt x="590169" y="59436"/>
                    <a:pt x="590169" y="78867"/>
                  </a:cubicBezTo>
                  <a:lnTo>
                    <a:pt x="590169" y="254000"/>
                  </a:lnTo>
                  <a:lnTo>
                    <a:pt x="495935" y="254000"/>
                  </a:lnTo>
                  <a:lnTo>
                    <a:pt x="495935" y="253746"/>
                  </a:lnTo>
                  <a:lnTo>
                    <a:pt x="495935" y="43815"/>
                  </a:lnTo>
                  <a:lnTo>
                    <a:pt x="495935" y="22225"/>
                  </a:lnTo>
                  <a:lnTo>
                    <a:pt x="195961" y="22225"/>
                  </a:lnTo>
                  <a:lnTo>
                    <a:pt x="195961" y="43815"/>
                  </a:lnTo>
                  <a:lnTo>
                    <a:pt x="195961" y="253746"/>
                  </a:lnTo>
                  <a:lnTo>
                    <a:pt x="195961" y="254000"/>
                  </a:lnTo>
                  <a:lnTo>
                    <a:pt x="101854" y="254000"/>
                  </a:lnTo>
                  <a:lnTo>
                    <a:pt x="101854" y="78867"/>
                  </a:lnTo>
                  <a:cubicBezTo>
                    <a:pt x="101854" y="59563"/>
                    <a:pt x="116713" y="43815"/>
                    <a:pt x="135001" y="43815"/>
                  </a:cubicBezTo>
                  <a:lnTo>
                    <a:pt x="166624" y="43815"/>
                  </a:lnTo>
                  <a:close/>
                </a:path>
              </a:pathLst>
            </a:custGeom>
            <a:solidFill>
              <a:srgbClr val="FFFFFF"/>
            </a:solidFill>
          </p:spPr>
        </p:sp>
      </p:grpSp>
      <p:grpSp>
        <p:nvGrpSpPr>
          <p:cNvPr id="54" name="Group 54"/>
          <p:cNvGrpSpPr/>
          <p:nvPr/>
        </p:nvGrpSpPr>
        <p:grpSpPr>
          <a:xfrm>
            <a:off x="9484020" y="7174440"/>
            <a:ext cx="519480" cy="399060"/>
            <a:chOff x="0" y="0"/>
            <a:chExt cx="692640" cy="532080"/>
          </a:xfrm>
        </p:grpSpPr>
        <p:sp>
          <p:nvSpPr>
            <p:cNvPr id="55" name="Freeform 55"/>
            <p:cNvSpPr/>
            <p:nvPr/>
          </p:nvSpPr>
          <p:spPr>
            <a:xfrm>
              <a:off x="0" y="0"/>
              <a:ext cx="699389" cy="532130"/>
            </a:xfrm>
            <a:custGeom>
              <a:avLst/>
              <a:gdLst/>
              <a:ahLst/>
              <a:cxnLst/>
              <a:rect l="l" t="t" r="r" b="b"/>
              <a:pathLst>
                <a:path w="699389" h="532130">
                  <a:moveTo>
                    <a:pt x="416814" y="222123"/>
                  </a:moveTo>
                  <a:cubicBezTo>
                    <a:pt x="475615" y="222123"/>
                    <a:pt x="523367" y="269875"/>
                    <a:pt x="523367" y="328676"/>
                  </a:cubicBezTo>
                  <a:cubicBezTo>
                    <a:pt x="523367" y="387477"/>
                    <a:pt x="475615" y="435229"/>
                    <a:pt x="416814" y="435229"/>
                  </a:cubicBezTo>
                  <a:cubicBezTo>
                    <a:pt x="358013" y="435229"/>
                    <a:pt x="310261" y="387477"/>
                    <a:pt x="310261" y="328676"/>
                  </a:cubicBezTo>
                  <a:cubicBezTo>
                    <a:pt x="310261" y="269875"/>
                    <a:pt x="358013" y="222123"/>
                    <a:pt x="416814" y="222123"/>
                  </a:cubicBezTo>
                  <a:close/>
                  <a:moveTo>
                    <a:pt x="416814" y="179959"/>
                  </a:moveTo>
                  <a:cubicBezTo>
                    <a:pt x="334645" y="179959"/>
                    <a:pt x="268097" y="246507"/>
                    <a:pt x="268097" y="328676"/>
                  </a:cubicBezTo>
                  <a:cubicBezTo>
                    <a:pt x="268097" y="410845"/>
                    <a:pt x="334645" y="477393"/>
                    <a:pt x="416814" y="477393"/>
                  </a:cubicBezTo>
                  <a:cubicBezTo>
                    <a:pt x="498983" y="477393"/>
                    <a:pt x="565531" y="410845"/>
                    <a:pt x="565531" y="328676"/>
                  </a:cubicBezTo>
                  <a:cubicBezTo>
                    <a:pt x="565531" y="246507"/>
                    <a:pt x="498983" y="179959"/>
                    <a:pt x="416814" y="179959"/>
                  </a:cubicBezTo>
                  <a:close/>
                  <a:moveTo>
                    <a:pt x="241808" y="146939"/>
                  </a:moveTo>
                  <a:lnTo>
                    <a:pt x="241808" y="180467"/>
                  </a:lnTo>
                  <a:lnTo>
                    <a:pt x="288798" y="180467"/>
                  </a:lnTo>
                  <a:lnTo>
                    <a:pt x="288798" y="146939"/>
                  </a:lnTo>
                  <a:close/>
                  <a:moveTo>
                    <a:pt x="609092" y="136144"/>
                  </a:moveTo>
                  <a:lnTo>
                    <a:pt x="609092" y="180467"/>
                  </a:lnTo>
                  <a:lnTo>
                    <a:pt x="699389" y="180467"/>
                  </a:lnTo>
                  <a:lnTo>
                    <a:pt x="699389" y="136144"/>
                  </a:lnTo>
                  <a:close/>
                  <a:moveTo>
                    <a:pt x="346329" y="23495"/>
                  </a:moveTo>
                  <a:lnTo>
                    <a:pt x="346329" y="94107"/>
                  </a:lnTo>
                  <a:lnTo>
                    <a:pt x="487299" y="94107"/>
                  </a:lnTo>
                  <a:lnTo>
                    <a:pt x="487299" y="23495"/>
                  </a:lnTo>
                  <a:close/>
                  <a:moveTo>
                    <a:pt x="315722" y="0"/>
                  </a:moveTo>
                  <a:lnTo>
                    <a:pt x="517906" y="0"/>
                  </a:lnTo>
                  <a:cubicBezTo>
                    <a:pt x="528828" y="0"/>
                    <a:pt x="537718" y="8890"/>
                    <a:pt x="537718" y="19812"/>
                  </a:cubicBezTo>
                  <a:lnTo>
                    <a:pt x="537718" y="94107"/>
                  </a:lnTo>
                  <a:lnTo>
                    <a:pt x="637413" y="94107"/>
                  </a:lnTo>
                  <a:cubicBezTo>
                    <a:pt x="667893" y="94107"/>
                    <a:pt x="692531" y="118745"/>
                    <a:pt x="692531" y="149225"/>
                  </a:cubicBezTo>
                  <a:lnTo>
                    <a:pt x="692531" y="476885"/>
                  </a:lnTo>
                  <a:cubicBezTo>
                    <a:pt x="692531" y="507365"/>
                    <a:pt x="667893" y="532003"/>
                    <a:pt x="637413" y="532003"/>
                  </a:cubicBezTo>
                  <a:lnTo>
                    <a:pt x="55118" y="532003"/>
                  </a:lnTo>
                  <a:cubicBezTo>
                    <a:pt x="24638" y="532130"/>
                    <a:pt x="0" y="507365"/>
                    <a:pt x="0" y="476885"/>
                  </a:cubicBezTo>
                  <a:lnTo>
                    <a:pt x="0" y="149225"/>
                  </a:lnTo>
                  <a:cubicBezTo>
                    <a:pt x="0" y="118745"/>
                    <a:pt x="24638" y="94107"/>
                    <a:pt x="55118" y="94107"/>
                  </a:cubicBezTo>
                  <a:lnTo>
                    <a:pt x="66675" y="94107"/>
                  </a:lnTo>
                  <a:lnTo>
                    <a:pt x="66675" y="68072"/>
                  </a:lnTo>
                  <a:cubicBezTo>
                    <a:pt x="66675" y="62611"/>
                    <a:pt x="71120" y="58166"/>
                    <a:pt x="76581" y="58166"/>
                  </a:cubicBezTo>
                  <a:lnTo>
                    <a:pt x="177800" y="58166"/>
                  </a:lnTo>
                  <a:cubicBezTo>
                    <a:pt x="183261" y="58166"/>
                    <a:pt x="187706" y="62611"/>
                    <a:pt x="187706" y="68072"/>
                  </a:cubicBezTo>
                  <a:lnTo>
                    <a:pt x="187706" y="94107"/>
                  </a:lnTo>
                  <a:lnTo>
                    <a:pt x="295910" y="94107"/>
                  </a:lnTo>
                  <a:lnTo>
                    <a:pt x="295910" y="19812"/>
                  </a:lnTo>
                  <a:cubicBezTo>
                    <a:pt x="295910" y="8890"/>
                    <a:pt x="304800" y="0"/>
                    <a:pt x="315722" y="0"/>
                  </a:cubicBezTo>
                  <a:close/>
                </a:path>
              </a:pathLst>
            </a:custGeom>
            <a:solidFill>
              <a:srgbClr val="FFFFFF"/>
            </a:solidFill>
          </p:spPr>
        </p:sp>
      </p:grpSp>
      <p:grpSp>
        <p:nvGrpSpPr>
          <p:cNvPr id="56" name="Group 56"/>
          <p:cNvGrpSpPr/>
          <p:nvPr/>
        </p:nvGrpSpPr>
        <p:grpSpPr>
          <a:xfrm>
            <a:off x="9473760" y="8299260"/>
            <a:ext cx="528120" cy="455760"/>
            <a:chOff x="0" y="0"/>
            <a:chExt cx="704160" cy="607680"/>
          </a:xfrm>
        </p:grpSpPr>
        <p:sp>
          <p:nvSpPr>
            <p:cNvPr id="57" name="Freeform 57"/>
            <p:cNvSpPr/>
            <p:nvPr/>
          </p:nvSpPr>
          <p:spPr>
            <a:xfrm>
              <a:off x="0" y="0"/>
              <a:ext cx="704342" cy="607695"/>
            </a:xfrm>
            <a:custGeom>
              <a:avLst/>
              <a:gdLst/>
              <a:ahLst/>
              <a:cxnLst/>
              <a:rect l="l" t="t" r="r" b="b"/>
              <a:pathLst>
                <a:path w="704342" h="607695">
                  <a:moveTo>
                    <a:pt x="149225" y="133096"/>
                  </a:moveTo>
                  <a:cubicBezTo>
                    <a:pt x="132842" y="133096"/>
                    <a:pt x="119507" y="146431"/>
                    <a:pt x="119507" y="162814"/>
                  </a:cubicBezTo>
                  <a:cubicBezTo>
                    <a:pt x="119507" y="179197"/>
                    <a:pt x="132842" y="192532"/>
                    <a:pt x="149225" y="192532"/>
                  </a:cubicBezTo>
                  <a:cubicBezTo>
                    <a:pt x="165608" y="192532"/>
                    <a:pt x="178943" y="179197"/>
                    <a:pt x="178943" y="162814"/>
                  </a:cubicBezTo>
                  <a:cubicBezTo>
                    <a:pt x="178943" y="146431"/>
                    <a:pt x="165608" y="133096"/>
                    <a:pt x="149225" y="133096"/>
                  </a:cubicBezTo>
                  <a:close/>
                  <a:moveTo>
                    <a:pt x="345059" y="61214"/>
                  </a:moveTo>
                  <a:cubicBezTo>
                    <a:pt x="311277" y="61214"/>
                    <a:pt x="283845" y="88646"/>
                    <a:pt x="283845" y="122428"/>
                  </a:cubicBezTo>
                  <a:cubicBezTo>
                    <a:pt x="283845" y="156210"/>
                    <a:pt x="311277" y="183642"/>
                    <a:pt x="345059" y="183642"/>
                  </a:cubicBezTo>
                  <a:cubicBezTo>
                    <a:pt x="378841" y="183642"/>
                    <a:pt x="406273" y="156210"/>
                    <a:pt x="406273" y="122428"/>
                  </a:cubicBezTo>
                  <a:cubicBezTo>
                    <a:pt x="406273" y="88646"/>
                    <a:pt x="378841" y="61214"/>
                    <a:pt x="345059" y="61214"/>
                  </a:cubicBezTo>
                  <a:close/>
                  <a:moveTo>
                    <a:pt x="345059" y="0"/>
                  </a:moveTo>
                  <a:cubicBezTo>
                    <a:pt x="412623" y="0"/>
                    <a:pt x="467360" y="54737"/>
                    <a:pt x="467360" y="122301"/>
                  </a:cubicBezTo>
                  <a:cubicBezTo>
                    <a:pt x="467360" y="170815"/>
                    <a:pt x="439166" y="212725"/>
                    <a:pt x="398018" y="232156"/>
                  </a:cubicBezTo>
                  <a:lnTo>
                    <a:pt x="481584" y="232156"/>
                  </a:lnTo>
                  <a:cubicBezTo>
                    <a:pt x="516128" y="232156"/>
                    <a:pt x="544195" y="260223"/>
                    <a:pt x="544195" y="294767"/>
                  </a:cubicBezTo>
                  <a:lnTo>
                    <a:pt x="544195" y="320548"/>
                  </a:lnTo>
                  <a:lnTo>
                    <a:pt x="577342" y="320548"/>
                  </a:lnTo>
                  <a:cubicBezTo>
                    <a:pt x="585216" y="320548"/>
                    <a:pt x="591820" y="326136"/>
                    <a:pt x="593217" y="333502"/>
                  </a:cubicBezTo>
                  <a:lnTo>
                    <a:pt x="704342" y="241173"/>
                  </a:lnTo>
                  <a:lnTo>
                    <a:pt x="704342" y="598678"/>
                  </a:lnTo>
                  <a:lnTo>
                    <a:pt x="593090" y="506349"/>
                  </a:lnTo>
                  <a:cubicBezTo>
                    <a:pt x="591693" y="513842"/>
                    <a:pt x="585089" y="519303"/>
                    <a:pt x="577215" y="519303"/>
                  </a:cubicBezTo>
                  <a:lnTo>
                    <a:pt x="544195" y="519303"/>
                  </a:lnTo>
                  <a:lnTo>
                    <a:pt x="544195" y="545084"/>
                  </a:lnTo>
                  <a:cubicBezTo>
                    <a:pt x="544195" y="579628"/>
                    <a:pt x="516128" y="607695"/>
                    <a:pt x="481584" y="607695"/>
                  </a:cubicBezTo>
                  <a:lnTo>
                    <a:pt x="62611" y="607695"/>
                  </a:lnTo>
                  <a:cubicBezTo>
                    <a:pt x="28067" y="607695"/>
                    <a:pt x="0" y="579628"/>
                    <a:pt x="0" y="545084"/>
                  </a:cubicBezTo>
                  <a:lnTo>
                    <a:pt x="0" y="294767"/>
                  </a:lnTo>
                  <a:cubicBezTo>
                    <a:pt x="0" y="260223"/>
                    <a:pt x="28067" y="232156"/>
                    <a:pt x="62611" y="232156"/>
                  </a:cubicBezTo>
                  <a:lnTo>
                    <a:pt x="118364" y="232156"/>
                  </a:lnTo>
                  <a:cubicBezTo>
                    <a:pt x="91694" y="220472"/>
                    <a:pt x="73279" y="193802"/>
                    <a:pt x="73279" y="162814"/>
                  </a:cubicBezTo>
                  <a:cubicBezTo>
                    <a:pt x="73279" y="120777"/>
                    <a:pt x="107315" y="86741"/>
                    <a:pt x="149352" y="86741"/>
                  </a:cubicBezTo>
                  <a:cubicBezTo>
                    <a:pt x="191389" y="86741"/>
                    <a:pt x="225425" y="120777"/>
                    <a:pt x="225425" y="162814"/>
                  </a:cubicBezTo>
                  <a:cubicBezTo>
                    <a:pt x="225425" y="193802"/>
                    <a:pt x="206883" y="220472"/>
                    <a:pt x="180340" y="232156"/>
                  </a:cubicBezTo>
                  <a:lnTo>
                    <a:pt x="292100" y="232156"/>
                  </a:lnTo>
                  <a:cubicBezTo>
                    <a:pt x="250952" y="212725"/>
                    <a:pt x="222758" y="170815"/>
                    <a:pt x="222758" y="122301"/>
                  </a:cubicBezTo>
                  <a:cubicBezTo>
                    <a:pt x="222631" y="54737"/>
                    <a:pt x="277495" y="0"/>
                    <a:pt x="345059" y="0"/>
                  </a:cubicBez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1549980" y="543315"/>
            <a:ext cx="16646220" cy="928365"/>
          </a:xfrm>
          <a:prstGeom prst="rect">
            <a:avLst/>
          </a:prstGeom>
        </p:spPr>
        <p:txBody>
          <a:bodyPr lIns="0" tIns="0" rIns="0" bIns="0" rtlCol="0" anchor="t">
            <a:spAutoFit/>
          </a:bodyPr>
          <a:lstStyle/>
          <a:p>
            <a:pPr algn="ctr" rtl="1">
              <a:lnSpc>
                <a:spcPts val="7128"/>
              </a:lnSpc>
            </a:pPr>
            <a:r>
              <a:rPr lang="fa-IR" sz="6600" spc="96" dirty="0">
                <a:solidFill>
                  <a:srgbClr val="262626"/>
                </a:solidFill>
                <a:latin typeface="Montserrat"/>
                <a:cs typeface="B Nazanin" pitchFamily="2" charset="-78"/>
              </a:rPr>
              <a:t>سبک اینفوگرافیک</a:t>
            </a:r>
            <a:endParaRPr lang="en-US" sz="6600" spc="96" dirty="0">
              <a:solidFill>
                <a:srgbClr val="418AB3"/>
              </a:solidFill>
              <a:latin typeface="Montserrat"/>
              <a:cs typeface="B Nazanin" pitchFamily="2" charset="-78"/>
            </a:endParaRPr>
          </a:p>
        </p:txBody>
      </p:sp>
      <p:grpSp>
        <p:nvGrpSpPr>
          <p:cNvPr id="11" name="Group 11"/>
          <p:cNvGrpSpPr/>
          <p:nvPr/>
        </p:nvGrpSpPr>
        <p:grpSpPr>
          <a:xfrm rot="5400000">
            <a:off x="2063880" y="559440"/>
            <a:ext cx="2579580" cy="6707880"/>
            <a:chOff x="0" y="0"/>
            <a:chExt cx="3439440" cy="8943840"/>
          </a:xfrm>
        </p:grpSpPr>
        <p:sp>
          <p:nvSpPr>
            <p:cNvPr id="12" name="Freeform 12"/>
            <p:cNvSpPr/>
            <p:nvPr/>
          </p:nvSpPr>
          <p:spPr>
            <a:xfrm>
              <a:off x="0" y="0"/>
              <a:ext cx="3439414" cy="8943848"/>
            </a:xfrm>
            <a:custGeom>
              <a:avLst/>
              <a:gdLst/>
              <a:ahLst/>
              <a:cxnLst/>
              <a:rect l="l" t="t" r="r" b="b"/>
              <a:pathLst>
                <a:path w="3439414" h="8943848">
                  <a:moveTo>
                    <a:pt x="327025" y="0"/>
                  </a:moveTo>
                  <a:lnTo>
                    <a:pt x="3112389" y="0"/>
                  </a:lnTo>
                  <a:lnTo>
                    <a:pt x="3439414" y="8943848"/>
                  </a:lnTo>
                  <a:lnTo>
                    <a:pt x="0" y="8943848"/>
                  </a:lnTo>
                  <a:lnTo>
                    <a:pt x="0" y="327152"/>
                  </a:lnTo>
                  <a:close/>
                </a:path>
              </a:pathLst>
            </a:custGeom>
            <a:solidFill>
              <a:srgbClr val="418AB3"/>
            </a:solidFill>
          </p:spPr>
        </p:sp>
      </p:grpSp>
      <p:grpSp>
        <p:nvGrpSpPr>
          <p:cNvPr id="13" name="Group 13"/>
          <p:cNvGrpSpPr/>
          <p:nvPr/>
        </p:nvGrpSpPr>
        <p:grpSpPr>
          <a:xfrm>
            <a:off x="0" y="8718840"/>
            <a:ext cx="13248360" cy="273240"/>
            <a:chOff x="0" y="0"/>
            <a:chExt cx="17664480" cy="364320"/>
          </a:xfrm>
        </p:grpSpPr>
        <p:sp>
          <p:nvSpPr>
            <p:cNvPr id="14" name="Freeform 14"/>
            <p:cNvSpPr/>
            <p:nvPr/>
          </p:nvSpPr>
          <p:spPr>
            <a:xfrm>
              <a:off x="0" y="0"/>
              <a:ext cx="17664430" cy="364363"/>
            </a:xfrm>
            <a:custGeom>
              <a:avLst/>
              <a:gdLst/>
              <a:ahLst/>
              <a:cxnLst/>
              <a:rect l="l" t="t" r="r" b="b"/>
              <a:pathLst>
                <a:path w="17664430" h="364363">
                  <a:moveTo>
                    <a:pt x="0" y="0"/>
                  </a:moveTo>
                  <a:lnTo>
                    <a:pt x="17664430" y="0"/>
                  </a:lnTo>
                  <a:lnTo>
                    <a:pt x="17664430" y="364363"/>
                  </a:lnTo>
                  <a:lnTo>
                    <a:pt x="0" y="364363"/>
                  </a:lnTo>
                  <a:close/>
                </a:path>
              </a:pathLst>
            </a:custGeom>
            <a:solidFill>
              <a:srgbClr val="418AB3"/>
            </a:solidFill>
          </p:spPr>
        </p:sp>
      </p:grpSp>
      <p:grpSp>
        <p:nvGrpSpPr>
          <p:cNvPr id="15" name="Group 15"/>
          <p:cNvGrpSpPr/>
          <p:nvPr/>
        </p:nvGrpSpPr>
        <p:grpSpPr>
          <a:xfrm rot="-5400000">
            <a:off x="12597660" y="8100000"/>
            <a:ext cx="1512000" cy="273240"/>
            <a:chOff x="0" y="0"/>
            <a:chExt cx="2016000" cy="364320"/>
          </a:xfrm>
        </p:grpSpPr>
        <p:sp>
          <p:nvSpPr>
            <p:cNvPr id="16" name="Freeform 16"/>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17" name="Group 17"/>
          <p:cNvGrpSpPr/>
          <p:nvPr/>
        </p:nvGrpSpPr>
        <p:grpSpPr>
          <a:xfrm>
            <a:off x="9359820" y="7480620"/>
            <a:ext cx="4104540" cy="273240"/>
            <a:chOff x="0" y="0"/>
            <a:chExt cx="5472720" cy="364320"/>
          </a:xfrm>
        </p:grpSpPr>
        <p:sp>
          <p:nvSpPr>
            <p:cNvPr id="18" name="Freeform 18"/>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19" name="Group 19"/>
          <p:cNvGrpSpPr/>
          <p:nvPr/>
        </p:nvGrpSpPr>
        <p:grpSpPr>
          <a:xfrm rot="-5400000">
            <a:off x="8740440" y="6866100"/>
            <a:ext cx="1512000" cy="273240"/>
            <a:chOff x="0" y="0"/>
            <a:chExt cx="2016000" cy="364320"/>
          </a:xfrm>
        </p:grpSpPr>
        <p:sp>
          <p:nvSpPr>
            <p:cNvPr id="20" name="Freeform 20"/>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1" name="Group 21"/>
          <p:cNvGrpSpPr/>
          <p:nvPr/>
        </p:nvGrpSpPr>
        <p:grpSpPr>
          <a:xfrm>
            <a:off x="9359820" y="6241860"/>
            <a:ext cx="4104540" cy="273240"/>
            <a:chOff x="0" y="0"/>
            <a:chExt cx="5472720" cy="364320"/>
          </a:xfrm>
        </p:grpSpPr>
        <p:sp>
          <p:nvSpPr>
            <p:cNvPr id="22" name="Freeform 22"/>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23" name="Group 23"/>
          <p:cNvGrpSpPr/>
          <p:nvPr/>
        </p:nvGrpSpPr>
        <p:grpSpPr>
          <a:xfrm rot="-5400000">
            <a:off x="12597660" y="5622480"/>
            <a:ext cx="1512000" cy="273240"/>
            <a:chOff x="0" y="0"/>
            <a:chExt cx="2016000" cy="364320"/>
          </a:xfrm>
        </p:grpSpPr>
        <p:sp>
          <p:nvSpPr>
            <p:cNvPr id="24" name="Freeform 24"/>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5" name="Group 25"/>
          <p:cNvGrpSpPr/>
          <p:nvPr/>
        </p:nvGrpSpPr>
        <p:grpSpPr>
          <a:xfrm>
            <a:off x="9359820" y="5003100"/>
            <a:ext cx="4104540" cy="273240"/>
            <a:chOff x="0" y="0"/>
            <a:chExt cx="5472720" cy="364320"/>
          </a:xfrm>
        </p:grpSpPr>
        <p:sp>
          <p:nvSpPr>
            <p:cNvPr id="26" name="Freeform 26"/>
            <p:cNvSpPr/>
            <p:nvPr/>
          </p:nvSpPr>
          <p:spPr>
            <a:xfrm>
              <a:off x="0" y="0"/>
              <a:ext cx="5472684" cy="364363"/>
            </a:xfrm>
            <a:custGeom>
              <a:avLst/>
              <a:gdLst/>
              <a:ahLst/>
              <a:cxnLst/>
              <a:rect l="l" t="t" r="r" b="b"/>
              <a:pathLst>
                <a:path w="5472684" h="364363">
                  <a:moveTo>
                    <a:pt x="0" y="0"/>
                  </a:moveTo>
                  <a:lnTo>
                    <a:pt x="5472684" y="0"/>
                  </a:lnTo>
                  <a:lnTo>
                    <a:pt x="5472684" y="364363"/>
                  </a:lnTo>
                  <a:lnTo>
                    <a:pt x="0" y="364363"/>
                  </a:lnTo>
                  <a:close/>
                </a:path>
              </a:pathLst>
            </a:custGeom>
            <a:solidFill>
              <a:srgbClr val="418AB3"/>
            </a:solidFill>
          </p:spPr>
        </p:sp>
      </p:grpSp>
      <p:grpSp>
        <p:nvGrpSpPr>
          <p:cNvPr id="27" name="Group 27"/>
          <p:cNvGrpSpPr/>
          <p:nvPr/>
        </p:nvGrpSpPr>
        <p:grpSpPr>
          <a:xfrm rot="-5400000">
            <a:off x="8740440" y="4384260"/>
            <a:ext cx="1512000" cy="273240"/>
            <a:chOff x="0" y="0"/>
            <a:chExt cx="2016000" cy="364320"/>
          </a:xfrm>
        </p:grpSpPr>
        <p:sp>
          <p:nvSpPr>
            <p:cNvPr id="28" name="Freeform 28"/>
            <p:cNvSpPr/>
            <p:nvPr/>
          </p:nvSpPr>
          <p:spPr>
            <a:xfrm>
              <a:off x="0" y="0"/>
              <a:ext cx="2015998" cy="364363"/>
            </a:xfrm>
            <a:custGeom>
              <a:avLst/>
              <a:gdLst/>
              <a:ahLst/>
              <a:cxnLst/>
              <a:rect l="l" t="t" r="r" b="b"/>
              <a:pathLst>
                <a:path w="2015998" h="364363">
                  <a:moveTo>
                    <a:pt x="2015998" y="0"/>
                  </a:moveTo>
                  <a:lnTo>
                    <a:pt x="2015998" y="364363"/>
                  </a:lnTo>
                  <a:lnTo>
                    <a:pt x="0" y="364363"/>
                  </a:lnTo>
                  <a:lnTo>
                    <a:pt x="0" y="0"/>
                  </a:lnTo>
                  <a:close/>
                </a:path>
              </a:pathLst>
            </a:custGeom>
            <a:solidFill>
              <a:srgbClr val="418AB3"/>
            </a:solidFill>
          </p:spPr>
        </p:sp>
      </p:grpSp>
      <p:grpSp>
        <p:nvGrpSpPr>
          <p:cNvPr id="29" name="Group 29"/>
          <p:cNvGrpSpPr/>
          <p:nvPr/>
        </p:nvGrpSpPr>
        <p:grpSpPr>
          <a:xfrm>
            <a:off x="9359820" y="3764880"/>
            <a:ext cx="8927820" cy="273240"/>
            <a:chOff x="0" y="0"/>
            <a:chExt cx="11903760" cy="364320"/>
          </a:xfrm>
        </p:grpSpPr>
        <p:sp>
          <p:nvSpPr>
            <p:cNvPr id="30" name="Freeform 30"/>
            <p:cNvSpPr/>
            <p:nvPr/>
          </p:nvSpPr>
          <p:spPr>
            <a:xfrm>
              <a:off x="0" y="0"/>
              <a:ext cx="11903710" cy="364363"/>
            </a:xfrm>
            <a:custGeom>
              <a:avLst/>
              <a:gdLst/>
              <a:ahLst/>
              <a:cxnLst/>
              <a:rect l="l" t="t" r="r" b="b"/>
              <a:pathLst>
                <a:path w="11903710" h="364363">
                  <a:moveTo>
                    <a:pt x="0" y="0"/>
                  </a:moveTo>
                  <a:lnTo>
                    <a:pt x="11903710" y="0"/>
                  </a:lnTo>
                  <a:lnTo>
                    <a:pt x="11903710" y="364363"/>
                  </a:lnTo>
                  <a:lnTo>
                    <a:pt x="0" y="364363"/>
                  </a:lnTo>
                  <a:close/>
                </a:path>
              </a:pathLst>
            </a:custGeom>
            <a:solidFill>
              <a:srgbClr val="418AB3"/>
            </a:solidFill>
          </p:spPr>
        </p:sp>
      </p:grpSp>
      <p:sp>
        <p:nvSpPr>
          <p:cNvPr id="31" name="TextBox 31"/>
          <p:cNvSpPr txBox="1"/>
          <p:nvPr/>
        </p:nvSpPr>
        <p:spPr>
          <a:xfrm>
            <a:off x="9271264" y="7826760"/>
            <a:ext cx="3437096" cy="796372"/>
          </a:xfrm>
          <a:prstGeom prst="rect">
            <a:avLst/>
          </a:prstGeom>
        </p:spPr>
        <p:txBody>
          <a:bodyPr wrap="square" lIns="0" tIns="0" rIns="0" bIns="0" rtlCol="0" anchor="t">
            <a:spAutoFit/>
          </a:bodyPr>
          <a:lstStyle/>
          <a:p>
            <a:pPr algn="r" rtl="1">
              <a:lnSpc>
                <a:spcPct val="150000"/>
              </a:lnSpc>
            </a:pPr>
            <a:r>
              <a:rPr lang="fa-IR" spc="25" dirty="0">
                <a:solidFill>
                  <a:srgbClr val="404040"/>
                </a:solidFill>
                <a:latin typeface="Montserrat"/>
                <a:cs typeface="B Nazanin" pitchFamily="2" charset="-78"/>
              </a:rPr>
              <a:t>یک پیشنهاد پاورپوینت مدرن که به زیبایی طراحی شده است دریافت کنید.</a:t>
            </a:r>
            <a:endParaRPr lang="en-US" sz="1800" spc="25" dirty="0">
              <a:solidFill>
                <a:srgbClr val="404040"/>
              </a:solidFill>
              <a:latin typeface="Montserrat"/>
              <a:cs typeface="B Nazanin" pitchFamily="2" charset="-78"/>
            </a:endParaRPr>
          </a:p>
        </p:txBody>
      </p:sp>
      <p:grpSp>
        <p:nvGrpSpPr>
          <p:cNvPr id="32" name="Group 32"/>
          <p:cNvGrpSpPr/>
          <p:nvPr/>
        </p:nvGrpSpPr>
        <p:grpSpPr>
          <a:xfrm>
            <a:off x="12972420" y="7845120"/>
            <a:ext cx="782460" cy="782460"/>
            <a:chOff x="0" y="0"/>
            <a:chExt cx="1043280" cy="1043280"/>
          </a:xfrm>
        </p:grpSpPr>
        <p:sp>
          <p:nvSpPr>
            <p:cNvPr id="33" name="Freeform 33"/>
            <p:cNvSpPr/>
            <p:nvPr/>
          </p:nvSpPr>
          <p:spPr>
            <a:xfrm>
              <a:off x="0" y="0"/>
              <a:ext cx="0" cy="0"/>
            </a:xfrm>
            <a:custGeom>
              <a:avLst/>
              <a:gdLst/>
              <a:ahLst/>
              <a:cxnLst/>
              <a:rect l="l" t="t" r="r" b="b"/>
              <a:pathLst>
                <a:path/>
              </a:pathLst>
            </a:custGeom>
            <a:solidFill>
              <a:srgbClr val="2AAAE2"/>
            </a:solidFill>
          </p:spPr>
        </p:sp>
      </p:grpSp>
      <p:sp>
        <p:nvSpPr>
          <p:cNvPr id="34" name="TextBox 34"/>
          <p:cNvSpPr txBox="1"/>
          <p:nvPr/>
        </p:nvSpPr>
        <p:spPr>
          <a:xfrm>
            <a:off x="13901760" y="829764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35" name="TextBox 35"/>
          <p:cNvSpPr txBox="1"/>
          <p:nvPr/>
        </p:nvSpPr>
        <p:spPr>
          <a:xfrm>
            <a:off x="13901760" y="789804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36" name="Group 36"/>
          <p:cNvGrpSpPr/>
          <p:nvPr/>
        </p:nvGrpSpPr>
        <p:grpSpPr>
          <a:xfrm>
            <a:off x="12972420" y="5368140"/>
            <a:ext cx="782460" cy="782460"/>
            <a:chOff x="0" y="0"/>
            <a:chExt cx="1043280" cy="1043280"/>
          </a:xfrm>
        </p:grpSpPr>
        <p:sp>
          <p:nvSpPr>
            <p:cNvPr id="37" name="Freeform 37"/>
            <p:cNvSpPr/>
            <p:nvPr/>
          </p:nvSpPr>
          <p:spPr>
            <a:xfrm>
              <a:off x="0" y="0"/>
              <a:ext cx="0" cy="0"/>
            </a:xfrm>
            <a:custGeom>
              <a:avLst/>
              <a:gdLst/>
              <a:ahLst/>
              <a:cxnLst/>
              <a:rect l="l" t="t" r="r" b="b"/>
              <a:pathLst>
                <a:path/>
              </a:pathLst>
            </a:custGeom>
            <a:solidFill>
              <a:srgbClr val="838383"/>
            </a:solidFill>
          </p:spPr>
        </p:sp>
      </p:grpSp>
      <p:sp>
        <p:nvSpPr>
          <p:cNvPr id="38" name="TextBox 38"/>
          <p:cNvSpPr txBox="1"/>
          <p:nvPr/>
        </p:nvSpPr>
        <p:spPr>
          <a:xfrm>
            <a:off x="13901760" y="582066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39" name="TextBox 39"/>
          <p:cNvSpPr txBox="1"/>
          <p:nvPr/>
        </p:nvSpPr>
        <p:spPr>
          <a:xfrm>
            <a:off x="13901760" y="542106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0" name="Group 40"/>
          <p:cNvGrpSpPr/>
          <p:nvPr/>
        </p:nvGrpSpPr>
        <p:grpSpPr>
          <a:xfrm>
            <a:off x="9134640" y="6611220"/>
            <a:ext cx="782460" cy="782460"/>
            <a:chOff x="0" y="0"/>
            <a:chExt cx="1043280" cy="1043280"/>
          </a:xfrm>
        </p:grpSpPr>
        <p:sp>
          <p:nvSpPr>
            <p:cNvPr id="41" name="Freeform 41"/>
            <p:cNvSpPr/>
            <p:nvPr/>
          </p:nvSpPr>
          <p:spPr>
            <a:xfrm>
              <a:off x="0" y="0"/>
              <a:ext cx="0" cy="0"/>
            </a:xfrm>
            <a:custGeom>
              <a:avLst/>
              <a:gdLst/>
              <a:ahLst/>
              <a:cxnLst/>
              <a:rect l="l" t="t" r="r" b="b"/>
              <a:pathLst>
                <a:path/>
              </a:pathLst>
            </a:custGeom>
            <a:solidFill>
              <a:srgbClr val="2AAAE2"/>
            </a:solidFill>
          </p:spPr>
        </p:sp>
      </p:grpSp>
      <p:sp>
        <p:nvSpPr>
          <p:cNvPr id="42" name="TextBox 42"/>
          <p:cNvSpPr txBox="1"/>
          <p:nvPr/>
        </p:nvSpPr>
        <p:spPr>
          <a:xfrm>
            <a:off x="6163020" y="706428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43" name="TextBox 43"/>
          <p:cNvSpPr txBox="1"/>
          <p:nvPr/>
        </p:nvSpPr>
        <p:spPr>
          <a:xfrm>
            <a:off x="6163020" y="666414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4" name="Group 44"/>
          <p:cNvGrpSpPr/>
          <p:nvPr/>
        </p:nvGrpSpPr>
        <p:grpSpPr>
          <a:xfrm>
            <a:off x="9115200" y="4129380"/>
            <a:ext cx="782460" cy="782460"/>
            <a:chOff x="0" y="0"/>
            <a:chExt cx="1043280" cy="1043280"/>
          </a:xfrm>
        </p:grpSpPr>
        <p:sp>
          <p:nvSpPr>
            <p:cNvPr id="45" name="Freeform 45"/>
            <p:cNvSpPr/>
            <p:nvPr/>
          </p:nvSpPr>
          <p:spPr>
            <a:xfrm>
              <a:off x="0" y="0"/>
              <a:ext cx="0" cy="0"/>
            </a:xfrm>
            <a:custGeom>
              <a:avLst/>
              <a:gdLst/>
              <a:ahLst/>
              <a:cxnLst/>
              <a:rect l="l" t="t" r="r" b="b"/>
              <a:pathLst>
                <a:path/>
              </a:pathLst>
            </a:custGeom>
            <a:solidFill>
              <a:srgbClr val="2AAAE2"/>
            </a:solidFill>
          </p:spPr>
        </p:sp>
      </p:grpSp>
      <p:sp>
        <p:nvSpPr>
          <p:cNvPr id="46" name="TextBox 46"/>
          <p:cNvSpPr txBox="1"/>
          <p:nvPr/>
        </p:nvSpPr>
        <p:spPr>
          <a:xfrm>
            <a:off x="6163020" y="458244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47" name="TextBox 47"/>
          <p:cNvSpPr txBox="1"/>
          <p:nvPr/>
        </p:nvSpPr>
        <p:spPr>
          <a:xfrm>
            <a:off x="6163020" y="4182300"/>
            <a:ext cx="2754000" cy="322920"/>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ماموریت</a:t>
            </a:r>
            <a:endParaRPr lang="en-US" sz="2100" spc="29" dirty="0">
              <a:solidFill>
                <a:srgbClr val="404040"/>
              </a:solidFill>
              <a:latin typeface="Montserrat Bold"/>
              <a:cs typeface="B Nazanin" pitchFamily="2" charset="-78"/>
            </a:endParaRPr>
          </a:p>
        </p:txBody>
      </p:sp>
      <p:grpSp>
        <p:nvGrpSpPr>
          <p:cNvPr id="48" name="Group 48"/>
          <p:cNvGrpSpPr/>
          <p:nvPr/>
        </p:nvGrpSpPr>
        <p:grpSpPr>
          <a:xfrm>
            <a:off x="12951900" y="3519180"/>
            <a:ext cx="782460" cy="782460"/>
            <a:chOff x="0" y="0"/>
            <a:chExt cx="1043280" cy="1043280"/>
          </a:xfrm>
        </p:grpSpPr>
        <p:sp>
          <p:nvSpPr>
            <p:cNvPr id="49" name="Freeform 49"/>
            <p:cNvSpPr/>
            <p:nvPr/>
          </p:nvSpPr>
          <p:spPr>
            <a:xfrm>
              <a:off x="0" y="0"/>
              <a:ext cx="0" cy="0"/>
            </a:xfrm>
            <a:custGeom>
              <a:avLst/>
              <a:gdLst/>
              <a:ahLst/>
              <a:cxnLst/>
              <a:rect l="l" t="t" r="r" b="b"/>
              <a:pathLst>
                <a:path/>
              </a:pathLst>
            </a:custGeom>
            <a:solidFill>
              <a:srgbClr val="2AAAE2"/>
            </a:solidFill>
          </p:spPr>
        </p:sp>
      </p:grpSp>
      <p:sp>
        <p:nvSpPr>
          <p:cNvPr id="50" name="TextBox 50"/>
          <p:cNvSpPr txBox="1"/>
          <p:nvPr/>
        </p:nvSpPr>
        <p:spPr>
          <a:xfrm>
            <a:off x="11958840" y="3119580"/>
            <a:ext cx="2754000" cy="282129"/>
          </a:xfrm>
          <a:prstGeom prst="rect">
            <a:avLst/>
          </a:prstGeom>
        </p:spPr>
        <p:txBody>
          <a:bodyPr lIns="0" tIns="0" rIns="0" bIns="0" rtlCol="0" anchor="t">
            <a:spAutoFit/>
          </a:bodyPr>
          <a:lstStyle/>
          <a:p>
            <a:pPr algn="r" rtl="1">
              <a:lnSpc>
                <a:spcPts val="2160"/>
              </a:lnSpc>
            </a:pPr>
            <a:r>
              <a:rPr lang="fa-IR" sz="1800" spc="25" dirty="0">
                <a:solidFill>
                  <a:srgbClr val="404040"/>
                </a:solidFill>
                <a:latin typeface="Montserrat"/>
                <a:cs typeface="B Nazanin" pitchFamily="2" charset="-78"/>
              </a:rPr>
              <a:t>پاورپوینت مدرن</a:t>
            </a:r>
            <a:endParaRPr lang="en-US" sz="1800" spc="25" dirty="0">
              <a:solidFill>
                <a:srgbClr val="404040"/>
              </a:solidFill>
              <a:latin typeface="Montserrat"/>
              <a:cs typeface="B Nazanin" pitchFamily="2" charset="-78"/>
            </a:endParaRPr>
          </a:p>
        </p:txBody>
      </p:sp>
      <p:sp>
        <p:nvSpPr>
          <p:cNvPr id="51" name="TextBox 51"/>
          <p:cNvSpPr txBox="1"/>
          <p:nvPr/>
        </p:nvSpPr>
        <p:spPr>
          <a:xfrm>
            <a:off x="11956680" y="2715660"/>
            <a:ext cx="2754000" cy="322920"/>
          </a:xfrm>
          <a:prstGeom prst="rect">
            <a:avLst/>
          </a:prstGeom>
        </p:spPr>
        <p:txBody>
          <a:bodyPr lIns="0" tIns="0" rIns="0" bIns="0" rtlCol="0" anchor="t">
            <a:spAutoFit/>
          </a:bodyPr>
          <a:lstStyle/>
          <a:p>
            <a:pPr algn="r" rtl="1">
              <a:lnSpc>
                <a:spcPts val="2520"/>
              </a:lnSpc>
            </a:pPr>
            <a:r>
              <a:rPr lang="fa-IR" sz="2100" spc="29" dirty="0">
                <a:solidFill>
                  <a:srgbClr val="418AB3"/>
                </a:solidFill>
                <a:latin typeface="Montserrat Bold"/>
                <a:cs typeface="B Nazanin" pitchFamily="2" charset="-78"/>
              </a:rPr>
              <a:t>ماموریت</a:t>
            </a:r>
            <a:endParaRPr lang="en-US" sz="2100" spc="29" dirty="0">
              <a:solidFill>
                <a:srgbClr val="418AB3"/>
              </a:solidFill>
              <a:latin typeface="Montserrat Bold"/>
              <a:cs typeface="B Nazanin" pitchFamily="2" charset="-78"/>
            </a:endParaRPr>
          </a:p>
        </p:txBody>
      </p:sp>
      <p:sp>
        <p:nvSpPr>
          <p:cNvPr id="52" name="TextBox 52"/>
          <p:cNvSpPr txBox="1"/>
          <p:nvPr/>
        </p:nvSpPr>
        <p:spPr>
          <a:xfrm>
            <a:off x="1365120" y="5498280"/>
            <a:ext cx="3518100" cy="1627369"/>
          </a:xfrm>
          <a:prstGeom prst="rect">
            <a:avLst/>
          </a:prstGeom>
        </p:spPr>
        <p:txBody>
          <a:bodyPr lIns="0" tIns="0" rIns="0" bIns="0" rtlCol="0" anchor="t">
            <a:spAutoFit/>
          </a:bodyPr>
          <a:lstStyle/>
          <a:p>
            <a:pPr algn="r" rtl="1">
              <a:lnSpc>
                <a:spcPct val="150000"/>
              </a:lnSpc>
            </a:pPr>
            <a:r>
              <a:rPr lang="fa-IR" spc="25" dirty="0">
                <a:solidFill>
                  <a:srgbClr val="404040"/>
                </a:solidFill>
                <a:latin typeface="Montserrat"/>
                <a:cs typeface="B Nazanin" pitchFamily="2" charset="-78"/>
              </a:rPr>
              <a:t>مثال اسلاید متنی : یک ارائه پاورپوینت مدرن که به زیبایی طراحی شده است دریافت کنید. من امیدوارم و معتقدم که این الگو زمان، پول و اعتبار شما را جلب کند.</a:t>
            </a:r>
            <a:endParaRPr lang="en-US" spc="25" dirty="0">
              <a:solidFill>
                <a:srgbClr val="404040"/>
              </a:solidFill>
              <a:latin typeface="Montserrat"/>
              <a:cs typeface="B Nazanin" pitchFamily="2" charset="-78"/>
            </a:endParaRPr>
          </a:p>
        </p:txBody>
      </p:sp>
      <p:grpSp>
        <p:nvGrpSpPr>
          <p:cNvPr id="53" name="Group 53"/>
          <p:cNvGrpSpPr/>
          <p:nvPr/>
        </p:nvGrpSpPr>
        <p:grpSpPr>
          <a:xfrm>
            <a:off x="11145060" y="9418680"/>
            <a:ext cx="473040" cy="346680"/>
            <a:chOff x="0" y="0"/>
            <a:chExt cx="630720" cy="462240"/>
          </a:xfrm>
        </p:grpSpPr>
        <p:sp>
          <p:nvSpPr>
            <p:cNvPr id="54" name="Freeform 54"/>
            <p:cNvSpPr/>
            <p:nvPr/>
          </p:nvSpPr>
          <p:spPr>
            <a:xfrm>
              <a:off x="0" y="0"/>
              <a:ext cx="707644" cy="462280"/>
            </a:xfrm>
            <a:custGeom>
              <a:avLst/>
              <a:gdLst/>
              <a:ahLst/>
              <a:cxnLst/>
              <a:rect l="l" t="t" r="r" b="b"/>
              <a:pathLst>
                <a:path w="707644" h="462280">
                  <a:moveTo>
                    <a:pt x="231902" y="285877"/>
                  </a:moveTo>
                  <a:cubicBezTo>
                    <a:pt x="223266" y="285877"/>
                    <a:pt x="216154" y="292862"/>
                    <a:pt x="216154" y="301625"/>
                  </a:cubicBezTo>
                  <a:lnTo>
                    <a:pt x="216154" y="310896"/>
                  </a:lnTo>
                  <a:cubicBezTo>
                    <a:pt x="216154" y="319532"/>
                    <a:pt x="223139" y="326644"/>
                    <a:pt x="231902" y="326644"/>
                  </a:cubicBezTo>
                  <a:lnTo>
                    <a:pt x="401320" y="326644"/>
                  </a:lnTo>
                  <a:cubicBezTo>
                    <a:pt x="409956" y="326644"/>
                    <a:pt x="417068" y="319659"/>
                    <a:pt x="417068" y="310896"/>
                  </a:cubicBezTo>
                  <a:lnTo>
                    <a:pt x="417068" y="301625"/>
                  </a:lnTo>
                  <a:cubicBezTo>
                    <a:pt x="417068" y="292989"/>
                    <a:pt x="410083" y="285877"/>
                    <a:pt x="401320" y="285877"/>
                  </a:cubicBezTo>
                  <a:close/>
                  <a:moveTo>
                    <a:pt x="670687" y="191516"/>
                  </a:moveTo>
                  <a:cubicBezTo>
                    <a:pt x="650240" y="191516"/>
                    <a:pt x="633730" y="208026"/>
                    <a:pt x="633730" y="228473"/>
                  </a:cubicBezTo>
                  <a:cubicBezTo>
                    <a:pt x="633730" y="248920"/>
                    <a:pt x="650240" y="265430"/>
                    <a:pt x="670687" y="265430"/>
                  </a:cubicBezTo>
                  <a:cubicBezTo>
                    <a:pt x="691134" y="265430"/>
                    <a:pt x="707644" y="248920"/>
                    <a:pt x="707644" y="228473"/>
                  </a:cubicBezTo>
                  <a:cubicBezTo>
                    <a:pt x="707644" y="208026"/>
                    <a:pt x="691134" y="191516"/>
                    <a:pt x="670687" y="191516"/>
                  </a:cubicBezTo>
                  <a:close/>
                  <a:moveTo>
                    <a:pt x="301244" y="191516"/>
                  </a:moveTo>
                  <a:cubicBezTo>
                    <a:pt x="280797" y="191516"/>
                    <a:pt x="264287" y="208026"/>
                    <a:pt x="264287" y="228473"/>
                  </a:cubicBezTo>
                  <a:cubicBezTo>
                    <a:pt x="264287" y="248920"/>
                    <a:pt x="280797" y="265430"/>
                    <a:pt x="301244" y="265430"/>
                  </a:cubicBezTo>
                  <a:cubicBezTo>
                    <a:pt x="321691" y="265430"/>
                    <a:pt x="338201" y="248920"/>
                    <a:pt x="338201" y="228473"/>
                  </a:cubicBezTo>
                  <a:cubicBezTo>
                    <a:pt x="338201" y="208026"/>
                    <a:pt x="321691" y="191516"/>
                    <a:pt x="301244" y="191516"/>
                  </a:cubicBezTo>
                  <a:close/>
                  <a:moveTo>
                    <a:pt x="337820" y="30226"/>
                  </a:moveTo>
                  <a:lnTo>
                    <a:pt x="141097" y="166624"/>
                  </a:lnTo>
                  <a:lnTo>
                    <a:pt x="492125" y="166624"/>
                  </a:lnTo>
                  <a:lnTo>
                    <a:pt x="464820" y="30226"/>
                  </a:lnTo>
                  <a:close/>
                  <a:moveTo>
                    <a:pt x="131445" y="0"/>
                  </a:moveTo>
                  <a:lnTo>
                    <a:pt x="501777" y="0"/>
                  </a:lnTo>
                  <a:lnTo>
                    <a:pt x="531241" y="117983"/>
                  </a:lnTo>
                  <a:cubicBezTo>
                    <a:pt x="536956" y="112522"/>
                    <a:pt x="544830" y="109474"/>
                    <a:pt x="553339" y="109474"/>
                  </a:cubicBezTo>
                  <a:lnTo>
                    <a:pt x="596011" y="109474"/>
                  </a:lnTo>
                  <a:cubicBezTo>
                    <a:pt x="615188" y="109474"/>
                    <a:pt x="630682" y="124968"/>
                    <a:pt x="630682" y="144272"/>
                  </a:cubicBezTo>
                  <a:lnTo>
                    <a:pt x="630682" y="153924"/>
                  </a:lnTo>
                  <a:cubicBezTo>
                    <a:pt x="630682" y="173101"/>
                    <a:pt x="615188" y="188722"/>
                    <a:pt x="596011" y="188722"/>
                  </a:cubicBezTo>
                  <a:lnTo>
                    <a:pt x="592963" y="188722"/>
                  </a:lnTo>
                  <a:cubicBezTo>
                    <a:pt x="594106" y="192151"/>
                    <a:pt x="594741" y="195707"/>
                    <a:pt x="594741" y="199517"/>
                  </a:cubicBezTo>
                  <a:lnTo>
                    <a:pt x="594741" y="391414"/>
                  </a:lnTo>
                  <a:lnTo>
                    <a:pt x="560832" y="391414"/>
                  </a:lnTo>
                  <a:lnTo>
                    <a:pt x="560832" y="438912"/>
                  </a:lnTo>
                  <a:cubicBezTo>
                    <a:pt x="560832" y="451866"/>
                    <a:pt x="550291" y="462280"/>
                    <a:pt x="537464" y="462280"/>
                  </a:cubicBezTo>
                  <a:lnTo>
                    <a:pt x="443865" y="462280"/>
                  </a:lnTo>
                  <a:cubicBezTo>
                    <a:pt x="430911" y="462280"/>
                    <a:pt x="420497" y="451739"/>
                    <a:pt x="420497" y="438912"/>
                  </a:cubicBezTo>
                  <a:lnTo>
                    <a:pt x="420497" y="391414"/>
                  </a:lnTo>
                  <a:lnTo>
                    <a:pt x="212852" y="391414"/>
                  </a:lnTo>
                  <a:lnTo>
                    <a:pt x="212852" y="438912"/>
                  </a:lnTo>
                  <a:cubicBezTo>
                    <a:pt x="212852" y="451866"/>
                    <a:pt x="202311" y="462280"/>
                    <a:pt x="189484" y="462280"/>
                  </a:cubicBezTo>
                  <a:lnTo>
                    <a:pt x="95758" y="462280"/>
                  </a:lnTo>
                  <a:cubicBezTo>
                    <a:pt x="82804" y="462280"/>
                    <a:pt x="72390" y="451739"/>
                    <a:pt x="72390" y="438912"/>
                  </a:cubicBezTo>
                  <a:lnTo>
                    <a:pt x="72390" y="391414"/>
                  </a:lnTo>
                  <a:lnTo>
                    <a:pt x="38608" y="391414"/>
                  </a:lnTo>
                  <a:lnTo>
                    <a:pt x="38608" y="199390"/>
                  </a:lnTo>
                  <a:cubicBezTo>
                    <a:pt x="38608" y="195580"/>
                    <a:pt x="39116" y="192024"/>
                    <a:pt x="40386" y="188595"/>
                  </a:cubicBezTo>
                  <a:lnTo>
                    <a:pt x="34671" y="188595"/>
                  </a:lnTo>
                  <a:cubicBezTo>
                    <a:pt x="15494" y="188595"/>
                    <a:pt x="0" y="173101"/>
                    <a:pt x="0" y="153924"/>
                  </a:cubicBezTo>
                  <a:lnTo>
                    <a:pt x="0" y="144272"/>
                  </a:lnTo>
                  <a:cubicBezTo>
                    <a:pt x="0" y="125095"/>
                    <a:pt x="15494" y="109474"/>
                    <a:pt x="34671" y="109474"/>
                  </a:cubicBezTo>
                  <a:lnTo>
                    <a:pt x="77343" y="109474"/>
                  </a:lnTo>
                  <a:cubicBezTo>
                    <a:pt x="86741" y="109474"/>
                    <a:pt x="95377" y="113284"/>
                    <a:pt x="101600" y="119380"/>
                  </a:cubicBezTo>
                  <a:close/>
                </a:path>
              </a:pathLst>
            </a:custGeom>
            <a:solidFill>
              <a:srgbClr val="FFFFFF"/>
            </a:solidFill>
          </p:spPr>
        </p:sp>
      </p:grpSp>
      <p:sp>
        <p:nvSpPr>
          <p:cNvPr id="55" name="TextBox 55"/>
          <p:cNvSpPr txBox="1"/>
          <p:nvPr/>
        </p:nvSpPr>
        <p:spPr>
          <a:xfrm>
            <a:off x="1255140" y="3031920"/>
            <a:ext cx="4805100" cy="1708920"/>
          </a:xfrm>
          <a:prstGeom prst="rect">
            <a:avLst/>
          </a:prstGeom>
        </p:spPr>
        <p:txBody>
          <a:bodyPr lIns="0" tIns="0" rIns="0" bIns="0" rtlCol="0" anchor="t">
            <a:spAutoFit/>
          </a:bodyPr>
          <a:lstStyle/>
          <a:p>
            <a:pPr algn="r" rtl="1">
              <a:lnSpc>
                <a:spcPts val="4320"/>
              </a:lnSpc>
            </a:pPr>
            <a:r>
              <a:rPr lang="fa-IR" sz="3600" spc="51" dirty="0">
                <a:solidFill>
                  <a:srgbClr val="FFFFFF"/>
                </a:solidFill>
                <a:latin typeface="Montserrat"/>
                <a:cs typeface="B Nazanin" pitchFamily="2" charset="-78"/>
              </a:rPr>
              <a:t>چیدمان</a:t>
            </a:r>
          </a:p>
          <a:p>
            <a:pPr algn="r" rtl="1">
              <a:lnSpc>
                <a:spcPts val="4320"/>
              </a:lnSpc>
            </a:pPr>
            <a:r>
              <a:rPr lang="fa-IR" sz="3600" spc="51" dirty="0">
                <a:solidFill>
                  <a:srgbClr val="FFFFFF"/>
                </a:solidFill>
                <a:latin typeface="Montserrat"/>
                <a:cs typeface="B Nazanin" pitchFamily="2" charset="-78"/>
              </a:rPr>
              <a:t>پاک کردن اسلاید متنی برای پیشنهاد شما</a:t>
            </a:r>
            <a:endParaRPr lang="en-US" sz="3600" spc="51" dirty="0">
              <a:solidFill>
                <a:srgbClr val="FFFFFF"/>
              </a:solidFill>
              <a:latin typeface="Montserrat"/>
              <a:cs typeface="B Nazanin" pitchFamily="2" charset="-78"/>
            </a:endParaRPr>
          </a:p>
        </p:txBody>
      </p:sp>
      <p:grpSp>
        <p:nvGrpSpPr>
          <p:cNvPr id="56" name="Group 56"/>
          <p:cNvGrpSpPr/>
          <p:nvPr/>
        </p:nvGrpSpPr>
        <p:grpSpPr>
          <a:xfrm rot="2722800">
            <a:off x="13312080" y="5525280"/>
            <a:ext cx="242460" cy="532440"/>
            <a:chOff x="0" y="0"/>
            <a:chExt cx="323280" cy="709920"/>
          </a:xfrm>
        </p:grpSpPr>
        <p:sp>
          <p:nvSpPr>
            <p:cNvPr id="57" name="Freeform 57"/>
            <p:cNvSpPr/>
            <p:nvPr/>
          </p:nvSpPr>
          <p:spPr>
            <a:xfrm>
              <a:off x="-42418" y="16129"/>
              <a:ext cx="323342" cy="709803"/>
            </a:xfrm>
            <a:custGeom>
              <a:avLst/>
              <a:gdLst/>
              <a:ahLst/>
              <a:cxnLst/>
              <a:rect l="l" t="t" r="r" b="b"/>
              <a:pathLst>
                <a:path w="323342" h="709803">
                  <a:moveTo>
                    <a:pt x="90551" y="0"/>
                  </a:moveTo>
                  <a:cubicBezTo>
                    <a:pt x="90551" y="0"/>
                    <a:pt x="0" y="114935"/>
                    <a:pt x="113665" y="283083"/>
                  </a:cubicBezTo>
                  <a:cubicBezTo>
                    <a:pt x="227330" y="450215"/>
                    <a:pt x="233680" y="562991"/>
                    <a:pt x="245745" y="636397"/>
                  </a:cubicBezTo>
                  <a:cubicBezTo>
                    <a:pt x="256794" y="709803"/>
                    <a:pt x="293751" y="691769"/>
                    <a:pt x="293751" y="691769"/>
                  </a:cubicBezTo>
                  <a:cubicBezTo>
                    <a:pt x="293751" y="691769"/>
                    <a:pt x="323342" y="678942"/>
                    <a:pt x="318643" y="618363"/>
                  </a:cubicBezTo>
                  <a:cubicBezTo>
                    <a:pt x="313944" y="557784"/>
                    <a:pt x="282702" y="430022"/>
                    <a:pt x="188468" y="268224"/>
                  </a:cubicBezTo>
                  <a:cubicBezTo>
                    <a:pt x="188468" y="268224"/>
                    <a:pt x="210693" y="152273"/>
                    <a:pt x="123825" y="131953"/>
                  </a:cubicBezTo>
                  <a:lnTo>
                    <a:pt x="90551" y="0"/>
                  </a:lnTo>
                  <a:close/>
                </a:path>
              </a:pathLst>
            </a:custGeom>
            <a:solidFill>
              <a:srgbClr val="FFFFFF"/>
            </a:solidFill>
          </p:spPr>
        </p:sp>
      </p:grpSp>
      <p:grpSp>
        <p:nvGrpSpPr>
          <p:cNvPr id="58" name="Group 58"/>
          <p:cNvGrpSpPr/>
          <p:nvPr/>
        </p:nvGrpSpPr>
        <p:grpSpPr>
          <a:xfrm rot="2722800">
            <a:off x="13254300" y="5466960"/>
            <a:ext cx="242460" cy="532440"/>
            <a:chOff x="0" y="0"/>
            <a:chExt cx="323280" cy="709920"/>
          </a:xfrm>
        </p:grpSpPr>
        <p:sp>
          <p:nvSpPr>
            <p:cNvPr id="59" name="Freeform 59"/>
            <p:cNvSpPr/>
            <p:nvPr/>
          </p:nvSpPr>
          <p:spPr>
            <a:xfrm>
              <a:off x="9779" y="16129"/>
              <a:ext cx="323342" cy="709803"/>
            </a:xfrm>
            <a:custGeom>
              <a:avLst/>
              <a:gdLst/>
              <a:ahLst/>
              <a:cxnLst/>
              <a:rect l="l" t="t" r="r" b="b"/>
              <a:pathLst>
                <a:path w="323342" h="709803">
                  <a:moveTo>
                    <a:pt x="232791" y="0"/>
                  </a:moveTo>
                  <a:cubicBezTo>
                    <a:pt x="232791" y="0"/>
                    <a:pt x="323342" y="114935"/>
                    <a:pt x="209677" y="283083"/>
                  </a:cubicBezTo>
                  <a:cubicBezTo>
                    <a:pt x="96139" y="450215"/>
                    <a:pt x="89662" y="562991"/>
                    <a:pt x="77597" y="636397"/>
                  </a:cubicBezTo>
                  <a:cubicBezTo>
                    <a:pt x="66548" y="709803"/>
                    <a:pt x="29591" y="691769"/>
                    <a:pt x="29591" y="691769"/>
                  </a:cubicBezTo>
                  <a:cubicBezTo>
                    <a:pt x="29591" y="691769"/>
                    <a:pt x="0" y="679069"/>
                    <a:pt x="4699" y="618363"/>
                  </a:cubicBezTo>
                  <a:cubicBezTo>
                    <a:pt x="9398" y="557657"/>
                    <a:pt x="40767" y="430022"/>
                    <a:pt x="134874" y="268224"/>
                  </a:cubicBezTo>
                  <a:cubicBezTo>
                    <a:pt x="134874" y="268224"/>
                    <a:pt x="112649" y="152273"/>
                    <a:pt x="199517" y="131953"/>
                  </a:cubicBezTo>
                  <a:lnTo>
                    <a:pt x="232791" y="0"/>
                  </a:lnTo>
                  <a:close/>
                </a:path>
              </a:pathLst>
            </a:custGeom>
            <a:solidFill>
              <a:srgbClr val="FFFFFF"/>
            </a:solidFill>
          </p:spPr>
        </p:sp>
      </p:grpSp>
      <p:grpSp>
        <p:nvGrpSpPr>
          <p:cNvPr id="60" name="Group 60"/>
          <p:cNvGrpSpPr/>
          <p:nvPr/>
        </p:nvGrpSpPr>
        <p:grpSpPr>
          <a:xfrm rot="2722800">
            <a:off x="13450320" y="5660820"/>
            <a:ext cx="54540" cy="54540"/>
            <a:chOff x="0" y="0"/>
            <a:chExt cx="72720" cy="72720"/>
          </a:xfrm>
        </p:grpSpPr>
        <p:sp>
          <p:nvSpPr>
            <p:cNvPr id="61" name="Freeform 61"/>
            <p:cNvSpPr/>
            <p:nvPr/>
          </p:nvSpPr>
          <p:spPr>
            <a:xfrm>
              <a:off x="22860" y="22860"/>
              <a:ext cx="72771" cy="72771"/>
            </a:xfrm>
            <a:custGeom>
              <a:avLst/>
              <a:gdLst/>
              <a:ahLst/>
              <a:cxnLst/>
              <a:rect l="l" t="t" r="r" b="b"/>
              <a:pathLst>
                <a:path w="72771" h="72771">
                  <a:moveTo>
                    <a:pt x="72771" y="36449"/>
                  </a:moveTo>
                  <a:cubicBezTo>
                    <a:pt x="72771" y="56515"/>
                    <a:pt x="56515" y="72771"/>
                    <a:pt x="36449" y="72771"/>
                  </a:cubicBezTo>
                  <a:cubicBezTo>
                    <a:pt x="16383" y="72771"/>
                    <a:pt x="0" y="56515"/>
                    <a:pt x="0" y="36449"/>
                  </a:cubicBezTo>
                  <a:cubicBezTo>
                    <a:pt x="0" y="16383"/>
                    <a:pt x="16383" y="0"/>
                    <a:pt x="36449" y="0"/>
                  </a:cubicBezTo>
                  <a:cubicBezTo>
                    <a:pt x="56515" y="0"/>
                    <a:pt x="72771" y="16383"/>
                    <a:pt x="72771" y="36449"/>
                  </a:cubicBezTo>
                  <a:close/>
                </a:path>
              </a:pathLst>
            </a:custGeom>
            <a:solidFill>
              <a:srgbClr val="FFFFFF"/>
            </a:solidFill>
          </p:spPr>
        </p:sp>
      </p:grpSp>
      <p:grpSp>
        <p:nvGrpSpPr>
          <p:cNvPr id="62" name="Group 62"/>
          <p:cNvGrpSpPr/>
          <p:nvPr/>
        </p:nvGrpSpPr>
        <p:grpSpPr>
          <a:xfrm rot="2722800">
            <a:off x="13186800" y="5654340"/>
            <a:ext cx="117720" cy="258120"/>
            <a:chOff x="0" y="0"/>
            <a:chExt cx="156960" cy="344160"/>
          </a:xfrm>
        </p:grpSpPr>
        <p:sp>
          <p:nvSpPr>
            <p:cNvPr id="63" name="Freeform 63"/>
            <p:cNvSpPr/>
            <p:nvPr/>
          </p:nvSpPr>
          <p:spPr>
            <a:xfrm>
              <a:off x="4191" y="7620"/>
              <a:ext cx="156972" cy="344297"/>
            </a:xfrm>
            <a:custGeom>
              <a:avLst/>
              <a:gdLst/>
              <a:ahLst/>
              <a:cxnLst/>
              <a:rect l="l" t="t" r="r" b="b"/>
              <a:pathLst>
                <a:path w="156972" h="344297">
                  <a:moveTo>
                    <a:pt x="106553" y="0"/>
                  </a:moveTo>
                  <a:cubicBezTo>
                    <a:pt x="37338" y="106299"/>
                    <a:pt x="7747" y="213487"/>
                    <a:pt x="4445" y="256413"/>
                  </a:cubicBezTo>
                  <a:cubicBezTo>
                    <a:pt x="0" y="314579"/>
                    <a:pt x="34036" y="326898"/>
                    <a:pt x="34036" y="326898"/>
                  </a:cubicBezTo>
                  <a:cubicBezTo>
                    <a:pt x="34036" y="326898"/>
                    <a:pt x="76835" y="344297"/>
                    <a:pt x="91059" y="273812"/>
                  </a:cubicBezTo>
                  <a:cubicBezTo>
                    <a:pt x="100965" y="224790"/>
                    <a:pt x="107569" y="156337"/>
                    <a:pt x="156972" y="64516"/>
                  </a:cubicBezTo>
                  <a:lnTo>
                    <a:pt x="106553" y="0"/>
                  </a:lnTo>
                  <a:close/>
                </a:path>
              </a:pathLst>
            </a:custGeom>
            <a:solidFill>
              <a:srgbClr val="FFFFFF"/>
            </a:solidFill>
          </p:spPr>
        </p:sp>
      </p:grpSp>
      <p:grpSp>
        <p:nvGrpSpPr>
          <p:cNvPr id="64" name="Group 64"/>
          <p:cNvGrpSpPr/>
          <p:nvPr/>
        </p:nvGrpSpPr>
        <p:grpSpPr>
          <a:xfrm rot="2722800">
            <a:off x="13317480" y="5801220"/>
            <a:ext cx="117720" cy="250560"/>
            <a:chOff x="0" y="0"/>
            <a:chExt cx="156960" cy="334080"/>
          </a:xfrm>
        </p:grpSpPr>
        <p:sp>
          <p:nvSpPr>
            <p:cNvPr id="65" name="Freeform 65"/>
            <p:cNvSpPr/>
            <p:nvPr/>
          </p:nvSpPr>
          <p:spPr>
            <a:xfrm>
              <a:off x="8255" y="7747"/>
              <a:ext cx="156972" cy="334137"/>
            </a:xfrm>
            <a:custGeom>
              <a:avLst/>
              <a:gdLst/>
              <a:ahLst/>
              <a:cxnLst/>
              <a:rect l="l" t="t" r="r" b="b"/>
              <a:pathLst>
                <a:path w="156972" h="334137">
                  <a:moveTo>
                    <a:pt x="61468" y="0"/>
                  </a:moveTo>
                  <a:lnTo>
                    <a:pt x="0" y="50673"/>
                  </a:lnTo>
                  <a:cubicBezTo>
                    <a:pt x="49403" y="143764"/>
                    <a:pt x="57023" y="211963"/>
                    <a:pt x="65913" y="262763"/>
                  </a:cubicBezTo>
                  <a:cubicBezTo>
                    <a:pt x="79121" y="334137"/>
                    <a:pt x="122936" y="316484"/>
                    <a:pt x="122936" y="316484"/>
                  </a:cubicBezTo>
                  <a:cubicBezTo>
                    <a:pt x="122936" y="316484"/>
                    <a:pt x="156972" y="304038"/>
                    <a:pt x="152527" y="245110"/>
                  </a:cubicBezTo>
                  <a:cubicBezTo>
                    <a:pt x="149225" y="186182"/>
                    <a:pt x="114173" y="88900"/>
                    <a:pt x="61468" y="0"/>
                  </a:cubicBezTo>
                  <a:close/>
                </a:path>
              </a:pathLst>
            </a:custGeom>
            <a:solidFill>
              <a:srgbClr val="FFFFFF"/>
            </a:solidFill>
          </p:spPr>
        </p:sp>
      </p:grpSp>
      <p:grpSp>
        <p:nvGrpSpPr>
          <p:cNvPr id="66" name="Group 66"/>
          <p:cNvGrpSpPr/>
          <p:nvPr/>
        </p:nvGrpSpPr>
        <p:grpSpPr>
          <a:xfrm rot="2218800">
            <a:off x="9428400" y="4261140"/>
            <a:ext cx="260820" cy="282960"/>
            <a:chOff x="0" y="0"/>
            <a:chExt cx="347760" cy="377280"/>
          </a:xfrm>
        </p:grpSpPr>
        <p:sp>
          <p:nvSpPr>
            <p:cNvPr id="67" name="Freeform 67"/>
            <p:cNvSpPr/>
            <p:nvPr/>
          </p:nvSpPr>
          <p:spPr>
            <a:xfrm>
              <a:off x="11430" y="11430"/>
              <a:ext cx="347853" cy="377190"/>
            </a:xfrm>
            <a:custGeom>
              <a:avLst/>
              <a:gdLst/>
              <a:ahLst/>
              <a:cxnLst/>
              <a:rect l="l" t="t" r="r" b="b"/>
              <a:pathLst>
                <a:path w="347853" h="377190">
                  <a:moveTo>
                    <a:pt x="347853" y="353060"/>
                  </a:moveTo>
                  <a:cubicBezTo>
                    <a:pt x="347853" y="357632"/>
                    <a:pt x="346329" y="362204"/>
                    <a:pt x="344043" y="365887"/>
                  </a:cubicBezTo>
                  <a:cubicBezTo>
                    <a:pt x="339471" y="372745"/>
                    <a:pt x="331089" y="377190"/>
                    <a:pt x="321945" y="377190"/>
                  </a:cubicBezTo>
                  <a:lnTo>
                    <a:pt x="25908" y="377190"/>
                  </a:lnTo>
                  <a:cubicBezTo>
                    <a:pt x="16764" y="377190"/>
                    <a:pt x="9144" y="372618"/>
                    <a:pt x="3810" y="365887"/>
                  </a:cubicBezTo>
                  <a:cubicBezTo>
                    <a:pt x="1524" y="362077"/>
                    <a:pt x="0" y="357505"/>
                    <a:pt x="0" y="353060"/>
                  </a:cubicBezTo>
                  <a:cubicBezTo>
                    <a:pt x="0" y="349250"/>
                    <a:pt x="762" y="345440"/>
                    <a:pt x="2286" y="342392"/>
                  </a:cubicBezTo>
                  <a:lnTo>
                    <a:pt x="149987" y="14478"/>
                  </a:lnTo>
                  <a:cubicBezTo>
                    <a:pt x="154559" y="6096"/>
                    <a:pt x="163703" y="0"/>
                    <a:pt x="173609" y="0"/>
                  </a:cubicBezTo>
                  <a:cubicBezTo>
                    <a:pt x="183515" y="0"/>
                    <a:pt x="192659" y="5334"/>
                    <a:pt x="197231" y="14351"/>
                  </a:cubicBezTo>
                  <a:lnTo>
                    <a:pt x="344805" y="342519"/>
                  </a:lnTo>
                  <a:cubicBezTo>
                    <a:pt x="347091" y="345567"/>
                    <a:pt x="347853" y="349377"/>
                    <a:pt x="347853" y="353187"/>
                  </a:cubicBezTo>
                  <a:close/>
                </a:path>
              </a:pathLst>
            </a:custGeom>
            <a:solidFill>
              <a:srgbClr val="FFFFFF"/>
            </a:solidFill>
          </p:spPr>
        </p:sp>
      </p:grpSp>
      <p:grpSp>
        <p:nvGrpSpPr>
          <p:cNvPr id="68" name="Group 68"/>
          <p:cNvGrpSpPr/>
          <p:nvPr/>
        </p:nvGrpSpPr>
        <p:grpSpPr>
          <a:xfrm rot="2218800">
            <a:off x="9455400" y="4454460"/>
            <a:ext cx="32400" cy="136080"/>
            <a:chOff x="0" y="0"/>
            <a:chExt cx="43200" cy="181440"/>
          </a:xfrm>
        </p:grpSpPr>
        <p:sp>
          <p:nvSpPr>
            <p:cNvPr id="69" name="Freeform 69"/>
            <p:cNvSpPr/>
            <p:nvPr/>
          </p:nvSpPr>
          <p:spPr>
            <a:xfrm>
              <a:off x="20955" y="12319"/>
              <a:ext cx="43307" cy="181483"/>
            </a:xfrm>
            <a:custGeom>
              <a:avLst/>
              <a:gdLst/>
              <a:ahLst/>
              <a:cxnLst/>
              <a:rect l="l" t="t" r="r" b="b"/>
              <a:pathLst>
                <a:path w="43307" h="181483">
                  <a:moveTo>
                    <a:pt x="127" y="12192"/>
                  </a:moveTo>
                  <a:lnTo>
                    <a:pt x="127" y="181483"/>
                  </a:lnTo>
                  <a:lnTo>
                    <a:pt x="43307" y="181483"/>
                  </a:lnTo>
                  <a:lnTo>
                    <a:pt x="43307" y="12192"/>
                  </a:lnTo>
                  <a:cubicBezTo>
                    <a:pt x="43307" y="5715"/>
                    <a:pt x="33528" y="0"/>
                    <a:pt x="22352" y="0"/>
                  </a:cubicBezTo>
                  <a:cubicBezTo>
                    <a:pt x="8382" y="0"/>
                    <a:pt x="0" y="5715"/>
                    <a:pt x="0" y="12192"/>
                  </a:cubicBezTo>
                  <a:close/>
                </a:path>
              </a:pathLst>
            </a:custGeom>
            <a:solidFill>
              <a:srgbClr val="FFFFFF"/>
            </a:solidFill>
          </p:spPr>
        </p:sp>
      </p:grpSp>
      <p:grpSp>
        <p:nvGrpSpPr>
          <p:cNvPr id="70" name="Group 70"/>
          <p:cNvGrpSpPr/>
          <p:nvPr/>
        </p:nvGrpSpPr>
        <p:grpSpPr>
          <a:xfrm rot="2218800">
            <a:off x="9330660" y="4545180"/>
            <a:ext cx="70740" cy="228420"/>
            <a:chOff x="0" y="0"/>
            <a:chExt cx="94320" cy="304560"/>
          </a:xfrm>
        </p:grpSpPr>
        <p:sp>
          <p:nvSpPr>
            <p:cNvPr id="71" name="Freeform 71"/>
            <p:cNvSpPr/>
            <p:nvPr/>
          </p:nvSpPr>
          <p:spPr>
            <a:xfrm>
              <a:off x="12446" y="11811"/>
              <a:ext cx="94488" cy="304419"/>
            </a:xfrm>
            <a:custGeom>
              <a:avLst/>
              <a:gdLst/>
              <a:ahLst/>
              <a:cxnLst/>
              <a:rect l="l" t="t" r="r" b="b"/>
              <a:pathLst>
                <a:path w="94488" h="304419">
                  <a:moveTo>
                    <a:pt x="93472" y="23368"/>
                  </a:moveTo>
                  <a:cubicBezTo>
                    <a:pt x="91694" y="9398"/>
                    <a:pt x="83058" y="0"/>
                    <a:pt x="78613" y="0"/>
                  </a:cubicBezTo>
                  <a:lnTo>
                    <a:pt x="47244" y="0"/>
                  </a:lnTo>
                  <a:lnTo>
                    <a:pt x="15748" y="0"/>
                  </a:lnTo>
                  <a:cubicBezTo>
                    <a:pt x="11430" y="0"/>
                    <a:pt x="2667" y="9398"/>
                    <a:pt x="889" y="23368"/>
                  </a:cubicBezTo>
                  <a:cubicBezTo>
                    <a:pt x="0" y="34290"/>
                    <a:pt x="3556" y="261493"/>
                    <a:pt x="3556" y="271653"/>
                  </a:cubicBezTo>
                  <a:cubicBezTo>
                    <a:pt x="3556" y="292735"/>
                    <a:pt x="7112" y="304419"/>
                    <a:pt x="47244" y="304419"/>
                  </a:cubicBezTo>
                  <a:cubicBezTo>
                    <a:pt x="88265" y="304419"/>
                    <a:pt x="90932" y="292735"/>
                    <a:pt x="90932" y="271653"/>
                  </a:cubicBezTo>
                  <a:cubicBezTo>
                    <a:pt x="90932" y="261493"/>
                    <a:pt x="94488" y="33528"/>
                    <a:pt x="93599" y="23368"/>
                  </a:cubicBezTo>
                  <a:close/>
                </a:path>
              </a:pathLst>
            </a:custGeom>
            <a:solidFill>
              <a:srgbClr val="FFFFFF"/>
            </a:solidFill>
          </p:spPr>
        </p:sp>
      </p:grpSp>
      <p:grpSp>
        <p:nvGrpSpPr>
          <p:cNvPr id="72" name="Group 72"/>
          <p:cNvGrpSpPr/>
          <p:nvPr/>
        </p:nvGrpSpPr>
        <p:grpSpPr>
          <a:xfrm rot="2218800">
            <a:off x="9410580" y="4555980"/>
            <a:ext cx="49140" cy="27000"/>
            <a:chOff x="0" y="0"/>
            <a:chExt cx="65520" cy="36000"/>
          </a:xfrm>
        </p:grpSpPr>
        <p:sp>
          <p:nvSpPr>
            <p:cNvPr id="73" name="Freeform 73"/>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4" name="Group 74"/>
          <p:cNvGrpSpPr/>
          <p:nvPr/>
        </p:nvGrpSpPr>
        <p:grpSpPr>
          <a:xfrm rot="2218800">
            <a:off x="9407340" y="4560300"/>
            <a:ext cx="49140" cy="27000"/>
            <a:chOff x="0" y="0"/>
            <a:chExt cx="65520" cy="36000"/>
          </a:xfrm>
        </p:grpSpPr>
        <p:sp>
          <p:nvSpPr>
            <p:cNvPr id="75" name="Freeform 75"/>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6" name="Group 76"/>
          <p:cNvGrpSpPr/>
          <p:nvPr/>
        </p:nvGrpSpPr>
        <p:grpSpPr>
          <a:xfrm rot="2218800">
            <a:off x="9410580" y="4555980"/>
            <a:ext cx="49140" cy="27000"/>
            <a:chOff x="0" y="0"/>
            <a:chExt cx="65520" cy="36000"/>
          </a:xfrm>
        </p:grpSpPr>
        <p:sp>
          <p:nvSpPr>
            <p:cNvPr id="77" name="Freeform 77"/>
            <p:cNvSpPr/>
            <p:nvPr/>
          </p:nvSpPr>
          <p:spPr>
            <a:xfrm>
              <a:off x="15875" y="27305"/>
              <a:ext cx="65659" cy="35941"/>
            </a:xfrm>
            <a:custGeom>
              <a:avLst/>
              <a:gdLst/>
              <a:ahLst/>
              <a:cxnLst/>
              <a:rect l="l" t="t" r="r" b="b"/>
              <a:pathLst>
                <a:path w="65659" h="35941">
                  <a:moveTo>
                    <a:pt x="65659" y="14351"/>
                  </a:moveTo>
                  <a:cubicBezTo>
                    <a:pt x="65659" y="7112"/>
                    <a:pt x="62484" y="0"/>
                    <a:pt x="57150" y="0"/>
                  </a:cubicBezTo>
                  <a:lnTo>
                    <a:pt x="32893" y="0"/>
                  </a:lnTo>
                  <a:lnTo>
                    <a:pt x="8509" y="0"/>
                  </a:lnTo>
                  <a:cubicBezTo>
                    <a:pt x="4318" y="0"/>
                    <a:pt x="0" y="5461"/>
                    <a:pt x="0" y="14351"/>
                  </a:cubicBezTo>
                  <a:lnTo>
                    <a:pt x="0" y="35941"/>
                  </a:lnTo>
                  <a:lnTo>
                    <a:pt x="32893" y="35941"/>
                  </a:lnTo>
                  <a:lnTo>
                    <a:pt x="65659" y="35941"/>
                  </a:lnTo>
                  <a:lnTo>
                    <a:pt x="65659" y="14351"/>
                  </a:lnTo>
                  <a:close/>
                </a:path>
              </a:pathLst>
            </a:custGeom>
            <a:solidFill>
              <a:srgbClr val="FFFFFF"/>
            </a:solidFill>
          </p:spPr>
        </p:sp>
      </p:grpSp>
      <p:grpSp>
        <p:nvGrpSpPr>
          <p:cNvPr id="78" name="Group 78"/>
          <p:cNvGrpSpPr/>
          <p:nvPr/>
        </p:nvGrpSpPr>
        <p:grpSpPr>
          <a:xfrm rot="2079000">
            <a:off x="13118760" y="3907980"/>
            <a:ext cx="307800" cy="219780"/>
            <a:chOff x="0" y="0"/>
            <a:chExt cx="410400" cy="293040"/>
          </a:xfrm>
        </p:grpSpPr>
        <p:sp>
          <p:nvSpPr>
            <p:cNvPr id="79" name="Freeform 79"/>
            <p:cNvSpPr/>
            <p:nvPr/>
          </p:nvSpPr>
          <p:spPr>
            <a:xfrm>
              <a:off x="11684" y="11684"/>
              <a:ext cx="410337" cy="293116"/>
            </a:xfrm>
            <a:custGeom>
              <a:avLst/>
              <a:gdLst/>
              <a:ahLst/>
              <a:cxnLst/>
              <a:rect l="l" t="t" r="r" b="b"/>
              <a:pathLst>
                <a:path w="410337" h="293116">
                  <a:moveTo>
                    <a:pt x="352425" y="0"/>
                  </a:moveTo>
                  <a:lnTo>
                    <a:pt x="204851" y="0"/>
                  </a:lnTo>
                  <a:lnTo>
                    <a:pt x="57150" y="0"/>
                  </a:lnTo>
                  <a:cubicBezTo>
                    <a:pt x="32512" y="52705"/>
                    <a:pt x="0" y="159004"/>
                    <a:pt x="0" y="293116"/>
                  </a:cubicBezTo>
                  <a:lnTo>
                    <a:pt x="204851" y="293116"/>
                  </a:lnTo>
                  <a:lnTo>
                    <a:pt x="409575" y="293116"/>
                  </a:lnTo>
                  <a:cubicBezTo>
                    <a:pt x="410337" y="159004"/>
                    <a:pt x="377063" y="52832"/>
                    <a:pt x="352425" y="127"/>
                  </a:cubicBezTo>
                  <a:close/>
                </a:path>
              </a:pathLst>
            </a:custGeom>
            <a:solidFill>
              <a:srgbClr val="FFFFFF"/>
            </a:solidFill>
          </p:spPr>
        </p:sp>
      </p:grpSp>
      <p:grpSp>
        <p:nvGrpSpPr>
          <p:cNvPr id="80" name="Group 80"/>
          <p:cNvGrpSpPr/>
          <p:nvPr/>
        </p:nvGrpSpPr>
        <p:grpSpPr>
          <a:xfrm rot="2079000">
            <a:off x="13299660" y="3667140"/>
            <a:ext cx="225180" cy="297000"/>
            <a:chOff x="0" y="0"/>
            <a:chExt cx="300240" cy="396000"/>
          </a:xfrm>
        </p:grpSpPr>
        <p:sp>
          <p:nvSpPr>
            <p:cNvPr id="81" name="Freeform 81"/>
            <p:cNvSpPr/>
            <p:nvPr/>
          </p:nvSpPr>
          <p:spPr>
            <a:xfrm>
              <a:off x="11938" y="11557"/>
              <a:ext cx="300355" cy="395986"/>
            </a:xfrm>
            <a:custGeom>
              <a:avLst/>
              <a:gdLst/>
              <a:ahLst/>
              <a:cxnLst/>
              <a:rect l="l" t="t" r="r" b="b"/>
              <a:pathLst>
                <a:path w="300355" h="395986">
                  <a:moveTo>
                    <a:pt x="299466" y="395986"/>
                  </a:moveTo>
                  <a:lnTo>
                    <a:pt x="149733" y="395986"/>
                  </a:lnTo>
                  <a:lnTo>
                    <a:pt x="0" y="395986"/>
                  </a:lnTo>
                  <a:cubicBezTo>
                    <a:pt x="0" y="395986"/>
                    <a:pt x="0" y="360807"/>
                    <a:pt x="13335" y="346329"/>
                  </a:cubicBezTo>
                  <a:cubicBezTo>
                    <a:pt x="32258" y="326390"/>
                    <a:pt x="88138" y="340233"/>
                    <a:pt x="101600" y="326390"/>
                  </a:cubicBezTo>
                  <a:cubicBezTo>
                    <a:pt x="115062" y="312547"/>
                    <a:pt x="85090" y="230124"/>
                    <a:pt x="85090" y="162052"/>
                  </a:cubicBezTo>
                  <a:cubicBezTo>
                    <a:pt x="85090" y="93980"/>
                    <a:pt x="86614" y="0"/>
                    <a:pt x="149733" y="0"/>
                  </a:cubicBezTo>
                  <a:cubicBezTo>
                    <a:pt x="212852" y="0"/>
                    <a:pt x="214376" y="93980"/>
                    <a:pt x="214376" y="162052"/>
                  </a:cubicBezTo>
                  <a:cubicBezTo>
                    <a:pt x="214376" y="230124"/>
                    <a:pt x="184404" y="312674"/>
                    <a:pt x="197866" y="326390"/>
                  </a:cubicBezTo>
                  <a:cubicBezTo>
                    <a:pt x="211328" y="340106"/>
                    <a:pt x="267208" y="326390"/>
                    <a:pt x="286131" y="346329"/>
                  </a:cubicBezTo>
                  <a:cubicBezTo>
                    <a:pt x="300355" y="360807"/>
                    <a:pt x="299466" y="395986"/>
                    <a:pt x="299466" y="395986"/>
                  </a:cubicBezTo>
                  <a:close/>
                  <a:moveTo>
                    <a:pt x="149733" y="64262"/>
                  </a:moveTo>
                  <a:cubicBezTo>
                    <a:pt x="135509" y="64262"/>
                    <a:pt x="124460" y="76454"/>
                    <a:pt x="124460" y="109347"/>
                  </a:cubicBezTo>
                  <a:cubicBezTo>
                    <a:pt x="124460" y="142240"/>
                    <a:pt x="137795" y="148336"/>
                    <a:pt x="152019" y="148336"/>
                  </a:cubicBezTo>
                  <a:cubicBezTo>
                    <a:pt x="166243" y="148336"/>
                    <a:pt x="175641" y="143002"/>
                    <a:pt x="175641" y="109347"/>
                  </a:cubicBezTo>
                  <a:cubicBezTo>
                    <a:pt x="175641" y="76454"/>
                    <a:pt x="163830" y="64262"/>
                    <a:pt x="149606" y="64262"/>
                  </a:cubicBezTo>
                  <a:close/>
                </a:path>
              </a:pathLst>
            </a:custGeom>
            <a:solidFill>
              <a:srgbClr val="FFFFFF"/>
            </a:solidFill>
          </p:spPr>
        </p:sp>
      </p:grpSp>
      <p:grpSp>
        <p:nvGrpSpPr>
          <p:cNvPr id="82" name="Group 82"/>
          <p:cNvGrpSpPr/>
          <p:nvPr/>
        </p:nvGrpSpPr>
        <p:grpSpPr>
          <a:xfrm rot="3120600">
            <a:off x="13149000" y="7903440"/>
            <a:ext cx="356400" cy="623700"/>
            <a:chOff x="0" y="0"/>
            <a:chExt cx="475200" cy="831600"/>
          </a:xfrm>
        </p:grpSpPr>
        <p:sp>
          <p:nvSpPr>
            <p:cNvPr id="83" name="Freeform 83"/>
            <p:cNvSpPr/>
            <p:nvPr/>
          </p:nvSpPr>
          <p:spPr>
            <a:xfrm>
              <a:off x="19685" y="20955"/>
              <a:ext cx="475234" cy="831723"/>
            </a:xfrm>
            <a:custGeom>
              <a:avLst/>
              <a:gdLst/>
              <a:ahLst/>
              <a:cxnLst/>
              <a:rect l="l" t="t" r="r" b="b"/>
              <a:pathLst>
                <a:path w="475234" h="831723">
                  <a:moveTo>
                    <a:pt x="454406" y="0"/>
                  </a:moveTo>
                  <a:lnTo>
                    <a:pt x="404241" y="0"/>
                  </a:lnTo>
                  <a:cubicBezTo>
                    <a:pt x="395859" y="0"/>
                    <a:pt x="388874" y="2794"/>
                    <a:pt x="386080" y="26289"/>
                  </a:cubicBezTo>
                  <a:lnTo>
                    <a:pt x="358140" y="26289"/>
                  </a:lnTo>
                  <a:cubicBezTo>
                    <a:pt x="355346" y="2794"/>
                    <a:pt x="348361" y="0"/>
                    <a:pt x="339979" y="0"/>
                  </a:cubicBezTo>
                  <a:lnTo>
                    <a:pt x="181229" y="0"/>
                  </a:lnTo>
                  <a:cubicBezTo>
                    <a:pt x="112903" y="26289"/>
                    <a:pt x="79502" y="40132"/>
                    <a:pt x="30734" y="94107"/>
                  </a:cubicBezTo>
                  <a:lnTo>
                    <a:pt x="5588" y="121793"/>
                  </a:lnTo>
                  <a:cubicBezTo>
                    <a:pt x="1397" y="125984"/>
                    <a:pt x="0" y="132842"/>
                    <a:pt x="2794" y="138430"/>
                  </a:cubicBezTo>
                  <a:cubicBezTo>
                    <a:pt x="5588" y="144018"/>
                    <a:pt x="11176" y="148082"/>
                    <a:pt x="16764" y="148082"/>
                  </a:cubicBezTo>
                  <a:cubicBezTo>
                    <a:pt x="19558" y="148082"/>
                    <a:pt x="22352" y="148082"/>
                    <a:pt x="23749" y="146685"/>
                  </a:cubicBezTo>
                  <a:lnTo>
                    <a:pt x="62738" y="125984"/>
                  </a:lnTo>
                  <a:cubicBezTo>
                    <a:pt x="107315" y="103886"/>
                    <a:pt x="131064" y="99695"/>
                    <a:pt x="177038" y="117729"/>
                  </a:cubicBezTo>
                  <a:lnTo>
                    <a:pt x="179832" y="119126"/>
                  </a:lnTo>
                  <a:lnTo>
                    <a:pt x="218821" y="119126"/>
                  </a:lnTo>
                  <a:lnTo>
                    <a:pt x="218821" y="397256"/>
                  </a:lnTo>
                  <a:cubicBezTo>
                    <a:pt x="210439" y="398653"/>
                    <a:pt x="203454" y="405511"/>
                    <a:pt x="203454" y="415290"/>
                  </a:cubicBezTo>
                  <a:lnTo>
                    <a:pt x="190881" y="721106"/>
                  </a:lnTo>
                  <a:cubicBezTo>
                    <a:pt x="188087" y="748792"/>
                    <a:pt x="196469" y="777875"/>
                    <a:pt x="214630" y="798576"/>
                  </a:cubicBezTo>
                  <a:cubicBezTo>
                    <a:pt x="231394" y="819277"/>
                    <a:pt x="227203" y="831723"/>
                    <a:pt x="252222" y="831723"/>
                  </a:cubicBezTo>
                  <a:cubicBezTo>
                    <a:pt x="277241" y="831723"/>
                    <a:pt x="273177" y="819277"/>
                    <a:pt x="289814" y="798576"/>
                  </a:cubicBezTo>
                  <a:cubicBezTo>
                    <a:pt x="306451" y="777875"/>
                    <a:pt x="314960" y="750189"/>
                    <a:pt x="313563" y="721106"/>
                  </a:cubicBezTo>
                  <a:lnTo>
                    <a:pt x="300990" y="415290"/>
                  </a:lnTo>
                  <a:cubicBezTo>
                    <a:pt x="299593" y="405638"/>
                    <a:pt x="294005" y="398653"/>
                    <a:pt x="285623" y="397256"/>
                  </a:cubicBezTo>
                  <a:lnTo>
                    <a:pt x="285623" y="117602"/>
                  </a:lnTo>
                  <a:lnTo>
                    <a:pt x="338582" y="117602"/>
                  </a:lnTo>
                  <a:cubicBezTo>
                    <a:pt x="346964" y="117602"/>
                    <a:pt x="353949" y="114808"/>
                    <a:pt x="356743" y="91313"/>
                  </a:cubicBezTo>
                  <a:lnTo>
                    <a:pt x="384556" y="91313"/>
                  </a:lnTo>
                  <a:cubicBezTo>
                    <a:pt x="387350" y="114808"/>
                    <a:pt x="394335" y="117602"/>
                    <a:pt x="402717" y="117602"/>
                  </a:cubicBezTo>
                  <a:lnTo>
                    <a:pt x="452882" y="117602"/>
                  </a:lnTo>
                  <a:cubicBezTo>
                    <a:pt x="464058" y="117602"/>
                    <a:pt x="473837" y="98171"/>
                    <a:pt x="473837" y="58166"/>
                  </a:cubicBezTo>
                  <a:cubicBezTo>
                    <a:pt x="475234" y="18034"/>
                    <a:pt x="465455" y="0"/>
                    <a:pt x="454279" y="0"/>
                  </a:cubicBezTo>
                  <a:close/>
                </a:path>
              </a:pathLst>
            </a:custGeom>
            <a:solidFill>
              <a:srgbClr val="FFFFFF"/>
            </a:solidFill>
          </p:spPr>
        </p:sp>
      </p:grpSp>
      <p:grpSp>
        <p:nvGrpSpPr>
          <p:cNvPr id="84" name="Group 84"/>
          <p:cNvGrpSpPr/>
          <p:nvPr/>
        </p:nvGrpSpPr>
        <p:grpSpPr>
          <a:xfrm rot="3120600">
            <a:off x="13272660" y="7966620"/>
            <a:ext cx="366120" cy="306720"/>
            <a:chOff x="0" y="0"/>
            <a:chExt cx="488160" cy="408960"/>
          </a:xfrm>
        </p:grpSpPr>
        <p:sp>
          <p:nvSpPr>
            <p:cNvPr id="85" name="Freeform 85"/>
            <p:cNvSpPr/>
            <p:nvPr/>
          </p:nvSpPr>
          <p:spPr>
            <a:xfrm>
              <a:off x="20320" y="21717"/>
              <a:ext cx="488188" cy="409067"/>
            </a:xfrm>
            <a:custGeom>
              <a:avLst/>
              <a:gdLst/>
              <a:ahLst/>
              <a:cxnLst/>
              <a:rect l="l" t="t" r="r" b="b"/>
              <a:pathLst>
                <a:path w="488188" h="409067">
                  <a:moveTo>
                    <a:pt x="65786" y="131064"/>
                  </a:moveTo>
                  <a:cubicBezTo>
                    <a:pt x="111633" y="108077"/>
                    <a:pt x="135890" y="103759"/>
                    <a:pt x="183134" y="122428"/>
                  </a:cubicBezTo>
                  <a:lnTo>
                    <a:pt x="186055" y="123825"/>
                  </a:lnTo>
                  <a:lnTo>
                    <a:pt x="226187" y="123825"/>
                  </a:lnTo>
                  <a:lnTo>
                    <a:pt x="226187" y="409067"/>
                  </a:lnTo>
                  <a:lnTo>
                    <a:pt x="294894" y="409067"/>
                  </a:lnTo>
                  <a:lnTo>
                    <a:pt x="294894" y="123952"/>
                  </a:lnTo>
                  <a:lnTo>
                    <a:pt x="349250" y="123952"/>
                  </a:lnTo>
                  <a:cubicBezTo>
                    <a:pt x="357886" y="123952"/>
                    <a:pt x="364998" y="121031"/>
                    <a:pt x="367919" y="96647"/>
                  </a:cubicBezTo>
                  <a:lnTo>
                    <a:pt x="396494" y="96647"/>
                  </a:lnTo>
                  <a:cubicBezTo>
                    <a:pt x="399415" y="121158"/>
                    <a:pt x="406527" y="123952"/>
                    <a:pt x="415163" y="123952"/>
                  </a:cubicBezTo>
                  <a:lnTo>
                    <a:pt x="466725" y="123952"/>
                  </a:lnTo>
                  <a:cubicBezTo>
                    <a:pt x="478155" y="123952"/>
                    <a:pt x="488188" y="103759"/>
                    <a:pt x="488188" y="61976"/>
                  </a:cubicBezTo>
                  <a:cubicBezTo>
                    <a:pt x="488188" y="20193"/>
                    <a:pt x="478155" y="0"/>
                    <a:pt x="466725" y="0"/>
                  </a:cubicBezTo>
                  <a:lnTo>
                    <a:pt x="415163" y="0"/>
                  </a:lnTo>
                  <a:cubicBezTo>
                    <a:pt x="406527" y="0"/>
                    <a:pt x="399415" y="2921"/>
                    <a:pt x="396494" y="27305"/>
                  </a:cubicBezTo>
                  <a:lnTo>
                    <a:pt x="367919" y="27305"/>
                  </a:lnTo>
                  <a:cubicBezTo>
                    <a:pt x="364998" y="2794"/>
                    <a:pt x="357886" y="0"/>
                    <a:pt x="349250" y="0"/>
                  </a:cubicBezTo>
                  <a:lnTo>
                    <a:pt x="186055" y="0"/>
                  </a:lnTo>
                  <a:cubicBezTo>
                    <a:pt x="115951" y="27432"/>
                    <a:pt x="81534" y="41783"/>
                    <a:pt x="31496" y="98044"/>
                  </a:cubicBezTo>
                  <a:lnTo>
                    <a:pt x="5715" y="126746"/>
                  </a:lnTo>
                  <a:cubicBezTo>
                    <a:pt x="1397" y="131064"/>
                    <a:pt x="0" y="138303"/>
                    <a:pt x="2794" y="144018"/>
                  </a:cubicBezTo>
                  <a:cubicBezTo>
                    <a:pt x="5588" y="149733"/>
                    <a:pt x="11430" y="154051"/>
                    <a:pt x="17145" y="154051"/>
                  </a:cubicBezTo>
                  <a:cubicBezTo>
                    <a:pt x="20066" y="154051"/>
                    <a:pt x="22860" y="154051"/>
                    <a:pt x="24257" y="152654"/>
                  </a:cubicBezTo>
                  <a:lnTo>
                    <a:pt x="65786" y="131064"/>
                  </a:lnTo>
                  <a:close/>
                </a:path>
              </a:pathLst>
            </a:custGeom>
            <a:solidFill>
              <a:srgbClr val="FFFFFF"/>
            </a:solidFill>
          </p:spPr>
        </p:sp>
      </p:grpSp>
      <p:grpSp>
        <p:nvGrpSpPr>
          <p:cNvPr id="86" name="Group 86"/>
          <p:cNvGrpSpPr/>
          <p:nvPr/>
        </p:nvGrpSpPr>
        <p:grpSpPr>
          <a:xfrm rot="-2700000">
            <a:off x="9269100" y="6968700"/>
            <a:ext cx="416340" cy="173880"/>
            <a:chOff x="0" y="0"/>
            <a:chExt cx="555120" cy="231840"/>
          </a:xfrm>
        </p:grpSpPr>
        <p:sp>
          <p:nvSpPr>
            <p:cNvPr id="87" name="Freeform 87"/>
            <p:cNvSpPr/>
            <p:nvPr/>
          </p:nvSpPr>
          <p:spPr>
            <a:xfrm>
              <a:off x="4699" y="4699"/>
              <a:ext cx="555117" cy="231775"/>
            </a:xfrm>
            <a:custGeom>
              <a:avLst/>
              <a:gdLst/>
              <a:ahLst/>
              <a:cxnLst/>
              <a:rect l="l" t="t" r="r" b="b"/>
              <a:pathLst>
                <a:path w="555117" h="231775">
                  <a:moveTo>
                    <a:pt x="503047" y="219329"/>
                  </a:moveTo>
                  <a:lnTo>
                    <a:pt x="490601" y="204851"/>
                  </a:lnTo>
                  <a:cubicBezTo>
                    <a:pt x="489966" y="204216"/>
                    <a:pt x="458343" y="203581"/>
                    <a:pt x="457708" y="203581"/>
                  </a:cubicBezTo>
                  <a:cubicBezTo>
                    <a:pt x="457073" y="203581"/>
                    <a:pt x="455803" y="203581"/>
                    <a:pt x="455168" y="204216"/>
                  </a:cubicBezTo>
                  <a:lnTo>
                    <a:pt x="436626" y="220599"/>
                  </a:lnTo>
                  <a:cubicBezTo>
                    <a:pt x="435991" y="221234"/>
                    <a:pt x="435356" y="221234"/>
                    <a:pt x="434721" y="221234"/>
                  </a:cubicBezTo>
                  <a:cubicBezTo>
                    <a:pt x="434086" y="221234"/>
                    <a:pt x="433451" y="220599"/>
                    <a:pt x="432816" y="219964"/>
                  </a:cubicBezTo>
                  <a:lnTo>
                    <a:pt x="418592" y="200533"/>
                  </a:lnTo>
                  <a:cubicBezTo>
                    <a:pt x="417957" y="199263"/>
                    <a:pt x="416687" y="199263"/>
                    <a:pt x="415544" y="199898"/>
                  </a:cubicBezTo>
                  <a:lnTo>
                    <a:pt x="394462" y="211836"/>
                  </a:lnTo>
                  <a:cubicBezTo>
                    <a:pt x="393827" y="212471"/>
                    <a:pt x="393192" y="212471"/>
                    <a:pt x="392557" y="211836"/>
                  </a:cubicBezTo>
                  <a:cubicBezTo>
                    <a:pt x="391922" y="211836"/>
                    <a:pt x="391287" y="211201"/>
                    <a:pt x="391287" y="210566"/>
                  </a:cubicBezTo>
                  <a:lnTo>
                    <a:pt x="360934" y="183515"/>
                  </a:lnTo>
                  <a:cubicBezTo>
                    <a:pt x="355346" y="177292"/>
                    <a:pt x="363474" y="189738"/>
                    <a:pt x="359029" y="182245"/>
                  </a:cubicBezTo>
                  <a:cubicBezTo>
                    <a:pt x="358394" y="181610"/>
                    <a:pt x="357124" y="182880"/>
                    <a:pt x="356489" y="183515"/>
                  </a:cubicBezTo>
                  <a:lnTo>
                    <a:pt x="328041" y="196723"/>
                  </a:lnTo>
                  <a:cubicBezTo>
                    <a:pt x="327406" y="197358"/>
                    <a:pt x="326771" y="197993"/>
                    <a:pt x="326136" y="197993"/>
                  </a:cubicBezTo>
                  <a:cubicBezTo>
                    <a:pt x="325501" y="197993"/>
                    <a:pt x="324231" y="197358"/>
                    <a:pt x="324231" y="196723"/>
                  </a:cubicBezTo>
                  <a:lnTo>
                    <a:pt x="313055" y="178562"/>
                  </a:lnTo>
                  <a:cubicBezTo>
                    <a:pt x="312420" y="177927"/>
                    <a:pt x="311785" y="177292"/>
                    <a:pt x="311150" y="177292"/>
                  </a:cubicBezTo>
                  <a:cubicBezTo>
                    <a:pt x="310515" y="177292"/>
                    <a:pt x="291338" y="177292"/>
                    <a:pt x="290703" y="177927"/>
                  </a:cubicBezTo>
                  <a:lnTo>
                    <a:pt x="273304" y="189230"/>
                  </a:lnTo>
                  <a:cubicBezTo>
                    <a:pt x="272669" y="189865"/>
                    <a:pt x="272034" y="189865"/>
                    <a:pt x="271399" y="189865"/>
                  </a:cubicBezTo>
                  <a:cubicBezTo>
                    <a:pt x="270764" y="189865"/>
                    <a:pt x="270129" y="189230"/>
                    <a:pt x="269494" y="188595"/>
                  </a:cubicBezTo>
                  <a:lnTo>
                    <a:pt x="256540" y="165989"/>
                  </a:lnTo>
                  <a:cubicBezTo>
                    <a:pt x="255905" y="165354"/>
                    <a:pt x="255270" y="164719"/>
                    <a:pt x="254635" y="164719"/>
                  </a:cubicBezTo>
                  <a:cubicBezTo>
                    <a:pt x="254000" y="164719"/>
                    <a:pt x="252730" y="164719"/>
                    <a:pt x="252095" y="165354"/>
                  </a:cubicBezTo>
                  <a:lnTo>
                    <a:pt x="224155" y="179832"/>
                  </a:lnTo>
                  <a:lnTo>
                    <a:pt x="198755" y="148463"/>
                  </a:lnTo>
                  <a:cubicBezTo>
                    <a:pt x="198120" y="147828"/>
                    <a:pt x="197485" y="147828"/>
                    <a:pt x="196215" y="147828"/>
                  </a:cubicBezTo>
                  <a:lnTo>
                    <a:pt x="160274" y="162306"/>
                  </a:lnTo>
                  <a:cubicBezTo>
                    <a:pt x="159639" y="162306"/>
                    <a:pt x="158369" y="162306"/>
                    <a:pt x="157734" y="161671"/>
                  </a:cubicBezTo>
                  <a:lnTo>
                    <a:pt x="137922" y="132715"/>
                  </a:lnTo>
                  <a:cubicBezTo>
                    <a:pt x="137287" y="132080"/>
                    <a:pt x="136652" y="132080"/>
                    <a:pt x="136017" y="132080"/>
                  </a:cubicBezTo>
                  <a:lnTo>
                    <a:pt x="105918" y="150114"/>
                  </a:lnTo>
                  <a:cubicBezTo>
                    <a:pt x="105283" y="150114"/>
                    <a:pt x="104013" y="150114"/>
                    <a:pt x="104013" y="149479"/>
                  </a:cubicBezTo>
                  <a:lnTo>
                    <a:pt x="76200" y="119380"/>
                  </a:lnTo>
                  <a:cubicBezTo>
                    <a:pt x="74930" y="118745"/>
                    <a:pt x="74295" y="118745"/>
                    <a:pt x="73152" y="119380"/>
                  </a:cubicBezTo>
                  <a:lnTo>
                    <a:pt x="44577" y="135763"/>
                  </a:lnTo>
                  <a:cubicBezTo>
                    <a:pt x="43942" y="135763"/>
                    <a:pt x="43307" y="135763"/>
                    <a:pt x="43307" y="135763"/>
                  </a:cubicBezTo>
                  <a:lnTo>
                    <a:pt x="17272" y="127635"/>
                  </a:lnTo>
                  <a:cubicBezTo>
                    <a:pt x="7366" y="125095"/>
                    <a:pt x="0" y="115570"/>
                    <a:pt x="0" y="104267"/>
                  </a:cubicBezTo>
                  <a:lnTo>
                    <a:pt x="508" y="23241"/>
                  </a:lnTo>
                  <a:cubicBezTo>
                    <a:pt x="508" y="10668"/>
                    <a:pt x="11049" y="0"/>
                    <a:pt x="23495" y="0"/>
                  </a:cubicBezTo>
                  <a:lnTo>
                    <a:pt x="532130" y="2540"/>
                  </a:lnTo>
                  <a:cubicBezTo>
                    <a:pt x="538353" y="2540"/>
                    <a:pt x="543941" y="5080"/>
                    <a:pt x="548259" y="9398"/>
                  </a:cubicBezTo>
                  <a:cubicBezTo>
                    <a:pt x="552577" y="13716"/>
                    <a:pt x="555117" y="19431"/>
                    <a:pt x="555117" y="25781"/>
                  </a:cubicBezTo>
                  <a:lnTo>
                    <a:pt x="553847" y="209296"/>
                  </a:lnTo>
                  <a:cubicBezTo>
                    <a:pt x="553847" y="216154"/>
                    <a:pt x="550799" y="223139"/>
                    <a:pt x="545211" y="227457"/>
                  </a:cubicBezTo>
                  <a:cubicBezTo>
                    <a:pt x="539623" y="231775"/>
                    <a:pt x="526034" y="231267"/>
                    <a:pt x="519176" y="229362"/>
                  </a:cubicBezTo>
                </a:path>
              </a:pathLst>
            </a:custGeom>
            <a:solidFill>
              <a:srgbClr val="FFFFFF"/>
            </a:solidFill>
          </p:spPr>
        </p:sp>
      </p:grpSp>
      <p:grpSp>
        <p:nvGrpSpPr>
          <p:cNvPr id="88" name="Group 88"/>
          <p:cNvGrpSpPr/>
          <p:nvPr/>
        </p:nvGrpSpPr>
        <p:grpSpPr>
          <a:xfrm rot="-2700000">
            <a:off x="9593640" y="6756480"/>
            <a:ext cx="196560" cy="183060"/>
            <a:chOff x="0" y="0"/>
            <a:chExt cx="262080" cy="244080"/>
          </a:xfrm>
        </p:grpSpPr>
        <p:sp>
          <p:nvSpPr>
            <p:cNvPr id="89" name="Freeform 89"/>
            <p:cNvSpPr/>
            <p:nvPr/>
          </p:nvSpPr>
          <p:spPr>
            <a:xfrm>
              <a:off x="4699" y="4699"/>
              <a:ext cx="262001" cy="244094"/>
            </a:xfrm>
            <a:custGeom>
              <a:avLst/>
              <a:gdLst/>
              <a:ahLst/>
              <a:cxnLst/>
              <a:rect l="l" t="t" r="r" b="b"/>
              <a:pathLst>
                <a:path w="262001" h="244094">
                  <a:moveTo>
                    <a:pt x="237871" y="1143"/>
                  </a:moveTo>
                  <a:lnTo>
                    <a:pt x="25400" y="0"/>
                  </a:lnTo>
                  <a:cubicBezTo>
                    <a:pt x="19177" y="0"/>
                    <a:pt x="12954" y="2540"/>
                    <a:pt x="8636" y="6858"/>
                  </a:cubicBezTo>
                  <a:cubicBezTo>
                    <a:pt x="4318" y="11176"/>
                    <a:pt x="1778" y="17272"/>
                    <a:pt x="1143" y="23495"/>
                  </a:cubicBezTo>
                  <a:lnTo>
                    <a:pt x="0" y="218567"/>
                  </a:lnTo>
                  <a:cubicBezTo>
                    <a:pt x="0" y="224790"/>
                    <a:pt x="2540" y="231013"/>
                    <a:pt x="6858" y="235331"/>
                  </a:cubicBezTo>
                  <a:cubicBezTo>
                    <a:pt x="11176" y="239649"/>
                    <a:pt x="17399" y="242189"/>
                    <a:pt x="23622" y="242824"/>
                  </a:cubicBezTo>
                  <a:lnTo>
                    <a:pt x="235966" y="244094"/>
                  </a:lnTo>
                  <a:cubicBezTo>
                    <a:pt x="249047" y="244094"/>
                    <a:pt x="260223" y="233553"/>
                    <a:pt x="260223" y="219964"/>
                  </a:cubicBezTo>
                  <a:lnTo>
                    <a:pt x="261493" y="24765"/>
                  </a:lnTo>
                  <a:cubicBezTo>
                    <a:pt x="262001" y="12319"/>
                    <a:pt x="250825" y="1143"/>
                    <a:pt x="237871" y="1143"/>
                  </a:cubicBezTo>
                  <a:close/>
                  <a:moveTo>
                    <a:pt x="212471" y="196342"/>
                  </a:moveTo>
                  <a:lnTo>
                    <a:pt x="136144" y="195707"/>
                  </a:lnTo>
                  <a:lnTo>
                    <a:pt x="136779" y="48260"/>
                  </a:lnTo>
                  <a:lnTo>
                    <a:pt x="213106" y="48895"/>
                  </a:lnTo>
                  <a:lnTo>
                    <a:pt x="212471" y="196342"/>
                  </a:lnTo>
                  <a:close/>
                </a:path>
              </a:pathLst>
            </a:custGeom>
            <a:solidFill>
              <a:srgbClr val="FFFFFF"/>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546480" y="8412120"/>
            <a:ext cx="3086100" cy="3088260"/>
            <a:chOff x="0" y="0"/>
            <a:chExt cx="4114800" cy="4117680"/>
          </a:xfrm>
        </p:grpSpPr>
        <p:sp>
          <p:nvSpPr>
            <p:cNvPr id="3" name="Freeform 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4" name="Group 4"/>
          <p:cNvGrpSpPr/>
          <p:nvPr/>
        </p:nvGrpSpPr>
        <p:grpSpPr>
          <a:xfrm rot="-2700000">
            <a:off x="4050000" y="8412120"/>
            <a:ext cx="3086100" cy="3088260"/>
            <a:chOff x="0" y="0"/>
            <a:chExt cx="4114800" cy="4117680"/>
          </a:xfrm>
        </p:grpSpPr>
        <p:sp>
          <p:nvSpPr>
            <p:cNvPr id="5" name="Freeform 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6" name="Group 6"/>
          <p:cNvGrpSpPr/>
          <p:nvPr/>
        </p:nvGrpSpPr>
        <p:grpSpPr>
          <a:xfrm rot="-2700000">
            <a:off x="7601040" y="8419680"/>
            <a:ext cx="3086100" cy="3088260"/>
            <a:chOff x="0" y="0"/>
            <a:chExt cx="4114800" cy="4117680"/>
          </a:xfrm>
        </p:grpSpPr>
        <p:sp>
          <p:nvSpPr>
            <p:cNvPr id="7" name="Freeform 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8" name="Group 8"/>
          <p:cNvGrpSpPr/>
          <p:nvPr/>
        </p:nvGrpSpPr>
        <p:grpSpPr>
          <a:xfrm rot="-2700000">
            <a:off x="11104560" y="8419680"/>
            <a:ext cx="3086100" cy="3088260"/>
            <a:chOff x="0" y="0"/>
            <a:chExt cx="4114800" cy="4117680"/>
          </a:xfrm>
        </p:grpSpPr>
        <p:sp>
          <p:nvSpPr>
            <p:cNvPr id="9" name="Freeform 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0" name="Group 10"/>
          <p:cNvGrpSpPr/>
          <p:nvPr/>
        </p:nvGrpSpPr>
        <p:grpSpPr>
          <a:xfrm rot="-2700000">
            <a:off x="14655600" y="8412120"/>
            <a:ext cx="3086100" cy="3088260"/>
            <a:chOff x="0" y="0"/>
            <a:chExt cx="4114800" cy="4117680"/>
          </a:xfrm>
        </p:grpSpPr>
        <p:sp>
          <p:nvSpPr>
            <p:cNvPr id="11" name="Freeform 1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2" name="Group 12"/>
          <p:cNvGrpSpPr/>
          <p:nvPr/>
        </p:nvGrpSpPr>
        <p:grpSpPr>
          <a:xfrm>
            <a:off x="8168310" y="1382130"/>
            <a:ext cx="9485640" cy="7523280"/>
            <a:chOff x="0" y="0"/>
            <a:chExt cx="12647520" cy="10031040"/>
          </a:xfrm>
        </p:grpSpPr>
        <p:sp>
          <p:nvSpPr>
            <p:cNvPr id="13" name="Freeform 13"/>
            <p:cNvSpPr/>
            <p:nvPr/>
          </p:nvSpPr>
          <p:spPr>
            <a:xfrm>
              <a:off x="0" y="0"/>
              <a:ext cx="12647549" cy="10031095"/>
            </a:xfrm>
            <a:custGeom>
              <a:avLst/>
              <a:gdLst/>
              <a:ahLst/>
              <a:cxnLst/>
              <a:rect l="l" t="t" r="r" b="b"/>
              <a:pathLst>
                <a:path w="12647549" h="10031095">
                  <a:moveTo>
                    <a:pt x="57277" y="0"/>
                  </a:moveTo>
                  <a:lnTo>
                    <a:pt x="12590272" y="0"/>
                  </a:lnTo>
                  <a:cubicBezTo>
                    <a:pt x="12621895" y="0"/>
                    <a:pt x="12647549" y="25654"/>
                    <a:pt x="12647549" y="57277"/>
                  </a:cubicBezTo>
                  <a:lnTo>
                    <a:pt x="12647549" y="9973818"/>
                  </a:lnTo>
                  <a:cubicBezTo>
                    <a:pt x="12647549" y="10005441"/>
                    <a:pt x="12621895" y="10031095"/>
                    <a:pt x="12590272" y="10031095"/>
                  </a:cubicBezTo>
                  <a:lnTo>
                    <a:pt x="57277" y="10031095"/>
                  </a:lnTo>
                  <a:cubicBezTo>
                    <a:pt x="25654" y="10031095"/>
                    <a:pt x="0" y="10005441"/>
                    <a:pt x="0" y="9973818"/>
                  </a:cubicBezTo>
                  <a:lnTo>
                    <a:pt x="0" y="57277"/>
                  </a:lnTo>
                  <a:cubicBezTo>
                    <a:pt x="0" y="25654"/>
                    <a:pt x="25654" y="0"/>
                    <a:pt x="57277" y="0"/>
                  </a:cubicBezTo>
                  <a:moveTo>
                    <a:pt x="57277" y="114427"/>
                  </a:moveTo>
                  <a:lnTo>
                    <a:pt x="57277" y="57277"/>
                  </a:lnTo>
                  <a:lnTo>
                    <a:pt x="114427" y="57277"/>
                  </a:lnTo>
                  <a:lnTo>
                    <a:pt x="114427" y="9973818"/>
                  </a:lnTo>
                  <a:lnTo>
                    <a:pt x="57277" y="9973818"/>
                  </a:lnTo>
                  <a:lnTo>
                    <a:pt x="57277" y="9916541"/>
                  </a:lnTo>
                  <a:lnTo>
                    <a:pt x="12590272" y="9916541"/>
                  </a:lnTo>
                  <a:lnTo>
                    <a:pt x="12590272" y="9973818"/>
                  </a:lnTo>
                  <a:lnTo>
                    <a:pt x="12532995" y="9973818"/>
                  </a:lnTo>
                  <a:lnTo>
                    <a:pt x="12532995" y="57277"/>
                  </a:lnTo>
                  <a:lnTo>
                    <a:pt x="12590272" y="57277"/>
                  </a:lnTo>
                  <a:lnTo>
                    <a:pt x="12590272" y="114427"/>
                  </a:lnTo>
                  <a:lnTo>
                    <a:pt x="57277" y="114427"/>
                  </a:lnTo>
                  <a:close/>
                </a:path>
              </a:pathLst>
            </a:custGeom>
            <a:solidFill>
              <a:srgbClr val="002060"/>
            </a:solidFill>
          </p:spPr>
        </p:sp>
      </p:grpSp>
      <p:sp>
        <p:nvSpPr>
          <p:cNvPr id="14" name="TextBox 14"/>
          <p:cNvSpPr txBox="1"/>
          <p:nvPr/>
        </p:nvSpPr>
        <p:spPr>
          <a:xfrm>
            <a:off x="8286744" y="2500294"/>
            <a:ext cx="9367228" cy="1648528"/>
          </a:xfrm>
          <a:prstGeom prst="rect">
            <a:avLst/>
          </a:prstGeom>
        </p:spPr>
        <p:txBody>
          <a:bodyPr wrap="square" lIns="0" tIns="0" rIns="0" bIns="0" rtlCol="0" anchor="t">
            <a:spAutoFit/>
          </a:bodyPr>
          <a:lstStyle/>
          <a:p>
            <a:pPr algn="ctr" rtl="1">
              <a:lnSpc>
                <a:spcPts val="14490"/>
              </a:lnSpc>
            </a:pPr>
            <a:r>
              <a:rPr lang="fa-IR" sz="6600" spc="-1" dirty="0">
                <a:solidFill>
                  <a:srgbClr val="24416C"/>
                </a:solidFill>
                <a:latin typeface="Arimo Bold"/>
                <a:cs typeface="B Nazanin" pitchFamily="2" charset="-78"/>
              </a:rPr>
              <a:t>با تشکر از شما دوستان عزیز ... !</a:t>
            </a:r>
          </a:p>
        </p:txBody>
      </p:sp>
      <p:sp>
        <p:nvSpPr>
          <p:cNvPr id="15" name="TextBox 15"/>
          <p:cNvSpPr txBox="1"/>
          <p:nvPr/>
        </p:nvSpPr>
        <p:spPr>
          <a:xfrm>
            <a:off x="10290960" y="6749820"/>
            <a:ext cx="5734440" cy="551433"/>
          </a:xfrm>
          <a:prstGeom prst="rect">
            <a:avLst/>
          </a:prstGeom>
        </p:spPr>
        <p:txBody>
          <a:bodyPr lIns="0" tIns="0" rIns="0" bIns="0" rtlCol="0" anchor="t">
            <a:spAutoFit/>
          </a:bodyPr>
          <a:lstStyle/>
          <a:p>
            <a:pPr algn="ctr" rtl="1">
              <a:lnSpc>
                <a:spcPts val="4320"/>
              </a:lnSpc>
            </a:pPr>
            <a:r>
              <a:rPr lang="fa-IR" sz="3600" spc="-1" dirty="0">
                <a:solidFill>
                  <a:srgbClr val="A6A6A6"/>
                </a:solidFill>
                <a:latin typeface="Open Sans Light"/>
                <a:cs typeface="B Nazanin" pitchFamily="2" charset="-78"/>
              </a:rPr>
              <a:t>بخش سوالات</a:t>
            </a:r>
            <a:endParaRPr lang="en-US" sz="3600" spc="-1" dirty="0">
              <a:solidFill>
                <a:srgbClr val="A6A6A6"/>
              </a:solidFill>
              <a:latin typeface="Open Sans Light"/>
              <a:cs typeface="B Nazanin" pitchFamily="2" charset="-78"/>
            </a:endParaRPr>
          </a:p>
        </p:txBody>
      </p:sp>
      <p:sp>
        <p:nvSpPr>
          <p:cNvPr id="16" name="TextBox 16"/>
          <p:cNvSpPr txBox="1"/>
          <p:nvPr/>
        </p:nvSpPr>
        <p:spPr>
          <a:xfrm>
            <a:off x="9919980" y="7701645"/>
            <a:ext cx="6476400" cy="436017"/>
          </a:xfrm>
          <a:prstGeom prst="rect">
            <a:avLst/>
          </a:prstGeom>
        </p:spPr>
        <p:txBody>
          <a:bodyPr lIns="0" tIns="0" rIns="0" bIns="0" rtlCol="0" anchor="t">
            <a:spAutoFit/>
          </a:bodyPr>
          <a:lstStyle/>
          <a:p>
            <a:pPr algn="ctr" rtl="1">
              <a:lnSpc>
                <a:spcPts val="3365"/>
              </a:lnSpc>
            </a:pPr>
            <a:r>
              <a:rPr lang="fa-IR" sz="2804" spc="40" dirty="0">
                <a:solidFill>
                  <a:srgbClr val="0D0D0D"/>
                </a:solidFill>
                <a:latin typeface="Montserrat"/>
                <a:cs typeface="B Nazanin" pitchFamily="2" charset="-78"/>
              </a:rPr>
              <a:t>عنوان فرعی پیشنهاد خود را وارد کنید</a:t>
            </a:r>
            <a:endParaRPr lang="en-US" sz="2804" spc="40" dirty="0">
              <a:solidFill>
                <a:srgbClr val="0D0D0D"/>
              </a:solidFill>
              <a:latin typeface="Montserrat"/>
              <a:cs typeface="B Nazanin" pitchFamily="2" charset="-78"/>
            </a:endParaRPr>
          </a:p>
        </p:txBody>
      </p:sp>
      <p:sp>
        <p:nvSpPr>
          <p:cNvPr id="17" name="Freeform 17"/>
          <p:cNvSpPr/>
          <p:nvPr/>
        </p:nvSpPr>
        <p:spPr>
          <a:xfrm>
            <a:off x="1591920" y="0"/>
            <a:ext cx="6694824" cy="8929714"/>
          </a:xfrm>
          <a:custGeom>
            <a:avLst/>
            <a:gdLst/>
            <a:ahLst/>
            <a:cxnLst/>
            <a:rect l="l" t="t" r="r" b="b"/>
            <a:pathLst>
              <a:path w="6867720" h="10287000">
                <a:moveTo>
                  <a:pt x="0" y="0"/>
                </a:moveTo>
                <a:lnTo>
                  <a:pt x="6867720" y="0"/>
                </a:lnTo>
                <a:lnTo>
                  <a:pt x="6867720" y="10287000"/>
                </a:lnTo>
                <a:lnTo>
                  <a:pt x="0" y="10287000"/>
                </a:lnTo>
                <a:lnTo>
                  <a:pt x="0" y="0"/>
                </a:lnTo>
                <a:close/>
              </a:path>
            </a:pathLst>
          </a:custGeom>
          <a:blipFill>
            <a:blip r:embed="rId3"/>
            <a:stretch>
              <a:fillRect r="-135" b="-144"/>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9572580"/>
            <a:ext cx="18288180" cy="714420"/>
            <a:chOff x="0" y="0"/>
            <a:chExt cx="24384240" cy="952560"/>
          </a:xfrm>
        </p:grpSpPr>
        <p:sp>
          <p:nvSpPr>
            <p:cNvPr id="3" name="Freeform 3"/>
            <p:cNvSpPr/>
            <p:nvPr/>
          </p:nvSpPr>
          <p:spPr>
            <a:xfrm>
              <a:off x="0" y="0"/>
              <a:ext cx="24384254" cy="952500"/>
            </a:xfrm>
            <a:custGeom>
              <a:avLst/>
              <a:gdLst/>
              <a:ahLst/>
              <a:cxnLst/>
              <a:rect l="l" t="t" r="r" b="b"/>
              <a:pathLst>
                <a:path w="24384254" h="952500">
                  <a:moveTo>
                    <a:pt x="0" y="0"/>
                  </a:moveTo>
                  <a:lnTo>
                    <a:pt x="24384254" y="0"/>
                  </a:lnTo>
                  <a:lnTo>
                    <a:pt x="24384254" y="952500"/>
                  </a:lnTo>
                  <a:lnTo>
                    <a:pt x="0" y="952500"/>
                  </a:lnTo>
                  <a:close/>
                </a:path>
              </a:pathLst>
            </a:custGeom>
            <a:solidFill>
              <a:srgbClr val="002060"/>
            </a:solidFill>
          </p:spPr>
        </p:sp>
      </p:grpSp>
      <p:grpSp>
        <p:nvGrpSpPr>
          <p:cNvPr id="4" name="Group 4"/>
          <p:cNvGrpSpPr/>
          <p:nvPr/>
        </p:nvGrpSpPr>
        <p:grpSpPr>
          <a:xfrm rot="5400000">
            <a:off x="16642260" y="0"/>
            <a:ext cx="1645920" cy="1645920"/>
            <a:chOff x="0" y="0"/>
            <a:chExt cx="2194560" cy="2194560"/>
          </a:xfrm>
        </p:grpSpPr>
        <p:sp>
          <p:nvSpPr>
            <p:cNvPr id="5" name="Freeform 5"/>
            <p:cNvSpPr/>
            <p:nvPr/>
          </p:nvSpPr>
          <p:spPr>
            <a:xfrm>
              <a:off x="0" y="0"/>
              <a:ext cx="1097280" cy="2194560"/>
            </a:xfrm>
            <a:custGeom>
              <a:avLst/>
              <a:gdLst/>
              <a:ahLst/>
              <a:cxnLst/>
              <a:rect l="l" t="t" r="r" b="b"/>
              <a:pathLst>
                <a:path w="1097280" h="2194560">
                  <a:moveTo>
                    <a:pt x="0" y="0"/>
                  </a:moveTo>
                  <a:lnTo>
                    <a:pt x="1097280" y="0"/>
                  </a:lnTo>
                  <a:lnTo>
                    <a:pt x="0" y="2194560"/>
                  </a:lnTo>
                  <a:close/>
                </a:path>
              </a:pathLst>
            </a:custGeom>
            <a:solidFill>
              <a:srgbClr val="002060"/>
            </a:solidFill>
          </p:spPr>
        </p:sp>
      </p:grpSp>
      <p:sp>
        <p:nvSpPr>
          <p:cNvPr id="6" name="TextBox 6"/>
          <p:cNvSpPr txBox="1"/>
          <p:nvPr/>
        </p:nvSpPr>
        <p:spPr>
          <a:xfrm>
            <a:off x="122040" y="1402650"/>
            <a:ext cx="7892640" cy="1196481"/>
          </a:xfrm>
          <a:prstGeom prst="rect">
            <a:avLst/>
          </a:prstGeom>
        </p:spPr>
        <p:txBody>
          <a:bodyPr lIns="0" tIns="0" rIns="0" bIns="0" rtlCol="0" anchor="t">
            <a:spAutoFit/>
          </a:bodyPr>
          <a:lstStyle/>
          <a:p>
            <a:pPr algn="r">
              <a:lnSpc>
                <a:spcPts val="8640"/>
              </a:lnSpc>
            </a:pPr>
            <a:r>
              <a:rPr lang="ar-SA" sz="9600" dirty="0">
                <a:cs typeface="B Nazanin" pitchFamily="2" charset="-78"/>
              </a:rPr>
              <a:t>قالب پاورپوینت</a:t>
            </a:r>
            <a:endParaRPr lang="en-US" sz="9000" spc="-1" dirty="0">
              <a:solidFill>
                <a:srgbClr val="002060"/>
              </a:solidFill>
              <a:latin typeface="Arimo Bold"/>
              <a:cs typeface="B Nazanin" pitchFamily="2" charset="-78"/>
            </a:endParaRPr>
          </a:p>
        </p:txBody>
      </p:sp>
      <p:sp>
        <p:nvSpPr>
          <p:cNvPr id="7" name="TextBox 7"/>
          <p:cNvSpPr txBox="1"/>
          <p:nvPr/>
        </p:nvSpPr>
        <p:spPr>
          <a:xfrm>
            <a:off x="1877040" y="3108780"/>
            <a:ext cx="8071380" cy="553998"/>
          </a:xfrm>
          <a:prstGeom prst="rect">
            <a:avLst/>
          </a:prstGeom>
        </p:spPr>
        <p:txBody>
          <a:bodyPr lIns="0" tIns="0" rIns="0" bIns="0" rtlCol="0" anchor="t">
            <a:spAutoFit/>
          </a:bodyPr>
          <a:lstStyle/>
          <a:p>
            <a:pPr algn="ctr"/>
            <a:r>
              <a:rPr lang="ar-SA" sz="3600" dirty="0">
                <a:cs typeface="B Nazanin" pitchFamily="2" charset="-78"/>
              </a:rPr>
              <a:t>قالب پاورپوینت حرفه ای ویرایش پذیر</a:t>
            </a:r>
            <a:endParaRPr lang="en-US" sz="3210" spc="-1" dirty="0">
              <a:solidFill>
                <a:srgbClr val="000000"/>
              </a:solidFill>
              <a:latin typeface="Source Sans Pro"/>
              <a:cs typeface="B Nazanin" pitchFamily="2" charset="-78"/>
            </a:endParaRPr>
          </a:p>
        </p:txBody>
      </p:sp>
      <p:grpSp>
        <p:nvGrpSpPr>
          <p:cNvPr id="13" name="Group 13"/>
          <p:cNvGrpSpPr/>
          <p:nvPr/>
        </p:nvGrpSpPr>
        <p:grpSpPr>
          <a:xfrm>
            <a:off x="16342560" y="8236080"/>
            <a:ext cx="1273860" cy="1273860"/>
            <a:chOff x="0" y="0"/>
            <a:chExt cx="1698480" cy="1698480"/>
          </a:xfrm>
        </p:grpSpPr>
        <p:sp>
          <p:nvSpPr>
            <p:cNvPr id="14" name="Freeform 14"/>
            <p:cNvSpPr/>
            <p:nvPr/>
          </p:nvSpPr>
          <p:spPr>
            <a:xfrm>
              <a:off x="0" y="0"/>
              <a:ext cx="1698498" cy="1698498"/>
            </a:xfrm>
            <a:custGeom>
              <a:avLst/>
              <a:gdLst/>
              <a:ahLst/>
              <a:cxnLst/>
              <a:rect l="l" t="t" r="r" b="b"/>
              <a:pathLst>
                <a:path w="1698498" h="1698498">
                  <a:moveTo>
                    <a:pt x="1698498" y="849249"/>
                  </a:moveTo>
                  <a:cubicBezTo>
                    <a:pt x="1698498" y="1318260"/>
                    <a:pt x="1318260" y="1698498"/>
                    <a:pt x="849249" y="1698498"/>
                  </a:cubicBezTo>
                  <a:cubicBezTo>
                    <a:pt x="380238" y="1698498"/>
                    <a:pt x="0" y="1318260"/>
                    <a:pt x="0" y="849249"/>
                  </a:cubicBezTo>
                  <a:cubicBezTo>
                    <a:pt x="0" y="380238"/>
                    <a:pt x="380238" y="0"/>
                    <a:pt x="849249" y="0"/>
                  </a:cubicBezTo>
                  <a:cubicBezTo>
                    <a:pt x="1318260" y="0"/>
                    <a:pt x="1698498" y="380238"/>
                    <a:pt x="1698498" y="849249"/>
                  </a:cubicBezTo>
                  <a:close/>
                </a:path>
              </a:pathLst>
            </a:custGeom>
            <a:solidFill>
              <a:srgbClr val="002060"/>
            </a:solidFill>
          </p:spPr>
        </p:sp>
      </p:grpSp>
      <p:grpSp>
        <p:nvGrpSpPr>
          <p:cNvPr id="17" name="Group 17"/>
          <p:cNvGrpSpPr/>
          <p:nvPr/>
        </p:nvGrpSpPr>
        <p:grpSpPr>
          <a:xfrm>
            <a:off x="17155260" y="141480"/>
            <a:ext cx="689040" cy="967680"/>
            <a:chOff x="0" y="0"/>
            <a:chExt cx="918720" cy="1290240"/>
          </a:xfrm>
        </p:grpSpPr>
        <p:sp>
          <p:nvSpPr>
            <p:cNvPr id="18" name="Freeform 18"/>
            <p:cNvSpPr/>
            <p:nvPr/>
          </p:nvSpPr>
          <p:spPr>
            <a:xfrm>
              <a:off x="0" y="0"/>
              <a:ext cx="918718" cy="1290193"/>
            </a:xfrm>
            <a:custGeom>
              <a:avLst/>
              <a:gdLst/>
              <a:ahLst/>
              <a:cxnLst/>
              <a:rect l="l" t="t" r="r" b="b"/>
              <a:pathLst>
                <a:path w="918718" h="1290193">
                  <a:moveTo>
                    <a:pt x="516382" y="21463"/>
                  </a:moveTo>
                  <a:cubicBezTo>
                    <a:pt x="500126" y="117856"/>
                    <a:pt x="516382" y="176657"/>
                    <a:pt x="592455" y="224917"/>
                  </a:cubicBezTo>
                  <a:cubicBezTo>
                    <a:pt x="679450" y="273050"/>
                    <a:pt x="684911" y="385572"/>
                    <a:pt x="635889" y="471170"/>
                  </a:cubicBezTo>
                  <a:cubicBezTo>
                    <a:pt x="570611" y="588899"/>
                    <a:pt x="646811" y="765683"/>
                    <a:pt x="777240" y="792353"/>
                  </a:cubicBezTo>
                  <a:cubicBezTo>
                    <a:pt x="793496" y="797687"/>
                    <a:pt x="804418" y="819150"/>
                    <a:pt x="815340" y="829818"/>
                  </a:cubicBezTo>
                  <a:cubicBezTo>
                    <a:pt x="793623" y="845820"/>
                    <a:pt x="766445" y="856615"/>
                    <a:pt x="739267" y="872617"/>
                  </a:cubicBezTo>
                  <a:cubicBezTo>
                    <a:pt x="750189" y="1006475"/>
                    <a:pt x="918718" y="1124204"/>
                    <a:pt x="777367" y="1290193"/>
                  </a:cubicBezTo>
                  <a:cubicBezTo>
                    <a:pt x="723011" y="1161669"/>
                    <a:pt x="674116" y="1043940"/>
                    <a:pt x="625094" y="920750"/>
                  </a:cubicBezTo>
                  <a:cubicBezTo>
                    <a:pt x="597916" y="851154"/>
                    <a:pt x="570738" y="824357"/>
                    <a:pt x="510921" y="899287"/>
                  </a:cubicBezTo>
                  <a:cubicBezTo>
                    <a:pt x="494665" y="909955"/>
                    <a:pt x="434848" y="915289"/>
                    <a:pt x="423926" y="899287"/>
                  </a:cubicBezTo>
                  <a:cubicBezTo>
                    <a:pt x="364109" y="819023"/>
                    <a:pt x="331470" y="851154"/>
                    <a:pt x="298831" y="920750"/>
                  </a:cubicBezTo>
                  <a:cubicBezTo>
                    <a:pt x="249936" y="1038479"/>
                    <a:pt x="201041" y="1156335"/>
                    <a:pt x="152019" y="1284859"/>
                  </a:cubicBezTo>
                  <a:cubicBezTo>
                    <a:pt x="0" y="1129665"/>
                    <a:pt x="173990" y="1011809"/>
                    <a:pt x="184785" y="877951"/>
                  </a:cubicBezTo>
                  <a:cubicBezTo>
                    <a:pt x="163068" y="856488"/>
                    <a:pt x="141351" y="840486"/>
                    <a:pt x="114173" y="819023"/>
                  </a:cubicBezTo>
                  <a:cubicBezTo>
                    <a:pt x="141351" y="808355"/>
                    <a:pt x="168529" y="803021"/>
                    <a:pt x="190246" y="792226"/>
                  </a:cubicBezTo>
                  <a:cubicBezTo>
                    <a:pt x="211963" y="781431"/>
                    <a:pt x="239141" y="765429"/>
                    <a:pt x="250063" y="744093"/>
                  </a:cubicBezTo>
                  <a:cubicBezTo>
                    <a:pt x="293497" y="642366"/>
                    <a:pt x="369697" y="556768"/>
                    <a:pt x="277241" y="433578"/>
                  </a:cubicBezTo>
                  <a:cubicBezTo>
                    <a:pt x="222885" y="363982"/>
                    <a:pt x="260985" y="267589"/>
                    <a:pt x="337058" y="219456"/>
                  </a:cubicBezTo>
                  <a:cubicBezTo>
                    <a:pt x="385953" y="181991"/>
                    <a:pt x="418592" y="144526"/>
                    <a:pt x="413131" y="80264"/>
                  </a:cubicBezTo>
                  <a:cubicBezTo>
                    <a:pt x="407670" y="0"/>
                    <a:pt x="451231" y="5334"/>
                    <a:pt x="516382" y="21336"/>
                  </a:cubicBezTo>
                  <a:close/>
                  <a:moveTo>
                    <a:pt x="483870" y="235585"/>
                  </a:moveTo>
                  <a:cubicBezTo>
                    <a:pt x="467614" y="235585"/>
                    <a:pt x="451231" y="235585"/>
                    <a:pt x="434975" y="235585"/>
                  </a:cubicBezTo>
                  <a:cubicBezTo>
                    <a:pt x="402336" y="278384"/>
                    <a:pt x="353441" y="321183"/>
                    <a:pt x="347980" y="369443"/>
                  </a:cubicBezTo>
                  <a:cubicBezTo>
                    <a:pt x="337058" y="439039"/>
                    <a:pt x="391414" y="487172"/>
                    <a:pt x="467614" y="487172"/>
                  </a:cubicBezTo>
                  <a:cubicBezTo>
                    <a:pt x="538226" y="481838"/>
                    <a:pt x="592709" y="433578"/>
                    <a:pt x="576326" y="363982"/>
                  </a:cubicBezTo>
                  <a:cubicBezTo>
                    <a:pt x="565404" y="321183"/>
                    <a:pt x="516509" y="278384"/>
                    <a:pt x="483870" y="235458"/>
                  </a:cubicBezTo>
                  <a:close/>
                  <a:moveTo>
                    <a:pt x="358775" y="776224"/>
                  </a:moveTo>
                  <a:cubicBezTo>
                    <a:pt x="364236" y="786892"/>
                    <a:pt x="369697" y="797687"/>
                    <a:pt x="375031" y="803021"/>
                  </a:cubicBezTo>
                  <a:cubicBezTo>
                    <a:pt x="434848" y="717423"/>
                    <a:pt x="489204" y="690626"/>
                    <a:pt x="549021" y="808355"/>
                  </a:cubicBezTo>
                  <a:cubicBezTo>
                    <a:pt x="554482" y="797687"/>
                    <a:pt x="559943" y="786892"/>
                    <a:pt x="565277" y="781558"/>
                  </a:cubicBezTo>
                  <a:cubicBezTo>
                    <a:pt x="538099" y="711962"/>
                    <a:pt x="505460" y="642366"/>
                    <a:pt x="478282" y="567436"/>
                  </a:cubicBezTo>
                  <a:cubicBezTo>
                    <a:pt x="467360" y="567436"/>
                    <a:pt x="456565" y="572770"/>
                    <a:pt x="445643" y="572770"/>
                  </a:cubicBezTo>
                  <a:cubicBezTo>
                    <a:pt x="418465" y="642366"/>
                    <a:pt x="391287" y="706628"/>
                    <a:pt x="358648" y="776224"/>
                  </a:cubicBezTo>
                  <a:close/>
                </a:path>
              </a:pathLst>
            </a:custGeom>
            <a:solidFill>
              <a:srgbClr val="FFFFFF"/>
            </a:solidFill>
          </p:spPr>
        </p:sp>
      </p:grpSp>
      <p:grpSp>
        <p:nvGrpSpPr>
          <p:cNvPr id="19" name="Group 19"/>
          <p:cNvGrpSpPr/>
          <p:nvPr/>
        </p:nvGrpSpPr>
        <p:grpSpPr>
          <a:xfrm>
            <a:off x="10384740" y="3150360"/>
            <a:ext cx="2171880" cy="2431080"/>
            <a:chOff x="0" y="0"/>
            <a:chExt cx="2895840" cy="3241440"/>
          </a:xfrm>
        </p:grpSpPr>
        <p:sp>
          <p:nvSpPr>
            <p:cNvPr id="20" name="Freeform 20"/>
            <p:cNvSpPr/>
            <p:nvPr/>
          </p:nvSpPr>
          <p:spPr>
            <a:xfrm>
              <a:off x="0" y="0"/>
              <a:ext cx="2895854" cy="3241421"/>
            </a:xfrm>
            <a:custGeom>
              <a:avLst/>
              <a:gdLst/>
              <a:ahLst/>
              <a:cxnLst/>
              <a:rect l="l" t="t" r="r" b="b"/>
              <a:pathLst>
                <a:path w="2895854" h="3241421">
                  <a:moveTo>
                    <a:pt x="0" y="3241421"/>
                  </a:moveTo>
                  <a:cubicBezTo>
                    <a:pt x="0" y="2171192"/>
                    <a:pt x="0" y="1100836"/>
                    <a:pt x="0" y="0"/>
                  </a:cubicBezTo>
                  <a:cubicBezTo>
                    <a:pt x="985774" y="0"/>
                    <a:pt x="1910080" y="0"/>
                    <a:pt x="2895854" y="0"/>
                  </a:cubicBezTo>
                  <a:cubicBezTo>
                    <a:pt x="2895854" y="1100836"/>
                    <a:pt x="2895854" y="2140585"/>
                    <a:pt x="2895854" y="3241421"/>
                  </a:cubicBezTo>
                  <a:cubicBezTo>
                    <a:pt x="1940814" y="3241421"/>
                    <a:pt x="1016635" y="3241421"/>
                    <a:pt x="0" y="3241421"/>
                  </a:cubicBezTo>
                  <a:close/>
                </a:path>
              </a:pathLst>
            </a:custGeom>
            <a:solidFill>
              <a:srgbClr val="2AAAE2"/>
            </a:solidFill>
          </p:spPr>
        </p:sp>
      </p:grpSp>
      <p:grpSp>
        <p:nvGrpSpPr>
          <p:cNvPr id="21" name="Group 21"/>
          <p:cNvGrpSpPr/>
          <p:nvPr/>
        </p:nvGrpSpPr>
        <p:grpSpPr>
          <a:xfrm>
            <a:off x="9829620" y="7967700"/>
            <a:ext cx="3329100" cy="1283580"/>
            <a:chOff x="0" y="0"/>
            <a:chExt cx="4438800" cy="1711440"/>
          </a:xfrm>
        </p:grpSpPr>
        <p:sp>
          <p:nvSpPr>
            <p:cNvPr id="22" name="Freeform 22"/>
            <p:cNvSpPr/>
            <p:nvPr/>
          </p:nvSpPr>
          <p:spPr>
            <a:xfrm>
              <a:off x="0" y="0"/>
              <a:ext cx="4438777" cy="1711452"/>
            </a:xfrm>
            <a:custGeom>
              <a:avLst/>
              <a:gdLst/>
              <a:ahLst/>
              <a:cxnLst/>
              <a:rect l="l" t="t" r="r" b="b"/>
              <a:pathLst>
                <a:path w="4438777" h="1711452">
                  <a:moveTo>
                    <a:pt x="4438777" y="1711452"/>
                  </a:moveTo>
                  <a:cubicBezTo>
                    <a:pt x="2959227" y="1711452"/>
                    <a:pt x="1510411" y="1711452"/>
                    <a:pt x="0" y="1711452"/>
                  </a:cubicBezTo>
                  <a:cubicBezTo>
                    <a:pt x="0" y="1161288"/>
                    <a:pt x="0" y="611251"/>
                    <a:pt x="0" y="0"/>
                  </a:cubicBezTo>
                  <a:cubicBezTo>
                    <a:pt x="1448816" y="0"/>
                    <a:pt x="2928366" y="0"/>
                    <a:pt x="4438777" y="0"/>
                  </a:cubicBezTo>
                  <a:cubicBezTo>
                    <a:pt x="4438777" y="580644"/>
                    <a:pt x="4438777" y="1100201"/>
                    <a:pt x="4438777" y="1711452"/>
                  </a:cubicBezTo>
                  <a:close/>
                </a:path>
              </a:pathLst>
            </a:custGeom>
            <a:solidFill>
              <a:srgbClr val="2AAAE2"/>
            </a:solidFill>
          </p:spPr>
        </p:sp>
      </p:grpSp>
      <p:grpSp>
        <p:nvGrpSpPr>
          <p:cNvPr id="23" name="Group 23"/>
          <p:cNvGrpSpPr/>
          <p:nvPr/>
        </p:nvGrpSpPr>
        <p:grpSpPr>
          <a:xfrm>
            <a:off x="9829620" y="6155460"/>
            <a:ext cx="3329100" cy="1283580"/>
            <a:chOff x="0" y="0"/>
            <a:chExt cx="4438800" cy="1711440"/>
          </a:xfrm>
        </p:grpSpPr>
        <p:sp>
          <p:nvSpPr>
            <p:cNvPr id="24" name="Freeform 24"/>
            <p:cNvSpPr/>
            <p:nvPr/>
          </p:nvSpPr>
          <p:spPr>
            <a:xfrm>
              <a:off x="0" y="0"/>
              <a:ext cx="4438777" cy="1711452"/>
            </a:xfrm>
            <a:custGeom>
              <a:avLst/>
              <a:gdLst/>
              <a:ahLst/>
              <a:cxnLst/>
              <a:rect l="l" t="t" r="r" b="b"/>
              <a:pathLst>
                <a:path w="4438777" h="1711452">
                  <a:moveTo>
                    <a:pt x="4438777" y="1711452"/>
                  </a:moveTo>
                  <a:cubicBezTo>
                    <a:pt x="2897505" y="1711452"/>
                    <a:pt x="1448689" y="1711452"/>
                    <a:pt x="0" y="1711452"/>
                  </a:cubicBezTo>
                  <a:cubicBezTo>
                    <a:pt x="0" y="1130808"/>
                    <a:pt x="0" y="580644"/>
                    <a:pt x="0" y="0"/>
                  </a:cubicBezTo>
                  <a:cubicBezTo>
                    <a:pt x="1479550" y="0"/>
                    <a:pt x="2959227" y="0"/>
                    <a:pt x="4438777" y="0"/>
                  </a:cubicBezTo>
                  <a:cubicBezTo>
                    <a:pt x="4438777" y="580644"/>
                    <a:pt x="4438777" y="1130808"/>
                    <a:pt x="4438777" y="1711452"/>
                  </a:cubicBezTo>
                  <a:close/>
                </a:path>
              </a:pathLst>
            </a:custGeom>
            <a:solidFill>
              <a:srgbClr val="2AAAE2"/>
            </a:solidFill>
          </p:spPr>
        </p:sp>
      </p:grpSp>
      <p:grpSp>
        <p:nvGrpSpPr>
          <p:cNvPr id="25" name="Group 25"/>
          <p:cNvGrpSpPr/>
          <p:nvPr/>
        </p:nvGrpSpPr>
        <p:grpSpPr>
          <a:xfrm>
            <a:off x="9506160" y="9320400"/>
            <a:ext cx="3838320" cy="273780"/>
            <a:chOff x="0" y="0"/>
            <a:chExt cx="5117760" cy="365040"/>
          </a:xfrm>
        </p:grpSpPr>
        <p:sp>
          <p:nvSpPr>
            <p:cNvPr id="26" name="Freeform 26"/>
            <p:cNvSpPr/>
            <p:nvPr/>
          </p:nvSpPr>
          <p:spPr>
            <a:xfrm>
              <a:off x="0" y="0"/>
              <a:ext cx="5117719" cy="364998"/>
            </a:xfrm>
            <a:custGeom>
              <a:avLst/>
              <a:gdLst/>
              <a:ahLst/>
              <a:cxnLst/>
              <a:rect l="l" t="t" r="r" b="b"/>
              <a:pathLst>
                <a:path w="5117719" h="364998">
                  <a:moveTo>
                    <a:pt x="0" y="364998"/>
                  </a:moveTo>
                  <a:cubicBezTo>
                    <a:pt x="616585" y="0"/>
                    <a:pt x="4686173" y="30480"/>
                    <a:pt x="5117719" y="364998"/>
                  </a:cubicBezTo>
                  <a:cubicBezTo>
                    <a:pt x="3422015" y="364998"/>
                    <a:pt x="1788033" y="364998"/>
                    <a:pt x="0" y="364998"/>
                  </a:cubicBezTo>
                  <a:close/>
                </a:path>
              </a:pathLst>
            </a:custGeom>
            <a:solidFill>
              <a:srgbClr val="2AAAE2"/>
            </a:solidFill>
          </p:spPr>
        </p:sp>
      </p:grpSp>
      <p:grpSp>
        <p:nvGrpSpPr>
          <p:cNvPr id="27" name="Group 27"/>
          <p:cNvGrpSpPr/>
          <p:nvPr/>
        </p:nvGrpSpPr>
        <p:grpSpPr>
          <a:xfrm>
            <a:off x="9622800" y="5810400"/>
            <a:ext cx="3650400" cy="114480"/>
            <a:chOff x="0" y="0"/>
            <a:chExt cx="4867200" cy="152640"/>
          </a:xfrm>
        </p:grpSpPr>
        <p:sp>
          <p:nvSpPr>
            <p:cNvPr id="28" name="Freeform 28"/>
            <p:cNvSpPr/>
            <p:nvPr/>
          </p:nvSpPr>
          <p:spPr>
            <a:xfrm>
              <a:off x="0" y="0"/>
              <a:ext cx="4867148" cy="152654"/>
            </a:xfrm>
            <a:custGeom>
              <a:avLst/>
              <a:gdLst/>
              <a:ahLst/>
              <a:cxnLst/>
              <a:rect l="l" t="t" r="r" b="b"/>
              <a:pathLst>
                <a:path w="4867148" h="152654">
                  <a:moveTo>
                    <a:pt x="0" y="0"/>
                  </a:moveTo>
                  <a:cubicBezTo>
                    <a:pt x="1632712" y="0"/>
                    <a:pt x="3234563" y="0"/>
                    <a:pt x="4867148" y="0"/>
                  </a:cubicBezTo>
                  <a:cubicBezTo>
                    <a:pt x="4867148" y="61087"/>
                    <a:pt x="4867148" y="91567"/>
                    <a:pt x="4867148" y="152654"/>
                  </a:cubicBezTo>
                  <a:cubicBezTo>
                    <a:pt x="3234436" y="152654"/>
                    <a:pt x="1632585" y="152654"/>
                    <a:pt x="0" y="152654"/>
                  </a:cubicBezTo>
                  <a:cubicBezTo>
                    <a:pt x="0" y="91567"/>
                    <a:pt x="0" y="61087"/>
                    <a:pt x="0" y="0"/>
                  </a:cubicBezTo>
                  <a:close/>
                </a:path>
              </a:pathLst>
            </a:custGeom>
            <a:solidFill>
              <a:srgbClr val="2AAAE2"/>
            </a:solidFill>
          </p:spPr>
        </p:sp>
      </p:grpSp>
      <p:grpSp>
        <p:nvGrpSpPr>
          <p:cNvPr id="29" name="Group 29"/>
          <p:cNvGrpSpPr/>
          <p:nvPr/>
        </p:nvGrpSpPr>
        <p:grpSpPr>
          <a:xfrm>
            <a:off x="9622800" y="7646400"/>
            <a:ext cx="3650400" cy="114480"/>
            <a:chOff x="0" y="0"/>
            <a:chExt cx="4867200" cy="152640"/>
          </a:xfrm>
        </p:grpSpPr>
        <p:sp>
          <p:nvSpPr>
            <p:cNvPr id="30" name="Freeform 30"/>
            <p:cNvSpPr/>
            <p:nvPr/>
          </p:nvSpPr>
          <p:spPr>
            <a:xfrm>
              <a:off x="0" y="0"/>
              <a:ext cx="4867148" cy="152654"/>
            </a:xfrm>
            <a:custGeom>
              <a:avLst/>
              <a:gdLst/>
              <a:ahLst/>
              <a:cxnLst/>
              <a:rect l="l" t="t" r="r" b="b"/>
              <a:pathLst>
                <a:path w="4867148" h="152654">
                  <a:moveTo>
                    <a:pt x="0" y="0"/>
                  </a:moveTo>
                  <a:cubicBezTo>
                    <a:pt x="1632712" y="0"/>
                    <a:pt x="3234563" y="0"/>
                    <a:pt x="4867148" y="0"/>
                  </a:cubicBezTo>
                  <a:cubicBezTo>
                    <a:pt x="4867148" y="61087"/>
                    <a:pt x="4867148" y="91567"/>
                    <a:pt x="4867148" y="152654"/>
                  </a:cubicBezTo>
                  <a:cubicBezTo>
                    <a:pt x="3234436" y="152654"/>
                    <a:pt x="1632585" y="152654"/>
                    <a:pt x="0" y="152654"/>
                  </a:cubicBezTo>
                  <a:cubicBezTo>
                    <a:pt x="0" y="91567"/>
                    <a:pt x="0" y="61087"/>
                    <a:pt x="0" y="0"/>
                  </a:cubicBezTo>
                  <a:close/>
                </a:path>
              </a:pathLst>
            </a:custGeom>
            <a:solidFill>
              <a:srgbClr val="2AAAE2"/>
            </a:solidFill>
          </p:spPr>
        </p:sp>
      </p:grpSp>
      <p:grpSp>
        <p:nvGrpSpPr>
          <p:cNvPr id="31" name="Group 31"/>
          <p:cNvGrpSpPr/>
          <p:nvPr/>
        </p:nvGrpSpPr>
        <p:grpSpPr>
          <a:xfrm>
            <a:off x="10822680" y="2852820"/>
            <a:ext cx="1319220" cy="114480"/>
            <a:chOff x="0" y="0"/>
            <a:chExt cx="1758960" cy="152640"/>
          </a:xfrm>
        </p:grpSpPr>
        <p:sp>
          <p:nvSpPr>
            <p:cNvPr id="32" name="Freeform 32"/>
            <p:cNvSpPr/>
            <p:nvPr/>
          </p:nvSpPr>
          <p:spPr>
            <a:xfrm>
              <a:off x="0" y="0"/>
              <a:ext cx="1758950" cy="152654"/>
            </a:xfrm>
            <a:custGeom>
              <a:avLst/>
              <a:gdLst/>
              <a:ahLst/>
              <a:cxnLst/>
              <a:rect l="l" t="t" r="r" b="b"/>
              <a:pathLst>
                <a:path w="1758950" h="152654">
                  <a:moveTo>
                    <a:pt x="1758950" y="152654"/>
                  </a:moveTo>
                  <a:cubicBezTo>
                    <a:pt x="1172591" y="152654"/>
                    <a:pt x="586359" y="152654"/>
                    <a:pt x="0" y="152654"/>
                  </a:cubicBezTo>
                  <a:cubicBezTo>
                    <a:pt x="0" y="91567"/>
                    <a:pt x="0" y="30480"/>
                    <a:pt x="0" y="0"/>
                  </a:cubicBezTo>
                  <a:cubicBezTo>
                    <a:pt x="586359" y="0"/>
                    <a:pt x="1172591" y="0"/>
                    <a:pt x="1758950" y="0"/>
                  </a:cubicBezTo>
                  <a:cubicBezTo>
                    <a:pt x="1758950" y="30480"/>
                    <a:pt x="1758950" y="91567"/>
                    <a:pt x="1758950" y="152654"/>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136320" y="3771900"/>
            <a:ext cx="2160" cy="2160"/>
            <a:chOff x="0" y="0"/>
            <a:chExt cx="2880" cy="2880"/>
          </a:xfrm>
        </p:grpSpPr>
        <p:sp>
          <p:nvSpPr>
            <p:cNvPr id="3" name="Freeform 3"/>
            <p:cNvSpPr/>
            <p:nvPr/>
          </p:nvSpPr>
          <p:spPr>
            <a:xfrm>
              <a:off x="0" y="0"/>
              <a:ext cx="2921" cy="2921"/>
            </a:xfrm>
            <a:custGeom>
              <a:avLst/>
              <a:gdLst/>
              <a:ahLst/>
              <a:cxnLst/>
              <a:rect l="l" t="t" r="r" b="b"/>
              <a:pathLst>
                <a:path w="2921" h="2921">
                  <a:moveTo>
                    <a:pt x="1397" y="0"/>
                  </a:moveTo>
                  <a:cubicBezTo>
                    <a:pt x="762" y="0"/>
                    <a:pt x="0" y="0"/>
                    <a:pt x="0" y="762"/>
                  </a:cubicBezTo>
                  <a:cubicBezTo>
                    <a:pt x="0" y="2159"/>
                    <a:pt x="0" y="2159"/>
                    <a:pt x="0" y="2159"/>
                  </a:cubicBezTo>
                  <a:cubicBezTo>
                    <a:pt x="762" y="2921"/>
                    <a:pt x="762" y="2921"/>
                    <a:pt x="1397" y="2921"/>
                  </a:cubicBezTo>
                  <a:cubicBezTo>
                    <a:pt x="2032" y="2921"/>
                    <a:pt x="2921" y="2159"/>
                    <a:pt x="2921" y="1397"/>
                  </a:cubicBezTo>
                  <a:cubicBezTo>
                    <a:pt x="2921" y="635"/>
                    <a:pt x="2159" y="0"/>
                    <a:pt x="1397" y="0"/>
                  </a:cubicBezTo>
                </a:path>
              </a:pathLst>
            </a:custGeom>
            <a:solidFill>
              <a:srgbClr val="5D5E60"/>
            </a:solidFill>
          </p:spPr>
        </p:sp>
      </p:grpSp>
      <p:grpSp>
        <p:nvGrpSpPr>
          <p:cNvPr id="4" name="Group 4"/>
          <p:cNvGrpSpPr/>
          <p:nvPr/>
        </p:nvGrpSpPr>
        <p:grpSpPr>
          <a:xfrm>
            <a:off x="3143340" y="3721680"/>
            <a:ext cx="42660" cy="66420"/>
            <a:chOff x="0" y="0"/>
            <a:chExt cx="56880" cy="88560"/>
          </a:xfrm>
        </p:grpSpPr>
        <p:sp>
          <p:nvSpPr>
            <p:cNvPr id="5" name="Freeform 5"/>
            <p:cNvSpPr/>
            <p:nvPr/>
          </p:nvSpPr>
          <p:spPr>
            <a:xfrm>
              <a:off x="0" y="0"/>
              <a:ext cx="56896" cy="88519"/>
            </a:xfrm>
            <a:custGeom>
              <a:avLst/>
              <a:gdLst/>
              <a:ahLst/>
              <a:cxnLst/>
              <a:rect l="l" t="t" r="r" b="b"/>
              <a:pathLst>
                <a:path w="56896" h="88519">
                  <a:moveTo>
                    <a:pt x="25273" y="0"/>
                  </a:moveTo>
                  <a:lnTo>
                    <a:pt x="0" y="88519"/>
                  </a:lnTo>
                  <a:lnTo>
                    <a:pt x="15748" y="66421"/>
                  </a:lnTo>
                  <a:lnTo>
                    <a:pt x="56896" y="9525"/>
                  </a:lnTo>
                  <a:lnTo>
                    <a:pt x="25273" y="0"/>
                  </a:lnTo>
                  <a:close/>
                </a:path>
              </a:pathLst>
            </a:custGeom>
            <a:solidFill>
              <a:srgbClr val="252627"/>
            </a:solidFill>
          </p:spPr>
        </p:sp>
      </p:grpSp>
      <p:grpSp>
        <p:nvGrpSpPr>
          <p:cNvPr id="6" name="Group 6"/>
          <p:cNvGrpSpPr/>
          <p:nvPr/>
        </p:nvGrpSpPr>
        <p:grpSpPr>
          <a:xfrm>
            <a:off x="3097980" y="3721680"/>
            <a:ext cx="42660" cy="66420"/>
            <a:chOff x="0" y="0"/>
            <a:chExt cx="56880" cy="88560"/>
          </a:xfrm>
        </p:grpSpPr>
        <p:sp>
          <p:nvSpPr>
            <p:cNvPr id="7" name="Freeform 7"/>
            <p:cNvSpPr/>
            <p:nvPr/>
          </p:nvSpPr>
          <p:spPr>
            <a:xfrm>
              <a:off x="0" y="0"/>
              <a:ext cx="56896" cy="88519"/>
            </a:xfrm>
            <a:custGeom>
              <a:avLst/>
              <a:gdLst/>
              <a:ahLst/>
              <a:cxnLst/>
              <a:rect l="l" t="t" r="r" b="b"/>
              <a:pathLst>
                <a:path w="56896" h="88519">
                  <a:moveTo>
                    <a:pt x="31623" y="0"/>
                  </a:moveTo>
                  <a:lnTo>
                    <a:pt x="0" y="9525"/>
                  </a:lnTo>
                  <a:lnTo>
                    <a:pt x="41021" y="66421"/>
                  </a:lnTo>
                  <a:lnTo>
                    <a:pt x="53721" y="88519"/>
                  </a:lnTo>
                  <a:lnTo>
                    <a:pt x="56896" y="88519"/>
                  </a:lnTo>
                  <a:lnTo>
                    <a:pt x="50546" y="69596"/>
                  </a:lnTo>
                  <a:lnTo>
                    <a:pt x="50546" y="66421"/>
                  </a:lnTo>
                  <a:lnTo>
                    <a:pt x="31623" y="0"/>
                  </a:lnTo>
                  <a:close/>
                </a:path>
              </a:pathLst>
            </a:custGeom>
            <a:solidFill>
              <a:srgbClr val="252627"/>
            </a:solidFill>
          </p:spPr>
        </p:sp>
      </p:grpSp>
      <p:grpSp>
        <p:nvGrpSpPr>
          <p:cNvPr id="8" name="Group 8"/>
          <p:cNvGrpSpPr/>
          <p:nvPr/>
        </p:nvGrpSpPr>
        <p:grpSpPr>
          <a:xfrm>
            <a:off x="3183840" y="3721680"/>
            <a:ext cx="52380" cy="66420"/>
            <a:chOff x="0" y="0"/>
            <a:chExt cx="69840" cy="88560"/>
          </a:xfrm>
        </p:grpSpPr>
        <p:sp>
          <p:nvSpPr>
            <p:cNvPr id="9" name="Freeform 9"/>
            <p:cNvSpPr/>
            <p:nvPr/>
          </p:nvSpPr>
          <p:spPr>
            <a:xfrm>
              <a:off x="0" y="0"/>
              <a:ext cx="69850" cy="88519"/>
            </a:xfrm>
            <a:custGeom>
              <a:avLst/>
              <a:gdLst/>
              <a:ahLst/>
              <a:cxnLst/>
              <a:rect l="l" t="t" r="r" b="b"/>
              <a:pathLst>
                <a:path w="69850" h="88519">
                  <a:moveTo>
                    <a:pt x="69850" y="0"/>
                  </a:moveTo>
                  <a:lnTo>
                    <a:pt x="50800" y="88519"/>
                  </a:lnTo>
                  <a:lnTo>
                    <a:pt x="0" y="88519"/>
                  </a:lnTo>
                  <a:lnTo>
                    <a:pt x="3175" y="15875"/>
                  </a:lnTo>
                  <a:lnTo>
                    <a:pt x="69850" y="0"/>
                  </a:lnTo>
                  <a:close/>
                </a:path>
              </a:pathLst>
            </a:custGeom>
            <a:solidFill>
              <a:srgbClr val="CFD0D6"/>
            </a:solidFill>
          </p:spPr>
        </p:sp>
      </p:grpSp>
      <p:grpSp>
        <p:nvGrpSpPr>
          <p:cNvPr id="10" name="Group 10"/>
          <p:cNvGrpSpPr/>
          <p:nvPr/>
        </p:nvGrpSpPr>
        <p:grpSpPr>
          <a:xfrm>
            <a:off x="3143340" y="3721680"/>
            <a:ext cx="42660" cy="66420"/>
            <a:chOff x="0" y="0"/>
            <a:chExt cx="56880" cy="88560"/>
          </a:xfrm>
        </p:grpSpPr>
        <p:sp>
          <p:nvSpPr>
            <p:cNvPr id="11" name="Freeform 11"/>
            <p:cNvSpPr/>
            <p:nvPr/>
          </p:nvSpPr>
          <p:spPr>
            <a:xfrm>
              <a:off x="0" y="0"/>
              <a:ext cx="56896" cy="88519"/>
            </a:xfrm>
            <a:custGeom>
              <a:avLst/>
              <a:gdLst/>
              <a:ahLst/>
              <a:cxnLst/>
              <a:rect l="l" t="t" r="r" b="b"/>
              <a:pathLst>
                <a:path w="56896" h="88519">
                  <a:moveTo>
                    <a:pt x="56896" y="15875"/>
                  </a:moveTo>
                  <a:lnTo>
                    <a:pt x="53721" y="88519"/>
                  </a:lnTo>
                  <a:lnTo>
                    <a:pt x="0" y="88519"/>
                  </a:lnTo>
                  <a:lnTo>
                    <a:pt x="0" y="0"/>
                  </a:lnTo>
                  <a:lnTo>
                    <a:pt x="56896" y="15875"/>
                  </a:lnTo>
                  <a:close/>
                </a:path>
              </a:pathLst>
            </a:custGeom>
            <a:solidFill>
              <a:srgbClr val="E3E3E2"/>
            </a:solidFill>
          </p:spPr>
        </p:sp>
      </p:grpSp>
      <p:grpSp>
        <p:nvGrpSpPr>
          <p:cNvPr id="12" name="Group 12"/>
          <p:cNvGrpSpPr/>
          <p:nvPr/>
        </p:nvGrpSpPr>
        <p:grpSpPr>
          <a:xfrm>
            <a:off x="3047760" y="3721680"/>
            <a:ext cx="52380" cy="66420"/>
            <a:chOff x="0" y="0"/>
            <a:chExt cx="69840" cy="88560"/>
          </a:xfrm>
        </p:grpSpPr>
        <p:sp>
          <p:nvSpPr>
            <p:cNvPr id="13" name="Freeform 13"/>
            <p:cNvSpPr/>
            <p:nvPr/>
          </p:nvSpPr>
          <p:spPr>
            <a:xfrm>
              <a:off x="0" y="0"/>
              <a:ext cx="69850" cy="88519"/>
            </a:xfrm>
            <a:custGeom>
              <a:avLst/>
              <a:gdLst/>
              <a:ahLst/>
              <a:cxnLst/>
              <a:rect l="l" t="t" r="r" b="b"/>
              <a:pathLst>
                <a:path w="69850" h="88519">
                  <a:moveTo>
                    <a:pt x="0" y="0"/>
                  </a:moveTo>
                  <a:lnTo>
                    <a:pt x="19050" y="88519"/>
                  </a:lnTo>
                  <a:lnTo>
                    <a:pt x="69850" y="88519"/>
                  </a:lnTo>
                  <a:lnTo>
                    <a:pt x="66675" y="15875"/>
                  </a:lnTo>
                  <a:lnTo>
                    <a:pt x="0" y="0"/>
                  </a:lnTo>
                  <a:close/>
                </a:path>
              </a:pathLst>
            </a:custGeom>
            <a:solidFill>
              <a:srgbClr val="E3E3E2"/>
            </a:solidFill>
          </p:spPr>
        </p:sp>
      </p:grpSp>
      <p:grpSp>
        <p:nvGrpSpPr>
          <p:cNvPr id="14" name="Group 14"/>
          <p:cNvGrpSpPr/>
          <p:nvPr/>
        </p:nvGrpSpPr>
        <p:grpSpPr>
          <a:xfrm>
            <a:off x="3097980" y="3721680"/>
            <a:ext cx="45360" cy="66420"/>
            <a:chOff x="0" y="0"/>
            <a:chExt cx="60480" cy="88560"/>
          </a:xfrm>
        </p:grpSpPr>
        <p:sp>
          <p:nvSpPr>
            <p:cNvPr id="15" name="Freeform 15"/>
            <p:cNvSpPr/>
            <p:nvPr/>
          </p:nvSpPr>
          <p:spPr>
            <a:xfrm>
              <a:off x="0" y="0"/>
              <a:ext cx="60452" cy="88519"/>
            </a:xfrm>
            <a:custGeom>
              <a:avLst/>
              <a:gdLst/>
              <a:ahLst/>
              <a:cxnLst/>
              <a:rect l="l" t="t" r="r" b="b"/>
              <a:pathLst>
                <a:path w="60452" h="88519">
                  <a:moveTo>
                    <a:pt x="0" y="15875"/>
                  </a:moveTo>
                  <a:lnTo>
                    <a:pt x="3175" y="88519"/>
                  </a:lnTo>
                  <a:lnTo>
                    <a:pt x="60452" y="88519"/>
                  </a:lnTo>
                  <a:lnTo>
                    <a:pt x="60452" y="0"/>
                  </a:lnTo>
                  <a:lnTo>
                    <a:pt x="0" y="15875"/>
                  </a:lnTo>
                  <a:close/>
                </a:path>
              </a:pathLst>
            </a:custGeom>
            <a:solidFill>
              <a:srgbClr val="CFD0D6"/>
            </a:solidFill>
          </p:spPr>
        </p:sp>
      </p:grpSp>
      <p:grpSp>
        <p:nvGrpSpPr>
          <p:cNvPr id="16" name="Group 16"/>
          <p:cNvGrpSpPr/>
          <p:nvPr/>
        </p:nvGrpSpPr>
        <p:grpSpPr>
          <a:xfrm>
            <a:off x="3047760" y="3757860"/>
            <a:ext cx="30780" cy="21600"/>
            <a:chOff x="0" y="0"/>
            <a:chExt cx="41040" cy="28800"/>
          </a:xfrm>
        </p:grpSpPr>
        <p:sp>
          <p:nvSpPr>
            <p:cNvPr id="17" name="Freeform 17"/>
            <p:cNvSpPr/>
            <p:nvPr/>
          </p:nvSpPr>
          <p:spPr>
            <a:xfrm>
              <a:off x="0" y="0"/>
              <a:ext cx="41148" cy="28702"/>
            </a:xfrm>
            <a:custGeom>
              <a:avLst/>
              <a:gdLst/>
              <a:ahLst/>
              <a:cxnLst/>
              <a:rect l="l" t="t" r="r" b="b"/>
              <a:pathLst>
                <a:path w="41148" h="28702">
                  <a:moveTo>
                    <a:pt x="7493" y="0"/>
                  </a:moveTo>
                  <a:cubicBezTo>
                    <a:pt x="14986" y="0"/>
                    <a:pt x="32639" y="5969"/>
                    <a:pt x="36449" y="13843"/>
                  </a:cubicBezTo>
                  <a:cubicBezTo>
                    <a:pt x="41148" y="24765"/>
                    <a:pt x="26162" y="28702"/>
                    <a:pt x="13081" y="24765"/>
                  </a:cubicBezTo>
                  <a:cubicBezTo>
                    <a:pt x="0" y="19812"/>
                    <a:pt x="4699" y="0"/>
                    <a:pt x="7493" y="0"/>
                  </a:cubicBezTo>
                  <a:close/>
                </a:path>
              </a:pathLst>
            </a:custGeom>
            <a:solidFill>
              <a:srgbClr val="F8B581"/>
            </a:solidFill>
          </p:spPr>
        </p:sp>
      </p:grpSp>
      <p:grpSp>
        <p:nvGrpSpPr>
          <p:cNvPr id="18" name="Group 18"/>
          <p:cNvGrpSpPr/>
          <p:nvPr/>
        </p:nvGrpSpPr>
        <p:grpSpPr>
          <a:xfrm>
            <a:off x="3204900" y="3757860"/>
            <a:ext cx="30780" cy="21600"/>
            <a:chOff x="0" y="0"/>
            <a:chExt cx="41040" cy="28800"/>
          </a:xfrm>
        </p:grpSpPr>
        <p:sp>
          <p:nvSpPr>
            <p:cNvPr id="19" name="Freeform 19"/>
            <p:cNvSpPr/>
            <p:nvPr/>
          </p:nvSpPr>
          <p:spPr>
            <a:xfrm>
              <a:off x="0" y="0"/>
              <a:ext cx="41021" cy="28702"/>
            </a:xfrm>
            <a:custGeom>
              <a:avLst/>
              <a:gdLst/>
              <a:ahLst/>
              <a:cxnLst/>
              <a:rect l="l" t="t" r="r" b="b"/>
              <a:pathLst>
                <a:path w="41021" h="28702">
                  <a:moveTo>
                    <a:pt x="33528" y="0"/>
                  </a:moveTo>
                  <a:cubicBezTo>
                    <a:pt x="26162" y="0"/>
                    <a:pt x="8382" y="5969"/>
                    <a:pt x="4699" y="13843"/>
                  </a:cubicBezTo>
                  <a:cubicBezTo>
                    <a:pt x="0" y="24765"/>
                    <a:pt x="15875" y="28702"/>
                    <a:pt x="28067" y="24765"/>
                  </a:cubicBezTo>
                  <a:cubicBezTo>
                    <a:pt x="41021" y="19812"/>
                    <a:pt x="36322" y="0"/>
                    <a:pt x="33528" y="0"/>
                  </a:cubicBezTo>
                  <a:close/>
                </a:path>
              </a:pathLst>
            </a:custGeom>
            <a:solidFill>
              <a:srgbClr val="F8B581"/>
            </a:solidFill>
          </p:spPr>
        </p:sp>
      </p:grpSp>
      <p:grpSp>
        <p:nvGrpSpPr>
          <p:cNvPr id="20" name="Group 20"/>
          <p:cNvGrpSpPr/>
          <p:nvPr/>
        </p:nvGrpSpPr>
        <p:grpSpPr>
          <a:xfrm>
            <a:off x="13005360" y="4531680"/>
            <a:ext cx="1032480" cy="1043280"/>
            <a:chOff x="0" y="0"/>
            <a:chExt cx="1376640" cy="1391040"/>
          </a:xfrm>
        </p:grpSpPr>
        <p:sp>
          <p:nvSpPr>
            <p:cNvPr id="21" name="Freeform 21"/>
            <p:cNvSpPr/>
            <p:nvPr/>
          </p:nvSpPr>
          <p:spPr>
            <a:xfrm>
              <a:off x="0" y="0"/>
              <a:ext cx="1376553" cy="1391158"/>
            </a:xfrm>
            <a:custGeom>
              <a:avLst/>
              <a:gdLst/>
              <a:ahLst/>
              <a:cxnLst/>
              <a:rect l="l" t="t" r="r" b="b"/>
              <a:pathLst>
                <a:path w="1376553" h="1391158">
                  <a:moveTo>
                    <a:pt x="56769" y="1213866"/>
                  </a:moveTo>
                  <a:cubicBezTo>
                    <a:pt x="61087" y="1089787"/>
                    <a:pt x="43688" y="1107567"/>
                    <a:pt x="170434" y="1094232"/>
                  </a:cubicBezTo>
                  <a:cubicBezTo>
                    <a:pt x="170434" y="925830"/>
                    <a:pt x="170434" y="757555"/>
                    <a:pt x="170434" y="584835"/>
                  </a:cubicBezTo>
                  <a:cubicBezTo>
                    <a:pt x="87376" y="584835"/>
                    <a:pt x="131064" y="509524"/>
                    <a:pt x="109220" y="465201"/>
                  </a:cubicBezTo>
                  <a:cubicBezTo>
                    <a:pt x="87376" y="465201"/>
                    <a:pt x="65532" y="469646"/>
                    <a:pt x="48006" y="465201"/>
                  </a:cubicBezTo>
                  <a:cubicBezTo>
                    <a:pt x="30480" y="460756"/>
                    <a:pt x="17526" y="447421"/>
                    <a:pt x="4318" y="438531"/>
                  </a:cubicBezTo>
                  <a:cubicBezTo>
                    <a:pt x="13081" y="425196"/>
                    <a:pt x="17399" y="411988"/>
                    <a:pt x="26162" y="403098"/>
                  </a:cubicBezTo>
                  <a:cubicBezTo>
                    <a:pt x="78613" y="367665"/>
                    <a:pt x="131064" y="336677"/>
                    <a:pt x="179070" y="301244"/>
                  </a:cubicBezTo>
                  <a:cubicBezTo>
                    <a:pt x="323342" y="212598"/>
                    <a:pt x="467614" y="119634"/>
                    <a:pt x="607441" y="26543"/>
                  </a:cubicBezTo>
                  <a:cubicBezTo>
                    <a:pt x="646811" y="0"/>
                    <a:pt x="672973" y="4445"/>
                    <a:pt x="707898" y="26543"/>
                  </a:cubicBezTo>
                  <a:cubicBezTo>
                    <a:pt x="913257" y="146177"/>
                    <a:pt x="1118743" y="265811"/>
                    <a:pt x="1324102" y="389763"/>
                  </a:cubicBezTo>
                  <a:cubicBezTo>
                    <a:pt x="1341628" y="398653"/>
                    <a:pt x="1354709" y="425196"/>
                    <a:pt x="1372235" y="438531"/>
                  </a:cubicBezTo>
                  <a:cubicBezTo>
                    <a:pt x="1350391" y="447421"/>
                    <a:pt x="1328547" y="460629"/>
                    <a:pt x="1306703" y="465074"/>
                  </a:cubicBezTo>
                  <a:cubicBezTo>
                    <a:pt x="1293622" y="469519"/>
                    <a:pt x="1276096" y="469519"/>
                    <a:pt x="1267333" y="469519"/>
                  </a:cubicBezTo>
                  <a:cubicBezTo>
                    <a:pt x="1241171" y="504952"/>
                    <a:pt x="1293495" y="580263"/>
                    <a:pt x="1206119" y="580263"/>
                  </a:cubicBezTo>
                  <a:cubicBezTo>
                    <a:pt x="1206119" y="752983"/>
                    <a:pt x="1206119" y="921385"/>
                    <a:pt x="1206119" y="1094105"/>
                  </a:cubicBezTo>
                  <a:cubicBezTo>
                    <a:pt x="1236726" y="1098550"/>
                    <a:pt x="1280414" y="1094105"/>
                    <a:pt x="1297940" y="1111885"/>
                  </a:cubicBezTo>
                  <a:cubicBezTo>
                    <a:pt x="1319784" y="1129665"/>
                    <a:pt x="1315466" y="1173861"/>
                    <a:pt x="1324102" y="1204976"/>
                  </a:cubicBezTo>
                  <a:cubicBezTo>
                    <a:pt x="1341628" y="1218311"/>
                    <a:pt x="1367790" y="1231519"/>
                    <a:pt x="1372235" y="1249299"/>
                  </a:cubicBezTo>
                  <a:cubicBezTo>
                    <a:pt x="1376553" y="1293622"/>
                    <a:pt x="1367917" y="1337945"/>
                    <a:pt x="1363472" y="1377823"/>
                  </a:cubicBezTo>
                  <a:cubicBezTo>
                    <a:pt x="1359154" y="1382268"/>
                    <a:pt x="1332865" y="1391158"/>
                    <a:pt x="1319784" y="1391158"/>
                  </a:cubicBezTo>
                  <a:cubicBezTo>
                    <a:pt x="895858" y="1391158"/>
                    <a:pt x="476377" y="1391158"/>
                    <a:pt x="56769" y="1391158"/>
                  </a:cubicBezTo>
                  <a:cubicBezTo>
                    <a:pt x="17399" y="1391158"/>
                    <a:pt x="0" y="1377823"/>
                    <a:pt x="0" y="1337945"/>
                  </a:cubicBezTo>
                  <a:cubicBezTo>
                    <a:pt x="4318" y="1315847"/>
                    <a:pt x="4318" y="1298067"/>
                    <a:pt x="0" y="1275969"/>
                  </a:cubicBezTo>
                  <a:cubicBezTo>
                    <a:pt x="0" y="1240536"/>
                    <a:pt x="8763" y="1213993"/>
                    <a:pt x="56769" y="1213993"/>
                  </a:cubicBezTo>
                  <a:close/>
                  <a:moveTo>
                    <a:pt x="1031367" y="398653"/>
                  </a:moveTo>
                  <a:cubicBezTo>
                    <a:pt x="904621" y="327787"/>
                    <a:pt x="795401" y="261366"/>
                    <a:pt x="681736" y="194818"/>
                  </a:cubicBezTo>
                  <a:cubicBezTo>
                    <a:pt x="672973" y="190373"/>
                    <a:pt x="651129" y="185928"/>
                    <a:pt x="642366" y="190373"/>
                  </a:cubicBezTo>
                  <a:cubicBezTo>
                    <a:pt x="537464" y="256794"/>
                    <a:pt x="432562" y="323215"/>
                    <a:pt x="319024" y="398526"/>
                  </a:cubicBezTo>
                  <a:cubicBezTo>
                    <a:pt x="559435" y="398526"/>
                    <a:pt x="786638" y="398526"/>
                    <a:pt x="1031367" y="398526"/>
                  </a:cubicBezTo>
                  <a:close/>
                  <a:moveTo>
                    <a:pt x="1311021" y="1280160"/>
                  </a:moveTo>
                  <a:cubicBezTo>
                    <a:pt x="891413" y="1280160"/>
                    <a:pt x="476250" y="1280160"/>
                    <a:pt x="61087" y="1280160"/>
                  </a:cubicBezTo>
                  <a:cubicBezTo>
                    <a:pt x="52324" y="1315593"/>
                    <a:pt x="56769" y="1333373"/>
                    <a:pt x="100457" y="1333373"/>
                  </a:cubicBezTo>
                  <a:cubicBezTo>
                    <a:pt x="489458" y="1333373"/>
                    <a:pt x="882777" y="1333373"/>
                    <a:pt x="1276096" y="1333373"/>
                  </a:cubicBezTo>
                  <a:cubicBezTo>
                    <a:pt x="1315466" y="1333373"/>
                    <a:pt x="1324229" y="1315593"/>
                    <a:pt x="1311021" y="1280160"/>
                  </a:cubicBezTo>
                  <a:close/>
                  <a:moveTo>
                    <a:pt x="117983" y="1213866"/>
                  </a:moveTo>
                  <a:cubicBezTo>
                    <a:pt x="502539" y="1213866"/>
                    <a:pt x="878459" y="1213866"/>
                    <a:pt x="1254252" y="1213866"/>
                  </a:cubicBezTo>
                  <a:cubicBezTo>
                    <a:pt x="1254252" y="1196086"/>
                    <a:pt x="1254252" y="1178433"/>
                    <a:pt x="1254252" y="1165098"/>
                  </a:cubicBezTo>
                  <a:cubicBezTo>
                    <a:pt x="874014" y="1165098"/>
                    <a:pt x="498221" y="1165098"/>
                    <a:pt x="117983" y="1165098"/>
                  </a:cubicBezTo>
                  <a:cubicBezTo>
                    <a:pt x="117983" y="1182878"/>
                    <a:pt x="117983" y="1196086"/>
                    <a:pt x="117983" y="1213866"/>
                  </a:cubicBezTo>
                  <a:close/>
                  <a:moveTo>
                    <a:pt x="458851" y="1098677"/>
                  </a:moveTo>
                  <a:cubicBezTo>
                    <a:pt x="458851" y="952500"/>
                    <a:pt x="458851" y="810768"/>
                    <a:pt x="458851" y="673354"/>
                  </a:cubicBezTo>
                  <a:cubicBezTo>
                    <a:pt x="458851" y="575945"/>
                    <a:pt x="458851" y="575945"/>
                    <a:pt x="362712" y="580263"/>
                  </a:cubicBezTo>
                  <a:cubicBezTo>
                    <a:pt x="358394" y="580263"/>
                    <a:pt x="349631" y="584708"/>
                    <a:pt x="349631" y="584708"/>
                  </a:cubicBezTo>
                  <a:cubicBezTo>
                    <a:pt x="349631" y="757428"/>
                    <a:pt x="349631" y="925830"/>
                    <a:pt x="349631" y="1098550"/>
                  </a:cubicBezTo>
                  <a:cubicBezTo>
                    <a:pt x="384556" y="1098550"/>
                    <a:pt x="419608" y="1098550"/>
                    <a:pt x="458851" y="1098550"/>
                  </a:cubicBezTo>
                  <a:close/>
                  <a:moveTo>
                    <a:pt x="1027049" y="1098550"/>
                  </a:moveTo>
                  <a:cubicBezTo>
                    <a:pt x="1027049" y="921385"/>
                    <a:pt x="1027049" y="752983"/>
                    <a:pt x="1027049" y="580263"/>
                  </a:cubicBezTo>
                  <a:cubicBezTo>
                    <a:pt x="1009523" y="580263"/>
                    <a:pt x="996442" y="580263"/>
                    <a:pt x="983361" y="580263"/>
                  </a:cubicBezTo>
                  <a:cubicBezTo>
                    <a:pt x="926592" y="571373"/>
                    <a:pt x="913384" y="593598"/>
                    <a:pt x="913384" y="646684"/>
                  </a:cubicBezTo>
                  <a:cubicBezTo>
                    <a:pt x="917702" y="766318"/>
                    <a:pt x="913384" y="881507"/>
                    <a:pt x="917702" y="1001141"/>
                  </a:cubicBezTo>
                  <a:cubicBezTo>
                    <a:pt x="917702" y="1032129"/>
                    <a:pt x="917702" y="1063117"/>
                    <a:pt x="917702" y="1098550"/>
                  </a:cubicBezTo>
                  <a:cubicBezTo>
                    <a:pt x="957072" y="1098550"/>
                    <a:pt x="987679" y="1098550"/>
                    <a:pt x="1026922" y="1098550"/>
                  </a:cubicBezTo>
                  <a:close/>
                  <a:moveTo>
                    <a:pt x="1197483" y="469646"/>
                  </a:moveTo>
                  <a:cubicBezTo>
                    <a:pt x="856615" y="469646"/>
                    <a:pt x="515747" y="469646"/>
                    <a:pt x="170434" y="469646"/>
                  </a:cubicBezTo>
                  <a:cubicBezTo>
                    <a:pt x="174752" y="491744"/>
                    <a:pt x="174752" y="505079"/>
                    <a:pt x="179197" y="518414"/>
                  </a:cubicBezTo>
                  <a:cubicBezTo>
                    <a:pt x="520065" y="518414"/>
                    <a:pt x="860933" y="518414"/>
                    <a:pt x="1197483" y="518414"/>
                  </a:cubicBezTo>
                  <a:cubicBezTo>
                    <a:pt x="1197483" y="500634"/>
                    <a:pt x="1197483" y="487426"/>
                    <a:pt x="1197483" y="469646"/>
                  </a:cubicBezTo>
                  <a:close/>
                  <a:moveTo>
                    <a:pt x="738632" y="1094232"/>
                  </a:moveTo>
                  <a:cubicBezTo>
                    <a:pt x="738632" y="921512"/>
                    <a:pt x="738632" y="753110"/>
                    <a:pt x="738632" y="580390"/>
                  </a:cubicBezTo>
                  <a:cubicBezTo>
                    <a:pt x="703707" y="580390"/>
                    <a:pt x="668655" y="580390"/>
                    <a:pt x="638175" y="580390"/>
                  </a:cubicBezTo>
                  <a:cubicBezTo>
                    <a:pt x="638175" y="757555"/>
                    <a:pt x="638175" y="925957"/>
                    <a:pt x="638175" y="1094232"/>
                  </a:cubicBezTo>
                  <a:cubicBezTo>
                    <a:pt x="673100" y="1094232"/>
                    <a:pt x="703707" y="1094232"/>
                    <a:pt x="738632" y="1094232"/>
                  </a:cubicBezTo>
                  <a:close/>
                  <a:moveTo>
                    <a:pt x="152908" y="394335"/>
                  </a:moveTo>
                  <a:cubicBezTo>
                    <a:pt x="152908" y="398780"/>
                    <a:pt x="157226" y="403225"/>
                    <a:pt x="157226" y="412115"/>
                  </a:cubicBezTo>
                  <a:cubicBezTo>
                    <a:pt x="187833" y="398780"/>
                    <a:pt x="218440" y="394335"/>
                    <a:pt x="244602" y="376682"/>
                  </a:cubicBezTo>
                  <a:cubicBezTo>
                    <a:pt x="367030" y="301371"/>
                    <a:pt x="493649" y="221615"/>
                    <a:pt x="611759" y="137414"/>
                  </a:cubicBezTo>
                  <a:cubicBezTo>
                    <a:pt x="646684" y="115316"/>
                    <a:pt x="672973" y="119634"/>
                    <a:pt x="703580" y="137414"/>
                  </a:cubicBezTo>
                  <a:cubicBezTo>
                    <a:pt x="843407" y="221488"/>
                    <a:pt x="978916" y="301244"/>
                    <a:pt x="1114425" y="381000"/>
                  </a:cubicBezTo>
                  <a:cubicBezTo>
                    <a:pt x="1145032" y="394335"/>
                    <a:pt x="1175639" y="398780"/>
                    <a:pt x="1210564" y="407543"/>
                  </a:cubicBezTo>
                  <a:cubicBezTo>
                    <a:pt x="1210564" y="403098"/>
                    <a:pt x="1210564" y="398653"/>
                    <a:pt x="1214882" y="389763"/>
                  </a:cubicBezTo>
                  <a:cubicBezTo>
                    <a:pt x="1075055" y="310007"/>
                    <a:pt x="935228" y="239141"/>
                    <a:pt x="804037" y="146050"/>
                  </a:cubicBezTo>
                  <a:cubicBezTo>
                    <a:pt x="699135" y="70739"/>
                    <a:pt x="620522" y="70739"/>
                    <a:pt x="519938" y="150495"/>
                  </a:cubicBezTo>
                  <a:cubicBezTo>
                    <a:pt x="406400" y="239268"/>
                    <a:pt x="275336" y="314579"/>
                    <a:pt x="152908" y="394335"/>
                  </a:cubicBezTo>
                  <a:close/>
                  <a:moveTo>
                    <a:pt x="1088263" y="1098677"/>
                  </a:moveTo>
                  <a:cubicBezTo>
                    <a:pt x="1110107" y="1094232"/>
                    <a:pt x="1123188" y="1094232"/>
                    <a:pt x="1145032" y="1094232"/>
                  </a:cubicBezTo>
                  <a:cubicBezTo>
                    <a:pt x="1145032" y="930275"/>
                    <a:pt x="1145032" y="770890"/>
                    <a:pt x="1145032" y="615823"/>
                  </a:cubicBezTo>
                  <a:cubicBezTo>
                    <a:pt x="1145032" y="571500"/>
                    <a:pt x="1114425" y="584835"/>
                    <a:pt x="1088263" y="589280"/>
                  </a:cubicBezTo>
                  <a:cubicBezTo>
                    <a:pt x="1088263" y="757682"/>
                    <a:pt x="1088263" y="921512"/>
                    <a:pt x="1088263" y="1098677"/>
                  </a:cubicBezTo>
                  <a:close/>
                  <a:moveTo>
                    <a:pt x="284099" y="1094232"/>
                  </a:moveTo>
                  <a:cubicBezTo>
                    <a:pt x="284099" y="925830"/>
                    <a:pt x="284099" y="757555"/>
                    <a:pt x="284099" y="589153"/>
                  </a:cubicBezTo>
                  <a:cubicBezTo>
                    <a:pt x="266573" y="589153"/>
                    <a:pt x="249174" y="589153"/>
                    <a:pt x="231648" y="589153"/>
                  </a:cubicBezTo>
                  <a:cubicBezTo>
                    <a:pt x="231648" y="757555"/>
                    <a:pt x="231648" y="925830"/>
                    <a:pt x="231648" y="1094232"/>
                  </a:cubicBezTo>
                  <a:cubicBezTo>
                    <a:pt x="253492" y="1094232"/>
                    <a:pt x="266573" y="1094232"/>
                    <a:pt x="284099" y="1094232"/>
                  </a:cubicBezTo>
                  <a:close/>
                  <a:moveTo>
                    <a:pt x="520065" y="584708"/>
                  </a:moveTo>
                  <a:cubicBezTo>
                    <a:pt x="520065" y="757428"/>
                    <a:pt x="520065" y="925830"/>
                    <a:pt x="520065" y="1098550"/>
                  </a:cubicBezTo>
                  <a:cubicBezTo>
                    <a:pt x="537591" y="1094105"/>
                    <a:pt x="550672" y="1094105"/>
                    <a:pt x="568198" y="1094105"/>
                  </a:cubicBezTo>
                  <a:cubicBezTo>
                    <a:pt x="568198" y="921385"/>
                    <a:pt x="568198" y="757428"/>
                    <a:pt x="568198" y="584708"/>
                  </a:cubicBezTo>
                  <a:cubicBezTo>
                    <a:pt x="550672" y="584708"/>
                    <a:pt x="537591" y="584708"/>
                    <a:pt x="520065" y="584708"/>
                  </a:cubicBezTo>
                  <a:close/>
                  <a:moveTo>
                    <a:pt x="808482" y="584708"/>
                  </a:moveTo>
                  <a:cubicBezTo>
                    <a:pt x="808482" y="761873"/>
                    <a:pt x="808482" y="925830"/>
                    <a:pt x="808482" y="1098550"/>
                  </a:cubicBezTo>
                  <a:cubicBezTo>
                    <a:pt x="826008" y="1094105"/>
                    <a:pt x="839089" y="1094105"/>
                    <a:pt x="856615" y="1094105"/>
                  </a:cubicBezTo>
                  <a:cubicBezTo>
                    <a:pt x="856615" y="921385"/>
                    <a:pt x="856615" y="757428"/>
                    <a:pt x="856615" y="584708"/>
                  </a:cubicBezTo>
                  <a:cubicBezTo>
                    <a:pt x="839089" y="584708"/>
                    <a:pt x="826008" y="584708"/>
                    <a:pt x="808482" y="584708"/>
                  </a:cubicBezTo>
                  <a:close/>
                </a:path>
              </a:pathLst>
            </a:custGeom>
            <a:solidFill>
              <a:srgbClr val="000000"/>
            </a:solidFill>
          </p:spPr>
        </p:sp>
      </p:grpSp>
      <p:grpSp>
        <p:nvGrpSpPr>
          <p:cNvPr id="22" name="Group 22"/>
          <p:cNvGrpSpPr/>
          <p:nvPr/>
        </p:nvGrpSpPr>
        <p:grpSpPr>
          <a:xfrm>
            <a:off x="12994560" y="1665900"/>
            <a:ext cx="1054080" cy="691740"/>
            <a:chOff x="0" y="0"/>
            <a:chExt cx="1405440" cy="922320"/>
          </a:xfrm>
        </p:grpSpPr>
        <p:sp>
          <p:nvSpPr>
            <p:cNvPr id="23" name="Freeform 23"/>
            <p:cNvSpPr/>
            <p:nvPr/>
          </p:nvSpPr>
          <p:spPr>
            <a:xfrm>
              <a:off x="0" y="-254"/>
              <a:ext cx="1405509" cy="922274"/>
            </a:xfrm>
            <a:custGeom>
              <a:avLst/>
              <a:gdLst/>
              <a:ahLst/>
              <a:cxnLst/>
              <a:rect l="l" t="t" r="r" b="b"/>
              <a:pathLst>
                <a:path w="1405509" h="922274">
                  <a:moveTo>
                    <a:pt x="124079" y="685419"/>
                  </a:moveTo>
                  <a:cubicBezTo>
                    <a:pt x="124079" y="641477"/>
                    <a:pt x="124079" y="606425"/>
                    <a:pt x="124079" y="566801"/>
                  </a:cubicBezTo>
                  <a:cubicBezTo>
                    <a:pt x="119634" y="527304"/>
                    <a:pt x="137414" y="514096"/>
                    <a:pt x="177292" y="514096"/>
                  </a:cubicBezTo>
                  <a:cubicBezTo>
                    <a:pt x="252603" y="518541"/>
                    <a:pt x="328041" y="514096"/>
                    <a:pt x="407797" y="514096"/>
                  </a:cubicBezTo>
                  <a:cubicBezTo>
                    <a:pt x="407797" y="474599"/>
                    <a:pt x="407797" y="443865"/>
                    <a:pt x="407797" y="404241"/>
                  </a:cubicBezTo>
                  <a:cubicBezTo>
                    <a:pt x="332486" y="404241"/>
                    <a:pt x="257048" y="399796"/>
                    <a:pt x="181737" y="404241"/>
                  </a:cubicBezTo>
                  <a:cubicBezTo>
                    <a:pt x="141859" y="404241"/>
                    <a:pt x="119634" y="391033"/>
                    <a:pt x="124079" y="347091"/>
                  </a:cubicBezTo>
                  <a:cubicBezTo>
                    <a:pt x="124079" y="307594"/>
                    <a:pt x="124079" y="268097"/>
                    <a:pt x="124079" y="228473"/>
                  </a:cubicBezTo>
                  <a:cubicBezTo>
                    <a:pt x="119634" y="184531"/>
                    <a:pt x="141859" y="171323"/>
                    <a:pt x="181737" y="171323"/>
                  </a:cubicBezTo>
                  <a:cubicBezTo>
                    <a:pt x="257048" y="171323"/>
                    <a:pt x="328041" y="171323"/>
                    <a:pt x="407797" y="171323"/>
                  </a:cubicBezTo>
                  <a:cubicBezTo>
                    <a:pt x="407797" y="127381"/>
                    <a:pt x="412242" y="87884"/>
                    <a:pt x="407797" y="52705"/>
                  </a:cubicBezTo>
                  <a:cubicBezTo>
                    <a:pt x="407797" y="17526"/>
                    <a:pt x="425577" y="0"/>
                    <a:pt x="461010" y="0"/>
                  </a:cubicBezTo>
                  <a:cubicBezTo>
                    <a:pt x="585089" y="0"/>
                    <a:pt x="704850" y="0"/>
                    <a:pt x="824611" y="0"/>
                  </a:cubicBezTo>
                  <a:cubicBezTo>
                    <a:pt x="864489" y="0"/>
                    <a:pt x="877824" y="17526"/>
                    <a:pt x="877824" y="52705"/>
                  </a:cubicBezTo>
                  <a:cubicBezTo>
                    <a:pt x="873379" y="87884"/>
                    <a:pt x="877824" y="127381"/>
                    <a:pt x="877824" y="162560"/>
                  </a:cubicBezTo>
                  <a:cubicBezTo>
                    <a:pt x="913257" y="188849"/>
                    <a:pt x="979805" y="140589"/>
                    <a:pt x="988695" y="210820"/>
                  </a:cubicBezTo>
                  <a:cubicBezTo>
                    <a:pt x="997585" y="250317"/>
                    <a:pt x="993140" y="294259"/>
                    <a:pt x="993140" y="342519"/>
                  </a:cubicBezTo>
                  <a:cubicBezTo>
                    <a:pt x="1072896" y="342519"/>
                    <a:pt x="1143889" y="346964"/>
                    <a:pt x="1214755" y="342519"/>
                  </a:cubicBezTo>
                  <a:cubicBezTo>
                    <a:pt x="1263523" y="342519"/>
                    <a:pt x="1285748" y="355727"/>
                    <a:pt x="1281303" y="408432"/>
                  </a:cubicBezTo>
                  <a:cubicBezTo>
                    <a:pt x="1276858" y="439166"/>
                    <a:pt x="1281303" y="474345"/>
                    <a:pt x="1281303" y="505079"/>
                  </a:cubicBezTo>
                  <a:cubicBezTo>
                    <a:pt x="1290193" y="509524"/>
                    <a:pt x="1290193" y="513842"/>
                    <a:pt x="1294638" y="513842"/>
                  </a:cubicBezTo>
                  <a:cubicBezTo>
                    <a:pt x="1405509" y="518287"/>
                    <a:pt x="1396619" y="509397"/>
                    <a:pt x="1396619" y="623697"/>
                  </a:cubicBezTo>
                  <a:cubicBezTo>
                    <a:pt x="1396619" y="737997"/>
                    <a:pt x="1396619" y="737870"/>
                    <a:pt x="1281303" y="755396"/>
                  </a:cubicBezTo>
                  <a:cubicBezTo>
                    <a:pt x="1281303" y="786130"/>
                    <a:pt x="1276858" y="821309"/>
                    <a:pt x="1281303" y="852043"/>
                  </a:cubicBezTo>
                  <a:cubicBezTo>
                    <a:pt x="1285748" y="904748"/>
                    <a:pt x="1263523" y="922274"/>
                    <a:pt x="1210310" y="922274"/>
                  </a:cubicBezTo>
                  <a:cubicBezTo>
                    <a:pt x="891032" y="917829"/>
                    <a:pt x="567436" y="917829"/>
                    <a:pt x="248285" y="917829"/>
                  </a:cubicBezTo>
                  <a:cubicBezTo>
                    <a:pt x="186182" y="917829"/>
                    <a:pt x="128524" y="917829"/>
                    <a:pt x="66548" y="922274"/>
                  </a:cubicBezTo>
                  <a:cubicBezTo>
                    <a:pt x="26670" y="922274"/>
                    <a:pt x="0" y="909066"/>
                    <a:pt x="4445" y="860806"/>
                  </a:cubicBezTo>
                  <a:cubicBezTo>
                    <a:pt x="8890" y="825627"/>
                    <a:pt x="8890" y="794893"/>
                    <a:pt x="4445" y="759841"/>
                  </a:cubicBezTo>
                  <a:cubicBezTo>
                    <a:pt x="0" y="707136"/>
                    <a:pt x="22225" y="680847"/>
                    <a:pt x="75438" y="685165"/>
                  </a:cubicBezTo>
                  <a:cubicBezTo>
                    <a:pt x="88773" y="689610"/>
                    <a:pt x="101981" y="685165"/>
                    <a:pt x="124206" y="685165"/>
                  </a:cubicBezTo>
                  <a:close/>
                  <a:moveTo>
                    <a:pt x="1219200" y="408686"/>
                  </a:moveTo>
                  <a:cubicBezTo>
                    <a:pt x="1103884" y="408686"/>
                    <a:pt x="993140" y="408686"/>
                    <a:pt x="877824" y="408686"/>
                  </a:cubicBezTo>
                  <a:cubicBezTo>
                    <a:pt x="877824" y="443865"/>
                    <a:pt x="877824" y="478917"/>
                    <a:pt x="877824" y="509651"/>
                  </a:cubicBezTo>
                  <a:cubicBezTo>
                    <a:pt x="997585" y="509651"/>
                    <a:pt x="1108329" y="509651"/>
                    <a:pt x="1219200" y="509651"/>
                  </a:cubicBezTo>
                  <a:cubicBezTo>
                    <a:pt x="1219200" y="474472"/>
                    <a:pt x="1219200" y="443738"/>
                    <a:pt x="1219200" y="408686"/>
                  </a:cubicBezTo>
                  <a:close/>
                  <a:moveTo>
                    <a:pt x="181737" y="680974"/>
                  </a:moveTo>
                  <a:cubicBezTo>
                    <a:pt x="301498" y="680974"/>
                    <a:pt x="412242" y="680974"/>
                    <a:pt x="523113" y="680974"/>
                  </a:cubicBezTo>
                  <a:cubicBezTo>
                    <a:pt x="523113" y="645795"/>
                    <a:pt x="523113" y="615061"/>
                    <a:pt x="523113" y="580009"/>
                  </a:cubicBezTo>
                  <a:cubicBezTo>
                    <a:pt x="407797" y="580009"/>
                    <a:pt x="297053" y="580009"/>
                    <a:pt x="181737" y="580009"/>
                  </a:cubicBezTo>
                  <a:cubicBezTo>
                    <a:pt x="181737" y="615188"/>
                    <a:pt x="181737" y="645922"/>
                    <a:pt x="181737" y="680974"/>
                  </a:cubicBezTo>
                  <a:close/>
                  <a:moveTo>
                    <a:pt x="474345" y="167132"/>
                  </a:moveTo>
                  <a:cubicBezTo>
                    <a:pt x="589661" y="167132"/>
                    <a:pt x="700405" y="167132"/>
                    <a:pt x="815721" y="167132"/>
                  </a:cubicBezTo>
                  <a:cubicBezTo>
                    <a:pt x="815721" y="127635"/>
                    <a:pt x="815721" y="96901"/>
                    <a:pt x="815721" y="61722"/>
                  </a:cubicBezTo>
                  <a:cubicBezTo>
                    <a:pt x="700405" y="61722"/>
                    <a:pt x="589661" y="61722"/>
                    <a:pt x="474345" y="61722"/>
                  </a:cubicBezTo>
                  <a:cubicBezTo>
                    <a:pt x="474345" y="96901"/>
                    <a:pt x="474345" y="131953"/>
                    <a:pt x="474345" y="167132"/>
                  </a:cubicBezTo>
                  <a:close/>
                  <a:moveTo>
                    <a:pt x="1338834" y="580009"/>
                  </a:moveTo>
                  <a:cubicBezTo>
                    <a:pt x="1219073" y="580009"/>
                    <a:pt x="1108329" y="580009"/>
                    <a:pt x="997458" y="580009"/>
                  </a:cubicBezTo>
                  <a:cubicBezTo>
                    <a:pt x="997458" y="619506"/>
                    <a:pt x="997458" y="650240"/>
                    <a:pt x="997458" y="680974"/>
                  </a:cubicBezTo>
                  <a:cubicBezTo>
                    <a:pt x="1112774" y="680974"/>
                    <a:pt x="1223518" y="680974"/>
                    <a:pt x="1338834" y="680974"/>
                  </a:cubicBezTo>
                  <a:cubicBezTo>
                    <a:pt x="1338834" y="645795"/>
                    <a:pt x="1338834" y="615061"/>
                    <a:pt x="1338834" y="580009"/>
                  </a:cubicBezTo>
                  <a:close/>
                  <a:moveTo>
                    <a:pt x="523113" y="237363"/>
                  </a:moveTo>
                  <a:cubicBezTo>
                    <a:pt x="407797" y="237363"/>
                    <a:pt x="297053" y="237363"/>
                    <a:pt x="186182" y="237363"/>
                  </a:cubicBezTo>
                  <a:cubicBezTo>
                    <a:pt x="186182" y="272542"/>
                    <a:pt x="186182" y="307594"/>
                    <a:pt x="186182" y="338328"/>
                  </a:cubicBezTo>
                  <a:cubicBezTo>
                    <a:pt x="301498" y="338328"/>
                    <a:pt x="412242" y="338328"/>
                    <a:pt x="523113" y="338328"/>
                  </a:cubicBezTo>
                  <a:cubicBezTo>
                    <a:pt x="523113" y="303149"/>
                    <a:pt x="523113" y="272415"/>
                    <a:pt x="523113" y="237363"/>
                  </a:cubicBezTo>
                  <a:close/>
                  <a:moveTo>
                    <a:pt x="877824" y="751332"/>
                  </a:moveTo>
                  <a:cubicBezTo>
                    <a:pt x="877824" y="790829"/>
                    <a:pt x="877824" y="821563"/>
                    <a:pt x="877824" y="856742"/>
                  </a:cubicBezTo>
                  <a:cubicBezTo>
                    <a:pt x="993140" y="856742"/>
                    <a:pt x="1108329" y="856742"/>
                    <a:pt x="1219200" y="856742"/>
                  </a:cubicBezTo>
                  <a:cubicBezTo>
                    <a:pt x="1219200" y="817245"/>
                    <a:pt x="1219200" y="786511"/>
                    <a:pt x="1219200" y="751332"/>
                  </a:cubicBezTo>
                  <a:cubicBezTo>
                    <a:pt x="1103884" y="751332"/>
                    <a:pt x="993140" y="751332"/>
                    <a:pt x="877824" y="751332"/>
                  </a:cubicBezTo>
                  <a:close/>
                  <a:moveTo>
                    <a:pt x="403479" y="856742"/>
                  </a:moveTo>
                  <a:cubicBezTo>
                    <a:pt x="403479" y="821563"/>
                    <a:pt x="403479" y="790829"/>
                    <a:pt x="403479" y="751332"/>
                  </a:cubicBezTo>
                  <a:cubicBezTo>
                    <a:pt x="292608" y="751332"/>
                    <a:pt x="181864" y="751332"/>
                    <a:pt x="66548" y="751332"/>
                  </a:cubicBezTo>
                  <a:cubicBezTo>
                    <a:pt x="66548" y="786511"/>
                    <a:pt x="66548" y="821563"/>
                    <a:pt x="66548" y="856742"/>
                  </a:cubicBezTo>
                  <a:cubicBezTo>
                    <a:pt x="181864" y="856742"/>
                    <a:pt x="288163" y="856742"/>
                    <a:pt x="403479" y="856742"/>
                  </a:cubicBezTo>
                  <a:close/>
                  <a:moveTo>
                    <a:pt x="926592" y="685419"/>
                  </a:moveTo>
                  <a:cubicBezTo>
                    <a:pt x="926592" y="645922"/>
                    <a:pt x="926592" y="615188"/>
                    <a:pt x="926592" y="580009"/>
                  </a:cubicBezTo>
                  <a:cubicBezTo>
                    <a:pt x="815721" y="580009"/>
                    <a:pt x="704977" y="580009"/>
                    <a:pt x="594106" y="580009"/>
                  </a:cubicBezTo>
                  <a:cubicBezTo>
                    <a:pt x="594106" y="619506"/>
                    <a:pt x="594106" y="650240"/>
                    <a:pt x="594106" y="685419"/>
                  </a:cubicBezTo>
                  <a:cubicBezTo>
                    <a:pt x="704977" y="685419"/>
                    <a:pt x="815721" y="685419"/>
                    <a:pt x="926592" y="685419"/>
                  </a:cubicBezTo>
                  <a:close/>
                  <a:moveTo>
                    <a:pt x="478790" y="751332"/>
                  </a:moveTo>
                  <a:cubicBezTo>
                    <a:pt x="478790" y="790829"/>
                    <a:pt x="478790" y="821563"/>
                    <a:pt x="478790" y="856742"/>
                  </a:cubicBezTo>
                  <a:cubicBezTo>
                    <a:pt x="589661" y="856742"/>
                    <a:pt x="700405" y="856742"/>
                    <a:pt x="811276" y="856742"/>
                  </a:cubicBezTo>
                  <a:cubicBezTo>
                    <a:pt x="811276" y="821563"/>
                    <a:pt x="811276" y="786511"/>
                    <a:pt x="811276" y="751332"/>
                  </a:cubicBezTo>
                  <a:cubicBezTo>
                    <a:pt x="695960" y="751332"/>
                    <a:pt x="589661" y="751332"/>
                    <a:pt x="478790" y="751332"/>
                  </a:cubicBezTo>
                  <a:close/>
                  <a:moveTo>
                    <a:pt x="931037" y="237363"/>
                  </a:moveTo>
                  <a:cubicBezTo>
                    <a:pt x="815721" y="237363"/>
                    <a:pt x="704977" y="237363"/>
                    <a:pt x="594106" y="237363"/>
                  </a:cubicBezTo>
                  <a:cubicBezTo>
                    <a:pt x="594106" y="272542"/>
                    <a:pt x="594106" y="303276"/>
                    <a:pt x="594106" y="338328"/>
                  </a:cubicBezTo>
                  <a:cubicBezTo>
                    <a:pt x="709422" y="338328"/>
                    <a:pt x="820166" y="338328"/>
                    <a:pt x="931037" y="338328"/>
                  </a:cubicBezTo>
                  <a:cubicBezTo>
                    <a:pt x="931037" y="303149"/>
                    <a:pt x="931037" y="268097"/>
                    <a:pt x="931037" y="237363"/>
                  </a:cubicBezTo>
                  <a:close/>
                  <a:moveTo>
                    <a:pt x="474345" y="509778"/>
                  </a:moveTo>
                  <a:cubicBezTo>
                    <a:pt x="589661" y="509778"/>
                    <a:pt x="700405" y="509778"/>
                    <a:pt x="811276" y="509778"/>
                  </a:cubicBezTo>
                  <a:cubicBezTo>
                    <a:pt x="811276" y="474599"/>
                    <a:pt x="811276" y="443865"/>
                    <a:pt x="811276" y="408813"/>
                  </a:cubicBezTo>
                  <a:cubicBezTo>
                    <a:pt x="695960" y="408813"/>
                    <a:pt x="585216" y="408813"/>
                    <a:pt x="474345" y="408813"/>
                  </a:cubicBezTo>
                  <a:cubicBezTo>
                    <a:pt x="474345" y="443992"/>
                    <a:pt x="474345" y="474726"/>
                    <a:pt x="474345" y="509778"/>
                  </a:cubicBezTo>
                  <a:close/>
                </a:path>
              </a:pathLst>
            </a:custGeom>
            <a:solidFill>
              <a:srgbClr val="000000"/>
            </a:solidFill>
          </p:spPr>
        </p:sp>
      </p:grpSp>
      <p:grpSp>
        <p:nvGrpSpPr>
          <p:cNvPr id="24" name="Group 24"/>
          <p:cNvGrpSpPr/>
          <p:nvPr/>
        </p:nvGrpSpPr>
        <p:grpSpPr>
          <a:xfrm>
            <a:off x="16244820" y="4531680"/>
            <a:ext cx="1032480" cy="1043280"/>
            <a:chOff x="0" y="0"/>
            <a:chExt cx="1376640" cy="1391040"/>
          </a:xfrm>
        </p:grpSpPr>
        <p:sp>
          <p:nvSpPr>
            <p:cNvPr id="25" name="Freeform 25"/>
            <p:cNvSpPr/>
            <p:nvPr/>
          </p:nvSpPr>
          <p:spPr>
            <a:xfrm>
              <a:off x="0" y="0"/>
              <a:ext cx="1376680" cy="1391158"/>
            </a:xfrm>
            <a:custGeom>
              <a:avLst/>
              <a:gdLst/>
              <a:ahLst/>
              <a:cxnLst/>
              <a:rect l="l" t="t" r="r" b="b"/>
              <a:pathLst>
                <a:path w="1376680" h="1391158">
                  <a:moveTo>
                    <a:pt x="1205103" y="695579"/>
                  </a:moveTo>
                  <a:cubicBezTo>
                    <a:pt x="1205103" y="801878"/>
                    <a:pt x="1205103" y="908177"/>
                    <a:pt x="1205103" y="1010158"/>
                  </a:cubicBezTo>
                  <a:cubicBezTo>
                    <a:pt x="1205103" y="1116457"/>
                    <a:pt x="1205103" y="1222756"/>
                    <a:pt x="1205103" y="1329182"/>
                  </a:cubicBezTo>
                  <a:cubicBezTo>
                    <a:pt x="1205103" y="1373505"/>
                    <a:pt x="1196340" y="1391158"/>
                    <a:pt x="1147953" y="1391158"/>
                  </a:cubicBezTo>
                  <a:cubicBezTo>
                    <a:pt x="840105" y="1391158"/>
                    <a:pt x="536575" y="1391158"/>
                    <a:pt x="228727" y="1391158"/>
                  </a:cubicBezTo>
                  <a:cubicBezTo>
                    <a:pt x="180340" y="1391158"/>
                    <a:pt x="171577" y="1373378"/>
                    <a:pt x="171577" y="1329182"/>
                  </a:cubicBezTo>
                  <a:cubicBezTo>
                    <a:pt x="171577" y="1138682"/>
                    <a:pt x="171577" y="943737"/>
                    <a:pt x="171577" y="753237"/>
                  </a:cubicBezTo>
                  <a:cubicBezTo>
                    <a:pt x="171577" y="735457"/>
                    <a:pt x="171577" y="717804"/>
                    <a:pt x="171577" y="695706"/>
                  </a:cubicBezTo>
                  <a:cubicBezTo>
                    <a:pt x="127635" y="695706"/>
                    <a:pt x="92456" y="695706"/>
                    <a:pt x="52832" y="695706"/>
                  </a:cubicBezTo>
                  <a:cubicBezTo>
                    <a:pt x="35179" y="691261"/>
                    <a:pt x="17653" y="682371"/>
                    <a:pt x="0" y="677926"/>
                  </a:cubicBezTo>
                  <a:cubicBezTo>
                    <a:pt x="8763" y="660146"/>
                    <a:pt x="13208" y="642493"/>
                    <a:pt x="26416" y="629158"/>
                  </a:cubicBezTo>
                  <a:cubicBezTo>
                    <a:pt x="171577" y="487426"/>
                    <a:pt x="321056" y="345694"/>
                    <a:pt x="466217" y="203835"/>
                  </a:cubicBezTo>
                  <a:cubicBezTo>
                    <a:pt x="527812" y="146304"/>
                    <a:pt x="589407" y="88646"/>
                    <a:pt x="646557" y="26670"/>
                  </a:cubicBezTo>
                  <a:cubicBezTo>
                    <a:pt x="677291" y="0"/>
                    <a:pt x="699262" y="0"/>
                    <a:pt x="730123" y="26543"/>
                  </a:cubicBezTo>
                  <a:cubicBezTo>
                    <a:pt x="936879" y="225933"/>
                    <a:pt x="1143508" y="425196"/>
                    <a:pt x="1350264" y="629031"/>
                  </a:cubicBezTo>
                  <a:cubicBezTo>
                    <a:pt x="1363472" y="637921"/>
                    <a:pt x="1367917" y="660019"/>
                    <a:pt x="1376680" y="677799"/>
                  </a:cubicBezTo>
                  <a:cubicBezTo>
                    <a:pt x="1359027" y="682244"/>
                    <a:pt x="1341501" y="691134"/>
                    <a:pt x="1323848" y="695579"/>
                  </a:cubicBezTo>
                  <a:cubicBezTo>
                    <a:pt x="1288669" y="695579"/>
                    <a:pt x="1249045" y="695579"/>
                    <a:pt x="1205103" y="695579"/>
                  </a:cubicBezTo>
                  <a:close/>
                  <a:moveTo>
                    <a:pt x="228727" y="695579"/>
                  </a:moveTo>
                  <a:cubicBezTo>
                    <a:pt x="228727" y="903732"/>
                    <a:pt x="228727" y="1103122"/>
                    <a:pt x="228727" y="1302512"/>
                  </a:cubicBezTo>
                  <a:cubicBezTo>
                    <a:pt x="228727" y="1311402"/>
                    <a:pt x="259461" y="1329055"/>
                    <a:pt x="272669" y="1333500"/>
                  </a:cubicBezTo>
                  <a:cubicBezTo>
                    <a:pt x="364998" y="1333500"/>
                    <a:pt x="457454" y="1333500"/>
                    <a:pt x="554101" y="1333500"/>
                  </a:cubicBezTo>
                  <a:cubicBezTo>
                    <a:pt x="615696" y="1333500"/>
                    <a:pt x="677291" y="1333500"/>
                    <a:pt x="743204" y="1333500"/>
                  </a:cubicBezTo>
                  <a:cubicBezTo>
                    <a:pt x="743204" y="1302512"/>
                    <a:pt x="743204" y="1275969"/>
                    <a:pt x="743204" y="1249299"/>
                  </a:cubicBezTo>
                  <a:cubicBezTo>
                    <a:pt x="743204" y="1147445"/>
                    <a:pt x="747649" y="1041146"/>
                    <a:pt x="743204" y="934720"/>
                  </a:cubicBezTo>
                  <a:cubicBezTo>
                    <a:pt x="743204" y="885952"/>
                    <a:pt x="760857" y="863854"/>
                    <a:pt x="813562" y="868299"/>
                  </a:cubicBezTo>
                  <a:cubicBezTo>
                    <a:pt x="870712" y="872744"/>
                    <a:pt x="927862" y="868299"/>
                    <a:pt x="985139" y="868299"/>
                  </a:cubicBezTo>
                  <a:cubicBezTo>
                    <a:pt x="1020318" y="868299"/>
                    <a:pt x="1033526" y="881634"/>
                    <a:pt x="1033526" y="917067"/>
                  </a:cubicBezTo>
                  <a:cubicBezTo>
                    <a:pt x="1033526" y="970280"/>
                    <a:pt x="1033526" y="1027811"/>
                    <a:pt x="1033526" y="1081024"/>
                  </a:cubicBezTo>
                  <a:cubicBezTo>
                    <a:pt x="1033526" y="1160780"/>
                    <a:pt x="1033526" y="1244981"/>
                    <a:pt x="1033526" y="1329055"/>
                  </a:cubicBezTo>
                  <a:cubicBezTo>
                    <a:pt x="1051179" y="1333500"/>
                    <a:pt x="1064260" y="1333500"/>
                    <a:pt x="1077468" y="1333500"/>
                  </a:cubicBezTo>
                  <a:cubicBezTo>
                    <a:pt x="1147826" y="1333500"/>
                    <a:pt x="1147826" y="1333500"/>
                    <a:pt x="1147826" y="1262634"/>
                  </a:cubicBezTo>
                  <a:cubicBezTo>
                    <a:pt x="1147826" y="1116457"/>
                    <a:pt x="1147826" y="970280"/>
                    <a:pt x="1147826" y="828548"/>
                  </a:cubicBezTo>
                  <a:cubicBezTo>
                    <a:pt x="1147826" y="784225"/>
                    <a:pt x="1147826" y="739902"/>
                    <a:pt x="1147826" y="695706"/>
                  </a:cubicBezTo>
                  <a:cubicBezTo>
                    <a:pt x="839978" y="695706"/>
                    <a:pt x="536448" y="695706"/>
                    <a:pt x="228600" y="695706"/>
                  </a:cubicBezTo>
                  <a:close/>
                  <a:moveTo>
                    <a:pt x="1275334" y="638175"/>
                  </a:moveTo>
                  <a:cubicBezTo>
                    <a:pt x="1073150" y="442976"/>
                    <a:pt x="884047" y="256921"/>
                    <a:pt x="686181" y="70866"/>
                  </a:cubicBezTo>
                  <a:cubicBezTo>
                    <a:pt x="492633" y="256921"/>
                    <a:pt x="303530" y="442976"/>
                    <a:pt x="101219" y="637921"/>
                  </a:cubicBezTo>
                  <a:cubicBezTo>
                    <a:pt x="497078" y="637921"/>
                    <a:pt x="879729" y="637921"/>
                    <a:pt x="1275588" y="637921"/>
                  </a:cubicBezTo>
                  <a:close/>
                  <a:moveTo>
                    <a:pt x="976376" y="1324610"/>
                  </a:moveTo>
                  <a:cubicBezTo>
                    <a:pt x="976376" y="1196086"/>
                    <a:pt x="976376" y="1076579"/>
                    <a:pt x="976376" y="956945"/>
                  </a:cubicBezTo>
                  <a:cubicBezTo>
                    <a:pt x="976376" y="948055"/>
                    <a:pt x="958723" y="930402"/>
                    <a:pt x="949960" y="930402"/>
                  </a:cubicBezTo>
                  <a:cubicBezTo>
                    <a:pt x="901573" y="925957"/>
                    <a:pt x="857631" y="925957"/>
                    <a:pt x="809244" y="925957"/>
                  </a:cubicBezTo>
                  <a:cubicBezTo>
                    <a:pt x="809244" y="1063244"/>
                    <a:pt x="809244" y="1196213"/>
                    <a:pt x="809244" y="1324610"/>
                  </a:cubicBezTo>
                  <a:cubicBezTo>
                    <a:pt x="866394" y="1324610"/>
                    <a:pt x="914781" y="1324610"/>
                    <a:pt x="976376" y="1324610"/>
                  </a:cubicBezTo>
                  <a:close/>
                </a:path>
              </a:pathLst>
            </a:custGeom>
            <a:solidFill>
              <a:srgbClr val="000000"/>
            </a:solidFill>
          </p:spPr>
        </p:sp>
      </p:grpSp>
      <p:grpSp>
        <p:nvGrpSpPr>
          <p:cNvPr id="26" name="Group 26"/>
          <p:cNvGrpSpPr/>
          <p:nvPr/>
        </p:nvGrpSpPr>
        <p:grpSpPr>
          <a:xfrm>
            <a:off x="16244820" y="3016440"/>
            <a:ext cx="1032480" cy="1032480"/>
            <a:chOff x="0" y="0"/>
            <a:chExt cx="1376640" cy="1376640"/>
          </a:xfrm>
        </p:grpSpPr>
        <p:sp>
          <p:nvSpPr>
            <p:cNvPr id="27" name="Freeform 27"/>
            <p:cNvSpPr/>
            <p:nvPr/>
          </p:nvSpPr>
          <p:spPr>
            <a:xfrm>
              <a:off x="0" y="0"/>
              <a:ext cx="1376807" cy="1376553"/>
            </a:xfrm>
            <a:custGeom>
              <a:avLst/>
              <a:gdLst/>
              <a:ahLst/>
              <a:cxnLst/>
              <a:rect l="l" t="t" r="r" b="b"/>
              <a:pathLst>
                <a:path w="1376807" h="1376553">
                  <a:moveTo>
                    <a:pt x="292862" y="1087247"/>
                  </a:moveTo>
                  <a:cubicBezTo>
                    <a:pt x="537591" y="1087247"/>
                    <a:pt x="773557" y="1087247"/>
                    <a:pt x="1009650" y="1087247"/>
                  </a:cubicBezTo>
                  <a:cubicBezTo>
                    <a:pt x="1110107" y="1087247"/>
                    <a:pt x="1210691" y="1087247"/>
                    <a:pt x="1315593" y="1087247"/>
                  </a:cubicBezTo>
                  <a:cubicBezTo>
                    <a:pt x="1354963" y="1087247"/>
                    <a:pt x="1376807" y="1100455"/>
                    <a:pt x="1376807" y="1148588"/>
                  </a:cubicBezTo>
                  <a:cubicBezTo>
                    <a:pt x="1372489" y="1205611"/>
                    <a:pt x="1372489" y="1258189"/>
                    <a:pt x="1372489" y="1315212"/>
                  </a:cubicBezTo>
                  <a:cubicBezTo>
                    <a:pt x="1376807" y="1367790"/>
                    <a:pt x="1354963" y="1376553"/>
                    <a:pt x="1306957" y="1376553"/>
                  </a:cubicBezTo>
                  <a:cubicBezTo>
                    <a:pt x="896112" y="1376553"/>
                    <a:pt x="480949" y="1376553"/>
                    <a:pt x="65786" y="1376553"/>
                  </a:cubicBezTo>
                  <a:cubicBezTo>
                    <a:pt x="17653" y="1376553"/>
                    <a:pt x="254" y="1363345"/>
                    <a:pt x="254" y="1310767"/>
                  </a:cubicBezTo>
                  <a:cubicBezTo>
                    <a:pt x="4572" y="955675"/>
                    <a:pt x="4572" y="596138"/>
                    <a:pt x="4572" y="241046"/>
                  </a:cubicBezTo>
                  <a:cubicBezTo>
                    <a:pt x="4572" y="179705"/>
                    <a:pt x="4572" y="118237"/>
                    <a:pt x="4572" y="56896"/>
                  </a:cubicBezTo>
                  <a:cubicBezTo>
                    <a:pt x="0" y="13208"/>
                    <a:pt x="17526" y="0"/>
                    <a:pt x="61214" y="0"/>
                  </a:cubicBezTo>
                  <a:cubicBezTo>
                    <a:pt x="113665" y="4445"/>
                    <a:pt x="170434" y="4445"/>
                    <a:pt x="227330" y="0"/>
                  </a:cubicBezTo>
                  <a:cubicBezTo>
                    <a:pt x="275463" y="0"/>
                    <a:pt x="292862" y="17526"/>
                    <a:pt x="292862" y="65786"/>
                  </a:cubicBezTo>
                  <a:cubicBezTo>
                    <a:pt x="288544" y="227965"/>
                    <a:pt x="292862" y="390271"/>
                    <a:pt x="292862" y="556768"/>
                  </a:cubicBezTo>
                  <a:cubicBezTo>
                    <a:pt x="292862" y="732155"/>
                    <a:pt x="292862" y="903097"/>
                    <a:pt x="292862" y="1087247"/>
                  </a:cubicBezTo>
                  <a:close/>
                  <a:moveTo>
                    <a:pt x="222885" y="1034669"/>
                  </a:moveTo>
                  <a:cubicBezTo>
                    <a:pt x="222885" y="995172"/>
                    <a:pt x="222885" y="960120"/>
                    <a:pt x="222885" y="929386"/>
                  </a:cubicBezTo>
                  <a:cubicBezTo>
                    <a:pt x="205359" y="916178"/>
                    <a:pt x="192278" y="907415"/>
                    <a:pt x="174752" y="894334"/>
                  </a:cubicBezTo>
                  <a:cubicBezTo>
                    <a:pt x="192278" y="876808"/>
                    <a:pt x="209677" y="863600"/>
                    <a:pt x="227203" y="846074"/>
                  </a:cubicBezTo>
                  <a:cubicBezTo>
                    <a:pt x="227203" y="819785"/>
                    <a:pt x="227203" y="784733"/>
                    <a:pt x="227203" y="762762"/>
                  </a:cubicBezTo>
                  <a:cubicBezTo>
                    <a:pt x="205359" y="745236"/>
                    <a:pt x="192278" y="727710"/>
                    <a:pt x="174752" y="714502"/>
                  </a:cubicBezTo>
                  <a:cubicBezTo>
                    <a:pt x="192278" y="701294"/>
                    <a:pt x="205359" y="692531"/>
                    <a:pt x="222885" y="679450"/>
                  </a:cubicBezTo>
                  <a:cubicBezTo>
                    <a:pt x="222885" y="648716"/>
                    <a:pt x="222885" y="613664"/>
                    <a:pt x="222885" y="574167"/>
                  </a:cubicBezTo>
                  <a:cubicBezTo>
                    <a:pt x="196723" y="574167"/>
                    <a:pt x="174752" y="574167"/>
                    <a:pt x="148590" y="574167"/>
                  </a:cubicBezTo>
                  <a:cubicBezTo>
                    <a:pt x="139827" y="569722"/>
                    <a:pt x="131064" y="556641"/>
                    <a:pt x="122428" y="547878"/>
                  </a:cubicBezTo>
                  <a:cubicBezTo>
                    <a:pt x="131191" y="539115"/>
                    <a:pt x="139954" y="521589"/>
                    <a:pt x="148590" y="517144"/>
                  </a:cubicBezTo>
                  <a:cubicBezTo>
                    <a:pt x="174752" y="512699"/>
                    <a:pt x="201041" y="517144"/>
                    <a:pt x="227203" y="517144"/>
                  </a:cubicBezTo>
                  <a:cubicBezTo>
                    <a:pt x="227203" y="477647"/>
                    <a:pt x="227203" y="442595"/>
                    <a:pt x="227203" y="416306"/>
                  </a:cubicBezTo>
                  <a:cubicBezTo>
                    <a:pt x="205359" y="398780"/>
                    <a:pt x="192278" y="390017"/>
                    <a:pt x="174752" y="376809"/>
                  </a:cubicBezTo>
                  <a:cubicBezTo>
                    <a:pt x="192278" y="363601"/>
                    <a:pt x="209677" y="346075"/>
                    <a:pt x="227203" y="328549"/>
                  </a:cubicBezTo>
                  <a:cubicBezTo>
                    <a:pt x="227203" y="302260"/>
                    <a:pt x="227203" y="271526"/>
                    <a:pt x="227203" y="245237"/>
                  </a:cubicBezTo>
                  <a:cubicBezTo>
                    <a:pt x="205359" y="227711"/>
                    <a:pt x="192278" y="218948"/>
                    <a:pt x="174752" y="205740"/>
                  </a:cubicBezTo>
                  <a:cubicBezTo>
                    <a:pt x="192278" y="188214"/>
                    <a:pt x="209677" y="175006"/>
                    <a:pt x="222885" y="161925"/>
                  </a:cubicBezTo>
                  <a:cubicBezTo>
                    <a:pt x="222885" y="131191"/>
                    <a:pt x="222885" y="96139"/>
                    <a:pt x="222885" y="56642"/>
                  </a:cubicBezTo>
                  <a:cubicBezTo>
                    <a:pt x="183515" y="56642"/>
                    <a:pt x="148590" y="61087"/>
                    <a:pt x="113665" y="56642"/>
                  </a:cubicBezTo>
                  <a:cubicBezTo>
                    <a:pt x="69977" y="52197"/>
                    <a:pt x="56896" y="69850"/>
                    <a:pt x="56896" y="113665"/>
                  </a:cubicBezTo>
                  <a:cubicBezTo>
                    <a:pt x="61214" y="499491"/>
                    <a:pt x="61214" y="880872"/>
                    <a:pt x="56896" y="1262380"/>
                  </a:cubicBezTo>
                  <a:cubicBezTo>
                    <a:pt x="56896" y="1314958"/>
                    <a:pt x="74422" y="1319403"/>
                    <a:pt x="122428" y="1319403"/>
                  </a:cubicBezTo>
                  <a:cubicBezTo>
                    <a:pt x="402082" y="1319403"/>
                    <a:pt x="681863" y="1319403"/>
                    <a:pt x="965835" y="1319403"/>
                  </a:cubicBezTo>
                  <a:cubicBezTo>
                    <a:pt x="1066292" y="1319403"/>
                    <a:pt x="1166876" y="1319403"/>
                    <a:pt x="1271778" y="1319403"/>
                  </a:cubicBezTo>
                  <a:cubicBezTo>
                    <a:pt x="1284859" y="1319403"/>
                    <a:pt x="1311148" y="1301877"/>
                    <a:pt x="1315466" y="1293114"/>
                  </a:cubicBezTo>
                  <a:cubicBezTo>
                    <a:pt x="1319784" y="1244854"/>
                    <a:pt x="1315466" y="1201039"/>
                    <a:pt x="1315466" y="1152779"/>
                  </a:cubicBezTo>
                  <a:cubicBezTo>
                    <a:pt x="1276096" y="1152779"/>
                    <a:pt x="1241171" y="1152779"/>
                    <a:pt x="1219327" y="1152779"/>
                  </a:cubicBezTo>
                  <a:cubicBezTo>
                    <a:pt x="1201801" y="1174750"/>
                    <a:pt x="1184402" y="1187831"/>
                    <a:pt x="1171194" y="1201039"/>
                  </a:cubicBezTo>
                  <a:cubicBezTo>
                    <a:pt x="1158113" y="1187831"/>
                    <a:pt x="1145032" y="1170305"/>
                    <a:pt x="1131824" y="1152779"/>
                  </a:cubicBezTo>
                  <a:cubicBezTo>
                    <a:pt x="1105662" y="1152779"/>
                    <a:pt x="1070610" y="1152779"/>
                    <a:pt x="1048766" y="1152779"/>
                  </a:cubicBezTo>
                  <a:cubicBezTo>
                    <a:pt x="1026922" y="1174750"/>
                    <a:pt x="1013841" y="1187831"/>
                    <a:pt x="1000633" y="1201039"/>
                  </a:cubicBezTo>
                  <a:cubicBezTo>
                    <a:pt x="987552" y="1187831"/>
                    <a:pt x="974471" y="1174750"/>
                    <a:pt x="961263" y="1157224"/>
                  </a:cubicBezTo>
                  <a:cubicBezTo>
                    <a:pt x="930656" y="1157224"/>
                    <a:pt x="895731" y="1157224"/>
                    <a:pt x="860806" y="1157224"/>
                  </a:cubicBezTo>
                  <a:cubicBezTo>
                    <a:pt x="860806" y="1179195"/>
                    <a:pt x="865124" y="1201039"/>
                    <a:pt x="856488" y="1223010"/>
                  </a:cubicBezTo>
                  <a:cubicBezTo>
                    <a:pt x="856488" y="1236218"/>
                    <a:pt x="838962" y="1249299"/>
                    <a:pt x="830326" y="1258062"/>
                  </a:cubicBezTo>
                  <a:cubicBezTo>
                    <a:pt x="821563" y="1249299"/>
                    <a:pt x="808482" y="1236091"/>
                    <a:pt x="804164" y="1223010"/>
                  </a:cubicBezTo>
                  <a:cubicBezTo>
                    <a:pt x="799846" y="1201039"/>
                    <a:pt x="804164" y="1179195"/>
                    <a:pt x="804164" y="1152906"/>
                  </a:cubicBezTo>
                  <a:cubicBezTo>
                    <a:pt x="760476" y="1152906"/>
                    <a:pt x="725551" y="1152906"/>
                    <a:pt x="703707" y="1152906"/>
                  </a:cubicBezTo>
                  <a:cubicBezTo>
                    <a:pt x="686181" y="1174877"/>
                    <a:pt x="673100" y="1187958"/>
                    <a:pt x="660019" y="1201166"/>
                  </a:cubicBezTo>
                  <a:cubicBezTo>
                    <a:pt x="646938" y="1187958"/>
                    <a:pt x="633857" y="1170432"/>
                    <a:pt x="616331" y="1152906"/>
                  </a:cubicBezTo>
                  <a:cubicBezTo>
                    <a:pt x="590169" y="1152906"/>
                    <a:pt x="555117" y="1152906"/>
                    <a:pt x="533273" y="1152906"/>
                  </a:cubicBezTo>
                  <a:cubicBezTo>
                    <a:pt x="515747" y="1174877"/>
                    <a:pt x="502666" y="1187958"/>
                    <a:pt x="489585" y="1205484"/>
                  </a:cubicBezTo>
                  <a:cubicBezTo>
                    <a:pt x="472059" y="1187958"/>
                    <a:pt x="458978" y="1170432"/>
                    <a:pt x="445897" y="1152906"/>
                  </a:cubicBezTo>
                  <a:cubicBezTo>
                    <a:pt x="415290" y="1152906"/>
                    <a:pt x="380365" y="1152906"/>
                    <a:pt x="345440" y="1152906"/>
                  </a:cubicBezTo>
                  <a:cubicBezTo>
                    <a:pt x="345440" y="1183640"/>
                    <a:pt x="345440" y="1205484"/>
                    <a:pt x="345440" y="1231773"/>
                  </a:cubicBezTo>
                  <a:cubicBezTo>
                    <a:pt x="341122" y="1240536"/>
                    <a:pt x="327914" y="1249299"/>
                    <a:pt x="319278" y="1258062"/>
                  </a:cubicBezTo>
                  <a:cubicBezTo>
                    <a:pt x="306197" y="1249299"/>
                    <a:pt x="293116" y="1240536"/>
                    <a:pt x="293116" y="1231773"/>
                  </a:cubicBezTo>
                  <a:cubicBezTo>
                    <a:pt x="288798" y="1205484"/>
                    <a:pt x="288798" y="1183513"/>
                    <a:pt x="288798" y="1157224"/>
                  </a:cubicBezTo>
                  <a:cubicBezTo>
                    <a:pt x="288798" y="1157224"/>
                    <a:pt x="284480" y="1161669"/>
                    <a:pt x="280035" y="1161669"/>
                  </a:cubicBezTo>
                  <a:cubicBezTo>
                    <a:pt x="258191" y="1139698"/>
                    <a:pt x="236347" y="1122172"/>
                    <a:pt x="205740" y="1087120"/>
                  </a:cubicBezTo>
                  <a:cubicBezTo>
                    <a:pt x="196977" y="1087120"/>
                    <a:pt x="175133" y="1091565"/>
                    <a:pt x="153289" y="1087120"/>
                  </a:cubicBezTo>
                  <a:cubicBezTo>
                    <a:pt x="140208" y="1087120"/>
                    <a:pt x="131445" y="1069594"/>
                    <a:pt x="122682" y="1060831"/>
                  </a:cubicBezTo>
                  <a:cubicBezTo>
                    <a:pt x="131445" y="1052068"/>
                    <a:pt x="140208" y="1034542"/>
                    <a:pt x="148844" y="1034542"/>
                  </a:cubicBezTo>
                  <a:cubicBezTo>
                    <a:pt x="170688" y="1030097"/>
                    <a:pt x="196977" y="1034542"/>
                    <a:pt x="223139" y="1034542"/>
                  </a:cubicBezTo>
                  <a:close/>
                </a:path>
              </a:pathLst>
            </a:custGeom>
            <a:solidFill>
              <a:srgbClr val="000000"/>
            </a:solidFill>
          </p:spPr>
        </p:sp>
      </p:grpSp>
      <p:grpSp>
        <p:nvGrpSpPr>
          <p:cNvPr id="28" name="Group 28"/>
          <p:cNvGrpSpPr/>
          <p:nvPr/>
        </p:nvGrpSpPr>
        <p:grpSpPr>
          <a:xfrm>
            <a:off x="14619420" y="3016440"/>
            <a:ext cx="1043280" cy="1032480"/>
            <a:chOff x="0" y="0"/>
            <a:chExt cx="1391040" cy="1376640"/>
          </a:xfrm>
        </p:grpSpPr>
        <p:sp>
          <p:nvSpPr>
            <p:cNvPr id="29" name="Freeform 29"/>
            <p:cNvSpPr/>
            <p:nvPr/>
          </p:nvSpPr>
          <p:spPr>
            <a:xfrm>
              <a:off x="0" y="0"/>
              <a:ext cx="1391158" cy="1376807"/>
            </a:xfrm>
            <a:custGeom>
              <a:avLst/>
              <a:gdLst/>
              <a:ahLst/>
              <a:cxnLst/>
              <a:rect l="l" t="t" r="r" b="b"/>
              <a:pathLst>
                <a:path w="1391158" h="1376807">
                  <a:moveTo>
                    <a:pt x="1154811" y="578739"/>
                  </a:moveTo>
                  <a:cubicBezTo>
                    <a:pt x="1154811" y="618236"/>
                    <a:pt x="1154811" y="657606"/>
                    <a:pt x="1154811" y="697103"/>
                  </a:cubicBezTo>
                  <a:cubicBezTo>
                    <a:pt x="1154811" y="898779"/>
                    <a:pt x="1154811" y="1104773"/>
                    <a:pt x="1154811" y="1306449"/>
                  </a:cubicBezTo>
                  <a:cubicBezTo>
                    <a:pt x="1154811" y="1310894"/>
                    <a:pt x="1154811" y="1310894"/>
                    <a:pt x="1154811" y="1310894"/>
                  </a:cubicBezTo>
                  <a:cubicBezTo>
                    <a:pt x="1146048" y="1332865"/>
                    <a:pt x="1132967" y="1354709"/>
                    <a:pt x="1124204" y="1376680"/>
                  </a:cubicBezTo>
                  <a:cubicBezTo>
                    <a:pt x="1115441" y="1354709"/>
                    <a:pt x="1097915" y="1332865"/>
                    <a:pt x="1097915" y="1315339"/>
                  </a:cubicBezTo>
                  <a:cubicBezTo>
                    <a:pt x="1093597" y="1082929"/>
                    <a:pt x="1093597" y="854964"/>
                    <a:pt x="1097915" y="626999"/>
                  </a:cubicBezTo>
                  <a:cubicBezTo>
                    <a:pt x="1097915" y="587502"/>
                    <a:pt x="1084834" y="565658"/>
                    <a:pt x="1045464" y="548132"/>
                  </a:cubicBezTo>
                  <a:cubicBezTo>
                    <a:pt x="979805" y="513080"/>
                    <a:pt x="936117" y="456057"/>
                    <a:pt x="931672" y="377190"/>
                  </a:cubicBezTo>
                  <a:cubicBezTo>
                    <a:pt x="927354" y="359664"/>
                    <a:pt x="944753" y="337693"/>
                    <a:pt x="949198" y="320167"/>
                  </a:cubicBezTo>
                  <a:cubicBezTo>
                    <a:pt x="962279" y="337693"/>
                    <a:pt x="979805" y="350901"/>
                    <a:pt x="984250" y="368427"/>
                  </a:cubicBezTo>
                  <a:cubicBezTo>
                    <a:pt x="1001776" y="447294"/>
                    <a:pt x="1058672" y="504317"/>
                    <a:pt x="1132967" y="517525"/>
                  </a:cubicBezTo>
                  <a:cubicBezTo>
                    <a:pt x="1207389" y="526288"/>
                    <a:pt x="1281684" y="482473"/>
                    <a:pt x="1312291" y="412242"/>
                  </a:cubicBezTo>
                  <a:cubicBezTo>
                    <a:pt x="1360424" y="293878"/>
                    <a:pt x="1277239" y="175514"/>
                    <a:pt x="1141730" y="175514"/>
                  </a:cubicBezTo>
                  <a:cubicBezTo>
                    <a:pt x="887984" y="175514"/>
                    <a:pt x="629920" y="175514"/>
                    <a:pt x="376174" y="175514"/>
                  </a:cubicBezTo>
                  <a:cubicBezTo>
                    <a:pt x="328041" y="175514"/>
                    <a:pt x="284353" y="171069"/>
                    <a:pt x="236220" y="175514"/>
                  </a:cubicBezTo>
                  <a:cubicBezTo>
                    <a:pt x="139954" y="179959"/>
                    <a:pt x="69977" y="250063"/>
                    <a:pt x="69977" y="342138"/>
                  </a:cubicBezTo>
                  <a:cubicBezTo>
                    <a:pt x="69977" y="434213"/>
                    <a:pt x="139954" y="508762"/>
                    <a:pt x="227457" y="517525"/>
                  </a:cubicBezTo>
                  <a:cubicBezTo>
                    <a:pt x="314960" y="521970"/>
                    <a:pt x="389255" y="460502"/>
                    <a:pt x="406781" y="368427"/>
                  </a:cubicBezTo>
                  <a:cubicBezTo>
                    <a:pt x="411099" y="350901"/>
                    <a:pt x="433070" y="337693"/>
                    <a:pt x="446151" y="320167"/>
                  </a:cubicBezTo>
                  <a:cubicBezTo>
                    <a:pt x="450469" y="342138"/>
                    <a:pt x="463677" y="359664"/>
                    <a:pt x="463677" y="377190"/>
                  </a:cubicBezTo>
                  <a:cubicBezTo>
                    <a:pt x="454914" y="460502"/>
                    <a:pt x="411226" y="517525"/>
                    <a:pt x="336804" y="552577"/>
                  </a:cubicBezTo>
                  <a:cubicBezTo>
                    <a:pt x="301752" y="565785"/>
                    <a:pt x="297434" y="583311"/>
                    <a:pt x="297434" y="613918"/>
                  </a:cubicBezTo>
                  <a:cubicBezTo>
                    <a:pt x="297434" y="846328"/>
                    <a:pt x="297434" y="1074293"/>
                    <a:pt x="297434" y="1302258"/>
                  </a:cubicBezTo>
                  <a:cubicBezTo>
                    <a:pt x="297434" y="1311021"/>
                    <a:pt x="301752" y="1319784"/>
                    <a:pt x="297434" y="1324229"/>
                  </a:cubicBezTo>
                  <a:cubicBezTo>
                    <a:pt x="288671" y="1341755"/>
                    <a:pt x="279908" y="1359281"/>
                    <a:pt x="271145" y="1376807"/>
                  </a:cubicBezTo>
                  <a:cubicBezTo>
                    <a:pt x="258064" y="1359281"/>
                    <a:pt x="240538" y="1341755"/>
                    <a:pt x="240538" y="1324229"/>
                  </a:cubicBezTo>
                  <a:cubicBezTo>
                    <a:pt x="236220" y="1175131"/>
                    <a:pt x="236220" y="1030478"/>
                    <a:pt x="236220" y="881380"/>
                  </a:cubicBezTo>
                  <a:cubicBezTo>
                    <a:pt x="236220" y="780542"/>
                    <a:pt x="236220" y="679704"/>
                    <a:pt x="236220" y="578866"/>
                  </a:cubicBezTo>
                  <a:cubicBezTo>
                    <a:pt x="96266" y="548005"/>
                    <a:pt x="21844" y="473456"/>
                    <a:pt x="13081" y="363855"/>
                  </a:cubicBezTo>
                  <a:cubicBezTo>
                    <a:pt x="0" y="254254"/>
                    <a:pt x="65659" y="170942"/>
                    <a:pt x="196850" y="118364"/>
                  </a:cubicBezTo>
                  <a:cubicBezTo>
                    <a:pt x="196850" y="113919"/>
                    <a:pt x="201168" y="109601"/>
                    <a:pt x="201168" y="105156"/>
                  </a:cubicBezTo>
                  <a:cubicBezTo>
                    <a:pt x="175006" y="0"/>
                    <a:pt x="175006" y="0"/>
                    <a:pt x="279908" y="0"/>
                  </a:cubicBezTo>
                  <a:cubicBezTo>
                    <a:pt x="564261" y="0"/>
                    <a:pt x="848614" y="0"/>
                    <a:pt x="1132967" y="0"/>
                  </a:cubicBezTo>
                  <a:cubicBezTo>
                    <a:pt x="1220470" y="0"/>
                    <a:pt x="1220470" y="4445"/>
                    <a:pt x="1198626" y="87630"/>
                  </a:cubicBezTo>
                  <a:cubicBezTo>
                    <a:pt x="1198626" y="96393"/>
                    <a:pt x="1194308" y="105156"/>
                    <a:pt x="1194308" y="113919"/>
                  </a:cubicBezTo>
                  <a:cubicBezTo>
                    <a:pt x="1316736" y="153416"/>
                    <a:pt x="1391158" y="232283"/>
                    <a:pt x="1382395" y="372618"/>
                  </a:cubicBezTo>
                  <a:cubicBezTo>
                    <a:pt x="1373632" y="477901"/>
                    <a:pt x="1294892" y="548005"/>
                    <a:pt x="1154938" y="578739"/>
                  </a:cubicBezTo>
                  <a:close/>
                  <a:moveTo>
                    <a:pt x="258064" y="61341"/>
                  </a:moveTo>
                  <a:cubicBezTo>
                    <a:pt x="249301" y="105156"/>
                    <a:pt x="266827" y="118364"/>
                    <a:pt x="306197" y="118364"/>
                  </a:cubicBezTo>
                  <a:cubicBezTo>
                    <a:pt x="568706" y="113919"/>
                    <a:pt x="826770" y="113919"/>
                    <a:pt x="1089152" y="118364"/>
                  </a:cubicBezTo>
                  <a:cubicBezTo>
                    <a:pt x="1128522" y="118364"/>
                    <a:pt x="1146048" y="105156"/>
                    <a:pt x="1137285" y="61341"/>
                  </a:cubicBezTo>
                  <a:cubicBezTo>
                    <a:pt x="844169" y="61341"/>
                    <a:pt x="551180" y="61341"/>
                    <a:pt x="258064" y="61341"/>
                  </a:cubicBezTo>
                  <a:close/>
                </a:path>
              </a:pathLst>
            </a:custGeom>
            <a:solidFill>
              <a:srgbClr val="000000"/>
            </a:solidFill>
          </p:spPr>
        </p:sp>
      </p:grpSp>
      <p:grpSp>
        <p:nvGrpSpPr>
          <p:cNvPr id="30" name="Group 30"/>
          <p:cNvGrpSpPr/>
          <p:nvPr/>
        </p:nvGrpSpPr>
        <p:grpSpPr>
          <a:xfrm>
            <a:off x="16497540" y="3060180"/>
            <a:ext cx="736020" cy="724680"/>
            <a:chOff x="0" y="0"/>
            <a:chExt cx="981360" cy="966240"/>
          </a:xfrm>
        </p:grpSpPr>
        <p:sp>
          <p:nvSpPr>
            <p:cNvPr id="31" name="Freeform 31"/>
            <p:cNvSpPr/>
            <p:nvPr/>
          </p:nvSpPr>
          <p:spPr>
            <a:xfrm>
              <a:off x="-381" y="0"/>
              <a:ext cx="981837" cy="966470"/>
            </a:xfrm>
            <a:custGeom>
              <a:avLst/>
              <a:gdLst/>
              <a:ahLst/>
              <a:cxnLst/>
              <a:rect l="l" t="t" r="r" b="b"/>
              <a:pathLst>
                <a:path w="981837" h="966470">
                  <a:moveTo>
                    <a:pt x="871220" y="170561"/>
                  </a:moveTo>
                  <a:cubicBezTo>
                    <a:pt x="871220" y="266700"/>
                    <a:pt x="871220" y="358521"/>
                    <a:pt x="871220" y="454787"/>
                  </a:cubicBezTo>
                  <a:cubicBezTo>
                    <a:pt x="897763" y="454787"/>
                    <a:pt x="924306" y="450469"/>
                    <a:pt x="946404" y="454787"/>
                  </a:cubicBezTo>
                  <a:cubicBezTo>
                    <a:pt x="959612" y="459105"/>
                    <a:pt x="968502" y="472313"/>
                    <a:pt x="977392" y="485394"/>
                  </a:cubicBezTo>
                  <a:cubicBezTo>
                    <a:pt x="968502" y="494157"/>
                    <a:pt x="959739" y="507238"/>
                    <a:pt x="946404" y="511683"/>
                  </a:cubicBezTo>
                  <a:cubicBezTo>
                    <a:pt x="924306" y="516001"/>
                    <a:pt x="897763" y="511683"/>
                    <a:pt x="871220" y="511683"/>
                  </a:cubicBezTo>
                  <a:cubicBezTo>
                    <a:pt x="871220" y="607822"/>
                    <a:pt x="871220" y="699643"/>
                    <a:pt x="871220" y="795909"/>
                  </a:cubicBezTo>
                  <a:cubicBezTo>
                    <a:pt x="893318" y="795909"/>
                    <a:pt x="919861" y="795909"/>
                    <a:pt x="941959" y="800227"/>
                  </a:cubicBezTo>
                  <a:cubicBezTo>
                    <a:pt x="955167" y="800227"/>
                    <a:pt x="968502" y="817753"/>
                    <a:pt x="977265" y="826516"/>
                  </a:cubicBezTo>
                  <a:cubicBezTo>
                    <a:pt x="968375" y="835279"/>
                    <a:pt x="959612" y="848360"/>
                    <a:pt x="946277" y="852805"/>
                  </a:cubicBezTo>
                  <a:cubicBezTo>
                    <a:pt x="924179" y="857123"/>
                    <a:pt x="897636" y="852805"/>
                    <a:pt x="866648" y="852805"/>
                  </a:cubicBezTo>
                  <a:cubicBezTo>
                    <a:pt x="866648" y="883412"/>
                    <a:pt x="871093" y="909701"/>
                    <a:pt x="866648" y="931545"/>
                  </a:cubicBezTo>
                  <a:cubicBezTo>
                    <a:pt x="862203" y="944626"/>
                    <a:pt x="848995" y="953389"/>
                    <a:pt x="835660" y="966470"/>
                  </a:cubicBezTo>
                  <a:cubicBezTo>
                    <a:pt x="826770" y="957707"/>
                    <a:pt x="813562" y="944626"/>
                    <a:pt x="809117" y="931545"/>
                  </a:cubicBezTo>
                  <a:cubicBezTo>
                    <a:pt x="795909" y="857250"/>
                    <a:pt x="795909" y="857250"/>
                    <a:pt x="716280" y="852805"/>
                  </a:cubicBezTo>
                  <a:cubicBezTo>
                    <a:pt x="654431" y="852805"/>
                    <a:pt x="588137" y="852805"/>
                    <a:pt x="521716" y="852805"/>
                  </a:cubicBezTo>
                  <a:cubicBezTo>
                    <a:pt x="521716" y="883412"/>
                    <a:pt x="521716" y="909701"/>
                    <a:pt x="517271" y="935863"/>
                  </a:cubicBezTo>
                  <a:cubicBezTo>
                    <a:pt x="517271" y="948944"/>
                    <a:pt x="499618" y="957707"/>
                    <a:pt x="486283" y="966470"/>
                  </a:cubicBezTo>
                  <a:cubicBezTo>
                    <a:pt x="481838" y="957707"/>
                    <a:pt x="468630" y="948944"/>
                    <a:pt x="464185" y="935863"/>
                  </a:cubicBezTo>
                  <a:cubicBezTo>
                    <a:pt x="459740" y="914019"/>
                    <a:pt x="464185" y="887730"/>
                    <a:pt x="459740" y="857123"/>
                  </a:cubicBezTo>
                  <a:cubicBezTo>
                    <a:pt x="362458" y="857123"/>
                    <a:pt x="274066" y="857123"/>
                    <a:pt x="172466" y="857123"/>
                  </a:cubicBezTo>
                  <a:cubicBezTo>
                    <a:pt x="172466" y="883412"/>
                    <a:pt x="176911" y="909574"/>
                    <a:pt x="172466" y="931418"/>
                  </a:cubicBezTo>
                  <a:cubicBezTo>
                    <a:pt x="168021" y="944499"/>
                    <a:pt x="154813" y="957707"/>
                    <a:pt x="145923" y="966343"/>
                  </a:cubicBezTo>
                  <a:cubicBezTo>
                    <a:pt x="137033" y="957580"/>
                    <a:pt x="119380" y="948817"/>
                    <a:pt x="119380" y="935736"/>
                  </a:cubicBezTo>
                  <a:cubicBezTo>
                    <a:pt x="114935" y="909447"/>
                    <a:pt x="114935" y="887603"/>
                    <a:pt x="114935" y="852678"/>
                  </a:cubicBezTo>
                  <a:cubicBezTo>
                    <a:pt x="83947" y="852678"/>
                    <a:pt x="61849" y="856996"/>
                    <a:pt x="35306" y="852678"/>
                  </a:cubicBezTo>
                  <a:cubicBezTo>
                    <a:pt x="22098" y="848360"/>
                    <a:pt x="13208" y="835152"/>
                    <a:pt x="0" y="826389"/>
                  </a:cubicBezTo>
                  <a:cubicBezTo>
                    <a:pt x="13589" y="817626"/>
                    <a:pt x="22479" y="800100"/>
                    <a:pt x="35687" y="800100"/>
                  </a:cubicBezTo>
                  <a:cubicBezTo>
                    <a:pt x="62230" y="795782"/>
                    <a:pt x="84328" y="795782"/>
                    <a:pt x="115316" y="795782"/>
                  </a:cubicBezTo>
                  <a:cubicBezTo>
                    <a:pt x="115316" y="708279"/>
                    <a:pt x="119761" y="625221"/>
                    <a:pt x="115316" y="542163"/>
                  </a:cubicBezTo>
                  <a:cubicBezTo>
                    <a:pt x="115316" y="533400"/>
                    <a:pt x="97663" y="520319"/>
                    <a:pt x="84328" y="511556"/>
                  </a:cubicBezTo>
                  <a:cubicBezTo>
                    <a:pt x="75438" y="507238"/>
                    <a:pt x="62230" y="515874"/>
                    <a:pt x="53340" y="511556"/>
                  </a:cubicBezTo>
                  <a:cubicBezTo>
                    <a:pt x="35687" y="502793"/>
                    <a:pt x="18034" y="494030"/>
                    <a:pt x="381" y="480949"/>
                  </a:cubicBezTo>
                  <a:cubicBezTo>
                    <a:pt x="18034" y="472186"/>
                    <a:pt x="35687" y="459105"/>
                    <a:pt x="53467" y="454660"/>
                  </a:cubicBezTo>
                  <a:cubicBezTo>
                    <a:pt x="71247" y="450215"/>
                    <a:pt x="93218" y="454660"/>
                    <a:pt x="115316" y="454660"/>
                  </a:cubicBezTo>
                  <a:cubicBezTo>
                    <a:pt x="115316" y="367157"/>
                    <a:pt x="115316" y="284099"/>
                    <a:pt x="115316" y="201041"/>
                  </a:cubicBezTo>
                  <a:cubicBezTo>
                    <a:pt x="115316" y="187960"/>
                    <a:pt x="93218" y="179197"/>
                    <a:pt x="84328" y="170434"/>
                  </a:cubicBezTo>
                  <a:cubicBezTo>
                    <a:pt x="75438" y="166116"/>
                    <a:pt x="62230" y="170434"/>
                    <a:pt x="57785" y="166116"/>
                  </a:cubicBezTo>
                  <a:cubicBezTo>
                    <a:pt x="35687" y="161798"/>
                    <a:pt x="18034" y="148590"/>
                    <a:pt x="381" y="139954"/>
                  </a:cubicBezTo>
                  <a:cubicBezTo>
                    <a:pt x="18034" y="131191"/>
                    <a:pt x="35687" y="118110"/>
                    <a:pt x="53467" y="113665"/>
                  </a:cubicBezTo>
                  <a:cubicBezTo>
                    <a:pt x="71247" y="109220"/>
                    <a:pt x="93218" y="113665"/>
                    <a:pt x="115316" y="113665"/>
                  </a:cubicBezTo>
                  <a:cubicBezTo>
                    <a:pt x="115316" y="91821"/>
                    <a:pt x="115316" y="74295"/>
                    <a:pt x="115316" y="61214"/>
                  </a:cubicBezTo>
                  <a:cubicBezTo>
                    <a:pt x="119761" y="34925"/>
                    <a:pt x="106426" y="0"/>
                    <a:pt x="146304" y="4318"/>
                  </a:cubicBezTo>
                  <a:cubicBezTo>
                    <a:pt x="155194" y="4318"/>
                    <a:pt x="168402" y="39243"/>
                    <a:pt x="172847" y="61214"/>
                  </a:cubicBezTo>
                  <a:cubicBezTo>
                    <a:pt x="177292" y="74295"/>
                    <a:pt x="172847" y="91821"/>
                    <a:pt x="172847" y="109347"/>
                  </a:cubicBezTo>
                  <a:cubicBezTo>
                    <a:pt x="270129" y="109347"/>
                    <a:pt x="362966" y="109347"/>
                    <a:pt x="460121" y="109347"/>
                  </a:cubicBezTo>
                  <a:cubicBezTo>
                    <a:pt x="460121" y="83058"/>
                    <a:pt x="460121" y="56896"/>
                    <a:pt x="464566" y="30607"/>
                  </a:cubicBezTo>
                  <a:cubicBezTo>
                    <a:pt x="469011" y="21844"/>
                    <a:pt x="482219" y="13081"/>
                    <a:pt x="491109" y="0"/>
                  </a:cubicBezTo>
                  <a:cubicBezTo>
                    <a:pt x="499999" y="13081"/>
                    <a:pt x="517652" y="21844"/>
                    <a:pt x="517652" y="30607"/>
                  </a:cubicBezTo>
                  <a:cubicBezTo>
                    <a:pt x="522097" y="56896"/>
                    <a:pt x="522097" y="83058"/>
                    <a:pt x="522097" y="109347"/>
                  </a:cubicBezTo>
                  <a:cubicBezTo>
                    <a:pt x="614934" y="109347"/>
                    <a:pt x="707771" y="109347"/>
                    <a:pt x="809371" y="109347"/>
                  </a:cubicBezTo>
                  <a:cubicBezTo>
                    <a:pt x="809371" y="83058"/>
                    <a:pt x="804926" y="61214"/>
                    <a:pt x="809371" y="39370"/>
                  </a:cubicBezTo>
                  <a:cubicBezTo>
                    <a:pt x="813816" y="26289"/>
                    <a:pt x="827024" y="13081"/>
                    <a:pt x="835914" y="0"/>
                  </a:cubicBezTo>
                  <a:cubicBezTo>
                    <a:pt x="849122" y="13081"/>
                    <a:pt x="862457" y="26289"/>
                    <a:pt x="866902" y="43688"/>
                  </a:cubicBezTo>
                  <a:cubicBezTo>
                    <a:pt x="871347" y="61087"/>
                    <a:pt x="866902" y="83058"/>
                    <a:pt x="866902" y="113665"/>
                  </a:cubicBezTo>
                  <a:cubicBezTo>
                    <a:pt x="893445" y="113665"/>
                    <a:pt x="915543" y="109347"/>
                    <a:pt x="933196" y="113665"/>
                  </a:cubicBezTo>
                  <a:cubicBezTo>
                    <a:pt x="950849" y="117983"/>
                    <a:pt x="964184" y="131191"/>
                    <a:pt x="981837" y="139954"/>
                  </a:cubicBezTo>
                  <a:cubicBezTo>
                    <a:pt x="964184" y="148717"/>
                    <a:pt x="950849" y="161798"/>
                    <a:pt x="937641" y="166243"/>
                  </a:cubicBezTo>
                  <a:cubicBezTo>
                    <a:pt x="915543" y="170561"/>
                    <a:pt x="893445" y="170561"/>
                    <a:pt x="871347" y="170561"/>
                  </a:cubicBezTo>
                  <a:close/>
                  <a:moveTo>
                    <a:pt x="809371" y="795782"/>
                  </a:moveTo>
                  <a:cubicBezTo>
                    <a:pt x="809371" y="708279"/>
                    <a:pt x="809371" y="620903"/>
                    <a:pt x="809371" y="537845"/>
                  </a:cubicBezTo>
                  <a:cubicBezTo>
                    <a:pt x="809371" y="529082"/>
                    <a:pt x="791718" y="511556"/>
                    <a:pt x="782828" y="511556"/>
                  </a:cubicBezTo>
                  <a:cubicBezTo>
                    <a:pt x="694436" y="511556"/>
                    <a:pt x="610489" y="511556"/>
                    <a:pt x="521970" y="511556"/>
                  </a:cubicBezTo>
                  <a:cubicBezTo>
                    <a:pt x="521970" y="607695"/>
                    <a:pt x="521970" y="699516"/>
                    <a:pt x="521970" y="795782"/>
                  </a:cubicBezTo>
                  <a:cubicBezTo>
                    <a:pt x="619252" y="795782"/>
                    <a:pt x="712089" y="795782"/>
                    <a:pt x="809244" y="795782"/>
                  </a:cubicBezTo>
                  <a:close/>
                  <a:moveTo>
                    <a:pt x="464439" y="795782"/>
                  </a:moveTo>
                  <a:cubicBezTo>
                    <a:pt x="464439" y="708279"/>
                    <a:pt x="464439" y="625221"/>
                    <a:pt x="459994" y="546608"/>
                  </a:cubicBezTo>
                  <a:cubicBezTo>
                    <a:pt x="459994" y="533527"/>
                    <a:pt x="446786" y="516001"/>
                    <a:pt x="437896" y="516001"/>
                  </a:cubicBezTo>
                  <a:cubicBezTo>
                    <a:pt x="349504" y="511683"/>
                    <a:pt x="265557" y="511683"/>
                    <a:pt x="177038" y="511683"/>
                  </a:cubicBezTo>
                  <a:cubicBezTo>
                    <a:pt x="177038" y="612267"/>
                    <a:pt x="177038" y="704088"/>
                    <a:pt x="177038" y="795909"/>
                  </a:cubicBezTo>
                  <a:cubicBezTo>
                    <a:pt x="274320" y="795909"/>
                    <a:pt x="362712" y="795909"/>
                    <a:pt x="464312" y="795909"/>
                  </a:cubicBezTo>
                  <a:close/>
                  <a:moveTo>
                    <a:pt x="464312" y="454914"/>
                  </a:moveTo>
                  <a:cubicBezTo>
                    <a:pt x="464312" y="363093"/>
                    <a:pt x="464312" y="280035"/>
                    <a:pt x="459867" y="196977"/>
                  </a:cubicBezTo>
                  <a:cubicBezTo>
                    <a:pt x="459867" y="188214"/>
                    <a:pt x="446659" y="170688"/>
                    <a:pt x="437769" y="170688"/>
                  </a:cubicBezTo>
                  <a:cubicBezTo>
                    <a:pt x="349377" y="170688"/>
                    <a:pt x="265430" y="170688"/>
                    <a:pt x="176911" y="170688"/>
                  </a:cubicBezTo>
                  <a:cubicBezTo>
                    <a:pt x="176911" y="266827"/>
                    <a:pt x="176911" y="358648"/>
                    <a:pt x="176911" y="454914"/>
                  </a:cubicBezTo>
                  <a:cubicBezTo>
                    <a:pt x="274193" y="454914"/>
                    <a:pt x="362585" y="454914"/>
                    <a:pt x="464185" y="454914"/>
                  </a:cubicBezTo>
                  <a:close/>
                  <a:moveTo>
                    <a:pt x="521589" y="170688"/>
                  </a:moveTo>
                  <a:cubicBezTo>
                    <a:pt x="521589" y="266827"/>
                    <a:pt x="521589" y="358648"/>
                    <a:pt x="521589" y="450469"/>
                  </a:cubicBezTo>
                  <a:cubicBezTo>
                    <a:pt x="618871" y="450469"/>
                    <a:pt x="711708" y="450469"/>
                    <a:pt x="808863" y="450469"/>
                  </a:cubicBezTo>
                  <a:cubicBezTo>
                    <a:pt x="808863" y="367411"/>
                    <a:pt x="808863" y="284353"/>
                    <a:pt x="808863" y="201295"/>
                  </a:cubicBezTo>
                  <a:cubicBezTo>
                    <a:pt x="808863" y="188214"/>
                    <a:pt x="786765" y="170688"/>
                    <a:pt x="777875" y="170688"/>
                  </a:cubicBezTo>
                  <a:cubicBezTo>
                    <a:pt x="693928" y="166370"/>
                    <a:pt x="609854" y="170688"/>
                    <a:pt x="521462" y="170688"/>
                  </a:cubicBezTo>
                  <a:close/>
                </a:path>
              </a:pathLst>
            </a:custGeom>
            <a:solidFill>
              <a:srgbClr val="000000"/>
            </a:solidFill>
          </p:spPr>
        </p:sp>
      </p:grpSp>
      <p:grpSp>
        <p:nvGrpSpPr>
          <p:cNvPr id="32" name="Group 32"/>
          <p:cNvGrpSpPr/>
          <p:nvPr/>
        </p:nvGrpSpPr>
        <p:grpSpPr>
          <a:xfrm>
            <a:off x="16420320" y="1742580"/>
            <a:ext cx="680940" cy="757620"/>
            <a:chOff x="0" y="0"/>
            <a:chExt cx="907920" cy="1010160"/>
          </a:xfrm>
        </p:grpSpPr>
        <p:sp>
          <p:nvSpPr>
            <p:cNvPr id="33" name="Freeform 33"/>
            <p:cNvSpPr/>
            <p:nvPr/>
          </p:nvSpPr>
          <p:spPr>
            <a:xfrm>
              <a:off x="0" y="0"/>
              <a:ext cx="907923" cy="1010158"/>
            </a:xfrm>
            <a:custGeom>
              <a:avLst/>
              <a:gdLst/>
              <a:ahLst/>
              <a:cxnLst/>
              <a:rect l="l" t="t" r="r" b="b"/>
              <a:pathLst>
                <a:path w="907923" h="1010158">
                  <a:moveTo>
                    <a:pt x="4445" y="496189"/>
                  </a:moveTo>
                  <a:cubicBezTo>
                    <a:pt x="4445" y="425323"/>
                    <a:pt x="0" y="358902"/>
                    <a:pt x="4445" y="287909"/>
                  </a:cubicBezTo>
                  <a:cubicBezTo>
                    <a:pt x="4445" y="265811"/>
                    <a:pt x="22098" y="239141"/>
                    <a:pt x="35306" y="225933"/>
                  </a:cubicBezTo>
                  <a:cubicBezTo>
                    <a:pt x="163068" y="150622"/>
                    <a:pt x="286512" y="79756"/>
                    <a:pt x="414274" y="8890"/>
                  </a:cubicBezTo>
                  <a:cubicBezTo>
                    <a:pt x="436372" y="0"/>
                    <a:pt x="475996" y="0"/>
                    <a:pt x="497967" y="8890"/>
                  </a:cubicBezTo>
                  <a:cubicBezTo>
                    <a:pt x="625856" y="79756"/>
                    <a:pt x="749300" y="150622"/>
                    <a:pt x="872617" y="225933"/>
                  </a:cubicBezTo>
                  <a:cubicBezTo>
                    <a:pt x="890270" y="234823"/>
                    <a:pt x="907923" y="265811"/>
                    <a:pt x="907923" y="287909"/>
                  </a:cubicBezTo>
                  <a:cubicBezTo>
                    <a:pt x="907923" y="429641"/>
                    <a:pt x="907923" y="571500"/>
                    <a:pt x="907923" y="708787"/>
                  </a:cubicBezTo>
                  <a:cubicBezTo>
                    <a:pt x="907923" y="744220"/>
                    <a:pt x="899160" y="766445"/>
                    <a:pt x="868299" y="784098"/>
                  </a:cubicBezTo>
                  <a:cubicBezTo>
                    <a:pt x="740410" y="859536"/>
                    <a:pt x="617093" y="930402"/>
                    <a:pt x="489204" y="1001268"/>
                  </a:cubicBezTo>
                  <a:cubicBezTo>
                    <a:pt x="471551" y="1010158"/>
                    <a:pt x="440690" y="1010158"/>
                    <a:pt x="423037" y="1001268"/>
                  </a:cubicBezTo>
                  <a:cubicBezTo>
                    <a:pt x="295275" y="930402"/>
                    <a:pt x="167513" y="859536"/>
                    <a:pt x="44069" y="784225"/>
                  </a:cubicBezTo>
                  <a:cubicBezTo>
                    <a:pt x="22098" y="770890"/>
                    <a:pt x="8763" y="739902"/>
                    <a:pt x="4445" y="713359"/>
                  </a:cubicBezTo>
                  <a:cubicBezTo>
                    <a:pt x="0" y="642366"/>
                    <a:pt x="4445" y="571500"/>
                    <a:pt x="4445" y="496189"/>
                  </a:cubicBezTo>
                  <a:close/>
                  <a:moveTo>
                    <a:pt x="96901" y="261366"/>
                  </a:moveTo>
                  <a:cubicBezTo>
                    <a:pt x="211455" y="327787"/>
                    <a:pt x="326136" y="394335"/>
                    <a:pt x="436245" y="456311"/>
                  </a:cubicBezTo>
                  <a:cubicBezTo>
                    <a:pt x="449453" y="460756"/>
                    <a:pt x="471551" y="456311"/>
                    <a:pt x="484759" y="447421"/>
                  </a:cubicBezTo>
                  <a:cubicBezTo>
                    <a:pt x="555244" y="411988"/>
                    <a:pt x="621411" y="372110"/>
                    <a:pt x="687451" y="336677"/>
                  </a:cubicBezTo>
                  <a:cubicBezTo>
                    <a:pt x="727075" y="310134"/>
                    <a:pt x="771144" y="287909"/>
                    <a:pt x="815213" y="261366"/>
                  </a:cubicBezTo>
                  <a:cubicBezTo>
                    <a:pt x="700659" y="194945"/>
                    <a:pt x="590423" y="132842"/>
                    <a:pt x="484632" y="70866"/>
                  </a:cubicBezTo>
                  <a:cubicBezTo>
                    <a:pt x="466979" y="66421"/>
                    <a:pt x="445008" y="66421"/>
                    <a:pt x="431800" y="70866"/>
                  </a:cubicBezTo>
                  <a:cubicBezTo>
                    <a:pt x="321564" y="132842"/>
                    <a:pt x="211455" y="194945"/>
                    <a:pt x="96901" y="261366"/>
                  </a:cubicBezTo>
                  <a:close/>
                  <a:moveTo>
                    <a:pt x="423164" y="934847"/>
                  </a:moveTo>
                  <a:cubicBezTo>
                    <a:pt x="423164" y="797560"/>
                    <a:pt x="423164" y="673481"/>
                    <a:pt x="423164" y="549402"/>
                  </a:cubicBezTo>
                  <a:cubicBezTo>
                    <a:pt x="423164" y="536067"/>
                    <a:pt x="418719" y="518414"/>
                    <a:pt x="405511" y="513969"/>
                  </a:cubicBezTo>
                  <a:cubicBezTo>
                    <a:pt x="295275" y="447548"/>
                    <a:pt x="185166" y="385445"/>
                    <a:pt x="66167" y="314579"/>
                  </a:cubicBezTo>
                  <a:cubicBezTo>
                    <a:pt x="66167" y="451866"/>
                    <a:pt x="66167" y="580390"/>
                    <a:pt x="66167" y="708914"/>
                  </a:cubicBezTo>
                  <a:cubicBezTo>
                    <a:pt x="66167" y="717804"/>
                    <a:pt x="74930" y="731012"/>
                    <a:pt x="83820" y="735457"/>
                  </a:cubicBezTo>
                  <a:cubicBezTo>
                    <a:pt x="194056" y="801878"/>
                    <a:pt x="304165" y="863981"/>
                    <a:pt x="423164" y="934847"/>
                  </a:cubicBezTo>
                  <a:close/>
                  <a:moveTo>
                    <a:pt x="489331" y="934847"/>
                  </a:moveTo>
                  <a:cubicBezTo>
                    <a:pt x="555498" y="894969"/>
                    <a:pt x="617093" y="859536"/>
                    <a:pt x="678815" y="824103"/>
                  </a:cubicBezTo>
                  <a:cubicBezTo>
                    <a:pt x="731647" y="793115"/>
                    <a:pt x="806577" y="775335"/>
                    <a:pt x="833120" y="726694"/>
                  </a:cubicBezTo>
                  <a:cubicBezTo>
                    <a:pt x="863981" y="677926"/>
                    <a:pt x="846328" y="602615"/>
                    <a:pt x="846328" y="536194"/>
                  </a:cubicBezTo>
                  <a:cubicBezTo>
                    <a:pt x="846328" y="465328"/>
                    <a:pt x="846328" y="394462"/>
                    <a:pt x="846328" y="314706"/>
                  </a:cubicBezTo>
                  <a:cubicBezTo>
                    <a:pt x="727329" y="385572"/>
                    <a:pt x="617093" y="447675"/>
                    <a:pt x="511429" y="509651"/>
                  </a:cubicBezTo>
                  <a:cubicBezTo>
                    <a:pt x="498221" y="518541"/>
                    <a:pt x="489331" y="536194"/>
                    <a:pt x="489331" y="553974"/>
                  </a:cubicBezTo>
                  <a:cubicBezTo>
                    <a:pt x="489331" y="673608"/>
                    <a:pt x="489331" y="797687"/>
                    <a:pt x="489331" y="934974"/>
                  </a:cubicBezTo>
                  <a:close/>
                </a:path>
              </a:pathLst>
            </a:custGeom>
            <a:solidFill>
              <a:srgbClr val="000000"/>
            </a:solidFill>
          </p:spPr>
        </p:sp>
      </p:grpSp>
      <p:grpSp>
        <p:nvGrpSpPr>
          <p:cNvPr id="34" name="Group 34"/>
          <p:cNvGrpSpPr/>
          <p:nvPr/>
        </p:nvGrpSpPr>
        <p:grpSpPr>
          <a:xfrm>
            <a:off x="14619420" y="5311440"/>
            <a:ext cx="1043280" cy="263520"/>
            <a:chOff x="0" y="0"/>
            <a:chExt cx="1391040" cy="351360"/>
          </a:xfrm>
        </p:grpSpPr>
        <p:sp>
          <p:nvSpPr>
            <p:cNvPr id="35" name="Freeform 35"/>
            <p:cNvSpPr/>
            <p:nvPr/>
          </p:nvSpPr>
          <p:spPr>
            <a:xfrm>
              <a:off x="0" y="0"/>
              <a:ext cx="1391031" cy="351409"/>
            </a:xfrm>
            <a:custGeom>
              <a:avLst/>
              <a:gdLst/>
              <a:ahLst/>
              <a:cxnLst/>
              <a:rect l="l" t="t" r="r" b="b"/>
              <a:pathLst>
                <a:path w="1391031" h="351409">
                  <a:moveTo>
                    <a:pt x="693293" y="351409"/>
                  </a:moveTo>
                  <a:cubicBezTo>
                    <a:pt x="485775" y="351409"/>
                    <a:pt x="278130" y="351409"/>
                    <a:pt x="70612" y="351409"/>
                  </a:cubicBezTo>
                  <a:cubicBezTo>
                    <a:pt x="17653" y="351409"/>
                    <a:pt x="0" y="338074"/>
                    <a:pt x="0" y="284607"/>
                  </a:cubicBezTo>
                  <a:cubicBezTo>
                    <a:pt x="4445" y="209042"/>
                    <a:pt x="4445" y="133477"/>
                    <a:pt x="0" y="53340"/>
                  </a:cubicBezTo>
                  <a:cubicBezTo>
                    <a:pt x="0" y="13335"/>
                    <a:pt x="17653" y="0"/>
                    <a:pt x="57404" y="0"/>
                  </a:cubicBezTo>
                  <a:cubicBezTo>
                    <a:pt x="481330" y="0"/>
                    <a:pt x="909701" y="0"/>
                    <a:pt x="1333627" y="0"/>
                  </a:cubicBezTo>
                  <a:cubicBezTo>
                    <a:pt x="1373378" y="0"/>
                    <a:pt x="1386586" y="13335"/>
                    <a:pt x="1386586" y="53340"/>
                  </a:cubicBezTo>
                  <a:cubicBezTo>
                    <a:pt x="1386586" y="133350"/>
                    <a:pt x="1386586" y="213487"/>
                    <a:pt x="1386586" y="293497"/>
                  </a:cubicBezTo>
                  <a:cubicBezTo>
                    <a:pt x="1391031" y="337947"/>
                    <a:pt x="1373378" y="351282"/>
                    <a:pt x="1329182" y="351282"/>
                  </a:cubicBezTo>
                  <a:cubicBezTo>
                    <a:pt x="1117219" y="351282"/>
                    <a:pt x="905256" y="351282"/>
                    <a:pt x="693293" y="351282"/>
                  </a:cubicBezTo>
                  <a:close/>
                  <a:moveTo>
                    <a:pt x="181102" y="66675"/>
                  </a:moveTo>
                  <a:cubicBezTo>
                    <a:pt x="176657" y="80010"/>
                    <a:pt x="176657" y="84455"/>
                    <a:pt x="176657" y="88900"/>
                  </a:cubicBezTo>
                  <a:cubicBezTo>
                    <a:pt x="167767" y="120015"/>
                    <a:pt x="194310" y="168910"/>
                    <a:pt x="150114" y="168910"/>
                  </a:cubicBezTo>
                  <a:cubicBezTo>
                    <a:pt x="101600" y="173355"/>
                    <a:pt x="128016" y="120015"/>
                    <a:pt x="119253" y="93345"/>
                  </a:cubicBezTo>
                  <a:cubicBezTo>
                    <a:pt x="114808" y="80010"/>
                    <a:pt x="97155" y="71120"/>
                    <a:pt x="88265" y="57785"/>
                  </a:cubicBezTo>
                  <a:cubicBezTo>
                    <a:pt x="79502" y="71120"/>
                    <a:pt x="61849" y="80010"/>
                    <a:pt x="61849" y="93345"/>
                  </a:cubicBezTo>
                  <a:cubicBezTo>
                    <a:pt x="57404" y="142240"/>
                    <a:pt x="61849" y="186690"/>
                    <a:pt x="57404" y="235712"/>
                  </a:cubicBezTo>
                  <a:cubicBezTo>
                    <a:pt x="57404" y="280162"/>
                    <a:pt x="70612" y="293497"/>
                    <a:pt x="114808" y="293497"/>
                  </a:cubicBezTo>
                  <a:cubicBezTo>
                    <a:pt x="476885" y="293497"/>
                    <a:pt x="834644" y="293497"/>
                    <a:pt x="1192276" y="293497"/>
                  </a:cubicBezTo>
                  <a:cubicBezTo>
                    <a:pt x="1329182" y="293497"/>
                    <a:pt x="1329182" y="293497"/>
                    <a:pt x="1329182" y="151130"/>
                  </a:cubicBezTo>
                  <a:cubicBezTo>
                    <a:pt x="1329182" y="48895"/>
                    <a:pt x="1329182" y="48895"/>
                    <a:pt x="1223137" y="62230"/>
                  </a:cubicBezTo>
                  <a:cubicBezTo>
                    <a:pt x="1223137" y="62230"/>
                    <a:pt x="1223137" y="62230"/>
                    <a:pt x="1214247" y="71120"/>
                  </a:cubicBezTo>
                  <a:cubicBezTo>
                    <a:pt x="1214247" y="88900"/>
                    <a:pt x="1218692" y="111125"/>
                    <a:pt x="1214247" y="133350"/>
                  </a:cubicBezTo>
                  <a:cubicBezTo>
                    <a:pt x="1209802" y="146685"/>
                    <a:pt x="1196594" y="160020"/>
                    <a:pt x="1187704" y="173355"/>
                  </a:cubicBezTo>
                  <a:cubicBezTo>
                    <a:pt x="1174496" y="160020"/>
                    <a:pt x="1161161" y="151130"/>
                    <a:pt x="1156843" y="137795"/>
                  </a:cubicBezTo>
                  <a:cubicBezTo>
                    <a:pt x="1152398" y="115570"/>
                    <a:pt x="1156843" y="88900"/>
                    <a:pt x="1156843" y="66675"/>
                  </a:cubicBezTo>
                  <a:cubicBezTo>
                    <a:pt x="1112647" y="66675"/>
                    <a:pt x="1081786" y="66675"/>
                    <a:pt x="1042035" y="66675"/>
                  </a:cubicBezTo>
                  <a:cubicBezTo>
                    <a:pt x="1042035" y="88900"/>
                    <a:pt x="1046480" y="111125"/>
                    <a:pt x="1042035" y="133350"/>
                  </a:cubicBezTo>
                  <a:cubicBezTo>
                    <a:pt x="1033145" y="164465"/>
                    <a:pt x="1064133" y="226695"/>
                    <a:pt x="1011174" y="226695"/>
                  </a:cubicBezTo>
                  <a:cubicBezTo>
                    <a:pt x="962660" y="226695"/>
                    <a:pt x="989076" y="168910"/>
                    <a:pt x="984631" y="137795"/>
                  </a:cubicBezTo>
                  <a:cubicBezTo>
                    <a:pt x="980186" y="115570"/>
                    <a:pt x="984631" y="88900"/>
                    <a:pt x="984631" y="66675"/>
                  </a:cubicBezTo>
                  <a:cubicBezTo>
                    <a:pt x="940435" y="66675"/>
                    <a:pt x="905129" y="66675"/>
                    <a:pt x="869823" y="66675"/>
                  </a:cubicBezTo>
                  <a:cubicBezTo>
                    <a:pt x="869823" y="93345"/>
                    <a:pt x="869823" y="115570"/>
                    <a:pt x="865378" y="137795"/>
                  </a:cubicBezTo>
                  <a:cubicBezTo>
                    <a:pt x="860933" y="151130"/>
                    <a:pt x="847725" y="160020"/>
                    <a:pt x="838835" y="173355"/>
                  </a:cubicBezTo>
                  <a:cubicBezTo>
                    <a:pt x="829945" y="160020"/>
                    <a:pt x="816737" y="151130"/>
                    <a:pt x="812292" y="137795"/>
                  </a:cubicBezTo>
                  <a:cubicBezTo>
                    <a:pt x="807847" y="115570"/>
                    <a:pt x="807847" y="93345"/>
                    <a:pt x="807847" y="66675"/>
                  </a:cubicBezTo>
                  <a:cubicBezTo>
                    <a:pt x="768096" y="66675"/>
                    <a:pt x="732790" y="66675"/>
                    <a:pt x="693039" y="66675"/>
                  </a:cubicBezTo>
                  <a:cubicBezTo>
                    <a:pt x="693039" y="93345"/>
                    <a:pt x="697484" y="111125"/>
                    <a:pt x="693039" y="128905"/>
                  </a:cubicBezTo>
                  <a:cubicBezTo>
                    <a:pt x="688594" y="146685"/>
                    <a:pt x="675386" y="160020"/>
                    <a:pt x="662178" y="173355"/>
                  </a:cubicBezTo>
                  <a:cubicBezTo>
                    <a:pt x="653288" y="160020"/>
                    <a:pt x="640080" y="146685"/>
                    <a:pt x="640080" y="133350"/>
                  </a:cubicBezTo>
                  <a:cubicBezTo>
                    <a:pt x="635635" y="111125"/>
                    <a:pt x="635635" y="93345"/>
                    <a:pt x="635635" y="66675"/>
                  </a:cubicBezTo>
                  <a:cubicBezTo>
                    <a:pt x="595884" y="66675"/>
                    <a:pt x="560578" y="66675"/>
                    <a:pt x="520827" y="66675"/>
                  </a:cubicBezTo>
                  <a:cubicBezTo>
                    <a:pt x="520827" y="111125"/>
                    <a:pt x="525272" y="151130"/>
                    <a:pt x="520827" y="191262"/>
                  </a:cubicBezTo>
                  <a:cubicBezTo>
                    <a:pt x="516382" y="204597"/>
                    <a:pt x="498729" y="217932"/>
                    <a:pt x="489966" y="231267"/>
                  </a:cubicBezTo>
                  <a:cubicBezTo>
                    <a:pt x="481076" y="217932"/>
                    <a:pt x="467868" y="204597"/>
                    <a:pt x="467868" y="191262"/>
                  </a:cubicBezTo>
                  <a:cubicBezTo>
                    <a:pt x="463423" y="151257"/>
                    <a:pt x="463423" y="106807"/>
                    <a:pt x="463423" y="66675"/>
                  </a:cubicBezTo>
                  <a:cubicBezTo>
                    <a:pt x="419227" y="66675"/>
                    <a:pt x="383921" y="66675"/>
                    <a:pt x="348615" y="66675"/>
                  </a:cubicBezTo>
                  <a:cubicBezTo>
                    <a:pt x="348615" y="97790"/>
                    <a:pt x="353060" y="120015"/>
                    <a:pt x="348615" y="142240"/>
                  </a:cubicBezTo>
                  <a:cubicBezTo>
                    <a:pt x="344170" y="155575"/>
                    <a:pt x="330962" y="164465"/>
                    <a:pt x="322072" y="173355"/>
                  </a:cubicBezTo>
                  <a:cubicBezTo>
                    <a:pt x="313182" y="164465"/>
                    <a:pt x="295529" y="155575"/>
                    <a:pt x="291211" y="142240"/>
                  </a:cubicBezTo>
                  <a:cubicBezTo>
                    <a:pt x="286766" y="120015"/>
                    <a:pt x="291211" y="93345"/>
                    <a:pt x="286766" y="66675"/>
                  </a:cubicBezTo>
                  <a:cubicBezTo>
                    <a:pt x="247015" y="66675"/>
                    <a:pt x="216154" y="66675"/>
                    <a:pt x="180721" y="66675"/>
                  </a:cubicBezTo>
                  <a:close/>
                </a:path>
              </a:pathLst>
            </a:custGeom>
            <a:solidFill>
              <a:srgbClr val="000000"/>
            </a:solidFill>
          </p:spPr>
        </p:sp>
      </p:grpSp>
      <p:grpSp>
        <p:nvGrpSpPr>
          <p:cNvPr id="36" name="Group 36"/>
          <p:cNvGrpSpPr/>
          <p:nvPr/>
        </p:nvGrpSpPr>
        <p:grpSpPr>
          <a:xfrm>
            <a:off x="13005360" y="3510540"/>
            <a:ext cx="823500" cy="537840"/>
            <a:chOff x="0" y="0"/>
            <a:chExt cx="1098000" cy="717120"/>
          </a:xfrm>
        </p:grpSpPr>
        <p:sp>
          <p:nvSpPr>
            <p:cNvPr id="37" name="Freeform 37"/>
            <p:cNvSpPr/>
            <p:nvPr/>
          </p:nvSpPr>
          <p:spPr>
            <a:xfrm>
              <a:off x="0" y="0"/>
              <a:ext cx="1098042" cy="717169"/>
            </a:xfrm>
            <a:custGeom>
              <a:avLst/>
              <a:gdLst/>
              <a:ahLst/>
              <a:cxnLst/>
              <a:rect l="l" t="t" r="r" b="b"/>
              <a:pathLst>
                <a:path w="1098042" h="717169">
                  <a:moveTo>
                    <a:pt x="118618" y="426720"/>
                  </a:moveTo>
                  <a:cubicBezTo>
                    <a:pt x="144907" y="184785"/>
                    <a:pt x="320675" y="57150"/>
                    <a:pt x="491871" y="30734"/>
                  </a:cubicBezTo>
                  <a:cubicBezTo>
                    <a:pt x="711454" y="0"/>
                    <a:pt x="935482" y="162814"/>
                    <a:pt x="970661" y="382778"/>
                  </a:cubicBezTo>
                  <a:cubicBezTo>
                    <a:pt x="975106" y="422402"/>
                    <a:pt x="988187" y="431165"/>
                    <a:pt x="1023366" y="426720"/>
                  </a:cubicBezTo>
                  <a:cubicBezTo>
                    <a:pt x="1076071" y="422275"/>
                    <a:pt x="1098042" y="444373"/>
                    <a:pt x="1093597" y="497078"/>
                  </a:cubicBezTo>
                  <a:cubicBezTo>
                    <a:pt x="1089152" y="554228"/>
                    <a:pt x="1089152" y="611505"/>
                    <a:pt x="1093597" y="664210"/>
                  </a:cubicBezTo>
                  <a:cubicBezTo>
                    <a:pt x="1093597" y="699389"/>
                    <a:pt x="1080389" y="717042"/>
                    <a:pt x="1040892" y="717042"/>
                  </a:cubicBezTo>
                  <a:cubicBezTo>
                    <a:pt x="711454" y="717042"/>
                    <a:pt x="382143" y="717042"/>
                    <a:pt x="52705" y="717042"/>
                  </a:cubicBezTo>
                  <a:cubicBezTo>
                    <a:pt x="17526" y="717169"/>
                    <a:pt x="0" y="703961"/>
                    <a:pt x="0" y="664337"/>
                  </a:cubicBezTo>
                  <a:cubicBezTo>
                    <a:pt x="4445" y="611505"/>
                    <a:pt x="0" y="554355"/>
                    <a:pt x="0" y="497205"/>
                  </a:cubicBezTo>
                  <a:cubicBezTo>
                    <a:pt x="0" y="435610"/>
                    <a:pt x="4445" y="431165"/>
                    <a:pt x="70231" y="426847"/>
                  </a:cubicBezTo>
                  <a:cubicBezTo>
                    <a:pt x="87757" y="426847"/>
                    <a:pt x="100965" y="426847"/>
                    <a:pt x="118491" y="426847"/>
                  </a:cubicBezTo>
                  <a:close/>
                  <a:moveTo>
                    <a:pt x="1032002" y="488442"/>
                  </a:moveTo>
                  <a:cubicBezTo>
                    <a:pt x="1010031" y="488442"/>
                    <a:pt x="996823" y="488442"/>
                    <a:pt x="979297" y="488442"/>
                  </a:cubicBezTo>
                  <a:cubicBezTo>
                    <a:pt x="935355" y="492887"/>
                    <a:pt x="917829" y="470789"/>
                    <a:pt x="917829" y="431292"/>
                  </a:cubicBezTo>
                  <a:cubicBezTo>
                    <a:pt x="904748" y="241935"/>
                    <a:pt x="759841" y="105537"/>
                    <a:pt x="566547" y="88011"/>
                  </a:cubicBezTo>
                  <a:cubicBezTo>
                    <a:pt x="395224" y="74803"/>
                    <a:pt x="228346" y="197993"/>
                    <a:pt x="184404" y="374015"/>
                  </a:cubicBezTo>
                  <a:cubicBezTo>
                    <a:pt x="162433" y="479552"/>
                    <a:pt x="162433" y="479552"/>
                    <a:pt x="57023" y="497205"/>
                  </a:cubicBezTo>
                  <a:cubicBezTo>
                    <a:pt x="57023" y="536829"/>
                    <a:pt x="57023" y="576453"/>
                    <a:pt x="61468" y="615950"/>
                  </a:cubicBezTo>
                  <a:cubicBezTo>
                    <a:pt x="61468" y="633603"/>
                    <a:pt x="74676" y="646684"/>
                    <a:pt x="78994" y="659892"/>
                  </a:cubicBezTo>
                  <a:cubicBezTo>
                    <a:pt x="92202" y="651129"/>
                    <a:pt x="105283" y="637921"/>
                    <a:pt x="118491" y="629158"/>
                  </a:cubicBezTo>
                  <a:cubicBezTo>
                    <a:pt x="127254" y="620395"/>
                    <a:pt x="136017" y="607187"/>
                    <a:pt x="144780" y="607187"/>
                  </a:cubicBezTo>
                  <a:cubicBezTo>
                    <a:pt x="153543" y="607187"/>
                    <a:pt x="171069" y="615950"/>
                    <a:pt x="171069" y="624840"/>
                  </a:cubicBezTo>
                  <a:cubicBezTo>
                    <a:pt x="175514" y="673227"/>
                    <a:pt x="201803" y="655574"/>
                    <a:pt x="228219" y="651256"/>
                  </a:cubicBezTo>
                  <a:cubicBezTo>
                    <a:pt x="228219" y="629285"/>
                    <a:pt x="228219" y="607314"/>
                    <a:pt x="232664" y="589661"/>
                  </a:cubicBezTo>
                  <a:cubicBezTo>
                    <a:pt x="237109" y="572008"/>
                    <a:pt x="250317" y="558800"/>
                    <a:pt x="259080" y="545592"/>
                  </a:cubicBezTo>
                  <a:cubicBezTo>
                    <a:pt x="267843" y="563245"/>
                    <a:pt x="285369" y="576326"/>
                    <a:pt x="289814" y="589534"/>
                  </a:cubicBezTo>
                  <a:cubicBezTo>
                    <a:pt x="294259" y="611505"/>
                    <a:pt x="289814" y="633476"/>
                    <a:pt x="289814" y="651129"/>
                  </a:cubicBezTo>
                  <a:cubicBezTo>
                    <a:pt x="294259" y="655574"/>
                    <a:pt x="298577" y="659892"/>
                    <a:pt x="307340" y="664337"/>
                  </a:cubicBezTo>
                  <a:cubicBezTo>
                    <a:pt x="320548" y="651129"/>
                    <a:pt x="333629" y="637921"/>
                    <a:pt x="346837" y="629158"/>
                  </a:cubicBezTo>
                  <a:cubicBezTo>
                    <a:pt x="355600" y="620395"/>
                    <a:pt x="364363" y="607187"/>
                    <a:pt x="373126" y="607187"/>
                  </a:cubicBezTo>
                  <a:cubicBezTo>
                    <a:pt x="381889" y="607187"/>
                    <a:pt x="390652" y="620395"/>
                    <a:pt x="399415" y="624840"/>
                  </a:cubicBezTo>
                  <a:cubicBezTo>
                    <a:pt x="412623" y="638048"/>
                    <a:pt x="421386" y="651256"/>
                    <a:pt x="430149" y="655574"/>
                  </a:cubicBezTo>
                  <a:cubicBezTo>
                    <a:pt x="443357" y="655574"/>
                    <a:pt x="452120" y="637921"/>
                    <a:pt x="460883" y="629158"/>
                  </a:cubicBezTo>
                  <a:cubicBezTo>
                    <a:pt x="469646" y="620395"/>
                    <a:pt x="478409" y="607187"/>
                    <a:pt x="487172" y="607187"/>
                  </a:cubicBezTo>
                  <a:cubicBezTo>
                    <a:pt x="495935" y="607187"/>
                    <a:pt x="513461" y="620395"/>
                    <a:pt x="513461" y="624840"/>
                  </a:cubicBezTo>
                  <a:cubicBezTo>
                    <a:pt x="517906" y="668782"/>
                    <a:pt x="544195" y="655574"/>
                    <a:pt x="574929" y="651256"/>
                  </a:cubicBezTo>
                  <a:cubicBezTo>
                    <a:pt x="574929" y="624840"/>
                    <a:pt x="570484" y="602869"/>
                    <a:pt x="574929" y="580898"/>
                  </a:cubicBezTo>
                  <a:cubicBezTo>
                    <a:pt x="579374" y="567690"/>
                    <a:pt x="592455" y="558927"/>
                    <a:pt x="605663" y="545719"/>
                  </a:cubicBezTo>
                  <a:cubicBezTo>
                    <a:pt x="614426" y="558927"/>
                    <a:pt x="627634" y="567690"/>
                    <a:pt x="631952" y="580898"/>
                  </a:cubicBezTo>
                  <a:cubicBezTo>
                    <a:pt x="636397" y="602869"/>
                    <a:pt x="636397" y="629285"/>
                    <a:pt x="636397" y="655701"/>
                  </a:cubicBezTo>
                  <a:cubicBezTo>
                    <a:pt x="640842" y="655701"/>
                    <a:pt x="645160" y="660146"/>
                    <a:pt x="649605" y="664464"/>
                  </a:cubicBezTo>
                  <a:cubicBezTo>
                    <a:pt x="662813" y="651256"/>
                    <a:pt x="675894" y="638048"/>
                    <a:pt x="693547" y="629285"/>
                  </a:cubicBezTo>
                  <a:cubicBezTo>
                    <a:pt x="702310" y="620522"/>
                    <a:pt x="711073" y="607314"/>
                    <a:pt x="719836" y="607314"/>
                  </a:cubicBezTo>
                  <a:cubicBezTo>
                    <a:pt x="728599" y="607314"/>
                    <a:pt x="737362" y="620522"/>
                    <a:pt x="746125" y="629285"/>
                  </a:cubicBezTo>
                  <a:cubicBezTo>
                    <a:pt x="754888" y="638048"/>
                    <a:pt x="768096" y="655701"/>
                    <a:pt x="776859" y="655701"/>
                  </a:cubicBezTo>
                  <a:cubicBezTo>
                    <a:pt x="785622" y="655701"/>
                    <a:pt x="798830" y="638048"/>
                    <a:pt x="807593" y="629285"/>
                  </a:cubicBezTo>
                  <a:cubicBezTo>
                    <a:pt x="816356" y="620522"/>
                    <a:pt x="825119" y="607314"/>
                    <a:pt x="833882" y="607314"/>
                  </a:cubicBezTo>
                  <a:cubicBezTo>
                    <a:pt x="842645" y="607314"/>
                    <a:pt x="860171" y="620522"/>
                    <a:pt x="860171" y="624967"/>
                  </a:cubicBezTo>
                  <a:cubicBezTo>
                    <a:pt x="864616" y="668909"/>
                    <a:pt x="890905" y="655701"/>
                    <a:pt x="917321" y="651383"/>
                  </a:cubicBezTo>
                  <a:cubicBezTo>
                    <a:pt x="917321" y="633730"/>
                    <a:pt x="912876" y="616204"/>
                    <a:pt x="917321" y="602996"/>
                  </a:cubicBezTo>
                  <a:cubicBezTo>
                    <a:pt x="926084" y="581025"/>
                    <a:pt x="939292" y="563372"/>
                    <a:pt x="948055" y="545846"/>
                  </a:cubicBezTo>
                  <a:cubicBezTo>
                    <a:pt x="956818" y="563499"/>
                    <a:pt x="970026" y="581025"/>
                    <a:pt x="978789" y="602996"/>
                  </a:cubicBezTo>
                  <a:cubicBezTo>
                    <a:pt x="983234" y="620649"/>
                    <a:pt x="983234" y="638175"/>
                    <a:pt x="983234" y="664591"/>
                  </a:cubicBezTo>
                  <a:cubicBezTo>
                    <a:pt x="1005205" y="660146"/>
                    <a:pt x="1018413" y="655828"/>
                    <a:pt x="1031494" y="655828"/>
                  </a:cubicBezTo>
                  <a:cubicBezTo>
                    <a:pt x="1031494" y="598678"/>
                    <a:pt x="1031494" y="545846"/>
                    <a:pt x="1031494" y="488696"/>
                  </a:cubicBezTo>
                  <a:close/>
                </a:path>
              </a:pathLst>
            </a:custGeom>
            <a:solidFill>
              <a:srgbClr val="000000"/>
            </a:solidFill>
          </p:spPr>
        </p:sp>
      </p:grpSp>
      <p:grpSp>
        <p:nvGrpSpPr>
          <p:cNvPr id="38" name="Group 38"/>
          <p:cNvGrpSpPr/>
          <p:nvPr/>
        </p:nvGrpSpPr>
        <p:grpSpPr>
          <a:xfrm>
            <a:off x="13521600" y="3016440"/>
            <a:ext cx="516240" cy="911520"/>
            <a:chOff x="0" y="0"/>
            <a:chExt cx="688320" cy="1215360"/>
          </a:xfrm>
        </p:grpSpPr>
        <p:sp>
          <p:nvSpPr>
            <p:cNvPr id="39" name="Freeform 39"/>
            <p:cNvSpPr/>
            <p:nvPr/>
          </p:nvSpPr>
          <p:spPr>
            <a:xfrm>
              <a:off x="127" y="0"/>
              <a:ext cx="688467" cy="1215263"/>
            </a:xfrm>
            <a:custGeom>
              <a:avLst/>
              <a:gdLst/>
              <a:ahLst/>
              <a:cxnLst/>
              <a:rect l="l" t="t" r="r" b="b"/>
              <a:pathLst>
                <a:path w="688467" h="1215263">
                  <a:moveTo>
                    <a:pt x="254127" y="545973"/>
                  </a:moveTo>
                  <a:cubicBezTo>
                    <a:pt x="223393" y="598805"/>
                    <a:pt x="201549" y="642874"/>
                    <a:pt x="175260" y="682498"/>
                  </a:cubicBezTo>
                  <a:cubicBezTo>
                    <a:pt x="162052" y="695706"/>
                    <a:pt x="140208" y="700151"/>
                    <a:pt x="122682" y="708914"/>
                  </a:cubicBezTo>
                  <a:cubicBezTo>
                    <a:pt x="122682" y="691261"/>
                    <a:pt x="118237" y="669290"/>
                    <a:pt x="127127" y="651637"/>
                  </a:cubicBezTo>
                  <a:cubicBezTo>
                    <a:pt x="149098" y="607568"/>
                    <a:pt x="175387" y="559181"/>
                    <a:pt x="205994" y="515112"/>
                  </a:cubicBezTo>
                  <a:cubicBezTo>
                    <a:pt x="175260" y="497459"/>
                    <a:pt x="153416" y="488696"/>
                    <a:pt x="127127" y="471043"/>
                  </a:cubicBezTo>
                  <a:cubicBezTo>
                    <a:pt x="105156" y="523875"/>
                    <a:pt x="83312" y="576707"/>
                    <a:pt x="57023" y="625221"/>
                  </a:cubicBezTo>
                  <a:cubicBezTo>
                    <a:pt x="48260" y="638429"/>
                    <a:pt x="26289" y="642874"/>
                    <a:pt x="8763" y="651637"/>
                  </a:cubicBezTo>
                  <a:cubicBezTo>
                    <a:pt x="8763" y="633984"/>
                    <a:pt x="0" y="616458"/>
                    <a:pt x="4318" y="603250"/>
                  </a:cubicBezTo>
                  <a:cubicBezTo>
                    <a:pt x="13081" y="572389"/>
                    <a:pt x="26289" y="545973"/>
                    <a:pt x="39370" y="519557"/>
                  </a:cubicBezTo>
                  <a:cubicBezTo>
                    <a:pt x="70104" y="466725"/>
                    <a:pt x="83185" y="418338"/>
                    <a:pt x="61341" y="352171"/>
                  </a:cubicBezTo>
                  <a:cubicBezTo>
                    <a:pt x="30607" y="246634"/>
                    <a:pt x="87503" y="167386"/>
                    <a:pt x="223520" y="110109"/>
                  </a:cubicBezTo>
                  <a:cubicBezTo>
                    <a:pt x="223520" y="88138"/>
                    <a:pt x="219075" y="66040"/>
                    <a:pt x="227965" y="44069"/>
                  </a:cubicBezTo>
                  <a:cubicBezTo>
                    <a:pt x="227965" y="26416"/>
                    <a:pt x="245491" y="13208"/>
                    <a:pt x="254254" y="0"/>
                  </a:cubicBezTo>
                  <a:cubicBezTo>
                    <a:pt x="267462" y="13208"/>
                    <a:pt x="276225" y="26416"/>
                    <a:pt x="284988" y="39624"/>
                  </a:cubicBezTo>
                  <a:cubicBezTo>
                    <a:pt x="289433" y="48387"/>
                    <a:pt x="284988" y="57277"/>
                    <a:pt x="284988" y="66040"/>
                  </a:cubicBezTo>
                  <a:cubicBezTo>
                    <a:pt x="280543" y="101219"/>
                    <a:pt x="289433" y="114427"/>
                    <a:pt x="324485" y="127635"/>
                  </a:cubicBezTo>
                  <a:cubicBezTo>
                    <a:pt x="429768" y="162814"/>
                    <a:pt x="477901" y="277368"/>
                    <a:pt x="442849" y="387477"/>
                  </a:cubicBezTo>
                  <a:cubicBezTo>
                    <a:pt x="434086" y="409448"/>
                    <a:pt x="434086" y="435864"/>
                    <a:pt x="442849" y="453517"/>
                  </a:cubicBezTo>
                  <a:cubicBezTo>
                    <a:pt x="517398" y="625221"/>
                    <a:pt x="600710" y="792607"/>
                    <a:pt x="666496" y="964311"/>
                  </a:cubicBezTo>
                  <a:cubicBezTo>
                    <a:pt x="688467" y="1025906"/>
                    <a:pt x="684022" y="1105281"/>
                    <a:pt x="684022" y="1180084"/>
                  </a:cubicBezTo>
                  <a:cubicBezTo>
                    <a:pt x="679577" y="1206500"/>
                    <a:pt x="653288" y="1215263"/>
                    <a:pt x="631444" y="1193292"/>
                  </a:cubicBezTo>
                  <a:cubicBezTo>
                    <a:pt x="622681" y="1180084"/>
                    <a:pt x="613918" y="1162431"/>
                    <a:pt x="605155" y="1149223"/>
                  </a:cubicBezTo>
                  <a:cubicBezTo>
                    <a:pt x="491109" y="951103"/>
                    <a:pt x="377190" y="752856"/>
                    <a:pt x="254381" y="545973"/>
                  </a:cubicBezTo>
                  <a:close/>
                  <a:moveTo>
                    <a:pt x="394462" y="316992"/>
                  </a:moveTo>
                  <a:cubicBezTo>
                    <a:pt x="398907" y="237744"/>
                    <a:pt x="333121" y="171704"/>
                    <a:pt x="254127" y="171704"/>
                  </a:cubicBezTo>
                  <a:cubicBezTo>
                    <a:pt x="179578" y="171704"/>
                    <a:pt x="113792" y="233299"/>
                    <a:pt x="113792" y="308229"/>
                  </a:cubicBezTo>
                  <a:cubicBezTo>
                    <a:pt x="113792" y="387477"/>
                    <a:pt x="175133" y="457962"/>
                    <a:pt x="254127" y="457962"/>
                  </a:cubicBezTo>
                  <a:cubicBezTo>
                    <a:pt x="328676" y="457962"/>
                    <a:pt x="394462" y="391922"/>
                    <a:pt x="394462" y="316992"/>
                  </a:cubicBezTo>
                  <a:close/>
                  <a:moveTo>
                    <a:pt x="302387" y="515112"/>
                  </a:moveTo>
                  <a:cubicBezTo>
                    <a:pt x="407670" y="695706"/>
                    <a:pt x="512826" y="871855"/>
                    <a:pt x="613664" y="1052322"/>
                  </a:cubicBezTo>
                  <a:cubicBezTo>
                    <a:pt x="622427" y="1047877"/>
                    <a:pt x="626872" y="1043559"/>
                    <a:pt x="635635" y="1043559"/>
                  </a:cubicBezTo>
                  <a:cubicBezTo>
                    <a:pt x="561086" y="845439"/>
                    <a:pt x="469011" y="660400"/>
                    <a:pt x="385699" y="471170"/>
                  </a:cubicBezTo>
                  <a:cubicBezTo>
                    <a:pt x="354965" y="488823"/>
                    <a:pt x="333121" y="502031"/>
                    <a:pt x="302387" y="515239"/>
                  </a:cubicBezTo>
                  <a:close/>
                </a:path>
              </a:pathLst>
            </a:custGeom>
            <a:solidFill>
              <a:srgbClr val="000000"/>
            </a:solidFill>
          </p:spPr>
        </p:sp>
      </p:grpSp>
      <p:grpSp>
        <p:nvGrpSpPr>
          <p:cNvPr id="40" name="Group 40"/>
          <p:cNvGrpSpPr/>
          <p:nvPr/>
        </p:nvGrpSpPr>
        <p:grpSpPr>
          <a:xfrm>
            <a:off x="14915880" y="4520880"/>
            <a:ext cx="746820" cy="757620"/>
            <a:chOff x="0" y="0"/>
            <a:chExt cx="995760" cy="1010160"/>
          </a:xfrm>
        </p:grpSpPr>
        <p:sp>
          <p:nvSpPr>
            <p:cNvPr id="41" name="Freeform 41"/>
            <p:cNvSpPr/>
            <p:nvPr/>
          </p:nvSpPr>
          <p:spPr>
            <a:xfrm>
              <a:off x="0" y="0"/>
              <a:ext cx="995807" cy="1010158"/>
            </a:xfrm>
            <a:custGeom>
              <a:avLst/>
              <a:gdLst/>
              <a:ahLst/>
              <a:cxnLst/>
              <a:rect l="l" t="t" r="r" b="b"/>
              <a:pathLst>
                <a:path w="995807" h="1010158">
                  <a:moveTo>
                    <a:pt x="995807" y="254762"/>
                  </a:moveTo>
                  <a:cubicBezTo>
                    <a:pt x="978154" y="281559"/>
                    <a:pt x="969264" y="308356"/>
                    <a:pt x="951611" y="326263"/>
                  </a:cubicBezTo>
                  <a:cubicBezTo>
                    <a:pt x="756793" y="522986"/>
                    <a:pt x="562102" y="719582"/>
                    <a:pt x="362839" y="916305"/>
                  </a:cubicBezTo>
                  <a:cubicBezTo>
                    <a:pt x="345186" y="938657"/>
                    <a:pt x="314198" y="952119"/>
                    <a:pt x="283210" y="956564"/>
                  </a:cubicBezTo>
                  <a:cubicBezTo>
                    <a:pt x="212344" y="974471"/>
                    <a:pt x="137160" y="987806"/>
                    <a:pt x="61976" y="1001268"/>
                  </a:cubicBezTo>
                  <a:cubicBezTo>
                    <a:pt x="8890" y="1010158"/>
                    <a:pt x="0" y="1001268"/>
                    <a:pt x="8890" y="947674"/>
                  </a:cubicBezTo>
                  <a:cubicBezTo>
                    <a:pt x="22225" y="876173"/>
                    <a:pt x="30988" y="804672"/>
                    <a:pt x="48768" y="733171"/>
                  </a:cubicBezTo>
                  <a:cubicBezTo>
                    <a:pt x="57658" y="697357"/>
                    <a:pt x="79756" y="661670"/>
                    <a:pt x="101854" y="634873"/>
                  </a:cubicBezTo>
                  <a:cubicBezTo>
                    <a:pt x="292100" y="438023"/>
                    <a:pt x="482346" y="245872"/>
                    <a:pt x="672719" y="58166"/>
                  </a:cubicBezTo>
                  <a:cubicBezTo>
                    <a:pt x="730250" y="0"/>
                    <a:pt x="770001" y="0"/>
                    <a:pt x="827532" y="53594"/>
                  </a:cubicBezTo>
                  <a:cubicBezTo>
                    <a:pt x="871728" y="93853"/>
                    <a:pt x="911606" y="138557"/>
                    <a:pt x="951484" y="183261"/>
                  </a:cubicBezTo>
                  <a:cubicBezTo>
                    <a:pt x="969137" y="201168"/>
                    <a:pt x="982472" y="227965"/>
                    <a:pt x="995680" y="254762"/>
                  </a:cubicBezTo>
                  <a:close/>
                  <a:moveTo>
                    <a:pt x="327533" y="876046"/>
                  </a:moveTo>
                  <a:cubicBezTo>
                    <a:pt x="522224" y="679323"/>
                    <a:pt x="717042" y="478282"/>
                    <a:pt x="911733" y="281559"/>
                  </a:cubicBezTo>
                  <a:cubicBezTo>
                    <a:pt x="933831" y="259207"/>
                    <a:pt x="925068" y="236855"/>
                    <a:pt x="907288" y="218948"/>
                  </a:cubicBezTo>
                  <a:cubicBezTo>
                    <a:pt x="867410" y="178689"/>
                    <a:pt x="832104" y="143002"/>
                    <a:pt x="796671" y="102743"/>
                  </a:cubicBezTo>
                  <a:cubicBezTo>
                    <a:pt x="761238" y="66929"/>
                    <a:pt x="739140" y="71501"/>
                    <a:pt x="708152" y="107188"/>
                  </a:cubicBezTo>
                  <a:cubicBezTo>
                    <a:pt x="522224" y="290576"/>
                    <a:pt x="340741" y="473837"/>
                    <a:pt x="159385" y="661543"/>
                  </a:cubicBezTo>
                  <a:cubicBezTo>
                    <a:pt x="150495" y="665988"/>
                    <a:pt x="141732" y="679450"/>
                    <a:pt x="137287" y="683895"/>
                  </a:cubicBezTo>
                  <a:cubicBezTo>
                    <a:pt x="199263" y="746506"/>
                    <a:pt x="261239" y="808990"/>
                    <a:pt x="327533" y="876046"/>
                  </a:cubicBezTo>
                  <a:close/>
                  <a:moveTo>
                    <a:pt x="101727" y="755396"/>
                  </a:moveTo>
                  <a:cubicBezTo>
                    <a:pt x="92837" y="813562"/>
                    <a:pt x="84074" y="871601"/>
                    <a:pt x="70739" y="938657"/>
                  </a:cubicBezTo>
                  <a:cubicBezTo>
                    <a:pt x="141605" y="925195"/>
                    <a:pt x="199136" y="916305"/>
                    <a:pt x="252222" y="907415"/>
                  </a:cubicBezTo>
                  <a:cubicBezTo>
                    <a:pt x="199136" y="853821"/>
                    <a:pt x="154813" y="804672"/>
                    <a:pt x="101727" y="755396"/>
                  </a:cubicBezTo>
                  <a:close/>
                </a:path>
              </a:pathLst>
            </a:custGeom>
            <a:solidFill>
              <a:srgbClr val="000000"/>
            </a:solidFill>
          </p:spPr>
        </p:sp>
      </p:grpSp>
      <p:grpSp>
        <p:nvGrpSpPr>
          <p:cNvPr id="42" name="Group 42"/>
          <p:cNvGrpSpPr/>
          <p:nvPr/>
        </p:nvGrpSpPr>
        <p:grpSpPr>
          <a:xfrm>
            <a:off x="14619420" y="1479060"/>
            <a:ext cx="219780" cy="812700"/>
            <a:chOff x="0" y="0"/>
            <a:chExt cx="293040" cy="1083600"/>
          </a:xfrm>
        </p:grpSpPr>
        <p:sp>
          <p:nvSpPr>
            <p:cNvPr id="43" name="Freeform 43"/>
            <p:cNvSpPr/>
            <p:nvPr/>
          </p:nvSpPr>
          <p:spPr>
            <a:xfrm>
              <a:off x="0" y="0"/>
              <a:ext cx="292989" cy="1083564"/>
            </a:xfrm>
            <a:custGeom>
              <a:avLst/>
              <a:gdLst/>
              <a:ahLst/>
              <a:cxnLst/>
              <a:rect l="l" t="t" r="r" b="b"/>
              <a:pathLst>
                <a:path w="292989" h="1083564">
                  <a:moveTo>
                    <a:pt x="229362" y="524129"/>
                  </a:moveTo>
                  <a:cubicBezTo>
                    <a:pt x="229362" y="484505"/>
                    <a:pt x="229362" y="453644"/>
                    <a:pt x="229362" y="427228"/>
                  </a:cubicBezTo>
                  <a:cubicBezTo>
                    <a:pt x="208153" y="409575"/>
                    <a:pt x="195326" y="396367"/>
                    <a:pt x="178435" y="378714"/>
                  </a:cubicBezTo>
                  <a:cubicBezTo>
                    <a:pt x="191135" y="369951"/>
                    <a:pt x="208153" y="356743"/>
                    <a:pt x="229362" y="339090"/>
                  </a:cubicBezTo>
                  <a:cubicBezTo>
                    <a:pt x="229362" y="312674"/>
                    <a:pt x="229362" y="281813"/>
                    <a:pt x="229362" y="255397"/>
                  </a:cubicBezTo>
                  <a:cubicBezTo>
                    <a:pt x="208153" y="237744"/>
                    <a:pt x="195326" y="220218"/>
                    <a:pt x="178435" y="206883"/>
                  </a:cubicBezTo>
                  <a:cubicBezTo>
                    <a:pt x="195453" y="193675"/>
                    <a:pt x="208153" y="184912"/>
                    <a:pt x="229362" y="167259"/>
                  </a:cubicBezTo>
                  <a:cubicBezTo>
                    <a:pt x="229362" y="140843"/>
                    <a:pt x="229362" y="105537"/>
                    <a:pt x="229362" y="65913"/>
                  </a:cubicBezTo>
                  <a:cubicBezTo>
                    <a:pt x="182626" y="65913"/>
                    <a:pt x="135890" y="61468"/>
                    <a:pt x="89154" y="65913"/>
                  </a:cubicBezTo>
                  <a:cubicBezTo>
                    <a:pt x="80645" y="65913"/>
                    <a:pt x="67945" y="96774"/>
                    <a:pt x="67945" y="114427"/>
                  </a:cubicBezTo>
                  <a:cubicBezTo>
                    <a:pt x="63754" y="352298"/>
                    <a:pt x="63754" y="590169"/>
                    <a:pt x="63754" y="828040"/>
                  </a:cubicBezTo>
                  <a:cubicBezTo>
                    <a:pt x="63754" y="889762"/>
                    <a:pt x="67945" y="955802"/>
                    <a:pt x="63754" y="1021842"/>
                  </a:cubicBezTo>
                  <a:cubicBezTo>
                    <a:pt x="63754" y="1039495"/>
                    <a:pt x="46736" y="1061466"/>
                    <a:pt x="38227" y="1083564"/>
                  </a:cubicBezTo>
                  <a:cubicBezTo>
                    <a:pt x="29718" y="1061593"/>
                    <a:pt x="12700" y="1043940"/>
                    <a:pt x="12700" y="1021969"/>
                  </a:cubicBezTo>
                  <a:cubicBezTo>
                    <a:pt x="8509" y="722376"/>
                    <a:pt x="8509" y="418465"/>
                    <a:pt x="12700" y="114554"/>
                  </a:cubicBezTo>
                  <a:cubicBezTo>
                    <a:pt x="12700" y="0"/>
                    <a:pt x="0" y="8763"/>
                    <a:pt x="114681" y="8763"/>
                  </a:cubicBezTo>
                  <a:cubicBezTo>
                    <a:pt x="157099" y="8763"/>
                    <a:pt x="195326" y="8763"/>
                    <a:pt x="237871" y="8763"/>
                  </a:cubicBezTo>
                  <a:cubicBezTo>
                    <a:pt x="276098" y="4318"/>
                    <a:pt x="288798" y="21971"/>
                    <a:pt x="288798" y="57277"/>
                  </a:cubicBezTo>
                  <a:cubicBezTo>
                    <a:pt x="288798" y="339217"/>
                    <a:pt x="292989" y="621157"/>
                    <a:pt x="292989" y="902970"/>
                  </a:cubicBezTo>
                  <a:cubicBezTo>
                    <a:pt x="292989" y="951484"/>
                    <a:pt x="271780" y="960247"/>
                    <a:pt x="233553" y="938149"/>
                  </a:cubicBezTo>
                  <a:cubicBezTo>
                    <a:pt x="229362" y="933704"/>
                    <a:pt x="225044" y="933704"/>
                    <a:pt x="220853" y="929386"/>
                  </a:cubicBezTo>
                  <a:cubicBezTo>
                    <a:pt x="203835" y="920623"/>
                    <a:pt x="191135" y="907415"/>
                    <a:pt x="178435" y="898525"/>
                  </a:cubicBezTo>
                  <a:cubicBezTo>
                    <a:pt x="195453" y="885317"/>
                    <a:pt x="208153" y="872109"/>
                    <a:pt x="229362" y="858901"/>
                  </a:cubicBezTo>
                  <a:cubicBezTo>
                    <a:pt x="229362" y="832485"/>
                    <a:pt x="229362" y="797179"/>
                    <a:pt x="229362" y="775208"/>
                  </a:cubicBezTo>
                  <a:cubicBezTo>
                    <a:pt x="208153" y="753237"/>
                    <a:pt x="195326" y="740029"/>
                    <a:pt x="178435" y="722376"/>
                  </a:cubicBezTo>
                  <a:cubicBezTo>
                    <a:pt x="195453" y="713613"/>
                    <a:pt x="208153" y="700405"/>
                    <a:pt x="229362" y="687197"/>
                  </a:cubicBezTo>
                  <a:cubicBezTo>
                    <a:pt x="229362" y="656336"/>
                    <a:pt x="229362" y="625475"/>
                    <a:pt x="229362" y="581533"/>
                  </a:cubicBezTo>
                  <a:cubicBezTo>
                    <a:pt x="208153" y="581533"/>
                    <a:pt x="186944" y="585978"/>
                    <a:pt x="169926" y="581533"/>
                  </a:cubicBezTo>
                  <a:cubicBezTo>
                    <a:pt x="152908" y="577088"/>
                    <a:pt x="140208" y="563880"/>
                    <a:pt x="123190" y="554990"/>
                  </a:cubicBezTo>
                  <a:cubicBezTo>
                    <a:pt x="140208" y="546227"/>
                    <a:pt x="157226" y="533019"/>
                    <a:pt x="174117" y="528574"/>
                  </a:cubicBezTo>
                  <a:cubicBezTo>
                    <a:pt x="191135" y="519811"/>
                    <a:pt x="208153" y="524129"/>
                    <a:pt x="229362" y="524129"/>
                  </a:cubicBezTo>
                  <a:close/>
                </a:path>
              </a:pathLst>
            </a:custGeom>
            <a:solidFill>
              <a:srgbClr val="000000"/>
            </a:solidFill>
          </p:spPr>
        </p:sp>
      </p:grpSp>
      <p:grpSp>
        <p:nvGrpSpPr>
          <p:cNvPr id="44" name="Group 44"/>
          <p:cNvGrpSpPr/>
          <p:nvPr/>
        </p:nvGrpSpPr>
        <p:grpSpPr>
          <a:xfrm>
            <a:off x="14861340" y="2302560"/>
            <a:ext cx="801900" cy="230580"/>
            <a:chOff x="0" y="0"/>
            <a:chExt cx="1069200" cy="307440"/>
          </a:xfrm>
        </p:grpSpPr>
        <p:sp>
          <p:nvSpPr>
            <p:cNvPr id="45" name="Freeform 45"/>
            <p:cNvSpPr/>
            <p:nvPr/>
          </p:nvSpPr>
          <p:spPr>
            <a:xfrm>
              <a:off x="0" y="0"/>
              <a:ext cx="1069213" cy="307467"/>
            </a:xfrm>
            <a:custGeom>
              <a:avLst/>
              <a:gdLst/>
              <a:ahLst/>
              <a:cxnLst/>
              <a:rect l="l" t="t" r="r" b="b"/>
              <a:pathLst>
                <a:path w="1069213" h="307467">
                  <a:moveTo>
                    <a:pt x="1007110" y="68834"/>
                  </a:moveTo>
                  <a:cubicBezTo>
                    <a:pt x="967232" y="68834"/>
                    <a:pt x="931672" y="68834"/>
                    <a:pt x="905129" y="68834"/>
                  </a:cubicBezTo>
                  <a:cubicBezTo>
                    <a:pt x="891794" y="87249"/>
                    <a:pt x="878459" y="105537"/>
                    <a:pt x="865251" y="123952"/>
                  </a:cubicBezTo>
                  <a:cubicBezTo>
                    <a:pt x="851916" y="105537"/>
                    <a:pt x="834136" y="91821"/>
                    <a:pt x="816483" y="68834"/>
                  </a:cubicBezTo>
                  <a:cubicBezTo>
                    <a:pt x="794258" y="68834"/>
                    <a:pt x="763270" y="68834"/>
                    <a:pt x="732155" y="68834"/>
                  </a:cubicBezTo>
                  <a:cubicBezTo>
                    <a:pt x="714375" y="87249"/>
                    <a:pt x="701040" y="105537"/>
                    <a:pt x="687832" y="123952"/>
                  </a:cubicBezTo>
                  <a:cubicBezTo>
                    <a:pt x="674370" y="105537"/>
                    <a:pt x="661035" y="91821"/>
                    <a:pt x="647700" y="68834"/>
                  </a:cubicBezTo>
                  <a:cubicBezTo>
                    <a:pt x="616585" y="68834"/>
                    <a:pt x="585597" y="68834"/>
                    <a:pt x="545719" y="68834"/>
                  </a:cubicBezTo>
                  <a:cubicBezTo>
                    <a:pt x="545719" y="96393"/>
                    <a:pt x="545719" y="123952"/>
                    <a:pt x="541274" y="146812"/>
                  </a:cubicBezTo>
                  <a:cubicBezTo>
                    <a:pt x="541274" y="155956"/>
                    <a:pt x="527939" y="169799"/>
                    <a:pt x="519049" y="178943"/>
                  </a:cubicBezTo>
                  <a:cubicBezTo>
                    <a:pt x="505714" y="169799"/>
                    <a:pt x="492379" y="155956"/>
                    <a:pt x="487934" y="142240"/>
                  </a:cubicBezTo>
                  <a:cubicBezTo>
                    <a:pt x="483489" y="123825"/>
                    <a:pt x="487934" y="100965"/>
                    <a:pt x="487934" y="68834"/>
                  </a:cubicBezTo>
                  <a:cubicBezTo>
                    <a:pt x="452501" y="68834"/>
                    <a:pt x="421386" y="73406"/>
                    <a:pt x="394716" y="68834"/>
                  </a:cubicBezTo>
                  <a:cubicBezTo>
                    <a:pt x="372491" y="64262"/>
                    <a:pt x="354838" y="45847"/>
                    <a:pt x="337058" y="36703"/>
                  </a:cubicBezTo>
                  <a:cubicBezTo>
                    <a:pt x="354965" y="22987"/>
                    <a:pt x="372618" y="4572"/>
                    <a:pt x="390398" y="4572"/>
                  </a:cubicBezTo>
                  <a:cubicBezTo>
                    <a:pt x="550164" y="0"/>
                    <a:pt x="709803" y="0"/>
                    <a:pt x="869569" y="0"/>
                  </a:cubicBezTo>
                  <a:cubicBezTo>
                    <a:pt x="918337" y="4572"/>
                    <a:pt x="962787" y="4572"/>
                    <a:pt x="1011555" y="4572"/>
                  </a:cubicBezTo>
                  <a:cubicBezTo>
                    <a:pt x="1046988" y="0"/>
                    <a:pt x="1069213" y="18415"/>
                    <a:pt x="1064768" y="59690"/>
                  </a:cubicBezTo>
                  <a:cubicBezTo>
                    <a:pt x="1064768" y="123952"/>
                    <a:pt x="1064768" y="188214"/>
                    <a:pt x="1064768" y="247777"/>
                  </a:cubicBezTo>
                  <a:cubicBezTo>
                    <a:pt x="1069213" y="293624"/>
                    <a:pt x="1046988" y="307467"/>
                    <a:pt x="1011555" y="302895"/>
                  </a:cubicBezTo>
                  <a:cubicBezTo>
                    <a:pt x="687705" y="302895"/>
                    <a:pt x="368300" y="302895"/>
                    <a:pt x="48768" y="302895"/>
                  </a:cubicBezTo>
                  <a:cubicBezTo>
                    <a:pt x="30988" y="302895"/>
                    <a:pt x="17653" y="284480"/>
                    <a:pt x="0" y="275336"/>
                  </a:cubicBezTo>
                  <a:cubicBezTo>
                    <a:pt x="17780" y="266192"/>
                    <a:pt x="35433" y="247777"/>
                    <a:pt x="48768" y="247777"/>
                  </a:cubicBezTo>
                  <a:cubicBezTo>
                    <a:pt x="341630" y="243205"/>
                    <a:pt x="634365" y="247777"/>
                    <a:pt x="927227" y="243205"/>
                  </a:cubicBezTo>
                  <a:cubicBezTo>
                    <a:pt x="1020445" y="243205"/>
                    <a:pt x="1007110" y="256921"/>
                    <a:pt x="1007110" y="156083"/>
                  </a:cubicBezTo>
                  <a:cubicBezTo>
                    <a:pt x="1007110" y="128524"/>
                    <a:pt x="1007110" y="100965"/>
                    <a:pt x="1007110" y="68961"/>
                  </a:cubicBezTo>
                  <a:close/>
                </a:path>
              </a:pathLst>
            </a:custGeom>
            <a:solidFill>
              <a:srgbClr val="000000"/>
            </a:solidFill>
          </p:spPr>
        </p:sp>
      </p:grpSp>
      <p:grpSp>
        <p:nvGrpSpPr>
          <p:cNvPr id="46" name="Group 46"/>
          <p:cNvGrpSpPr/>
          <p:nvPr/>
        </p:nvGrpSpPr>
        <p:grpSpPr>
          <a:xfrm>
            <a:off x="14619420" y="2160000"/>
            <a:ext cx="516240" cy="373140"/>
            <a:chOff x="0" y="0"/>
            <a:chExt cx="688320" cy="497520"/>
          </a:xfrm>
        </p:grpSpPr>
        <p:sp>
          <p:nvSpPr>
            <p:cNvPr id="47" name="Freeform 47"/>
            <p:cNvSpPr/>
            <p:nvPr/>
          </p:nvSpPr>
          <p:spPr>
            <a:xfrm>
              <a:off x="0" y="0"/>
              <a:ext cx="688340" cy="497586"/>
            </a:xfrm>
            <a:custGeom>
              <a:avLst/>
              <a:gdLst/>
              <a:ahLst/>
              <a:cxnLst/>
              <a:rect l="l" t="t" r="r" b="b"/>
              <a:pathLst>
                <a:path w="688340" h="497586">
                  <a:moveTo>
                    <a:pt x="507365" y="0"/>
                  </a:moveTo>
                  <a:cubicBezTo>
                    <a:pt x="520700" y="0"/>
                    <a:pt x="525018" y="0"/>
                    <a:pt x="529463" y="4445"/>
                  </a:cubicBezTo>
                  <a:cubicBezTo>
                    <a:pt x="577977" y="17780"/>
                    <a:pt x="630936" y="26670"/>
                    <a:pt x="666242" y="53340"/>
                  </a:cubicBezTo>
                  <a:cubicBezTo>
                    <a:pt x="688340" y="71120"/>
                    <a:pt x="600075" y="226568"/>
                    <a:pt x="560324" y="248793"/>
                  </a:cubicBezTo>
                  <a:cubicBezTo>
                    <a:pt x="427990" y="324231"/>
                    <a:pt x="295656" y="395351"/>
                    <a:pt x="167640" y="470916"/>
                  </a:cubicBezTo>
                  <a:cubicBezTo>
                    <a:pt x="123571" y="497586"/>
                    <a:pt x="101473" y="493141"/>
                    <a:pt x="83820" y="448691"/>
                  </a:cubicBezTo>
                  <a:cubicBezTo>
                    <a:pt x="61722" y="404241"/>
                    <a:pt x="39751" y="359791"/>
                    <a:pt x="17653" y="315468"/>
                  </a:cubicBezTo>
                  <a:cubicBezTo>
                    <a:pt x="0" y="288798"/>
                    <a:pt x="8890" y="266573"/>
                    <a:pt x="35306" y="253238"/>
                  </a:cubicBezTo>
                  <a:cubicBezTo>
                    <a:pt x="180848" y="173228"/>
                    <a:pt x="322072" y="88900"/>
                    <a:pt x="467741" y="8890"/>
                  </a:cubicBezTo>
                  <a:cubicBezTo>
                    <a:pt x="480949" y="4445"/>
                    <a:pt x="498602" y="0"/>
                    <a:pt x="507365" y="0"/>
                  </a:cubicBezTo>
                  <a:close/>
                  <a:moveTo>
                    <a:pt x="136779" y="422021"/>
                  </a:moveTo>
                  <a:cubicBezTo>
                    <a:pt x="269113" y="342011"/>
                    <a:pt x="397129" y="271018"/>
                    <a:pt x="529463" y="195453"/>
                  </a:cubicBezTo>
                  <a:cubicBezTo>
                    <a:pt x="507365" y="151003"/>
                    <a:pt x="489712" y="115443"/>
                    <a:pt x="467741" y="75565"/>
                  </a:cubicBezTo>
                  <a:cubicBezTo>
                    <a:pt x="401574" y="115570"/>
                    <a:pt x="335407" y="151130"/>
                    <a:pt x="273558" y="186563"/>
                  </a:cubicBezTo>
                  <a:cubicBezTo>
                    <a:pt x="207391" y="222123"/>
                    <a:pt x="141224" y="262128"/>
                    <a:pt x="75057" y="302006"/>
                  </a:cubicBezTo>
                  <a:cubicBezTo>
                    <a:pt x="97155" y="342011"/>
                    <a:pt x="114808" y="377571"/>
                    <a:pt x="136779" y="421894"/>
                  </a:cubicBezTo>
                  <a:close/>
                </a:path>
              </a:pathLst>
            </a:custGeom>
            <a:solidFill>
              <a:srgbClr val="000000"/>
            </a:solidFill>
          </p:spPr>
        </p:sp>
      </p:grpSp>
      <p:grpSp>
        <p:nvGrpSpPr>
          <p:cNvPr id="48" name="Group 48"/>
          <p:cNvGrpSpPr/>
          <p:nvPr/>
        </p:nvGrpSpPr>
        <p:grpSpPr>
          <a:xfrm>
            <a:off x="14915880" y="3488400"/>
            <a:ext cx="55080" cy="559980"/>
            <a:chOff x="0" y="0"/>
            <a:chExt cx="73440" cy="746640"/>
          </a:xfrm>
        </p:grpSpPr>
        <p:sp>
          <p:nvSpPr>
            <p:cNvPr id="49" name="Freeform 49"/>
            <p:cNvSpPr/>
            <p:nvPr/>
          </p:nvSpPr>
          <p:spPr>
            <a:xfrm>
              <a:off x="0" y="0"/>
              <a:ext cx="73533" cy="746633"/>
            </a:xfrm>
            <a:custGeom>
              <a:avLst/>
              <a:gdLst/>
              <a:ahLst/>
              <a:cxnLst/>
              <a:rect l="l" t="t" r="r" b="b"/>
              <a:pathLst>
                <a:path w="73533" h="746633">
                  <a:moveTo>
                    <a:pt x="4953" y="366649"/>
                  </a:moveTo>
                  <a:cubicBezTo>
                    <a:pt x="4953" y="265049"/>
                    <a:pt x="4953" y="167894"/>
                    <a:pt x="4953" y="66167"/>
                  </a:cubicBezTo>
                  <a:cubicBezTo>
                    <a:pt x="4953" y="48514"/>
                    <a:pt x="4953" y="30861"/>
                    <a:pt x="9906" y="17526"/>
                  </a:cubicBezTo>
                  <a:cubicBezTo>
                    <a:pt x="14732" y="8890"/>
                    <a:pt x="29337" y="0"/>
                    <a:pt x="34290" y="0"/>
                  </a:cubicBezTo>
                  <a:cubicBezTo>
                    <a:pt x="44069" y="0"/>
                    <a:pt x="58801" y="8890"/>
                    <a:pt x="63627" y="17653"/>
                  </a:cubicBezTo>
                  <a:cubicBezTo>
                    <a:pt x="68580" y="30861"/>
                    <a:pt x="68580" y="48641"/>
                    <a:pt x="68580" y="66294"/>
                  </a:cubicBezTo>
                  <a:cubicBezTo>
                    <a:pt x="73533" y="269494"/>
                    <a:pt x="73533" y="472694"/>
                    <a:pt x="68580" y="676021"/>
                  </a:cubicBezTo>
                  <a:cubicBezTo>
                    <a:pt x="68580" y="680466"/>
                    <a:pt x="73533" y="689229"/>
                    <a:pt x="68580" y="693674"/>
                  </a:cubicBezTo>
                  <a:cubicBezTo>
                    <a:pt x="58801" y="711327"/>
                    <a:pt x="44069" y="728980"/>
                    <a:pt x="34290" y="746633"/>
                  </a:cubicBezTo>
                  <a:cubicBezTo>
                    <a:pt x="24511" y="728980"/>
                    <a:pt x="4953" y="711327"/>
                    <a:pt x="4953" y="693674"/>
                  </a:cubicBezTo>
                  <a:cubicBezTo>
                    <a:pt x="0" y="583184"/>
                    <a:pt x="4953" y="477139"/>
                    <a:pt x="4953" y="366776"/>
                  </a:cubicBezTo>
                  <a:close/>
                </a:path>
              </a:pathLst>
            </a:custGeom>
            <a:solidFill>
              <a:srgbClr val="000000"/>
            </a:solidFill>
          </p:spPr>
        </p:sp>
      </p:grpSp>
      <p:grpSp>
        <p:nvGrpSpPr>
          <p:cNvPr id="50" name="Group 50"/>
          <p:cNvGrpSpPr/>
          <p:nvPr/>
        </p:nvGrpSpPr>
        <p:grpSpPr>
          <a:xfrm>
            <a:off x="15058980" y="3488400"/>
            <a:ext cx="43740" cy="559980"/>
            <a:chOff x="0" y="0"/>
            <a:chExt cx="58320" cy="746640"/>
          </a:xfrm>
        </p:grpSpPr>
        <p:sp>
          <p:nvSpPr>
            <p:cNvPr id="51" name="Freeform 51"/>
            <p:cNvSpPr/>
            <p:nvPr/>
          </p:nvSpPr>
          <p:spPr>
            <a:xfrm>
              <a:off x="0" y="0"/>
              <a:ext cx="58420" cy="746633"/>
            </a:xfrm>
            <a:custGeom>
              <a:avLst/>
              <a:gdLst/>
              <a:ahLst/>
              <a:cxnLst/>
              <a:rect l="l" t="t" r="r" b="b"/>
              <a:pathLst>
                <a:path w="58420" h="746633">
                  <a:moveTo>
                    <a:pt x="58293" y="375539"/>
                  </a:moveTo>
                  <a:cubicBezTo>
                    <a:pt x="58293" y="481584"/>
                    <a:pt x="58293" y="583184"/>
                    <a:pt x="54102" y="689229"/>
                  </a:cubicBezTo>
                  <a:cubicBezTo>
                    <a:pt x="54102" y="706882"/>
                    <a:pt x="37465" y="724535"/>
                    <a:pt x="29083" y="746633"/>
                  </a:cubicBezTo>
                  <a:cubicBezTo>
                    <a:pt x="20828" y="728980"/>
                    <a:pt x="0" y="711327"/>
                    <a:pt x="0" y="693674"/>
                  </a:cubicBezTo>
                  <a:cubicBezTo>
                    <a:pt x="0" y="477139"/>
                    <a:pt x="0" y="265049"/>
                    <a:pt x="0" y="48641"/>
                  </a:cubicBezTo>
                  <a:cubicBezTo>
                    <a:pt x="0" y="30988"/>
                    <a:pt x="16637" y="17653"/>
                    <a:pt x="29210" y="0"/>
                  </a:cubicBezTo>
                  <a:cubicBezTo>
                    <a:pt x="37592" y="17653"/>
                    <a:pt x="54229" y="35306"/>
                    <a:pt x="54229" y="52959"/>
                  </a:cubicBezTo>
                  <a:cubicBezTo>
                    <a:pt x="58420" y="159004"/>
                    <a:pt x="58420" y="269494"/>
                    <a:pt x="58420" y="375412"/>
                  </a:cubicBezTo>
                  <a:close/>
                </a:path>
              </a:pathLst>
            </a:custGeom>
            <a:solidFill>
              <a:srgbClr val="000000"/>
            </a:solidFill>
          </p:spPr>
        </p:sp>
      </p:grpSp>
      <p:grpSp>
        <p:nvGrpSpPr>
          <p:cNvPr id="52" name="Group 52"/>
          <p:cNvGrpSpPr/>
          <p:nvPr/>
        </p:nvGrpSpPr>
        <p:grpSpPr>
          <a:xfrm>
            <a:off x="15179400" y="3488400"/>
            <a:ext cx="43740" cy="559980"/>
            <a:chOff x="0" y="0"/>
            <a:chExt cx="58320" cy="746640"/>
          </a:xfrm>
        </p:grpSpPr>
        <p:sp>
          <p:nvSpPr>
            <p:cNvPr id="53" name="Freeform 53"/>
            <p:cNvSpPr/>
            <p:nvPr/>
          </p:nvSpPr>
          <p:spPr>
            <a:xfrm>
              <a:off x="0" y="0"/>
              <a:ext cx="58293" cy="746760"/>
            </a:xfrm>
            <a:custGeom>
              <a:avLst/>
              <a:gdLst/>
              <a:ahLst/>
              <a:cxnLst/>
              <a:rect l="l" t="t" r="r" b="b"/>
              <a:pathLst>
                <a:path w="58293" h="746760">
                  <a:moveTo>
                    <a:pt x="3937" y="375539"/>
                  </a:moveTo>
                  <a:cubicBezTo>
                    <a:pt x="3937" y="269494"/>
                    <a:pt x="3937" y="163449"/>
                    <a:pt x="3937" y="57404"/>
                  </a:cubicBezTo>
                  <a:cubicBezTo>
                    <a:pt x="7747" y="35306"/>
                    <a:pt x="19431" y="17653"/>
                    <a:pt x="27178" y="0"/>
                  </a:cubicBezTo>
                  <a:cubicBezTo>
                    <a:pt x="38862" y="17653"/>
                    <a:pt x="58293" y="39751"/>
                    <a:pt x="58293" y="57404"/>
                  </a:cubicBezTo>
                  <a:cubicBezTo>
                    <a:pt x="58293" y="265049"/>
                    <a:pt x="58293" y="472694"/>
                    <a:pt x="58293" y="684784"/>
                  </a:cubicBezTo>
                  <a:cubicBezTo>
                    <a:pt x="58293" y="693674"/>
                    <a:pt x="58293" y="706882"/>
                    <a:pt x="54356" y="715772"/>
                  </a:cubicBezTo>
                  <a:cubicBezTo>
                    <a:pt x="50419" y="724662"/>
                    <a:pt x="38862" y="733425"/>
                    <a:pt x="30988" y="746760"/>
                  </a:cubicBezTo>
                  <a:cubicBezTo>
                    <a:pt x="23368" y="733425"/>
                    <a:pt x="7747" y="724535"/>
                    <a:pt x="7747" y="715772"/>
                  </a:cubicBezTo>
                  <a:cubicBezTo>
                    <a:pt x="0" y="693674"/>
                    <a:pt x="3937" y="671576"/>
                    <a:pt x="3937" y="649478"/>
                  </a:cubicBezTo>
                  <a:cubicBezTo>
                    <a:pt x="3937" y="556641"/>
                    <a:pt x="3937" y="463931"/>
                    <a:pt x="3937" y="375539"/>
                  </a:cubicBezTo>
                  <a:close/>
                </a:path>
              </a:pathLst>
            </a:custGeom>
            <a:solidFill>
              <a:srgbClr val="000000"/>
            </a:solidFill>
          </p:spPr>
        </p:sp>
      </p:grpSp>
      <p:grpSp>
        <p:nvGrpSpPr>
          <p:cNvPr id="54" name="Group 54"/>
          <p:cNvGrpSpPr/>
          <p:nvPr/>
        </p:nvGrpSpPr>
        <p:grpSpPr>
          <a:xfrm>
            <a:off x="15311160" y="3488400"/>
            <a:ext cx="55080" cy="559980"/>
            <a:chOff x="0" y="0"/>
            <a:chExt cx="73440" cy="746640"/>
          </a:xfrm>
        </p:grpSpPr>
        <p:sp>
          <p:nvSpPr>
            <p:cNvPr id="55" name="Freeform 55"/>
            <p:cNvSpPr/>
            <p:nvPr/>
          </p:nvSpPr>
          <p:spPr>
            <a:xfrm>
              <a:off x="0" y="0"/>
              <a:ext cx="73533" cy="746633"/>
            </a:xfrm>
            <a:custGeom>
              <a:avLst/>
              <a:gdLst/>
              <a:ahLst/>
              <a:cxnLst/>
              <a:rect l="l" t="t" r="r" b="b"/>
              <a:pathLst>
                <a:path w="73533" h="746633">
                  <a:moveTo>
                    <a:pt x="68580" y="371094"/>
                  </a:moveTo>
                  <a:cubicBezTo>
                    <a:pt x="68580" y="472694"/>
                    <a:pt x="68580" y="569849"/>
                    <a:pt x="68580" y="667131"/>
                  </a:cubicBezTo>
                  <a:cubicBezTo>
                    <a:pt x="68580" y="684784"/>
                    <a:pt x="73533" y="698119"/>
                    <a:pt x="68580" y="711327"/>
                  </a:cubicBezTo>
                  <a:cubicBezTo>
                    <a:pt x="58801" y="724535"/>
                    <a:pt x="44069" y="733425"/>
                    <a:pt x="34290" y="746633"/>
                  </a:cubicBezTo>
                  <a:cubicBezTo>
                    <a:pt x="24511" y="733425"/>
                    <a:pt x="9779" y="724535"/>
                    <a:pt x="4953" y="711327"/>
                  </a:cubicBezTo>
                  <a:cubicBezTo>
                    <a:pt x="127" y="698119"/>
                    <a:pt x="0" y="680339"/>
                    <a:pt x="0" y="667131"/>
                  </a:cubicBezTo>
                  <a:cubicBezTo>
                    <a:pt x="0" y="468249"/>
                    <a:pt x="0" y="265049"/>
                    <a:pt x="0" y="66294"/>
                  </a:cubicBezTo>
                  <a:cubicBezTo>
                    <a:pt x="0" y="52959"/>
                    <a:pt x="0" y="39751"/>
                    <a:pt x="4953" y="30988"/>
                  </a:cubicBezTo>
                  <a:cubicBezTo>
                    <a:pt x="9779" y="17653"/>
                    <a:pt x="24511" y="8890"/>
                    <a:pt x="34290" y="0"/>
                  </a:cubicBezTo>
                  <a:cubicBezTo>
                    <a:pt x="44069" y="8890"/>
                    <a:pt x="63627" y="17653"/>
                    <a:pt x="68580" y="30988"/>
                  </a:cubicBezTo>
                  <a:cubicBezTo>
                    <a:pt x="73533" y="57531"/>
                    <a:pt x="68580" y="88392"/>
                    <a:pt x="68580" y="119380"/>
                  </a:cubicBezTo>
                  <a:cubicBezTo>
                    <a:pt x="68580" y="203327"/>
                    <a:pt x="68580" y="287274"/>
                    <a:pt x="68580" y="371221"/>
                  </a:cubicBezTo>
                  <a:close/>
                </a:path>
              </a:pathLst>
            </a:custGeom>
            <a:solidFill>
              <a:srgbClr val="000000"/>
            </a:solidFill>
          </p:spPr>
        </p:sp>
      </p:grpSp>
      <p:grpSp>
        <p:nvGrpSpPr>
          <p:cNvPr id="56" name="Group 56"/>
          <p:cNvGrpSpPr/>
          <p:nvPr/>
        </p:nvGrpSpPr>
        <p:grpSpPr>
          <a:xfrm>
            <a:off x="15399180" y="3181140"/>
            <a:ext cx="175500" cy="175500"/>
            <a:chOff x="0" y="0"/>
            <a:chExt cx="234000" cy="234000"/>
          </a:xfrm>
        </p:grpSpPr>
        <p:sp>
          <p:nvSpPr>
            <p:cNvPr id="57" name="Freeform 57"/>
            <p:cNvSpPr/>
            <p:nvPr/>
          </p:nvSpPr>
          <p:spPr>
            <a:xfrm>
              <a:off x="0" y="0"/>
              <a:ext cx="234061" cy="234061"/>
            </a:xfrm>
            <a:custGeom>
              <a:avLst/>
              <a:gdLst/>
              <a:ahLst/>
              <a:cxnLst/>
              <a:rect l="l" t="t" r="r" b="b"/>
              <a:pathLst>
                <a:path w="234061" h="234061">
                  <a:moveTo>
                    <a:pt x="234061" y="119253"/>
                  </a:moveTo>
                  <a:cubicBezTo>
                    <a:pt x="234061" y="181102"/>
                    <a:pt x="180086" y="234061"/>
                    <a:pt x="117094" y="234061"/>
                  </a:cubicBezTo>
                  <a:cubicBezTo>
                    <a:pt x="54102" y="234061"/>
                    <a:pt x="0" y="176657"/>
                    <a:pt x="0" y="114808"/>
                  </a:cubicBezTo>
                  <a:cubicBezTo>
                    <a:pt x="0" y="57404"/>
                    <a:pt x="58547" y="0"/>
                    <a:pt x="116967" y="4445"/>
                  </a:cubicBezTo>
                  <a:cubicBezTo>
                    <a:pt x="179959" y="4445"/>
                    <a:pt x="233934" y="57404"/>
                    <a:pt x="233934" y="119253"/>
                  </a:cubicBezTo>
                  <a:close/>
                  <a:moveTo>
                    <a:pt x="107950" y="180975"/>
                  </a:moveTo>
                  <a:cubicBezTo>
                    <a:pt x="116967" y="180975"/>
                    <a:pt x="125984" y="180975"/>
                    <a:pt x="135001" y="180975"/>
                  </a:cubicBezTo>
                  <a:cubicBezTo>
                    <a:pt x="148463" y="158877"/>
                    <a:pt x="175514" y="136779"/>
                    <a:pt x="170942" y="114808"/>
                  </a:cubicBezTo>
                  <a:cubicBezTo>
                    <a:pt x="166497" y="97155"/>
                    <a:pt x="135001" y="70612"/>
                    <a:pt x="112395" y="66294"/>
                  </a:cubicBezTo>
                  <a:cubicBezTo>
                    <a:pt x="76454" y="57404"/>
                    <a:pt x="53848" y="88392"/>
                    <a:pt x="62865" y="123698"/>
                  </a:cubicBezTo>
                  <a:cubicBezTo>
                    <a:pt x="67310" y="145796"/>
                    <a:pt x="89916" y="163449"/>
                    <a:pt x="107823" y="181102"/>
                  </a:cubicBezTo>
                  <a:close/>
                </a:path>
              </a:pathLst>
            </a:custGeom>
            <a:solidFill>
              <a:srgbClr val="000000"/>
            </a:solidFill>
          </p:spPr>
        </p:sp>
      </p:grpSp>
      <p:grpSp>
        <p:nvGrpSpPr>
          <p:cNvPr id="58" name="Group 58"/>
          <p:cNvGrpSpPr/>
          <p:nvPr/>
        </p:nvGrpSpPr>
        <p:grpSpPr>
          <a:xfrm>
            <a:off x="14707440" y="3181140"/>
            <a:ext cx="175500" cy="175500"/>
            <a:chOff x="0" y="0"/>
            <a:chExt cx="234000" cy="234000"/>
          </a:xfrm>
        </p:grpSpPr>
        <p:sp>
          <p:nvSpPr>
            <p:cNvPr id="59" name="Freeform 59"/>
            <p:cNvSpPr/>
            <p:nvPr/>
          </p:nvSpPr>
          <p:spPr>
            <a:xfrm>
              <a:off x="0" y="0"/>
              <a:ext cx="233934" cy="233934"/>
            </a:xfrm>
            <a:custGeom>
              <a:avLst/>
              <a:gdLst/>
              <a:ahLst/>
              <a:cxnLst/>
              <a:rect l="l" t="t" r="r" b="b"/>
              <a:pathLst>
                <a:path w="233934" h="233934">
                  <a:moveTo>
                    <a:pt x="0" y="112522"/>
                  </a:moveTo>
                  <a:cubicBezTo>
                    <a:pt x="0" y="49530"/>
                    <a:pt x="53975" y="0"/>
                    <a:pt x="116967" y="0"/>
                  </a:cubicBezTo>
                  <a:cubicBezTo>
                    <a:pt x="175514" y="0"/>
                    <a:pt x="233934" y="53975"/>
                    <a:pt x="233934" y="116967"/>
                  </a:cubicBezTo>
                  <a:cubicBezTo>
                    <a:pt x="233934" y="179959"/>
                    <a:pt x="175387" y="233934"/>
                    <a:pt x="112395" y="233934"/>
                  </a:cubicBezTo>
                  <a:cubicBezTo>
                    <a:pt x="49530" y="229489"/>
                    <a:pt x="0" y="179959"/>
                    <a:pt x="0" y="112522"/>
                  </a:cubicBezTo>
                  <a:close/>
                  <a:moveTo>
                    <a:pt x="103505" y="179959"/>
                  </a:moveTo>
                  <a:cubicBezTo>
                    <a:pt x="107950" y="179959"/>
                    <a:pt x="116967" y="179959"/>
                    <a:pt x="125984" y="179959"/>
                  </a:cubicBezTo>
                  <a:cubicBezTo>
                    <a:pt x="144018" y="161925"/>
                    <a:pt x="166497" y="144018"/>
                    <a:pt x="170942" y="121412"/>
                  </a:cubicBezTo>
                  <a:cubicBezTo>
                    <a:pt x="175387" y="85471"/>
                    <a:pt x="157480" y="62865"/>
                    <a:pt x="116967" y="58420"/>
                  </a:cubicBezTo>
                  <a:cubicBezTo>
                    <a:pt x="81026" y="58420"/>
                    <a:pt x="53975" y="80899"/>
                    <a:pt x="58420" y="116967"/>
                  </a:cubicBezTo>
                  <a:cubicBezTo>
                    <a:pt x="62865" y="139446"/>
                    <a:pt x="85471" y="157480"/>
                    <a:pt x="103378" y="179959"/>
                  </a:cubicBezTo>
                  <a:close/>
                </a:path>
              </a:pathLst>
            </a:custGeom>
            <a:solidFill>
              <a:srgbClr val="000000"/>
            </a:solidFill>
          </p:spPr>
        </p:sp>
      </p:grpSp>
      <p:grpSp>
        <p:nvGrpSpPr>
          <p:cNvPr id="60" name="Group 60"/>
          <p:cNvGrpSpPr/>
          <p:nvPr/>
        </p:nvGrpSpPr>
        <p:grpSpPr>
          <a:xfrm>
            <a:off x="14970960" y="3356640"/>
            <a:ext cx="340200" cy="43740"/>
            <a:chOff x="0" y="0"/>
            <a:chExt cx="453600" cy="58320"/>
          </a:xfrm>
        </p:grpSpPr>
        <p:sp>
          <p:nvSpPr>
            <p:cNvPr id="61" name="Freeform 61"/>
            <p:cNvSpPr/>
            <p:nvPr/>
          </p:nvSpPr>
          <p:spPr>
            <a:xfrm>
              <a:off x="0" y="0"/>
              <a:ext cx="453644" cy="58293"/>
            </a:xfrm>
            <a:custGeom>
              <a:avLst/>
              <a:gdLst/>
              <a:ahLst/>
              <a:cxnLst/>
              <a:rect l="l" t="t" r="r" b="b"/>
              <a:pathLst>
                <a:path w="453644" h="58293">
                  <a:moveTo>
                    <a:pt x="224536" y="58293"/>
                  </a:moveTo>
                  <a:cubicBezTo>
                    <a:pt x="162941" y="58293"/>
                    <a:pt x="101219" y="58293"/>
                    <a:pt x="39624" y="58293"/>
                  </a:cubicBezTo>
                  <a:cubicBezTo>
                    <a:pt x="26416" y="58293"/>
                    <a:pt x="13208" y="35941"/>
                    <a:pt x="0" y="26924"/>
                  </a:cubicBezTo>
                  <a:cubicBezTo>
                    <a:pt x="13208" y="17907"/>
                    <a:pt x="26416" y="0"/>
                    <a:pt x="39624" y="0"/>
                  </a:cubicBezTo>
                  <a:cubicBezTo>
                    <a:pt x="162941" y="0"/>
                    <a:pt x="286258" y="0"/>
                    <a:pt x="414020" y="0"/>
                  </a:cubicBezTo>
                  <a:cubicBezTo>
                    <a:pt x="427228" y="4445"/>
                    <a:pt x="440436" y="22479"/>
                    <a:pt x="453644" y="31369"/>
                  </a:cubicBezTo>
                  <a:cubicBezTo>
                    <a:pt x="440436" y="40386"/>
                    <a:pt x="427228" y="58293"/>
                    <a:pt x="414020" y="58293"/>
                  </a:cubicBezTo>
                  <a:cubicBezTo>
                    <a:pt x="347980" y="58293"/>
                    <a:pt x="286258" y="58293"/>
                    <a:pt x="224663" y="58293"/>
                  </a:cubicBezTo>
                  <a:close/>
                </a:path>
              </a:pathLst>
            </a:custGeom>
            <a:solidFill>
              <a:srgbClr val="000000"/>
            </a:solidFill>
          </p:spPr>
        </p:sp>
      </p:grpSp>
      <p:grpSp>
        <p:nvGrpSpPr>
          <p:cNvPr id="62" name="Group 62"/>
          <p:cNvGrpSpPr/>
          <p:nvPr/>
        </p:nvGrpSpPr>
        <p:grpSpPr>
          <a:xfrm>
            <a:off x="16695180" y="1512000"/>
            <a:ext cx="131760" cy="175500"/>
            <a:chOff x="0" y="0"/>
            <a:chExt cx="175680" cy="234000"/>
          </a:xfrm>
        </p:grpSpPr>
        <p:sp>
          <p:nvSpPr>
            <p:cNvPr id="63" name="Freeform 63"/>
            <p:cNvSpPr/>
            <p:nvPr/>
          </p:nvSpPr>
          <p:spPr>
            <a:xfrm>
              <a:off x="0" y="0"/>
              <a:ext cx="175641" cy="233934"/>
            </a:xfrm>
            <a:custGeom>
              <a:avLst/>
              <a:gdLst/>
              <a:ahLst/>
              <a:cxnLst/>
              <a:rect l="l" t="t" r="r" b="b"/>
              <a:pathLst>
                <a:path w="175641" h="233934">
                  <a:moveTo>
                    <a:pt x="117094" y="128016"/>
                  </a:moveTo>
                  <a:cubicBezTo>
                    <a:pt x="117094" y="141224"/>
                    <a:pt x="121539" y="172212"/>
                    <a:pt x="117094" y="198628"/>
                  </a:cubicBezTo>
                  <a:cubicBezTo>
                    <a:pt x="117094" y="211836"/>
                    <a:pt x="99060" y="220726"/>
                    <a:pt x="90043" y="233934"/>
                  </a:cubicBezTo>
                  <a:cubicBezTo>
                    <a:pt x="76581" y="220726"/>
                    <a:pt x="58547" y="211836"/>
                    <a:pt x="58547" y="198628"/>
                  </a:cubicBezTo>
                  <a:cubicBezTo>
                    <a:pt x="54102" y="172085"/>
                    <a:pt x="58547" y="141224"/>
                    <a:pt x="45085" y="119126"/>
                  </a:cubicBezTo>
                  <a:cubicBezTo>
                    <a:pt x="31496" y="105918"/>
                    <a:pt x="13462" y="92710"/>
                    <a:pt x="0" y="75057"/>
                  </a:cubicBezTo>
                  <a:cubicBezTo>
                    <a:pt x="27051" y="48514"/>
                    <a:pt x="63119" y="0"/>
                    <a:pt x="85598" y="0"/>
                  </a:cubicBezTo>
                  <a:cubicBezTo>
                    <a:pt x="121666" y="4445"/>
                    <a:pt x="148717" y="52959"/>
                    <a:pt x="175641" y="83947"/>
                  </a:cubicBezTo>
                  <a:cubicBezTo>
                    <a:pt x="162179" y="92837"/>
                    <a:pt x="148590" y="106045"/>
                    <a:pt x="117094" y="128143"/>
                  </a:cubicBezTo>
                  <a:close/>
                </a:path>
              </a:pathLst>
            </a:custGeom>
            <a:solidFill>
              <a:srgbClr val="000000"/>
            </a:solidFill>
          </p:spPr>
        </p:sp>
      </p:grpSp>
      <p:grpSp>
        <p:nvGrpSpPr>
          <p:cNvPr id="64" name="Group 64"/>
          <p:cNvGrpSpPr/>
          <p:nvPr/>
        </p:nvGrpSpPr>
        <p:grpSpPr>
          <a:xfrm>
            <a:off x="16234020" y="2324700"/>
            <a:ext cx="164700" cy="109620"/>
            <a:chOff x="0" y="0"/>
            <a:chExt cx="219600" cy="146160"/>
          </a:xfrm>
        </p:grpSpPr>
        <p:sp>
          <p:nvSpPr>
            <p:cNvPr id="65" name="Freeform 65"/>
            <p:cNvSpPr/>
            <p:nvPr/>
          </p:nvSpPr>
          <p:spPr>
            <a:xfrm>
              <a:off x="0" y="0"/>
              <a:ext cx="219583" cy="146177"/>
            </a:xfrm>
            <a:custGeom>
              <a:avLst/>
              <a:gdLst/>
              <a:ahLst/>
              <a:cxnLst/>
              <a:rect l="l" t="t" r="r" b="b"/>
              <a:pathLst>
                <a:path w="219583" h="146177">
                  <a:moveTo>
                    <a:pt x="133477" y="91821"/>
                  </a:moveTo>
                  <a:cubicBezTo>
                    <a:pt x="137795" y="104394"/>
                    <a:pt x="142113" y="121031"/>
                    <a:pt x="142113" y="137795"/>
                  </a:cubicBezTo>
                  <a:cubicBezTo>
                    <a:pt x="124841" y="141986"/>
                    <a:pt x="103378" y="146177"/>
                    <a:pt x="86106" y="141986"/>
                  </a:cubicBezTo>
                  <a:cubicBezTo>
                    <a:pt x="4318" y="125222"/>
                    <a:pt x="0" y="121158"/>
                    <a:pt x="25781" y="50165"/>
                  </a:cubicBezTo>
                  <a:cubicBezTo>
                    <a:pt x="30099" y="33401"/>
                    <a:pt x="43053" y="8382"/>
                    <a:pt x="56007" y="4191"/>
                  </a:cubicBezTo>
                  <a:cubicBezTo>
                    <a:pt x="68961" y="0"/>
                    <a:pt x="90424" y="16764"/>
                    <a:pt x="94742" y="20955"/>
                  </a:cubicBezTo>
                  <a:cubicBezTo>
                    <a:pt x="133477" y="20955"/>
                    <a:pt x="189484" y="4191"/>
                    <a:pt x="193802" y="16764"/>
                  </a:cubicBezTo>
                  <a:cubicBezTo>
                    <a:pt x="219583" y="66929"/>
                    <a:pt x="150749" y="58547"/>
                    <a:pt x="133477" y="91948"/>
                  </a:cubicBezTo>
                  <a:close/>
                </a:path>
              </a:pathLst>
            </a:custGeom>
            <a:solidFill>
              <a:srgbClr val="000000"/>
            </a:solidFill>
          </p:spPr>
        </p:sp>
      </p:grpSp>
      <p:grpSp>
        <p:nvGrpSpPr>
          <p:cNvPr id="66" name="Group 66"/>
          <p:cNvGrpSpPr/>
          <p:nvPr/>
        </p:nvGrpSpPr>
        <p:grpSpPr>
          <a:xfrm>
            <a:off x="17134200" y="2324700"/>
            <a:ext cx="142560" cy="120960"/>
            <a:chOff x="0" y="0"/>
            <a:chExt cx="190080" cy="161280"/>
          </a:xfrm>
        </p:grpSpPr>
        <p:sp>
          <p:nvSpPr>
            <p:cNvPr id="67" name="Freeform 67"/>
            <p:cNvSpPr/>
            <p:nvPr/>
          </p:nvSpPr>
          <p:spPr>
            <a:xfrm>
              <a:off x="0" y="0"/>
              <a:ext cx="189992" cy="161163"/>
            </a:xfrm>
            <a:custGeom>
              <a:avLst/>
              <a:gdLst/>
              <a:ahLst/>
              <a:cxnLst/>
              <a:rect l="l" t="t" r="r" b="b"/>
              <a:pathLst>
                <a:path w="189992" h="161163">
                  <a:moveTo>
                    <a:pt x="61849" y="107569"/>
                  </a:moveTo>
                  <a:cubicBezTo>
                    <a:pt x="39751" y="71628"/>
                    <a:pt x="17653" y="44831"/>
                    <a:pt x="0" y="17907"/>
                  </a:cubicBezTo>
                  <a:cubicBezTo>
                    <a:pt x="30988" y="17907"/>
                    <a:pt x="61849" y="17907"/>
                    <a:pt x="97282" y="22352"/>
                  </a:cubicBezTo>
                  <a:cubicBezTo>
                    <a:pt x="92837" y="22352"/>
                    <a:pt x="92837" y="26797"/>
                    <a:pt x="92837" y="31369"/>
                  </a:cubicBezTo>
                  <a:cubicBezTo>
                    <a:pt x="110490" y="22352"/>
                    <a:pt x="128143" y="9017"/>
                    <a:pt x="150241" y="0"/>
                  </a:cubicBezTo>
                  <a:cubicBezTo>
                    <a:pt x="163449" y="35814"/>
                    <a:pt x="181229" y="67183"/>
                    <a:pt x="185547" y="102997"/>
                  </a:cubicBezTo>
                  <a:cubicBezTo>
                    <a:pt x="189992" y="112014"/>
                    <a:pt x="163449" y="134366"/>
                    <a:pt x="150241" y="143256"/>
                  </a:cubicBezTo>
                  <a:cubicBezTo>
                    <a:pt x="137033" y="152146"/>
                    <a:pt x="123698" y="156718"/>
                    <a:pt x="106045" y="156718"/>
                  </a:cubicBezTo>
                  <a:cubicBezTo>
                    <a:pt x="92837" y="156718"/>
                    <a:pt x="66294" y="161163"/>
                    <a:pt x="61849" y="152273"/>
                  </a:cubicBezTo>
                  <a:cubicBezTo>
                    <a:pt x="52959" y="138811"/>
                    <a:pt x="61849" y="116459"/>
                    <a:pt x="61849" y="107442"/>
                  </a:cubicBezTo>
                  <a:close/>
                </a:path>
              </a:pathLst>
            </a:custGeom>
            <a:solidFill>
              <a:srgbClr val="000000"/>
            </a:solidFill>
          </p:spPr>
        </p:sp>
      </p:grpSp>
      <p:grpSp>
        <p:nvGrpSpPr>
          <p:cNvPr id="68" name="Group 68"/>
          <p:cNvGrpSpPr/>
          <p:nvPr/>
        </p:nvGrpSpPr>
        <p:grpSpPr>
          <a:xfrm>
            <a:off x="15014700" y="3269160"/>
            <a:ext cx="252720" cy="43740"/>
            <a:chOff x="0" y="0"/>
            <a:chExt cx="336960" cy="58320"/>
          </a:xfrm>
        </p:grpSpPr>
        <p:sp>
          <p:nvSpPr>
            <p:cNvPr id="69" name="Freeform 69"/>
            <p:cNvSpPr/>
            <p:nvPr/>
          </p:nvSpPr>
          <p:spPr>
            <a:xfrm>
              <a:off x="0" y="0"/>
              <a:ext cx="336931" cy="58420"/>
            </a:xfrm>
            <a:custGeom>
              <a:avLst/>
              <a:gdLst/>
              <a:ahLst/>
              <a:cxnLst/>
              <a:rect l="l" t="t" r="r" b="b"/>
              <a:pathLst>
                <a:path w="336931" h="58420">
                  <a:moveTo>
                    <a:pt x="161925" y="58293"/>
                  </a:moveTo>
                  <a:cubicBezTo>
                    <a:pt x="122555" y="58293"/>
                    <a:pt x="78740" y="58293"/>
                    <a:pt x="39370" y="58293"/>
                  </a:cubicBezTo>
                  <a:cubicBezTo>
                    <a:pt x="26289" y="54102"/>
                    <a:pt x="13081" y="41656"/>
                    <a:pt x="0" y="33274"/>
                  </a:cubicBezTo>
                  <a:cubicBezTo>
                    <a:pt x="13081" y="25019"/>
                    <a:pt x="26289" y="4191"/>
                    <a:pt x="39370" y="4191"/>
                  </a:cubicBezTo>
                  <a:cubicBezTo>
                    <a:pt x="126873" y="0"/>
                    <a:pt x="210058" y="4191"/>
                    <a:pt x="297561" y="4191"/>
                  </a:cubicBezTo>
                  <a:cubicBezTo>
                    <a:pt x="310642" y="4191"/>
                    <a:pt x="323850" y="20828"/>
                    <a:pt x="336931" y="29210"/>
                  </a:cubicBezTo>
                  <a:cubicBezTo>
                    <a:pt x="323850" y="37592"/>
                    <a:pt x="310642" y="54229"/>
                    <a:pt x="297561" y="58420"/>
                  </a:cubicBezTo>
                  <a:cubicBezTo>
                    <a:pt x="253746" y="58420"/>
                    <a:pt x="205613" y="58420"/>
                    <a:pt x="161925" y="58420"/>
                  </a:cubicBezTo>
                  <a:close/>
                </a:path>
              </a:pathLst>
            </a:custGeom>
            <a:solidFill>
              <a:srgbClr val="000000"/>
            </a:solidFill>
          </p:spPr>
        </p:sp>
      </p:grpSp>
      <p:grpSp>
        <p:nvGrpSpPr>
          <p:cNvPr id="70" name="Group 70"/>
          <p:cNvGrpSpPr/>
          <p:nvPr/>
        </p:nvGrpSpPr>
        <p:grpSpPr>
          <a:xfrm>
            <a:off x="15300360" y="2181600"/>
            <a:ext cx="131760" cy="43740"/>
            <a:chOff x="0" y="0"/>
            <a:chExt cx="175680" cy="58320"/>
          </a:xfrm>
        </p:grpSpPr>
        <p:sp>
          <p:nvSpPr>
            <p:cNvPr id="71" name="Freeform 71"/>
            <p:cNvSpPr/>
            <p:nvPr/>
          </p:nvSpPr>
          <p:spPr>
            <a:xfrm>
              <a:off x="0" y="0"/>
              <a:ext cx="175641" cy="58420"/>
            </a:xfrm>
            <a:custGeom>
              <a:avLst/>
              <a:gdLst/>
              <a:ahLst/>
              <a:cxnLst/>
              <a:rect l="l" t="t" r="r" b="b"/>
              <a:pathLst>
                <a:path w="175641" h="58420">
                  <a:moveTo>
                    <a:pt x="90043" y="54483"/>
                  </a:moveTo>
                  <a:cubicBezTo>
                    <a:pt x="67564" y="54483"/>
                    <a:pt x="44958" y="58420"/>
                    <a:pt x="22479" y="54483"/>
                  </a:cubicBezTo>
                  <a:cubicBezTo>
                    <a:pt x="13462" y="50546"/>
                    <a:pt x="0" y="35052"/>
                    <a:pt x="0" y="27178"/>
                  </a:cubicBezTo>
                  <a:cubicBezTo>
                    <a:pt x="0" y="19304"/>
                    <a:pt x="13462" y="3937"/>
                    <a:pt x="22479" y="3937"/>
                  </a:cubicBezTo>
                  <a:cubicBezTo>
                    <a:pt x="58547" y="0"/>
                    <a:pt x="99060" y="0"/>
                    <a:pt x="135128" y="3937"/>
                  </a:cubicBezTo>
                  <a:cubicBezTo>
                    <a:pt x="148590" y="3937"/>
                    <a:pt x="162179" y="19431"/>
                    <a:pt x="175641" y="27305"/>
                  </a:cubicBezTo>
                  <a:cubicBezTo>
                    <a:pt x="162179" y="35052"/>
                    <a:pt x="148590" y="46736"/>
                    <a:pt x="130556" y="54483"/>
                  </a:cubicBezTo>
                  <a:cubicBezTo>
                    <a:pt x="121539" y="58420"/>
                    <a:pt x="103505" y="54483"/>
                    <a:pt x="90043" y="54483"/>
                  </a:cubicBezTo>
                  <a:close/>
                </a:path>
              </a:pathLst>
            </a:custGeom>
            <a:solidFill>
              <a:srgbClr val="000000"/>
            </a:solidFill>
          </p:spPr>
        </p:sp>
      </p:grpSp>
      <p:grpSp>
        <p:nvGrpSpPr>
          <p:cNvPr id="72" name="Group 72"/>
          <p:cNvGrpSpPr/>
          <p:nvPr/>
        </p:nvGrpSpPr>
        <p:grpSpPr>
          <a:xfrm>
            <a:off x="15267420" y="1479060"/>
            <a:ext cx="98820" cy="120960"/>
            <a:chOff x="0" y="0"/>
            <a:chExt cx="131760" cy="161280"/>
          </a:xfrm>
        </p:grpSpPr>
        <p:sp>
          <p:nvSpPr>
            <p:cNvPr id="73" name="Freeform 73"/>
            <p:cNvSpPr/>
            <p:nvPr/>
          </p:nvSpPr>
          <p:spPr>
            <a:xfrm>
              <a:off x="0" y="0"/>
              <a:ext cx="131826" cy="161290"/>
            </a:xfrm>
            <a:custGeom>
              <a:avLst/>
              <a:gdLst/>
              <a:ahLst/>
              <a:cxnLst/>
              <a:rect l="l" t="t" r="r" b="b"/>
              <a:pathLst>
                <a:path w="131826" h="161290">
                  <a:moveTo>
                    <a:pt x="68199" y="0"/>
                  </a:moveTo>
                  <a:cubicBezTo>
                    <a:pt x="95504" y="32258"/>
                    <a:pt x="113665" y="55245"/>
                    <a:pt x="131826" y="82931"/>
                  </a:cubicBezTo>
                  <a:cubicBezTo>
                    <a:pt x="131826" y="87503"/>
                    <a:pt x="113665" y="101346"/>
                    <a:pt x="104521" y="115189"/>
                  </a:cubicBezTo>
                  <a:cubicBezTo>
                    <a:pt x="81788" y="55245"/>
                    <a:pt x="9144" y="161290"/>
                    <a:pt x="0" y="82931"/>
                  </a:cubicBezTo>
                  <a:cubicBezTo>
                    <a:pt x="0" y="59944"/>
                    <a:pt x="36322" y="32258"/>
                    <a:pt x="68199" y="0"/>
                  </a:cubicBezTo>
                  <a:close/>
                </a:path>
              </a:pathLst>
            </a:custGeom>
            <a:solidFill>
              <a:srgbClr val="000000"/>
            </a:solidFill>
          </p:spPr>
        </p:sp>
      </p:grpSp>
      <p:grpSp>
        <p:nvGrpSpPr>
          <p:cNvPr id="74" name="Group 74"/>
          <p:cNvGrpSpPr/>
          <p:nvPr/>
        </p:nvGrpSpPr>
        <p:grpSpPr>
          <a:xfrm>
            <a:off x="15487200" y="2137860"/>
            <a:ext cx="88020" cy="88020"/>
            <a:chOff x="0" y="0"/>
            <a:chExt cx="117360" cy="117360"/>
          </a:xfrm>
        </p:grpSpPr>
        <p:sp>
          <p:nvSpPr>
            <p:cNvPr id="75" name="Freeform 75"/>
            <p:cNvSpPr/>
            <p:nvPr/>
          </p:nvSpPr>
          <p:spPr>
            <a:xfrm>
              <a:off x="0" y="0"/>
              <a:ext cx="117348" cy="117348"/>
            </a:xfrm>
            <a:custGeom>
              <a:avLst/>
              <a:gdLst/>
              <a:ahLst/>
              <a:cxnLst/>
              <a:rect l="l" t="t" r="r" b="b"/>
              <a:pathLst>
                <a:path w="117348" h="117348">
                  <a:moveTo>
                    <a:pt x="117348" y="37719"/>
                  </a:moveTo>
                  <a:cubicBezTo>
                    <a:pt x="117348" y="100584"/>
                    <a:pt x="98552" y="117348"/>
                    <a:pt x="37592" y="108966"/>
                  </a:cubicBezTo>
                  <a:cubicBezTo>
                    <a:pt x="23495" y="104775"/>
                    <a:pt x="14097" y="92202"/>
                    <a:pt x="0" y="83820"/>
                  </a:cubicBezTo>
                  <a:cubicBezTo>
                    <a:pt x="9398" y="71247"/>
                    <a:pt x="18796" y="62865"/>
                    <a:pt x="32893" y="54483"/>
                  </a:cubicBezTo>
                  <a:cubicBezTo>
                    <a:pt x="37592" y="46101"/>
                    <a:pt x="46990" y="41910"/>
                    <a:pt x="56388" y="37719"/>
                  </a:cubicBezTo>
                  <a:cubicBezTo>
                    <a:pt x="65659" y="25146"/>
                    <a:pt x="79756" y="12573"/>
                    <a:pt x="89154" y="0"/>
                  </a:cubicBezTo>
                  <a:cubicBezTo>
                    <a:pt x="103251" y="16764"/>
                    <a:pt x="112649" y="33528"/>
                    <a:pt x="117348" y="37719"/>
                  </a:cubicBezTo>
                  <a:close/>
                </a:path>
              </a:pathLst>
            </a:custGeom>
            <a:solidFill>
              <a:srgbClr val="000000"/>
            </a:solidFill>
          </p:spPr>
        </p:sp>
      </p:grpSp>
      <p:grpSp>
        <p:nvGrpSpPr>
          <p:cNvPr id="76" name="Group 76"/>
          <p:cNvGrpSpPr/>
          <p:nvPr/>
        </p:nvGrpSpPr>
        <p:grpSpPr>
          <a:xfrm>
            <a:off x="15377040" y="1577880"/>
            <a:ext cx="88020" cy="98820"/>
            <a:chOff x="0" y="0"/>
            <a:chExt cx="117360" cy="131760"/>
          </a:xfrm>
        </p:grpSpPr>
        <p:sp>
          <p:nvSpPr>
            <p:cNvPr id="77" name="Freeform 77"/>
            <p:cNvSpPr/>
            <p:nvPr/>
          </p:nvSpPr>
          <p:spPr>
            <a:xfrm>
              <a:off x="0" y="0"/>
              <a:ext cx="117348" cy="131826"/>
            </a:xfrm>
            <a:custGeom>
              <a:avLst/>
              <a:gdLst/>
              <a:ahLst/>
              <a:cxnLst/>
              <a:rect l="l" t="t" r="r" b="b"/>
              <a:pathLst>
                <a:path w="117348" h="131826">
                  <a:moveTo>
                    <a:pt x="36449" y="0"/>
                  </a:moveTo>
                  <a:cubicBezTo>
                    <a:pt x="60706" y="35179"/>
                    <a:pt x="89027" y="74676"/>
                    <a:pt x="117348" y="109855"/>
                  </a:cubicBezTo>
                  <a:cubicBezTo>
                    <a:pt x="101219" y="118618"/>
                    <a:pt x="80899" y="131826"/>
                    <a:pt x="76835" y="127381"/>
                  </a:cubicBezTo>
                  <a:cubicBezTo>
                    <a:pt x="52578" y="105410"/>
                    <a:pt x="28321" y="78994"/>
                    <a:pt x="8128" y="48260"/>
                  </a:cubicBezTo>
                  <a:cubicBezTo>
                    <a:pt x="0" y="39497"/>
                    <a:pt x="12192" y="21971"/>
                    <a:pt x="16129" y="4445"/>
                  </a:cubicBezTo>
                  <a:cubicBezTo>
                    <a:pt x="24257" y="4445"/>
                    <a:pt x="28321" y="0"/>
                    <a:pt x="36449" y="0"/>
                  </a:cubicBezTo>
                  <a:close/>
                </a:path>
              </a:pathLst>
            </a:custGeom>
            <a:solidFill>
              <a:srgbClr val="000000"/>
            </a:solidFill>
          </p:spPr>
        </p:sp>
      </p:grpSp>
      <p:grpSp>
        <p:nvGrpSpPr>
          <p:cNvPr id="78" name="Group 78"/>
          <p:cNvGrpSpPr/>
          <p:nvPr/>
        </p:nvGrpSpPr>
        <p:grpSpPr>
          <a:xfrm>
            <a:off x="15058980" y="1687500"/>
            <a:ext cx="88020" cy="98820"/>
            <a:chOff x="0" y="0"/>
            <a:chExt cx="117360" cy="131760"/>
          </a:xfrm>
        </p:grpSpPr>
        <p:sp>
          <p:nvSpPr>
            <p:cNvPr id="79" name="Freeform 79"/>
            <p:cNvSpPr/>
            <p:nvPr/>
          </p:nvSpPr>
          <p:spPr>
            <a:xfrm>
              <a:off x="0" y="0"/>
              <a:ext cx="117475" cy="131699"/>
            </a:xfrm>
            <a:custGeom>
              <a:avLst/>
              <a:gdLst/>
              <a:ahLst/>
              <a:cxnLst/>
              <a:rect l="l" t="t" r="r" b="b"/>
              <a:pathLst>
                <a:path w="117475" h="131699">
                  <a:moveTo>
                    <a:pt x="117348" y="36322"/>
                  </a:moveTo>
                  <a:cubicBezTo>
                    <a:pt x="89027" y="68072"/>
                    <a:pt x="56642" y="99949"/>
                    <a:pt x="24257" y="131699"/>
                  </a:cubicBezTo>
                  <a:cubicBezTo>
                    <a:pt x="16129" y="118110"/>
                    <a:pt x="0" y="95377"/>
                    <a:pt x="4064" y="90932"/>
                  </a:cubicBezTo>
                  <a:cubicBezTo>
                    <a:pt x="24257" y="59055"/>
                    <a:pt x="48514" y="31750"/>
                    <a:pt x="72898" y="9144"/>
                  </a:cubicBezTo>
                  <a:cubicBezTo>
                    <a:pt x="81026" y="0"/>
                    <a:pt x="101219" y="13716"/>
                    <a:pt x="113411" y="13716"/>
                  </a:cubicBezTo>
                  <a:cubicBezTo>
                    <a:pt x="117475" y="22860"/>
                    <a:pt x="117475" y="27305"/>
                    <a:pt x="117475" y="36449"/>
                  </a:cubicBezTo>
                  <a:close/>
                </a:path>
              </a:pathLst>
            </a:custGeom>
            <a:solidFill>
              <a:srgbClr val="000000"/>
            </a:solidFill>
          </p:spPr>
        </p:sp>
      </p:grpSp>
      <p:grpSp>
        <p:nvGrpSpPr>
          <p:cNvPr id="80" name="Group 80"/>
          <p:cNvGrpSpPr/>
          <p:nvPr/>
        </p:nvGrpSpPr>
        <p:grpSpPr>
          <a:xfrm>
            <a:off x="15256620" y="1819260"/>
            <a:ext cx="109620" cy="65880"/>
            <a:chOff x="0" y="0"/>
            <a:chExt cx="146160" cy="87840"/>
          </a:xfrm>
        </p:grpSpPr>
        <p:sp>
          <p:nvSpPr>
            <p:cNvPr id="81" name="Freeform 81"/>
            <p:cNvSpPr/>
            <p:nvPr/>
          </p:nvSpPr>
          <p:spPr>
            <a:xfrm>
              <a:off x="0" y="0"/>
              <a:ext cx="146177" cy="87884"/>
            </a:xfrm>
            <a:custGeom>
              <a:avLst/>
              <a:gdLst/>
              <a:ahLst/>
              <a:cxnLst/>
              <a:rect l="l" t="t" r="r" b="b"/>
              <a:pathLst>
                <a:path w="146177" h="87884">
                  <a:moveTo>
                    <a:pt x="70993" y="0"/>
                  </a:moveTo>
                  <a:cubicBezTo>
                    <a:pt x="104394" y="17526"/>
                    <a:pt x="146177" y="35179"/>
                    <a:pt x="146177" y="43942"/>
                  </a:cubicBezTo>
                  <a:cubicBezTo>
                    <a:pt x="137795" y="87884"/>
                    <a:pt x="100203" y="70231"/>
                    <a:pt x="70993" y="70231"/>
                  </a:cubicBezTo>
                  <a:cubicBezTo>
                    <a:pt x="45974" y="70231"/>
                    <a:pt x="25019" y="52705"/>
                    <a:pt x="0" y="43942"/>
                  </a:cubicBezTo>
                  <a:cubicBezTo>
                    <a:pt x="20828" y="30734"/>
                    <a:pt x="45974" y="17526"/>
                    <a:pt x="70993" y="0"/>
                  </a:cubicBezTo>
                  <a:close/>
                </a:path>
              </a:pathLst>
            </a:custGeom>
            <a:solidFill>
              <a:srgbClr val="000000"/>
            </a:solidFill>
          </p:spPr>
        </p:sp>
      </p:grpSp>
      <p:grpSp>
        <p:nvGrpSpPr>
          <p:cNvPr id="82" name="Group 82"/>
          <p:cNvGrpSpPr/>
          <p:nvPr/>
        </p:nvGrpSpPr>
        <p:grpSpPr>
          <a:xfrm>
            <a:off x="15091920" y="1819260"/>
            <a:ext cx="120960" cy="76680"/>
            <a:chOff x="0" y="0"/>
            <a:chExt cx="161280" cy="102240"/>
          </a:xfrm>
        </p:grpSpPr>
        <p:sp>
          <p:nvSpPr>
            <p:cNvPr id="83" name="Freeform 83"/>
            <p:cNvSpPr/>
            <p:nvPr/>
          </p:nvSpPr>
          <p:spPr>
            <a:xfrm>
              <a:off x="0" y="0"/>
              <a:ext cx="161290" cy="102235"/>
            </a:xfrm>
            <a:custGeom>
              <a:avLst/>
              <a:gdLst/>
              <a:ahLst/>
              <a:cxnLst/>
              <a:rect l="l" t="t" r="r" b="b"/>
              <a:pathLst>
                <a:path w="161290" h="102235">
                  <a:moveTo>
                    <a:pt x="85090" y="0"/>
                  </a:moveTo>
                  <a:cubicBezTo>
                    <a:pt x="116459" y="19431"/>
                    <a:pt x="161290" y="34036"/>
                    <a:pt x="161290" y="48641"/>
                  </a:cubicBezTo>
                  <a:cubicBezTo>
                    <a:pt x="152273" y="97282"/>
                    <a:pt x="112014" y="77851"/>
                    <a:pt x="85090" y="77851"/>
                  </a:cubicBezTo>
                  <a:cubicBezTo>
                    <a:pt x="53721" y="77851"/>
                    <a:pt x="8890" y="102235"/>
                    <a:pt x="4445" y="48641"/>
                  </a:cubicBezTo>
                  <a:cubicBezTo>
                    <a:pt x="0" y="38989"/>
                    <a:pt x="53721" y="19431"/>
                    <a:pt x="85090" y="0"/>
                  </a:cubicBezTo>
                  <a:close/>
                </a:path>
              </a:pathLst>
            </a:custGeom>
            <a:solidFill>
              <a:srgbClr val="000000"/>
            </a:solidFill>
          </p:spPr>
        </p:sp>
      </p:grpSp>
      <p:grpSp>
        <p:nvGrpSpPr>
          <p:cNvPr id="84" name="Group 84"/>
          <p:cNvGrpSpPr/>
          <p:nvPr/>
        </p:nvGrpSpPr>
        <p:grpSpPr>
          <a:xfrm>
            <a:off x="15157800" y="1577880"/>
            <a:ext cx="98820" cy="98820"/>
            <a:chOff x="0" y="0"/>
            <a:chExt cx="131760" cy="131760"/>
          </a:xfrm>
        </p:grpSpPr>
        <p:sp>
          <p:nvSpPr>
            <p:cNvPr id="85" name="Freeform 85"/>
            <p:cNvSpPr/>
            <p:nvPr/>
          </p:nvSpPr>
          <p:spPr>
            <a:xfrm>
              <a:off x="-127" y="0"/>
              <a:ext cx="131826" cy="131699"/>
            </a:xfrm>
            <a:custGeom>
              <a:avLst/>
              <a:gdLst/>
              <a:ahLst/>
              <a:cxnLst/>
              <a:rect l="l" t="t" r="r" b="b"/>
              <a:pathLst>
                <a:path w="131826" h="131699">
                  <a:moveTo>
                    <a:pt x="131826" y="36322"/>
                  </a:moveTo>
                  <a:cubicBezTo>
                    <a:pt x="100076" y="68072"/>
                    <a:pt x="68199" y="99949"/>
                    <a:pt x="31877" y="131699"/>
                  </a:cubicBezTo>
                  <a:cubicBezTo>
                    <a:pt x="27305" y="131699"/>
                    <a:pt x="9144" y="127127"/>
                    <a:pt x="4572" y="118110"/>
                  </a:cubicBezTo>
                  <a:cubicBezTo>
                    <a:pt x="0" y="109093"/>
                    <a:pt x="127" y="90932"/>
                    <a:pt x="4699" y="86360"/>
                  </a:cubicBezTo>
                  <a:cubicBezTo>
                    <a:pt x="27432" y="59055"/>
                    <a:pt x="50165" y="31750"/>
                    <a:pt x="77343" y="9144"/>
                  </a:cubicBezTo>
                  <a:cubicBezTo>
                    <a:pt x="86487" y="0"/>
                    <a:pt x="100076" y="0"/>
                    <a:pt x="113665" y="4572"/>
                  </a:cubicBezTo>
                  <a:cubicBezTo>
                    <a:pt x="118237" y="4572"/>
                    <a:pt x="122809" y="18161"/>
                    <a:pt x="131826" y="36322"/>
                  </a:cubicBezTo>
                  <a:close/>
                </a:path>
              </a:pathLst>
            </a:custGeom>
            <a:solidFill>
              <a:srgbClr val="000000"/>
            </a:solidFill>
          </p:spPr>
        </p:sp>
      </p:grpSp>
      <p:grpSp>
        <p:nvGrpSpPr>
          <p:cNvPr id="86" name="Group 86"/>
          <p:cNvGrpSpPr/>
          <p:nvPr/>
        </p:nvGrpSpPr>
        <p:grpSpPr>
          <a:xfrm>
            <a:off x="14970960" y="1808460"/>
            <a:ext cx="76680" cy="76680"/>
            <a:chOff x="0" y="0"/>
            <a:chExt cx="102240" cy="102240"/>
          </a:xfrm>
        </p:grpSpPr>
        <p:sp>
          <p:nvSpPr>
            <p:cNvPr id="87" name="Freeform 87"/>
            <p:cNvSpPr/>
            <p:nvPr/>
          </p:nvSpPr>
          <p:spPr>
            <a:xfrm>
              <a:off x="0" y="0"/>
              <a:ext cx="102235" cy="102235"/>
            </a:xfrm>
            <a:custGeom>
              <a:avLst/>
              <a:gdLst/>
              <a:ahLst/>
              <a:cxnLst/>
              <a:rect l="l" t="t" r="r" b="b"/>
              <a:pathLst>
                <a:path w="102235" h="102235">
                  <a:moveTo>
                    <a:pt x="46863" y="102235"/>
                  </a:moveTo>
                  <a:cubicBezTo>
                    <a:pt x="25527" y="82550"/>
                    <a:pt x="12827" y="70739"/>
                    <a:pt x="0" y="58928"/>
                  </a:cubicBezTo>
                  <a:cubicBezTo>
                    <a:pt x="21336" y="39370"/>
                    <a:pt x="38354" y="19685"/>
                    <a:pt x="59690" y="0"/>
                  </a:cubicBezTo>
                  <a:cubicBezTo>
                    <a:pt x="76708" y="19685"/>
                    <a:pt x="93726" y="39370"/>
                    <a:pt x="102235" y="62865"/>
                  </a:cubicBezTo>
                  <a:cubicBezTo>
                    <a:pt x="102235" y="66802"/>
                    <a:pt x="72390" y="86487"/>
                    <a:pt x="46863" y="102235"/>
                  </a:cubicBezTo>
                  <a:close/>
                </a:path>
              </a:pathLst>
            </a:custGeom>
            <a:solidFill>
              <a:srgbClr val="000000"/>
            </a:solidFill>
          </p:spPr>
        </p:sp>
      </p:grpSp>
      <p:grpSp>
        <p:nvGrpSpPr>
          <p:cNvPr id="88" name="Group 88"/>
          <p:cNvGrpSpPr/>
          <p:nvPr/>
        </p:nvGrpSpPr>
        <p:grpSpPr>
          <a:xfrm>
            <a:off x="15475860" y="1687500"/>
            <a:ext cx="98820" cy="98820"/>
            <a:chOff x="0" y="0"/>
            <a:chExt cx="131760" cy="131760"/>
          </a:xfrm>
        </p:grpSpPr>
        <p:sp>
          <p:nvSpPr>
            <p:cNvPr id="89" name="Freeform 89"/>
            <p:cNvSpPr/>
            <p:nvPr/>
          </p:nvSpPr>
          <p:spPr>
            <a:xfrm>
              <a:off x="0" y="0"/>
              <a:ext cx="131699" cy="131826"/>
            </a:xfrm>
            <a:custGeom>
              <a:avLst/>
              <a:gdLst/>
              <a:ahLst/>
              <a:cxnLst/>
              <a:rect l="l" t="t" r="r" b="b"/>
              <a:pathLst>
                <a:path w="131699" h="131826">
                  <a:moveTo>
                    <a:pt x="8509" y="17526"/>
                  </a:moveTo>
                  <a:cubicBezTo>
                    <a:pt x="21209" y="13208"/>
                    <a:pt x="42545" y="0"/>
                    <a:pt x="46736" y="4445"/>
                  </a:cubicBezTo>
                  <a:cubicBezTo>
                    <a:pt x="76454" y="30734"/>
                    <a:pt x="101981" y="61595"/>
                    <a:pt x="127508" y="87884"/>
                  </a:cubicBezTo>
                  <a:cubicBezTo>
                    <a:pt x="131699" y="96647"/>
                    <a:pt x="127508" y="109855"/>
                    <a:pt x="123317" y="118618"/>
                  </a:cubicBezTo>
                  <a:cubicBezTo>
                    <a:pt x="119126" y="123063"/>
                    <a:pt x="102108" y="131826"/>
                    <a:pt x="97790" y="127381"/>
                  </a:cubicBezTo>
                  <a:cubicBezTo>
                    <a:pt x="63754" y="100965"/>
                    <a:pt x="34036" y="70231"/>
                    <a:pt x="0" y="39497"/>
                  </a:cubicBezTo>
                  <a:cubicBezTo>
                    <a:pt x="4191" y="35179"/>
                    <a:pt x="4191" y="26289"/>
                    <a:pt x="8509" y="17526"/>
                  </a:cubicBezTo>
                  <a:close/>
                </a:path>
              </a:pathLst>
            </a:custGeom>
            <a:solidFill>
              <a:srgbClr val="000000"/>
            </a:solidFill>
          </p:spPr>
        </p:sp>
      </p:grpSp>
      <p:grpSp>
        <p:nvGrpSpPr>
          <p:cNvPr id="90" name="Group 90"/>
          <p:cNvGrpSpPr/>
          <p:nvPr/>
        </p:nvGrpSpPr>
        <p:grpSpPr>
          <a:xfrm>
            <a:off x="15421320" y="1819260"/>
            <a:ext cx="109620" cy="65880"/>
            <a:chOff x="0" y="0"/>
            <a:chExt cx="146160" cy="87840"/>
          </a:xfrm>
        </p:grpSpPr>
        <p:sp>
          <p:nvSpPr>
            <p:cNvPr id="91" name="Freeform 91"/>
            <p:cNvSpPr/>
            <p:nvPr/>
          </p:nvSpPr>
          <p:spPr>
            <a:xfrm>
              <a:off x="0" y="0"/>
              <a:ext cx="146177" cy="87884"/>
            </a:xfrm>
            <a:custGeom>
              <a:avLst/>
              <a:gdLst/>
              <a:ahLst/>
              <a:cxnLst/>
              <a:rect l="l" t="t" r="r" b="b"/>
              <a:pathLst>
                <a:path w="146177" h="87884">
                  <a:moveTo>
                    <a:pt x="70993" y="87884"/>
                  </a:moveTo>
                  <a:cubicBezTo>
                    <a:pt x="41783" y="71120"/>
                    <a:pt x="0" y="58547"/>
                    <a:pt x="0" y="45974"/>
                  </a:cubicBezTo>
                  <a:cubicBezTo>
                    <a:pt x="4191" y="0"/>
                    <a:pt x="45974" y="20955"/>
                    <a:pt x="70993" y="20955"/>
                  </a:cubicBezTo>
                  <a:cubicBezTo>
                    <a:pt x="96012" y="20955"/>
                    <a:pt x="137795" y="0"/>
                    <a:pt x="146177" y="45974"/>
                  </a:cubicBezTo>
                  <a:cubicBezTo>
                    <a:pt x="146177" y="54356"/>
                    <a:pt x="100203" y="71120"/>
                    <a:pt x="70993" y="87757"/>
                  </a:cubicBezTo>
                  <a:close/>
                </a:path>
              </a:pathLst>
            </a:custGeom>
            <a:solidFill>
              <a:srgbClr val="000000"/>
            </a:solidFill>
          </p:spPr>
        </p:sp>
      </p:grpSp>
      <p:grpSp>
        <p:nvGrpSpPr>
          <p:cNvPr id="92" name="Group 92"/>
          <p:cNvGrpSpPr/>
          <p:nvPr/>
        </p:nvGrpSpPr>
        <p:grpSpPr>
          <a:xfrm>
            <a:off x="15574680" y="1808460"/>
            <a:ext cx="88020" cy="76680"/>
            <a:chOff x="0" y="0"/>
            <a:chExt cx="117360" cy="102240"/>
          </a:xfrm>
        </p:grpSpPr>
        <p:sp>
          <p:nvSpPr>
            <p:cNvPr id="93" name="Freeform 93"/>
            <p:cNvSpPr/>
            <p:nvPr/>
          </p:nvSpPr>
          <p:spPr>
            <a:xfrm>
              <a:off x="0" y="0"/>
              <a:ext cx="117348" cy="102235"/>
            </a:xfrm>
            <a:custGeom>
              <a:avLst/>
              <a:gdLst/>
              <a:ahLst/>
              <a:cxnLst/>
              <a:rect l="l" t="t" r="r" b="b"/>
              <a:pathLst>
                <a:path w="117348" h="102235">
                  <a:moveTo>
                    <a:pt x="56388" y="102235"/>
                  </a:moveTo>
                  <a:cubicBezTo>
                    <a:pt x="32893" y="82550"/>
                    <a:pt x="0" y="66802"/>
                    <a:pt x="0" y="58928"/>
                  </a:cubicBezTo>
                  <a:cubicBezTo>
                    <a:pt x="9398" y="39370"/>
                    <a:pt x="32893" y="19685"/>
                    <a:pt x="46990" y="0"/>
                  </a:cubicBezTo>
                  <a:cubicBezTo>
                    <a:pt x="70485" y="23622"/>
                    <a:pt x="93980" y="43307"/>
                    <a:pt x="117348" y="62865"/>
                  </a:cubicBezTo>
                  <a:cubicBezTo>
                    <a:pt x="98552" y="74676"/>
                    <a:pt x="79756" y="86487"/>
                    <a:pt x="56261" y="102235"/>
                  </a:cubicBezTo>
                  <a:close/>
                </a:path>
              </a:pathLst>
            </a:custGeom>
            <a:solidFill>
              <a:srgbClr val="000000"/>
            </a:solidFill>
          </p:spPr>
        </p:sp>
      </p:grpSp>
      <p:grpSp>
        <p:nvGrpSpPr>
          <p:cNvPr id="94" name="Group 94"/>
          <p:cNvGrpSpPr/>
          <p:nvPr/>
        </p:nvGrpSpPr>
        <p:grpSpPr>
          <a:xfrm>
            <a:off x="15530940" y="1995300"/>
            <a:ext cx="43740" cy="109620"/>
            <a:chOff x="0" y="0"/>
            <a:chExt cx="58320" cy="146160"/>
          </a:xfrm>
        </p:grpSpPr>
        <p:sp>
          <p:nvSpPr>
            <p:cNvPr id="95" name="Freeform 95"/>
            <p:cNvSpPr/>
            <p:nvPr/>
          </p:nvSpPr>
          <p:spPr>
            <a:xfrm>
              <a:off x="0" y="0"/>
              <a:ext cx="58420" cy="146177"/>
            </a:xfrm>
            <a:custGeom>
              <a:avLst/>
              <a:gdLst/>
              <a:ahLst/>
              <a:cxnLst/>
              <a:rect l="l" t="t" r="r" b="b"/>
              <a:pathLst>
                <a:path w="58420" h="146177">
                  <a:moveTo>
                    <a:pt x="3937" y="75311"/>
                  </a:moveTo>
                  <a:cubicBezTo>
                    <a:pt x="3937" y="66421"/>
                    <a:pt x="0" y="53213"/>
                    <a:pt x="3937" y="48768"/>
                  </a:cubicBezTo>
                  <a:cubicBezTo>
                    <a:pt x="11684" y="30988"/>
                    <a:pt x="23368" y="13335"/>
                    <a:pt x="31115" y="0"/>
                  </a:cubicBezTo>
                  <a:cubicBezTo>
                    <a:pt x="38862" y="13335"/>
                    <a:pt x="50546" y="26543"/>
                    <a:pt x="54483" y="44323"/>
                  </a:cubicBezTo>
                  <a:cubicBezTo>
                    <a:pt x="58420" y="66421"/>
                    <a:pt x="58420" y="88646"/>
                    <a:pt x="54483" y="115189"/>
                  </a:cubicBezTo>
                  <a:cubicBezTo>
                    <a:pt x="50546" y="124079"/>
                    <a:pt x="38989" y="137287"/>
                    <a:pt x="31115" y="146177"/>
                  </a:cubicBezTo>
                  <a:cubicBezTo>
                    <a:pt x="19431" y="132842"/>
                    <a:pt x="11684" y="123952"/>
                    <a:pt x="3937" y="110744"/>
                  </a:cubicBezTo>
                  <a:cubicBezTo>
                    <a:pt x="0" y="101854"/>
                    <a:pt x="3937" y="84201"/>
                    <a:pt x="3937" y="75311"/>
                  </a:cubicBezTo>
                  <a:close/>
                </a:path>
              </a:pathLst>
            </a:custGeom>
            <a:solidFill>
              <a:srgbClr val="000000"/>
            </a:solidFill>
          </p:spPr>
        </p:sp>
      </p:grpSp>
      <p:grpSp>
        <p:nvGrpSpPr>
          <p:cNvPr id="96" name="Group 96"/>
          <p:cNvGrpSpPr/>
          <p:nvPr/>
        </p:nvGrpSpPr>
        <p:grpSpPr>
          <a:xfrm>
            <a:off x="15168600" y="2181600"/>
            <a:ext cx="76680" cy="55080"/>
            <a:chOff x="0" y="0"/>
            <a:chExt cx="102240" cy="73440"/>
          </a:xfrm>
        </p:grpSpPr>
        <p:sp>
          <p:nvSpPr>
            <p:cNvPr id="97" name="Freeform 97"/>
            <p:cNvSpPr/>
            <p:nvPr/>
          </p:nvSpPr>
          <p:spPr>
            <a:xfrm>
              <a:off x="0" y="0"/>
              <a:ext cx="102235" cy="73406"/>
            </a:xfrm>
            <a:custGeom>
              <a:avLst/>
              <a:gdLst/>
              <a:ahLst/>
              <a:cxnLst/>
              <a:rect l="l" t="t" r="r" b="b"/>
              <a:pathLst>
                <a:path w="102235" h="73406">
                  <a:moveTo>
                    <a:pt x="51181" y="73406"/>
                  </a:moveTo>
                  <a:cubicBezTo>
                    <a:pt x="29845" y="55118"/>
                    <a:pt x="12827" y="41275"/>
                    <a:pt x="0" y="32131"/>
                  </a:cubicBezTo>
                  <a:cubicBezTo>
                    <a:pt x="17018" y="18415"/>
                    <a:pt x="34036" y="0"/>
                    <a:pt x="55372" y="0"/>
                  </a:cubicBezTo>
                  <a:cubicBezTo>
                    <a:pt x="68199" y="0"/>
                    <a:pt x="85217" y="18415"/>
                    <a:pt x="102235" y="32131"/>
                  </a:cubicBezTo>
                  <a:cubicBezTo>
                    <a:pt x="89408" y="41275"/>
                    <a:pt x="72390" y="55118"/>
                    <a:pt x="51181" y="73406"/>
                  </a:cubicBezTo>
                  <a:close/>
                </a:path>
              </a:pathLst>
            </a:custGeom>
            <a:solidFill>
              <a:srgbClr val="000000"/>
            </a:solidFill>
          </p:spPr>
        </p:sp>
      </p:grpSp>
      <p:grpSp>
        <p:nvGrpSpPr>
          <p:cNvPr id="98" name="Group 98"/>
          <p:cNvGrpSpPr/>
          <p:nvPr/>
        </p:nvGrpSpPr>
        <p:grpSpPr>
          <a:xfrm>
            <a:off x="15520140" y="1885140"/>
            <a:ext cx="55080" cy="76680"/>
            <a:chOff x="0" y="0"/>
            <a:chExt cx="73440" cy="102240"/>
          </a:xfrm>
        </p:grpSpPr>
        <p:sp>
          <p:nvSpPr>
            <p:cNvPr id="99" name="Freeform 99"/>
            <p:cNvSpPr/>
            <p:nvPr/>
          </p:nvSpPr>
          <p:spPr>
            <a:xfrm>
              <a:off x="0" y="0"/>
              <a:ext cx="73406" cy="102235"/>
            </a:xfrm>
            <a:custGeom>
              <a:avLst/>
              <a:gdLst/>
              <a:ahLst/>
              <a:cxnLst/>
              <a:rect l="l" t="t" r="r" b="b"/>
              <a:pathLst>
                <a:path w="73406" h="102235">
                  <a:moveTo>
                    <a:pt x="0" y="53213"/>
                  </a:moveTo>
                  <a:cubicBezTo>
                    <a:pt x="18415" y="32766"/>
                    <a:pt x="27559" y="16383"/>
                    <a:pt x="41275" y="0"/>
                  </a:cubicBezTo>
                  <a:cubicBezTo>
                    <a:pt x="50419" y="16383"/>
                    <a:pt x="68834" y="32766"/>
                    <a:pt x="73406" y="53213"/>
                  </a:cubicBezTo>
                  <a:cubicBezTo>
                    <a:pt x="73406" y="69596"/>
                    <a:pt x="54991" y="85979"/>
                    <a:pt x="45847" y="102235"/>
                  </a:cubicBezTo>
                  <a:cubicBezTo>
                    <a:pt x="32131" y="85852"/>
                    <a:pt x="18415" y="73660"/>
                    <a:pt x="0" y="53213"/>
                  </a:cubicBezTo>
                  <a:close/>
                </a:path>
              </a:pathLst>
            </a:custGeom>
            <a:solidFill>
              <a:srgbClr val="000000"/>
            </a:solidFill>
          </p:spPr>
        </p:sp>
      </p:grpSp>
      <p:grpSp>
        <p:nvGrpSpPr>
          <p:cNvPr id="100" name="Group 100"/>
          <p:cNvGrpSpPr/>
          <p:nvPr/>
        </p:nvGrpSpPr>
        <p:grpSpPr>
          <a:xfrm>
            <a:off x="13246740" y="4674780"/>
            <a:ext cx="537840" cy="153900"/>
            <a:chOff x="0" y="0"/>
            <a:chExt cx="717120" cy="205200"/>
          </a:xfrm>
        </p:grpSpPr>
        <p:sp>
          <p:nvSpPr>
            <p:cNvPr id="101" name="Freeform 101"/>
            <p:cNvSpPr/>
            <p:nvPr/>
          </p:nvSpPr>
          <p:spPr>
            <a:xfrm>
              <a:off x="0" y="0"/>
              <a:ext cx="717169" cy="205232"/>
            </a:xfrm>
            <a:custGeom>
              <a:avLst/>
              <a:gdLst/>
              <a:ahLst/>
              <a:cxnLst/>
              <a:rect l="l" t="t" r="r" b="b"/>
              <a:pathLst>
                <a:path w="717169" h="205232">
                  <a:moveTo>
                    <a:pt x="717169" y="205232"/>
                  </a:moveTo>
                  <a:cubicBezTo>
                    <a:pt x="470789" y="205232"/>
                    <a:pt x="242062" y="205232"/>
                    <a:pt x="0" y="205232"/>
                  </a:cubicBezTo>
                  <a:cubicBezTo>
                    <a:pt x="114427" y="132588"/>
                    <a:pt x="219964" y="68453"/>
                    <a:pt x="325501" y="4318"/>
                  </a:cubicBezTo>
                  <a:cubicBezTo>
                    <a:pt x="334264" y="0"/>
                    <a:pt x="356235" y="4318"/>
                    <a:pt x="365125" y="8636"/>
                  </a:cubicBezTo>
                  <a:cubicBezTo>
                    <a:pt x="479552" y="72771"/>
                    <a:pt x="589534" y="136906"/>
                    <a:pt x="717042" y="205232"/>
                  </a:cubicBezTo>
                  <a:close/>
                </a:path>
              </a:pathLst>
            </a:custGeom>
            <a:solidFill>
              <a:srgbClr val="FFFFFF"/>
            </a:solidFill>
          </p:spPr>
        </p:sp>
      </p:grpSp>
      <p:grpSp>
        <p:nvGrpSpPr>
          <p:cNvPr id="102" name="Group 102"/>
          <p:cNvGrpSpPr/>
          <p:nvPr/>
        </p:nvGrpSpPr>
        <p:grpSpPr>
          <a:xfrm>
            <a:off x="13038300" y="5486940"/>
            <a:ext cx="966600" cy="43740"/>
            <a:chOff x="0" y="0"/>
            <a:chExt cx="1288800" cy="58320"/>
          </a:xfrm>
        </p:grpSpPr>
        <p:sp>
          <p:nvSpPr>
            <p:cNvPr id="103" name="Freeform 103"/>
            <p:cNvSpPr/>
            <p:nvPr/>
          </p:nvSpPr>
          <p:spPr>
            <a:xfrm>
              <a:off x="0" y="0"/>
              <a:ext cx="1288796" cy="58293"/>
            </a:xfrm>
            <a:custGeom>
              <a:avLst/>
              <a:gdLst/>
              <a:ahLst/>
              <a:cxnLst/>
              <a:rect l="l" t="t" r="r" b="b"/>
              <a:pathLst>
                <a:path w="1288796" h="58293">
                  <a:moveTo>
                    <a:pt x="1275461" y="0"/>
                  </a:moveTo>
                  <a:cubicBezTo>
                    <a:pt x="1288796" y="38862"/>
                    <a:pt x="1279906" y="58293"/>
                    <a:pt x="1240028" y="58293"/>
                  </a:cubicBezTo>
                  <a:cubicBezTo>
                    <a:pt x="841375" y="58293"/>
                    <a:pt x="442849" y="58293"/>
                    <a:pt x="48641" y="58293"/>
                  </a:cubicBezTo>
                  <a:cubicBezTo>
                    <a:pt x="4445" y="58293"/>
                    <a:pt x="0" y="38862"/>
                    <a:pt x="8890" y="0"/>
                  </a:cubicBezTo>
                  <a:cubicBezTo>
                    <a:pt x="429641" y="0"/>
                    <a:pt x="850392" y="0"/>
                    <a:pt x="1275588" y="0"/>
                  </a:cubicBezTo>
                  <a:close/>
                </a:path>
              </a:pathLst>
            </a:custGeom>
            <a:solidFill>
              <a:srgbClr val="2AAAE2"/>
            </a:solidFill>
          </p:spPr>
        </p:sp>
      </p:grpSp>
      <p:grpSp>
        <p:nvGrpSpPr>
          <p:cNvPr id="104" name="Group 104"/>
          <p:cNvGrpSpPr/>
          <p:nvPr/>
        </p:nvGrpSpPr>
        <p:grpSpPr>
          <a:xfrm>
            <a:off x="13093380" y="5410260"/>
            <a:ext cx="856440" cy="32940"/>
            <a:chOff x="0" y="0"/>
            <a:chExt cx="1141920" cy="43920"/>
          </a:xfrm>
        </p:grpSpPr>
        <p:sp>
          <p:nvSpPr>
            <p:cNvPr id="105" name="Freeform 105"/>
            <p:cNvSpPr/>
            <p:nvPr/>
          </p:nvSpPr>
          <p:spPr>
            <a:xfrm>
              <a:off x="0" y="0"/>
              <a:ext cx="1141857" cy="43942"/>
            </a:xfrm>
            <a:custGeom>
              <a:avLst/>
              <a:gdLst/>
              <a:ahLst/>
              <a:cxnLst/>
              <a:rect l="l" t="t" r="r" b="b"/>
              <a:pathLst>
                <a:path w="1141857" h="43942">
                  <a:moveTo>
                    <a:pt x="0" y="43942"/>
                  </a:moveTo>
                  <a:cubicBezTo>
                    <a:pt x="0" y="27940"/>
                    <a:pt x="0" y="16002"/>
                    <a:pt x="0" y="0"/>
                  </a:cubicBezTo>
                  <a:cubicBezTo>
                    <a:pt x="382143" y="0"/>
                    <a:pt x="759841" y="0"/>
                    <a:pt x="1141857" y="0"/>
                  </a:cubicBezTo>
                  <a:cubicBezTo>
                    <a:pt x="1141857" y="11938"/>
                    <a:pt x="1141857" y="27940"/>
                    <a:pt x="1141857" y="43942"/>
                  </a:cubicBezTo>
                  <a:cubicBezTo>
                    <a:pt x="764159" y="43942"/>
                    <a:pt x="386461" y="43942"/>
                    <a:pt x="0" y="43942"/>
                  </a:cubicBezTo>
                  <a:close/>
                </a:path>
              </a:pathLst>
            </a:custGeom>
            <a:solidFill>
              <a:srgbClr val="FFFFFF"/>
            </a:solidFill>
          </p:spPr>
        </p:sp>
      </p:grpSp>
      <p:grpSp>
        <p:nvGrpSpPr>
          <p:cNvPr id="106" name="Group 106"/>
          <p:cNvGrpSpPr/>
          <p:nvPr/>
        </p:nvGrpSpPr>
        <p:grpSpPr>
          <a:xfrm>
            <a:off x="13268880" y="4971240"/>
            <a:ext cx="76680" cy="384480"/>
            <a:chOff x="0" y="0"/>
            <a:chExt cx="102240" cy="512640"/>
          </a:xfrm>
        </p:grpSpPr>
        <p:sp>
          <p:nvSpPr>
            <p:cNvPr id="107" name="Freeform 107"/>
            <p:cNvSpPr/>
            <p:nvPr/>
          </p:nvSpPr>
          <p:spPr>
            <a:xfrm>
              <a:off x="0" y="0"/>
              <a:ext cx="102235" cy="512699"/>
            </a:xfrm>
            <a:custGeom>
              <a:avLst/>
              <a:gdLst/>
              <a:ahLst/>
              <a:cxnLst/>
              <a:rect l="l" t="t" r="r" b="b"/>
              <a:pathLst>
                <a:path w="102235" h="512699">
                  <a:moveTo>
                    <a:pt x="102235" y="512699"/>
                  </a:moveTo>
                  <a:cubicBezTo>
                    <a:pt x="65405" y="512699"/>
                    <a:pt x="32766" y="512699"/>
                    <a:pt x="0" y="512699"/>
                  </a:cubicBezTo>
                  <a:cubicBezTo>
                    <a:pt x="0" y="343154"/>
                    <a:pt x="0" y="178181"/>
                    <a:pt x="0" y="8636"/>
                  </a:cubicBezTo>
                  <a:cubicBezTo>
                    <a:pt x="0" y="8636"/>
                    <a:pt x="8128" y="4318"/>
                    <a:pt x="12319" y="4318"/>
                  </a:cubicBezTo>
                  <a:cubicBezTo>
                    <a:pt x="102235" y="0"/>
                    <a:pt x="102235" y="0"/>
                    <a:pt x="102235" y="95631"/>
                  </a:cubicBezTo>
                  <a:cubicBezTo>
                    <a:pt x="102235" y="230251"/>
                    <a:pt x="102235" y="369316"/>
                    <a:pt x="102235" y="512699"/>
                  </a:cubicBezTo>
                  <a:close/>
                </a:path>
              </a:pathLst>
            </a:custGeom>
            <a:solidFill>
              <a:srgbClr val="FFFFFF"/>
            </a:solidFill>
          </p:spPr>
        </p:sp>
      </p:grpSp>
      <p:grpSp>
        <p:nvGrpSpPr>
          <p:cNvPr id="108" name="Group 108"/>
          <p:cNvGrpSpPr/>
          <p:nvPr/>
        </p:nvGrpSpPr>
        <p:grpSpPr>
          <a:xfrm>
            <a:off x="13697100" y="4959900"/>
            <a:ext cx="76680" cy="395280"/>
            <a:chOff x="0" y="0"/>
            <a:chExt cx="102240" cy="527040"/>
          </a:xfrm>
        </p:grpSpPr>
        <p:sp>
          <p:nvSpPr>
            <p:cNvPr id="109" name="Freeform 109"/>
            <p:cNvSpPr/>
            <p:nvPr/>
          </p:nvSpPr>
          <p:spPr>
            <a:xfrm>
              <a:off x="0" y="0"/>
              <a:ext cx="102235" cy="527050"/>
            </a:xfrm>
            <a:custGeom>
              <a:avLst/>
              <a:gdLst/>
              <a:ahLst/>
              <a:cxnLst/>
              <a:rect l="l" t="t" r="r" b="b"/>
              <a:pathLst>
                <a:path w="102235" h="527050">
                  <a:moveTo>
                    <a:pt x="102235" y="527050"/>
                  </a:moveTo>
                  <a:cubicBezTo>
                    <a:pt x="66802" y="527050"/>
                    <a:pt x="39370" y="527050"/>
                    <a:pt x="3937" y="527050"/>
                  </a:cubicBezTo>
                  <a:cubicBezTo>
                    <a:pt x="3937" y="491617"/>
                    <a:pt x="3937" y="460629"/>
                    <a:pt x="3937" y="429641"/>
                  </a:cubicBezTo>
                  <a:cubicBezTo>
                    <a:pt x="0" y="310007"/>
                    <a:pt x="3937" y="194818"/>
                    <a:pt x="0" y="75311"/>
                  </a:cubicBezTo>
                  <a:cubicBezTo>
                    <a:pt x="0" y="22098"/>
                    <a:pt x="11811" y="0"/>
                    <a:pt x="62865" y="8890"/>
                  </a:cubicBezTo>
                  <a:cubicBezTo>
                    <a:pt x="74676" y="8890"/>
                    <a:pt x="86487" y="8890"/>
                    <a:pt x="102235" y="8890"/>
                  </a:cubicBezTo>
                  <a:cubicBezTo>
                    <a:pt x="102235" y="181610"/>
                    <a:pt x="102235" y="349885"/>
                    <a:pt x="102235" y="527050"/>
                  </a:cubicBezTo>
                  <a:close/>
                </a:path>
              </a:pathLst>
            </a:custGeom>
            <a:solidFill>
              <a:srgbClr val="FFFFFF"/>
            </a:solidFill>
          </p:spPr>
        </p:sp>
      </p:grpSp>
      <p:grpSp>
        <p:nvGrpSpPr>
          <p:cNvPr id="110" name="Group 110"/>
          <p:cNvGrpSpPr/>
          <p:nvPr/>
        </p:nvGrpSpPr>
        <p:grpSpPr>
          <a:xfrm>
            <a:off x="13126320" y="4883220"/>
            <a:ext cx="779760" cy="43740"/>
            <a:chOff x="0" y="0"/>
            <a:chExt cx="1039680" cy="58320"/>
          </a:xfrm>
        </p:grpSpPr>
        <p:sp>
          <p:nvSpPr>
            <p:cNvPr id="111" name="Freeform 111"/>
            <p:cNvSpPr/>
            <p:nvPr/>
          </p:nvSpPr>
          <p:spPr>
            <a:xfrm>
              <a:off x="0" y="0"/>
              <a:ext cx="1039622" cy="58293"/>
            </a:xfrm>
            <a:custGeom>
              <a:avLst/>
              <a:gdLst/>
              <a:ahLst/>
              <a:cxnLst/>
              <a:rect l="l" t="t" r="r" b="b"/>
              <a:pathLst>
                <a:path w="1039622" h="58293">
                  <a:moveTo>
                    <a:pt x="1039622" y="0"/>
                  </a:moveTo>
                  <a:cubicBezTo>
                    <a:pt x="1039622" y="21209"/>
                    <a:pt x="1039622" y="37084"/>
                    <a:pt x="1039622" y="58293"/>
                  </a:cubicBezTo>
                  <a:cubicBezTo>
                    <a:pt x="699008" y="58293"/>
                    <a:pt x="353822" y="58293"/>
                    <a:pt x="8763" y="58293"/>
                  </a:cubicBezTo>
                  <a:cubicBezTo>
                    <a:pt x="4445" y="42418"/>
                    <a:pt x="4445" y="26543"/>
                    <a:pt x="0" y="0"/>
                  </a:cubicBezTo>
                  <a:cubicBezTo>
                    <a:pt x="349504" y="0"/>
                    <a:pt x="694563" y="0"/>
                    <a:pt x="1039622" y="0"/>
                  </a:cubicBezTo>
                  <a:close/>
                </a:path>
              </a:pathLst>
            </a:custGeom>
            <a:solidFill>
              <a:srgbClr val="FFFFFF"/>
            </a:solidFill>
          </p:spPr>
        </p:sp>
      </p:grpSp>
      <p:grpSp>
        <p:nvGrpSpPr>
          <p:cNvPr id="112" name="Group 112"/>
          <p:cNvGrpSpPr/>
          <p:nvPr/>
        </p:nvGrpSpPr>
        <p:grpSpPr>
          <a:xfrm>
            <a:off x="13488660" y="4971240"/>
            <a:ext cx="76680" cy="384480"/>
            <a:chOff x="0" y="0"/>
            <a:chExt cx="102240" cy="512640"/>
          </a:xfrm>
        </p:grpSpPr>
        <p:sp>
          <p:nvSpPr>
            <p:cNvPr id="113" name="Freeform 113"/>
            <p:cNvSpPr/>
            <p:nvPr/>
          </p:nvSpPr>
          <p:spPr>
            <a:xfrm>
              <a:off x="0" y="0"/>
              <a:ext cx="102235" cy="512699"/>
            </a:xfrm>
            <a:custGeom>
              <a:avLst/>
              <a:gdLst/>
              <a:ahLst/>
              <a:cxnLst/>
              <a:rect l="l" t="t" r="r" b="b"/>
              <a:pathLst>
                <a:path w="102235" h="512699">
                  <a:moveTo>
                    <a:pt x="102235" y="512699"/>
                  </a:moveTo>
                  <a:cubicBezTo>
                    <a:pt x="66675" y="512699"/>
                    <a:pt x="35560" y="512699"/>
                    <a:pt x="0" y="512699"/>
                  </a:cubicBezTo>
                  <a:cubicBezTo>
                    <a:pt x="0" y="344678"/>
                    <a:pt x="0" y="176784"/>
                    <a:pt x="0" y="0"/>
                  </a:cubicBezTo>
                  <a:cubicBezTo>
                    <a:pt x="31115" y="0"/>
                    <a:pt x="66675" y="0"/>
                    <a:pt x="102235" y="0"/>
                  </a:cubicBezTo>
                  <a:cubicBezTo>
                    <a:pt x="102235" y="172339"/>
                    <a:pt x="102235" y="340233"/>
                    <a:pt x="102235" y="512699"/>
                  </a:cubicBezTo>
                  <a:close/>
                </a:path>
              </a:pathLst>
            </a:custGeom>
            <a:solidFill>
              <a:srgbClr val="FFFFFF"/>
            </a:solidFill>
          </p:spPr>
        </p:sp>
      </p:grpSp>
      <p:grpSp>
        <p:nvGrpSpPr>
          <p:cNvPr id="114" name="Group 114"/>
          <p:cNvGrpSpPr/>
          <p:nvPr/>
        </p:nvGrpSpPr>
        <p:grpSpPr>
          <a:xfrm>
            <a:off x="13114980" y="4586760"/>
            <a:ext cx="801900" cy="252720"/>
            <a:chOff x="0" y="0"/>
            <a:chExt cx="1069200" cy="336960"/>
          </a:xfrm>
        </p:grpSpPr>
        <p:sp>
          <p:nvSpPr>
            <p:cNvPr id="115" name="Freeform 115"/>
            <p:cNvSpPr/>
            <p:nvPr/>
          </p:nvSpPr>
          <p:spPr>
            <a:xfrm>
              <a:off x="0" y="0"/>
              <a:ext cx="1069213" cy="336931"/>
            </a:xfrm>
            <a:custGeom>
              <a:avLst/>
              <a:gdLst/>
              <a:ahLst/>
              <a:cxnLst/>
              <a:rect l="l" t="t" r="r" b="b"/>
              <a:pathLst>
                <a:path w="1069213" h="336931">
                  <a:moveTo>
                    <a:pt x="0" y="319405"/>
                  </a:moveTo>
                  <a:cubicBezTo>
                    <a:pt x="123190" y="240665"/>
                    <a:pt x="255143" y="166243"/>
                    <a:pt x="369570" y="78740"/>
                  </a:cubicBezTo>
                  <a:cubicBezTo>
                    <a:pt x="470789" y="0"/>
                    <a:pt x="550037" y="0"/>
                    <a:pt x="655574" y="74422"/>
                  </a:cubicBezTo>
                  <a:cubicBezTo>
                    <a:pt x="787654" y="166243"/>
                    <a:pt x="928370" y="236347"/>
                    <a:pt x="1069213" y="315087"/>
                  </a:cubicBezTo>
                  <a:cubicBezTo>
                    <a:pt x="1064768" y="323850"/>
                    <a:pt x="1064768" y="328168"/>
                    <a:pt x="1064768" y="332613"/>
                  </a:cubicBezTo>
                  <a:cubicBezTo>
                    <a:pt x="1029589" y="323850"/>
                    <a:pt x="998728" y="319532"/>
                    <a:pt x="967994" y="306324"/>
                  </a:cubicBezTo>
                  <a:cubicBezTo>
                    <a:pt x="831596" y="227584"/>
                    <a:pt x="695198" y="148844"/>
                    <a:pt x="554355" y="65659"/>
                  </a:cubicBezTo>
                  <a:cubicBezTo>
                    <a:pt x="523494" y="48133"/>
                    <a:pt x="497205" y="43815"/>
                    <a:pt x="461899" y="65659"/>
                  </a:cubicBezTo>
                  <a:cubicBezTo>
                    <a:pt x="343154" y="148844"/>
                    <a:pt x="215519" y="227584"/>
                    <a:pt x="92329" y="302006"/>
                  </a:cubicBezTo>
                  <a:cubicBezTo>
                    <a:pt x="66040" y="319405"/>
                    <a:pt x="35179" y="323850"/>
                    <a:pt x="4445" y="336931"/>
                  </a:cubicBezTo>
                  <a:cubicBezTo>
                    <a:pt x="4445" y="328168"/>
                    <a:pt x="0" y="323850"/>
                    <a:pt x="0" y="319405"/>
                  </a:cubicBezTo>
                  <a:close/>
                </a:path>
              </a:pathLst>
            </a:custGeom>
            <a:solidFill>
              <a:srgbClr val="FFFFFF"/>
            </a:solidFill>
          </p:spPr>
        </p:sp>
      </p:grpSp>
      <p:grpSp>
        <p:nvGrpSpPr>
          <p:cNvPr id="116" name="Group 116"/>
          <p:cNvGrpSpPr/>
          <p:nvPr/>
        </p:nvGrpSpPr>
        <p:grpSpPr>
          <a:xfrm>
            <a:off x="13828860" y="4959900"/>
            <a:ext cx="43740" cy="395280"/>
            <a:chOff x="0" y="0"/>
            <a:chExt cx="58320" cy="527040"/>
          </a:xfrm>
        </p:grpSpPr>
        <p:sp>
          <p:nvSpPr>
            <p:cNvPr id="117" name="Freeform 117"/>
            <p:cNvSpPr/>
            <p:nvPr/>
          </p:nvSpPr>
          <p:spPr>
            <a:xfrm>
              <a:off x="0" y="0"/>
              <a:ext cx="58293" cy="527050"/>
            </a:xfrm>
            <a:custGeom>
              <a:avLst/>
              <a:gdLst/>
              <a:ahLst/>
              <a:cxnLst/>
              <a:rect l="l" t="t" r="r" b="b"/>
              <a:pathLst>
                <a:path w="58293" h="527050">
                  <a:moveTo>
                    <a:pt x="0" y="527050"/>
                  </a:moveTo>
                  <a:cubicBezTo>
                    <a:pt x="0" y="349885"/>
                    <a:pt x="0" y="186055"/>
                    <a:pt x="0" y="17653"/>
                  </a:cubicBezTo>
                  <a:cubicBezTo>
                    <a:pt x="26924" y="13335"/>
                    <a:pt x="58293" y="0"/>
                    <a:pt x="58293" y="44323"/>
                  </a:cubicBezTo>
                  <a:cubicBezTo>
                    <a:pt x="58293" y="199390"/>
                    <a:pt x="58293" y="358775"/>
                    <a:pt x="58293" y="522605"/>
                  </a:cubicBezTo>
                  <a:cubicBezTo>
                    <a:pt x="35814" y="522605"/>
                    <a:pt x="22352" y="522605"/>
                    <a:pt x="0" y="527050"/>
                  </a:cubicBezTo>
                  <a:close/>
                </a:path>
              </a:pathLst>
            </a:custGeom>
            <a:solidFill>
              <a:srgbClr val="FFFFFF"/>
            </a:solidFill>
          </p:spPr>
        </p:sp>
      </p:grpSp>
      <p:grpSp>
        <p:nvGrpSpPr>
          <p:cNvPr id="118" name="Group 118"/>
          <p:cNvGrpSpPr/>
          <p:nvPr/>
        </p:nvGrpSpPr>
        <p:grpSpPr>
          <a:xfrm>
            <a:off x="13180860" y="4971240"/>
            <a:ext cx="32940" cy="384480"/>
            <a:chOff x="0" y="0"/>
            <a:chExt cx="43920" cy="512640"/>
          </a:xfrm>
        </p:grpSpPr>
        <p:sp>
          <p:nvSpPr>
            <p:cNvPr id="119" name="Freeform 119"/>
            <p:cNvSpPr/>
            <p:nvPr/>
          </p:nvSpPr>
          <p:spPr>
            <a:xfrm>
              <a:off x="0" y="0"/>
              <a:ext cx="43942" cy="512699"/>
            </a:xfrm>
            <a:custGeom>
              <a:avLst/>
              <a:gdLst/>
              <a:ahLst/>
              <a:cxnLst/>
              <a:rect l="l" t="t" r="r" b="b"/>
              <a:pathLst>
                <a:path w="43942" h="512699">
                  <a:moveTo>
                    <a:pt x="43942" y="512699"/>
                  </a:moveTo>
                  <a:cubicBezTo>
                    <a:pt x="29337" y="512699"/>
                    <a:pt x="18288" y="512699"/>
                    <a:pt x="0" y="512699"/>
                  </a:cubicBezTo>
                  <a:cubicBezTo>
                    <a:pt x="0" y="341757"/>
                    <a:pt x="0" y="170942"/>
                    <a:pt x="0" y="0"/>
                  </a:cubicBezTo>
                  <a:cubicBezTo>
                    <a:pt x="14605" y="0"/>
                    <a:pt x="29337" y="0"/>
                    <a:pt x="43942" y="0"/>
                  </a:cubicBezTo>
                  <a:cubicBezTo>
                    <a:pt x="43942" y="170942"/>
                    <a:pt x="43942" y="341757"/>
                    <a:pt x="43942" y="512699"/>
                  </a:cubicBezTo>
                  <a:close/>
                </a:path>
              </a:pathLst>
            </a:custGeom>
            <a:solidFill>
              <a:srgbClr val="FFFFFF"/>
            </a:solidFill>
          </p:spPr>
        </p:sp>
      </p:grpSp>
      <p:grpSp>
        <p:nvGrpSpPr>
          <p:cNvPr id="120" name="Group 120"/>
          <p:cNvGrpSpPr/>
          <p:nvPr/>
        </p:nvGrpSpPr>
        <p:grpSpPr>
          <a:xfrm>
            <a:off x="13389840" y="4971240"/>
            <a:ext cx="43740" cy="384480"/>
            <a:chOff x="0" y="0"/>
            <a:chExt cx="58320" cy="512640"/>
          </a:xfrm>
        </p:grpSpPr>
        <p:sp>
          <p:nvSpPr>
            <p:cNvPr id="121" name="Freeform 121"/>
            <p:cNvSpPr/>
            <p:nvPr/>
          </p:nvSpPr>
          <p:spPr>
            <a:xfrm>
              <a:off x="0" y="0"/>
              <a:ext cx="58293" cy="512699"/>
            </a:xfrm>
            <a:custGeom>
              <a:avLst/>
              <a:gdLst/>
              <a:ahLst/>
              <a:cxnLst/>
              <a:rect l="l" t="t" r="r" b="b"/>
              <a:pathLst>
                <a:path w="58293" h="512699">
                  <a:moveTo>
                    <a:pt x="0" y="0"/>
                  </a:moveTo>
                  <a:cubicBezTo>
                    <a:pt x="21209" y="0"/>
                    <a:pt x="37084" y="0"/>
                    <a:pt x="58293" y="0"/>
                  </a:cubicBezTo>
                  <a:cubicBezTo>
                    <a:pt x="58293" y="172339"/>
                    <a:pt x="58293" y="335915"/>
                    <a:pt x="58293" y="508254"/>
                  </a:cubicBezTo>
                  <a:cubicBezTo>
                    <a:pt x="37084" y="508254"/>
                    <a:pt x="21209" y="508254"/>
                    <a:pt x="0" y="512699"/>
                  </a:cubicBezTo>
                  <a:cubicBezTo>
                    <a:pt x="0" y="340233"/>
                    <a:pt x="0" y="172339"/>
                    <a:pt x="0" y="0"/>
                  </a:cubicBezTo>
                  <a:close/>
                </a:path>
              </a:pathLst>
            </a:custGeom>
            <a:solidFill>
              <a:srgbClr val="FFFFFF"/>
            </a:solidFill>
          </p:spPr>
        </p:sp>
      </p:grpSp>
      <p:grpSp>
        <p:nvGrpSpPr>
          <p:cNvPr id="122" name="Group 122"/>
          <p:cNvGrpSpPr/>
          <p:nvPr/>
        </p:nvGrpSpPr>
        <p:grpSpPr>
          <a:xfrm>
            <a:off x="13609080" y="4971240"/>
            <a:ext cx="43740" cy="384480"/>
            <a:chOff x="0" y="0"/>
            <a:chExt cx="58320" cy="512640"/>
          </a:xfrm>
        </p:grpSpPr>
        <p:sp>
          <p:nvSpPr>
            <p:cNvPr id="123" name="Freeform 123"/>
            <p:cNvSpPr/>
            <p:nvPr/>
          </p:nvSpPr>
          <p:spPr>
            <a:xfrm>
              <a:off x="0" y="0"/>
              <a:ext cx="58293" cy="512699"/>
            </a:xfrm>
            <a:custGeom>
              <a:avLst/>
              <a:gdLst/>
              <a:ahLst/>
              <a:cxnLst/>
              <a:rect l="l" t="t" r="r" b="b"/>
              <a:pathLst>
                <a:path w="58293" h="512699">
                  <a:moveTo>
                    <a:pt x="0" y="0"/>
                  </a:moveTo>
                  <a:cubicBezTo>
                    <a:pt x="21209" y="0"/>
                    <a:pt x="37084" y="0"/>
                    <a:pt x="58293" y="0"/>
                  </a:cubicBezTo>
                  <a:cubicBezTo>
                    <a:pt x="58293" y="172339"/>
                    <a:pt x="58293" y="335915"/>
                    <a:pt x="58293" y="508254"/>
                  </a:cubicBezTo>
                  <a:cubicBezTo>
                    <a:pt x="37084" y="508254"/>
                    <a:pt x="21209" y="508254"/>
                    <a:pt x="0" y="512699"/>
                  </a:cubicBezTo>
                  <a:cubicBezTo>
                    <a:pt x="0" y="340233"/>
                    <a:pt x="0" y="176784"/>
                    <a:pt x="0" y="0"/>
                  </a:cubicBezTo>
                  <a:close/>
                </a:path>
              </a:pathLst>
            </a:custGeom>
            <a:solidFill>
              <a:srgbClr val="FFFFFF"/>
            </a:solidFill>
          </p:spPr>
        </p:sp>
      </p:grpSp>
      <p:grpSp>
        <p:nvGrpSpPr>
          <p:cNvPr id="124" name="Group 124"/>
          <p:cNvGrpSpPr/>
          <p:nvPr/>
        </p:nvGrpSpPr>
        <p:grpSpPr>
          <a:xfrm>
            <a:off x="13653360" y="1973160"/>
            <a:ext cx="252720" cy="76680"/>
            <a:chOff x="0" y="0"/>
            <a:chExt cx="336960" cy="102240"/>
          </a:xfrm>
        </p:grpSpPr>
        <p:sp>
          <p:nvSpPr>
            <p:cNvPr id="125" name="Freeform 125"/>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7584" y="102235"/>
                    <a:pt x="118110" y="102235"/>
                    <a:pt x="0" y="102235"/>
                  </a:cubicBezTo>
                  <a:cubicBezTo>
                    <a:pt x="0" y="71120"/>
                    <a:pt x="0" y="35560"/>
                    <a:pt x="0" y="0"/>
                  </a:cubicBezTo>
                  <a:cubicBezTo>
                    <a:pt x="113792" y="0"/>
                    <a:pt x="223139" y="0"/>
                    <a:pt x="336931" y="0"/>
                  </a:cubicBezTo>
                  <a:close/>
                </a:path>
              </a:pathLst>
            </a:custGeom>
            <a:solidFill>
              <a:srgbClr val="FFFFFF"/>
            </a:solidFill>
          </p:spPr>
        </p:sp>
      </p:grpSp>
      <p:grpSp>
        <p:nvGrpSpPr>
          <p:cNvPr id="126" name="Group 126"/>
          <p:cNvGrpSpPr/>
          <p:nvPr/>
        </p:nvGrpSpPr>
        <p:grpSpPr>
          <a:xfrm>
            <a:off x="13137120" y="2094120"/>
            <a:ext cx="252720" cy="76680"/>
            <a:chOff x="0" y="0"/>
            <a:chExt cx="336960" cy="102240"/>
          </a:xfrm>
        </p:grpSpPr>
        <p:sp>
          <p:nvSpPr>
            <p:cNvPr id="127" name="Freeform 127"/>
            <p:cNvSpPr/>
            <p:nvPr/>
          </p:nvSpPr>
          <p:spPr>
            <a:xfrm>
              <a:off x="0" y="0"/>
              <a:ext cx="336931" cy="102235"/>
            </a:xfrm>
            <a:custGeom>
              <a:avLst/>
              <a:gdLst/>
              <a:ahLst/>
              <a:cxnLst/>
              <a:rect l="l" t="t" r="r" b="b"/>
              <a:pathLst>
                <a:path w="336931" h="102235">
                  <a:moveTo>
                    <a:pt x="0" y="102235"/>
                  </a:moveTo>
                  <a:cubicBezTo>
                    <a:pt x="0" y="66675"/>
                    <a:pt x="0" y="35560"/>
                    <a:pt x="0" y="0"/>
                  </a:cubicBezTo>
                  <a:cubicBezTo>
                    <a:pt x="113792" y="0"/>
                    <a:pt x="223139" y="0"/>
                    <a:pt x="336931" y="0"/>
                  </a:cubicBezTo>
                  <a:cubicBezTo>
                    <a:pt x="336931" y="35560"/>
                    <a:pt x="336931" y="66675"/>
                    <a:pt x="336931" y="102235"/>
                  </a:cubicBezTo>
                  <a:cubicBezTo>
                    <a:pt x="227584" y="102235"/>
                    <a:pt x="118110" y="102235"/>
                    <a:pt x="0" y="102235"/>
                  </a:cubicBezTo>
                  <a:close/>
                </a:path>
              </a:pathLst>
            </a:custGeom>
            <a:solidFill>
              <a:srgbClr val="FFFFFF"/>
            </a:solidFill>
          </p:spPr>
        </p:sp>
      </p:grpSp>
      <p:grpSp>
        <p:nvGrpSpPr>
          <p:cNvPr id="128" name="Group 128"/>
          <p:cNvGrpSpPr/>
          <p:nvPr/>
        </p:nvGrpSpPr>
        <p:grpSpPr>
          <a:xfrm>
            <a:off x="13356900" y="1709640"/>
            <a:ext cx="252720" cy="76680"/>
            <a:chOff x="0" y="0"/>
            <a:chExt cx="336960" cy="102240"/>
          </a:xfrm>
        </p:grpSpPr>
        <p:sp>
          <p:nvSpPr>
            <p:cNvPr id="129" name="Freeform 129"/>
            <p:cNvSpPr/>
            <p:nvPr/>
          </p:nvSpPr>
          <p:spPr>
            <a:xfrm>
              <a:off x="0" y="0"/>
              <a:ext cx="336931" cy="102235"/>
            </a:xfrm>
            <a:custGeom>
              <a:avLst/>
              <a:gdLst/>
              <a:ahLst/>
              <a:cxnLst/>
              <a:rect l="l" t="t" r="r" b="b"/>
              <a:pathLst>
                <a:path w="336931" h="102235">
                  <a:moveTo>
                    <a:pt x="0" y="102235"/>
                  </a:moveTo>
                  <a:cubicBezTo>
                    <a:pt x="0" y="68199"/>
                    <a:pt x="0" y="34036"/>
                    <a:pt x="0" y="0"/>
                  </a:cubicBezTo>
                  <a:cubicBezTo>
                    <a:pt x="113792" y="0"/>
                    <a:pt x="223139" y="0"/>
                    <a:pt x="336931" y="0"/>
                  </a:cubicBezTo>
                  <a:cubicBezTo>
                    <a:pt x="336931" y="34036"/>
                    <a:pt x="336931" y="63881"/>
                    <a:pt x="336931" y="102235"/>
                  </a:cubicBezTo>
                  <a:cubicBezTo>
                    <a:pt x="223139" y="102235"/>
                    <a:pt x="113792" y="102235"/>
                    <a:pt x="0" y="102235"/>
                  </a:cubicBezTo>
                  <a:close/>
                </a:path>
              </a:pathLst>
            </a:custGeom>
            <a:solidFill>
              <a:srgbClr val="FFFFFF"/>
            </a:solidFill>
          </p:spPr>
        </p:sp>
      </p:grpSp>
      <p:grpSp>
        <p:nvGrpSpPr>
          <p:cNvPr id="130" name="Group 130"/>
          <p:cNvGrpSpPr/>
          <p:nvPr/>
        </p:nvGrpSpPr>
        <p:grpSpPr>
          <a:xfrm>
            <a:off x="13740840" y="2094120"/>
            <a:ext cx="252720" cy="76680"/>
            <a:chOff x="0" y="0"/>
            <a:chExt cx="336960" cy="102240"/>
          </a:xfrm>
        </p:grpSpPr>
        <p:sp>
          <p:nvSpPr>
            <p:cNvPr id="131" name="Freeform 131"/>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3139" y="102235"/>
                    <a:pt x="113792" y="102235"/>
                    <a:pt x="0" y="102235"/>
                  </a:cubicBezTo>
                  <a:cubicBezTo>
                    <a:pt x="0" y="71120"/>
                    <a:pt x="0" y="40005"/>
                    <a:pt x="0" y="0"/>
                  </a:cubicBezTo>
                  <a:cubicBezTo>
                    <a:pt x="109347" y="0"/>
                    <a:pt x="218821" y="0"/>
                    <a:pt x="336931" y="0"/>
                  </a:cubicBezTo>
                  <a:close/>
                </a:path>
              </a:pathLst>
            </a:custGeom>
            <a:solidFill>
              <a:srgbClr val="FFFFFF"/>
            </a:solidFill>
          </p:spPr>
        </p:sp>
      </p:grpSp>
      <p:grpSp>
        <p:nvGrpSpPr>
          <p:cNvPr id="132" name="Group 132"/>
          <p:cNvGrpSpPr/>
          <p:nvPr/>
        </p:nvGrpSpPr>
        <p:grpSpPr>
          <a:xfrm>
            <a:off x="13137120" y="1841400"/>
            <a:ext cx="252720" cy="76680"/>
            <a:chOff x="0" y="0"/>
            <a:chExt cx="336960" cy="102240"/>
          </a:xfrm>
        </p:grpSpPr>
        <p:sp>
          <p:nvSpPr>
            <p:cNvPr id="133" name="Freeform 133"/>
            <p:cNvSpPr/>
            <p:nvPr/>
          </p:nvSpPr>
          <p:spPr>
            <a:xfrm>
              <a:off x="0" y="0"/>
              <a:ext cx="336931" cy="102235"/>
            </a:xfrm>
            <a:custGeom>
              <a:avLst/>
              <a:gdLst/>
              <a:ahLst/>
              <a:cxnLst/>
              <a:rect l="l" t="t" r="r" b="b"/>
              <a:pathLst>
                <a:path w="336931" h="102235">
                  <a:moveTo>
                    <a:pt x="336931" y="0"/>
                  </a:moveTo>
                  <a:cubicBezTo>
                    <a:pt x="336931" y="35560"/>
                    <a:pt x="336931" y="66675"/>
                    <a:pt x="336931" y="102235"/>
                  </a:cubicBezTo>
                  <a:cubicBezTo>
                    <a:pt x="226060" y="102235"/>
                    <a:pt x="115189" y="102235"/>
                    <a:pt x="0" y="102235"/>
                  </a:cubicBezTo>
                  <a:cubicBezTo>
                    <a:pt x="0" y="71120"/>
                    <a:pt x="0" y="35560"/>
                    <a:pt x="0" y="0"/>
                  </a:cubicBezTo>
                  <a:cubicBezTo>
                    <a:pt x="110871" y="0"/>
                    <a:pt x="221742" y="0"/>
                    <a:pt x="336931" y="0"/>
                  </a:cubicBezTo>
                  <a:close/>
                </a:path>
              </a:pathLst>
            </a:custGeom>
            <a:solidFill>
              <a:srgbClr val="FFFFFF"/>
            </a:solidFill>
          </p:spPr>
        </p:sp>
      </p:grpSp>
      <p:grpSp>
        <p:nvGrpSpPr>
          <p:cNvPr id="134" name="Group 134"/>
          <p:cNvGrpSpPr/>
          <p:nvPr/>
        </p:nvGrpSpPr>
        <p:grpSpPr>
          <a:xfrm>
            <a:off x="13653360" y="2225880"/>
            <a:ext cx="252720" cy="76680"/>
            <a:chOff x="0" y="0"/>
            <a:chExt cx="336960" cy="102240"/>
          </a:xfrm>
        </p:grpSpPr>
        <p:sp>
          <p:nvSpPr>
            <p:cNvPr id="135" name="Freeform 135"/>
            <p:cNvSpPr/>
            <p:nvPr/>
          </p:nvSpPr>
          <p:spPr>
            <a:xfrm>
              <a:off x="0" y="0"/>
              <a:ext cx="336931" cy="102235"/>
            </a:xfrm>
            <a:custGeom>
              <a:avLst/>
              <a:gdLst/>
              <a:ahLst/>
              <a:cxnLst/>
              <a:rect l="l" t="t" r="r" b="b"/>
              <a:pathLst>
                <a:path w="336931" h="102235">
                  <a:moveTo>
                    <a:pt x="0" y="0"/>
                  </a:moveTo>
                  <a:cubicBezTo>
                    <a:pt x="113792" y="0"/>
                    <a:pt x="223139" y="0"/>
                    <a:pt x="336931" y="0"/>
                  </a:cubicBezTo>
                  <a:cubicBezTo>
                    <a:pt x="336931" y="34036"/>
                    <a:pt x="336931" y="63881"/>
                    <a:pt x="336931" y="102235"/>
                  </a:cubicBezTo>
                  <a:cubicBezTo>
                    <a:pt x="227584" y="102235"/>
                    <a:pt x="113792" y="102235"/>
                    <a:pt x="0" y="102235"/>
                  </a:cubicBezTo>
                  <a:cubicBezTo>
                    <a:pt x="0" y="68199"/>
                    <a:pt x="0" y="38354"/>
                    <a:pt x="0" y="0"/>
                  </a:cubicBezTo>
                  <a:close/>
                </a:path>
              </a:pathLst>
            </a:custGeom>
            <a:solidFill>
              <a:srgbClr val="FFFFFF"/>
            </a:solidFill>
          </p:spPr>
        </p:sp>
      </p:grpSp>
      <p:grpSp>
        <p:nvGrpSpPr>
          <p:cNvPr id="136" name="Group 136"/>
          <p:cNvGrpSpPr/>
          <p:nvPr/>
        </p:nvGrpSpPr>
        <p:grpSpPr>
          <a:xfrm>
            <a:off x="13049100" y="2225880"/>
            <a:ext cx="252720" cy="76680"/>
            <a:chOff x="0" y="0"/>
            <a:chExt cx="336960" cy="102240"/>
          </a:xfrm>
        </p:grpSpPr>
        <p:sp>
          <p:nvSpPr>
            <p:cNvPr id="137" name="Freeform 137"/>
            <p:cNvSpPr/>
            <p:nvPr/>
          </p:nvSpPr>
          <p:spPr>
            <a:xfrm>
              <a:off x="0" y="0"/>
              <a:ext cx="336931" cy="102235"/>
            </a:xfrm>
            <a:custGeom>
              <a:avLst/>
              <a:gdLst/>
              <a:ahLst/>
              <a:cxnLst/>
              <a:rect l="l" t="t" r="r" b="b"/>
              <a:pathLst>
                <a:path w="336931" h="102235">
                  <a:moveTo>
                    <a:pt x="336931" y="102235"/>
                  </a:moveTo>
                  <a:cubicBezTo>
                    <a:pt x="221615" y="102235"/>
                    <a:pt x="115189" y="102235"/>
                    <a:pt x="0" y="102235"/>
                  </a:cubicBezTo>
                  <a:cubicBezTo>
                    <a:pt x="0" y="68199"/>
                    <a:pt x="0" y="34036"/>
                    <a:pt x="0" y="0"/>
                  </a:cubicBezTo>
                  <a:cubicBezTo>
                    <a:pt x="115316" y="0"/>
                    <a:pt x="226060" y="0"/>
                    <a:pt x="336931" y="0"/>
                  </a:cubicBezTo>
                  <a:cubicBezTo>
                    <a:pt x="336931" y="38354"/>
                    <a:pt x="336931" y="68199"/>
                    <a:pt x="336931" y="102235"/>
                  </a:cubicBezTo>
                  <a:close/>
                </a:path>
              </a:pathLst>
            </a:custGeom>
            <a:solidFill>
              <a:srgbClr val="FFFFFF"/>
            </a:solidFill>
          </p:spPr>
        </p:sp>
      </p:grpSp>
      <p:grpSp>
        <p:nvGrpSpPr>
          <p:cNvPr id="138" name="Group 138"/>
          <p:cNvGrpSpPr/>
          <p:nvPr/>
        </p:nvGrpSpPr>
        <p:grpSpPr>
          <a:xfrm>
            <a:off x="13444380" y="2094120"/>
            <a:ext cx="241380" cy="88020"/>
            <a:chOff x="0" y="0"/>
            <a:chExt cx="321840" cy="117360"/>
          </a:xfrm>
        </p:grpSpPr>
        <p:sp>
          <p:nvSpPr>
            <p:cNvPr id="139" name="Freeform 139"/>
            <p:cNvSpPr/>
            <p:nvPr/>
          </p:nvSpPr>
          <p:spPr>
            <a:xfrm>
              <a:off x="0" y="0"/>
              <a:ext cx="321818" cy="117348"/>
            </a:xfrm>
            <a:custGeom>
              <a:avLst/>
              <a:gdLst/>
              <a:ahLst/>
              <a:cxnLst/>
              <a:rect l="l" t="t" r="r" b="b"/>
              <a:pathLst>
                <a:path w="321818" h="117348">
                  <a:moveTo>
                    <a:pt x="321818" y="117348"/>
                  </a:moveTo>
                  <a:cubicBezTo>
                    <a:pt x="214503" y="117348"/>
                    <a:pt x="107315" y="117348"/>
                    <a:pt x="0" y="117348"/>
                  </a:cubicBezTo>
                  <a:cubicBezTo>
                    <a:pt x="0" y="78232"/>
                    <a:pt x="0" y="44069"/>
                    <a:pt x="0" y="0"/>
                  </a:cubicBezTo>
                  <a:cubicBezTo>
                    <a:pt x="107315" y="0"/>
                    <a:pt x="214503" y="0"/>
                    <a:pt x="321818" y="0"/>
                  </a:cubicBezTo>
                  <a:cubicBezTo>
                    <a:pt x="321818" y="39116"/>
                    <a:pt x="321818" y="73406"/>
                    <a:pt x="321818" y="117348"/>
                  </a:cubicBezTo>
                  <a:close/>
                </a:path>
              </a:pathLst>
            </a:custGeom>
            <a:solidFill>
              <a:srgbClr val="FFFFFF"/>
            </a:solidFill>
          </p:spPr>
        </p:sp>
      </p:grpSp>
      <p:grpSp>
        <p:nvGrpSpPr>
          <p:cNvPr id="140" name="Group 140"/>
          <p:cNvGrpSpPr/>
          <p:nvPr/>
        </p:nvGrpSpPr>
        <p:grpSpPr>
          <a:xfrm>
            <a:off x="13356900" y="2225880"/>
            <a:ext cx="241380" cy="76680"/>
            <a:chOff x="0" y="0"/>
            <a:chExt cx="321840" cy="102240"/>
          </a:xfrm>
        </p:grpSpPr>
        <p:sp>
          <p:nvSpPr>
            <p:cNvPr id="141" name="Freeform 141"/>
            <p:cNvSpPr/>
            <p:nvPr/>
          </p:nvSpPr>
          <p:spPr>
            <a:xfrm>
              <a:off x="0" y="0"/>
              <a:ext cx="321818" cy="102235"/>
            </a:xfrm>
            <a:custGeom>
              <a:avLst/>
              <a:gdLst/>
              <a:ahLst/>
              <a:cxnLst/>
              <a:rect l="l" t="t" r="r" b="b"/>
              <a:pathLst>
                <a:path w="321818" h="102235">
                  <a:moveTo>
                    <a:pt x="0" y="0"/>
                  </a:moveTo>
                  <a:cubicBezTo>
                    <a:pt x="107315" y="0"/>
                    <a:pt x="210312" y="0"/>
                    <a:pt x="321818" y="0"/>
                  </a:cubicBezTo>
                  <a:cubicBezTo>
                    <a:pt x="321818" y="34036"/>
                    <a:pt x="321818" y="68199"/>
                    <a:pt x="321818" y="102235"/>
                  </a:cubicBezTo>
                  <a:cubicBezTo>
                    <a:pt x="214503" y="102235"/>
                    <a:pt x="107315" y="102235"/>
                    <a:pt x="0" y="102235"/>
                  </a:cubicBezTo>
                  <a:cubicBezTo>
                    <a:pt x="0" y="68199"/>
                    <a:pt x="0" y="38354"/>
                    <a:pt x="0" y="0"/>
                  </a:cubicBezTo>
                  <a:close/>
                </a:path>
              </a:pathLst>
            </a:custGeom>
            <a:solidFill>
              <a:srgbClr val="FFFFFF"/>
            </a:solidFill>
          </p:spPr>
        </p:sp>
      </p:grpSp>
      <p:grpSp>
        <p:nvGrpSpPr>
          <p:cNvPr id="142" name="Group 142"/>
          <p:cNvGrpSpPr/>
          <p:nvPr/>
        </p:nvGrpSpPr>
        <p:grpSpPr>
          <a:xfrm>
            <a:off x="13444380" y="1841400"/>
            <a:ext cx="252720" cy="76680"/>
            <a:chOff x="0" y="0"/>
            <a:chExt cx="336960" cy="102240"/>
          </a:xfrm>
        </p:grpSpPr>
        <p:sp>
          <p:nvSpPr>
            <p:cNvPr id="143" name="Freeform 143"/>
            <p:cNvSpPr/>
            <p:nvPr/>
          </p:nvSpPr>
          <p:spPr>
            <a:xfrm>
              <a:off x="0" y="0"/>
              <a:ext cx="336931" cy="102235"/>
            </a:xfrm>
            <a:custGeom>
              <a:avLst/>
              <a:gdLst/>
              <a:ahLst/>
              <a:cxnLst/>
              <a:rect l="l" t="t" r="r" b="b"/>
              <a:pathLst>
                <a:path w="336931" h="102235">
                  <a:moveTo>
                    <a:pt x="336931" y="0"/>
                  </a:moveTo>
                  <a:cubicBezTo>
                    <a:pt x="336931" y="31115"/>
                    <a:pt x="336931" y="66675"/>
                    <a:pt x="336931" y="102235"/>
                  </a:cubicBezTo>
                  <a:cubicBezTo>
                    <a:pt x="226060" y="102235"/>
                    <a:pt x="115189" y="102235"/>
                    <a:pt x="0" y="102235"/>
                  </a:cubicBezTo>
                  <a:cubicBezTo>
                    <a:pt x="0" y="66675"/>
                    <a:pt x="0" y="35560"/>
                    <a:pt x="0" y="0"/>
                  </a:cubicBezTo>
                  <a:cubicBezTo>
                    <a:pt x="110871" y="0"/>
                    <a:pt x="221742" y="0"/>
                    <a:pt x="336931" y="0"/>
                  </a:cubicBezTo>
                  <a:close/>
                </a:path>
              </a:pathLst>
            </a:custGeom>
            <a:solidFill>
              <a:srgbClr val="FFFFFF"/>
            </a:solidFill>
          </p:spPr>
        </p:sp>
      </p:grpSp>
      <p:grpSp>
        <p:nvGrpSpPr>
          <p:cNvPr id="144" name="Group 144"/>
          <p:cNvGrpSpPr/>
          <p:nvPr/>
        </p:nvGrpSpPr>
        <p:grpSpPr>
          <a:xfrm>
            <a:off x="13356900" y="1973160"/>
            <a:ext cx="241380" cy="76680"/>
            <a:chOff x="0" y="0"/>
            <a:chExt cx="321840" cy="102240"/>
          </a:xfrm>
        </p:grpSpPr>
        <p:sp>
          <p:nvSpPr>
            <p:cNvPr id="145" name="Freeform 145"/>
            <p:cNvSpPr/>
            <p:nvPr/>
          </p:nvSpPr>
          <p:spPr>
            <a:xfrm>
              <a:off x="0" y="0"/>
              <a:ext cx="321818" cy="102235"/>
            </a:xfrm>
            <a:custGeom>
              <a:avLst/>
              <a:gdLst/>
              <a:ahLst/>
              <a:cxnLst/>
              <a:rect l="l" t="t" r="r" b="b"/>
              <a:pathLst>
                <a:path w="321818" h="102235">
                  <a:moveTo>
                    <a:pt x="0" y="102235"/>
                  </a:moveTo>
                  <a:cubicBezTo>
                    <a:pt x="0" y="66675"/>
                    <a:pt x="0" y="35560"/>
                    <a:pt x="0" y="0"/>
                  </a:cubicBezTo>
                  <a:cubicBezTo>
                    <a:pt x="105918" y="0"/>
                    <a:pt x="211709" y="0"/>
                    <a:pt x="321818" y="0"/>
                  </a:cubicBezTo>
                  <a:cubicBezTo>
                    <a:pt x="321818" y="35560"/>
                    <a:pt x="321818" y="66675"/>
                    <a:pt x="321818" y="102235"/>
                  </a:cubicBezTo>
                  <a:cubicBezTo>
                    <a:pt x="215900" y="102235"/>
                    <a:pt x="110109" y="102235"/>
                    <a:pt x="0" y="102235"/>
                  </a:cubicBezTo>
                  <a:close/>
                </a:path>
              </a:pathLst>
            </a:custGeom>
            <a:solidFill>
              <a:srgbClr val="FFFFFF"/>
            </a:solidFill>
          </p:spPr>
        </p:sp>
      </p:grpSp>
      <p:grpSp>
        <p:nvGrpSpPr>
          <p:cNvPr id="146" name="Group 146"/>
          <p:cNvGrpSpPr/>
          <p:nvPr/>
        </p:nvGrpSpPr>
        <p:grpSpPr>
          <a:xfrm>
            <a:off x="16409520" y="5058720"/>
            <a:ext cx="691740" cy="471960"/>
            <a:chOff x="0" y="0"/>
            <a:chExt cx="922320" cy="629280"/>
          </a:xfrm>
        </p:grpSpPr>
        <p:sp>
          <p:nvSpPr>
            <p:cNvPr id="147" name="Freeform 147"/>
            <p:cNvSpPr/>
            <p:nvPr/>
          </p:nvSpPr>
          <p:spPr>
            <a:xfrm>
              <a:off x="0" y="0"/>
              <a:ext cx="922274" cy="629285"/>
            </a:xfrm>
            <a:custGeom>
              <a:avLst/>
              <a:gdLst/>
              <a:ahLst/>
              <a:cxnLst/>
              <a:rect l="l" t="t" r="r" b="b"/>
              <a:pathLst>
                <a:path w="922274" h="629285">
                  <a:moveTo>
                    <a:pt x="0" y="0"/>
                  </a:moveTo>
                  <a:cubicBezTo>
                    <a:pt x="308864" y="0"/>
                    <a:pt x="613410" y="0"/>
                    <a:pt x="922274" y="0"/>
                  </a:cubicBezTo>
                  <a:cubicBezTo>
                    <a:pt x="922274" y="43688"/>
                    <a:pt x="922274" y="87376"/>
                    <a:pt x="922274" y="131064"/>
                  </a:cubicBezTo>
                  <a:cubicBezTo>
                    <a:pt x="922274" y="270891"/>
                    <a:pt x="922274" y="415163"/>
                    <a:pt x="922274" y="559308"/>
                  </a:cubicBezTo>
                  <a:cubicBezTo>
                    <a:pt x="922274" y="629285"/>
                    <a:pt x="922274" y="629285"/>
                    <a:pt x="851662" y="629285"/>
                  </a:cubicBezTo>
                  <a:cubicBezTo>
                    <a:pt x="838454" y="629285"/>
                    <a:pt x="825246" y="629285"/>
                    <a:pt x="807593" y="624967"/>
                  </a:cubicBezTo>
                  <a:cubicBezTo>
                    <a:pt x="807593" y="541909"/>
                    <a:pt x="807593" y="458851"/>
                    <a:pt x="807593" y="380238"/>
                  </a:cubicBezTo>
                  <a:cubicBezTo>
                    <a:pt x="807593" y="327787"/>
                    <a:pt x="807593" y="271018"/>
                    <a:pt x="807593" y="218567"/>
                  </a:cubicBezTo>
                  <a:cubicBezTo>
                    <a:pt x="807593" y="183642"/>
                    <a:pt x="794385" y="170434"/>
                    <a:pt x="759079" y="170434"/>
                  </a:cubicBezTo>
                  <a:cubicBezTo>
                    <a:pt x="701675" y="170434"/>
                    <a:pt x="644398" y="174752"/>
                    <a:pt x="586994" y="170434"/>
                  </a:cubicBezTo>
                  <a:cubicBezTo>
                    <a:pt x="534035" y="166116"/>
                    <a:pt x="516382" y="187960"/>
                    <a:pt x="516382" y="235966"/>
                  </a:cubicBezTo>
                  <a:cubicBezTo>
                    <a:pt x="520827" y="340868"/>
                    <a:pt x="516382" y="445770"/>
                    <a:pt x="516382" y="546227"/>
                  </a:cubicBezTo>
                  <a:cubicBezTo>
                    <a:pt x="516382" y="572389"/>
                    <a:pt x="516382" y="598678"/>
                    <a:pt x="516382" y="629285"/>
                  </a:cubicBezTo>
                  <a:cubicBezTo>
                    <a:pt x="450215" y="629285"/>
                    <a:pt x="388366" y="629285"/>
                    <a:pt x="326644" y="629285"/>
                  </a:cubicBezTo>
                  <a:cubicBezTo>
                    <a:pt x="229616" y="629285"/>
                    <a:pt x="136906" y="629285"/>
                    <a:pt x="44196" y="629285"/>
                  </a:cubicBezTo>
                  <a:cubicBezTo>
                    <a:pt x="30861" y="624967"/>
                    <a:pt x="0" y="607441"/>
                    <a:pt x="0" y="598678"/>
                  </a:cubicBezTo>
                  <a:cubicBezTo>
                    <a:pt x="0" y="402082"/>
                    <a:pt x="0" y="205359"/>
                    <a:pt x="0" y="0"/>
                  </a:cubicBezTo>
                  <a:close/>
                  <a:moveTo>
                    <a:pt x="225044" y="397637"/>
                  </a:moveTo>
                  <a:cubicBezTo>
                    <a:pt x="357378" y="397637"/>
                    <a:pt x="344170" y="415163"/>
                    <a:pt x="344170" y="283972"/>
                  </a:cubicBezTo>
                  <a:cubicBezTo>
                    <a:pt x="344170" y="157226"/>
                    <a:pt x="352933" y="170307"/>
                    <a:pt x="233807" y="170307"/>
                  </a:cubicBezTo>
                  <a:cubicBezTo>
                    <a:pt x="101473" y="170307"/>
                    <a:pt x="114681" y="157226"/>
                    <a:pt x="114681" y="288290"/>
                  </a:cubicBezTo>
                  <a:cubicBezTo>
                    <a:pt x="114681" y="401955"/>
                    <a:pt x="97028" y="397510"/>
                    <a:pt x="225044" y="397510"/>
                  </a:cubicBezTo>
                  <a:close/>
                </a:path>
              </a:pathLst>
            </a:custGeom>
            <a:solidFill>
              <a:srgbClr val="FFFFFF"/>
            </a:solidFill>
          </p:spPr>
        </p:sp>
      </p:grpSp>
      <p:grpSp>
        <p:nvGrpSpPr>
          <p:cNvPr id="148" name="Group 148"/>
          <p:cNvGrpSpPr/>
          <p:nvPr/>
        </p:nvGrpSpPr>
        <p:grpSpPr>
          <a:xfrm>
            <a:off x="16321500" y="4586760"/>
            <a:ext cx="878580" cy="428220"/>
            <a:chOff x="0" y="0"/>
            <a:chExt cx="1171440" cy="570960"/>
          </a:xfrm>
        </p:grpSpPr>
        <p:sp>
          <p:nvSpPr>
            <p:cNvPr id="149" name="Freeform 149"/>
            <p:cNvSpPr/>
            <p:nvPr/>
          </p:nvSpPr>
          <p:spPr>
            <a:xfrm>
              <a:off x="0" y="0"/>
              <a:ext cx="1171448" cy="570992"/>
            </a:xfrm>
            <a:custGeom>
              <a:avLst/>
              <a:gdLst/>
              <a:ahLst/>
              <a:cxnLst/>
              <a:rect l="l" t="t" r="r" b="b"/>
              <a:pathLst>
                <a:path w="1171448" h="570992">
                  <a:moveTo>
                    <a:pt x="1171448" y="570992"/>
                  </a:moveTo>
                  <a:cubicBezTo>
                    <a:pt x="776605" y="570992"/>
                    <a:pt x="394843" y="570992"/>
                    <a:pt x="0" y="570992"/>
                  </a:cubicBezTo>
                  <a:cubicBezTo>
                    <a:pt x="201803" y="374650"/>
                    <a:pt x="390525" y="187325"/>
                    <a:pt x="583565" y="0"/>
                  </a:cubicBezTo>
                  <a:cubicBezTo>
                    <a:pt x="781050" y="187325"/>
                    <a:pt x="969645" y="374650"/>
                    <a:pt x="1171448" y="570992"/>
                  </a:cubicBezTo>
                  <a:close/>
                </a:path>
              </a:pathLst>
            </a:custGeom>
            <a:solidFill>
              <a:srgbClr val="FFFFFF"/>
            </a:solidFill>
          </p:spPr>
        </p:sp>
      </p:grpSp>
      <p:grpSp>
        <p:nvGrpSpPr>
          <p:cNvPr id="150" name="Group 150"/>
          <p:cNvGrpSpPr/>
          <p:nvPr/>
        </p:nvGrpSpPr>
        <p:grpSpPr>
          <a:xfrm>
            <a:off x="16848540" y="5223420"/>
            <a:ext cx="131760" cy="296460"/>
            <a:chOff x="0" y="0"/>
            <a:chExt cx="175680" cy="395280"/>
          </a:xfrm>
        </p:grpSpPr>
        <p:sp>
          <p:nvSpPr>
            <p:cNvPr id="151" name="Freeform 151"/>
            <p:cNvSpPr/>
            <p:nvPr/>
          </p:nvSpPr>
          <p:spPr>
            <a:xfrm>
              <a:off x="0" y="0"/>
              <a:ext cx="175641" cy="395224"/>
            </a:xfrm>
            <a:custGeom>
              <a:avLst/>
              <a:gdLst/>
              <a:ahLst/>
              <a:cxnLst/>
              <a:rect l="l" t="t" r="r" b="b"/>
              <a:pathLst>
                <a:path w="175641" h="395224">
                  <a:moveTo>
                    <a:pt x="175641" y="395224"/>
                  </a:moveTo>
                  <a:cubicBezTo>
                    <a:pt x="110871" y="395224"/>
                    <a:pt x="60071" y="395224"/>
                    <a:pt x="0" y="395224"/>
                  </a:cubicBezTo>
                  <a:cubicBezTo>
                    <a:pt x="0" y="267970"/>
                    <a:pt x="0" y="136144"/>
                    <a:pt x="0" y="0"/>
                  </a:cubicBezTo>
                  <a:cubicBezTo>
                    <a:pt x="50800" y="0"/>
                    <a:pt x="97028" y="0"/>
                    <a:pt x="147955" y="4445"/>
                  </a:cubicBezTo>
                  <a:cubicBezTo>
                    <a:pt x="157226" y="4445"/>
                    <a:pt x="175641" y="21971"/>
                    <a:pt x="175641" y="30734"/>
                  </a:cubicBezTo>
                  <a:cubicBezTo>
                    <a:pt x="175641" y="149352"/>
                    <a:pt x="175641" y="267843"/>
                    <a:pt x="175641" y="395224"/>
                  </a:cubicBezTo>
                  <a:close/>
                </a:path>
              </a:pathLst>
            </a:custGeom>
            <a:solidFill>
              <a:srgbClr val="FFFFFF"/>
            </a:solidFill>
          </p:spPr>
        </p:sp>
      </p:grpSp>
      <p:grpSp>
        <p:nvGrpSpPr>
          <p:cNvPr id="152" name="Group 152"/>
          <p:cNvGrpSpPr/>
          <p:nvPr/>
        </p:nvGrpSpPr>
        <p:grpSpPr>
          <a:xfrm>
            <a:off x="16277760" y="3049380"/>
            <a:ext cx="955260" cy="955260"/>
            <a:chOff x="0" y="0"/>
            <a:chExt cx="1273680" cy="1273680"/>
          </a:xfrm>
        </p:grpSpPr>
        <p:sp>
          <p:nvSpPr>
            <p:cNvPr id="153" name="Freeform 153"/>
            <p:cNvSpPr/>
            <p:nvPr/>
          </p:nvSpPr>
          <p:spPr>
            <a:xfrm>
              <a:off x="-381" y="0"/>
              <a:ext cx="1273810" cy="1273302"/>
            </a:xfrm>
            <a:custGeom>
              <a:avLst/>
              <a:gdLst/>
              <a:ahLst/>
              <a:cxnLst/>
              <a:rect l="l" t="t" r="r" b="b"/>
              <a:pathLst>
                <a:path w="1273810" h="1273302">
                  <a:moveTo>
                    <a:pt x="167894" y="987171"/>
                  </a:moveTo>
                  <a:cubicBezTo>
                    <a:pt x="141478" y="987171"/>
                    <a:pt x="115062" y="982726"/>
                    <a:pt x="92964" y="987171"/>
                  </a:cubicBezTo>
                  <a:cubicBezTo>
                    <a:pt x="84201" y="987171"/>
                    <a:pt x="75311" y="1004824"/>
                    <a:pt x="66548" y="1013587"/>
                  </a:cubicBezTo>
                  <a:cubicBezTo>
                    <a:pt x="75311" y="1022350"/>
                    <a:pt x="84201" y="1040003"/>
                    <a:pt x="97409" y="1040003"/>
                  </a:cubicBezTo>
                  <a:cubicBezTo>
                    <a:pt x="119507" y="1044448"/>
                    <a:pt x="141478" y="1040003"/>
                    <a:pt x="150241" y="1040003"/>
                  </a:cubicBezTo>
                  <a:cubicBezTo>
                    <a:pt x="181102" y="1075309"/>
                    <a:pt x="203073" y="1092835"/>
                    <a:pt x="225171" y="1114933"/>
                  </a:cubicBezTo>
                  <a:cubicBezTo>
                    <a:pt x="229616" y="1114933"/>
                    <a:pt x="233934" y="1110488"/>
                    <a:pt x="233934" y="1110488"/>
                  </a:cubicBezTo>
                  <a:cubicBezTo>
                    <a:pt x="233934" y="1136904"/>
                    <a:pt x="233934" y="1159002"/>
                    <a:pt x="238379" y="1185418"/>
                  </a:cubicBezTo>
                  <a:cubicBezTo>
                    <a:pt x="238379" y="1194181"/>
                    <a:pt x="251587" y="1203071"/>
                    <a:pt x="264795" y="1211834"/>
                  </a:cubicBezTo>
                  <a:cubicBezTo>
                    <a:pt x="273558" y="1203071"/>
                    <a:pt x="286893" y="1194181"/>
                    <a:pt x="291211" y="1185418"/>
                  </a:cubicBezTo>
                  <a:cubicBezTo>
                    <a:pt x="291211" y="1159002"/>
                    <a:pt x="291211" y="1136904"/>
                    <a:pt x="291211" y="1106043"/>
                  </a:cubicBezTo>
                  <a:cubicBezTo>
                    <a:pt x="326517" y="1106043"/>
                    <a:pt x="361696" y="1106043"/>
                    <a:pt x="392557" y="1106043"/>
                  </a:cubicBezTo>
                  <a:cubicBezTo>
                    <a:pt x="405765" y="1123696"/>
                    <a:pt x="418973" y="1141349"/>
                    <a:pt x="436626" y="1158875"/>
                  </a:cubicBezTo>
                  <a:cubicBezTo>
                    <a:pt x="449834" y="1141222"/>
                    <a:pt x="463042" y="1128014"/>
                    <a:pt x="480695" y="1106043"/>
                  </a:cubicBezTo>
                  <a:cubicBezTo>
                    <a:pt x="502793" y="1106043"/>
                    <a:pt x="537972" y="1106043"/>
                    <a:pt x="564388" y="1106043"/>
                  </a:cubicBezTo>
                  <a:cubicBezTo>
                    <a:pt x="582041" y="1123696"/>
                    <a:pt x="595249" y="1141349"/>
                    <a:pt x="608457" y="1154557"/>
                  </a:cubicBezTo>
                  <a:cubicBezTo>
                    <a:pt x="621665" y="1141349"/>
                    <a:pt x="634873" y="1128141"/>
                    <a:pt x="652526" y="1106043"/>
                  </a:cubicBezTo>
                  <a:cubicBezTo>
                    <a:pt x="674624" y="1106043"/>
                    <a:pt x="709803" y="1106043"/>
                    <a:pt x="753872" y="1106043"/>
                  </a:cubicBezTo>
                  <a:cubicBezTo>
                    <a:pt x="753872" y="1132459"/>
                    <a:pt x="749427" y="1154557"/>
                    <a:pt x="753872" y="1176528"/>
                  </a:cubicBezTo>
                  <a:cubicBezTo>
                    <a:pt x="758317" y="1189736"/>
                    <a:pt x="771525" y="1202944"/>
                    <a:pt x="780288" y="1211834"/>
                  </a:cubicBezTo>
                  <a:cubicBezTo>
                    <a:pt x="789051" y="1203071"/>
                    <a:pt x="806704" y="1189736"/>
                    <a:pt x="806704" y="1176528"/>
                  </a:cubicBezTo>
                  <a:cubicBezTo>
                    <a:pt x="815467" y="1154430"/>
                    <a:pt x="811149" y="1132459"/>
                    <a:pt x="811149" y="1110361"/>
                  </a:cubicBezTo>
                  <a:cubicBezTo>
                    <a:pt x="846455" y="1110361"/>
                    <a:pt x="881634" y="1110361"/>
                    <a:pt x="912495" y="1110361"/>
                  </a:cubicBezTo>
                  <a:cubicBezTo>
                    <a:pt x="925703" y="1128014"/>
                    <a:pt x="938911" y="1141222"/>
                    <a:pt x="952119" y="1154430"/>
                  </a:cubicBezTo>
                  <a:cubicBezTo>
                    <a:pt x="965327" y="1141222"/>
                    <a:pt x="978535" y="1128014"/>
                    <a:pt x="1000633" y="1105916"/>
                  </a:cubicBezTo>
                  <a:cubicBezTo>
                    <a:pt x="1022731" y="1105916"/>
                    <a:pt x="1057910" y="1105916"/>
                    <a:pt x="1084326" y="1105916"/>
                  </a:cubicBezTo>
                  <a:cubicBezTo>
                    <a:pt x="1097534" y="1123569"/>
                    <a:pt x="1110742" y="1141222"/>
                    <a:pt x="1123950" y="1154430"/>
                  </a:cubicBezTo>
                  <a:cubicBezTo>
                    <a:pt x="1137158" y="1141222"/>
                    <a:pt x="1154811" y="1128014"/>
                    <a:pt x="1172464" y="1105916"/>
                  </a:cubicBezTo>
                  <a:cubicBezTo>
                    <a:pt x="1194562" y="1105916"/>
                    <a:pt x="1229741" y="1105916"/>
                    <a:pt x="1269365" y="1105916"/>
                  </a:cubicBezTo>
                  <a:cubicBezTo>
                    <a:pt x="1269365" y="1154430"/>
                    <a:pt x="1273810" y="1198499"/>
                    <a:pt x="1269365" y="1246886"/>
                  </a:cubicBezTo>
                  <a:cubicBezTo>
                    <a:pt x="1264920" y="1255649"/>
                    <a:pt x="1238504" y="1273302"/>
                    <a:pt x="1225296" y="1273302"/>
                  </a:cubicBezTo>
                  <a:cubicBezTo>
                    <a:pt x="1119505" y="1273302"/>
                    <a:pt x="1018159" y="1273302"/>
                    <a:pt x="916813" y="1273302"/>
                  </a:cubicBezTo>
                  <a:cubicBezTo>
                    <a:pt x="630301" y="1273302"/>
                    <a:pt x="348234" y="1273302"/>
                    <a:pt x="66167" y="1273302"/>
                  </a:cubicBezTo>
                  <a:cubicBezTo>
                    <a:pt x="17653" y="1273302"/>
                    <a:pt x="0" y="1268857"/>
                    <a:pt x="0" y="1216025"/>
                  </a:cubicBezTo>
                  <a:cubicBezTo>
                    <a:pt x="4826" y="832993"/>
                    <a:pt x="4826" y="449580"/>
                    <a:pt x="381" y="61722"/>
                  </a:cubicBezTo>
                  <a:cubicBezTo>
                    <a:pt x="381" y="17653"/>
                    <a:pt x="13589" y="0"/>
                    <a:pt x="57658" y="4445"/>
                  </a:cubicBezTo>
                  <a:cubicBezTo>
                    <a:pt x="92964" y="8890"/>
                    <a:pt x="128143" y="4445"/>
                    <a:pt x="167894" y="4445"/>
                  </a:cubicBezTo>
                  <a:cubicBezTo>
                    <a:pt x="167894" y="44069"/>
                    <a:pt x="167894" y="79375"/>
                    <a:pt x="167894" y="110236"/>
                  </a:cubicBezTo>
                  <a:cubicBezTo>
                    <a:pt x="154686" y="123444"/>
                    <a:pt x="137033" y="136652"/>
                    <a:pt x="119380" y="154305"/>
                  </a:cubicBezTo>
                  <a:cubicBezTo>
                    <a:pt x="137033" y="167513"/>
                    <a:pt x="150241" y="176403"/>
                    <a:pt x="172212" y="193929"/>
                  </a:cubicBezTo>
                  <a:cubicBezTo>
                    <a:pt x="172212" y="220345"/>
                    <a:pt x="172212" y="251206"/>
                    <a:pt x="172212" y="277622"/>
                  </a:cubicBezTo>
                  <a:cubicBezTo>
                    <a:pt x="154559" y="295275"/>
                    <a:pt x="136906" y="312928"/>
                    <a:pt x="119380" y="326136"/>
                  </a:cubicBezTo>
                  <a:cubicBezTo>
                    <a:pt x="137033" y="339344"/>
                    <a:pt x="150241" y="348234"/>
                    <a:pt x="172212" y="365760"/>
                  </a:cubicBezTo>
                  <a:cubicBezTo>
                    <a:pt x="172212" y="392176"/>
                    <a:pt x="172212" y="427482"/>
                    <a:pt x="172212" y="467106"/>
                  </a:cubicBezTo>
                  <a:cubicBezTo>
                    <a:pt x="145796" y="467106"/>
                    <a:pt x="119380" y="462661"/>
                    <a:pt x="92837" y="467106"/>
                  </a:cubicBezTo>
                  <a:cubicBezTo>
                    <a:pt x="84074" y="471551"/>
                    <a:pt x="75184" y="489204"/>
                    <a:pt x="66421" y="497967"/>
                  </a:cubicBezTo>
                  <a:cubicBezTo>
                    <a:pt x="75184" y="506730"/>
                    <a:pt x="84074" y="520065"/>
                    <a:pt x="92837" y="524383"/>
                  </a:cubicBezTo>
                  <a:cubicBezTo>
                    <a:pt x="119253" y="524383"/>
                    <a:pt x="141351" y="524383"/>
                    <a:pt x="167767" y="524383"/>
                  </a:cubicBezTo>
                  <a:cubicBezTo>
                    <a:pt x="167767" y="564007"/>
                    <a:pt x="167767" y="599313"/>
                    <a:pt x="167767" y="630174"/>
                  </a:cubicBezTo>
                  <a:cubicBezTo>
                    <a:pt x="150114" y="643382"/>
                    <a:pt x="136906" y="652272"/>
                    <a:pt x="119253" y="665480"/>
                  </a:cubicBezTo>
                  <a:cubicBezTo>
                    <a:pt x="136906" y="678688"/>
                    <a:pt x="150114" y="696341"/>
                    <a:pt x="172085" y="713994"/>
                  </a:cubicBezTo>
                  <a:cubicBezTo>
                    <a:pt x="172085" y="736092"/>
                    <a:pt x="172085" y="771271"/>
                    <a:pt x="172085" y="797687"/>
                  </a:cubicBezTo>
                  <a:cubicBezTo>
                    <a:pt x="154432" y="815340"/>
                    <a:pt x="136779" y="828548"/>
                    <a:pt x="119253" y="846201"/>
                  </a:cubicBezTo>
                  <a:cubicBezTo>
                    <a:pt x="136906" y="859409"/>
                    <a:pt x="150114" y="868299"/>
                    <a:pt x="167767" y="881507"/>
                  </a:cubicBezTo>
                  <a:cubicBezTo>
                    <a:pt x="167767" y="912368"/>
                    <a:pt x="167767" y="947674"/>
                    <a:pt x="167767" y="987298"/>
                  </a:cubicBezTo>
                  <a:close/>
                </a:path>
              </a:pathLst>
            </a:custGeom>
            <a:solidFill>
              <a:srgbClr val="FFFFFF"/>
            </a:solidFill>
          </p:spPr>
        </p:sp>
      </p:grpSp>
      <p:grpSp>
        <p:nvGrpSpPr>
          <p:cNvPr id="154" name="Group 154"/>
          <p:cNvGrpSpPr/>
          <p:nvPr/>
        </p:nvGrpSpPr>
        <p:grpSpPr>
          <a:xfrm>
            <a:off x="14806260" y="3060180"/>
            <a:ext cx="669600" cy="43740"/>
            <a:chOff x="0" y="0"/>
            <a:chExt cx="892800" cy="58320"/>
          </a:xfrm>
        </p:grpSpPr>
        <p:sp>
          <p:nvSpPr>
            <p:cNvPr id="155" name="Freeform 155"/>
            <p:cNvSpPr/>
            <p:nvPr/>
          </p:nvSpPr>
          <p:spPr>
            <a:xfrm>
              <a:off x="0" y="0"/>
              <a:ext cx="892810" cy="58293"/>
            </a:xfrm>
            <a:custGeom>
              <a:avLst/>
              <a:gdLst/>
              <a:ahLst/>
              <a:cxnLst/>
              <a:rect l="l" t="t" r="r" b="b"/>
              <a:pathLst>
                <a:path w="892810" h="58293">
                  <a:moveTo>
                    <a:pt x="8763" y="0"/>
                  </a:moveTo>
                  <a:cubicBezTo>
                    <a:pt x="300482" y="0"/>
                    <a:pt x="592328" y="0"/>
                    <a:pt x="884047" y="0"/>
                  </a:cubicBezTo>
                  <a:cubicBezTo>
                    <a:pt x="892810" y="44831"/>
                    <a:pt x="875284" y="58293"/>
                    <a:pt x="836168" y="58293"/>
                  </a:cubicBezTo>
                  <a:cubicBezTo>
                    <a:pt x="574802" y="53848"/>
                    <a:pt x="317881" y="53848"/>
                    <a:pt x="56642" y="58293"/>
                  </a:cubicBezTo>
                  <a:cubicBezTo>
                    <a:pt x="17399" y="58293"/>
                    <a:pt x="0" y="44831"/>
                    <a:pt x="8763" y="0"/>
                  </a:cubicBezTo>
                  <a:close/>
                </a:path>
              </a:pathLst>
            </a:custGeom>
            <a:solidFill>
              <a:srgbClr val="FFFFFF"/>
            </a:solidFill>
          </p:spPr>
        </p:sp>
      </p:grpSp>
      <p:grpSp>
        <p:nvGrpSpPr>
          <p:cNvPr id="156" name="Group 156"/>
          <p:cNvGrpSpPr/>
          <p:nvPr/>
        </p:nvGrpSpPr>
        <p:grpSpPr>
          <a:xfrm>
            <a:off x="16892820" y="3444660"/>
            <a:ext cx="208440" cy="219780"/>
            <a:chOff x="0" y="0"/>
            <a:chExt cx="277920" cy="293040"/>
          </a:xfrm>
        </p:grpSpPr>
        <p:sp>
          <p:nvSpPr>
            <p:cNvPr id="157" name="Freeform 157"/>
            <p:cNvSpPr/>
            <p:nvPr/>
          </p:nvSpPr>
          <p:spPr>
            <a:xfrm>
              <a:off x="0" y="0"/>
              <a:ext cx="277876" cy="292989"/>
            </a:xfrm>
            <a:custGeom>
              <a:avLst/>
              <a:gdLst/>
              <a:ahLst/>
              <a:cxnLst/>
              <a:rect l="l" t="t" r="r" b="b"/>
              <a:pathLst>
                <a:path w="277876" h="292989">
                  <a:moveTo>
                    <a:pt x="277876" y="292989"/>
                  </a:moveTo>
                  <a:cubicBezTo>
                    <a:pt x="183769" y="292989"/>
                    <a:pt x="93980" y="292989"/>
                    <a:pt x="0" y="292989"/>
                  </a:cubicBezTo>
                  <a:cubicBezTo>
                    <a:pt x="0" y="193802"/>
                    <a:pt x="0" y="99187"/>
                    <a:pt x="0" y="0"/>
                  </a:cubicBezTo>
                  <a:cubicBezTo>
                    <a:pt x="85471" y="0"/>
                    <a:pt x="166751" y="0"/>
                    <a:pt x="252222" y="0"/>
                  </a:cubicBezTo>
                  <a:cubicBezTo>
                    <a:pt x="260731" y="0"/>
                    <a:pt x="277876" y="18034"/>
                    <a:pt x="277876" y="27051"/>
                  </a:cubicBezTo>
                  <a:cubicBezTo>
                    <a:pt x="277876" y="112649"/>
                    <a:pt x="277876" y="202819"/>
                    <a:pt x="277876" y="292989"/>
                  </a:cubicBezTo>
                  <a:close/>
                </a:path>
              </a:pathLst>
            </a:custGeom>
            <a:solidFill>
              <a:srgbClr val="FFFFFF"/>
            </a:solidFill>
          </p:spPr>
        </p:sp>
      </p:grpSp>
      <p:grpSp>
        <p:nvGrpSpPr>
          <p:cNvPr id="158" name="Group 158"/>
          <p:cNvGrpSpPr/>
          <p:nvPr/>
        </p:nvGrpSpPr>
        <p:grpSpPr>
          <a:xfrm>
            <a:off x="16629300" y="3444660"/>
            <a:ext cx="219780" cy="219780"/>
            <a:chOff x="0" y="0"/>
            <a:chExt cx="293040" cy="293040"/>
          </a:xfrm>
        </p:grpSpPr>
        <p:sp>
          <p:nvSpPr>
            <p:cNvPr id="159" name="Freeform 159"/>
            <p:cNvSpPr/>
            <p:nvPr/>
          </p:nvSpPr>
          <p:spPr>
            <a:xfrm>
              <a:off x="0" y="0"/>
              <a:ext cx="292989" cy="292989"/>
            </a:xfrm>
            <a:custGeom>
              <a:avLst/>
              <a:gdLst/>
              <a:ahLst/>
              <a:cxnLst/>
              <a:rect l="l" t="t" r="r" b="b"/>
              <a:pathLst>
                <a:path w="292989" h="292989">
                  <a:moveTo>
                    <a:pt x="292989" y="292989"/>
                  </a:moveTo>
                  <a:cubicBezTo>
                    <a:pt x="189357" y="292989"/>
                    <a:pt x="99187" y="292989"/>
                    <a:pt x="0" y="292989"/>
                  </a:cubicBezTo>
                  <a:cubicBezTo>
                    <a:pt x="0" y="198374"/>
                    <a:pt x="0" y="103632"/>
                    <a:pt x="0" y="0"/>
                  </a:cubicBezTo>
                  <a:cubicBezTo>
                    <a:pt x="90170" y="0"/>
                    <a:pt x="175768" y="0"/>
                    <a:pt x="265938" y="4445"/>
                  </a:cubicBezTo>
                  <a:cubicBezTo>
                    <a:pt x="274955" y="4445"/>
                    <a:pt x="288417" y="22479"/>
                    <a:pt x="288417" y="35941"/>
                  </a:cubicBezTo>
                  <a:cubicBezTo>
                    <a:pt x="292862" y="117094"/>
                    <a:pt x="292862" y="202692"/>
                    <a:pt x="292862" y="292862"/>
                  </a:cubicBezTo>
                  <a:close/>
                </a:path>
              </a:pathLst>
            </a:custGeom>
            <a:solidFill>
              <a:srgbClr val="FFFFFF"/>
            </a:solidFill>
          </p:spPr>
        </p:sp>
      </p:grpSp>
      <p:grpSp>
        <p:nvGrpSpPr>
          <p:cNvPr id="160" name="Group 160"/>
          <p:cNvGrpSpPr/>
          <p:nvPr/>
        </p:nvGrpSpPr>
        <p:grpSpPr>
          <a:xfrm>
            <a:off x="16629300" y="3181140"/>
            <a:ext cx="219780" cy="219780"/>
            <a:chOff x="0" y="0"/>
            <a:chExt cx="293040" cy="293040"/>
          </a:xfrm>
        </p:grpSpPr>
        <p:sp>
          <p:nvSpPr>
            <p:cNvPr id="161" name="Freeform 161"/>
            <p:cNvSpPr/>
            <p:nvPr/>
          </p:nvSpPr>
          <p:spPr>
            <a:xfrm>
              <a:off x="0" y="0"/>
              <a:ext cx="292989" cy="292989"/>
            </a:xfrm>
            <a:custGeom>
              <a:avLst/>
              <a:gdLst/>
              <a:ahLst/>
              <a:cxnLst/>
              <a:rect l="l" t="t" r="r" b="b"/>
              <a:pathLst>
                <a:path w="292989" h="292989">
                  <a:moveTo>
                    <a:pt x="292989" y="292989"/>
                  </a:moveTo>
                  <a:cubicBezTo>
                    <a:pt x="189357" y="292989"/>
                    <a:pt x="99187" y="292989"/>
                    <a:pt x="0" y="292989"/>
                  </a:cubicBezTo>
                  <a:cubicBezTo>
                    <a:pt x="0" y="193802"/>
                    <a:pt x="0" y="99187"/>
                    <a:pt x="0" y="0"/>
                  </a:cubicBezTo>
                  <a:cubicBezTo>
                    <a:pt x="90170" y="0"/>
                    <a:pt x="175768" y="0"/>
                    <a:pt x="265938" y="0"/>
                  </a:cubicBezTo>
                  <a:cubicBezTo>
                    <a:pt x="274955" y="0"/>
                    <a:pt x="288417" y="18034"/>
                    <a:pt x="288417" y="27051"/>
                  </a:cubicBezTo>
                  <a:cubicBezTo>
                    <a:pt x="292862" y="112649"/>
                    <a:pt x="292862" y="198374"/>
                    <a:pt x="292862" y="292989"/>
                  </a:cubicBezTo>
                  <a:close/>
                </a:path>
              </a:pathLst>
            </a:custGeom>
            <a:solidFill>
              <a:srgbClr val="FFFFFF"/>
            </a:solidFill>
          </p:spPr>
        </p:sp>
      </p:grpSp>
      <p:grpSp>
        <p:nvGrpSpPr>
          <p:cNvPr id="162" name="Group 162"/>
          <p:cNvGrpSpPr/>
          <p:nvPr/>
        </p:nvGrpSpPr>
        <p:grpSpPr>
          <a:xfrm>
            <a:off x="16892820" y="3181140"/>
            <a:ext cx="208440" cy="219780"/>
            <a:chOff x="0" y="0"/>
            <a:chExt cx="277920" cy="293040"/>
          </a:xfrm>
        </p:grpSpPr>
        <p:sp>
          <p:nvSpPr>
            <p:cNvPr id="163" name="Freeform 163"/>
            <p:cNvSpPr/>
            <p:nvPr/>
          </p:nvSpPr>
          <p:spPr>
            <a:xfrm>
              <a:off x="0" y="0"/>
              <a:ext cx="278003" cy="292862"/>
            </a:xfrm>
            <a:custGeom>
              <a:avLst/>
              <a:gdLst/>
              <a:ahLst/>
              <a:cxnLst/>
              <a:rect l="l" t="t" r="r" b="b"/>
              <a:pathLst>
                <a:path w="278003" h="292862">
                  <a:moveTo>
                    <a:pt x="0" y="4445"/>
                  </a:moveTo>
                  <a:cubicBezTo>
                    <a:pt x="85471" y="4445"/>
                    <a:pt x="166751" y="0"/>
                    <a:pt x="248031" y="4445"/>
                  </a:cubicBezTo>
                  <a:cubicBezTo>
                    <a:pt x="256540" y="4445"/>
                    <a:pt x="278003" y="22479"/>
                    <a:pt x="278003" y="35941"/>
                  </a:cubicBezTo>
                  <a:cubicBezTo>
                    <a:pt x="278003" y="121539"/>
                    <a:pt x="278003" y="207264"/>
                    <a:pt x="278003" y="292862"/>
                  </a:cubicBezTo>
                  <a:cubicBezTo>
                    <a:pt x="183896" y="292862"/>
                    <a:pt x="94107" y="292862"/>
                    <a:pt x="127" y="292862"/>
                  </a:cubicBezTo>
                  <a:cubicBezTo>
                    <a:pt x="0" y="198374"/>
                    <a:pt x="0" y="103632"/>
                    <a:pt x="0" y="4445"/>
                  </a:cubicBezTo>
                  <a:close/>
                </a:path>
              </a:pathLst>
            </a:custGeom>
            <a:solidFill>
              <a:srgbClr val="FFFFFF"/>
            </a:solidFill>
          </p:spPr>
        </p:sp>
      </p:grpSp>
      <p:grpSp>
        <p:nvGrpSpPr>
          <p:cNvPr id="164" name="Group 164"/>
          <p:cNvGrpSpPr/>
          <p:nvPr/>
        </p:nvGrpSpPr>
        <p:grpSpPr>
          <a:xfrm>
            <a:off x="16486200" y="1797660"/>
            <a:ext cx="537840" cy="296460"/>
            <a:chOff x="0" y="0"/>
            <a:chExt cx="717120" cy="395280"/>
          </a:xfrm>
        </p:grpSpPr>
        <p:sp>
          <p:nvSpPr>
            <p:cNvPr id="165" name="Freeform 165"/>
            <p:cNvSpPr/>
            <p:nvPr/>
          </p:nvSpPr>
          <p:spPr>
            <a:xfrm>
              <a:off x="0" y="0"/>
              <a:ext cx="717042" cy="395351"/>
            </a:xfrm>
            <a:custGeom>
              <a:avLst/>
              <a:gdLst/>
              <a:ahLst/>
              <a:cxnLst/>
              <a:rect l="l" t="t" r="r" b="b"/>
              <a:pathLst>
                <a:path w="717042" h="395351">
                  <a:moveTo>
                    <a:pt x="0" y="195453"/>
                  </a:moveTo>
                  <a:cubicBezTo>
                    <a:pt x="114427" y="128778"/>
                    <a:pt x="224409" y="66675"/>
                    <a:pt x="334391" y="4445"/>
                  </a:cubicBezTo>
                  <a:cubicBezTo>
                    <a:pt x="347599" y="0"/>
                    <a:pt x="369570" y="0"/>
                    <a:pt x="387096" y="4445"/>
                  </a:cubicBezTo>
                  <a:cubicBezTo>
                    <a:pt x="492633" y="66675"/>
                    <a:pt x="602615" y="128778"/>
                    <a:pt x="717042" y="195453"/>
                  </a:cubicBezTo>
                  <a:cubicBezTo>
                    <a:pt x="673100" y="222123"/>
                    <a:pt x="629031" y="244348"/>
                    <a:pt x="589407" y="271018"/>
                  </a:cubicBezTo>
                  <a:cubicBezTo>
                    <a:pt x="523367" y="306578"/>
                    <a:pt x="457454" y="346583"/>
                    <a:pt x="386969" y="382016"/>
                  </a:cubicBezTo>
                  <a:cubicBezTo>
                    <a:pt x="373761" y="390906"/>
                    <a:pt x="351790" y="395351"/>
                    <a:pt x="338582" y="390906"/>
                  </a:cubicBezTo>
                  <a:cubicBezTo>
                    <a:pt x="228727" y="328676"/>
                    <a:pt x="114427" y="262001"/>
                    <a:pt x="0" y="195453"/>
                  </a:cubicBezTo>
                  <a:close/>
                </a:path>
              </a:pathLst>
            </a:custGeom>
            <a:solidFill>
              <a:srgbClr val="FFFFFF"/>
            </a:solidFill>
          </p:spPr>
        </p:sp>
      </p:grpSp>
      <p:grpSp>
        <p:nvGrpSpPr>
          <p:cNvPr id="166" name="Group 166"/>
          <p:cNvGrpSpPr/>
          <p:nvPr/>
        </p:nvGrpSpPr>
        <p:grpSpPr>
          <a:xfrm>
            <a:off x="16464600" y="1983960"/>
            <a:ext cx="274320" cy="461160"/>
            <a:chOff x="0" y="0"/>
            <a:chExt cx="365760" cy="614880"/>
          </a:xfrm>
        </p:grpSpPr>
        <p:sp>
          <p:nvSpPr>
            <p:cNvPr id="167" name="Freeform 167"/>
            <p:cNvSpPr/>
            <p:nvPr/>
          </p:nvSpPr>
          <p:spPr>
            <a:xfrm>
              <a:off x="0" y="0"/>
              <a:ext cx="365760" cy="614934"/>
            </a:xfrm>
            <a:custGeom>
              <a:avLst/>
              <a:gdLst/>
              <a:ahLst/>
              <a:cxnLst/>
              <a:rect l="l" t="t" r="r" b="b"/>
              <a:pathLst>
                <a:path w="365760" h="614934">
                  <a:moveTo>
                    <a:pt x="365760" y="614934"/>
                  </a:moveTo>
                  <a:cubicBezTo>
                    <a:pt x="243840" y="544576"/>
                    <a:pt x="130937" y="483108"/>
                    <a:pt x="18034" y="417195"/>
                  </a:cubicBezTo>
                  <a:cubicBezTo>
                    <a:pt x="9017" y="412877"/>
                    <a:pt x="0" y="399669"/>
                    <a:pt x="0" y="390906"/>
                  </a:cubicBezTo>
                  <a:cubicBezTo>
                    <a:pt x="0" y="263525"/>
                    <a:pt x="0" y="136144"/>
                    <a:pt x="0" y="0"/>
                  </a:cubicBezTo>
                  <a:cubicBezTo>
                    <a:pt x="121920" y="70231"/>
                    <a:pt x="234823" y="131699"/>
                    <a:pt x="347726" y="197612"/>
                  </a:cubicBezTo>
                  <a:cubicBezTo>
                    <a:pt x="361315" y="202057"/>
                    <a:pt x="365760" y="219583"/>
                    <a:pt x="365760" y="232791"/>
                  </a:cubicBezTo>
                  <a:cubicBezTo>
                    <a:pt x="365760" y="355727"/>
                    <a:pt x="365760" y="478790"/>
                    <a:pt x="365760" y="614934"/>
                  </a:cubicBezTo>
                  <a:close/>
                </a:path>
              </a:pathLst>
            </a:custGeom>
            <a:solidFill>
              <a:srgbClr val="FFFFFF"/>
            </a:solidFill>
          </p:spPr>
        </p:sp>
      </p:grpSp>
      <p:grpSp>
        <p:nvGrpSpPr>
          <p:cNvPr id="168" name="Group 168"/>
          <p:cNvGrpSpPr/>
          <p:nvPr/>
        </p:nvGrpSpPr>
        <p:grpSpPr>
          <a:xfrm>
            <a:off x="16782660" y="1983960"/>
            <a:ext cx="285660" cy="461160"/>
            <a:chOff x="0" y="0"/>
            <a:chExt cx="380880" cy="614880"/>
          </a:xfrm>
        </p:grpSpPr>
        <p:sp>
          <p:nvSpPr>
            <p:cNvPr id="169" name="Freeform 169"/>
            <p:cNvSpPr/>
            <p:nvPr/>
          </p:nvSpPr>
          <p:spPr>
            <a:xfrm>
              <a:off x="0" y="0"/>
              <a:ext cx="380873" cy="614934"/>
            </a:xfrm>
            <a:custGeom>
              <a:avLst/>
              <a:gdLst/>
              <a:ahLst/>
              <a:cxnLst/>
              <a:rect l="l" t="t" r="r" b="b"/>
              <a:pathLst>
                <a:path w="380873" h="614934">
                  <a:moveTo>
                    <a:pt x="0" y="614934"/>
                  </a:moveTo>
                  <a:cubicBezTo>
                    <a:pt x="0" y="478790"/>
                    <a:pt x="0" y="355727"/>
                    <a:pt x="0" y="237109"/>
                  </a:cubicBezTo>
                  <a:cubicBezTo>
                    <a:pt x="0" y="219583"/>
                    <a:pt x="9017" y="201930"/>
                    <a:pt x="22352" y="193167"/>
                  </a:cubicBezTo>
                  <a:cubicBezTo>
                    <a:pt x="129921" y="131699"/>
                    <a:pt x="241935" y="70231"/>
                    <a:pt x="362966" y="0"/>
                  </a:cubicBezTo>
                  <a:cubicBezTo>
                    <a:pt x="362966" y="78994"/>
                    <a:pt x="362966" y="149352"/>
                    <a:pt x="362966" y="219583"/>
                  </a:cubicBezTo>
                  <a:cubicBezTo>
                    <a:pt x="362966" y="285496"/>
                    <a:pt x="380873" y="360172"/>
                    <a:pt x="349504" y="408432"/>
                  </a:cubicBezTo>
                  <a:cubicBezTo>
                    <a:pt x="322580" y="456692"/>
                    <a:pt x="246380" y="474345"/>
                    <a:pt x="192659" y="505079"/>
                  </a:cubicBezTo>
                  <a:cubicBezTo>
                    <a:pt x="129921" y="540258"/>
                    <a:pt x="67183" y="575310"/>
                    <a:pt x="0" y="614934"/>
                  </a:cubicBezTo>
                  <a:close/>
                </a:path>
              </a:pathLst>
            </a:custGeom>
            <a:solidFill>
              <a:srgbClr val="FFFFFF"/>
            </a:solidFill>
          </p:spPr>
        </p:sp>
      </p:grpSp>
      <p:grpSp>
        <p:nvGrpSpPr>
          <p:cNvPr id="170" name="Group 170"/>
          <p:cNvGrpSpPr/>
          <p:nvPr/>
        </p:nvGrpSpPr>
        <p:grpSpPr>
          <a:xfrm>
            <a:off x="14663700" y="5344380"/>
            <a:ext cx="955260" cy="186840"/>
            <a:chOff x="0" y="0"/>
            <a:chExt cx="1273680" cy="249120"/>
          </a:xfrm>
        </p:grpSpPr>
        <p:sp>
          <p:nvSpPr>
            <p:cNvPr id="171" name="Freeform 171"/>
            <p:cNvSpPr/>
            <p:nvPr/>
          </p:nvSpPr>
          <p:spPr>
            <a:xfrm>
              <a:off x="0" y="0"/>
              <a:ext cx="1273683" cy="249174"/>
            </a:xfrm>
            <a:custGeom>
              <a:avLst/>
              <a:gdLst/>
              <a:ahLst/>
              <a:cxnLst/>
              <a:rect l="l" t="t" r="r" b="b"/>
              <a:pathLst>
                <a:path w="1273683" h="249174">
                  <a:moveTo>
                    <a:pt x="123825" y="18161"/>
                  </a:moveTo>
                  <a:cubicBezTo>
                    <a:pt x="159258" y="18161"/>
                    <a:pt x="190119" y="18161"/>
                    <a:pt x="229997" y="18161"/>
                  </a:cubicBezTo>
                  <a:cubicBezTo>
                    <a:pt x="234442" y="45339"/>
                    <a:pt x="229997" y="72517"/>
                    <a:pt x="234442" y="95123"/>
                  </a:cubicBezTo>
                  <a:cubicBezTo>
                    <a:pt x="238887" y="108712"/>
                    <a:pt x="256540" y="117729"/>
                    <a:pt x="265430" y="126873"/>
                  </a:cubicBezTo>
                  <a:cubicBezTo>
                    <a:pt x="274320" y="117856"/>
                    <a:pt x="287528" y="108712"/>
                    <a:pt x="291973" y="95123"/>
                  </a:cubicBezTo>
                  <a:cubicBezTo>
                    <a:pt x="296418" y="72517"/>
                    <a:pt x="291973" y="49784"/>
                    <a:pt x="291973" y="18161"/>
                  </a:cubicBezTo>
                  <a:cubicBezTo>
                    <a:pt x="327406" y="18161"/>
                    <a:pt x="362712" y="18161"/>
                    <a:pt x="406908" y="18161"/>
                  </a:cubicBezTo>
                  <a:cubicBezTo>
                    <a:pt x="406908" y="58928"/>
                    <a:pt x="406908" y="104267"/>
                    <a:pt x="411353" y="145034"/>
                  </a:cubicBezTo>
                  <a:cubicBezTo>
                    <a:pt x="411353" y="158623"/>
                    <a:pt x="424561" y="172212"/>
                    <a:pt x="433451" y="185801"/>
                  </a:cubicBezTo>
                  <a:cubicBezTo>
                    <a:pt x="442341" y="172212"/>
                    <a:pt x="459994" y="158623"/>
                    <a:pt x="464439" y="145034"/>
                  </a:cubicBezTo>
                  <a:cubicBezTo>
                    <a:pt x="468884" y="104267"/>
                    <a:pt x="464439" y="63500"/>
                    <a:pt x="464439" y="18161"/>
                  </a:cubicBezTo>
                  <a:cubicBezTo>
                    <a:pt x="504190" y="18161"/>
                    <a:pt x="539623" y="18161"/>
                    <a:pt x="579374" y="18161"/>
                  </a:cubicBezTo>
                  <a:cubicBezTo>
                    <a:pt x="579374" y="45339"/>
                    <a:pt x="579374" y="63500"/>
                    <a:pt x="583819" y="86106"/>
                  </a:cubicBezTo>
                  <a:cubicBezTo>
                    <a:pt x="583819" y="99695"/>
                    <a:pt x="597027" y="113284"/>
                    <a:pt x="605917" y="126873"/>
                  </a:cubicBezTo>
                  <a:cubicBezTo>
                    <a:pt x="619125" y="113284"/>
                    <a:pt x="632460" y="99695"/>
                    <a:pt x="636905" y="81534"/>
                  </a:cubicBezTo>
                  <a:cubicBezTo>
                    <a:pt x="641350" y="63373"/>
                    <a:pt x="636905" y="45339"/>
                    <a:pt x="636905" y="18161"/>
                  </a:cubicBezTo>
                  <a:cubicBezTo>
                    <a:pt x="676656" y="18161"/>
                    <a:pt x="712089" y="18161"/>
                    <a:pt x="751840" y="18161"/>
                  </a:cubicBezTo>
                  <a:cubicBezTo>
                    <a:pt x="751840" y="45339"/>
                    <a:pt x="751840" y="67945"/>
                    <a:pt x="756285" y="90678"/>
                  </a:cubicBezTo>
                  <a:cubicBezTo>
                    <a:pt x="760730" y="104267"/>
                    <a:pt x="773938" y="113284"/>
                    <a:pt x="782828" y="126873"/>
                  </a:cubicBezTo>
                  <a:cubicBezTo>
                    <a:pt x="791718" y="113284"/>
                    <a:pt x="804926" y="104267"/>
                    <a:pt x="809371" y="90678"/>
                  </a:cubicBezTo>
                  <a:cubicBezTo>
                    <a:pt x="813816" y="68072"/>
                    <a:pt x="813816" y="45339"/>
                    <a:pt x="813816" y="18161"/>
                  </a:cubicBezTo>
                  <a:cubicBezTo>
                    <a:pt x="849249" y="18161"/>
                    <a:pt x="884555" y="18161"/>
                    <a:pt x="928751" y="18161"/>
                  </a:cubicBezTo>
                  <a:cubicBezTo>
                    <a:pt x="928751" y="40767"/>
                    <a:pt x="924306" y="67945"/>
                    <a:pt x="928751" y="90678"/>
                  </a:cubicBezTo>
                  <a:cubicBezTo>
                    <a:pt x="933196" y="122428"/>
                    <a:pt x="906653" y="181229"/>
                    <a:pt x="955294" y="181229"/>
                  </a:cubicBezTo>
                  <a:cubicBezTo>
                    <a:pt x="1008380" y="181229"/>
                    <a:pt x="977392" y="117856"/>
                    <a:pt x="986282" y="86106"/>
                  </a:cubicBezTo>
                  <a:cubicBezTo>
                    <a:pt x="990727" y="63500"/>
                    <a:pt x="986282" y="40767"/>
                    <a:pt x="986282" y="18161"/>
                  </a:cubicBezTo>
                  <a:cubicBezTo>
                    <a:pt x="1026033" y="18161"/>
                    <a:pt x="1057021" y="18161"/>
                    <a:pt x="1101217" y="18161"/>
                  </a:cubicBezTo>
                  <a:cubicBezTo>
                    <a:pt x="1101217" y="40767"/>
                    <a:pt x="1096772" y="67945"/>
                    <a:pt x="1101217" y="90678"/>
                  </a:cubicBezTo>
                  <a:cubicBezTo>
                    <a:pt x="1105662" y="104267"/>
                    <a:pt x="1118870" y="113284"/>
                    <a:pt x="1132205" y="126873"/>
                  </a:cubicBezTo>
                  <a:cubicBezTo>
                    <a:pt x="1141095" y="113284"/>
                    <a:pt x="1154303" y="99695"/>
                    <a:pt x="1158748" y="86106"/>
                  </a:cubicBezTo>
                  <a:cubicBezTo>
                    <a:pt x="1163193" y="63500"/>
                    <a:pt x="1158748" y="40767"/>
                    <a:pt x="1158748" y="22733"/>
                  </a:cubicBezTo>
                  <a:cubicBezTo>
                    <a:pt x="1167638" y="13716"/>
                    <a:pt x="1167638" y="13716"/>
                    <a:pt x="1167638" y="13716"/>
                  </a:cubicBezTo>
                  <a:cubicBezTo>
                    <a:pt x="1273683" y="0"/>
                    <a:pt x="1273683" y="0"/>
                    <a:pt x="1273683" y="104140"/>
                  </a:cubicBezTo>
                  <a:cubicBezTo>
                    <a:pt x="1273683" y="249047"/>
                    <a:pt x="1273683" y="249047"/>
                    <a:pt x="1136523" y="249047"/>
                  </a:cubicBezTo>
                  <a:cubicBezTo>
                    <a:pt x="778256" y="249047"/>
                    <a:pt x="420116" y="249047"/>
                    <a:pt x="57404" y="249047"/>
                  </a:cubicBezTo>
                  <a:cubicBezTo>
                    <a:pt x="13208" y="249174"/>
                    <a:pt x="0" y="235585"/>
                    <a:pt x="0" y="190246"/>
                  </a:cubicBezTo>
                  <a:cubicBezTo>
                    <a:pt x="4445" y="140462"/>
                    <a:pt x="0" y="95123"/>
                    <a:pt x="4445" y="45339"/>
                  </a:cubicBezTo>
                  <a:cubicBezTo>
                    <a:pt x="4445" y="31750"/>
                    <a:pt x="22098" y="22606"/>
                    <a:pt x="30988" y="9017"/>
                  </a:cubicBezTo>
                  <a:cubicBezTo>
                    <a:pt x="39878" y="22606"/>
                    <a:pt x="57531" y="31623"/>
                    <a:pt x="61976" y="45212"/>
                  </a:cubicBezTo>
                  <a:cubicBezTo>
                    <a:pt x="70866" y="72390"/>
                    <a:pt x="44323" y="126746"/>
                    <a:pt x="92964" y="122174"/>
                  </a:cubicBezTo>
                  <a:cubicBezTo>
                    <a:pt x="137160" y="122174"/>
                    <a:pt x="110617" y="72390"/>
                    <a:pt x="119507" y="40640"/>
                  </a:cubicBezTo>
                  <a:cubicBezTo>
                    <a:pt x="119507" y="36068"/>
                    <a:pt x="119507" y="31623"/>
                    <a:pt x="123952" y="18034"/>
                  </a:cubicBezTo>
                  <a:close/>
                </a:path>
              </a:pathLst>
            </a:custGeom>
            <a:solidFill>
              <a:srgbClr val="FFFFFF"/>
            </a:solidFill>
          </p:spPr>
        </p:sp>
      </p:grpSp>
      <p:grpSp>
        <p:nvGrpSpPr>
          <p:cNvPr id="172" name="Group 172"/>
          <p:cNvGrpSpPr/>
          <p:nvPr/>
        </p:nvGrpSpPr>
        <p:grpSpPr>
          <a:xfrm>
            <a:off x="13049100" y="3565620"/>
            <a:ext cx="724680" cy="450360"/>
            <a:chOff x="0" y="0"/>
            <a:chExt cx="966240" cy="600480"/>
          </a:xfrm>
        </p:grpSpPr>
        <p:sp>
          <p:nvSpPr>
            <p:cNvPr id="173" name="Freeform 173"/>
            <p:cNvSpPr/>
            <p:nvPr/>
          </p:nvSpPr>
          <p:spPr>
            <a:xfrm>
              <a:off x="0" y="0"/>
              <a:ext cx="966216" cy="600456"/>
            </a:xfrm>
            <a:custGeom>
              <a:avLst/>
              <a:gdLst/>
              <a:ahLst/>
              <a:cxnLst/>
              <a:rect l="l" t="t" r="r" b="b"/>
              <a:pathLst>
                <a:path w="966216" h="600456">
                  <a:moveTo>
                    <a:pt x="966216" y="415036"/>
                  </a:moveTo>
                  <a:cubicBezTo>
                    <a:pt x="966216" y="472440"/>
                    <a:pt x="966216" y="525399"/>
                    <a:pt x="966216" y="582803"/>
                  </a:cubicBezTo>
                  <a:cubicBezTo>
                    <a:pt x="953135" y="582803"/>
                    <a:pt x="940054" y="587248"/>
                    <a:pt x="918337" y="591693"/>
                  </a:cubicBezTo>
                  <a:cubicBezTo>
                    <a:pt x="918337" y="565150"/>
                    <a:pt x="918337" y="547497"/>
                    <a:pt x="914019" y="529844"/>
                  </a:cubicBezTo>
                  <a:cubicBezTo>
                    <a:pt x="905256" y="507746"/>
                    <a:pt x="892302" y="490093"/>
                    <a:pt x="883539" y="472440"/>
                  </a:cubicBezTo>
                  <a:cubicBezTo>
                    <a:pt x="874776" y="490093"/>
                    <a:pt x="861822" y="507746"/>
                    <a:pt x="853059" y="529844"/>
                  </a:cubicBezTo>
                  <a:cubicBezTo>
                    <a:pt x="848741" y="543052"/>
                    <a:pt x="853059" y="560705"/>
                    <a:pt x="853059" y="578358"/>
                  </a:cubicBezTo>
                  <a:cubicBezTo>
                    <a:pt x="826897" y="582803"/>
                    <a:pt x="800862" y="596011"/>
                    <a:pt x="796417" y="551815"/>
                  </a:cubicBezTo>
                  <a:cubicBezTo>
                    <a:pt x="796417" y="547370"/>
                    <a:pt x="779018" y="534162"/>
                    <a:pt x="770255" y="534162"/>
                  </a:cubicBezTo>
                  <a:cubicBezTo>
                    <a:pt x="761492" y="534162"/>
                    <a:pt x="752856" y="547370"/>
                    <a:pt x="744093" y="556260"/>
                  </a:cubicBezTo>
                  <a:cubicBezTo>
                    <a:pt x="735330" y="565150"/>
                    <a:pt x="722376" y="582803"/>
                    <a:pt x="713613" y="582803"/>
                  </a:cubicBezTo>
                  <a:cubicBezTo>
                    <a:pt x="704850" y="582803"/>
                    <a:pt x="691896" y="565150"/>
                    <a:pt x="683133" y="556260"/>
                  </a:cubicBezTo>
                  <a:cubicBezTo>
                    <a:pt x="674370" y="547370"/>
                    <a:pt x="665734" y="534162"/>
                    <a:pt x="656971" y="534162"/>
                  </a:cubicBezTo>
                  <a:cubicBezTo>
                    <a:pt x="648208" y="534162"/>
                    <a:pt x="639572" y="547370"/>
                    <a:pt x="630809" y="556260"/>
                  </a:cubicBezTo>
                  <a:cubicBezTo>
                    <a:pt x="613410" y="565150"/>
                    <a:pt x="600329" y="578358"/>
                    <a:pt x="587248" y="591566"/>
                  </a:cubicBezTo>
                  <a:cubicBezTo>
                    <a:pt x="582930" y="587121"/>
                    <a:pt x="578485" y="582676"/>
                    <a:pt x="574167" y="582676"/>
                  </a:cubicBezTo>
                  <a:cubicBezTo>
                    <a:pt x="574167" y="556133"/>
                    <a:pt x="574167" y="529717"/>
                    <a:pt x="569849" y="507619"/>
                  </a:cubicBezTo>
                  <a:cubicBezTo>
                    <a:pt x="565531" y="494411"/>
                    <a:pt x="552450" y="485521"/>
                    <a:pt x="543687" y="472313"/>
                  </a:cubicBezTo>
                  <a:cubicBezTo>
                    <a:pt x="530606" y="485521"/>
                    <a:pt x="517525" y="494411"/>
                    <a:pt x="513207" y="507619"/>
                  </a:cubicBezTo>
                  <a:cubicBezTo>
                    <a:pt x="508889" y="529717"/>
                    <a:pt x="513207" y="551815"/>
                    <a:pt x="513207" y="578231"/>
                  </a:cubicBezTo>
                  <a:cubicBezTo>
                    <a:pt x="482727" y="582676"/>
                    <a:pt x="456565" y="595884"/>
                    <a:pt x="452247" y="551688"/>
                  </a:cubicBezTo>
                  <a:cubicBezTo>
                    <a:pt x="452247" y="547243"/>
                    <a:pt x="434848" y="534035"/>
                    <a:pt x="426085" y="534035"/>
                  </a:cubicBezTo>
                  <a:cubicBezTo>
                    <a:pt x="417322" y="534035"/>
                    <a:pt x="408686" y="547243"/>
                    <a:pt x="399923" y="556133"/>
                  </a:cubicBezTo>
                  <a:cubicBezTo>
                    <a:pt x="391160" y="565023"/>
                    <a:pt x="382524" y="582676"/>
                    <a:pt x="369443" y="582676"/>
                  </a:cubicBezTo>
                  <a:cubicBezTo>
                    <a:pt x="360680" y="578231"/>
                    <a:pt x="352044" y="565023"/>
                    <a:pt x="338963" y="551815"/>
                  </a:cubicBezTo>
                  <a:cubicBezTo>
                    <a:pt x="330200" y="547370"/>
                    <a:pt x="321564" y="534162"/>
                    <a:pt x="312801" y="534162"/>
                  </a:cubicBezTo>
                  <a:cubicBezTo>
                    <a:pt x="304038" y="534162"/>
                    <a:pt x="295402" y="547370"/>
                    <a:pt x="286639" y="556260"/>
                  </a:cubicBezTo>
                  <a:cubicBezTo>
                    <a:pt x="273558" y="565150"/>
                    <a:pt x="260477" y="578358"/>
                    <a:pt x="247523" y="591566"/>
                  </a:cubicBezTo>
                  <a:cubicBezTo>
                    <a:pt x="238760" y="587121"/>
                    <a:pt x="234442" y="582676"/>
                    <a:pt x="230124" y="578358"/>
                  </a:cubicBezTo>
                  <a:cubicBezTo>
                    <a:pt x="230124" y="560705"/>
                    <a:pt x="234442" y="538607"/>
                    <a:pt x="230124" y="516509"/>
                  </a:cubicBezTo>
                  <a:cubicBezTo>
                    <a:pt x="225806" y="503301"/>
                    <a:pt x="208407" y="489966"/>
                    <a:pt x="199644" y="472313"/>
                  </a:cubicBezTo>
                  <a:cubicBezTo>
                    <a:pt x="190881" y="485521"/>
                    <a:pt x="177927" y="498856"/>
                    <a:pt x="173482" y="516509"/>
                  </a:cubicBezTo>
                  <a:cubicBezTo>
                    <a:pt x="169037" y="534162"/>
                    <a:pt x="169164" y="556260"/>
                    <a:pt x="169164" y="578358"/>
                  </a:cubicBezTo>
                  <a:cubicBezTo>
                    <a:pt x="143002" y="582803"/>
                    <a:pt x="116967" y="600456"/>
                    <a:pt x="112522" y="551815"/>
                  </a:cubicBezTo>
                  <a:cubicBezTo>
                    <a:pt x="112522" y="542925"/>
                    <a:pt x="95123" y="534162"/>
                    <a:pt x="86360" y="534162"/>
                  </a:cubicBezTo>
                  <a:cubicBezTo>
                    <a:pt x="77597" y="534162"/>
                    <a:pt x="69596" y="547497"/>
                    <a:pt x="60960" y="556387"/>
                  </a:cubicBezTo>
                  <a:cubicBezTo>
                    <a:pt x="47879" y="565277"/>
                    <a:pt x="34798" y="578485"/>
                    <a:pt x="21844" y="587248"/>
                  </a:cubicBezTo>
                  <a:cubicBezTo>
                    <a:pt x="17399" y="574040"/>
                    <a:pt x="4318" y="560705"/>
                    <a:pt x="4318" y="543052"/>
                  </a:cubicBezTo>
                  <a:cubicBezTo>
                    <a:pt x="0" y="503301"/>
                    <a:pt x="0" y="463550"/>
                    <a:pt x="0" y="423926"/>
                  </a:cubicBezTo>
                  <a:cubicBezTo>
                    <a:pt x="104521" y="406273"/>
                    <a:pt x="104521" y="406273"/>
                    <a:pt x="126238" y="300355"/>
                  </a:cubicBezTo>
                  <a:cubicBezTo>
                    <a:pt x="169799" y="123571"/>
                    <a:pt x="335153" y="0"/>
                    <a:pt x="504825" y="13208"/>
                  </a:cubicBezTo>
                  <a:cubicBezTo>
                    <a:pt x="696341" y="30861"/>
                    <a:pt x="839978" y="167767"/>
                    <a:pt x="853059" y="357632"/>
                  </a:cubicBezTo>
                  <a:cubicBezTo>
                    <a:pt x="853059" y="397383"/>
                    <a:pt x="870458" y="419481"/>
                    <a:pt x="914019" y="415036"/>
                  </a:cubicBezTo>
                  <a:cubicBezTo>
                    <a:pt x="931418" y="415036"/>
                    <a:pt x="944499" y="415036"/>
                    <a:pt x="966216" y="415036"/>
                  </a:cubicBezTo>
                  <a:close/>
                  <a:moveTo>
                    <a:pt x="483108" y="415036"/>
                  </a:moveTo>
                  <a:cubicBezTo>
                    <a:pt x="526669" y="415036"/>
                    <a:pt x="570103" y="415036"/>
                    <a:pt x="617982" y="415036"/>
                  </a:cubicBezTo>
                  <a:cubicBezTo>
                    <a:pt x="683260" y="415036"/>
                    <a:pt x="696341" y="397383"/>
                    <a:pt x="678942" y="331089"/>
                  </a:cubicBezTo>
                  <a:cubicBezTo>
                    <a:pt x="657225" y="242824"/>
                    <a:pt x="570230" y="180975"/>
                    <a:pt x="478790" y="185420"/>
                  </a:cubicBezTo>
                  <a:cubicBezTo>
                    <a:pt x="387350" y="185420"/>
                    <a:pt x="304673" y="260477"/>
                    <a:pt x="287274" y="348742"/>
                  </a:cubicBezTo>
                  <a:cubicBezTo>
                    <a:pt x="278511" y="397256"/>
                    <a:pt x="296037" y="414909"/>
                    <a:pt x="343916" y="414909"/>
                  </a:cubicBezTo>
                  <a:cubicBezTo>
                    <a:pt x="391795" y="414909"/>
                    <a:pt x="435356" y="414909"/>
                    <a:pt x="483235" y="414909"/>
                  </a:cubicBezTo>
                  <a:close/>
                </a:path>
              </a:pathLst>
            </a:custGeom>
            <a:solidFill>
              <a:srgbClr val="FFFFFF"/>
            </a:solidFill>
          </p:spPr>
        </p:sp>
      </p:grpSp>
      <p:grpSp>
        <p:nvGrpSpPr>
          <p:cNvPr id="174" name="Group 174"/>
          <p:cNvGrpSpPr/>
          <p:nvPr/>
        </p:nvGrpSpPr>
        <p:grpSpPr>
          <a:xfrm>
            <a:off x="13609080" y="3148200"/>
            <a:ext cx="219780" cy="208440"/>
            <a:chOff x="0" y="0"/>
            <a:chExt cx="293040" cy="277920"/>
          </a:xfrm>
        </p:grpSpPr>
        <p:sp>
          <p:nvSpPr>
            <p:cNvPr id="175" name="Freeform 175"/>
            <p:cNvSpPr/>
            <p:nvPr/>
          </p:nvSpPr>
          <p:spPr>
            <a:xfrm>
              <a:off x="0" y="0"/>
              <a:ext cx="292989" cy="277876"/>
            </a:xfrm>
            <a:custGeom>
              <a:avLst/>
              <a:gdLst/>
              <a:ahLst/>
              <a:cxnLst/>
              <a:rect l="l" t="t" r="r" b="b"/>
              <a:pathLst>
                <a:path w="292989" h="277876">
                  <a:moveTo>
                    <a:pt x="288544" y="141097"/>
                  </a:moveTo>
                  <a:cubicBezTo>
                    <a:pt x="288544" y="213741"/>
                    <a:pt x="220980" y="277876"/>
                    <a:pt x="144272" y="277876"/>
                  </a:cubicBezTo>
                  <a:cubicBezTo>
                    <a:pt x="63119" y="277876"/>
                    <a:pt x="0" y="209550"/>
                    <a:pt x="0" y="132588"/>
                  </a:cubicBezTo>
                  <a:cubicBezTo>
                    <a:pt x="0" y="59817"/>
                    <a:pt x="67564" y="0"/>
                    <a:pt x="144272" y="0"/>
                  </a:cubicBezTo>
                  <a:cubicBezTo>
                    <a:pt x="225425" y="0"/>
                    <a:pt x="292989" y="64135"/>
                    <a:pt x="288544" y="141097"/>
                  </a:cubicBezTo>
                  <a:close/>
                  <a:moveTo>
                    <a:pt x="76581" y="123952"/>
                  </a:moveTo>
                  <a:cubicBezTo>
                    <a:pt x="76581" y="132461"/>
                    <a:pt x="76581" y="141097"/>
                    <a:pt x="76581" y="149606"/>
                  </a:cubicBezTo>
                  <a:cubicBezTo>
                    <a:pt x="99060" y="162433"/>
                    <a:pt x="121666" y="192405"/>
                    <a:pt x="144145" y="192405"/>
                  </a:cubicBezTo>
                  <a:cubicBezTo>
                    <a:pt x="162179" y="188087"/>
                    <a:pt x="193675" y="162433"/>
                    <a:pt x="198247" y="141097"/>
                  </a:cubicBezTo>
                  <a:cubicBezTo>
                    <a:pt x="207264" y="111125"/>
                    <a:pt x="184785" y="81280"/>
                    <a:pt x="148717" y="85471"/>
                  </a:cubicBezTo>
                  <a:cubicBezTo>
                    <a:pt x="121666" y="85471"/>
                    <a:pt x="103632" y="111125"/>
                    <a:pt x="76581" y="123952"/>
                  </a:cubicBezTo>
                  <a:close/>
                </a:path>
              </a:pathLst>
            </a:custGeom>
            <a:solidFill>
              <a:srgbClr val="FFFFFF"/>
            </a:solidFill>
          </p:spPr>
        </p:sp>
      </p:grpSp>
      <p:grpSp>
        <p:nvGrpSpPr>
          <p:cNvPr id="176" name="Group 176"/>
          <p:cNvGrpSpPr/>
          <p:nvPr/>
        </p:nvGrpSpPr>
        <p:grpSpPr>
          <a:xfrm>
            <a:off x="13752180" y="3367980"/>
            <a:ext cx="252720" cy="439020"/>
            <a:chOff x="0" y="0"/>
            <a:chExt cx="336960" cy="585360"/>
          </a:xfrm>
        </p:grpSpPr>
        <p:sp>
          <p:nvSpPr>
            <p:cNvPr id="177" name="Freeform 177"/>
            <p:cNvSpPr/>
            <p:nvPr/>
          </p:nvSpPr>
          <p:spPr>
            <a:xfrm>
              <a:off x="0" y="0"/>
              <a:ext cx="336931" cy="585343"/>
            </a:xfrm>
            <a:custGeom>
              <a:avLst/>
              <a:gdLst/>
              <a:ahLst/>
              <a:cxnLst/>
              <a:rect l="l" t="t" r="r" b="b"/>
              <a:pathLst>
                <a:path w="336931" h="585343">
                  <a:moveTo>
                    <a:pt x="0" y="44323"/>
                  </a:moveTo>
                  <a:cubicBezTo>
                    <a:pt x="30988" y="30988"/>
                    <a:pt x="53213" y="17780"/>
                    <a:pt x="84201" y="0"/>
                  </a:cubicBezTo>
                  <a:cubicBezTo>
                    <a:pt x="168402" y="190627"/>
                    <a:pt x="261493" y="376936"/>
                    <a:pt x="336931" y="576453"/>
                  </a:cubicBezTo>
                  <a:cubicBezTo>
                    <a:pt x="328041" y="576453"/>
                    <a:pt x="323596" y="580898"/>
                    <a:pt x="314706" y="585343"/>
                  </a:cubicBezTo>
                  <a:cubicBezTo>
                    <a:pt x="212852" y="403606"/>
                    <a:pt x="106426" y="226187"/>
                    <a:pt x="0" y="44323"/>
                  </a:cubicBezTo>
                  <a:close/>
                </a:path>
              </a:pathLst>
            </a:custGeom>
            <a:solidFill>
              <a:srgbClr val="FFFFFF"/>
            </a:solidFill>
          </p:spPr>
        </p:sp>
      </p:grpSp>
      <p:grpSp>
        <p:nvGrpSpPr>
          <p:cNvPr id="178" name="Group 178"/>
          <p:cNvGrpSpPr/>
          <p:nvPr/>
        </p:nvGrpSpPr>
        <p:grpSpPr>
          <a:xfrm>
            <a:off x="15026040" y="4575420"/>
            <a:ext cx="592920" cy="603720"/>
            <a:chOff x="0" y="0"/>
            <a:chExt cx="790560" cy="804960"/>
          </a:xfrm>
        </p:grpSpPr>
        <p:sp>
          <p:nvSpPr>
            <p:cNvPr id="179" name="Freeform 179"/>
            <p:cNvSpPr/>
            <p:nvPr/>
          </p:nvSpPr>
          <p:spPr>
            <a:xfrm>
              <a:off x="0" y="0"/>
              <a:ext cx="790575" cy="804926"/>
            </a:xfrm>
            <a:custGeom>
              <a:avLst/>
              <a:gdLst/>
              <a:ahLst/>
              <a:cxnLst/>
              <a:rect l="l" t="t" r="r" b="b"/>
              <a:pathLst>
                <a:path w="790575" h="804926">
                  <a:moveTo>
                    <a:pt x="188849" y="804926"/>
                  </a:moveTo>
                  <a:cubicBezTo>
                    <a:pt x="122936" y="738251"/>
                    <a:pt x="61468" y="676021"/>
                    <a:pt x="0" y="613664"/>
                  </a:cubicBezTo>
                  <a:cubicBezTo>
                    <a:pt x="4445" y="609219"/>
                    <a:pt x="13208" y="595884"/>
                    <a:pt x="21971" y="591439"/>
                  </a:cubicBezTo>
                  <a:cubicBezTo>
                    <a:pt x="202057" y="404749"/>
                    <a:pt x="382143" y="222377"/>
                    <a:pt x="566547" y="40005"/>
                  </a:cubicBezTo>
                  <a:cubicBezTo>
                    <a:pt x="597281" y="4445"/>
                    <a:pt x="619252" y="0"/>
                    <a:pt x="654431" y="35560"/>
                  </a:cubicBezTo>
                  <a:cubicBezTo>
                    <a:pt x="689610" y="75565"/>
                    <a:pt x="724662" y="111125"/>
                    <a:pt x="764286" y="151130"/>
                  </a:cubicBezTo>
                  <a:cubicBezTo>
                    <a:pt x="781812" y="168910"/>
                    <a:pt x="790575" y="191135"/>
                    <a:pt x="768731" y="213360"/>
                  </a:cubicBezTo>
                  <a:cubicBezTo>
                    <a:pt x="575310" y="409194"/>
                    <a:pt x="382143" y="609219"/>
                    <a:pt x="188849" y="804926"/>
                  </a:cubicBezTo>
                  <a:close/>
                </a:path>
              </a:pathLst>
            </a:custGeom>
            <a:solidFill>
              <a:srgbClr val="FFFFFF"/>
            </a:solidFill>
          </p:spPr>
        </p:sp>
      </p:grpSp>
      <p:grpSp>
        <p:nvGrpSpPr>
          <p:cNvPr id="180" name="Group 180"/>
          <p:cNvGrpSpPr/>
          <p:nvPr/>
        </p:nvGrpSpPr>
        <p:grpSpPr>
          <a:xfrm>
            <a:off x="14970960" y="5080860"/>
            <a:ext cx="142560" cy="142560"/>
            <a:chOff x="0" y="0"/>
            <a:chExt cx="190080" cy="190080"/>
          </a:xfrm>
        </p:grpSpPr>
        <p:sp>
          <p:nvSpPr>
            <p:cNvPr id="181" name="Freeform 181"/>
            <p:cNvSpPr/>
            <p:nvPr/>
          </p:nvSpPr>
          <p:spPr>
            <a:xfrm>
              <a:off x="0" y="0"/>
              <a:ext cx="190119" cy="190119"/>
            </a:xfrm>
            <a:custGeom>
              <a:avLst/>
              <a:gdLst/>
              <a:ahLst/>
              <a:cxnLst/>
              <a:rect l="l" t="t" r="r" b="b"/>
              <a:pathLst>
                <a:path w="190119" h="190119">
                  <a:moveTo>
                    <a:pt x="32512" y="0"/>
                  </a:moveTo>
                  <a:cubicBezTo>
                    <a:pt x="88138" y="51054"/>
                    <a:pt x="134493" y="101981"/>
                    <a:pt x="190119" y="157607"/>
                  </a:cubicBezTo>
                  <a:cubicBezTo>
                    <a:pt x="134493" y="166878"/>
                    <a:pt x="74168" y="176149"/>
                    <a:pt x="0" y="190119"/>
                  </a:cubicBezTo>
                  <a:cubicBezTo>
                    <a:pt x="13970" y="120523"/>
                    <a:pt x="23241" y="60325"/>
                    <a:pt x="32512" y="0"/>
                  </a:cubicBezTo>
                  <a:close/>
                </a:path>
              </a:pathLst>
            </a:custGeom>
            <a:solidFill>
              <a:srgbClr val="FFFFFF"/>
            </a:solidFill>
          </p:spPr>
        </p:sp>
      </p:grpSp>
      <p:grpSp>
        <p:nvGrpSpPr>
          <p:cNvPr id="182" name="Group 182"/>
          <p:cNvGrpSpPr/>
          <p:nvPr/>
        </p:nvGrpSpPr>
        <p:grpSpPr>
          <a:xfrm>
            <a:off x="14674500" y="2214540"/>
            <a:ext cx="340200" cy="263520"/>
            <a:chOff x="0" y="0"/>
            <a:chExt cx="453600" cy="351360"/>
          </a:xfrm>
        </p:grpSpPr>
        <p:sp>
          <p:nvSpPr>
            <p:cNvPr id="183" name="Freeform 183"/>
            <p:cNvSpPr/>
            <p:nvPr/>
          </p:nvSpPr>
          <p:spPr>
            <a:xfrm>
              <a:off x="0" y="0"/>
              <a:ext cx="453517" cy="351409"/>
            </a:xfrm>
            <a:custGeom>
              <a:avLst/>
              <a:gdLst/>
              <a:ahLst/>
              <a:cxnLst/>
              <a:rect l="l" t="t" r="r" b="b"/>
              <a:pathLst>
                <a:path w="453517" h="351409">
                  <a:moveTo>
                    <a:pt x="61595" y="351409"/>
                  </a:moveTo>
                  <a:cubicBezTo>
                    <a:pt x="39624" y="306324"/>
                    <a:pt x="21971" y="270256"/>
                    <a:pt x="0" y="229743"/>
                  </a:cubicBezTo>
                  <a:cubicBezTo>
                    <a:pt x="66040" y="189230"/>
                    <a:pt x="132080" y="148590"/>
                    <a:pt x="198120" y="112649"/>
                  </a:cubicBezTo>
                  <a:cubicBezTo>
                    <a:pt x="259842" y="76581"/>
                    <a:pt x="325882" y="40513"/>
                    <a:pt x="391922" y="0"/>
                  </a:cubicBezTo>
                  <a:cubicBezTo>
                    <a:pt x="413893" y="40513"/>
                    <a:pt x="431546" y="76581"/>
                    <a:pt x="453517" y="121666"/>
                  </a:cubicBezTo>
                  <a:cubicBezTo>
                    <a:pt x="321437" y="198247"/>
                    <a:pt x="193675" y="270256"/>
                    <a:pt x="61595" y="351409"/>
                  </a:cubicBezTo>
                  <a:close/>
                </a:path>
              </a:pathLst>
            </a:custGeom>
            <a:solidFill>
              <a:srgbClr val="FFFFFF"/>
            </a:solidFill>
          </p:spPr>
        </p:sp>
      </p:grpSp>
      <p:grpSp>
        <p:nvGrpSpPr>
          <p:cNvPr id="184" name="Group 184"/>
          <p:cNvGrpSpPr/>
          <p:nvPr/>
        </p:nvGrpSpPr>
        <p:grpSpPr>
          <a:xfrm>
            <a:off x="15442920" y="3224880"/>
            <a:ext cx="88020" cy="98820"/>
            <a:chOff x="0" y="0"/>
            <a:chExt cx="117360" cy="131760"/>
          </a:xfrm>
        </p:grpSpPr>
        <p:sp>
          <p:nvSpPr>
            <p:cNvPr id="185" name="Freeform 185"/>
            <p:cNvSpPr/>
            <p:nvPr/>
          </p:nvSpPr>
          <p:spPr>
            <a:xfrm>
              <a:off x="0" y="0"/>
              <a:ext cx="117348" cy="131826"/>
            </a:xfrm>
            <a:custGeom>
              <a:avLst/>
              <a:gdLst/>
              <a:ahLst/>
              <a:cxnLst/>
              <a:rect l="l" t="t" r="r" b="b"/>
              <a:pathLst>
                <a:path w="117348" h="131826">
                  <a:moveTo>
                    <a:pt x="52197" y="131699"/>
                  </a:moveTo>
                  <a:cubicBezTo>
                    <a:pt x="34798" y="112903"/>
                    <a:pt x="13081" y="94107"/>
                    <a:pt x="8636" y="70612"/>
                  </a:cubicBezTo>
                  <a:cubicBezTo>
                    <a:pt x="0" y="32893"/>
                    <a:pt x="21717" y="0"/>
                    <a:pt x="56515" y="9398"/>
                  </a:cubicBezTo>
                  <a:cubicBezTo>
                    <a:pt x="78232" y="14097"/>
                    <a:pt x="108712" y="42291"/>
                    <a:pt x="113030" y="61214"/>
                  </a:cubicBezTo>
                  <a:cubicBezTo>
                    <a:pt x="117348" y="84709"/>
                    <a:pt x="91313" y="108331"/>
                    <a:pt x="78232" y="131826"/>
                  </a:cubicBezTo>
                  <a:cubicBezTo>
                    <a:pt x="69596" y="131826"/>
                    <a:pt x="60833" y="131826"/>
                    <a:pt x="52197" y="131826"/>
                  </a:cubicBezTo>
                  <a:close/>
                </a:path>
              </a:pathLst>
            </a:custGeom>
            <a:solidFill>
              <a:srgbClr val="FFFFFF"/>
            </a:solidFill>
          </p:spPr>
        </p:sp>
      </p:grpSp>
      <p:grpSp>
        <p:nvGrpSpPr>
          <p:cNvPr id="186" name="Group 186"/>
          <p:cNvGrpSpPr/>
          <p:nvPr/>
        </p:nvGrpSpPr>
        <p:grpSpPr>
          <a:xfrm>
            <a:off x="14751180" y="3224880"/>
            <a:ext cx="88020" cy="98820"/>
            <a:chOff x="0" y="0"/>
            <a:chExt cx="117360" cy="131760"/>
          </a:xfrm>
        </p:grpSpPr>
        <p:sp>
          <p:nvSpPr>
            <p:cNvPr id="187" name="Freeform 187"/>
            <p:cNvSpPr/>
            <p:nvPr/>
          </p:nvSpPr>
          <p:spPr>
            <a:xfrm>
              <a:off x="0" y="0"/>
              <a:ext cx="117348" cy="131826"/>
            </a:xfrm>
            <a:custGeom>
              <a:avLst/>
              <a:gdLst/>
              <a:ahLst/>
              <a:cxnLst/>
              <a:rect l="l" t="t" r="r" b="b"/>
              <a:pathLst>
                <a:path w="117348" h="131826">
                  <a:moveTo>
                    <a:pt x="47752" y="131699"/>
                  </a:moveTo>
                  <a:cubicBezTo>
                    <a:pt x="30480" y="107315"/>
                    <a:pt x="8636" y="87884"/>
                    <a:pt x="4318" y="63500"/>
                  </a:cubicBezTo>
                  <a:cubicBezTo>
                    <a:pt x="0" y="24384"/>
                    <a:pt x="26035" y="0"/>
                    <a:pt x="60833" y="0"/>
                  </a:cubicBezTo>
                  <a:cubicBezTo>
                    <a:pt x="99949" y="4826"/>
                    <a:pt x="117348" y="29337"/>
                    <a:pt x="113030" y="68326"/>
                  </a:cubicBezTo>
                  <a:cubicBezTo>
                    <a:pt x="108712" y="92710"/>
                    <a:pt x="86995" y="112268"/>
                    <a:pt x="69596" y="131826"/>
                  </a:cubicBezTo>
                  <a:cubicBezTo>
                    <a:pt x="60960" y="131826"/>
                    <a:pt x="52197" y="131826"/>
                    <a:pt x="47879" y="131826"/>
                  </a:cubicBezTo>
                  <a:close/>
                </a:path>
              </a:pathLst>
            </a:custGeom>
            <a:solidFill>
              <a:srgbClr val="FFFFFF"/>
            </a:solidFill>
          </p:spPr>
        </p:sp>
      </p:grpSp>
      <p:grpSp>
        <p:nvGrpSpPr>
          <p:cNvPr id="188" name="Group 188"/>
          <p:cNvGrpSpPr/>
          <p:nvPr/>
        </p:nvGrpSpPr>
        <p:grpSpPr>
          <a:xfrm>
            <a:off x="16486200" y="5179680"/>
            <a:ext cx="197640" cy="186840"/>
            <a:chOff x="0" y="0"/>
            <a:chExt cx="263520" cy="249120"/>
          </a:xfrm>
        </p:grpSpPr>
        <p:sp>
          <p:nvSpPr>
            <p:cNvPr id="189" name="Freeform 189"/>
            <p:cNvSpPr/>
            <p:nvPr/>
          </p:nvSpPr>
          <p:spPr>
            <a:xfrm>
              <a:off x="0" y="0"/>
              <a:ext cx="263525" cy="249047"/>
            </a:xfrm>
            <a:custGeom>
              <a:avLst/>
              <a:gdLst/>
              <a:ahLst/>
              <a:cxnLst/>
              <a:rect l="l" t="t" r="r" b="b"/>
              <a:pathLst>
                <a:path w="263525" h="249047">
                  <a:moveTo>
                    <a:pt x="129540" y="232283"/>
                  </a:moveTo>
                  <a:cubicBezTo>
                    <a:pt x="0" y="232283"/>
                    <a:pt x="17907" y="236474"/>
                    <a:pt x="17907" y="126746"/>
                  </a:cubicBezTo>
                  <a:cubicBezTo>
                    <a:pt x="17907" y="0"/>
                    <a:pt x="4445" y="12700"/>
                    <a:pt x="138430" y="12700"/>
                  </a:cubicBezTo>
                  <a:cubicBezTo>
                    <a:pt x="259080" y="12700"/>
                    <a:pt x="250063" y="0"/>
                    <a:pt x="250063" y="122428"/>
                  </a:cubicBezTo>
                  <a:cubicBezTo>
                    <a:pt x="250063" y="249047"/>
                    <a:pt x="263525" y="232156"/>
                    <a:pt x="129413" y="232156"/>
                  </a:cubicBezTo>
                  <a:close/>
                  <a:moveTo>
                    <a:pt x="192024" y="71755"/>
                  </a:moveTo>
                  <a:cubicBezTo>
                    <a:pt x="71374" y="59055"/>
                    <a:pt x="53594" y="71755"/>
                    <a:pt x="84836" y="177292"/>
                  </a:cubicBezTo>
                  <a:cubicBezTo>
                    <a:pt x="120523" y="177292"/>
                    <a:pt x="156337" y="177292"/>
                    <a:pt x="192024" y="177292"/>
                  </a:cubicBezTo>
                  <a:cubicBezTo>
                    <a:pt x="192024" y="139319"/>
                    <a:pt x="192024" y="109728"/>
                    <a:pt x="192024" y="71755"/>
                  </a:cubicBezTo>
                  <a:close/>
                </a:path>
              </a:pathLst>
            </a:custGeom>
            <a:solidFill>
              <a:srgbClr val="000000"/>
            </a:solidFill>
          </p:spPr>
        </p:sp>
      </p:grpSp>
      <p:grpSp>
        <p:nvGrpSpPr>
          <p:cNvPr id="190" name="Group 190"/>
          <p:cNvGrpSpPr/>
          <p:nvPr/>
        </p:nvGrpSpPr>
        <p:grpSpPr>
          <a:xfrm>
            <a:off x="13258080" y="3697380"/>
            <a:ext cx="318600" cy="175500"/>
            <a:chOff x="0" y="0"/>
            <a:chExt cx="424800" cy="234000"/>
          </a:xfrm>
        </p:grpSpPr>
        <p:sp>
          <p:nvSpPr>
            <p:cNvPr id="191" name="Freeform 191"/>
            <p:cNvSpPr/>
            <p:nvPr/>
          </p:nvSpPr>
          <p:spPr>
            <a:xfrm>
              <a:off x="0" y="0"/>
              <a:ext cx="424815" cy="234061"/>
            </a:xfrm>
            <a:custGeom>
              <a:avLst/>
              <a:gdLst/>
              <a:ahLst/>
              <a:cxnLst/>
              <a:rect l="l" t="t" r="r" b="b"/>
              <a:pathLst>
                <a:path w="424815" h="234061">
                  <a:moveTo>
                    <a:pt x="208026" y="234061"/>
                  </a:moveTo>
                  <a:cubicBezTo>
                    <a:pt x="159385" y="234061"/>
                    <a:pt x="115062" y="234061"/>
                    <a:pt x="66421" y="234061"/>
                  </a:cubicBezTo>
                  <a:cubicBezTo>
                    <a:pt x="17780" y="234061"/>
                    <a:pt x="0" y="216281"/>
                    <a:pt x="8890" y="167767"/>
                  </a:cubicBezTo>
                  <a:cubicBezTo>
                    <a:pt x="26543" y="79502"/>
                    <a:pt x="110617" y="4445"/>
                    <a:pt x="203581" y="4445"/>
                  </a:cubicBezTo>
                  <a:cubicBezTo>
                    <a:pt x="296418" y="0"/>
                    <a:pt x="384937" y="61849"/>
                    <a:pt x="407162" y="150114"/>
                  </a:cubicBezTo>
                  <a:cubicBezTo>
                    <a:pt x="424815" y="216281"/>
                    <a:pt x="411607" y="234061"/>
                    <a:pt x="345186" y="234061"/>
                  </a:cubicBezTo>
                  <a:cubicBezTo>
                    <a:pt x="296545" y="234061"/>
                    <a:pt x="252222" y="234061"/>
                    <a:pt x="208026" y="234061"/>
                  </a:cubicBezTo>
                  <a:close/>
                  <a:moveTo>
                    <a:pt x="345186" y="172212"/>
                  </a:moveTo>
                  <a:cubicBezTo>
                    <a:pt x="323088" y="97155"/>
                    <a:pt x="274320" y="61849"/>
                    <a:pt x="203581" y="61849"/>
                  </a:cubicBezTo>
                  <a:cubicBezTo>
                    <a:pt x="137160" y="66294"/>
                    <a:pt x="92964" y="106045"/>
                    <a:pt x="75311" y="172212"/>
                  </a:cubicBezTo>
                  <a:cubicBezTo>
                    <a:pt x="163830" y="172212"/>
                    <a:pt x="252349" y="172212"/>
                    <a:pt x="345186" y="172212"/>
                  </a:cubicBezTo>
                  <a:close/>
                </a:path>
              </a:pathLst>
            </a:custGeom>
            <a:solidFill>
              <a:srgbClr val="000000"/>
            </a:solidFill>
          </p:spPr>
        </p:sp>
      </p:grpSp>
      <p:grpSp>
        <p:nvGrpSpPr>
          <p:cNvPr id="192" name="Group 192"/>
          <p:cNvGrpSpPr/>
          <p:nvPr/>
        </p:nvGrpSpPr>
        <p:grpSpPr>
          <a:xfrm>
            <a:off x="13664160" y="3203280"/>
            <a:ext cx="98820" cy="88020"/>
            <a:chOff x="0" y="0"/>
            <a:chExt cx="131760" cy="117360"/>
          </a:xfrm>
        </p:grpSpPr>
        <p:sp>
          <p:nvSpPr>
            <p:cNvPr id="193" name="Freeform 193"/>
            <p:cNvSpPr/>
            <p:nvPr/>
          </p:nvSpPr>
          <p:spPr>
            <a:xfrm>
              <a:off x="0" y="0"/>
              <a:ext cx="131699" cy="117348"/>
            </a:xfrm>
            <a:custGeom>
              <a:avLst/>
              <a:gdLst/>
              <a:ahLst/>
              <a:cxnLst/>
              <a:rect l="l" t="t" r="r" b="b"/>
              <a:pathLst>
                <a:path w="131699" h="117348">
                  <a:moveTo>
                    <a:pt x="0" y="45085"/>
                  </a:moveTo>
                  <a:cubicBezTo>
                    <a:pt x="27305" y="31623"/>
                    <a:pt x="45466" y="4572"/>
                    <a:pt x="72644" y="4572"/>
                  </a:cubicBezTo>
                  <a:cubicBezTo>
                    <a:pt x="109093" y="0"/>
                    <a:pt x="131699" y="31623"/>
                    <a:pt x="122682" y="63246"/>
                  </a:cubicBezTo>
                  <a:cubicBezTo>
                    <a:pt x="118110" y="85725"/>
                    <a:pt x="86360" y="112903"/>
                    <a:pt x="68199" y="117348"/>
                  </a:cubicBezTo>
                  <a:cubicBezTo>
                    <a:pt x="45466" y="117348"/>
                    <a:pt x="22733" y="85725"/>
                    <a:pt x="0" y="72263"/>
                  </a:cubicBezTo>
                  <a:cubicBezTo>
                    <a:pt x="0" y="63246"/>
                    <a:pt x="0" y="54229"/>
                    <a:pt x="0" y="45212"/>
                  </a:cubicBezTo>
                  <a:close/>
                </a:path>
              </a:pathLst>
            </a:custGeom>
            <a:solidFill>
              <a:srgbClr val="000000"/>
            </a:solidFill>
          </p:spPr>
        </p:sp>
      </p:grpSp>
      <p:grpSp>
        <p:nvGrpSpPr>
          <p:cNvPr id="194" name="Group 194"/>
          <p:cNvGrpSpPr/>
          <p:nvPr/>
        </p:nvGrpSpPr>
        <p:grpSpPr>
          <a:xfrm>
            <a:off x="16530480" y="5223420"/>
            <a:ext cx="98820" cy="88020"/>
            <a:chOff x="0" y="0"/>
            <a:chExt cx="131760" cy="117360"/>
          </a:xfrm>
        </p:grpSpPr>
        <p:sp>
          <p:nvSpPr>
            <p:cNvPr id="195" name="Freeform 195"/>
            <p:cNvSpPr/>
            <p:nvPr/>
          </p:nvSpPr>
          <p:spPr>
            <a:xfrm>
              <a:off x="0" y="0"/>
              <a:ext cx="131699" cy="117348"/>
            </a:xfrm>
            <a:custGeom>
              <a:avLst/>
              <a:gdLst/>
              <a:ahLst/>
              <a:cxnLst/>
              <a:rect l="l" t="t" r="r" b="b"/>
              <a:pathLst>
                <a:path w="131699" h="117348">
                  <a:moveTo>
                    <a:pt x="131699" y="12573"/>
                  </a:moveTo>
                  <a:cubicBezTo>
                    <a:pt x="131699" y="50292"/>
                    <a:pt x="131699" y="79629"/>
                    <a:pt x="131699" y="117348"/>
                  </a:cubicBezTo>
                  <a:cubicBezTo>
                    <a:pt x="97663" y="117348"/>
                    <a:pt x="63754" y="117348"/>
                    <a:pt x="29718" y="117348"/>
                  </a:cubicBezTo>
                  <a:cubicBezTo>
                    <a:pt x="0" y="12573"/>
                    <a:pt x="17018" y="0"/>
                    <a:pt x="131699" y="12573"/>
                  </a:cubicBezTo>
                  <a:close/>
                </a:path>
              </a:pathLst>
            </a:custGeom>
            <a:solidFill>
              <a:srgbClr val="FFFFFF"/>
            </a:solidFill>
          </p:spPr>
        </p:sp>
      </p:grpSp>
      <p:grpSp>
        <p:nvGrpSpPr>
          <p:cNvPr id="196" name="Group 196"/>
          <p:cNvGrpSpPr/>
          <p:nvPr/>
        </p:nvGrpSpPr>
        <p:grpSpPr>
          <a:xfrm>
            <a:off x="13312620" y="3751920"/>
            <a:ext cx="197640" cy="76680"/>
            <a:chOff x="0" y="0"/>
            <a:chExt cx="263520" cy="102240"/>
          </a:xfrm>
        </p:grpSpPr>
        <p:sp>
          <p:nvSpPr>
            <p:cNvPr id="197" name="Freeform 197"/>
            <p:cNvSpPr/>
            <p:nvPr/>
          </p:nvSpPr>
          <p:spPr>
            <a:xfrm>
              <a:off x="0" y="0"/>
              <a:ext cx="263525" cy="102235"/>
            </a:xfrm>
            <a:custGeom>
              <a:avLst/>
              <a:gdLst/>
              <a:ahLst/>
              <a:cxnLst/>
              <a:rect l="l" t="t" r="r" b="b"/>
              <a:pathLst>
                <a:path w="263525" h="102235">
                  <a:moveTo>
                    <a:pt x="263525" y="102235"/>
                  </a:moveTo>
                  <a:cubicBezTo>
                    <a:pt x="172847" y="102235"/>
                    <a:pt x="86360" y="102235"/>
                    <a:pt x="0" y="102235"/>
                  </a:cubicBezTo>
                  <a:cubicBezTo>
                    <a:pt x="17272" y="40894"/>
                    <a:pt x="60452" y="4064"/>
                    <a:pt x="125222" y="0"/>
                  </a:cubicBezTo>
                  <a:cubicBezTo>
                    <a:pt x="194310" y="0"/>
                    <a:pt x="241808" y="32766"/>
                    <a:pt x="263525" y="102235"/>
                  </a:cubicBezTo>
                  <a:close/>
                </a:path>
              </a:pathLst>
            </a:custGeom>
            <a:solidFill>
              <a:srgbClr val="FFFFFF"/>
            </a:solidFill>
          </p:spPr>
        </p:sp>
      </p:grpSp>
      <p:grpSp>
        <p:nvGrpSpPr>
          <p:cNvPr id="198" name="Group 198"/>
          <p:cNvGrpSpPr/>
          <p:nvPr/>
        </p:nvGrpSpPr>
        <p:grpSpPr>
          <a:xfrm>
            <a:off x="1137240" y="6964380"/>
            <a:ext cx="6470820" cy="2275020"/>
            <a:chOff x="0" y="0"/>
            <a:chExt cx="8627760" cy="3033360"/>
          </a:xfrm>
        </p:grpSpPr>
        <p:sp>
          <p:nvSpPr>
            <p:cNvPr id="199" name="Freeform 199"/>
            <p:cNvSpPr/>
            <p:nvPr/>
          </p:nvSpPr>
          <p:spPr>
            <a:xfrm>
              <a:off x="0" y="0"/>
              <a:ext cx="8627872" cy="3033649"/>
            </a:xfrm>
            <a:custGeom>
              <a:avLst/>
              <a:gdLst/>
              <a:ahLst/>
              <a:cxnLst/>
              <a:rect l="l" t="t" r="r" b="b"/>
              <a:pathLst>
                <a:path w="8627872" h="3033649">
                  <a:moveTo>
                    <a:pt x="468757" y="2589403"/>
                  </a:moveTo>
                  <a:cubicBezTo>
                    <a:pt x="458216" y="2599944"/>
                    <a:pt x="453009" y="2615819"/>
                    <a:pt x="437134" y="2626360"/>
                  </a:cubicBezTo>
                  <a:cubicBezTo>
                    <a:pt x="379222" y="2679192"/>
                    <a:pt x="294894" y="2684526"/>
                    <a:pt x="236982" y="2631694"/>
                  </a:cubicBezTo>
                  <a:cubicBezTo>
                    <a:pt x="173736" y="2573528"/>
                    <a:pt x="115824" y="2515489"/>
                    <a:pt x="57912" y="2451989"/>
                  </a:cubicBezTo>
                  <a:cubicBezTo>
                    <a:pt x="0" y="2388489"/>
                    <a:pt x="10541" y="2298700"/>
                    <a:pt x="68453" y="2240661"/>
                  </a:cubicBezTo>
                  <a:cubicBezTo>
                    <a:pt x="268605" y="2039874"/>
                    <a:pt x="463550" y="1844294"/>
                    <a:pt x="658368" y="1648841"/>
                  </a:cubicBezTo>
                  <a:cubicBezTo>
                    <a:pt x="721614" y="1585468"/>
                    <a:pt x="784733" y="1527302"/>
                    <a:pt x="842772" y="1463929"/>
                  </a:cubicBezTo>
                  <a:cubicBezTo>
                    <a:pt x="879602" y="1426972"/>
                    <a:pt x="916559" y="1405763"/>
                    <a:pt x="969137" y="1405763"/>
                  </a:cubicBezTo>
                  <a:cubicBezTo>
                    <a:pt x="995426" y="1405763"/>
                    <a:pt x="1005967" y="1395222"/>
                    <a:pt x="1005967" y="1368806"/>
                  </a:cubicBezTo>
                  <a:cubicBezTo>
                    <a:pt x="1011174" y="1337056"/>
                    <a:pt x="1021715" y="1310640"/>
                    <a:pt x="1027049" y="1268349"/>
                  </a:cubicBezTo>
                  <a:cubicBezTo>
                    <a:pt x="1074420" y="1321181"/>
                    <a:pt x="1116584" y="1358138"/>
                    <a:pt x="1148207" y="1395222"/>
                  </a:cubicBezTo>
                  <a:cubicBezTo>
                    <a:pt x="1190371" y="1358265"/>
                    <a:pt x="1227201" y="1326515"/>
                    <a:pt x="1269365" y="1289558"/>
                  </a:cubicBezTo>
                  <a:cubicBezTo>
                    <a:pt x="1190371" y="1215517"/>
                    <a:pt x="1116584" y="1141603"/>
                    <a:pt x="1042924" y="1072896"/>
                  </a:cubicBezTo>
                  <a:cubicBezTo>
                    <a:pt x="958596" y="983107"/>
                    <a:pt x="874395" y="898525"/>
                    <a:pt x="790067" y="813943"/>
                  </a:cubicBezTo>
                  <a:cubicBezTo>
                    <a:pt x="774319" y="798068"/>
                    <a:pt x="763778" y="792861"/>
                    <a:pt x="742696" y="803402"/>
                  </a:cubicBezTo>
                  <a:cubicBezTo>
                    <a:pt x="653161" y="829818"/>
                    <a:pt x="563626" y="829818"/>
                    <a:pt x="479298" y="792861"/>
                  </a:cubicBezTo>
                  <a:cubicBezTo>
                    <a:pt x="310769" y="718820"/>
                    <a:pt x="200152" y="570865"/>
                    <a:pt x="221234" y="364871"/>
                  </a:cubicBezTo>
                  <a:cubicBezTo>
                    <a:pt x="221234" y="343789"/>
                    <a:pt x="226441" y="327914"/>
                    <a:pt x="231775" y="296164"/>
                  </a:cubicBezTo>
                  <a:cubicBezTo>
                    <a:pt x="295021" y="359537"/>
                    <a:pt x="347599" y="417703"/>
                    <a:pt x="405638" y="475869"/>
                  </a:cubicBezTo>
                  <a:cubicBezTo>
                    <a:pt x="416179" y="486410"/>
                    <a:pt x="431927" y="496951"/>
                    <a:pt x="442468" y="512826"/>
                  </a:cubicBezTo>
                  <a:cubicBezTo>
                    <a:pt x="463550" y="539242"/>
                    <a:pt x="484632" y="549783"/>
                    <a:pt x="521462" y="539242"/>
                  </a:cubicBezTo>
                  <a:cubicBezTo>
                    <a:pt x="621538" y="570992"/>
                    <a:pt x="674243" y="496951"/>
                    <a:pt x="737362" y="438785"/>
                  </a:cubicBezTo>
                  <a:cubicBezTo>
                    <a:pt x="742569" y="433451"/>
                    <a:pt x="747903" y="422910"/>
                    <a:pt x="747903" y="412369"/>
                  </a:cubicBezTo>
                  <a:cubicBezTo>
                    <a:pt x="747903" y="364871"/>
                    <a:pt x="747903" y="322580"/>
                    <a:pt x="747903" y="274955"/>
                  </a:cubicBezTo>
                  <a:cubicBezTo>
                    <a:pt x="747903" y="264414"/>
                    <a:pt x="737362" y="248539"/>
                    <a:pt x="726821" y="237998"/>
                  </a:cubicBezTo>
                  <a:cubicBezTo>
                    <a:pt x="658368" y="169291"/>
                    <a:pt x="584581" y="95377"/>
                    <a:pt x="510921" y="21336"/>
                  </a:cubicBezTo>
                  <a:cubicBezTo>
                    <a:pt x="589915" y="0"/>
                    <a:pt x="663702" y="0"/>
                    <a:pt x="737362" y="21082"/>
                  </a:cubicBezTo>
                  <a:cubicBezTo>
                    <a:pt x="953262" y="89789"/>
                    <a:pt x="1074420" y="311785"/>
                    <a:pt x="1011301" y="528447"/>
                  </a:cubicBezTo>
                  <a:cubicBezTo>
                    <a:pt x="1006094" y="554863"/>
                    <a:pt x="1006094" y="565404"/>
                    <a:pt x="1021842" y="581279"/>
                  </a:cubicBezTo>
                  <a:cubicBezTo>
                    <a:pt x="1153541" y="713359"/>
                    <a:pt x="1285240" y="845566"/>
                    <a:pt x="1416939" y="972312"/>
                  </a:cubicBezTo>
                  <a:cubicBezTo>
                    <a:pt x="1422146" y="982853"/>
                    <a:pt x="1427480" y="988187"/>
                    <a:pt x="1438021" y="998728"/>
                  </a:cubicBezTo>
                  <a:cubicBezTo>
                    <a:pt x="1480185" y="930021"/>
                    <a:pt x="1522349" y="861314"/>
                    <a:pt x="1559179" y="792607"/>
                  </a:cubicBezTo>
                  <a:cubicBezTo>
                    <a:pt x="1574927" y="766191"/>
                    <a:pt x="1590802" y="755650"/>
                    <a:pt x="1622425" y="755650"/>
                  </a:cubicBezTo>
                  <a:cubicBezTo>
                    <a:pt x="1675130" y="760984"/>
                    <a:pt x="1722501" y="760984"/>
                    <a:pt x="1775206" y="760984"/>
                  </a:cubicBezTo>
                  <a:cubicBezTo>
                    <a:pt x="1790954" y="755650"/>
                    <a:pt x="1806829" y="750443"/>
                    <a:pt x="1817370" y="739902"/>
                  </a:cubicBezTo>
                  <a:cubicBezTo>
                    <a:pt x="1896364" y="660654"/>
                    <a:pt x="1975358" y="581406"/>
                    <a:pt x="2054352" y="502158"/>
                  </a:cubicBezTo>
                  <a:cubicBezTo>
                    <a:pt x="2070100" y="491617"/>
                    <a:pt x="2075434" y="481076"/>
                    <a:pt x="2064893" y="465201"/>
                  </a:cubicBezTo>
                  <a:cubicBezTo>
                    <a:pt x="2049145" y="428244"/>
                    <a:pt x="2059686" y="391160"/>
                    <a:pt x="2085975" y="364744"/>
                  </a:cubicBezTo>
                  <a:cubicBezTo>
                    <a:pt x="2107057" y="343662"/>
                    <a:pt x="2133346" y="322453"/>
                    <a:pt x="2159762" y="301371"/>
                  </a:cubicBezTo>
                  <a:cubicBezTo>
                    <a:pt x="2228215" y="248539"/>
                    <a:pt x="2302002" y="200914"/>
                    <a:pt x="2375662" y="148082"/>
                  </a:cubicBezTo>
                  <a:cubicBezTo>
                    <a:pt x="2396744" y="127000"/>
                    <a:pt x="2417826" y="111125"/>
                    <a:pt x="2444115" y="89916"/>
                  </a:cubicBezTo>
                  <a:cubicBezTo>
                    <a:pt x="2491486" y="137414"/>
                    <a:pt x="2538984" y="190373"/>
                    <a:pt x="2586355" y="237871"/>
                  </a:cubicBezTo>
                  <a:cubicBezTo>
                    <a:pt x="2507361" y="348869"/>
                    <a:pt x="2428367" y="459867"/>
                    <a:pt x="2338832" y="570738"/>
                  </a:cubicBezTo>
                  <a:cubicBezTo>
                    <a:pt x="2296668" y="628904"/>
                    <a:pt x="2259838" y="634111"/>
                    <a:pt x="2201926" y="607695"/>
                  </a:cubicBezTo>
                  <a:cubicBezTo>
                    <a:pt x="2149221" y="660527"/>
                    <a:pt x="2101850" y="708152"/>
                    <a:pt x="2049145" y="760984"/>
                  </a:cubicBezTo>
                  <a:cubicBezTo>
                    <a:pt x="2059686" y="760984"/>
                    <a:pt x="2070227" y="760984"/>
                    <a:pt x="2075434" y="766318"/>
                  </a:cubicBezTo>
                  <a:cubicBezTo>
                    <a:pt x="2117598" y="766318"/>
                    <a:pt x="2164969" y="760984"/>
                    <a:pt x="2207133" y="766318"/>
                  </a:cubicBezTo>
                  <a:cubicBezTo>
                    <a:pt x="2338832" y="776859"/>
                    <a:pt x="2465197" y="750443"/>
                    <a:pt x="2591689" y="702945"/>
                  </a:cubicBezTo>
                  <a:cubicBezTo>
                    <a:pt x="2834005" y="607822"/>
                    <a:pt x="3086862" y="523240"/>
                    <a:pt x="3334385" y="433451"/>
                  </a:cubicBezTo>
                  <a:cubicBezTo>
                    <a:pt x="3355467" y="428117"/>
                    <a:pt x="3376549" y="433451"/>
                    <a:pt x="3392297" y="443992"/>
                  </a:cubicBezTo>
                  <a:cubicBezTo>
                    <a:pt x="3602990" y="586613"/>
                    <a:pt x="3808349" y="724027"/>
                    <a:pt x="4019042" y="866775"/>
                  </a:cubicBezTo>
                  <a:cubicBezTo>
                    <a:pt x="4040124" y="882650"/>
                    <a:pt x="4050665" y="882650"/>
                    <a:pt x="4071747" y="866775"/>
                  </a:cubicBezTo>
                  <a:cubicBezTo>
                    <a:pt x="4198112" y="771652"/>
                    <a:pt x="4324604" y="681863"/>
                    <a:pt x="4450969" y="586740"/>
                  </a:cubicBezTo>
                  <a:cubicBezTo>
                    <a:pt x="4561586" y="507492"/>
                    <a:pt x="4677410" y="422910"/>
                    <a:pt x="4788027" y="343662"/>
                  </a:cubicBezTo>
                  <a:cubicBezTo>
                    <a:pt x="4809109" y="327787"/>
                    <a:pt x="4830191" y="322580"/>
                    <a:pt x="4851273" y="333121"/>
                  </a:cubicBezTo>
                  <a:cubicBezTo>
                    <a:pt x="5151501" y="486410"/>
                    <a:pt x="5451729" y="634365"/>
                    <a:pt x="5751957" y="782320"/>
                  </a:cubicBezTo>
                  <a:cubicBezTo>
                    <a:pt x="5767705" y="792861"/>
                    <a:pt x="5788787" y="798195"/>
                    <a:pt x="5809869" y="798195"/>
                  </a:cubicBezTo>
                  <a:cubicBezTo>
                    <a:pt x="5883656" y="803529"/>
                    <a:pt x="5957316" y="808736"/>
                    <a:pt x="6031103" y="814070"/>
                  </a:cubicBezTo>
                  <a:cubicBezTo>
                    <a:pt x="6067933" y="814070"/>
                    <a:pt x="6104890" y="814070"/>
                    <a:pt x="6141720" y="819404"/>
                  </a:cubicBezTo>
                  <a:cubicBezTo>
                    <a:pt x="6157468" y="824738"/>
                    <a:pt x="6178550" y="835279"/>
                    <a:pt x="6183884" y="835279"/>
                  </a:cubicBezTo>
                  <a:cubicBezTo>
                    <a:pt x="6204966" y="835279"/>
                    <a:pt x="6220714" y="824738"/>
                    <a:pt x="6236589" y="829945"/>
                  </a:cubicBezTo>
                  <a:cubicBezTo>
                    <a:pt x="6305042" y="829945"/>
                    <a:pt x="6368288" y="835279"/>
                    <a:pt x="6431534" y="840486"/>
                  </a:cubicBezTo>
                  <a:cubicBezTo>
                    <a:pt x="6452616" y="840486"/>
                    <a:pt x="6473698" y="845820"/>
                    <a:pt x="6489446" y="845820"/>
                  </a:cubicBezTo>
                  <a:cubicBezTo>
                    <a:pt x="6547358" y="840486"/>
                    <a:pt x="6584315" y="866902"/>
                    <a:pt x="6621145" y="909193"/>
                  </a:cubicBezTo>
                  <a:cubicBezTo>
                    <a:pt x="7247890" y="1532763"/>
                    <a:pt x="7869428" y="2161667"/>
                    <a:pt x="8496300" y="2785237"/>
                  </a:cubicBezTo>
                  <a:cubicBezTo>
                    <a:pt x="8533130" y="2827528"/>
                    <a:pt x="8575294" y="2864485"/>
                    <a:pt x="8612124" y="2901442"/>
                  </a:cubicBezTo>
                  <a:cubicBezTo>
                    <a:pt x="8617331" y="2911983"/>
                    <a:pt x="8622665" y="2927858"/>
                    <a:pt x="8627872" y="2938399"/>
                  </a:cubicBezTo>
                  <a:cubicBezTo>
                    <a:pt x="8617331" y="2943733"/>
                    <a:pt x="8601583" y="2954274"/>
                    <a:pt x="8591042" y="2954274"/>
                  </a:cubicBezTo>
                  <a:cubicBezTo>
                    <a:pt x="8190738" y="2954274"/>
                    <a:pt x="7790434" y="2954274"/>
                    <a:pt x="7390130" y="2954274"/>
                  </a:cubicBezTo>
                  <a:cubicBezTo>
                    <a:pt x="7369048" y="2954274"/>
                    <a:pt x="7353300" y="2948940"/>
                    <a:pt x="7332218" y="2938399"/>
                  </a:cubicBezTo>
                  <a:cubicBezTo>
                    <a:pt x="6847586" y="2732278"/>
                    <a:pt x="6363081" y="2526157"/>
                    <a:pt x="5883783" y="2320163"/>
                  </a:cubicBezTo>
                  <a:cubicBezTo>
                    <a:pt x="5857494" y="2309622"/>
                    <a:pt x="5841619" y="2309622"/>
                    <a:pt x="5815330" y="2325497"/>
                  </a:cubicBezTo>
                  <a:cubicBezTo>
                    <a:pt x="5451856" y="2558034"/>
                    <a:pt x="5083175" y="2785237"/>
                    <a:pt x="4719701" y="3017774"/>
                  </a:cubicBezTo>
                  <a:cubicBezTo>
                    <a:pt x="4693412" y="3033649"/>
                    <a:pt x="4677537" y="3033649"/>
                    <a:pt x="4656455" y="3017774"/>
                  </a:cubicBezTo>
                  <a:cubicBezTo>
                    <a:pt x="4335145" y="2838069"/>
                    <a:pt x="4019169" y="2653157"/>
                    <a:pt x="3697859" y="2473452"/>
                  </a:cubicBezTo>
                  <a:cubicBezTo>
                    <a:pt x="3676777" y="2457577"/>
                    <a:pt x="3661029" y="2457577"/>
                    <a:pt x="3639947" y="2468118"/>
                  </a:cubicBezTo>
                  <a:cubicBezTo>
                    <a:pt x="3234309" y="2658364"/>
                    <a:pt x="2834005" y="2838069"/>
                    <a:pt x="2428494" y="3022981"/>
                  </a:cubicBezTo>
                  <a:cubicBezTo>
                    <a:pt x="2417953" y="3033522"/>
                    <a:pt x="2402205" y="3033522"/>
                    <a:pt x="2386330" y="3033522"/>
                  </a:cubicBezTo>
                  <a:cubicBezTo>
                    <a:pt x="1680464" y="3033522"/>
                    <a:pt x="979932" y="3033522"/>
                    <a:pt x="279400" y="3033522"/>
                  </a:cubicBezTo>
                  <a:cubicBezTo>
                    <a:pt x="263652" y="3033522"/>
                    <a:pt x="242570" y="3028188"/>
                    <a:pt x="242570" y="3022981"/>
                  </a:cubicBezTo>
                  <a:cubicBezTo>
                    <a:pt x="237363" y="3012440"/>
                    <a:pt x="242570" y="2991231"/>
                    <a:pt x="247777" y="2980690"/>
                  </a:cubicBezTo>
                  <a:cubicBezTo>
                    <a:pt x="326771" y="2848610"/>
                    <a:pt x="400558" y="2721737"/>
                    <a:pt x="479552" y="2594864"/>
                  </a:cubicBezTo>
                  <a:cubicBezTo>
                    <a:pt x="474345" y="2594864"/>
                    <a:pt x="474345" y="2589530"/>
                    <a:pt x="469011" y="2589530"/>
                  </a:cubicBezTo>
                  <a:close/>
                  <a:moveTo>
                    <a:pt x="1517015" y="1574800"/>
                  </a:moveTo>
                  <a:cubicBezTo>
                    <a:pt x="1511808" y="1558925"/>
                    <a:pt x="1511808" y="1543050"/>
                    <a:pt x="1501267" y="1532509"/>
                  </a:cubicBezTo>
                  <a:cubicBezTo>
                    <a:pt x="1485519" y="1506093"/>
                    <a:pt x="1459103" y="1490218"/>
                    <a:pt x="1438021" y="1463802"/>
                  </a:cubicBezTo>
                  <a:cubicBezTo>
                    <a:pt x="1411732" y="1511300"/>
                    <a:pt x="1385316" y="1553591"/>
                    <a:pt x="1364234" y="1595882"/>
                  </a:cubicBezTo>
                  <a:cubicBezTo>
                    <a:pt x="1374775" y="1627632"/>
                    <a:pt x="1390523" y="1622298"/>
                    <a:pt x="1416939" y="1611757"/>
                  </a:cubicBezTo>
                  <a:cubicBezTo>
                    <a:pt x="1448562" y="1595882"/>
                    <a:pt x="1474851" y="1564259"/>
                    <a:pt x="1517015" y="1574800"/>
                  </a:cubicBezTo>
                  <a:cubicBezTo>
                    <a:pt x="1495933" y="1585341"/>
                    <a:pt x="1474851" y="1601216"/>
                    <a:pt x="1453769" y="1617091"/>
                  </a:cubicBezTo>
                  <a:cubicBezTo>
                    <a:pt x="1432687" y="1627632"/>
                    <a:pt x="1411605" y="1643507"/>
                    <a:pt x="1390523" y="1659382"/>
                  </a:cubicBezTo>
                  <a:cubicBezTo>
                    <a:pt x="1390523" y="1659382"/>
                    <a:pt x="1395730" y="1664716"/>
                    <a:pt x="1395730" y="1664716"/>
                  </a:cubicBezTo>
                  <a:cubicBezTo>
                    <a:pt x="1474724" y="1664716"/>
                    <a:pt x="1553718" y="1664716"/>
                    <a:pt x="1632712" y="1664716"/>
                  </a:cubicBezTo>
                  <a:cubicBezTo>
                    <a:pt x="1611630" y="1622425"/>
                    <a:pt x="1553718" y="1606550"/>
                    <a:pt x="1543177" y="1553718"/>
                  </a:cubicBezTo>
                  <a:cubicBezTo>
                    <a:pt x="1537970" y="1564259"/>
                    <a:pt x="1527429" y="1569593"/>
                    <a:pt x="1516888" y="1574800"/>
                  </a:cubicBezTo>
                  <a:close/>
                  <a:moveTo>
                    <a:pt x="3550031" y="1384554"/>
                  </a:moveTo>
                  <a:cubicBezTo>
                    <a:pt x="3560572" y="1389888"/>
                    <a:pt x="3571113" y="1395095"/>
                    <a:pt x="3581654" y="1400429"/>
                  </a:cubicBezTo>
                  <a:cubicBezTo>
                    <a:pt x="3613277" y="1437386"/>
                    <a:pt x="3644900" y="1474470"/>
                    <a:pt x="3676523" y="1511427"/>
                  </a:cubicBezTo>
                  <a:cubicBezTo>
                    <a:pt x="3734435" y="1580134"/>
                    <a:pt x="3792347" y="1648841"/>
                    <a:pt x="3855593" y="1722755"/>
                  </a:cubicBezTo>
                  <a:cubicBezTo>
                    <a:pt x="3950462" y="1606550"/>
                    <a:pt x="4045204" y="1495552"/>
                    <a:pt x="4140073" y="1389888"/>
                  </a:cubicBezTo>
                  <a:cubicBezTo>
                    <a:pt x="4161155" y="1363472"/>
                    <a:pt x="4155821" y="1352931"/>
                    <a:pt x="4129532" y="1331722"/>
                  </a:cubicBezTo>
                  <a:cubicBezTo>
                    <a:pt x="3929380" y="1204849"/>
                    <a:pt x="3729228" y="1078103"/>
                    <a:pt x="3529076" y="951230"/>
                  </a:cubicBezTo>
                  <a:cubicBezTo>
                    <a:pt x="3507994" y="935355"/>
                    <a:pt x="3481705" y="924814"/>
                    <a:pt x="3455289" y="903732"/>
                  </a:cubicBezTo>
                  <a:cubicBezTo>
                    <a:pt x="3460496" y="935482"/>
                    <a:pt x="3460496" y="956564"/>
                    <a:pt x="3465830" y="977773"/>
                  </a:cubicBezTo>
                  <a:cubicBezTo>
                    <a:pt x="3497453" y="1115187"/>
                    <a:pt x="3481578" y="1257808"/>
                    <a:pt x="3555365" y="1384681"/>
                  </a:cubicBezTo>
                  <a:cubicBezTo>
                    <a:pt x="3539617" y="1390015"/>
                    <a:pt x="3529076" y="1395222"/>
                    <a:pt x="3518535" y="1395222"/>
                  </a:cubicBezTo>
                  <a:cubicBezTo>
                    <a:pt x="3529076" y="1421638"/>
                    <a:pt x="3534283" y="1437513"/>
                    <a:pt x="3539617" y="1458595"/>
                  </a:cubicBezTo>
                  <a:cubicBezTo>
                    <a:pt x="3560699" y="1596009"/>
                    <a:pt x="3581781" y="1733423"/>
                    <a:pt x="3602863" y="1870837"/>
                  </a:cubicBezTo>
                  <a:cubicBezTo>
                    <a:pt x="3608070" y="1907794"/>
                    <a:pt x="3613404" y="1950085"/>
                    <a:pt x="3623945" y="1997710"/>
                  </a:cubicBezTo>
                  <a:cubicBezTo>
                    <a:pt x="3697732" y="1902587"/>
                    <a:pt x="3771392" y="1823339"/>
                    <a:pt x="3839845" y="1738757"/>
                  </a:cubicBezTo>
                  <a:cubicBezTo>
                    <a:pt x="3750310" y="1633093"/>
                    <a:pt x="3660775" y="1527429"/>
                    <a:pt x="3571240" y="1426972"/>
                  </a:cubicBezTo>
                  <a:cubicBezTo>
                    <a:pt x="3566033" y="1416431"/>
                    <a:pt x="3560699" y="1400556"/>
                    <a:pt x="3550158" y="1384681"/>
                  </a:cubicBezTo>
                  <a:close/>
                  <a:moveTo>
                    <a:pt x="3218307" y="1564386"/>
                  </a:moveTo>
                  <a:cubicBezTo>
                    <a:pt x="3186684" y="1590802"/>
                    <a:pt x="3155061" y="1611884"/>
                    <a:pt x="3123438" y="1633093"/>
                  </a:cubicBezTo>
                  <a:cubicBezTo>
                    <a:pt x="3112897" y="1638427"/>
                    <a:pt x="3102356" y="1648968"/>
                    <a:pt x="3102356" y="1654175"/>
                  </a:cubicBezTo>
                  <a:cubicBezTo>
                    <a:pt x="3107563" y="1728216"/>
                    <a:pt x="3112897" y="1802130"/>
                    <a:pt x="3123438" y="1870837"/>
                  </a:cubicBezTo>
                  <a:cubicBezTo>
                    <a:pt x="3123438" y="1891919"/>
                    <a:pt x="3144520" y="1902587"/>
                    <a:pt x="3160268" y="1886712"/>
                  </a:cubicBezTo>
                  <a:cubicBezTo>
                    <a:pt x="3197098" y="1860296"/>
                    <a:pt x="3228721" y="1828546"/>
                    <a:pt x="3265551" y="1796923"/>
                  </a:cubicBezTo>
                  <a:cubicBezTo>
                    <a:pt x="3297174" y="1759966"/>
                    <a:pt x="3328797" y="1728216"/>
                    <a:pt x="3365627" y="1696466"/>
                  </a:cubicBezTo>
                  <a:cubicBezTo>
                    <a:pt x="3370834" y="1685925"/>
                    <a:pt x="3460496" y="1601343"/>
                    <a:pt x="3470910" y="1596009"/>
                  </a:cubicBezTo>
                  <a:cubicBezTo>
                    <a:pt x="3476117" y="1601343"/>
                    <a:pt x="3476117" y="1601343"/>
                    <a:pt x="3476117" y="1606550"/>
                  </a:cubicBezTo>
                  <a:cubicBezTo>
                    <a:pt x="3402330" y="1680591"/>
                    <a:pt x="3249676" y="1833753"/>
                    <a:pt x="3170555" y="1907794"/>
                  </a:cubicBezTo>
                  <a:cubicBezTo>
                    <a:pt x="3312795" y="1976501"/>
                    <a:pt x="3449701" y="2045208"/>
                    <a:pt x="3591941" y="2119122"/>
                  </a:cubicBezTo>
                  <a:cubicBezTo>
                    <a:pt x="3565652" y="1934210"/>
                    <a:pt x="3539236" y="1765046"/>
                    <a:pt x="3512947" y="1590675"/>
                  </a:cubicBezTo>
                  <a:cubicBezTo>
                    <a:pt x="3497199" y="1596009"/>
                    <a:pt x="3486658" y="1601216"/>
                    <a:pt x="3476117" y="1606550"/>
                  </a:cubicBezTo>
                  <a:cubicBezTo>
                    <a:pt x="3476117" y="1601216"/>
                    <a:pt x="3476117" y="1601216"/>
                    <a:pt x="3470910" y="1596009"/>
                  </a:cubicBezTo>
                  <a:cubicBezTo>
                    <a:pt x="3486658" y="1580134"/>
                    <a:pt x="3502533" y="1564259"/>
                    <a:pt x="3513074" y="1553718"/>
                  </a:cubicBezTo>
                  <a:cubicBezTo>
                    <a:pt x="3502533" y="1506220"/>
                    <a:pt x="3491992" y="1463929"/>
                    <a:pt x="3481451" y="1421638"/>
                  </a:cubicBezTo>
                  <a:cubicBezTo>
                    <a:pt x="3407664" y="1469136"/>
                    <a:pt x="3328670" y="1516761"/>
                    <a:pt x="3249676" y="1559052"/>
                  </a:cubicBezTo>
                  <a:cubicBezTo>
                    <a:pt x="3239135" y="1564386"/>
                    <a:pt x="3228594" y="1564386"/>
                    <a:pt x="3218053" y="1564386"/>
                  </a:cubicBezTo>
                  <a:cubicBezTo>
                    <a:pt x="3223260" y="1559052"/>
                    <a:pt x="3233801" y="1548511"/>
                    <a:pt x="3244342" y="1537970"/>
                  </a:cubicBezTo>
                  <a:cubicBezTo>
                    <a:pt x="3312795" y="1495679"/>
                    <a:pt x="3381248" y="1458722"/>
                    <a:pt x="3455035" y="1416431"/>
                  </a:cubicBezTo>
                  <a:cubicBezTo>
                    <a:pt x="3476117" y="1405890"/>
                    <a:pt x="3481324" y="1390015"/>
                    <a:pt x="3476117" y="1368933"/>
                  </a:cubicBezTo>
                  <a:cubicBezTo>
                    <a:pt x="3455035" y="1210437"/>
                    <a:pt x="3428746" y="1051814"/>
                    <a:pt x="3402330" y="893318"/>
                  </a:cubicBezTo>
                  <a:cubicBezTo>
                    <a:pt x="3391789" y="803529"/>
                    <a:pt x="3376041" y="713613"/>
                    <a:pt x="3360166" y="618490"/>
                  </a:cubicBezTo>
                  <a:cubicBezTo>
                    <a:pt x="3349625" y="623824"/>
                    <a:pt x="3339084" y="629031"/>
                    <a:pt x="3333877" y="634365"/>
                  </a:cubicBezTo>
                  <a:cubicBezTo>
                    <a:pt x="3239008" y="713613"/>
                    <a:pt x="3149473" y="792861"/>
                    <a:pt x="3054731" y="872109"/>
                  </a:cubicBezTo>
                  <a:cubicBezTo>
                    <a:pt x="3033649" y="882650"/>
                    <a:pt x="3028442" y="898525"/>
                    <a:pt x="3028442" y="919607"/>
                  </a:cubicBezTo>
                  <a:cubicBezTo>
                    <a:pt x="3049524" y="1099312"/>
                    <a:pt x="3065272" y="1273683"/>
                    <a:pt x="3081147" y="1448054"/>
                  </a:cubicBezTo>
                  <a:cubicBezTo>
                    <a:pt x="3086354" y="1506220"/>
                    <a:pt x="3091688" y="1559052"/>
                    <a:pt x="3096895" y="1617218"/>
                  </a:cubicBezTo>
                  <a:cubicBezTo>
                    <a:pt x="3139059" y="1596136"/>
                    <a:pt x="3181223" y="1580261"/>
                    <a:pt x="3218053" y="1564386"/>
                  </a:cubicBezTo>
                  <a:close/>
                  <a:moveTo>
                    <a:pt x="300228" y="2985770"/>
                  </a:moveTo>
                  <a:cubicBezTo>
                    <a:pt x="995553" y="2985770"/>
                    <a:pt x="1690751" y="2985770"/>
                    <a:pt x="2380742" y="2985770"/>
                  </a:cubicBezTo>
                  <a:cubicBezTo>
                    <a:pt x="2380742" y="2885313"/>
                    <a:pt x="2380742" y="2790190"/>
                    <a:pt x="2380742" y="2689860"/>
                  </a:cubicBezTo>
                  <a:cubicBezTo>
                    <a:pt x="1827657" y="2689860"/>
                    <a:pt x="1279906" y="2689860"/>
                    <a:pt x="732155" y="2689860"/>
                  </a:cubicBezTo>
                  <a:cubicBezTo>
                    <a:pt x="726948" y="2689860"/>
                    <a:pt x="726948" y="2684526"/>
                    <a:pt x="721614" y="2679319"/>
                  </a:cubicBezTo>
                  <a:cubicBezTo>
                    <a:pt x="758444" y="2621153"/>
                    <a:pt x="795401" y="2557780"/>
                    <a:pt x="832231" y="2494407"/>
                  </a:cubicBezTo>
                  <a:cubicBezTo>
                    <a:pt x="869061" y="2431034"/>
                    <a:pt x="906018" y="2367534"/>
                    <a:pt x="942848" y="2304161"/>
                  </a:cubicBezTo>
                  <a:cubicBezTo>
                    <a:pt x="979678" y="2240788"/>
                    <a:pt x="1011301" y="2172081"/>
                    <a:pt x="1048131" y="2108581"/>
                  </a:cubicBezTo>
                  <a:cubicBezTo>
                    <a:pt x="1084961" y="2045081"/>
                    <a:pt x="1121918" y="1981708"/>
                    <a:pt x="1158748" y="1918335"/>
                  </a:cubicBezTo>
                  <a:cubicBezTo>
                    <a:pt x="1143000" y="1923669"/>
                    <a:pt x="1132459" y="1928876"/>
                    <a:pt x="1127125" y="1939417"/>
                  </a:cubicBezTo>
                  <a:cubicBezTo>
                    <a:pt x="969137" y="2092706"/>
                    <a:pt x="811149" y="2251202"/>
                    <a:pt x="658368" y="2409698"/>
                  </a:cubicBezTo>
                  <a:cubicBezTo>
                    <a:pt x="637286" y="2430780"/>
                    <a:pt x="621538" y="2451989"/>
                    <a:pt x="605663" y="2473071"/>
                  </a:cubicBezTo>
                  <a:cubicBezTo>
                    <a:pt x="521335" y="2610485"/>
                    <a:pt x="442341" y="2747899"/>
                    <a:pt x="358140" y="2885313"/>
                  </a:cubicBezTo>
                  <a:cubicBezTo>
                    <a:pt x="342392" y="2917063"/>
                    <a:pt x="321310" y="2948686"/>
                    <a:pt x="300228" y="2985770"/>
                  </a:cubicBezTo>
                  <a:close/>
                  <a:moveTo>
                    <a:pt x="4629912" y="2742692"/>
                  </a:moveTo>
                  <a:cubicBezTo>
                    <a:pt x="5003927" y="2541905"/>
                    <a:pt x="5372608" y="2346325"/>
                    <a:pt x="5746623" y="2145538"/>
                  </a:cubicBezTo>
                  <a:cubicBezTo>
                    <a:pt x="5693918" y="2045081"/>
                    <a:pt x="5641340" y="1949958"/>
                    <a:pt x="5588635" y="1849628"/>
                  </a:cubicBezTo>
                  <a:cubicBezTo>
                    <a:pt x="5435854" y="1997583"/>
                    <a:pt x="5283073" y="2145538"/>
                    <a:pt x="5125085" y="2298827"/>
                  </a:cubicBezTo>
                  <a:cubicBezTo>
                    <a:pt x="5072380" y="2177288"/>
                    <a:pt x="5025009" y="2061083"/>
                    <a:pt x="4977638" y="1944751"/>
                  </a:cubicBezTo>
                  <a:cubicBezTo>
                    <a:pt x="4788027" y="1981708"/>
                    <a:pt x="4603623" y="2013458"/>
                    <a:pt x="4414012" y="2045208"/>
                  </a:cubicBezTo>
                  <a:cubicBezTo>
                    <a:pt x="4487799" y="2277745"/>
                    <a:pt x="4556252" y="2510282"/>
                    <a:pt x="4629912" y="2742819"/>
                  </a:cubicBezTo>
                  <a:close/>
                  <a:moveTo>
                    <a:pt x="8543544" y="2906649"/>
                  </a:moveTo>
                  <a:cubicBezTo>
                    <a:pt x="8543544" y="2906649"/>
                    <a:pt x="8548751" y="2901315"/>
                    <a:pt x="8548751" y="2896108"/>
                  </a:cubicBezTo>
                  <a:cubicBezTo>
                    <a:pt x="8538211" y="2890774"/>
                    <a:pt x="8527669" y="2885567"/>
                    <a:pt x="8522462" y="2880233"/>
                  </a:cubicBezTo>
                  <a:cubicBezTo>
                    <a:pt x="8211693" y="2568448"/>
                    <a:pt x="7900925" y="2256663"/>
                    <a:pt x="7590155" y="1944878"/>
                  </a:cubicBezTo>
                  <a:cubicBezTo>
                    <a:pt x="7247763" y="1601343"/>
                    <a:pt x="6910705" y="1263142"/>
                    <a:pt x="6573520" y="924941"/>
                  </a:cubicBezTo>
                  <a:cubicBezTo>
                    <a:pt x="6562979" y="914400"/>
                    <a:pt x="6547231" y="898525"/>
                    <a:pt x="6531356" y="893191"/>
                  </a:cubicBezTo>
                  <a:cubicBezTo>
                    <a:pt x="6426073" y="882650"/>
                    <a:pt x="6315456" y="872109"/>
                    <a:pt x="6210046" y="866775"/>
                  </a:cubicBezTo>
                  <a:cubicBezTo>
                    <a:pt x="6131052" y="861441"/>
                    <a:pt x="6057265" y="861441"/>
                    <a:pt x="5978271" y="856234"/>
                  </a:cubicBezTo>
                  <a:cubicBezTo>
                    <a:pt x="5930900" y="850900"/>
                    <a:pt x="5883402" y="850900"/>
                    <a:pt x="5825490" y="845693"/>
                  </a:cubicBezTo>
                  <a:cubicBezTo>
                    <a:pt x="5857113" y="893191"/>
                    <a:pt x="5888736" y="930275"/>
                    <a:pt x="5915025" y="967232"/>
                  </a:cubicBezTo>
                  <a:cubicBezTo>
                    <a:pt x="5930773" y="988314"/>
                    <a:pt x="5946648" y="993648"/>
                    <a:pt x="5967730" y="993648"/>
                  </a:cubicBezTo>
                  <a:cubicBezTo>
                    <a:pt x="6136259" y="998982"/>
                    <a:pt x="6299581" y="1004189"/>
                    <a:pt x="6462903" y="1009523"/>
                  </a:cubicBezTo>
                  <a:cubicBezTo>
                    <a:pt x="6483985" y="1009523"/>
                    <a:pt x="6505067" y="1020064"/>
                    <a:pt x="6515608" y="1030605"/>
                  </a:cubicBezTo>
                  <a:cubicBezTo>
                    <a:pt x="6726301" y="1236726"/>
                    <a:pt x="6931661" y="1442847"/>
                    <a:pt x="7142353" y="1643634"/>
                  </a:cubicBezTo>
                  <a:cubicBezTo>
                    <a:pt x="7505827" y="2008251"/>
                    <a:pt x="7874508" y="2367661"/>
                    <a:pt x="8243189" y="2732278"/>
                  </a:cubicBezTo>
                  <a:cubicBezTo>
                    <a:pt x="8248397" y="2737612"/>
                    <a:pt x="8253730" y="2748153"/>
                    <a:pt x="8269478" y="2764028"/>
                  </a:cubicBezTo>
                  <a:cubicBezTo>
                    <a:pt x="7937627" y="2769362"/>
                    <a:pt x="7611111" y="2774569"/>
                    <a:pt x="7284466" y="2774569"/>
                  </a:cubicBezTo>
                  <a:cubicBezTo>
                    <a:pt x="7310755" y="2816860"/>
                    <a:pt x="7337172" y="2848610"/>
                    <a:pt x="7363461" y="2880233"/>
                  </a:cubicBezTo>
                  <a:cubicBezTo>
                    <a:pt x="7374001" y="2901315"/>
                    <a:pt x="7395083" y="2911983"/>
                    <a:pt x="7421373" y="2911983"/>
                  </a:cubicBezTo>
                  <a:cubicBezTo>
                    <a:pt x="7784847" y="2906649"/>
                    <a:pt x="8148193" y="2906649"/>
                    <a:pt x="8511667" y="2906649"/>
                  </a:cubicBezTo>
                  <a:cubicBezTo>
                    <a:pt x="8522208" y="2906649"/>
                    <a:pt x="8532749" y="2906649"/>
                    <a:pt x="8543290" y="2906649"/>
                  </a:cubicBezTo>
                  <a:close/>
                  <a:moveTo>
                    <a:pt x="2428240" y="2969895"/>
                  </a:moveTo>
                  <a:cubicBezTo>
                    <a:pt x="2443988" y="2964561"/>
                    <a:pt x="2454529" y="2964561"/>
                    <a:pt x="2459863" y="2959354"/>
                  </a:cubicBezTo>
                  <a:cubicBezTo>
                    <a:pt x="2844419" y="2784983"/>
                    <a:pt x="3228848" y="2605278"/>
                    <a:pt x="3613404" y="2430907"/>
                  </a:cubicBezTo>
                  <a:cubicBezTo>
                    <a:pt x="3634486" y="2420366"/>
                    <a:pt x="3639693" y="2409825"/>
                    <a:pt x="3634486" y="2388616"/>
                  </a:cubicBezTo>
                  <a:cubicBezTo>
                    <a:pt x="3623945" y="2314575"/>
                    <a:pt x="3613404" y="2240661"/>
                    <a:pt x="3597656" y="2161413"/>
                  </a:cubicBezTo>
                  <a:cubicBezTo>
                    <a:pt x="3597656" y="2150872"/>
                    <a:pt x="3587115" y="2134997"/>
                    <a:pt x="3576574" y="2129663"/>
                  </a:cubicBezTo>
                  <a:cubicBezTo>
                    <a:pt x="3444875" y="2066290"/>
                    <a:pt x="3313176" y="2002790"/>
                    <a:pt x="3181477" y="1934083"/>
                  </a:cubicBezTo>
                  <a:cubicBezTo>
                    <a:pt x="3170936" y="1934083"/>
                    <a:pt x="3149854" y="1928749"/>
                    <a:pt x="3149854" y="1934083"/>
                  </a:cubicBezTo>
                  <a:cubicBezTo>
                    <a:pt x="3139313" y="1944624"/>
                    <a:pt x="3134106" y="1960499"/>
                    <a:pt x="3134106" y="1971040"/>
                  </a:cubicBezTo>
                  <a:cubicBezTo>
                    <a:pt x="3139313" y="2076704"/>
                    <a:pt x="3149854" y="2182368"/>
                    <a:pt x="3160395" y="2288159"/>
                  </a:cubicBezTo>
                  <a:cubicBezTo>
                    <a:pt x="3165602" y="2314575"/>
                    <a:pt x="3155188" y="2325116"/>
                    <a:pt x="3134106" y="2335657"/>
                  </a:cubicBezTo>
                  <a:cubicBezTo>
                    <a:pt x="3028823" y="2388489"/>
                    <a:pt x="2923413" y="2441321"/>
                    <a:pt x="2818130" y="2494153"/>
                  </a:cubicBezTo>
                  <a:cubicBezTo>
                    <a:pt x="2802382" y="2499487"/>
                    <a:pt x="2791841" y="2504694"/>
                    <a:pt x="2781300" y="2515235"/>
                  </a:cubicBezTo>
                  <a:cubicBezTo>
                    <a:pt x="2702306" y="2615692"/>
                    <a:pt x="2596896" y="2663190"/>
                    <a:pt x="2465324" y="2668524"/>
                  </a:cubicBezTo>
                  <a:cubicBezTo>
                    <a:pt x="2449576" y="2668524"/>
                    <a:pt x="2428494" y="2673858"/>
                    <a:pt x="2428494" y="2700274"/>
                  </a:cubicBezTo>
                  <a:cubicBezTo>
                    <a:pt x="2428494" y="2790063"/>
                    <a:pt x="2428494" y="2874645"/>
                    <a:pt x="2428494" y="2969768"/>
                  </a:cubicBezTo>
                  <a:close/>
                  <a:moveTo>
                    <a:pt x="5104003" y="930148"/>
                  </a:moveTo>
                  <a:cubicBezTo>
                    <a:pt x="4998720" y="1099312"/>
                    <a:pt x="4898517" y="1263015"/>
                    <a:pt x="4793234" y="1421638"/>
                  </a:cubicBezTo>
                  <a:cubicBezTo>
                    <a:pt x="4788027" y="1432179"/>
                    <a:pt x="4788027" y="1448054"/>
                    <a:pt x="4793234" y="1458595"/>
                  </a:cubicBezTo>
                  <a:cubicBezTo>
                    <a:pt x="4856480" y="1606550"/>
                    <a:pt x="4914392" y="1749298"/>
                    <a:pt x="4977638" y="1897253"/>
                  </a:cubicBezTo>
                  <a:cubicBezTo>
                    <a:pt x="4988179" y="1918335"/>
                    <a:pt x="4998720" y="1923669"/>
                    <a:pt x="5019802" y="1918335"/>
                  </a:cubicBezTo>
                  <a:cubicBezTo>
                    <a:pt x="5114671" y="1897253"/>
                    <a:pt x="5209413" y="1881378"/>
                    <a:pt x="5309489" y="1865503"/>
                  </a:cubicBezTo>
                  <a:cubicBezTo>
                    <a:pt x="5393817" y="1849628"/>
                    <a:pt x="5483352" y="1833753"/>
                    <a:pt x="5572887" y="1818005"/>
                  </a:cubicBezTo>
                  <a:cubicBezTo>
                    <a:pt x="5420106" y="1522095"/>
                    <a:pt x="5262118" y="1231392"/>
                    <a:pt x="5104130" y="930148"/>
                  </a:cubicBezTo>
                  <a:close/>
                  <a:moveTo>
                    <a:pt x="2038477" y="2668778"/>
                  </a:moveTo>
                  <a:cubicBezTo>
                    <a:pt x="2043684" y="2663444"/>
                    <a:pt x="2043684" y="2663444"/>
                    <a:pt x="2043684" y="2658237"/>
                  </a:cubicBezTo>
                  <a:cubicBezTo>
                    <a:pt x="2022602" y="2452116"/>
                    <a:pt x="2001520" y="2240788"/>
                    <a:pt x="1980438" y="2029333"/>
                  </a:cubicBezTo>
                  <a:cubicBezTo>
                    <a:pt x="1980438" y="2018792"/>
                    <a:pt x="1975231" y="2008251"/>
                    <a:pt x="1969897" y="2002917"/>
                  </a:cubicBezTo>
                  <a:cubicBezTo>
                    <a:pt x="1911985" y="1939544"/>
                    <a:pt x="1854073" y="1881378"/>
                    <a:pt x="1796034" y="1823212"/>
                  </a:cubicBezTo>
                  <a:cubicBezTo>
                    <a:pt x="1717040" y="1881378"/>
                    <a:pt x="1643253" y="1944751"/>
                    <a:pt x="1564259" y="2002917"/>
                  </a:cubicBezTo>
                  <a:cubicBezTo>
                    <a:pt x="1559052" y="2008251"/>
                    <a:pt x="1553718" y="2023999"/>
                    <a:pt x="1553718" y="2034667"/>
                  </a:cubicBezTo>
                  <a:cubicBezTo>
                    <a:pt x="1543177" y="2187956"/>
                    <a:pt x="1532636" y="2335911"/>
                    <a:pt x="1522095" y="2483866"/>
                  </a:cubicBezTo>
                  <a:cubicBezTo>
                    <a:pt x="1522095" y="2547239"/>
                    <a:pt x="1516888" y="2605405"/>
                    <a:pt x="1511554" y="2668778"/>
                  </a:cubicBezTo>
                  <a:cubicBezTo>
                    <a:pt x="1690624" y="2668778"/>
                    <a:pt x="1864487" y="2668778"/>
                    <a:pt x="2038223" y="2668778"/>
                  </a:cubicBezTo>
                  <a:close/>
                  <a:moveTo>
                    <a:pt x="3007614" y="908939"/>
                  </a:moveTo>
                  <a:cubicBezTo>
                    <a:pt x="2997073" y="919480"/>
                    <a:pt x="2986532" y="924814"/>
                    <a:pt x="2975991" y="935355"/>
                  </a:cubicBezTo>
                  <a:cubicBezTo>
                    <a:pt x="2823210" y="1062228"/>
                    <a:pt x="2675763" y="1188974"/>
                    <a:pt x="2522982" y="1310513"/>
                  </a:cubicBezTo>
                  <a:cubicBezTo>
                    <a:pt x="2443988" y="1368679"/>
                    <a:pt x="2412365" y="1426718"/>
                    <a:pt x="2428113" y="1516634"/>
                  </a:cubicBezTo>
                  <a:cubicBezTo>
                    <a:pt x="2433320" y="1532509"/>
                    <a:pt x="2443861" y="1548384"/>
                    <a:pt x="2454402" y="1553591"/>
                  </a:cubicBezTo>
                  <a:cubicBezTo>
                    <a:pt x="2580767" y="1616964"/>
                    <a:pt x="2712466" y="1680464"/>
                    <a:pt x="2844165" y="1743837"/>
                  </a:cubicBezTo>
                  <a:cubicBezTo>
                    <a:pt x="2854706" y="1749171"/>
                    <a:pt x="2875788" y="1749171"/>
                    <a:pt x="2886329" y="1743837"/>
                  </a:cubicBezTo>
                  <a:cubicBezTo>
                    <a:pt x="2944241" y="1712087"/>
                    <a:pt x="2996946" y="1680464"/>
                    <a:pt x="3054858" y="1648714"/>
                  </a:cubicBezTo>
                  <a:cubicBezTo>
                    <a:pt x="3070606" y="1638173"/>
                    <a:pt x="3081147" y="1627632"/>
                    <a:pt x="3075940" y="1606423"/>
                  </a:cubicBezTo>
                  <a:cubicBezTo>
                    <a:pt x="3065399" y="1495425"/>
                    <a:pt x="3054858" y="1389761"/>
                    <a:pt x="3044317" y="1284097"/>
                  </a:cubicBezTo>
                  <a:cubicBezTo>
                    <a:pt x="3033776" y="1162558"/>
                    <a:pt x="3023235" y="1035685"/>
                    <a:pt x="3007487" y="908939"/>
                  </a:cubicBezTo>
                  <a:close/>
                  <a:moveTo>
                    <a:pt x="5567426" y="1706880"/>
                  </a:moveTo>
                  <a:cubicBezTo>
                    <a:pt x="5646420" y="1854835"/>
                    <a:pt x="5720207" y="1992249"/>
                    <a:pt x="5793867" y="2124329"/>
                  </a:cubicBezTo>
                  <a:cubicBezTo>
                    <a:pt x="5799074" y="2134870"/>
                    <a:pt x="5809615" y="2145411"/>
                    <a:pt x="5820156" y="2150745"/>
                  </a:cubicBezTo>
                  <a:cubicBezTo>
                    <a:pt x="6141466" y="2288159"/>
                    <a:pt x="6462776" y="2420239"/>
                    <a:pt x="6789293" y="2557653"/>
                  </a:cubicBezTo>
                  <a:cubicBezTo>
                    <a:pt x="6794500" y="2557653"/>
                    <a:pt x="6799834" y="2557653"/>
                    <a:pt x="6810375" y="2562987"/>
                  </a:cubicBezTo>
                  <a:cubicBezTo>
                    <a:pt x="6678676" y="2393823"/>
                    <a:pt x="6552311" y="2230120"/>
                    <a:pt x="6420612" y="2071497"/>
                  </a:cubicBezTo>
                  <a:cubicBezTo>
                    <a:pt x="6415405" y="2060956"/>
                    <a:pt x="6399530" y="2055622"/>
                    <a:pt x="6388989" y="2050415"/>
                  </a:cubicBezTo>
                  <a:cubicBezTo>
                    <a:pt x="6199378" y="1971167"/>
                    <a:pt x="6004433" y="1886585"/>
                    <a:pt x="5814822" y="1807337"/>
                  </a:cubicBezTo>
                  <a:cubicBezTo>
                    <a:pt x="5735828" y="1775587"/>
                    <a:pt x="5656834" y="1743964"/>
                    <a:pt x="5567299" y="1706880"/>
                  </a:cubicBezTo>
                  <a:close/>
                  <a:moveTo>
                    <a:pt x="811149" y="2573655"/>
                  </a:moveTo>
                  <a:cubicBezTo>
                    <a:pt x="816356" y="2578989"/>
                    <a:pt x="816356" y="2578989"/>
                    <a:pt x="816356" y="2578989"/>
                  </a:cubicBezTo>
                  <a:cubicBezTo>
                    <a:pt x="1137666" y="2320036"/>
                    <a:pt x="1453642" y="2066417"/>
                    <a:pt x="1780286" y="1807464"/>
                  </a:cubicBezTo>
                  <a:cubicBezTo>
                    <a:pt x="1738122" y="1770507"/>
                    <a:pt x="1701292" y="1733423"/>
                    <a:pt x="1664462" y="1696466"/>
                  </a:cubicBezTo>
                  <a:cubicBezTo>
                    <a:pt x="1659255" y="1691132"/>
                    <a:pt x="1648714" y="1691132"/>
                    <a:pt x="1638173" y="1691132"/>
                  </a:cubicBezTo>
                  <a:cubicBezTo>
                    <a:pt x="1538097" y="1685798"/>
                    <a:pt x="1438021" y="1691132"/>
                    <a:pt x="1337945" y="1685798"/>
                  </a:cubicBezTo>
                  <a:cubicBezTo>
                    <a:pt x="1316863" y="1685798"/>
                    <a:pt x="1306322" y="1696339"/>
                    <a:pt x="1295781" y="1712214"/>
                  </a:cubicBezTo>
                  <a:cubicBezTo>
                    <a:pt x="1269492" y="1765046"/>
                    <a:pt x="1243076" y="1812671"/>
                    <a:pt x="1211453" y="1860169"/>
                  </a:cubicBezTo>
                  <a:cubicBezTo>
                    <a:pt x="1153541" y="1971167"/>
                    <a:pt x="1090295" y="2076831"/>
                    <a:pt x="1032383" y="2182495"/>
                  </a:cubicBezTo>
                  <a:cubicBezTo>
                    <a:pt x="958596" y="2314575"/>
                    <a:pt x="884936" y="2441448"/>
                    <a:pt x="811149" y="2573528"/>
                  </a:cubicBezTo>
                  <a:close/>
                  <a:moveTo>
                    <a:pt x="1490599" y="2673985"/>
                  </a:moveTo>
                  <a:cubicBezTo>
                    <a:pt x="1506347" y="2457323"/>
                    <a:pt x="1522222" y="2245995"/>
                    <a:pt x="1532763" y="2034540"/>
                  </a:cubicBezTo>
                  <a:cubicBezTo>
                    <a:pt x="1527556" y="2039874"/>
                    <a:pt x="1522222" y="2039874"/>
                    <a:pt x="1517015" y="2045081"/>
                  </a:cubicBezTo>
                  <a:cubicBezTo>
                    <a:pt x="1274699" y="2240661"/>
                    <a:pt x="1032383" y="2436114"/>
                    <a:pt x="784860" y="2631694"/>
                  </a:cubicBezTo>
                  <a:cubicBezTo>
                    <a:pt x="774319" y="2637028"/>
                    <a:pt x="769112" y="2652776"/>
                    <a:pt x="758571" y="2673985"/>
                  </a:cubicBezTo>
                  <a:cubicBezTo>
                    <a:pt x="1006094" y="2673985"/>
                    <a:pt x="1243203" y="2673985"/>
                    <a:pt x="1490726" y="2673985"/>
                  </a:cubicBezTo>
                  <a:close/>
                  <a:moveTo>
                    <a:pt x="5757164" y="2161413"/>
                  </a:moveTo>
                  <a:cubicBezTo>
                    <a:pt x="5383149" y="2362200"/>
                    <a:pt x="5009261" y="2562987"/>
                    <a:pt x="4635246" y="2763901"/>
                  </a:cubicBezTo>
                  <a:cubicBezTo>
                    <a:pt x="4656328" y="2832608"/>
                    <a:pt x="4677410" y="2901315"/>
                    <a:pt x="4698492" y="2975229"/>
                  </a:cubicBezTo>
                  <a:cubicBezTo>
                    <a:pt x="5072507" y="2737485"/>
                    <a:pt x="5441188" y="2504948"/>
                    <a:pt x="5815203" y="2272411"/>
                  </a:cubicBezTo>
                  <a:cubicBezTo>
                    <a:pt x="5794121" y="2235454"/>
                    <a:pt x="5778373" y="2198370"/>
                    <a:pt x="5757291" y="2161413"/>
                  </a:cubicBezTo>
                  <a:close/>
                  <a:moveTo>
                    <a:pt x="3871468" y="1738630"/>
                  </a:moveTo>
                  <a:cubicBezTo>
                    <a:pt x="4076954" y="1976374"/>
                    <a:pt x="4282313" y="2214245"/>
                    <a:pt x="4482465" y="2446782"/>
                  </a:cubicBezTo>
                  <a:cubicBezTo>
                    <a:pt x="4487672" y="2446782"/>
                    <a:pt x="4487672" y="2446782"/>
                    <a:pt x="4487672" y="2446782"/>
                  </a:cubicBezTo>
                  <a:cubicBezTo>
                    <a:pt x="4382389" y="2092706"/>
                    <a:pt x="4276979" y="1743964"/>
                    <a:pt x="4166362" y="1389888"/>
                  </a:cubicBezTo>
                  <a:cubicBezTo>
                    <a:pt x="4066286" y="1506093"/>
                    <a:pt x="3966210" y="1622425"/>
                    <a:pt x="3871341" y="1738630"/>
                  </a:cubicBezTo>
                  <a:close/>
                  <a:moveTo>
                    <a:pt x="6931660" y="2309368"/>
                  </a:moveTo>
                  <a:cubicBezTo>
                    <a:pt x="6984365" y="2383409"/>
                    <a:pt x="7036943" y="2451989"/>
                    <a:pt x="7089648" y="2520696"/>
                  </a:cubicBezTo>
                  <a:cubicBezTo>
                    <a:pt x="7100189" y="2531237"/>
                    <a:pt x="7121271" y="2536571"/>
                    <a:pt x="7131812" y="2536571"/>
                  </a:cubicBezTo>
                  <a:cubicBezTo>
                    <a:pt x="7410958" y="2531237"/>
                    <a:pt x="7684897" y="2526030"/>
                    <a:pt x="7964043" y="2515489"/>
                  </a:cubicBezTo>
                  <a:cubicBezTo>
                    <a:pt x="7969250" y="2515489"/>
                    <a:pt x="7979791" y="2515489"/>
                    <a:pt x="7979791" y="2515489"/>
                  </a:cubicBezTo>
                  <a:cubicBezTo>
                    <a:pt x="7911338" y="2441448"/>
                    <a:pt x="7842885" y="2372868"/>
                    <a:pt x="7774305" y="2298827"/>
                  </a:cubicBezTo>
                  <a:cubicBezTo>
                    <a:pt x="7763764" y="2293493"/>
                    <a:pt x="7748015" y="2288286"/>
                    <a:pt x="7737475" y="2288286"/>
                  </a:cubicBezTo>
                  <a:cubicBezTo>
                    <a:pt x="7658481" y="2293620"/>
                    <a:pt x="7579487" y="2293620"/>
                    <a:pt x="7500493" y="2293620"/>
                  </a:cubicBezTo>
                  <a:cubicBezTo>
                    <a:pt x="7310882" y="2298954"/>
                    <a:pt x="7126478" y="2304161"/>
                    <a:pt x="6931660" y="2309495"/>
                  </a:cubicBezTo>
                  <a:close/>
                  <a:moveTo>
                    <a:pt x="7126605" y="2552573"/>
                  </a:moveTo>
                  <a:cubicBezTo>
                    <a:pt x="7126605" y="2557907"/>
                    <a:pt x="7126605" y="2563114"/>
                    <a:pt x="7126605" y="2568448"/>
                  </a:cubicBezTo>
                  <a:cubicBezTo>
                    <a:pt x="7163435" y="2621280"/>
                    <a:pt x="7205599" y="2674112"/>
                    <a:pt x="7247763" y="2726944"/>
                  </a:cubicBezTo>
                  <a:cubicBezTo>
                    <a:pt x="7263511" y="2748026"/>
                    <a:pt x="7279386" y="2758694"/>
                    <a:pt x="7300468" y="2758694"/>
                  </a:cubicBezTo>
                  <a:cubicBezTo>
                    <a:pt x="7563865" y="2753360"/>
                    <a:pt x="7827137" y="2748153"/>
                    <a:pt x="8090535" y="2748153"/>
                  </a:cubicBezTo>
                  <a:cubicBezTo>
                    <a:pt x="8132699" y="2748153"/>
                    <a:pt x="8174863" y="2748153"/>
                    <a:pt x="8216900" y="2748153"/>
                  </a:cubicBezTo>
                  <a:cubicBezTo>
                    <a:pt x="8148447" y="2679446"/>
                    <a:pt x="8085201" y="2610739"/>
                    <a:pt x="8021955" y="2547366"/>
                  </a:cubicBezTo>
                  <a:cubicBezTo>
                    <a:pt x="8016748" y="2536825"/>
                    <a:pt x="8000873" y="2536825"/>
                    <a:pt x="7995665" y="2536825"/>
                  </a:cubicBezTo>
                  <a:cubicBezTo>
                    <a:pt x="7753350" y="2542159"/>
                    <a:pt x="7516368" y="2547366"/>
                    <a:pt x="7274052" y="2552700"/>
                  </a:cubicBezTo>
                  <a:cubicBezTo>
                    <a:pt x="7226681" y="2558034"/>
                    <a:pt x="7179183" y="2552700"/>
                    <a:pt x="7126605" y="2552700"/>
                  </a:cubicBezTo>
                  <a:close/>
                  <a:moveTo>
                    <a:pt x="4561459" y="961771"/>
                  </a:moveTo>
                  <a:cubicBezTo>
                    <a:pt x="4556252" y="961771"/>
                    <a:pt x="4550918" y="961771"/>
                    <a:pt x="4550918" y="961771"/>
                  </a:cubicBezTo>
                  <a:cubicBezTo>
                    <a:pt x="4429760" y="1046353"/>
                    <a:pt x="4303395" y="1125601"/>
                    <a:pt x="4182237" y="1210183"/>
                  </a:cubicBezTo>
                  <a:cubicBezTo>
                    <a:pt x="4177030" y="1215517"/>
                    <a:pt x="4171696" y="1236599"/>
                    <a:pt x="4171696" y="1247140"/>
                  </a:cubicBezTo>
                  <a:cubicBezTo>
                    <a:pt x="4187444" y="1299972"/>
                    <a:pt x="4203319" y="1352804"/>
                    <a:pt x="4224401" y="1405636"/>
                  </a:cubicBezTo>
                  <a:cubicBezTo>
                    <a:pt x="4245483" y="1484884"/>
                    <a:pt x="4271772" y="1564132"/>
                    <a:pt x="4292854" y="1643380"/>
                  </a:cubicBezTo>
                  <a:cubicBezTo>
                    <a:pt x="4298061" y="1643380"/>
                    <a:pt x="4303395" y="1643380"/>
                    <a:pt x="4303395" y="1638046"/>
                  </a:cubicBezTo>
                  <a:cubicBezTo>
                    <a:pt x="4429760" y="1521841"/>
                    <a:pt x="4556252" y="1405509"/>
                    <a:pt x="4682617" y="1289304"/>
                  </a:cubicBezTo>
                  <a:cubicBezTo>
                    <a:pt x="4687824" y="1283970"/>
                    <a:pt x="4687824" y="1268222"/>
                    <a:pt x="4687824" y="1262888"/>
                  </a:cubicBezTo>
                  <a:cubicBezTo>
                    <a:pt x="4645660" y="1162431"/>
                    <a:pt x="4603496" y="1062101"/>
                    <a:pt x="4561459" y="961644"/>
                  </a:cubicBezTo>
                  <a:close/>
                  <a:moveTo>
                    <a:pt x="7732395" y="2272284"/>
                  </a:moveTo>
                  <a:cubicBezTo>
                    <a:pt x="7663942" y="2203577"/>
                    <a:pt x="7600696" y="2129663"/>
                    <a:pt x="7532243" y="2066163"/>
                  </a:cubicBezTo>
                  <a:cubicBezTo>
                    <a:pt x="7521702" y="2050288"/>
                    <a:pt x="7500620" y="2045081"/>
                    <a:pt x="7484872" y="2045081"/>
                  </a:cubicBezTo>
                  <a:cubicBezTo>
                    <a:pt x="7247890" y="2045081"/>
                    <a:pt x="7005574" y="2050415"/>
                    <a:pt x="6768465" y="2050415"/>
                  </a:cubicBezTo>
                  <a:cubicBezTo>
                    <a:pt x="6757924" y="2050415"/>
                    <a:pt x="6752717" y="2050415"/>
                    <a:pt x="6736842" y="2055749"/>
                  </a:cubicBezTo>
                  <a:cubicBezTo>
                    <a:pt x="6789547" y="2124456"/>
                    <a:pt x="6842125" y="2193163"/>
                    <a:pt x="6894830" y="2261870"/>
                  </a:cubicBezTo>
                  <a:cubicBezTo>
                    <a:pt x="6905371" y="2277745"/>
                    <a:pt x="6921119" y="2288286"/>
                    <a:pt x="6947535" y="2288286"/>
                  </a:cubicBezTo>
                  <a:cubicBezTo>
                    <a:pt x="7168769" y="2282952"/>
                    <a:pt x="7395210" y="2277745"/>
                    <a:pt x="7616444" y="2272411"/>
                  </a:cubicBezTo>
                  <a:cubicBezTo>
                    <a:pt x="7658608" y="2272411"/>
                    <a:pt x="7695438" y="2272411"/>
                    <a:pt x="7732268" y="2272411"/>
                  </a:cubicBezTo>
                  <a:close/>
                  <a:moveTo>
                    <a:pt x="2380742" y="1669923"/>
                  </a:moveTo>
                  <a:cubicBezTo>
                    <a:pt x="2380742" y="1490218"/>
                    <a:pt x="2380742" y="1315847"/>
                    <a:pt x="2380742" y="1136142"/>
                  </a:cubicBezTo>
                  <a:cubicBezTo>
                    <a:pt x="2201672" y="1225931"/>
                    <a:pt x="2027809" y="1315847"/>
                    <a:pt x="1848739" y="1410970"/>
                  </a:cubicBezTo>
                  <a:cubicBezTo>
                    <a:pt x="1938274" y="1495552"/>
                    <a:pt x="2017268" y="1574800"/>
                    <a:pt x="2096262" y="1654048"/>
                  </a:cubicBezTo>
                  <a:cubicBezTo>
                    <a:pt x="2101469" y="1659382"/>
                    <a:pt x="2112010" y="1669923"/>
                    <a:pt x="2117344" y="1669923"/>
                  </a:cubicBezTo>
                  <a:cubicBezTo>
                    <a:pt x="2206879" y="1669923"/>
                    <a:pt x="2291207" y="1669923"/>
                    <a:pt x="2380742" y="1669923"/>
                  </a:cubicBezTo>
                  <a:close/>
                  <a:moveTo>
                    <a:pt x="4477131" y="2483739"/>
                  </a:moveTo>
                  <a:cubicBezTo>
                    <a:pt x="4477131" y="2478405"/>
                    <a:pt x="4482338" y="2478405"/>
                    <a:pt x="4482338" y="2478405"/>
                  </a:cubicBezTo>
                  <a:cubicBezTo>
                    <a:pt x="4271645" y="2235327"/>
                    <a:pt x="4066286" y="1997456"/>
                    <a:pt x="3855593" y="1754378"/>
                  </a:cubicBezTo>
                  <a:cubicBezTo>
                    <a:pt x="3776599" y="1844167"/>
                    <a:pt x="3702812" y="1934083"/>
                    <a:pt x="3618611" y="2029206"/>
                  </a:cubicBezTo>
                  <a:cubicBezTo>
                    <a:pt x="3908298" y="2182495"/>
                    <a:pt x="4192778" y="2330450"/>
                    <a:pt x="4477131" y="2483739"/>
                  </a:cubicBezTo>
                  <a:close/>
                  <a:moveTo>
                    <a:pt x="6547104" y="1796796"/>
                  </a:moveTo>
                  <a:cubicBezTo>
                    <a:pt x="6599810" y="1870837"/>
                    <a:pt x="6652387" y="1934210"/>
                    <a:pt x="6699886" y="2002917"/>
                  </a:cubicBezTo>
                  <a:cubicBezTo>
                    <a:pt x="6715633" y="2023999"/>
                    <a:pt x="6726174" y="2029333"/>
                    <a:pt x="6752590" y="2029333"/>
                  </a:cubicBezTo>
                  <a:cubicBezTo>
                    <a:pt x="6968490" y="2029333"/>
                    <a:pt x="7189724" y="2023999"/>
                    <a:pt x="7405751" y="2023999"/>
                  </a:cubicBezTo>
                  <a:cubicBezTo>
                    <a:pt x="7432040" y="2023999"/>
                    <a:pt x="7458456" y="2023999"/>
                    <a:pt x="7490079" y="2023999"/>
                  </a:cubicBezTo>
                  <a:cubicBezTo>
                    <a:pt x="7432167" y="1965833"/>
                    <a:pt x="7374255" y="1913001"/>
                    <a:pt x="7326757" y="1854835"/>
                  </a:cubicBezTo>
                  <a:cubicBezTo>
                    <a:pt x="7289927" y="1812544"/>
                    <a:pt x="7247763" y="1786128"/>
                    <a:pt x="7184517" y="1796669"/>
                  </a:cubicBezTo>
                  <a:cubicBezTo>
                    <a:pt x="7152894" y="1802003"/>
                    <a:pt x="7116064" y="1796669"/>
                    <a:pt x="7079235" y="1796669"/>
                  </a:cubicBezTo>
                  <a:cubicBezTo>
                    <a:pt x="6905372" y="1796669"/>
                    <a:pt x="6726301" y="1796669"/>
                    <a:pt x="6547231" y="1796669"/>
                  </a:cubicBezTo>
                  <a:close/>
                  <a:moveTo>
                    <a:pt x="2428240" y="1358138"/>
                  </a:moveTo>
                  <a:cubicBezTo>
                    <a:pt x="2438781" y="1352804"/>
                    <a:pt x="2443988" y="1352804"/>
                    <a:pt x="2449322" y="1347597"/>
                  </a:cubicBezTo>
                  <a:cubicBezTo>
                    <a:pt x="2628392" y="1194308"/>
                    <a:pt x="2812796" y="1046353"/>
                    <a:pt x="2991866" y="893064"/>
                  </a:cubicBezTo>
                  <a:cubicBezTo>
                    <a:pt x="2997073" y="887730"/>
                    <a:pt x="3007614" y="882523"/>
                    <a:pt x="3007614" y="877189"/>
                  </a:cubicBezTo>
                  <a:cubicBezTo>
                    <a:pt x="3002407" y="834898"/>
                    <a:pt x="2997073" y="792607"/>
                    <a:pt x="2991866" y="745109"/>
                  </a:cubicBezTo>
                  <a:cubicBezTo>
                    <a:pt x="2807462" y="819150"/>
                    <a:pt x="2628392" y="887730"/>
                    <a:pt x="2444115" y="956437"/>
                  </a:cubicBezTo>
                  <a:cubicBezTo>
                    <a:pt x="2438908" y="961771"/>
                    <a:pt x="2433574" y="972312"/>
                    <a:pt x="2428367" y="982853"/>
                  </a:cubicBezTo>
                  <a:cubicBezTo>
                    <a:pt x="2428367" y="1104392"/>
                    <a:pt x="2428367" y="1231265"/>
                    <a:pt x="2428367" y="1358011"/>
                  </a:cubicBezTo>
                  <a:close/>
                  <a:moveTo>
                    <a:pt x="6357747" y="1553591"/>
                  </a:moveTo>
                  <a:cubicBezTo>
                    <a:pt x="6415659" y="1627632"/>
                    <a:pt x="6463030" y="1691005"/>
                    <a:pt x="6515735" y="1754378"/>
                  </a:cubicBezTo>
                  <a:cubicBezTo>
                    <a:pt x="6520942" y="1764919"/>
                    <a:pt x="6542024" y="1775460"/>
                    <a:pt x="6557899" y="1775460"/>
                  </a:cubicBezTo>
                  <a:cubicBezTo>
                    <a:pt x="6773799" y="1780794"/>
                    <a:pt x="6989826" y="1775460"/>
                    <a:pt x="7205726" y="1775460"/>
                  </a:cubicBezTo>
                  <a:cubicBezTo>
                    <a:pt x="7216267" y="1775460"/>
                    <a:pt x="7226808" y="1775460"/>
                    <a:pt x="7242556" y="1775460"/>
                  </a:cubicBezTo>
                  <a:cubicBezTo>
                    <a:pt x="7232015" y="1764919"/>
                    <a:pt x="7221474" y="1754378"/>
                    <a:pt x="7216267" y="1749044"/>
                  </a:cubicBezTo>
                  <a:cubicBezTo>
                    <a:pt x="7158355" y="1690878"/>
                    <a:pt x="7100443" y="1632839"/>
                    <a:pt x="7037197" y="1574673"/>
                  </a:cubicBezTo>
                  <a:cubicBezTo>
                    <a:pt x="7026656" y="1564132"/>
                    <a:pt x="7005574" y="1553591"/>
                    <a:pt x="6984492" y="1553591"/>
                  </a:cubicBezTo>
                  <a:cubicBezTo>
                    <a:pt x="6847586" y="1553591"/>
                    <a:pt x="6705346" y="1553591"/>
                    <a:pt x="6568440" y="1553591"/>
                  </a:cubicBezTo>
                  <a:cubicBezTo>
                    <a:pt x="6499987" y="1553591"/>
                    <a:pt x="6436741" y="1553591"/>
                    <a:pt x="6357747" y="1553591"/>
                  </a:cubicBezTo>
                  <a:close/>
                  <a:moveTo>
                    <a:pt x="3407918" y="618236"/>
                  </a:moveTo>
                  <a:cubicBezTo>
                    <a:pt x="3423666" y="702818"/>
                    <a:pt x="3434207" y="787400"/>
                    <a:pt x="3450082" y="866648"/>
                  </a:cubicBezTo>
                  <a:cubicBezTo>
                    <a:pt x="3450082" y="877189"/>
                    <a:pt x="3460623" y="887730"/>
                    <a:pt x="3471164" y="893064"/>
                  </a:cubicBezTo>
                  <a:cubicBezTo>
                    <a:pt x="3687064" y="1030478"/>
                    <a:pt x="3897757" y="1162558"/>
                    <a:pt x="4113784" y="1299972"/>
                  </a:cubicBezTo>
                  <a:cubicBezTo>
                    <a:pt x="4124325" y="1305306"/>
                    <a:pt x="4129532" y="1310513"/>
                    <a:pt x="4145407" y="1315847"/>
                  </a:cubicBezTo>
                  <a:cubicBezTo>
                    <a:pt x="4119118" y="1241806"/>
                    <a:pt x="4098036" y="1167892"/>
                    <a:pt x="4076954" y="1099185"/>
                  </a:cubicBezTo>
                  <a:cubicBezTo>
                    <a:pt x="4071747" y="1078103"/>
                    <a:pt x="4055872" y="1056894"/>
                    <a:pt x="4040124" y="1046353"/>
                  </a:cubicBezTo>
                  <a:cubicBezTo>
                    <a:pt x="3876802" y="935355"/>
                    <a:pt x="3713607" y="824357"/>
                    <a:pt x="3550285" y="713486"/>
                  </a:cubicBezTo>
                  <a:cubicBezTo>
                    <a:pt x="3502914" y="681736"/>
                    <a:pt x="3460750" y="650113"/>
                    <a:pt x="3408045" y="618363"/>
                  </a:cubicBezTo>
                  <a:close/>
                  <a:moveTo>
                    <a:pt x="5393690" y="766318"/>
                  </a:moveTo>
                  <a:cubicBezTo>
                    <a:pt x="5377942" y="930148"/>
                    <a:pt x="5362067" y="1088644"/>
                    <a:pt x="5340985" y="1247267"/>
                  </a:cubicBezTo>
                  <a:cubicBezTo>
                    <a:pt x="5335778" y="1279017"/>
                    <a:pt x="5346192" y="1289558"/>
                    <a:pt x="5377815" y="1294765"/>
                  </a:cubicBezTo>
                  <a:cubicBezTo>
                    <a:pt x="5483098" y="1315847"/>
                    <a:pt x="5588508" y="1337056"/>
                    <a:pt x="5688584" y="1358138"/>
                  </a:cubicBezTo>
                  <a:cubicBezTo>
                    <a:pt x="5751830" y="1368679"/>
                    <a:pt x="5814949" y="1379220"/>
                    <a:pt x="5888736" y="1395095"/>
                  </a:cubicBezTo>
                  <a:cubicBezTo>
                    <a:pt x="5725414" y="1183767"/>
                    <a:pt x="5562219" y="977646"/>
                    <a:pt x="5393563" y="766191"/>
                  </a:cubicBezTo>
                  <a:close/>
                  <a:moveTo>
                    <a:pt x="3660775" y="2245995"/>
                  </a:moveTo>
                  <a:cubicBezTo>
                    <a:pt x="3671316" y="2298827"/>
                    <a:pt x="3671316" y="2341118"/>
                    <a:pt x="3681857" y="2383409"/>
                  </a:cubicBezTo>
                  <a:cubicBezTo>
                    <a:pt x="3687064" y="2399284"/>
                    <a:pt x="3697605" y="2415159"/>
                    <a:pt x="3708146" y="2425700"/>
                  </a:cubicBezTo>
                  <a:cubicBezTo>
                    <a:pt x="4013708" y="2600071"/>
                    <a:pt x="4313936" y="2769235"/>
                    <a:pt x="4619371" y="2943606"/>
                  </a:cubicBezTo>
                  <a:cubicBezTo>
                    <a:pt x="4624578" y="2948940"/>
                    <a:pt x="4635119" y="2948940"/>
                    <a:pt x="4645660" y="2954147"/>
                  </a:cubicBezTo>
                  <a:cubicBezTo>
                    <a:pt x="4624578" y="2895981"/>
                    <a:pt x="4614037" y="2843149"/>
                    <a:pt x="4592955" y="2795651"/>
                  </a:cubicBezTo>
                  <a:cubicBezTo>
                    <a:pt x="4587748" y="2774569"/>
                    <a:pt x="4571873" y="2758694"/>
                    <a:pt x="4556125" y="2748153"/>
                  </a:cubicBezTo>
                  <a:cubicBezTo>
                    <a:pt x="4350639" y="2631948"/>
                    <a:pt x="4140073" y="2515616"/>
                    <a:pt x="3929380" y="2399411"/>
                  </a:cubicBezTo>
                  <a:cubicBezTo>
                    <a:pt x="3845052" y="2346579"/>
                    <a:pt x="3755517" y="2298954"/>
                    <a:pt x="3660775" y="2246122"/>
                  </a:cubicBezTo>
                  <a:close/>
                  <a:moveTo>
                    <a:pt x="3634486" y="2061210"/>
                  </a:moveTo>
                  <a:cubicBezTo>
                    <a:pt x="3639693" y="2108708"/>
                    <a:pt x="3650234" y="2150999"/>
                    <a:pt x="3650234" y="2193290"/>
                  </a:cubicBezTo>
                  <a:cubicBezTo>
                    <a:pt x="3655441" y="2214372"/>
                    <a:pt x="3665982" y="2225040"/>
                    <a:pt x="3687064" y="2235581"/>
                  </a:cubicBezTo>
                  <a:cubicBezTo>
                    <a:pt x="3939921" y="2378202"/>
                    <a:pt x="4197985" y="2526284"/>
                    <a:pt x="4456049" y="2668905"/>
                  </a:cubicBezTo>
                  <a:cubicBezTo>
                    <a:pt x="4492879" y="2689987"/>
                    <a:pt x="4529836" y="2711196"/>
                    <a:pt x="4577207" y="2732278"/>
                  </a:cubicBezTo>
                  <a:cubicBezTo>
                    <a:pt x="4556125" y="2668905"/>
                    <a:pt x="4540377" y="2610739"/>
                    <a:pt x="4524502" y="2552573"/>
                  </a:cubicBezTo>
                  <a:cubicBezTo>
                    <a:pt x="4513961" y="2531491"/>
                    <a:pt x="4503420" y="2520823"/>
                    <a:pt x="4482338" y="2510282"/>
                  </a:cubicBezTo>
                  <a:cubicBezTo>
                    <a:pt x="4303268" y="2415159"/>
                    <a:pt x="4124198" y="2320036"/>
                    <a:pt x="3945128" y="2224913"/>
                  </a:cubicBezTo>
                  <a:cubicBezTo>
                    <a:pt x="3845052" y="2172081"/>
                    <a:pt x="3739642" y="2119249"/>
                    <a:pt x="3634359" y="2061083"/>
                  </a:cubicBezTo>
                  <a:close/>
                  <a:moveTo>
                    <a:pt x="6736715" y="1284224"/>
                  </a:moveTo>
                  <a:cubicBezTo>
                    <a:pt x="6736715" y="1278890"/>
                    <a:pt x="6736715" y="1278890"/>
                    <a:pt x="6736715" y="1273683"/>
                  </a:cubicBezTo>
                  <a:cubicBezTo>
                    <a:pt x="6657721" y="1199642"/>
                    <a:pt x="6578727" y="1120394"/>
                    <a:pt x="6499733" y="1041146"/>
                  </a:cubicBezTo>
                  <a:cubicBezTo>
                    <a:pt x="6489192" y="1035812"/>
                    <a:pt x="6473444" y="1030605"/>
                    <a:pt x="6462903" y="1030605"/>
                  </a:cubicBezTo>
                  <a:cubicBezTo>
                    <a:pt x="6373368" y="1025271"/>
                    <a:pt x="6278499" y="1025271"/>
                    <a:pt x="6188964" y="1020064"/>
                  </a:cubicBezTo>
                  <a:cubicBezTo>
                    <a:pt x="6115177" y="1020064"/>
                    <a:pt x="6036183" y="1020064"/>
                    <a:pt x="5957189" y="1020064"/>
                  </a:cubicBezTo>
                  <a:cubicBezTo>
                    <a:pt x="6020435" y="1099312"/>
                    <a:pt x="6078347" y="1178560"/>
                    <a:pt x="6136259" y="1257808"/>
                  </a:cubicBezTo>
                  <a:cubicBezTo>
                    <a:pt x="6152007" y="1278890"/>
                    <a:pt x="6167882" y="1284224"/>
                    <a:pt x="6188964" y="1284224"/>
                  </a:cubicBezTo>
                  <a:cubicBezTo>
                    <a:pt x="6357493" y="1284224"/>
                    <a:pt x="6526022" y="1284224"/>
                    <a:pt x="6694678" y="1284224"/>
                  </a:cubicBezTo>
                  <a:cubicBezTo>
                    <a:pt x="6710426" y="1284224"/>
                    <a:pt x="6720967" y="1284224"/>
                    <a:pt x="6736842" y="1284224"/>
                  </a:cubicBezTo>
                  <a:close/>
                  <a:moveTo>
                    <a:pt x="5093462" y="908939"/>
                  </a:moveTo>
                  <a:cubicBezTo>
                    <a:pt x="5051298" y="829691"/>
                    <a:pt x="5014468" y="755650"/>
                    <a:pt x="4972304" y="681736"/>
                  </a:cubicBezTo>
                  <a:cubicBezTo>
                    <a:pt x="4840605" y="771525"/>
                    <a:pt x="4708906" y="856107"/>
                    <a:pt x="4577207" y="946023"/>
                  </a:cubicBezTo>
                  <a:cubicBezTo>
                    <a:pt x="4619371" y="1051687"/>
                    <a:pt x="4666742" y="1152144"/>
                    <a:pt x="4708906" y="1263142"/>
                  </a:cubicBezTo>
                  <a:cubicBezTo>
                    <a:pt x="4840605" y="1141603"/>
                    <a:pt x="4961763" y="1025398"/>
                    <a:pt x="5093462" y="909066"/>
                  </a:cubicBezTo>
                  <a:close/>
                  <a:moveTo>
                    <a:pt x="6173216" y="1305433"/>
                  </a:moveTo>
                  <a:cubicBezTo>
                    <a:pt x="6225921" y="1379474"/>
                    <a:pt x="6278499" y="1442847"/>
                    <a:pt x="6325997" y="1511554"/>
                  </a:cubicBezTo>
                  <a:cubicBezTo>
                    <a:pt x="6341745" y="1527429"/>
                    <a:pt x="6352286" y="1532636"/>
                    <a:pt x="6373368" y="1532636"/>
                  </a:cubicBezTo>
                  <a:cubicBezTo>
                    <a:pt x="6568313" y="1532636"/>
                    <a:pt x="6757924" y="1532636"/>
                    <a:pt x="6952742" y="1532636"/>
                  </a:cubicBezTo>
                  <a:cubicBezTo>
                    <a:pt x="6963283" y="1532636"/>
                    <a:pt x="6973824" y="1532636"/>
                    <a:pt x="6984365" y="1532636"/>
                  </a:cubicBezTo>
                  <a:cubicBezTo>
                    <a:pt x="6989572" y="1527302"/>
                    <a:pt x="6989572" y="1522095"/>
                    <a:pt x="6994906" y="1516761"/>
                  </a:cubicBezTo>
                  <a:cubicBezTo>
                    <a:pt x="6979158" y="1511427"/>
                    <a:pt x="6968617" y="1500886"/>
                    <a:pt x="6958076" y="1490345"/>
                  </a:cubicBezTo>
                  <a:cubicBezTo>
                    <a:pt x="6900164" y="1437513"/>
                    <a:pt x="6847459" y="1389888"/>
                    <a:pt x="6794754" y="1337056"/>
                  </a:cubicBezTo>
                  <a:cubicBezTo>
                    <a:pt x="6773672" y="1310640"/>
                    <a:pt x="6752590" y="1305306"/>
                    <a:pt x="6720967" y="1305306"/>
                  </a:cubicBezTo>
                  <a:cubicBezTo>
                    <a:pt x="6552438" y="1305306"/>
                    <a:pt x="6378575" y="1305306"/>
                    <a:pt x="6204839" y="1305306"/>
                  </a:cubicBezTo>
                  <a:cubicBezTo>
                    <a:pt x="6199632" y="1305306"/>
                    <a:pt x="6189091" y="1305306"/>
                    <a:pt x="6173216" y="1305306"/>
                  </a:cubicBezTo>
                  <a:close/>
                  <a:moveTo>
                    <a:pt x="4966970" y="1928876"/>
                  </a:moveTo>
                  <a:cubicBezTo>
                    <a:pt x="4903724" y="1770380"/>
                    <a:pt x="4835271" y="1617091"/>
                    <a:pt x="4772025" y="1458595"/>
                  </a:cubicBezTo>
                  <a:cubicBezTo>
                    <a:pt x="4650867" y="1648841"/>
                    <a:pt x="4535043" y="1833753"/>
                    <a:pt x="4408551" y="2029333"/>
                  </a:cubicBezTo>
                  <a:cubicBezTo>
                    <a:pt x="4598162" y="1992376"/>
                    <a:pt x="4782566" y="1960626"/>
                    <a:pt x="4966843" y="1928876"/>
                  </a:cubicBezTo>
                  <a:close/>
                  <a:moveTo>
                    <a:pt x="4887976" y="523113"/>
                  </a:moveTo>
                  <a:cubicBezTo>
                    <a:pt x="4787900" y="591820"/>
                    <a:pt x="4698365" y="655193"/>
                    <a:pt x="4603496" y="723900"/>
                  </a:cubicBezTo>
                  <a:cubicBezTo>
                    <a:pt x="4445508" y="834898"/>
                    <a:pt x="4292727" y="940562"/>
                    <a:pt x="4134739" y="1051560"/>
                  </a:cubicBezTo>
                  <a:cubicBezTo>
                    <a:pt x="4129532" y="1056894"/>
                    <a:pt x="4118991" y="1072642"/>
                    <a:pt x="4124198" y="1077976"/>
                  </a:cubicBezTo>
                  <a:cubicBezTo>
                    <a:pt x="4134739" y="1120267"/>
                    <a:pt x="4145280" y="1157224"/>
                    <a:pt x="4161028" y="1199515"/>
                  </a:cubicBezTo>
                  <a:cubicBezTo>
                    <a:pt x="4429633" y="1019810"/>
                    <a:pt x="4693031" y="840105"/>
                    <a:pt x="4961636" y="660527"/>
                  </a:cubicBezTo>
                  <a:cubicBezTo>
                    <a:pt x="4935347" y="613029"/>
                    <a:pt x="4914265" y="570738"/>
                    <a:pt x="4887849" y="523113"/>
                  </a:cubicBezTo>
                  <a:close/>
                  <a:moveTo>
                    <a:pt x="5572633" y="1675130"/>
                  </a:moveTo>
                  <a:cubicBezTo>
                    <a:pt x="5567426" y="1680464"/>
                    <a:pt x="5567426" y="1680464"/>
                    <a:pt x="5567426" y="1685671"/>
                  </a:cubicBezTo>
                  <a:cubicBezTo>
                    <a:pt x="5836031" y="1796669"/>
                    <a:pt x="6109970" y="1907667"/>
                    <a:pt x="6378575" y="2023872"/>
                  </a:cubicBezTo>
                  <a:cubicBezTo>
                    <a:pt x="6262751" y="1865376"/>
                    <a:pt x="6146800" y="1717421"/>
                    <a:pt x="6030976" y="1574673"/>
                  </a:cubicBezTo>
                  <a:cubicBezTo>
                    <a:pt x="6025769" y="1564132"/>
                    <a:pt x="6004687" y="1558798"/>
                    <a:pt x="5999353" y="1564132"/>
                  </a:cubicBezTo>
                  <a:cubicBezTo>
                    <a:pt x="5857113" y="1601089"/>
                    <a:pt x="5714873" y="1638173"/>
                    <a:pt x="5572760" y="1675130"/>
                  </a:cubicBezTo>
                  <a:close/>
                  <a:moveTo>
                    <a:pt x="157988" y="2372741"/>
                  </a:moveTo>
                  <a:cubicBezTo>
                    <a:pt x="179070" y="2362200"/>
                    <a:pt x="194818" y="2351659"/>
                    <a:pt x="210693" y="2340991"/>
                  </a:cubicBezTo>
                  <a:cubicBezTo>
                    <a:pt x="310769" y="2235327"/>
                    <a:pt x="416179" y="2129663"/>
                    <a:pt x="521462" y="2029206"/>
                  </a:cubicBezTo>
                  <a:cubicBezTo>
                    <a:pt x="653161" y="1891792"/>
                    <a:pt x="790067" y="1754378"/>
                    <a:pt x="927100" y="1616964"/>
                  </a:cubicBezTo>
                  <a:cubicBezTo>
                    <a:pt x="963930" y="1585214"/>
                    <a:pt x="953389" y="1537716"/>
                    <a:pt x="911352" y="1521841"/>
                  </a:cubicBezTo>
                  <a:cubicBezTo>
                    <a:pt x="885063" y="1505966"/>
                    <a:pt x="863981" y="1521841"/>
                    <a:pt x="842899" y="1542923"/>
                  </a:cubicBezTo>
                  <a:cubicBezTo>
                    <a:pt x="705993" y="1675003"/>
                    <a:pt x="574294" y="1812417"/>
                    <a:pt x="437261" y="1944497"/>
                  </a:cubicBezTo>
                  <a:cubicBezTo>
                    <a:pt x="331978" y="2050161"/>
                    <a:pt x="226568" y="2155825"/>
                    <a:pt x="126492" y="2261616"/>
                  </a:cubicBezTo>
                  <a:cubicBezTo>
                    <a:pt x="105410" y="2277491"/>
                    <a:pt x="89662" y="2298573"/>
                    <a:pt x="105410" y="2324989"/>
                  </a:cubicBezTo>
                  <a:cubicBezTo>
                    <a:pt x="121158" y="2340864"/>
                    <a:pt x="137033" y="2356739"/>
                    <a:pt x="158115" y="2372487"/>
                  </a:cubicBezTo>
                  <a:close/>
                  <a:moveTo>
                    <a:pt x="268732" y="2488692"/>
                  </a:moveTo>
                  <a:cubicBezTo>
                    <a:pt x="289814" y="2472817"/>
                    <a:pt x="305562" y="2467610"/>
                    <a:pt x="316103" y="2462276"/>
                  </a:cubicBezTo>
                  <a:cubicBezTo>
                    <a:pt x="363474" y="2414778"/>
                    <a:pt x="410972" y="2367153"/>
                    <a:pt x="458343" y="2319655"/>
                  </a:cubicBezTo>
                  <a:cubicBezTo>
                    <a:pt x="574167" y="2203450"/>
                    <a:pt x="690118" y="2081911"/>
                    <a:pt x="805942" y="1965579"/>
                  </a:cubicBezTo>
                  <a:cubicBezTo>
                    <a:pt x="884936" y="1886331"/>
                    <a:pt x="963930" y="1807083"/>
                    <a:pt x="1042924" y="1727835"/>
                  </a:cubicBezTo>
                  <a:cubicBezTo>
                    <a:pt x="1074547" y="1701419"/>
                    <a:pt x="1069213" y="1659128"/>
                    <a:pt x="1037717" y="1638046"/>
                  </a:cubicBezTo>
                  <a:cubicBezTo>
                    <a:pt x="1011428" y="1622171"/>
                    <a:pt x="985012" y="1627505"/>
                    <a:pt x="953389" y="1653921"/>
                  </a:cubicBezTo>
                  <a:cubicBezTo>
                    <a:pt x="816483" y="1796796"/>
                    <a:pt x="679450" y="1934210"/>
                    <a:pt x="537210" y="2071624"/>
                  </a:cubicBezTo>
                  <a:cubicBezTo>
                    <a:pt x="437134" y="2172081"/>
                    <a:pt x="337058" y="2277745"/>
                    <a:pt x="236982" y="2378075"/>
                  </a:cubicBezTo>
                  <a:cubicBezTo>
                    <a:pt x="215900" y="2393950"/>
                    <a:pt x="205359" y="2420366"/>
                    <a:pt x="221234" y="2441448"/>
                  </a:cubicBezTo>
                  <a:cubicBezTo>
                    <a:pt x="231775" y="2457323"/>
                    <a:pt x="252857" y="2473198"/>
                    <a:pt x="268605" y="2488946"/>
                  </a:cubicBezTo>
                  <a:close/>
                  <a:moveTo>
                    <a:pt x="384429" y="2605151"/>
                  </a:moveTo>
                  <a:cubicBezTo>
                    <a:pt x="405511" y="2589276"/>
                    <a:pt x="421259" y="2578735"/>
                    <a:pt x="437134" y="2568194"/>
                  </a:cubicBezTo>
                  <a:cubicBezTo>
                    <a:pt x="674116" y="2330450"/>
                    <a:pt x="916432" y="2087245"/>
                    <a:pt x="1153541" y="1849501"/>
                  </a:cubicBezTo>
                  <a:cubicBezTo>
                    <a:pt x="1185164" y="1817751"/>
                    <a:pt x="1185164" y="1786128"/>
                    <a:pt x="1158748" y="1759712"/>
                  </a:cubicBezTo>
                  <a:cubicBezTo>
                    <a:pt x="1132332" y="1733296"/>
                    <a:pt x="1100836" y="1738630"/>
                    <a:pt x="1069213" y="1770253"/>
                  </a:cubicBezTo>
                  <a:cubicBezTo>
                    <a:pt x="948055" y="1891792"/>
                    <a:pt x="826897" y="2013331"/>
                    <a:pt x="705739" y="2134870"/>
                  </a:cubicBezTo>
                  <a:cubicBezTo>
                    <a:pt x="589915" y="2251075"/>
                    <a:pt x="468757" y="2372614"/>
                    <a:pt x="352806" y="2488946"/>
                  </a:cubicBezTo>
                  <a:cubicBezTo>
                    <a:pt x="331724" y="2510028"/>
                    <a:pt x="321183" y="2531237"/>
                    <a:pt x="337058" y="2557653"/>
                  </a:cubicBezTo>
                  <a:cubicBezTo>
                    <a:pt x="347599" y="2573528"/>
                    <a:pt x="368681" y="2584069"/>
                    <a:pt x="384429" y="2605151"/>
                  </a:cubicBezTo>
                  <a:close/>
                  <a:moveTo>
                    <a:pt x="4703699" y="1299972"/>
                  </a:moveTo>
                  <a:cubicBezTo>
                    <a:pt x="4698492" y="1305306"/>
                    <a:pt x="4698492" y="1305306"/>
                    <a:pt x="4693158" y="1305306"/>
                  </a:cubicBezTo>
                  <a:cubicBezTo>
                    <a:pt x="4566793" y="1421511"/>
                    <a:pt x="4445635" y="1537843"/>
                    <a:pt x="4319143" y="1654048"/>
                  </a:cubicBezTo>
                  <a:cubicBezTo>
                    <a:pt x="4308602" y="1664589"/>
                    <a:pt x="4308602" y="1680464"/>
                    <a:pt x="4308602" y="1696339"/>
                  </a:cubicBezTo>
                  <a:cubicBezTo>
                    <a:pt x="4329684" y="1770380"/>
                    <a:pt x="4355973" y="1844294"/>
                    <a:pt x="4377055" y="1918335"/>
                  </a:cubicBezTo>
                  <a:cubicBezTo>
                    <a:pt x="4387596" y="1944751"/>
                    <a:pt x="4392803" y="1971167"/>
                    <a:pt x="4403344" y="1992376"/>
                  </a:cubicBezTo>
                  <a:cubicBezTo>
                    <a:pt x="4408551" y="1992376"/>
                    <a:pt x="4408551" y="1992376"/>
                    <a:pt x="4408551" y="1987042"/>
                  </a:cubicBezTo>
                  <a:cubicBezTo>
                    <a:pt x="4524375" y="1807337"/>
                    <a:pt x="4640326" y="1627632"/>
                    <a:pt x="4750943" y="1448054"/>
                  </a:cubicBezTo>
                  <a:cubicBezTo>
                    <a:pt x="4756150" y="1442720"/>
                    <a:pt x="4756150" y="1426972"/>
                    <a:pt x="4756150" y="1421638"/>
                  </a:cubicBezTo>
                  <a:cubicBezTo>
                    <a:pt x="4740402" y="1379347"/>
                    <a:pt x="4719320" y="1342390"/>
                    <a:pt x="4703445" y="1300099"/>
                  </a:cubicBezTo>
                  <a:close/>
                  <a:moveTo>
                    <a:pt x="4814062" y="380619"/>
                  </a:moveTo>
                  <a:cubicBezTo>
                    <a:pt x="4671822" y="486283"/>
                    <a:pt x="4534916" y="586740"/>
                    <a:pt x="4398010" y="687070"/>
                  </a:cubicBezTo>
                  <a:cubicBezTo>
                    <a:pt x="4297934" y="755777"/>
                    <a:pt x="4197858" y="829691"/>
                    <a:pt x="4097782" y="903732"/>
                  </a:cubicBezTo>
                  <a:cubicBezTo>
                    <a:pt x="4087241" y="909066"/>
                    <a:pt x="4076700" y="924814"/>
                    <a:pt x="4076700" y="935482"/>
                  </a:cubicBezTo>
                  <a:cubicBezTo>
                    <a:pt x="4087241" y="972439"/>
                    <a:pt x="4097782" y="1004189"/>
                    <a:pt x="4113530" y="1046480"/>
                  </a:cubicBezTo>
                  <a:cubicBezTo>
                    <a:pt x="4371594" y="861568"/>
                    <a:pt x="4624451" y="681863"/>
                    <a:pt x="4877308" y="502158"/>
                  </a:cubicBezTo>
                  <a:cubicBezTo>
                    <a:pt x="4856226" y="459867"/>
                    <a:pt x="4835144" y="422910"/>
                    <a:pt x="4814062" y="380619"/>
                  </a:cubicBezTo>
                  <a:close/>
                  <a:moveTo>
                    <a:pt x="5361813" y="1310767"/>
                  </a:moveTo>
                  <a:cubicBezTo>
                    <a:pt x="5425059" y="1432306"/>
                    <a:pt x="5482971" y="1548511"/>
                    <a:pt x="5546217" y="1664843"/>
                  </a:cubicBezTo>
                  <a:cubicBezTo>
                    <a:pt x="5698998" y="1622552"/>
                    <a:pt x="5851779" y="1580261"/>
                    <a:pt x="6004433" y="1537970"/>
                  </a:cubicBezTo>
                  <a:cubicBezTo>
                    <a:pt x="5978144" y="1506220"/>
                    <a:pt x="5951728" y="1479804"/>
                    <a:pt x="5935980" y="1448181"/>
                  </a:cubicBezTo>
                  <a:cubicBezTo>
                    <a:pt x="5920232" y="1427099"/>
                    <a:pt x="5899150" y="1416431"/>
                    <a:pt x="5872734" y="1411224"/>
                  </a:cubicBezTo>
                  <a:cubicBezTo>
                    <a:pt x="5772658" y="1395349"/>
                    <a:pt x="5672582" y="1374267"/>
                    <a:pt x="5572506" y="1353058"/>
                  </a:cubicBezTo>
                  <a:cubicBezTo>
                    <a:pt x="5504053" y="1342517"/>
                    <a:pt x="5435600" y="1326642"/>
                    <a:pt x="5361813" y="1310767"/>
                  </a:cubicBezTo>
                  <a:close/>
                  <a:moveTo>
                    <a:pt x="6768211" y="2187956"/>
                  </a:moveTo>
                  <a:cubicBezTo>
                    <a:pt x="6773418" y="2182622"/>
                    <a:pt x="6773418" y="2182622"/>
                    <a:pt x="6773418" y="2182622"/>
                  </a:cubicBezTo>
                  <a:cubicBezTo>
                    <a:pt x="6752336" y="2156206"/>
                    <a:pt x="6736588" y="2129790"/>
                    <a:pt x="6715506" y="2103374"/>
                  </a:cubicBezTo>
                  <a:cubicBezTo>
                    <a:pt x="6568059" y="1907794"/>
                    <a:pt x="6420485" y="1712341"/>
                    <a:pt x="6273038" y="1516761"/>
                  </a:cubicBezTo>
                  <a:cubicBezTo>
                    <a:pt x="6262497" y="1506220"/>
                    <a:pt x="6246749" y="1495679"/>
                    <a:pt x="6241415" y="1500886"/>
                  </a:cubicBezTo>
                  <a:cubicBezTo>
                    <a:pt x="6199251" y="1506220"/>
                    <a:pt x="6162421" y="1521968"/>
                    <a:pt x="6115050" y="1532636"/>
                  </a:cubicBezTo>
                  <a:cubicBezTo>
                    <a:pt x="6120257" y="1537970"/>
                    <a:pt x="6125591" y="1543177"/>
                    <a:pt x="6125591" y="1548511"/>
                  </a:cubicBezTo>
                  <a:cubicBezTo>
                    <a:pt x="6246749" y="1717675"/>
                    <a:pt x="6362573" y="1886712"/>
                    <a:pt x="6483731" y="2055876"/>
                  </a:cubicBezTo>
                  <a:cubicBezTo>
                    <a:pt x="6488938" y="2066417"/>
                    <a:pt x="6499479" y="2071751"/>
                    <a:pt x="6510020" y="2076958"/>
                  </a:cubicBezTo>
                  <a:cubicBezTo>
                    <a:pt x="6594348" y="2113915"/>
                    <a:pt x="6683883" y="2150999"/>
                    <a:pt x="6768084" y="2187956"/>
                  </a:cubicBezTo>
                  <a:close/>
                  <a:moveTo>
                    <a:pt x="4961763" y="538988"/>
                  </a:moveTo>
                  <a:cubicBezTo>
                    <a:pt x="4956556" y="538988"/>
                    <a:pt x="4956556" y="544322"/>
                    <a:pt x="4956556" y="544322"/>
                  </a:cubicBezTo>
                  <a:cubicBezTo>
                    <a:pt x="5072380" y="771525"/>
                    <a:pt x="5193538" y="998855"/>
                    <a:pt x="5314696" y="1226058"/>
                  </a:cubicBezTo>
                  <a:cubicBezTo>
                    <a:pt x="5340985" y="1072769"/>
                    <a:pt x="5356860" y="919607"/>
                    <a:pt x="5377942" y="766318"/>
                  </a:cubicBezTo>
                  <a:cubicBezTo>
                    <a:pt x="5377942" y="755777"/>
                    <a:pt x="5362194" y="739902"/>
                    <a:pt x="5356860" y="734568"/>
                  </a:cubicBezTo>
                  <a:cubicBezTo>
                    <a:pt x="5298948" y="708152"/>
                    <a:pt x="5246243" y="681736"/>
                    <a:pt x="5193538" y="655320"/>
                  </a:cubicBezTo>
                  <a:cubicBezTo>
                    <a:pt x="5114544" y="618363"/>
                    <a:pt x="5035550" y="576072"/>
                    <a:pt x="4961763" y="539115"/>
                  </a:cubicBezTo>
                  <a:close/>
                  <a:moveTo>
                    <a:pt x="3339465" y="480949"/>
                  </a:moveTo>
                  <a:cubicBezTo>
                    <a:pt x="3323717" y="486283"/>
                    <a:pt x="3313176" y="491490"/>
                    <a:pt x="3302635" y="496824"/>
                  </a:cubicBezTo>
                  <a:cubicBezTo>
                    <a:pt x="3197352" y="533781"/>
                    <a:pt x="3091942" y="570865"/>
                    <a:pt x="2986659" y="607822"/>
                  </a:cubicBezTo>
                  <a:cubicBezTo>
                    <a:pt x="2812796" y="671195"/>
                    <a:pt x="2639060" y="734695"/>
                    <a:pt x="2465197" y="792734"/>
                  </a:cubicBezTo>
                  <a:cubicBezTo>
                    <a:pt x="2454656" y="798068"/>
                    <a:pt x="2433574" y="808609"/>
                    <a:pt x="2433574" y="819150"/>
                  </a:cubicBezTo>
                  <a:cubicBezTo>
                    <a:pt x="2428367" y="856107"/>
                    <a:pt x="2428367" y="898398"/>
                    <a:pt x="2428367" y="940689"/>
                  </a:cubicBezTo>
                  <a:cubicBezTo>
                    <a:pt x="2444115" y="935355"/>
                    <a:pt x="2454656" y="935355"/>
                    <a:pt x="2459990" y="930148"/>
                  </a:cubicBezTo>
                  <a:cubicBezTo>
                    <a:pt x="2586355" y="882650"/>
                    <a:pt x="2707513" y="835025"/>
                    <a:pt x="2828671" y="787527"/>
                  </a:cubicBezTo>
                  <a:cubicBezTo>
                    <a:pt x="2997200" y="724154"/>
                    <a:pt x="3160522" y="660654"/>
                    <a:pt x="3329051" y="591947"/>
                  </a:cubicBezTo>
                  <a:cubicBezTo>
                    <a:pt x="3339592" y="586613"/>
                    <a:pt x="3355340" y="576072"/>
                    <a:pt x="3355340" y="570865"/>
                  </a:cubicBezTo>
                  <a:cubicBezTo>
                    <a:pt x="3350133" y="539115"/>
                    <a:pt x="3344799" y="512699"/>
                    <a:pt x="3339592" y="481076"/>
                  </a:cubicBezTo>
                  <a:close/>
                  <a:moveTo>
                    <a:pt x="7284593" y="2869565"/>
                  </a:moveTo>
                  <a:cubicBezTo>
                    <a:pt x="7289800" y="2864231"/>
                    <a:pt x="7289800" y="2864231"/>
                    <a:pt x="7289800" y="2864231"/>
                  </a:cubicBezTo>
                  <a:cubicBezTo>
                    <a:pt x="7274052" y="2843149"/>
                    <a:pt x="7263512" y="2827274"/>
                    <a:pt x="7247637" y="2806065"/>
                  </a:cubicBezTo>
                  <a:cubicBezTo>
                    <a:pt x="7226554" y="2769108"/>
                    <a:pt x="7194931" y="2747899"/>
                    <a:pt x="7152767" y="2732024"/>
                  </a:cubicBezTo>
                  <a:cubicBezTo>
                    <a:pt x="6747129" y="2562860"/>
                    <a:pt x="6346825" y="2393823"/>
                    <a:pt x="5946521" y="2224659"/>
                  </a:cubicBezTo>
                  <a:cubicBezTo>
                    <a:pt x="5904357" y="2208784"/>
                    <a:pt x="5862193" y="2192909"/>
                    <a:pt x="5820156" y="2171827"/>
                  </a:cubicBezTo>
                  <a:cubicBezTo>
                    <a:pt x="5835904" y="2235200"/>
                    <a:pt x="5872861" y="2266950"/>
                    <a:pt x="5930773" y="2293366"/>
                  </a:cubicBezTo>
                  <a:cubicBezTo>
                    <a:pt x="6262624" y="2430780"/>
                    <a:pt x="6589141" y="2573401"/>
                    <a:pt x="6920992" y="2710815"/>
                  </a:cubicBezTo>
                  <a:cubicBezTo>
                    <a:pt x="7042150" y="2763647"/>
                    <a:pt x="7163308" y="2816479"/>
                    <a:pt x="7284466" y="2869311"/>
                  </a:cubicBezTo>
                  <a:close/>
                  <a:moveTo>
                    <a:pt x="6526023" y="2108327"/>
                  </a:moveTo>
                  <a:cubicBezTo>
                    <a:pt x="6520815" y="2113661"/>
                    <a:pt x="6520815" y="2113661"/>
                    <a:pt x="6520815" y="2113661"/>
                  </a:cubicBezTo>
                  <a:cubicBezTo>
                    <a:pt x="6631432" y="2266950"/>
                    <a:pt x="6736715" y="2420112"/>
                    <a:pt x="6847332" y="2573401"/>
                  </a:cubicBezTo>
                  <a:cubicBezTo>
                    <a:pt x="6852539" y="2583942"/>
                    <a:pt x="6868414" y="2589276"/>
                    <a:pt x="6878955" y="2594483"/>
                  </a:cubicBezTo>
                  <a:cubicBezTo>
                    <a:pt x="6968490" y="2636774"/>
                    <a:pt x="7063360" y="2673731"/>
                    <a:pt x="7152894" y="2710688"/>
                  </a:cubicBezTo>
                  <a:cubicBezTo>
                    <a:pt x="7163436" y="2716022"/>
                    <a:pt x="7168642" y="2716022"/>
                    <a:pt x="7179183" y="2721229"/>
                  </a:cubicBezTo>
                  <a:cubicBezTo>
                    <a:pt x="7058025" y="2552065"/>
                    <a:pt x="6936867" y="2393569"/>
                    <a:pt x="6815710" y="2235073"/>
                  </a:cubicBezTo>
                  <a:cubicBezTo>
                    <a:pt x="6810502" y="2229739"/>
                    <a:pt x="6805168" y="2224532"/>
                    <a:pt x="6794627" y="2219198"/>
                  </a:cubicBezTo>
                  <a:cubicBezTo>
                    <a:pt x="6705092" y="2182241"/>
                    <a:pt x="6615557" y="2145157"/>
                    <a:pt x="6526023" y="2108200"/>
                  </a:cubicBezTo>
                  <a:close/>
                  <a:moveTo>
                    <a:pt x="1627632" y="1183767"/>
                  </a:moveTo>
                  <a:cubicBezTo>
                    <a:pt x="1690878" y="1252474"/>
                    <a:pt x="1759331" y="1315847"/>
                    <a:pt x="1827784" y="1384554"/>
                  </a:cubicBezTo>
                  <a:cubicBezTo>
                    <a:pt x="1832991" y="1389888"/>
                    <a:pt x="1848866" y="1384554"/>
                    <a:pt x="1859407" y="1384554"/>
                  </a:cubicBezTo>
                  <a:cubicBezTo>
                    <a:pt x="1922653" y="1352804"/>
                    <a:pt x="1985772" y="1315847"/>
                    <a:pt x="2049018" y="1284097"/>
                  </a:cubicBezTo>
                  <a:cubicBezTo>
                    <a:pt x="2149094" y="1231265"/>
                    <a:pt x="2249170" y="1183640"/>
                    <a:pt x="2359787" y="1125601"/>
                  </a:cubicBezTo>
                  <a:cubicBezTo>
                    <a:pt x="2344039" y="1125601"/>
                    <a:pt x="2333498" y="1120267"/>
                    <a:pt x="2328164" y="1120267"/>
                  </a:cubicBezTo>
                  <a:cubicBezTo>
                    <a:pt x="2133219" y="1120267"/>
                    <a:pt x="1943608" y="1125601"/>
                    <a:pt x="1748790" y="1120267"/>
                  </a:cubicBezTo>
                  <a:cubicBezTo>
                    <a:pt x="1690878" y="1120267"/>
                    <a:pt x="1659255" y="1141349"/>
                    <a:pt x="1627632" y="1183640"/>
                  </a:cubicBezTo>
                  <a:close/>
                  <a:moveTo>
                    <a:pt x="5572760" y="1838960"/>
                  </a:moveTo>
                  <a:cubicBezTo>
                    <a:pt x="5372608" y="1875917"/>
                    <a:pt x="5188204" y="1907667"/>
                    <a:pt x="4998593" y="1939417"/>
                  </a:cubicBezTo>
                  <a:cubicBezTo>
                    <a:pt x="5040757" y="2050415"/>
                    <a:pt x="5088128" y="2156079"/>
                    <a:pt x="5130292" y="2261743"/>
                  </a:cubicBezTo>
                  <a:cubicBezTo>
                    <a:pt x="5277739" y="2119122"/>
                    <a:pt x="5419979" y="1981708"/>
                    <a:pt x="5572760" y="1838960"/>
                  </a:cubicBezTo>
                  <a:close/>
                  <a:moveTo>
                    <a:pt x="2865374" y="2171954"/>
                  </a:moveTo>
                  <a:cubicBezTo>
                    <a:pt x="2944368" y="2097913"/>
                    <a:pt x="3023362" y="2023999"/>
                    <a:pt x="3097149" y="1949958"/>
                  </a:cubicBezTo>
                  <a:cubicBezTo>
                    <a:pt x="3118231" y="1928876"/>
                    <a:pt x="3107690" y="1902460"/>
                    <a:pt x="3086608" y="1891792"/>
                  </a:cubicBezTo>
                  <a:cubicBezTo>
                    <a:pt x="3018155" y="1854835"/>
                    <a:pt x="2954909" y="1823085"/>
                    <a:pt x="2886456" y="1791335"/>
                  </a:cubicBezTo>
                  <a:cubicBezTo>
                    <a:pt x="2875915" y="1786001"/>
                    <a:pt x="2865374" y="1780794"/>
                    <a:pt x="2854833" y="1786001"/>
                  </a:cubicBezTo>
                  <a:cubicBezTo>
                    <a:pt x="2791587" y="1822958"/>
                    <a:pt x="2728468" y="1860042"/>
                    <a:pt x="2659888" y="1902206"/>
                  </a:cubicBezTo>
                  <a:cubicBezTo>
                    <a:pt x="2765171" y="1965579"/>
                    <a:pt x="2833751" y="2055495"/>
                    <a:pt x="2865374" y="2171700"/>
                  </a:cubicBezTo>
                  <a:close/>
                  <a:moveTo>
                    <a:pt x="3112897" y="1970913"/>
                  </a:moveTo>
                  <a:cubicBezTo>
                    <a:pt x="3107690" y="1976247"/>
                    <a:pt x="3102356" y="1970913"/>
                    <a:pt x="3102356" y="1976247"/>
                  </a:cubicBezTo>
                  <a:cubicBezTo>
                    <a:pt x="3028569" y="2044954"/>
                    <a:pt x="2954909" y="2113661"/>
                    <a:pt x="2881122" y="2187575"/>
                  </a:cubicBezTo>
                  <a:cubicBezTo>
                    <a:pt x="2875915" y="2192909"/>
                    <a:pt x="2870581" y="2203450"/>
                    <a:pt x="2870581" y="2208657"/>
                  </a:cubicBezTo>
                  <a:cubicBezTo>
                    <a:pt x="2875788" y="2298446"/>
                    <a:pt x="2860040" y="2383028"/>
                    <a:pt x="2812669" y="2467610"/>
                  </a:cubicBezTo>
                  <a:cubicBezTo>
                    <a:pt x="2828417" y="2462276"/>
                    <a:pt x="2838958" y="2457069"/>
                    <a:pt x="2844292" y="2457069"/>
                  </a:cubicBezTo>
                  <a:cubicBezTo>
                    <a:pt x="2933827" y="2409571"/>
                    <a:pt x="3023362" y="2367280"/>
                    <a:pt x="3118231" y="2324989"/>
                  </a:cubicBezTo>
                  <a:cubicBezTo>
                    <a:pt x="3139313" y="2314448"/>
                    <a:pt x="3144520" y="2303907"/>
                    <a:pt x="3139313" y="2277491"/>
                  </a:cubicBezTo>
                  <a:cubicBezTo>
                    <a:pt x="3128772" y="2177034"/>
                    <a:pt x="3123565" y="2076704"/>
                    <a:pt x="3113024" y="1971040"/>
                  </a:cubicBezTo>
                  <a:close/>
                  <a:moveTo>
                    <a:pt x="2380742" y="977646"/>
                  </a:moveTo>
                  <a:cubicBezTo>
                    <a:pt x="2375535" y="972312"/>
                    <a:pt x="2370201" y="972312"/>
                    <a:pt x="2370201" y="972312"/>
                  </a:cubicBezTo>
                  <a:cubicBezTo>
                    <a:pt x="2196338" y="972312"/>
                    <a:pt x="2022602" y="972312"/>
                    <a:pt x="1854073" y="972312"/>
                  </a:cubicBezTo>
                  <a:cubicBezTo>
                    <a:pt x="1843532" y="972312"/>
                    <a:pt x="1832991" y="972312"/>
                    <a:pt x="1832991" y="977646"/>
                  </a:cubicBezTo>
                  <a:cubicBezTo>
                    <a:pt x="1790827" y="1019937"/>
                    <a:pt x="1753997" y="1056894"/>
                    <a:pt x="1711833" y="1099185"/>
                  </a:cubicBezTo>
                  <a:cubicBezTo>
                    <a:pt x="1938274" y="1099185"/>
                    <a:pt x="2159508" y="1099185"/>
                    <a:pt x="2380742" y="1099185"/>
                  </a:cubicBezTo>
                  <a:cubicBezTo>
                    <a:pt x="2380742" y="1056894"/>
                    <a:pt x="2380742" y="1014603"/>
                    <a:pt x="2380742" y="977646"/>
                  </a:cubicBezTo>
                  <a:close/>
                  <a:moveTo>
                    <a:pt x="2433447" y="2457323"/>
                  </a:moveTo>
                  <a:cubicBezTo>
                    <a:pt x="2470277" y="2457323"/>
                    <a:pt x="2501900" y="2457323"/>
                    <a:pt x="2533523" y="2457323"/>
                  </a:cubicBezTo>
                  <a:cubicBezTo>
                    <a:pt x="2544064" y="2457323"/>
                    <a:pt x="2549271" y="2451989"/>
                    <a:pt x="2554605" y="2446782"/>
                  </a:cubicBezTo>
                  <a:cubicBezTo>
                    <a:pt x="2665222" y="2346325"/>
                    <a:pt x="2665222" y="2346325"/>
                    <a:pt x="2659888" y="2203704"/>
                  </a:cubicBezTo>
                  <a:cubicBezTo>
                    <a:pt x="2659888" y="2198370"/>
                    <a:pt x="2659888" y="2198370"/>
                    <a:pt x="2659888" y="2193163"/>
                  </a:cubicBezTo>
                  <a:cubicBezTo>
                    <a:pt x="2654681" y="2182622"/>
                    <a:pt x="2654681" y="2172081"/>
                    <a:pt x="2644140" y="2161413"/>
                  </a:cubicBezTo>
                  <a:cubicBezTo>
                    <a:pt x="2617851" y="2134997"/>
                    <a:pt x="2591435" y="2103247"/>
                    <a:pt x="2559812" y="2076831"/>
                  </a:cubicBezTo>
                  <a:cubicBezTo>
                    <a:pt x="2554605" y="2071497"/>
                    <a:pt x="2544064" y="2060956"/>
                    <a:pt x="2538730" y="2060956"/>
                  </a:cubicBezTo>
                  <a:cubicBezTo>
                    <a:pt x="2501900" y="2060956"/>
                    <a:pt x="2464943" y="2060956"/>
                    <a:pt x="2433447" y="2060956"/>
                  </a:cubicBezTo>
                  <a:cubicBezTo>
                    <a:pt x="2433447" y="2198370"/>
                    <a:pt x="2433447" y="2325243"/>
                    <a:pt x="2433447" y="2457323"/>
                  </a:cubicBezTo>
                  <a:close/>
                  <a:moveTo>
                    <a:pt x="6225921" y="1458595"/>
                  </a:moveTo>
                  <a:cubicBezTo>
                    <a:pt x="6220714" y="1448054"/>
                    <a:pt x="6215380" y="1442720"/>
                    <a:pt x="6215380" y="1437513"/>
                  </a:cubicBezTo>
                  <a:cubicBezTo>
                    <a:pt x="6136386" y="1337056"/>
                    <a:pt x="6057392" y="1241933"/>
                    <a:pt x="5988939" y="1136269"/>
                  </a:cubicBezTo>
                  <a:cubicBezTo>
                    <a:pt x="5920486" y="1035812"/>
                    <a:pt x="5836158" y="961898"/>
                    <a:pt x="5720334" y="919607"/>
                  </a:cubicBezTo>
                  <a:cubicBezTo>
                    <a:pt x="5704586" y="914273"/>
                    <a:pt x="5688711" y="903732"/>
                    <a:pt x="5678170" y="898525"/>
                  </a:cubicBezTo>
                  <a:cubicBezTo>
                    <a:pt x="5793994" y="1072896"/>
                    <a:pt x="5909945" y="1242060"/>
                    <a:pt x="6025769" y="1405890"/>
                  </a:cubicBezTo>
                  <a:cubicBezTo>
                    <a:pt x="6030976" y="1416431"/>
                    <a:pt x="6046851" y="1421765"/>
                    <a:pt x="6052058" y="1426972"/>
                  </a:cubicBezTo>
                  <a:cubicBezTo>
                    <a:pt x="6109970" y="1437513"/>
                    <a:pt x="6162675" y="1448054"/>
                    <a:pt x="6225921" y="1458722"/>
                  </a:cubicBezTo>
                  <a:close/>
                  <a:moveTo>
                    <a:pt x="2433447" y="1844294"/>
                  </a:moveTo>
                  <a:cubicBezTo>
                    <a:pt x="2486152" y="1854835"/>
                    <a:pt x="2533523" y="1854835"/>
                    <a:pt x="2580894" y="1870710"/>
                  </a:cubicBezTo>
                  <a:cubicBezTo>
                    <a:pt x="2623058" y="1886585"/>
                    <a:pt x="2659888" y="1886585"/>
                    <a:pt x="2691511" y="1854835"/>
                  </a:cubicBezTo>
                  <a:cubicBezTo>
                    <a:pt x="2707259" y="1844294"/>
                    <a:pt x="2723134" y="1838960"/>
                    <a:pt x="2738882" y="1828419"/>
                  </a:cubicBezTo>
                  <a:cubicBezTo>
                    <a:pt x="2770505" y="1812544"/>
                    <a:pt x="2802128" y="1791462"/>
                    <a:pt x="2844165" y="1770253"/>
                  </a:cubicBezTo>
                  <a:cubicBezTo>
                    <a:pt x="2701925" y="1701546"/>
                    <a:pt x="2570226" y="1632839"/>
                    <a:pt x="2433320" y="1564132"/>
                  </a:cubicBezTo>
                  <a:cubicBezTo>
                    <a:pt x="2433320" y="1664589"/>
                    <a:pt x="2433320" y="1754378"/>
                    <a:pt x="2433320" y="1844167"/>
                  </a:cubicBezTo>
                  <a:close/>
                  <a:moveTo>
                    <a:pt x="4877435" y="401574"/>
                  </a:moveTo>
                  <a:cubicBezTo>
                    <a:pt x="4909058" y="459740"/>
                    <a:pt x="4930140" y="502031"/>
                    <a:pt x="4982718" y="528447"/>
                  </a:cubicBezTo>
                  <a:cubicBezTo>
                    <a:pt x="5261864" y="665861"/>
                    <a:pt x="5535803" y="803275"/>
                    <a:pt x="5814949" y="940689"/>
                  </a:cubicBezTo>
                  <a:cubicBezTo>
                    <a:pt x="5820156" y="946023"/>
                    <a:pt x="5830697" y="951230"/>
                    <a:pt x="5846572" y="956564"/>
                  </a:cubicBezTo>
                  <a:cubicBezTo>
                    <a:pt x="5825490" y="924814"/>
                    <a:pt x="5804408" y="898398"/>
                    <a:pt x="5783326" y="871982"/>
                  </a:cubicBezTo>
                  <a:cubicBezTo>
                    <a:pt x="5767578" y="850900"/>
                    <a:pt x="5741162" y="829691"/>
                    <a:pt x="5720080" y="819150"/>
                  </a:cubicBezTo>
                  <a:cubicBezTo>
                    <a:pt x="5467223" y="692277"/>
                    <a:pt x="5209159" y="565531"/>
                    <a:pt x="4956302" y="438658"/>
                  </a:cubicBezTo>
                  <a:cubicBezTo>
                    <a:pt x="4935220" y="428117"/>
                    <a:pt x="4908931" y="417576"/>
                    <a:pt x="4877308" y="401701"/>
                  </a:cubicBezTo>
                  <a:close/>
                  <a:moveTo>
                    <a:pt x="2380742" y="808482"/>
                  </a:moveTo>
                  <a:cubicBezTo>
                    <a:pt x="2254377" y="808482"/>
                    <a:pt x="2133219" y="808482"/>
                    <a:pt x="2012061" y="808482"/>
                  </a:cubicBezTo>
                  <a:cubicBezTo>
                    <a:pt x="2006854" y="808482"/>
                    <a:pt x="1996313" y="813816"/>
                    <a:pt x="1990979" y="813816"/>
                  </a:cubicBezTo>
                  <a:cubicBezTo>
                    <a:pt x="1948815" y="856107"/>
                    <a:pt x="1906651" y="903605"/>
                    <a:pt x="1859280" y="951230"/>
                  </a:cubicBezTo>
                  <a:cubicBezTo>
                    <a:pt x="2038350" y="951230"/>
                    <a:pt x="2206879" y="951230"/>
                    <a:pt x="2380742" y="951230"/>
                  </a:cubicBezTo>
                  <a:cubicBezTo>
                    <a:pt x="2380742" y="903732"/>
                    <a:pt x="2380742" y="861441"/>
                    <a:pt x="2380742" y="808609"/>
                  </a:cubicBezTo>
                  <a:close/>
                  <a:moveTo>
                    <a:pt x="5441061" y="776859"/>
                  </a:moveTo>
                  <a:cubicBezTo>
                    <a:pt x="5441061" y="782193"/>
                    <a:pt x="5435854" y="782193"/>
                    <a:pt x="5435854" y="782193"/>
                  </a:cubicBezTo>
                  <a:cubicBezTo>
                    <a:pt x="5441061" y="792734"/>
                    <a:pt x="5446395" y="798068"/>
                    <a:pt x="5451602" y="803275"/>
                  </a:cubicBezTo>
                  <a:cubicBezTo>
                    <a:pt x="5593842" y="988187"/>
                    <a:pt x="5741289" y="1167892"/>
                    <a:pt x="5883529" y="1352931"/>
                  </a:cubicBezTo>
                  <a:cubicBezTo>
                    <a:pt x="5915152" y="1395222"/>
                    <a:pt x="5951982" y="1411097"/>
                    <a:pt x="6004687" y="1411097"/>
                  </a:cubicBezTo>
                  <a:cubicBezTo>
                    <a:pt x="6004687" y="1411097"/>
                    <a:pt x="5999480" y="1405763"/>
                    <a:pt x="5999480" y="1400556"/>
                  </a:cubicBezTo>
                  <a:cubicBezTo>
                    <a:pt x="5878322" y="1231392"/>
                    <a:pt x="5757164" y="1057021"/>
                    <a:pt x="5636006" y="887984"/>
                  </a:cubicBezTo>
                  <a:cubicBezTo>
                    <a:pt x="5630799" y="877443"/>
                    <a:pt x="5625465" y="872109"/>
                    <a:pt x="5620258" y="866902"/>
                  </a:cubicBezTo>
                  <a:cubicBezTo>
                    <a:pt x="5562346" y="840486"/>
                    <a:pt x="5499100" y="808736"/>
                    <a:pt x="5441188" y="777113"/>
                  </a:cubicBezTo>
                  <a:close/>
                  <a:moveTo>
                    <a:pt x="2012188" y="2034794"/>
                  </a:moveTo>
                  <a:cubicBezTo>
                    <a:pt x="2006981" y="2040128"/>
                    <a:pt x="2006981" y="2040128"/>
                    <a:pt x="2001647" y="2045335"/>
                  </a:cubicBezTo>
                  <a:cubicBezTo>
                    <a:pt x="2022729" y="2251456"/>
                    <a:pt x="2043811" y="2462784"/>
                    <a:pt x="2064893" y="2668905"/>
                  </a:cubicBezTo>
                  <a:cubicBezTo>
                    <a:pt x="2170176" y="2668905"/>
                    <a:pt x="2275586" y="2668905"/>
                    <a:pt x="2380869" y="2668905"/>
                  </a:cubicBezTo>
                  <a:cubicBezTo>
                    <a:pt x="2375662" y="2658364"/>
                    <a:pt x="2370328" y="2658364"/>
                    <a:pt x="2365121" y="2653030"/>
                  </a:cubicBezTo>
                  <a:cubicBezTo>
                    <a:pt x="2128139" y="2589657"/>
                    <a:pt x="2012188" y="2372995"/>
                    <a:pt x="2075434" y="2135124"/>
                  </a:cubicBezTo>
                  <a:cubicBezTo>
                    <a:pt x="2080641" y="2124583"/>
                    <a:pt x="2080641" y="2108708"/>
                    <a:pt x="2075434" y="2103374"/>
                  </a:cubicBezTo>
                  <a:cubicBezTo>
                    <a:pt x="2054352" y="2082292"/>
                    <a:pt x="2033270" y="2061083"/>
                    <a:pt x="2012188" y="2034667"/>
                  </a:cubicBezTo>
                  <a:close/>
                  <a:moveTo>
                    <a:pt x="3392170" y="502031"/>
                  </a:moveTo>
                  <a:cubicBezTo>
                    <a:pt x="3397377" y="528447"/>
                    <a:pt x="3397377" y="549529"/>
                    <a:pt x="3402711" y="565404"/>
                  </a:cubicBezTo>
                  <a:cubicBezTo>
                    <a:pt x="3408045" y="581279"/>
                    <a:pt x="3418459" y="597154"/>
                    <a:pt x="3429000" y="602361"/>
                  </a:cubicBezTo>
                  <a:cubicBezTo>
                    <a:pt x="3629152" y="739775"/>
                    <a:pt x="3829304" y="877189"/>
                    <a:pt x="4034790" y="1014603"/>
                  </a:cubicBezTo>
                  <a:cubicBezTo>
                    <a:pt x="4039997" y="1019937"/>
                    <a:pt x="4045331" y="1019937"/>
                    <a:pt x="4050538" y="1025144"/>
                  </a:cubicBezTo>
                  <a:cubicBezTo>
                    <a:pt x="4045331" y="956437"/>
                    <a:pt x="4013708" y="914146"/>
                    <a:pt x="3955669" y="877189"/>
                  </a:cubicBezTo>
                  <a:cubicBezTo>
                    <a:pt x="3797681" y="776732"/>
                    <a:pt x="3639693" y="665861"/>
                    <a:pt x="3486912" y="560070"/>
                  </a:cubicBezTo>
                  <a:cubicBezTo>
                    <a:pt x="3455289" y="544195"/>
                    <a:pt x="3429000" y="523113"/>
                    <a:pt x="3392043" y="501904"/>
                  </a:cubicBezTo>
                  <a:close/>
                  <a:moveTo>
                    <a:pt x="2375535" y="2452116"/>
                  </a:moveTo>
                  <a:cubicBezTo>
                    <a:pt x="2375535" y="2452116"/>
                    <a:pt x="2380742" y="2446782"/>
                    <a:pt x="2380742" y="2446782"/>
                  </a:cubicBezTo>
                  <a:cubicBezTo>
                    <a:pt x="2380742" y="2319909"/>
                    <a:pt x="2380742" y="2193163"/>
                    <a:pt x="2380742" y="2071624"/>
                  </a:cubicBezTo>
                  <a:cubicBezTo>
                    <a:pt x="2380742" y="2066290"/>
                    <a:pt x="2375535" y="2066290"/>
                    <a:pt x="2375535" y="2066290"/>
                  </a:cubicBezTo>
                  <a:cubicBezTo>
                    <a:pt x="2338705" y="2098040"/>
                    <a:pt x="2307082" y="2134997"/>
                    <a:pt x="2275459" y="2171954"/>
                  </a:cubicBezTo>
                  <a:cubicBezTo>
                    <a:pt x="2270252" y="2171954"/>
                    <a:pt x="2264918" y="2182495"/>
                    <a:pt x="2264918" y="2193036"/>
                  </a:cubicBezTo>
                  <a:cubicBezTo>
                    <a:pt x="2264918" y="2235327"/>
                    <a:pt x="2264918" y="2282825"/>
                    <a:pt x="2264918" y="2325116"/>
                  </a:cubicBezTo>
                  <a:cubicBezTo>
                    <a:pt x="2264918" y="2335657"/>
                    <a:pt x="2270125" y="2340991"/>
                    <a:pt x="2275459" y="2346198"/>
                  </a:cubicBezTo>
                  <a:cubicBezTo>
                    <a:pt x="2307082" y="2383155"/>
                    <a:pt x="2338705" y="2414905"/>
                    <a:pt x="2375535" y="2451862"/>
                  </a:cubicBezTo>
                  <a:close/>
                  <a:moveTo>
                    <a:pt x="5051298" y="977646"/>
                  </a:moveTo>
                  <a:cubicBezTo>
                    <a:pt x="5046091" y="982980"/>
                    <a:pt x="5040757" y="982980"/>
                    <a:pt x="5040757" y="982980"/>
                  </a:cubicBezTo>
                  <a:cubicBezTo>
                    <a:pt x="4935474" y="1078103"/>
                    <a:pt x="4835271" y="1173226"/>
                    <a:pt x="4729988" y="1268349"/>
                  </a:cubicBezTo>
                  <a:cubicBezTo>
                    <a:pt x="4724781" y="1273683"/>
                    <a:pt x="4719447" y="1289431"/>
                    <a:pt x="4724781" y="1294765"/>
                  </a:cubicBezTo>
                  <a:cubicBezTo>
                    <a:pt x="4740529" y="1331722"/>
                    <a:pt x="4756404" y="1368806"/>
                    <a:pt x="4777486" y="1416304"/>
                  </a:cubicBezTo>
                  <a:cubicBezTo>
                    <a:pt x="4867021" y="1268349"/>
                    <a:pt x="4956556" y="1125601"/>
                    <a:pt x="5051425" y="977646"/>
                  </a:cubicBezTo>
                  <a:close/>
                  <a:moveTo>
                    <a:pt x="2128012" y="1691132"/>
                  </a:moveTo>
                  <a:cubicBezTo>
                    <a:pt x="2180717" y="1743964"/>
                    <a:pt x="2228088" y="1791589"/>
                    <a:pt x="2275459" y="1839087"/>
                  </a:cubicBezTo>
                  <a:cubicBezTo>
                    <a:pt x="2322830" y="1881378"/>
                    <a:pt x="2322830" y="1881378"/>
                    <a:pt x="2380742" y="1854962"/>
                  </a:cubicBezTo>
                  <a:cubicBezTo>
                    <a:pt x="2380742" y="1802130"/>
                    <a:pt x="2380742" y="1743964"/>
                    <a:pt x="2380742" y="1691132"/>
                  </a:cubicBezTo>
                  <a:cubicBezTo>
                    <a:pt x="2296414" y="1691132"/>
                    <a:pt x="2217420" y="1691132"/>
                    <a:pt x="2127885" y="1691132"/>
                  </a:cubicBezTo>
                  <a:close/>
                  <a:moveTo>
                    <a:pt x="1490599" y="1051687"/>
                  </a:moveTo>
                  <a:cubicBezTo>
                    <a:pt x="1574927" y="967105"/>
                    <a:pt x="1659128" y="887857"/>
                    <a:pt x="1738122" y="803275"/>
                  </a:cubicBezTo>
                  <a:cubicBezTo>
                    <a:pt x="1701292" y="803275"/>
                    <a:pt x="1664335" y="803275"/>
                    <a:pt x="1622298" y="808609"/>
                  </a:cubicBezTo>
                  <a:cubicBezTo>
                    <a:pt x="1617091" y="808609"/>
                    <a:pt x="1606550" y="808609"/>
                    <a:pt x="1601216" y="819150"/>
                  </a:cubicBezTo>
                  <a:cubicBezTo>
                    <a:pt x="1559052" y="887857"/>
                    <a:pt x="1516888" y="961771"/>
                    <a:pt x="1474851" y="1030478"/>
                  </a:cubicBezTo>
                  <a:cubicBezTo>
                    <a:pt x="1485392" y="1041019"/>
                    <a:pt x="1490599" y="1051560"/>
                    <a:pt x="1490599" y="1051560"/>
                  </a:cubicBezTo>
                  <a:close/>
                  <a:moveTo>
                    <a:pt x="3102356" y="1875917"/>
                  </a:moveTo>
                  <a:cubicBezTo>
                    <a:pt x="3097149" y="1801876"/>
                    <a:pt x="3086608" y="1733296"/>
                    <a:pt x="3081274" y="1659255"/>
                  </a:cubicBezTo>
                  <a:cubicBezTo>
                    <a:pt x="3012821" y="1696212"/>
                    <a:pt x="2954909" y="1727962"/>
                    <a:pt x="2886329" y="1770253"/>
                  </a:cubicBezTo>
                  <a:cubicBezTo>
                    <a:pt x="2960116" y="1807210"/>
                    <a:pt x="3028569" y="1838960"/>
                    <a:pt x="3102229" y="1875917"/>
                  </a:cubicBezTo>
                  <a:close/>
                  <a:moveTo>
                    <a:pt x="6446901" y="2050288"/>
                  </a:moveTo>
                  <a:cubicBezTo>
                    <a:pt x="6446901" y="2050288"/>
                    <a:pt x="6446901" y="2044954"/>
                    <a:pt x="6452108" y="2044954"/>
                  </a:cubicBezTo>
                  <a:cubicBezTo>
                    <a:pt x="6336284" y="1886458"/>
                    <a:pt x="6225667" y="1727835"/>
                    <a:pt x="6115050" y="1569339"/>
                  </a:cubicBezTo>
                  <a:cubicBezTo>
                    <a:pt x="6093968" y="1537589"/>
                    <a:pt x="6078220" y="1532382"/>
                    <a:pt x="6046597" y="1553464"/>
                  </a:cubicBezTo>
                  <a:cubicBezTo>
                    <a:pt x="6046597" y="1558798"/>
                    <a:pt x="6046597" y="1558798"/>
                    <a:pt x="6046597" y="1564005"/>
                  </a:cubicBezTo>
                  <a:cubicBezTo>
                    <a:pt x="6172962" y="1717294"/>
                    <a:pt x="6294120" y="1875790"/>
                    <a:pt x="6415278" y="2029079"/>
                  </a:cubicBezTo>
                  <a:cubicBezTo>
                    <a:pt x="6425819" y="2039620"/>
                    <a:pt x="6436360" y="2044954"/>
                    <a:pt x="6446901" y="2050161"/>
                  </a:cubicBezTo>
                  <a:close/>
                  <a:moveTo>
                    <a:pt x="3302508" y="634111"/>
                  </a:moveTo>
                  <a:cubicBezTo>
                    <a:pt x="3302508" y="634111"/>
                    <a:pt x="3302508" y="628777"/>
                    <a:pt x="3297301" y="628777"/>
                  </a:cubicBezTo>
                  <a:cubicBezTo>
                    <a:pt x="3207766" y="660527"/>
                    <a:pt x="3118231" y="697484"/>
                    <a:pt x="3028696" y="734441"/>
                  </a:cubicBezTo>
                  <a:cubicBezTo>
                    <a:pt x="3023489" y="734441"/>
                    <a:pt x="3012948" y="744982"/>
                    <a:pt x="3018155" y="750316"/>
                  </a:cubicBezTo>
                  <a:cubicBezTo>
                    <a:pt x="3018155" y="787273"/>
                    <a:pt x="3023362" y="824357"/>
                    <a:pt x="3028696" y="866521"/>
                  </a:cubicBezTo>
                  <a:cubicBezTo>
                    <a:pt x="3123565" y="787273"/>
                    <a:pt x="3213100" y="708025"/>
                    <a:pt x="3302635" y="633984"/>
                  </a:cubicBezTo>
                  <a:close/>
                  <a:moveTo>
                    <a:pt x="1390650" y="1421384"/>
                  </a:moveTo>
                  <a:cubicBezTo>
                    <a:pt x="1353820" y="1458341"/>
                    <a:pt x="1322197" y="1490091"/>
                    <a:pt x="1290574" y="1521841"/>
                  </a:cubicBezTo>
                  <a:cubicBezTo>
                    <a:pt x="1306322" y="1542923"/>
                    <a:pt x="1327404" y="1558798"/>
                    <a:pt x="1348486" y="1580007"/>
                  </a:cubicBezTo>
                  <a:cubicBezTo>
                    <a:pt x="1364234" y="1548257"/>
                    <a:pt x="1385316" y="1511300"/>
                    <a:pt x="1406398" y="1479550"/>
                  </a:cubicBezTo>
                  <a:cubicBezTo>
                    <a:pt x="1422146" y="1453134"/>
                    <a:pt x="1416939" y="1437259"/>
                    <a:pt x="1390650" y="1421384"/>
                  </a:cubicBezTo>
                  <a:close/>
                  <a:moveTo>
                    <a:pt x="6078474" y="1516507"/>
                  </a:moveTo>
                  <a:cubicBezTo>
                    <a:pt x="6031103" y="1437259"/>
                    <a:pt x="6010021" y="1426718"/>
                    <a:pt x="5946775" y="1431925"/>
                  </a:cubicBezTo>
                  <a:cubicBezTo>
                    <a:pt x="5962523" y="1453007"/>
                    <a:pt x="5983605" y="1474216"/>
                    <a:pt x="5999480" y="1500632"/>
                  </a:cubicBezTo>
                  <a:cubicBezTo>
                    <a:pt x="6020562" y="1532382"/>
                    <a:pt x="6041644" y="1537589"/>
                    <a:pt x="6078474" y="1516507"/>
                  </a:cubicBezTo>
                  <a:close/>
                  <a:moveTo>
                    <a:pt x="6210173" y="1484757"/>
                  </a:moveTo>
                  <a:cubicBezTo>
                    <a:pt x="6215380" y="1479423"/>
                    <a:pt x="6215380" y="1479423"/>
                    <a:pt x="6215380" y="1479423"/>
                  </a:cubicBezTo>
                  <a:cubicBezTo>
                    <a:pt x="6162675" y="1468882"/>
                    <a:pt x="6115304" y="1458341"/>
                    <a:pt x="6062599" y="1447673"/>
                  </a:cubicBezTo>
                  <a:cubicBezTo>
                    <a:pt x="6094222" y="1516380"/>
                    <a:pt x="6094222" y="1516380"/>
                    <a:pt x="6162675" y="1500505"/>
                  </a:cubicBezTo>
                  <a:cubicBezTo>
                    <a:pt x="6178423" y="1495171"/>
                    <a:pt x="6194298" y="1489964"/>
                    <a:pt x="6210046" y="1484630"/>
                  </a:cubicBezTo>
                  <a:close/>
                  <a:moveTo>
                    <a:pt x="6526022" y="2171573"/>
                  </a:moveTo>
                  <a:cubicBezTo>
                    <a:pt x="6531229" y="2171573"/>
                    <a:pt x="6531229" y="2166239"/>
                    <a:pt x="6536563" y="2166239"/>
                  </a:cubicBezTo>
                  <a:cubicBezTo>
                    <a:pt x="6515481" y="2134489"/>
                    <a:pt x="6494399" y="2108073"/>
                    <a:pt x="6473317" y="2076450"/>
                  </a:cubicBezTo>
                  <a:cubicBezTo>
                    <a:pt x="6468110" y="2081784"/>
                    <a:pt x="6462776" y="2081784"/>
                    <a:pt x="6462776" y="2086991"/>
                  </a:cubicBezTo>
                  <a:cubicBezTo>
                    <a:pt x="6483858" y="2113407"/>
                    <a:pt x="6504940" y="2145157"/>
                    <a:pt x="6526022" y="2171573"/>
                  </a:cubicBezTo>
                  <a:close/>
                </a:path>
              </a:pathLst>
            </a:custGeom>
            <a:solidFill>
              <a:srgbClr val="000000"/>
            </a:solidFill>
          </p:spPr>
        </p:sp>
      </p:grpSp>
      <p:grpSp>
        <p:nvGrpSpPr>
          <p:cNvPr id="200" name="Group 200"/>
          <p:cNvGrpSpPr/>
          <p:nvPr/>
        </p:nvGrpSpPr>
        <p:grpSpPr>
          <a:xfrm>
            <a:off x="1137240" y="6964380"/>
            <a:ext cx="6483780" cy="2288520"/>
            <a:chOff x="0" y="0"/>
            <a:chExt cx="8645040" cy="3051360"/>
          </a:xfrm>
        </p:grpSpPr>
        <p:sp>
          <p:nvSpPr>
            <p:cNvPr id="201" name="Freeform 201"/>
            <p:cNvSpPr/>
            <p:nvPr/>
          </p:nvSpPr>
          <p:spPr>
            <a:xfrm>
              <a:off x="0" y="0"/>
              <a:ext cx="8644636" cy="3051048"/>
            </a:xfrm>
            <a:custGeom>
              <a:avLst/>
              <a:gdLst/>
              <a:ahLst/>
              <a:cxnLst/>
              <a:rect l="l" t="t" r="r" b="b"/>
              <a:pathLst>
                <a:path w="8644636" h="3051048">
                  <a:moveTo>
                    <a:pt x="458851" y="2596515"/>
                  </a:moveTo>
                  <a:cubicBezTo>
                    <a:pt x="453517" y="2585974"/>
                    <a:pt x="453517" y="2585974"/>
                    <a:pt x="453517" y="2585974"/>
                  </a:cubicBezTo>
                  <a:cubicBezTo>
                    <a:pt x="442976" y="2601849"/>
                    <a:pt x="432435" y="2617724"/>
                    <a:pt x="421894" y="2628265"/>
                  </a:cubicBezTo>
                  <a:cubicBezTo>
                    <a:pt x="395478" y="2649474"/>
                    <a:pt x="358648" y="2665222"/>
                    <a:pt x="326898" y="2665222"/>
                  </a:cubicBezTo>
                  <a:cubicBezTo>
                    <a:pt x="289941" y="2665222"/>
                    <a:pt x="263652" y="2654681"/>
                    <a:pt x="237236" y="2628265"/>
                  </a:cubicBezTo>
                  <a:cubicBezTo>
                    <a:pt x="173990" y="2570099"/>
                    <a:pt x="110617" y="2511933"/>
                    <a:pt x="57912" y="2448433"/>
                  </a:cubicBezTo>
                  <a:cubicBezTo>
                    <a:pt x="31496" y="2422017"/>
                    <a:pt x="20955" y="2390267"/>
                    <a:pt x="20955" y="2358517"/>
                  </a:cubicBezTo>
                  <a:cubicBezTo>
                    <a:pt x="20955" y="2321560"/>
                    <a:pt x="36830" y="2284476"/>
                    <a:pt x="68453" y="2252726"/>
                  </a:cubicBezTo>
                  <a:cubicBezTo>
                    <a:pt x="263652" y="2057019"/>
                    <a:pt x="458724" y="1861439"/>
                    <a:pt x="659257" y="1660398"/>
                  </a:cubicBezTo>
                  <a:cubicBezTo>
                    <a:pt x="717296" y="1602232"/>
                    <a:pt x="780542" y="1538732"/>
                    <a:pt x="843915" y="1475359"/>
                  </a:cubicBezTo>
                  <a:cubicBezTo>
                    <a:pt x="875538" y="1443609"/>
                    <a:pt x="912495" y="1422527"/>
                    <a:pt x="959993" y="1422527"/>
                  </a:cubicBezTo>
                  <a:cubicBezTo>
                    <a:pt x="970534" y="1422527"/>
                    <a:pt x="975868" y="1422527"/>
                    <a:pt x="981075" y="1422527"/>
                  </a:cubicBezTo>
                  <a:cubicBezTo>
                    <a:pt x="991616" y="1417193"/>
                    <a:pt x="996950" y="1411986"/>
                    <a:pt x="1002157" y="1401318"/>
                  </a:cubicBezTo>
                  <a:cubicBezTo>
                    <a:pt x="1007491" y="1395984"/>
                    <a:pt x="1007491" y="1385443"/>
                    <a:pt x="1007491" y="1374902"/>
                  </a:cubicBezTo>
                  <a:cubicBezTo>
                    <a:pt x="1012825" y="1348486"/>
                    <a:pt x="1023366" y="1316736"/>
                    <a:pt x="1028573" y="1279652"/>
                  </a:cubicBezTo>
                  <a:cubicBezTo>
                    <a:pt x="1018032" y="1274318"/>
                    <a:pt x="1018032" y="1274318"/>
                    <a:pt x="1018032" y="1274318"/>
                  </a:cubicBezTo>
                  <a:cubicBezTo>
                    <a:pt x="1012698" y="1279652"/>
                    <a:pt x="1012698" y="1279652"/>
                    <a:pt x="1012698" y="1279652"/>
                  </a:cubicBezTo>
                  <a:cubicBezTo>
                    <a:pt x="1060196" y="1332484"/>
                    <a:pt x="1097153" y="1374902"/>
                    <a:pt x="1133983" y="1411859"/>
                  </a:cubicBezTo>
                  <a:cubicBezTo>
                    <a:pt x="1139317" y="1417193"/>
                    <a:pt x="1139317" y="1417193"/>
                    <a:pt x="1139317" y="1417193"/>
                  </a:cubicBezTo>
                  <a:cubicBezTo>
                    <a:pt x="1144651" y="1411859"/>
                    <a:pt x="1144651" y="1411859"/>
                    <a:pt x="1144651" y="1411859"/>
                  </a:cubicBezTo>
                  <a:cubicBezTo>
                    <a:pt x="1186815" y="1374902"/>
                    <a:pt x="1223772" y="1337818"/>
                    <a:pt x="1265936" y="1300861"/>
                  </a:cubicBezTo>
                  <a:cubicBezTo>
                    <a:pt x="1276477" y="1295527"/>
                    <a:pt x="1276477" y="1295527"/>
                    <a:pt x="1276477" y="1295527"/>
                  </a:cubicBezTo>
                  <a:cubicBezTo>
                    <a:pt x="1265936" y="1290193"/>
                    <a:pt x="1265936" y="1290193"/>
                    <a:pt x="1265936" y="1290193"/>
                  </a:cubicBezTo>
                  <a:cubicBezTo>
                    <a:pt x="1192149" y="1210818"/>
                    <a:pt x="1118235" y="1142111"/>
                    <a:pt x="1044448" y="1068070"/>
                  </a:cubicBezTo>
                  <a:cubicBezTo>
                    <a:pt x="959993" y="983488"/>
                    <a:pt x="870331" y="898906"/>
                    <a:pt x="786003" y="814197"/>
                  </a:cubicBezTo>
                  <a:cubicBezTo>
                    <a:pt x="780669" y="803656"/>
                    <a:pt x="775462" y="803656"/>
                    <a:pt x="770128" y="798322"/>
                  </a:cubicBezTo>
                  <a:cubicBezTo>
                    <a:pt x="764794" y="792988"/>
                    <a:pt x="759587" y="792988"/>
                    <a:pt x="749046" y="792988"/>
                  </a:cubicBezTo>
                  <a:cubicBezTo>
                    <a:pt x="743712" y="792988"/>
                    <a:pt x="738505" y="792988"/>
                    <a:pt x="727964" y="798322"/>
                  </a:cubicBezTo>
                  <a:cubicBezTo>
                    <a:pt x="691007" y="808863"/>
                    <a:pt x="648843" y="814197"/>
                    <a:pt x="606679" y="814197"/>
                  </a:cubicBezTo>
                  <a:cubicBezTo>
                    <a:pt x="564515" y="814197"/>
                    <a:pt x="517017" y="808863"/>
                    <a:pt x="469519" y="787781"/>
                  </a:cubicBezTo>
                  <a:cubicBezTo>
                    <a:pt x="395732" y="756031"/>
                    <a:pt x="332359" y="708406"/>
                    <a:pt x="290195" y="645033"/>
                  </a:cubicBezTo>
                  <a:cubicBezTo>
                    <a:pt x="242697" y="586867"/>
                    <a:pt x="216408" y="512826"/>
                    <a:pt x="216408" y="422910"/>
                  </a:cubicBezTo>
                  <a:cubicBezTo>
                    <a:pt x="216408" y="407035"/>
                    <a:pt x="221742" y="385953"/>
                    <a:pt x="221742" y="370078"/>
                  </a:cubicBezTo>
                  <a:cubicBezTo>
                    <a:pt x="221742" y="348869"/>
                    <a:pt x="227076" y="333121"/>
                    <a:pt x="232283" y="301371"/>
                  </a:cubicBezTo>
                  <a:cubicBezTo>
                    <a:pt x="221742" y="301371"/>
                    <a:pt x="221742" y="301371"/>
                    <a:pt x="221742" y="301371"/>
                  </a:cubicBezTo>
                  <a:cubicBezTo>
                    <a:pt x="211201" y="306705"/>
                    <a:pt x="211201" y="306705"/>
                    <a:pt x="211201" y="306705"/>
                  </a:cubicBezTo>
                  <a:cubicBezTo>
                    <a:pt x="274447" y="370205"/>
                    <a:pt x="332486" y="428371"/>
                    <a:pt x="385318" y="486537"/>
                  </a:cubicBezTo>
                  <a:cubicBezTo>
                    <a:pt x="401193" y="502412"/>
                    <a:pt x="411734" y="512953"/>
                    <a:pt x="422275" y="523494"/>
                  </a:cubicBezTo>
                  <a:cubicBezTo>
                    <a:pt x="432816" y="534035"/>
                    <a:pt x="443357" y="544703"/>
                    <a:pt x="453898" y="549910"/>
                  </a:cubicBezTo>
                  <a:cubicBezTo>
                    <a:pt x="464439" y="555117"/>
                    <a:pt x="474980" y="560451"/>
                    <a:pt x="485521" y="560451"/>
                  </a:cubicBezTo>
                  <a:cubicBezTo>
                    <a:pt x="496062" y="560451"/>
                    <a:pt x="506603" y="555117"/>
                    <a:pt x="511937" y="555117"/>
                  </a:cubicBezTo>
                  <a:cubicBezTo>
                    <a:pt x="511937" y="544576"/>
                    <a:pt x="511937" y="544576"/>
                    <a:pt x="511937" y="544576"/>
                  </a:cubicBezTo>
                  <a:cubicBezTo>
                    <a:pt x="511937" y="555117"/>
                    <a:pt x="511937" y="555117"/>
                    <a:pt x="511937" y="555117"/>
                  </a:cubicBezTo>
                  <a:cubicBezTo>
                    <a:pt x="511937" y="544576"/>
                    <a:pt x="511937" y="544576"/>
                    <a:pt x="511937" y="544576"/>
                  </a:cubicBezTo>
                  <a:cubicBezTo>
                    <a:pt x="511937" y="555117"/>
                    <a:pt x="511937" y="555117"/>
                    <a:pt x="511937" y="555117"/>
                  </a:cubicBezTo>
                  <a:cubicBezTo>
                    <a:pt x="527812" y="560451"/>
                    <a:pt x="543560" y="560451"/>
                    <a:pt x="559435" y="560451"/>
                  </a:cubicBezTo>
                  <a:cubicBezTo>
                    <a:pt x="596392" y="560451"/>
                    <a:pt x="628015" y="544576"/>
                    <a:pt x="659638" y="523494"/>
                  </a:cubicBezTo>
                  <a:cubicBezTo>
                    <a:pt x="686054" y="502285"/>
                    <a:pt x="712343" y="475869"/>
                    <a:pt x="733425" y="454787"/>
                  </a:cubicBezTo>
                  <a:cubicBezTo>
                    <a:pt x="743966" y="444246"/>
                    <a:pt x="749300" y="428371"/>
                    <a:pt x="749300" y="417830"/>
                  </a:cubicBezTo>
                  <a:cubicBezTo>
                    <a:pt x="749300" y="391414"/>
                    <a:pt x="749300" y="364998"/>
                    <a:pt x="749300" y="338455"/>
                  </a:cubicBezTo>
                  <a:cubicBezTo>
                    <a:pt x="749300" y="322580"/>
                    <a:pt x="749300" y="301498"/>
                    <a:pt x="749300" y="280289"/>
                  </a:cubicBezTo>
                  <a:cubicBezTo>
                    <a:pt x="749300" y="269748"/>
                    <a:pt x="743966" y="264414"/>
                    <a:pt x="743966" y="253873"/>
                  </a:cubicBezTo>
                  <a:cubicBezTo>
                    <a:pt x="738632" y="248539"/>
                    <a:pt x="733425" y="243332"/>
                    <a:pt x="728091" y="237998"/>
                  </a:cubicBezTo>
                  <a:cubicBezTo>
                    <a:pt x="654050" y="163957"/>
                    <a:pt x="585470" y="95250"/>
                    <a:pt x="511683" y="21209"/>
                  </a:cubicBezTo>
                  <a:cubicBezTo>
                    <a:pt x="501142" y="26543"/>
                    <a:pt x="501142" y="26543"/>
                    <a:pt x="501142" y="26543"/>
                  </a:cubicBezTo>
                  <a:cubicBezTo>
                    <a:pt x="506476" y="37084"/>
                    <a:pt x="506476" y="37084"/>
                    <a:pt x="506476" y="37084"/>
                  </a:cubicBezTo>
                  <a:cubicBezTo>
                    <a:pt x="543433" y="26543"/>
                    <a:pt x="580263" y="21209"/>
                    <a:pt x="617220" y="21209"/>
                  </a:cubicBezTo>
                  <a:cubicBezTo>
                    <a:pt x="654177" y="21209"/>
                    <a:pt x="691007" y="26543"/>
                    <a:pt x="727964" y="37084"/>
                  </a:cubicBezTo>
                  <a:cubicBezTo>
                    <a:pt x="896620" y="89916"/>
                    <a:pt x="1007491" y="243205"/>
                    <a:pt x="1007491" y="417830"/>
                  </a:cubicBezTo>
                  <a:cubicBezTo>
                    <a:pt x="1007491" y="454787"/>
                    <a:pt x="1002157" y="491871"/>
                    <a:pt x="991616" y="534162"/>
                  </a:cubicBezTo>
                  <a:cubicBezTo>
                    <a:pt x="991616" y="539496"/>
                    <a:pt x="986282" y="544703"/>
                    <a:pt x="986282" y="555371"/>
                  </a:cubicBezTo>
                  <a:cubicBezTo>
                    <a:pt x="986282" y="560705"/>
                    <a:pt x="991616" y="571246"/>
                    <a:pt x="991616" y="576580"/>
                  </a:cubicBezTo>
                  <a:cubicBezTo>
                    <a:pt x="996950" y="581914"/>
                    <a:pt x="1002157" y="587121"/>
                    <a:pt x="1007491" y="597789"/>
                  </a:cubicBezTo>
                  <a:cubicBezTo>
                    <a:pt x="1139317" y="724662"/>
                    <a:pt x="1271270" y="856869"/>
                    <a:pt x="1397762" y="989076"/>
                  </a:cubicBezTo>
                  <a:cubicBezTo>
                    <a:pt x="1408303" y="994410"/>
                    <a:pt x="1413637" y="999617"/>
                    <a:pt x="1424178" y="1010285"/>
                  </a:cubicBezTo>
                  <a:cubicBezTo>
                    <a:pt x="1434719" y="1020953"/>
                    <a:pt x="1434719" y="1020826"/>
                    <a:pt x="1434719" y="1020826"/>
                  </a:cubicBezTo>
                  <a:cubicBezTo>
                    <a:pt x="1440053" y="1010285"/>
                    <a:pt x="1440053" y="1010285"/>
                    <a:pt x="1440053" y="1010285"/>
                  </a:cubicBezTo>
                  <a:cubicBezTo>
                    <a:pt x="1482217" y="941578"/>
                    <a:pt x="1524508" y="872744"/>
                    <a:pt x="1561338" y="804037"/>
                  </a:cubicBezTo>
                  <a:cubicBezTo>
                    <a:pt x="1566672" y="793496"/>
                    <a:pt x="1577213" y="782828"/>
                    <a:pt x="1582420" y="782828"/>
                  </a:cubicBezTo>
                  <a:cubicBezTo>
                    <a:pt x="1587754" y="777494"/>
                    <a:pt x="1598295" y="772287"/>
                    <a:pt x="1608836" y="772287"/>
                  </a:cubicBezTo>
                  <a:cubicBezTo>
                    <a:pt x="1614170" y="772287"/>
                    <a:pt x="1614170" y="772287"/>
                    <a:pt x="1614170" y="772287"/>
                  </a:cubicBezTo>
                  <a:cubicBezTo>
                    <a:pt x="1640586" y="777621"/>
                    <a:pt x="1666875" y="777621"/>
                    <a:pt x="1693291" y="777621"/>
                  </a:cubicBezTo>
                  <a:cubicBezTo>
                    <a:pt x="1719707" y="777621"/>
                    <a:pt x="1745996" y="777621"/>
                    <a:pt x="1767078" y="777621"/>
                  </a:cubicBezTo>
                  <a:cubicBezTo>
                    <a:pt x="1782953" y="772287"/>
                    <a:pt x="1804035" y="767080"/>
                    <a:pt x="1814576" y="756412"/>
                  </a:cubicBezTo>
                  <a:cubicBezTo>
                    <a:pt x="1899031" y="677037"/>
                    <a:pt x="1978025" y="597789"/>
                    <a:pt x="2057146" y="518414"/>
                  </a:cubicBezTo>
                  <a:cubicBezTo>
                    <a:pt x="2062480" y="513080"/>
                    <a:pt x="2062480" y="507873"/>
                    <a:pt x="2067687" y="502539"/>
                  </a:cubicBezTo>
                  <a:cubicBezTo>
                    <a:pt x="2072894" y="497205"/>
                    <a:pt x="2073021" y="491998"/>
                    <a:pt x="2073021" y="486664"/>
                  </a:cubicBezTo>
                  <a:cubicBezTo>
                    <a:pt x="2073021" y="476123"/>
                    <a:pt x="2073021" y="470789"/>
                    <a:pt x="2067687" y="465455"/>
                  </a:cubicBezTo>
                  <a:cubicBezTo>
                    <a:pt x="2062353" y="454914"/>
                    <a:pt x="2062353" y="444246"/>
                    <a:pt x="2062353" y="433705"/>
                  </a:cubicBezTo>
                  <a:cubicBezTo>
                    <a:pt x="2062353" y="412496"/>
                    <a:pt x="2067687" y="396748"/>
                    <a:pt x="2083435" y="380873"/>
                  </a:cubicBezTo>
                  <a:cubicBezTo>
                    <a:pt x="2104517" y="354457"/>
                    <a:pt x="2130933" y="333248"/>
                    <a:pt x="2157222" y="317373"/>
                  </a:cubicBezTo>
                  <a:cubicBezTo>
                    <a:pt x="2225802" y="264541"/>
                    <a:pt x="2299589" y="211582"/>
                    <a:pt x="2373503" y="158750"/>
                  </a:cubicBezTo>
                  <a:cubicBezTo>
                    <a:pt x="2394585" y="142875"/>
                    <a:pt x="2421001" y="121793"/>
                    <a:pt x="2442083" y="105918"/>
                  </a:cubicBezTo>
                  <a:cubicBezTo>
                    <a:pt x="2436749" y="95377"/>
                    <a:pt x="2436749" y="95377"/>
                    <a:pt x="2436749" y="95377"/>
                  </a:cubicBezTo>
                  <a:cubicBezTo>
                    <a:pt x="2426208" y="105918"/>
                    <a:pt x="2426208" y="105918"/>
                    <a:pt x="2426208" y="105918"/>
                  </a:cubicBezTo>
                  <a:cubicBezTo>
                    <a:pt x="2473706" y="153543"/>
                    <a:pt x="2526411" y="201168"/>
                    <a:pt x="2573909" y="248666"/>
                  </a:cubicBezTo>
                  <a:cubicBezTo>
                    <a:pt x="2579243" y="243332"/>
                    <a:pt x="2579243" y="243332"/>
                    <a:pt x="2579243" y="243332"/>
                  </a:cubicBezTo>
                  <a:cubicBezTo>
                    <a:pt x="2573909" y="237998"/>
                    <a:pt x="2573909" y="237998"/>
                    <a:pt x="2573909" y="237998"/>
                  </a:cubicBezTo>
                  <a:cubicBezTo>
                    <a:pt x="2489454" y="348996"/>
                    <a:pt x="2410460" y="460121"/>
                    <a:pt x="2326005" y="571119"/>
                  </a:cubicBezTo>
                  <a:cubicBezTo>
                    <a:pt x="2310130" y="586994"/>
                    <a:pt x="2299589" y="602869"/>
                    <a:pt x="2289048" y="608076"/>
                  </a:cubicBezTo>
                  <a:cubicBezTo>
                    <a:pt x="2273173" y="618617"/>
                    <a:pt x="2262632" y="618617"/>
                    <a:pt x="2252091" y="618617"/>
                  </a:cubicBezTo>
                  <a:cubicBezTo>
                    <a:pt x="2236216" y="618617"/>
                    <a:pt x="2220468" y="613283"/>
                    <a:pt x="2199386" y="608076"/>
                  </a:cubicBezTo>
                  <a:cubicBezTo>
                    <a:pt x="2188845" y="602742"/>
                    <a:pt x="2188845" y="602742"/>
                    <a:pt x="2188845" y="602742"/>
                  </a:cubicBezTo>
                  <a:cubicBezTo>
                    <a:pt x="2183511" y="608076"/>
                    <a:pt x="2183511" y="608076"/>
                    <a:pt x="2183511" y="608076"/>
                  </a:cubicBezTo>
                  <a:cubicBezTo>
                    <a:pt x="2136013" y="655701"/>
                    <a:pt x="2088515" y="708533"/>
                    <a:pt x="2035810" y="761492"/>
                  </a:cubicBezTo>
                  <a:cubicBezTo>
                    <a:pt x="2019935" y="772033"/>
                    <a:pt x="2019935" y="772033"/>
                    <a:pt x="2019935" y="772033"/>
                  </a:cubicBezTo>
                  <a:cubicBezTo>
                    <a:pt x="2041017" y="777367"/>
                    <a:pt x="2041017" y="777367"/>
                    <a:pt x="2041017" y="777367"/>
                  </a:cubicBezTo>
                  <a:cubicBezTo>
                    <a:pt x="2051558" y="777367"/>
                    <a:pt x="2056892" y="777367"/>
                    <a:pt x="2067433" y="782701"/>
                  </a:cubicBezTo>
                  <a:cubicBezTo>
                    <a:pt x="2072767" y="782701"/>
                    <a:pt x="2077974" y="782701"/>
                    <a:pt x="2083308" y="782701"/>
                  </a:cubicBezTo>
                  <a:cubicBezTo>
                    <a:pt x="2104390" y="782701"/>
                    <a:pt x="2120265" y="777367"/>
                    <a:pt x="2141347" y="777367"/>
                  </a:cubicBezTo>
                  <a:cubicBezTo>
                    <a:pt x="2157222" y="777367"/>
                    <a:pt x="2178304" y="782701"/>
                    <a:pt x="2199386" y="782701"/>
                  </a:cubicBezTo>
                  <a:cubicBezTo>
                    <a:pt x="2220468" y="782701"/>
                    <a:pt x="2241550" y="782701"/>
                    <a:pt x="2262632" y="782701"/>
                  </a:cubicBezTo>
                  <a:cubicBezTo>
                    <a:pt x="2373376" y="782701"/>
                    <a:pt x="2478913" y="756285"/>
                    <a:pt x="2589657" y="719201"/>
                  </a:cubicBezTo>
                  <a:cubicBezTo>
                    <a:pt x="2832227" y="623951"/>
                    <a:pt x="3080131" y="539369"/>
                    <a:pt x="3328035" y="449453"/>
                  </a:cubicBezTo>
                  <a:cubicBezTo>
                    <a:pt x="3338576" y="449453"/>
                    <a:pt x="3343910" y="444119"/>
                    <a:pt x="3349117" y="444119"/>
                  </a:cubicBezTo>
                  <a:cubicBezTo>
                    <a:pt x="3359658" y="444119"/>
                    <a:pt x="3370199" y="449453"/>
                    <a:pt x="3380740" y="459994"/>
                  </a:cubicBezTo>
                  <a:cubicBezTo>
                    <a:pt x="3591687" y="597535"/>
                    <a:pt x="3797427" y="740283"/>
                    <a:pt x="4003167" y="883031"/>
                  </a:cubicBezTo>
                  <a:cubicBezTo>
                    <a:pt x="4019042" y="888365"/>
                    <a:pt x="4029583" y="893572"/>
                    <a:pt x="4040124" y="893572"/>
                  </a:cubicBezTo>
                  <a:cubicBezTo>
                    <a:pt x="4050665" y="893572"/>
                    <a:pt x="4061206" y="888238"/>
                    <a:pt x="4071747" y="877697"/>
                  </a:cubicBezTo>
                  <a:cubicBezTo>
                    <a:pt x="4198366" y="787781"/>
                    <a:pt x="4324985" y="692658"/>
                    <a:pt x="4451477" y="602742"/>
                  </a:cubicBezTo>
                  <a:cubicBezTo>
                    <a:pt x="4562221" y="518160"/>
                    <a:pt x="4678299" y="438785"/>
                    <a:pt x="4789043" y="354203"/>
                  </a:cubicBezTo>
                  <a:cubicBezTo>
                    <a:pt x="4799584" y="348869"/>
                    <a:pt x="4810125" y="343662"/>
                    <a:pt x="4820666" y="343662"/>
                  </a:cubicBezTo>
                  <a:cubicBezTo>
                    <a:pt x="4826000" y="343662"/>
                    <a:pt x="4836541" y="343662"/>
                    <a:pt x="4841748" y="348996"/>
                  </a:cubicBezTo>
                  <a:cubicBezTo>
                    <a:pt x="5142357" y="502412"/>
                    <a:pt x="5443093" y="650367"/>
                    <a:pt x="5743702" y="798449"/>
                  </a:cubicBezTo>
                  <a:cubicBezTo>
                    <a:pt x="5764784" y="803783"/>
                    <a:pt x="5785866" y="814324"/>
                    <a:pt x="5801741" y="814324"/>
                  </a:cubicBezTo>
                  <a:cubicBezTo>
                    <a:pt x="5875528" y="819658"/>
                    <a:pt x="5954649" y="824865"/>
                    <a:pt x="6028563" y="830199"/>
                  </a:cubicBezTo>
                  <a:cubicBezTo>
                    <a:pt x="6065520" y="830199"/>
                    <a:pt x="6102350" y="830199"/>
                    <a:pt x="6139307" y="835533"/>
                  </a:cubicBezTo>
                  <a:cubicBezTo>
                    <a:pt x="6144641" y="835533"/>
                    <a:pt x="6149848" y="840867"/>
                    <a:pt x="6160389" y="846074"/>
                  </a:cubicBezTo>
                  <a:cubicBezTo>
                    <a:pt x="6165723" y="846074"/>
                    <a:pt x="6176264" y="851408"/>
                    <a:pt x="6181471" y="851408"/>
                  </a:cubicBezTo>
                  <a:cubicBezTo>
                    <a:pt x="6186805" y="851408"/>
                    <a:pt x="6186805" y="851408"/>
                    <a:pt x="6186805" y="851408"/>
                  </a:cubicBezTo>
                  <a:cubicBezTo>
                    <a:pt x="6207887" y="851408"/>
                    <a:pt x="6223762" y="846074"/>
                    <a:pt x="6234303" y="846074"/>
                  </a:cubicBezTo>
                  <a:cubicBezTo>
                    <a:pt x="6302883" y="846074"/>
                    <a:pt x="6366129" y="851408"/>
                    <a:pt x="6429502" y="856615"/>
                  </a:cubicBezTo>
                  <a:cubicBezTo>
                    <a:pt x="6445377" y="856615"/>
                    <a:pt x="6461125" y="861949"/>
                    <a:pt x="6477000" y="861949"/>
                  </a:cubicBezTo>
                  <a:cubicBezTo>
                    <a:pt x="6482334" y="861949"/>
                    <a:pt x="6487541" y="861949"/>
                    <a:pt x="6487541" y="861949"/>
                  </a:cubicBezTo>
                  <a:cubicBezTo>
                    <a:pt x="6492875" y="861949"/>
                    <a:pt x="6498082" y="861949"/>
                    <a:pt x="6503416" y="861949"/>
                  </a:cubicBezTo>
                  <a:cubicBezTo>
                    <a:pt x="6524498" y="861949"/>
                    <a:pt x="6545580" y="867283"/>
                    <a:pt x="6561455" y="877824"/>
                  </a:cubicBezTo>
                  <a:cubicBezTo>
                    <a:pt x="6582537" y="888365"/>
                    <a:pt x="6598412" y="904240"/>
                    <a:pt x="6614160" y="920115"/>
                  </a:cubicBezTo>
                  <a:cubicBezTo>
                    <a:pt x="7236587" y="1549400"/>
                    <a:pt x="7864221" y="2173478"/>
                    <a:pt x="8486648" y="2802763"/>
                  </a:cubicBezTo>
                  <a:cubicBezTo>
                    <a:pt x="8528812" y="2839720"/>
                    <a:pt x="8565769" y="2876804"/>
                    <a:pt x="8602726" y="2919095"/>
                  </a:cubicBezTo>
                  <a:cubicBezTo>
                    <a:pt x="8608060" y="2919095"/>
                    <a:pt x="8608060" y="2924429"/>
                    <a:pt x="8613267" y="2929636"/>
                  </a:cubicBezTo>
                  <a:cubicBezTo>
                    <a:pt x="8613267" y="2940177"/>
                    <a:pt x="8618601" y="2945511"/>
                    <a:pt x="8618601" y="2950845"/>
                  </a:cubicBezTo>
                  <a:cubicBezTo>
                    <a:pt x="8629142" y="2945511"/>
                    <a:pt x="8629142" y="2945511"/>
                    <a:pt x="8629142" y="2945511"/>
                  </a:cubicBezTo>
                  <a:cubicBezTo>
                    <a:pt x="8623808" y="2940177"/>
                    <a:pt x="8623808" y="2940177"/>
                    <a:pt x="8623808" y="2940177"/>
                  </a:cubicBezTo>
                  <a:cubicBezTo>
                    <a:pt x="8618474" y="2940177"/>
                    <a:pt x="8613267" y="2945511"/>
                    <a:pt x="8607933" y="2945511"/>
                  </a:cubicBezTo>
                  <a:cubicBezTo>
                    <a:pt x="8602599" y="2950845"/>
                    <a:pt x="8597392" y="2950845"/>
                    <a:pt x="8592058" y="2950845"/>
                  </a:cubicBezTo>
                  <a:cubicBezTo>
                    <a:pt x="8386318" y="2950845"/>
                    <a:pt x="8175371" y="2950845"/>
                    <a:pt x="7969631" y="2950845"/>
                  </a:cubicBezTo>
                  <a:cubicBezTo>
                    <a:pt x="7774432" y="2950845"/>
                    <a:pt x="7579360" y="2950845"/>
                    <a:pt x="7389368" y="2950845"/>
                  </a:cubicBezTo>
                  <a:cubicBezTo>
                    <a:pt x="7373493" y="2950845"/>
                    <a:pt x="7352411" y="2945511"/>
                    <a:pt x="7336663" y="2940304"/>
                  </a:cubicBezTo>
                  <a:cubicBezTo>
                    <a:pt x="6851396" y="2734056"/>
                    <a:pt x="6366129" y="2522474"/>
                    <a:pt x="5880862" y="2316226"/>
                  </a:cubicBezTo>
                  <a:cubicBezTo>
                    <a:pt x="5870321" y="2310892"/>
                    <a:pt x="5859780" y="2305685"/>
                    <a:pt x="5849239" y="2305685"/>
                  </a:cubicBezTo>
                  <a:cubicBezTo>
                    <a:pt x="5833364" y="2305685"/>
                    <a:pt x="5822823" y="2311019"/>
                    <a:pt x="5807075" y="2321560"/>
                  </a:cubicBezTo>
                  <a:cubicBezTo>
                    <a:pt x="5443093" y="2554224"/>
                    <a:pt x="5073904" y="2781681"/>
                    <a:pt x="4709922" y="3014345"/>
                  </a:cubicBezTo>
                  <a:cubicBezTo>
                    <a:pt x="4699381" y="3024886"/>
                    <a:pt x="4688840" y="3024886"/>
                    <a:pt x="4678299" y="3024886"/>
                  </a:cubicBezTo>
                  <a:cubicBezTo>
                    <a:pt x="4672965" y="3024886"/>
                    <a:pt x="4667758" y="3024886"/>
                    <a:pt x="4657217" y="3019552"/>
                  </a:cubicBezTo>
                  <a:cubicBezTo>
                    <a:pt x="4335526" y="2834513"/>
                    <a:pt x="4019042" y="2654681"/>
                    <a:pt x="3697224" y="2469515"/>
                  </a:cubicBezTo>
                  <a:cubicBezTo>
                    <a:pt x="3686683" y="2464181"/>
                    <a:pt x="3676142" y="2458974"/>
                    <a:pt x="3660267" y="2458974"/>
                  </a:cubicBezTo>
                  <a:cubicBezTo>
                    <a:pt x="3649726" y="2458974"/>
                    <a:pt x="3639185" y="2464308"/>
                    <a:pt x="3628644" y="2469515"/>
                  </a:cubicBezTo>
                  <a:cubicBezTo>
                    <a:pt x="3222498" y="2654554"/>
                    <a:pt x="2821686" y="2839720"/>
                    <a:pt x="2415540" y="3024759"/>
                  </a:cubicBezTo>
                  <a:cubicBezTo>
                    <a:pt x="2404999" y="3030093"/>
                    <a:pt x="2389124" y="3030093"/>
                    <a:pt x="2378583" y="3030093"/>
                  </a:cubicBezTo>
                  <a:cubicBezTo>
                    <a:pt x="2041017" y="3030093"/>
                    <a:pt x="1703451" y="3030093"/>
                    <a:pt x="1365885" y="3030093"/>
                  </a:cubicBezTo>
                  <a:cubicBezTo>
                    <a:pt x="1001903" y="3030093"/>
                    <a:pt x="632714" y="3030093"/>
                    <a:pt x="268732" y="3030093"/>
                  </a:cubicBezTo>
                  <a:cubicBezTo>
                    <a:pt x="263398" y="3030093"/>
                    <a:pt x="252857" y="3030093"/>
                    <a:pt x="247650" y="3030093"/>
                  </a:cubicBezTo>
                  <a:cubicBezTo>
                    <a:pt x="242316" y="3024759"/>
                    <a:pt x="242316" y="3024759"/>
                    <a:pt x="242316" y="3024759"/>
                  </a:cubicBezTo>
                  <a:cubicBezTo>
                    <a:pt x="236982" y="3024759"/>
                    <a:pt x="236982" y="3024759"/>
                    <a:pt x="236982" y="3024759"/>
                  </a:cubicBezTo>
                  <a:cubicBezTo>
                    <a:pt x="236982" y="3024759"/>
                    <a:pt x="236982" y="3024759"/>
                    <a:pt x="236982" y="3019425"/>
                  </a:cubicBezTo>
                  <a:cubicBezTo>
                    <a:pt x="236982" y="3014091"/>
                    <a:pt x="242316" y="2998216"/>
                    <a:pt x="247523" y="2993009"/>
                  </a:cubicBezTo>
                  <a:cubicBezTo>
                    <a:pt x="321310" y="2866136"/>
                    <a:pt x="400431" y="2733929"/>
                    <a:pt x="479552" y="2606929"/>
                  </a:cubicBezTo>
                  <a:cubicBezTo>
                    <a:pt x="479552" y="2601595"/>
                    <a:pt x="479552" y="2601595"/>
                    <a:pt x="479552" y="2601595"/>
                  </a:cubicBezTo>
                  <a:cubicBezTo>
                    <a:pt x="474218" y="2596261"/>
                    <a:pt x="474218" y="2596261"/>
                    <a:pt x="474218" y="2596261"/>
                  </a:cubicBezTo>
                  <a:cubicBezTo>
                    <a:pt x="474218" y="2590927"/>
                    <a:pt x="468884" y="2590927"/>
                    <a:pt x="468884" y="2585720"/>
                  </a:cubicBezTo>
                  <a:cubicBezTo>
                    <a:pt x="458343" y="2580386"/>
                    <a:pt x="458343" y="2580386"/>
                    <a:pt x="458343" y="2580386"/>
                  </a:cubicBezTo>
                  <a:cubicBezTo>
                    <a:pt x="453009" y="2585720"/>
                    <a:pt x="453009" y="2585720"/>
                    <a:pt x="453009" y="2585720"/>
                  </a:cubicBezTo>
                  <a:cubicBezTo>
                    <a:pt x="458343" y="2596261"/>
                    <a:pt x="458343" y="2596261"/>
                    <a:pt x="458343" y="2596261"/>
                  </a:cubicBezTo>
                  <a:cubicBezTo>
                    <a:pt x="453009" y="2601595"/>
                    <a:pt x="453009" y="2601595"/>
                    <a:pt x="453009" y="2601595"/>
                  </a:cubicBezTo>
                  <a:cubicBezTo>
                    <a:pt x="458343" y="2606929"/>
                    <a:pt x="458343" y="2606929"/>
                    <a:pt x="463550" y="2612136"/>
                  </a:cubicBezTo>
                  <a:cubicBezTo>
                    <a:pt x="468884" y="2601595"/>
                    <a:pt x="468884" y="2601595"/>
                    <a:pt x="468884" y="2601595"/>
                  </a:cubicBezTo>
                  <a:cubicBezTo>
                    <a:pt x="458343" y="2596261"/>
                    <a:pt x="458343" y="2596261"/>
                    <a:pt x="458343" y="2596261"/>
                  </a:cubicBezTo>
                  <a:cubicBezTo>
                    <a:pt x="384556" y="2723134"/>
                    <a:pt x="305435" y="2850134"/>
                    <a:pt x="231521" y="2982341"/>
                  </a:cubicBezTo>
                  <a:cubicBezTo>
                    <a:pt x="220980" y="2992882"/>
                    <a:pt x="215646" y="3003550"/>
                    <a:pt x="215646" y="3019298"/>
                  </a:cubicBezTo>
                  <a:cubicBezTo>
                    <a:pt x="215646" y="3024632"/>
                    <a:pt x="215646" y="3029839"/>
                    <a:pt x="220980" y="3035173"/>
                  </a:cubicBezTo>
                  <a:cubicBezTo>
                    <a:pt x="220980" y="3040507"/>
                    <a:pt x="226314" y="3040507"/>
                    <a:pt x="231521" y="3045714"/>
                  </a:cubicBezTo>
                  <a:cubicBezTo>
                    <a:pt x="236855" y="3045714"/>
                    <a:pt x="242062" y="3045714"/>
                    <a:pt x="247396" y="3051048"/>
                  </a:cubicBezTo>
                  <a:cubicBezTo>
                    <a:pt x="252730" y="3051048"/>
                    <a:pt x="263271" y="3051048"/>
                    <a:pt x="268478" y="3051048"/>
                  </a:cubicBezTo>
                  <a:cubicBezTo>
                    <a:pt x="632460" y="3051048"/>
                    <a:pt x="1001649" y="3051048"/>
                    <a:pt x="1365631" y="3051048"/>
                  </a:cubicBezTo>
                  <a:cubicBezTo>
                    <a:pt x="1703197" y="3051048"/>
                    <a:pt x="2040763" y="3051048"/>
                    <a:pt x="2378329" y="3051048"/>
                  </a:cubicBezTo>
                  <a:cubicBezTo>
                    <a:pt x="2394204" y="3051048"/>
                    <a:pt x="2409952" y="3051048"/>
                    <a:pt x="2425827" y="3040507"/>
                  </a:cubicBezTo>
                  <a:cubicBezTo>
                    <a:pt x="2831973" y="2855468"/>
                    <a:pt x="3232785" y="2670302"/>
                    <a:pt x="3633724" y="2485263"/>
                  </a:cubicBezTo>
                  <a:cubicBezTo>
                    <a:pt x="3644265" y="2479929"/>
                    <a:pt x="3654806" y="2479929"/>
                    <a:pt x="3660140" y="2479929"/>
                  </a:cubicBezTo>
                  <a:cubicBezTo>
                    <a:pt x="3670681" y="2479929"/>
                    <a:pt x="3676015" y="2479929"/>
                    <a:pt x="3686556" y="2485263"/>
                  </a:cubicBezTo>
                  <a:cubicBezTo>
                    <a:pt x="4008247" y="2670302"/>
                    <a:pt x="4324731" y="2850134"/>
                    <a:pt x="4646549" y="3035300"/>
                  </a:cubicBezTo>
                  <a:cubicBezTo>
                    <a:pt x="4657090" y="3040634"/>
                    <a:pt x="4667631" y="3045841"/>
                    <a:pt x="4678172" y="3045841"/>
                  </a:cubicBezTo>
                  <a:cubicBezTo>
                    <a:pt x="4694047" y="3045841"/>
                    <a:pt x="4704588" y="3040507"/>
                    <a:pt x="4720336" y="3035300"/>
                  </a:cubicBezTo>
                  <a:cubicBezTo>
                    <a:pt x="5084318" y="2802636"/>
                    <a:pt x="5453507" y="2569972"/>
                    <a:pt x="5817489" y="2337181"/>
                  </a:cubicBezTo>
                  <a:cubicBezTo>
                    <a:pt x="5833364" y="2331847"/>
                    <a:pt x="5838571" y="2326640"/>
                    <a:pt x="5849112" y="2326640"/>
                  </a:cubicBezTo>
                  <a:cubicBezTo>
                    <a:pt x="5854446" y="2326640"/>
                    <a:pt x="5864987" y="2331974"/>
                    <a:pt x="5875528" y="2337181"/>
                  </a:cubicBezTo>
                  <a:cubicBezTo>
                    <a:pt x="6360795" y="2543429"/>
                    <a:pt x="6846062" y="2749677"/>
                    <a:pt x="7325995" y="2955925"/>
                  </a:cubicBezTo>
                  <a:cubicBezTo>
                    <a:pt x="7347077" y="2966466"/>
                    <a:pt x="7368159" y="2971800"/>
                    <a:pt x="7389241" y="2971800"/>
                  </a:cubicBezTo>
                  <a:cubicBezTo>
                    <a:pt x="7579106" y="2971800"/>
                    <a:pt x="7774305" y="2971800"/>
                    <a:pt x="7969504" y="2971800"/>
                  </a:cubicBezTo>
                  <a:cubicBezTo>
                    <a:pt x="8175244" y="2971800"/>
                    <a:pt x="8386191" y="2971800"/>
                    <a:pt x="8591931" y="2971800"/>
                  </a:cubicBezTo>
                  <a:cubicBezTo>
                    <a:pt x="8602472" y="2971800"/>
                    <a:pt x="8607806" y="2971800"/>
                    <a:pt x="8613013" y="2966466"/>
                  </a:cubicBezTo>
                  <a:cubicBezTo>
                    <a:pt x="8623554" y="2961132"/>
                    <a:pt x="8628888" y="2961132"/>
                    <a:pt x="8634095" y="2955925"/>
                  </a:cubicBezTo>
                  <a:cubicBezTo>
                    <a:pt x="8644636" y="2955925"/>
                    <a:pt x="8644636" y="2955925"/>
                    <a:pt x="8644636" y="2955925"/>
                  </a:cubicBezTo>
                  <a:cubicBezTo>
                    <a:pt x="8639302" y="2945384"/>
                    <a:pt x="8639302" y="2945384"/>
                    <a:pt x="8639302" y="2945384"/>
                  </a:cubicBezTo>
                  <a:cubicBezTo>
                    <a:pt x="8633968" y="2940050"/>
                    <a:pt x="8633968" y="2929509"/>
                    <a:pt x="8633968" y="2924175"/>
                  </a:cubicBezTo>
                  <a:cubicBezTo>
                    <a:pt x="8628634" y="2918841"/>
                    <a:pt x="8623427" y="2908300"/>
                    <a:pt x="8618093" y="2902966"/>
                  </a:cubicBezTo>
                  <a:cubicBezTo>
                    <a:pt x="8581136" y="2860675"/>
                    <a:pt x="8538972" y="2823591"/>
                    <a:pt x="8502015" y="2786634"/>
                  </a:cubicBezTo>
                  <a:cubicBezTo>
                    <a:pt x="7879588" y="2157349"/>
                    <a:pt x="7251954" y="1533271"/>
                    <a:pt x="6629527" y="903986"/>
                  </a:cubicBezTo>
                  <a:cubicBezTo>
                    <a:pt x="6613652" y="888111"/>
                    <a:pt x="6592570" y="872236"/>
                    <a:pt x="6571488" y="856361"/>
                  </a:cubicBezTo>
                  <a:cubicBezTo>
                    <a:pt x="6550406" y="845820"/>
                    <a:pt x="6529324" y="840486"/>
                    <a:pt x="6502908" y="840486"/>
                  </a:cubicBezTo>
                  <a:cubicBezTo>
                    <a:pt x="6497574" y="840486"/>
                    <a:pt x="6492367" y="840486"/>
                    <a:pt x="6487033" y="840486"/>
                  </a:cubicBezTo>
                  <a:cubicBezTo>
                    <a:pt x="6487033" y="840486"/>
                    <a:pt x="6481699" y="840486"/>
                    <a:pt x="6476492" y="840486"/>
                  </a:cubicBezTo>
                  <a:cubicBezTo>
                    <a:pt x="6465951" y="840486"/>
                    <a:pt x="6450076" y="835152"/>
                    <a:pt x="6434328" y="835152"/>
                  </a:cubicBezTo>
                  <a:cubicBezTo>
                    <a:pt x="6365748" y="829818"/>
                    <a:pt x="6302502" y="824611"/>
                    <a:pt x="6239129" y="824611"/>
                  </a:cubicBezTo>
                  <a:cubicBezTo>
                    <a:pt x="6233795" y="824611"/>
                    <a:pt x="6233795" y="824611"/>
                    <a:pt x="6233795" y="824611"/>
                  </a:cubicBezTo>
                  <a:cubicBezTo>
                    <a:pt x="6217920" y="824611"/>
                    <a:pt x="6202172" y="829945"/>
                    <a:pt x="6181090" y="829945"/>
                  </a:cubicBezTo>
                  <a:cubicBezTo>
                    <a:pt x="6181090" y="840486"/>
                    <a:pt x="6181090" y="840486"/>
                    <a:pt x="6181090" y="840486"/>
                  </a:cubicBezTo>
                  <a:cubicBezTo>
                    <a:pt x="6186424" y="829945"/>
                    <a:pt x="6186424" y="829945"/>
                    <a:pt x="6186424" y="829945"/>
                  </a:cubicBezTo>
                  <a:cubicBezTo>
                    <a:pt x="6181090" y="829945"/>
                    <a:pt x="6175883" y="829945"/>
                    <a:pt x="6165342" y="824611"/>
                  </a:cubicBezTo>
                  <a:cubicBezTo>
                    <a:pt x="6160008" y="819277"/>
                    <a:pt x="6149467" y="819277"/>
                    <a:pt x="6138926" y="814070"/>
                  </a:cubicBezTo>
                  <a:cubicBezTo>
                    <a:pt x="6101969" y="808736"/>
                    <a:pt x="6065139" y="808736"/>
                    <a:pt x="6028182" y="808736"/>
                  </a:cubicBezTo>
                  <a:cubicBezTo>
                    <a:pt x="5954395" y="803402"/>
                    <a:pt x="5880481" y="798195"/>
                    <a:pt x="5806694" y="792861"/>
                  </a:cubicBezTo>
                  <a:cubicBezTo>
                    <a:pt x="5785612" y="792861"/>
                    <a:pt x="5769737" y="787527"/>
                    <a:pt x="5753989" y="776986"/>
                  </a:cubicBezTo>
                  <a:cubicBezTo>
                    <a:pt x="5453380" y="628904"/>
                    <a:pt x="5152644" y="480822"/>
                    <a:pt x="4852035" y="332740"/>
                  </a:cubicBezTo>
                  <a:cubicBezTo>
                    <a:pt x="4841494" y="327406"/>
                    <a:pt x="4830953" y="322199"/>
                    <a:pt x="4820412" y="322199"/>
                  </a:cubicBezTo>
                  <a:cubicBezTo>
                    <a:pt x="4804537" y="322199"/>
                    <a:pt x="4788789" y="327533"/>
                    <a:pt x="4778248" y="338074"/>
                  </a:cubicBezTo>
                  <a:cubicBezTo>
                    <a:pt x="4667504" y="422656"/>
                    <a:pt x="4551426" y="502031"/>
                    <a:pt x="4440682" y="586613"/>
                  </a:cubicBezTo>
                  <a:cubicBezTo>
                    <a:pt x="4314063" y="676529"/>
                    <a:pt x="4187444" y="766445"/>
                    <a:pt x="4060952" y="861568"/>
                  </a:cubicBezTo>
                  <a:cubicBezTo>
                    <a:pt x="4050411" y="866902"/>
                    <a:pt x="4045077" y="872109"/>
                    <a:pt x="4039870" y="872109"/>
                  </a:cubicBezTo>
                  <a:cubicBezTo>
                    <a:pt x="4034663" y="872109"/>
                    <a:pt x="4029329" y="866775"/>
                    <a:pt x="4018788" y="861568"/>
                  </a:cubicBezTo>
                  <a:cubicBezTo>
                    <a:pt x="3807841" y="724027"/>
                    <a:pt x="3602101" y="581279"/>
                    <a:pt x="3396361" y="438531"/>
                  </a:cubicBezTo>
                  <a:cubicBezTo>
                    <a:pt x="3380486" y="433197"/>
                    <a:pt x="3364738" y="422656"/>
                    <a:pt x="3348863" y="422656"/>
                  </a:cubicBezTo>
                  <a:cubicBezTo>
                    <a:pt x="3338322" y="422656"/>
                    <a:pt x="3332988" y="427990"/>
                    <a:pt x="3322447" y="427990"/>
                  </a:cubicBezTo>
                  <a:cubicBezTo>
                    <a:pt x="3074543" y="517906"/>
                    <a:pt x="2826639" y="602488"/>
                    <a:pt x="2578735" y="697738"/>
                  </a:cubicBezTo>
                  <a:cubicBezTo>
                    <a:pt x="2473198" y="740029"/>
                    <a:pt x="2367788" y="761238"/>
                    <a:pt x="2262251" y="761238"/>
                  </a:cubicBezTo>
                  <a:cubicBezTo>
                    <a:pt x="2241169" y="761238"/>
                    <a:pt x="2220087" y="761238"/>
                    <a:pt x="2199005" y="761238"/>
                  </a:cubicBezTo>
                  <a:cubicBezTo>
                    <a:pt x="2177923" y="761238"/>
                    <a:pt x="2156841" y="755904"/>
                    <a:pt x="2140966" y="755904"/>
                  </a:cubicBezTo>
                  <a:cubicBezTo>
                    <a:pt x="2119884" y="755904"/>
                    <a:pt x="2104009" y="761238"/>
                    <a:pt x="2082927" y="761238"/>
                  </a:cubicBezTo>
                  <a:cubicBezTo>
                    <a:pt x="2077593" y="761238"/>
                    <a:pt x="2072386" y="761238"/>
                    <a:pt x="2067052" y="761238"/>
                  </a:cubicBezTo>
                  <a:cubicBezTo>
                    <a:pt x="2061718" y="755904"/>
                    <a:pt x="2051177" y="755904"/>
                    <a:pt x="2045970" y="755904"/>
                  </a:cubicBezTo>
                  <a:cubicBezTo>
                    <a:pt x="2040636" y="766445"/>
                    <a:pt x="2040636" y="766445"/>
                    <a:pt x="2040636" y="766445"/>
                  </a:cubicBezTo>
                  <a:cubicBezTo>
                    <a:pt x="2051177" y="771779"/>
                    <a:pt x="2051177" y="771779"/>
                    <a:pt x="2051177" y="771779"/>
                  </a:cubicBezTo>
                  <a:cubicBezTo>
                    <a:pt x="2103882" y="724154"/>
                    <a:pt x="2151380" y="671322"/>
                    <a:pt x="2198878" y="623697"/>
                  </a:cubicBezTo>
                  <a:cubicBezTo>
                    <a:pt x="2193544" y="613156"/>
                    <a:pt x="2193544" y="613156"/>
                    <a:pt x="2193544" y="613156"/>
                  </a:cubicBezTo>
                  <a:cubicBezTo>
                    <a:pt x="2188210" y="623697"/>
                    <a:pt x="2188210" y="623697"/>
                    <a:pt x="2188210" y="623697"/>
                  </a:cubicBezTo>
                  <a:cubicBezTo>
                    <a:pt x="2209292" y="634238"/>
                    <a:pt x="2230374" y="639572"/>
                    <a:pt x="2251456" y="639572"/>
                  </a:cubicBezTo>
                  <a:cubicBezTo>
                    <a:pt x="2267331" y="639572"/>
                    <a:pt x="2283079" y="634238"/>
                    <a:pt x="2298954" y="623697"/>
                  </a:cubicBezTo>
                  <a:cubicBezTo>
                    <a:pt x="2314829" y="618363"/>
                    <a:pt x="2325370" y="602488"/>
                    <a:pt x="2341118" y="581406"/>
                  </a:cubicBezTo>
                  <a:cubicBezTo>
                    <a:pt x="2425573" y="470408"/>
                    <a:pt x="2509901" y="359283"/>
                    <a:pt x="2589022" y="248285"/>
                  </a:cubicBezTo>
                  <a:cubicBezTo>
                    <a:pt x="2594356" y="242951"/>
                    <a:pt x="2594356" y="242951"/>
                    <a:pt x="2594356" y="242951"/>
                  </a:cubicBezTo>
                  <a:cubicBezTo>
                    <a:pt x="2589022" y="232410"/>
                    <a:pt x="2589022" y="232410"/>
                    <a:pt x="2589022" y="232410"/>
                  </a:cubicBezTo>
                  <a:cubicBezTo>
                    <a:pt x="2541524" y="184785"/>
                    <a:pt x="2488819" y="137160"/>
                    <a:pt x="2441321" y="89662"/>
                  </a:cubicBezTo>
                  <a:cubicBezTo>
                    <a:pt x="2435987" y="79121"/>
                    <a:pt x="2435987" y="79121"/>
                    <a:pt x="2435987" y="79121"/>
                  </a:cubicBezTo>
                  <a:cubicBezTo>
                    <a:pt x="2425446" y="89662"/>
                    <a:pt x="2425446" y="89662"/>
                    <a:pt x="2425446" y="89662"/>
                  </a:cubicBezTo>
                  <a:cubicBezTo>
                    <a:pt x="2404364" y="105537"/>
                    <a:pt x="2383282" y="126619"/>
                    <a:pt x="2356866" y="142494"/>
                  </a:cubicBezTo>
                  <a:cubicBezTo>
                    <a:pt x="2288286" y="195326"/>
                    <a:pt x="2214499" y="248285"/>
                    <a:pt x="2145919" y="295910"/>
                  </a:cubicBezTo>
                  <a:cubicBezTo>
                    <a:pt x="2119503" y="317119"/>
                    <a:pt x="2093214" y="338201"/>
                    <a:pt x="2066798" y="364617"/>
                  </a:cubicBezTo>
                  <a:cubicBezTo>
                    <a:pt x="2050923" y="385826"/>
                    <a:pt x="2040382" y="406908"/>
                    <a:pt x="2040382" y="433324"/>
                  </a:cubicBezTo>
                  <a:cubicBezTo>
                    <a:pt x="2040382" y="443865"/>
                    <a:pt x="2040382" y="459740"/>
                    <a:pt x="2045716" y="470281"/>
                  </a:cubicBezTo>
                  <a:cubicBezTo>
                    <a:pt x="2051050" y="475615"/>
                    <a:pt x="2051050" y="480822"/>
                    <a:pt x="2051050" y="486156"/>
                  </a:cubicBezTo>
                  <a:cubicBezTo>
                    <a:pt x="2051050" y="486156"/>
                    <a:pt x="2051050" y="486156"/>
                    <a:pt x="2051050" y="491490"/>
                  </a:cubicBezTo>
                  <a:cubicBezTo>
                    <a:pt x="2045716" y="491490"/>
                    <a:pt x="2045716" y="496824"/>
                    <a:pt x="2040509" y="502031"/>
                  </a:cubicBezTo>
                  <a:cubicBezTo>
                    <a:pt x="1961388" y="581406"/>
                    <a:pt x="1882267" y="660654"/>
                    <a:pt x="1797939" y="740029"/>
                  </a:cubicBezTo>
                  <a:cubicBezTo>
                    <a:pt x="1792605" y="745363"/>
                    <a:pt x="1776857" y="755904"/>
                    <a:pt x="1766316" y="755904"/>
                  </a:cubicBezTo>
                  <a:cubicBezTo>
                    <a:pt x="1739900" y="755904"/>
                    <a:pt x="1718818" y="755904"/>
                    <a:pt x="1692529" y="755904"/>
                  </a:cubicBezTo>
                  <a:cubicBezTo>
                    <a:pt x="1666240" y="755904"/>
                    <a:pt x="1639824" y="755904"/>
                    <a:pt x="1613408" y="750570"/>
                  </a:cubicBezTo>
                  <a:cubicBezTo>
                    <a:pt x="1613408" y="750570"/>
                    <a:pt x="1608074" y="750570"/>
                    <a:pt x="1608074" y="750570"/>
                  </a:cubicBezTo>
                  <a:cubicBezTo>
                    <a:pt x="1592199" y="750570"/>
                    <a:pt x="1581658" y="755904"/>
                    <a:pt x="1571117" y="761111"/>
                  </a:cubicBezTo>
                  <a:cubicBezTo>
                    <a:pt x="1560576" y="771652"/>
                    <a:pt x="1550035" y="782320"/>
                    <a:pt x="1544701" y="792861"/>
                  </a:cubicBezTo>
                  <a:cubicBezTo>
                    <a:pt x="1502537" y="861568"/>
                    <a:pt x="1460246" y="930402"/>
                    <a:pt x="1423416" y="999109"/>
                  </a:cubicBezTo>
                  <a:cubicBezTo>
                    <a:pt x="1428750" y="1004443"/>
                    <a:pt x="1428750" y="1004443"/>
                    <a:pt x="1428750" y="1004443"/>
                  </a:cubicBezTo>
                  <a:cubicBezTo>
                    <a:pt x="1439291" y="993902"/>
                    <a:pt x="1439291" y="993902"/>
                    <a:pt x="1439291" y="993902"/>
                  </a:cubicBezTo>
                  <a:cubicBezTo>
                    <a:pt x="1428750" y="983361"/>
                    <a:pt x="1418209" y="978027"/>
                    <a:pt x="1412875" y="972693"/>
                  </a:cubicBezTo>
                  <a:cubicBezTo>
                    <a:pt x="1281684" y="840867"/>
                    <a:pt x="1155192" y="708660"/>
                    <a:pt x="1023239" y="581660"/>
                  </a:cubicBezTo>
                  <a:cubicBezTo>
                    <a:pt x="1017905" y="576326"/>
                    <a:pt x="1012698" y="571119"/>
                    <a:pt x="1012698" y="565785"/>
                  </a:cubicBezTo>
                  <a:cubicBezTo>
                    <a:pt x="1012698" y="560451"/>
                    <a:pt x="1007364" y="560451"/>
                    <a:pt x="1007364" y="555244"/>
                  </a:cubicBezTo>
                  <a:cubicBezTo>
                    <a:pt x="1007364" y="550037"/>
                    <a:pt x="1007364" y="544703"/>
                    <a:pt x="1012698" y="539369"/>
                  </a:cubicBezTo>
                  <a:cubicBezTo>
                    <a:pt x="1023239" y="497078"/>
                    <a:pt x="1028573" y="454787"/>
                    <a:pt x="1028573" y="417703"/>
                  </a:cubicBezTo>
                  <a:cubicBezTo>
                    <a:pt x="1028573" y="237871"/>
                    <a:pt x="912495" y="73914"/>
                    <a:pt x="733171" y="15748"/>
                  </a:cubicBezTo>
                  <a:cubicBezTo>
                    <a:pt x="691007" y="5334"/>
                    <a:pt x="654050" y="0"/>
                    <a:pt x="617093" y="0"/>
                  </a:cubicBezTo>
                  <a:cubicBezTo>
                    <a:pt x="580136" y="0"/>
                    <a:pt x="537972" y="5334"/>
                    <a:pt x="501015" y="15875"/>
                  </a:cubicBezTo>
                  <a:cubicBezTo>
                    <a:pt x="479933" y="21209"/>
                    <a:pt x="479933" y="21209"/>
                    <a:pt x="479933" y="21209"/>
                  </a:cubicBezTo>
                  <a:cubicBezTo>
                    <a:pt x="495808" y="31750"/>
                    <a:pt x="495808" y="31750"/>
                    <a:pt x="495808" y="31750"/>
                  </a:cubicBezTo>
                  <a:cubicBezTo>
                    <a:pt x="569595" y="111125"/>
                    <a:pt x="643509" y="179832"/>
                    <a:pt x="712089" y="248539"/>
                  </a:cubicBezTo>
                  <a:cubicBezTo>
                    <a:pt x="717423" y="253873"/>
                    <a:pt x="717423" y="259080"/>
                    <a:pt x="722630" y="264414"/>
                  </a:cubicBezTo>
                  <a:cubicBezTo>
                    <a:pt x="727837" y="269748"/>
                    <a:pt x="727964" y="274955"/>
                    <a:pt x="727964" y="280289"/>
                  </a:cubicBezTo>
                  <a:cubicBezTo>
                    <a:pt x="727964" y="301498"/>
                    <a:pt x="727964" y="322580"/>
                    <a:pt x="727964" y="338455"/>
                  </a:cubicBezTo>
                  <a:cubicBezTo>
                    <a:pt x="727964" y="364871"/>
                    <a:pt x="727964" y="391287"/>
                    <a:pt x="727964" y="417830"/>
                  </a:cubicBezTo>
                  <a:cubicBezTo>
                    <a:pt x="727964" y="423164"/>
                    <a:pt x="722630" y="433705"/>
                    <a:pt x="717423" y="439039"/>
                  </a:cubicBezTo>
                  <a:cubicBezTo>
                    <a:pt x="696341" y="465455"/>
                    <a:pt x="669925" y="491871"/>
                    <a:pt x="643636" y="507746"/>
                  </a:cubicBezTo>
                  <a:cubicBezTo>
                    <a:pt x="617220" y="528955"/>
                    <a:pt x="590931" y="539496"/>
                    <a:pt x="559181" y="539496"/>
                  </a:cubicBezTo>
                  <a:cubicBezTo>
                    <a:pt x="543306" y="539496"/>
                    <a:pt x="532765" y="539496"/>
                    <a:pt x="517017" y="534162"/>
                  </a:cubicBezTo>
                  <a:cubicBezTo>
                    <a:pt x="511683" y="534162"/>
                    <a:pt x="511683" y="534162"/>
                    <a:pt x="511683" y="534162"/>
                  </a:cubicBezTo>
                  <a:cubicBezTo>
                    <a:pt x="506349" y="534162"/>
                    <a:pt x="506349" y="534162"/>
                    <a:pt x="506349" y="534162"/>
                  </a:cubicBezTo>
                  <a:cubicBezTo>
                    <a:pt x="501015" y="539496"/>
                    <a:pt x="490474" y="539496"/>
                    <a:pt x="485267" y="539496"/>
                  </a:cubicBezTo>
                  <a:cubicBezTo>
                    <a:pt x="480060" y="539496"/>
                    <a:pt x="469392" y="534162"/>
                    <a:pt x="464185" y="528955"/>
                  </a:cubicBezTo>
                  <a:cubicBezTo>
                    <a:pt x="453644" y="528955"/>
                    <a:pt x="448310" y="518414"/>
                    <a:pt x="437769" y="513080"/>
                  </a:cubicBezTo>
                  <a:cubicBezTo>
                    <a:pt x="427228" y="497205"/>
                    <a:pt x="411353" y="486664"/>
                    <a:pt x="400812" y="470789"/>
                  </a:cubicBezTo>
                  <a:cubicBezTo>
                    <a:pt x="348107" y="412623"/>
                    <a:pt x="290068" y="359791"/>
                    <a:pt x="226695" y="290957"/>
                  </a:cubicBezTo>
                  <a:cubicBezTo>
                    <a:pt x="210820" y="275082"/>
                    <a:pt x="210820" y="275082"/>
                    <a:pt x="210820" y="275082"/>
                  </a:cubicBezTo>
                  <a:cubicBezTo>
                    <a:pt x="210820" y="301498"/>
                    <a:pt x="210820" y="301498"/>
                    <a:pt x="210820" y="301498"/>
                  </a:cubicBezTo>
                  <a:cubicBezTo>
                    <a:pt x="205486" y="327914"/>
                    <a:pt x="200279" y="349123"/>
                    <a:pt x="200279" y="364998"/>
                  </a:cubicBezTo>
                  <a:cubicBezTo>
                    <a:pt x="200279" y="386207"/>
                    <a:pt x="194945" y="401955"/>
                    <a:pt x="194945" y="423164"/>
                  </a:cubicBezTo>
                  <a:cubicBezTo>
                    <a:pt x="194945" y="513080"/>
                    <a:pt x="226568" y="597662"/>
                    <a:pt x="274066" y="661162"/>
                  </a:cubicBezTo>
                  <a:cubicBezTo>
                    <a:pt x="316230" y="724662"/>
                    <a:pt x="384810" y="777494"/>
                    <a:pt x="463931" y="809244"/>
                  </a:cubicBezTo>
                  <a:cubicBezTo>
                    <a:pt x="511429" y="830453"/>
                    <a:pt x="558927" y="835660"/>
                    <a:pt x="606298" y="835660"/>
                  </a:cubicBezTo>
                  <a:cubicBezTo>
                    <a:pt x="648462" y="835660"/>
                    <a:pt x="695960" y="830326"/>
                    <a:pt x="738124" y="819785"/>
                  </a:cubicBezTo>
                  <a:cubicBezTo>
                    <a:pt x="743458" y="814451"/>
                    <a:pt x="748665" y="814451"/>
                    <a:pt x="748665" y="814451"/>
                  </a:cubicBezTo>
                  <a:cubicBezTo>
                    <a:pt x="753999" y="814451"/>
                    <a:pt x="759206" y="814451"/>
                    <a:pt x="759206" y="819785"/>
                  </a:cubicBezTo>
                  <a:cubicBezTo>
                    <a:pt x="764540" y="819785"/>
                    <a:pt x="769747" y="819785"/>
                    <a:pt x="769747" y="825119"/>
                  </a:cubicBezTo>
                  <a:cubicBezTo>
                    <a:pt x="859409" y="915035"/>
                    <a:pt x="943864" y="999617"/>
                    <a:pt x="1028192" y="1084199"/>
                  </a:cubicBezTo>
                  <a:cubicBezTo>
                    <a:pt x="1101979" y="1158240"/>
                    <a:pt x="1175893" y="1226947"/>
                    <a:pt x="1249680" y="1300988"/>
                  </a:cubicBezTo>
                  <a:cubicBezTo>
                    <a:pt x="1260221" y="1295654"/>
                    <a:pt x="1260221" y="1295654"/>
                    <a:pt x="1260221" y="1295654"/>
                  </a:cubicBezTo>
                  <a:cubicBezTo>
                    <a:pt x="1249680" y="1290320"/>
                    <a:pt x="1249680" y="1290320"/>
                    <a:pt x="1249680" y="1290320"/>
                  </a:cubicBezTo>
                  <a:cubicBezTo>
                    <a:pt x="1212723" y="1322070"/>
                    <a:pt x="1175893" y="1359027"/>
                    <a:pt x="1133602" y="1396111"/>
                  </a:cubicBezTo>
                  <a:cubicBezTo>
                    <a:pt x="1138936" y="1401445"/>
                    <a:pt x="1138936" y="1401445"/>
                    <a:pt x="1138936" y="1401445"/>
                  </a:cubicBezTo>
                  <a:cubicBezTo>
                    <a:pt x="1149477" y="1396111"/>
                    <a:pt x="1149477" y="1396111"/>
                    <a:pt x="1149477" y="1396111"/>
                  </a:cubicBezTo>
                  <a:cubicBezTo>
                    <a:pt x="1112520" y="1359154"/>
                    <a:pt x="1075690" y="1316736"/>
                    <a:pt x="1028192" y="1269238"/>
                  </a:cubicBezTo>
                  <a:cubicBezTo>
                    <a:pt x="1012317" y="1253363"/>
                    <a:pt x="1012317" y="1253363"/>
                    <a:pt x="1012317" y="1253363"/>
                  </a:cubicBezTo>
                  <a:cubicBezTo>
                    <a:pt x="1006983" y="1274572"/>
                    <a:pt x="1006983" y="1274572"/>
                    <a:pt x="1006983" y="1274572"/>
                  </a:cubicBezTo>
                  <a:cubicBezTo>
                    <a:pt x="1001649" y="1311529"/>
                    <a:pt x="991108" y="1343279"/>
                    <a:pt x="985901" y="1375029"/>
                  </a:cubicBezTo>
                  <a:cubicBezTo>
                    <a:pt x="985901" y="1385570"/>
                    <a:pt x="985901" y="1390904"/>
                    <a:pt x="980567" y="1396238"/>
                  </a:cubicBezTo>
                  <a:cubicBezTo>
                    <a:pt x="980567" y="1396238"/>
                    <a:pt x="975233" y="1401572"/>
                    <a:pt x="975233" y="1401572"/>
                  </a:cubicBezTo>
                  <a:cubicBezTo>
                    <a:pt x="969899" y="1401572"/>
                    <a:pt x="964692" y="1401572"/>
                    <a:pt x="959358" y="1401572"/>
                  </a:cubicBezTo>
                  <a:cubicBezTo>
                    <a:pt x="906653" y="1401572"/>
                    <a:pt x="859155" y="1427988"/>
                    <a:pt x="827532" y="1465072"/>
                  </a:cubicBezTo>
                  <a:cubicBezTo>
                    <a:pt x="764286" y="1523238"/>
                    <a:pt x="700913" y="1586738"/>
                    <a:pt x="642874" y="1650111"/>
                  </a:cubicBezTo>
                  <a:cubicBezTo>
                    <a:pt x="447675" y="1845818"/>
                    <a:pt x="247269" y="2041398"/>
                    <a:pt x="52070" y="2237105"/>
                  </a:cubicBezTo>
                  <a:cubicBezTo>
                    <a:pt x="15875" y="2273935"/>
                    <a:pt x="0" y="2316226"/>
                    <a:pt x="0" y="2358644"/>
                  </a:cubicBezTo>
                  <a:cubicBezTo>
                    <a:pt x="0" y="2395601"/>
                    <a:pt x="10541" y="2432685"/>
                    <a:pt x="42164" y="2464435"/>
                  </a:cubicBezTo>
                  <a:cubicBezTo>
                    <a:pt x="94869" y="2527935"/>
                    <a:pt x="158242" y="2586101"/>
                    <a:pt x="221488" y="2644267"/>
                  </a:cubicBezTo>
                  <a:cubicBezTo>
                    <a:pt x="253111" y="2670683"/>
                    <a:pt x="290068" y="2686558"/>
                    <a:pt x="327025" y="2686558"/>
                  </a:cubicBezTo>
                  <a:cubicBezTo>
                    <a:pt x="363982" y="2686558"/>
                    <a:pt x="406146" y="2670683"/>
                    <a:pt x="437769" y="2644267"/>
                  </a:cubicBezTo>
                  <a:cubicBezTo>
                    <a:pt x="448310" y="2628392"/>
                    <a:pt x="458851" y="2612517"/>
                    <a:pt x="469392" y="2601976"/>
                  </a:cubicBezTo>
                  <a:cubicBezTo>
                    <a:pt x="458851" y="2596642"/>
                    <a:pt x="458851" y="2596642"/>
                    <a:pt x="458851" y="2596642"/>
                  </a:cubicBezTo>
                  <a:cubicBezTo>
                    <a:pt x="453517" y="2601976"/>
                    <a:pt x="453517" y="2601976"/>
                    <a:pt x="453517" y="2601976"/>
                  </a:cubicBezTo>
                  <a:lnTo>
                    <a:pt x="458851" y="2596642"/>
                  </a:lnTo>
                  <a:close/>
                  <a:moveTo>
                    <a:pt x="1508506" y="1581277"/>
                  </a:moveTo>
                  <a:cubicBezTo>
                    <a:pt x="1519047" y="1581277"/>
                    <a:pt x="1519047" y="1581277"/>
                    <a:pt x="1519047" y="1581277"/>
                  </a:cubicBezTo>
                  <a:cubicBezTo>
                    <a:pt x="1513713" y="1570736"/>
                    <a:pt x="1513713" y="1565402"/>
                    <a:pt x="1513713" y="1554861"/>
                  </a:cubicBezTo>
                  <a:cubicBezTo>
                    <a:pt x="1508379" y="1549527"/>
                    <a:pt x="1508379" y="1538986"/>
                    <a:pt x="1503172" y="1533652"/>
                  </a:cubicBezTo>
                  <a:cubicBezTo>
                    <a:pt x="1482090" y="1507236"/>
                    <a:pt x="1461008" y="1486027"/>
                    <a:pt x="1434592" y="1464945"/>
                  </a:cubicBezTo>
                  <a:cubicBezTo>
                    <a:pt x="1424051" y="1454404"/>
                    <a:pt x="1424051" y="1454404"/>
                    <a:pt x="1424051" y="1454404"/>
                  </a:cubicBezTo>
                  <a:cubicBezTo>
                    <a:pt x="1418717" y="1464945"/>
                    <a:pt x="1418717" y="1464945"/>
                    <a:pt x="1418717" y="1464945"/>
                  </a:cubicBezTo>
                  <a:cubicBezTo>
                    <a:pt x="1392301" y="1512570"/>
                    <a:pt x="1366012" y="1554861"/>
                    <a:pt x="1344930" y="1597152"/>
                  </a:cubicBezTo>
                  <a:cubicBezTo>
                    <a:pt x="1339596" y="1602486"/>
                    <a:pt x="1339596" y="1602486"/>
                    <a:pt x="1339596" y="1602486"/>
                  </a:cubicBezTo>
                  <a:cubicBezTo>
                    <a:pt x="1344930" y="1607820"/>
                    <a:pt x="1344930" y="1607820"/>
                    <a:pt x="1344930" y="1607820"/>
                  </a:cubicBezTo>
                  <a:cubicBezTo>
                    <a:pt x="1350264" y="1618361"/>
                    <a:pt x="1355471" y="1623695"/>
                    <a:pt x="1360805" y="1629029"/>
                  </a:cubicBezTo>
                  <a:cubicBezTo>
                    <a:pt x="1366139" y="1634363"/>
                    <a:pt x="1371346" y="1634363"/>
                    <a:pt x="1381887" y="1634363"/>
                  </a:cubicBezTo>
                  <a:cubicBezTo>
                    <a:pt x="1392428" y="1634363"/>
                    <a:pt x="1402969" y="1634363"/>
                    <a:pt x="1413510" y="1629029"/>
                  </a:cubicBezTo>
                  <a:cubicBezTo>
                    <a:pt x="1424051" y="1618488"/>
                    <a:pt x="1439926" y="1607820"/>
                    <a:pt x="1450467" y="1602613"/>
                  </a:cubicBezTo>
                  <a:cubicBezTo>
                    <a:pt x="1466342" y="1592072"/>
                    <a:pt x="1476883" y="1592072"/>
                    <a:pt x="1492631" y="1592072"/>
                  </a:cubicBezTo>
                  <a:cubicBezTo>
                    <a:pt x="1497965" y="1592072"/>
                    <a:pt x="1503172" y="1592072"/>
                    <a:pt x="1503172" y="1592072"/>
                  </a:cubicBezTo>
                  <a:cubicBezTo>
                    <a:pt x="1508506" y="1581531"/>
                    <a:pt x="1508506" y="1581531"/>
                    <a:pt x="1508506" y="1581531"/>
                  </a:cubicBezTo>
                  <a:cubicBezTo>
                    <a:pt x="1503172" y="1570990"/>
                    <a:pt x="1503172" y="1570990"/>
                    <a:pt x="1503172" y="1570990"/>
                  </a:cubicBezTo>
                  <a:cubicBezTo>
                    <a:pt x="1482090" y="1586865"/>
                    <a:pt x="1461008" y="1597406"/>
                    <a:pt x="1439926" y="1613281"/>
                  </a:cubicBezTo>
                  <a:cubicBezTo>
                    <a:pt x="1418844" y="1629156"/>
                    <a:pt x="1397762" y="1645031"/>
                    <a:pt x="1376680" y="1655572"/>
                  </a:cubicBezTo>
                  <a:cubicBezTo>
                    <a:pt x="1366139" y="1666113"/>
                    <a:pt x="1366139" y="1666113"/>
                    <a:pt x="1366139" y="1666113"/>
                  </a:cubicBezTo>
                  <a:cubicBezTo>
                    <a:pt x="1371473" y="1671447"/>
                    <a:pt x="1371473" y="1671447"/>
                    <a:pt x="1371473" y="1671447"/>
                  </a:cubicBezTo>
                  <a:cubicBezTo>
                    <a:pt x="1376807" y="1676781"/>
                    <a:pt x="1376807" y="1676781"/>
                    <a:pt x="1376807" y="1681988"/>
                  </a:cubicBezTo>
                  <a:cubicBezTo>
                    <a:pt x="1382141" y="1681988"/>
                    <a:pt x="1382141" y="1681988"/>
                    <a:pt x="1382141" y="1681988"/>
                  </a:cubicBezTo>
                  <a:cubicBezTo>
                    <a:pt x="1387475" y="1681988"/>
                    <a:pt x="1387475" y="1681988"/>
                    <a:pt x="1387475" y="1681988"/>
                  </a:cubicBezTo>
                  <a:cubicBezTo>
                    <a:pt x="1466596" y="1681988"/>
                    <a:pt x="1545717" y="1681988"/>
                    <a:pt x="1624838" y="1681988"/>
                  </a:cubicBezTo>
                  <a:cubicBezTo>
                    <a:pt x="1640713" y="1681988"/>
                    <a:pt x="1640713" y="1681988"/>
                    <a:pt x="1640713" y="1681988"/>
                  </a:cubicBezTo>
                  <a:cubicBezTo>
                    <a:pt x="1635379" y="1666113"/>
                    <a:pt x="1635379" y="1666113"/>
                    <a:pt x="1635379" y="1666113"/>
                  </a:cubicBezTo>
                  <a:cubicBezTo>
                    <a:pt x="1619504" y="1644904"/>
                    <a:pt x="1598422" y="1629156"/>
                    <a:pt x="1582674" y="1613281"/>
                  </a:cubicBezTo>
                  <a:cubicBezTo>
                    <a:pt x="1572133" y="1602740"/>
                    <a:pt x="1566799" y="1597406"/>
                    <a:pt x="1561592" y="1586865"/>
                  </a:cubicBezTo>
                  <a:cubicBezTo>
                    <a:pt x="1556258" y="1581531"/>
                    <a:pt x="1551051" y="1570990"/>
                    <a:pt x="1545717" y="1560449"/>
                  </a:cubicBezTo>
                  <a:cubicBezTo>
                    <a:pt x="1545717" y="1544574"/>
                    <a:pt x="1545717" y="1544574"/>
                    <a:pt x="1545717" y="1544574"/>
                  </a:cubicBezTo>
                  <a:cubicBezTo>
                    <a:pt x="1529842" y="1555115"/>
                    <a:pt x="1529842" y="1555115"/>
                    <a:pt x="1529842" y="1555115"/>
                  </a:cubicBezTo>
                  <a:cubicBezTo>
                    <a:pt x="1524508" y="1560449"/>
                    <a:pt x="1513967" y="1565656"/>
                    <a:pt x="1503426" y="1570990"/>
                  </a:cubicBezTo>
                  <a:cubicBezTo>
                    <a:pt x="1508760" y="1581531"/>
                    <a:pt x="1508760" y="1581531"/>
                    <a:pt x="1508760" y="1581531"/>
                  </a:cubicBezTo>
                  <a:cubicBezTo>
                    <a:pt x="1519301" y="1581531"/>
                    <a:pt x="1519301" y="1581531"/>
                    <a:pt x="1519301" y="1581531"/>
                  </a:cubicBezTo>
                  <a:cubicBezTo>
                    <a:pt x="1508760" y="1581531"/>
                    <a:pt x="1508760" y="1581531"/>
                    <a:pt x="1508760" y="1581531"/>
                  </a:cubicBezTo>
                  <a:cubicBezTo>
                    <a:pt x="1514094" y="1592072"/>
                    <a:pt x="1514094" y="1592072"/>
                    <a:pt x="1514094" y="1592072"/>
                  </a:cubicBezTo>
                  <a:cubicBezTo>
                    <a:pt x="1524635" y="1581531"/>
                    <a:pt x="1535176" y="1576197"/>
                    <a:pt x="1545717" y="1570863"/>
                  </a:cubicBezTo>
                  <a:cubicBezTo>
                    <a:pt x="1535176" y="1560322"/>
                    <a:pt x="1535176" y="1560322"/>
                    <a:pt x="1535176" y="1560322"/>
                  </a:cubicBezTo>
                  <a:cubicBezTo>
                    <a:pt x="1529842" y="1565656"/>
                    <a:pt x="1529842" y="1565656"/>
                    <a:pt x="1529842" y="1565656"/>
                  </a:cubicBezTo>
                  <a:cubicBezTo>
                    <a:pt x="1529842" y="1576197"/>
                    <a:pt x="1535176" y="1592072"/>
                    <a:pt x="1540383" y="1602613"/>
                  </a:cubicBezTo>
                  <a:cubicBezTo>
                    <a:pt x="1556258" y="1618488"/>
                    <a:pt x="1566799" y="1629029"/>
                    <a:pt x="1582547" y="1639570"/>
                  </a:cubicBezTo>
                  <a:cubicBezTo>
                    <a:pt x="1593088" y="1650111"/>
                    <a:pt x="1608963" y="1660779"/>
                    <a:pt x="1614170" y="1676527"/>
                  </a:cubicBezTo>
                  <a:cubicBezTo>
                    <a:pt x="1624711" y="1671193"/>
                    <a:pt x="1624711" y="1671193"/>
                    <a:pt x="1624711" y="1671193"/>
                  </a:cubicBezTo>
                  <a:cubicBezTo>
                    <a:pt x="1624711" y="1660652"/>
                    <a:pt x="1624711" y="1660652"/>
                    <a:pt x="1624711" y="1660652"/>
                  </a:cubicBezTo>
                  <a:cubicBezTo>
                    <a:pt x="1545590" y="1660652"/>
                    <a:pt x="1466469" y="1660652"/>
                    <a:pt x="1387348" y="1660652"/>
                  </a:cubicBezTo>
                  <a:cubicBezTo>
                    <a:pt x="1387348" y="1671193"/>
                    <a:pt x="1387348" y="1671193"/>
                    <a:pt x="1387348" y="1671193"/>
                  </a:cubicBezTo>
                  <a:cubicBezTo>
                    <a:pt x="1397889" y="1665859"/>
                    <a:pt x="1397889" y="1665859"/>
                    <a:pt x="1397889" y="1665859"/>
                  </a:cubicBezTo>
                  <a:cubicBezTo>
                    <a:pt x="1392555" y="1665859"/>
                    <a:pt x="1392555" y="1660525"/>
                    <a:pt x="1392555" y="1660525"/>
                  </a:cubicBezTo>
                  <a:cubicBezTo>
                    <a:pt x="1382014" y="1665859"/>
                    <a:pt x="1382014" y="1665859"/>
                    <a:pt x="1382014" y="1665859"/>
                  </a:cubicBezTo>
                  <a:cubicBezTo>
                    <a:pt x="1387348" y="1676400"/>
                    <a:pt x="1387348" y="1676400"/>
                    <a:pt x="1387348" y="1676400"/>
                  </a:cubicBezTo>
                  <a:cubicBezTo>
                    <a:pt x="1408430" y="1660525"/>
                    <a:pt x="1429512" y="1644650"/>
                    <a:pt x="1450594" y="1628775"/>
                  </a:cubicBezTo>
                  <a:cubicBezTo>
                    <a:pt x="1471676" y="1618234"/>
                    <a:pt x="1492758" y="1602359"/>
                    <a:pt x="1513840" y="1591818"/>
                  </a:cubicBezTo>
                  <a:cubicBezTo>
                    <a:pt x="1534922" y="1575943"/>
                    <a:pt x="1534922" y="1575943"/>
                    <a:pt x="1534922" y="1575943"/>
                  </a:cubicBezTo>
                  <a:cubicBezTo>
                    <a:pt x="1508506" y="1570609"/>
                    <a:pt x="1508506" y="1570609"/>
                    <a:pt x="1508506" y="1570609"/>
                  </a:cubicBezTo>
                  <a:cubicBezTo>
                    <a:pt x="1503172" y="1570609"/>
                    <a:pt x="1497965" y="1570609"/>
                    <a:pt x="1492631" y="1570609"/>
                  </a:cubicBezTo>
                  <a:cubicBezTo>
                    <a:pt x="1471549" y="1570609"/>
                    <a:pt x="1455674" y="1575943"/>
                    <a:pt x="1439926" y="1581150"/>
                  </a:cubicBezTo>
                  <a:cubicBezTo>
                    <a:pt x="1429385" y="1591691"/>
                    <a:pt x="1413510" y="1602359"/>
                    <a:pt x="1402969" y="1607566"/>
                  </a:cubicBezTo>
                  <a:cubicBezTo>
                    <a:pt x="1392428" y="1612773"/>
                    <a:pt x="1387094" y="1612900"/>
                    <a:pt x="1381887" y="1612900"/>
                  </a:cubicBezTo>
                  <a:cubicBezTo>
                    <a:pt x="1376680" y="1612900"/>
                    <a:pt x="1376553" y="1612900"/>
                    <a:pt x="1371346" y="1612900"/>
                  </a:cubicBezTo>
                  <a:cubicBezTo>
                    <a:pt x="1371346" y="1607566"/>
                    <a:pt x="1366012" y="1607566"/>
                    <a:pt x="1360805" y="1597025"/>
                  </a:cubicBezTo>
                  <a:cubicBezTo>
                    <a:pt x="1355471" y="1602359"/>
                    <a:pt x="1355471" y="1602359"/>
                    <a:pt x="1355471" y="1602359"/>
                  </a:cubicBezTo>
                  <a:cubicBezTo>
                    <a:pt x="1360805" y="1607693"/>
                    <a:pt x="1360805" y="1607693"/>
                    <a:pt x="1360805" y="1607693"/>
                  </a:cubicBezTo>
                  <a:cubicBezTo>
                    <a:pt x="1387221" y="1565402"/>
                    <a:pt x="1408303" y="1523111"/>
                    <a:pt x="1434592" y="1475486"/>
                  </a:cubicBezTo>
                  <a:cubicBezTo>
                    <a:pt x="1429258" y="1470152"/>
                    <a:pt x="1429258" y="1470152"/>
                    <a:pt x="1429258" y="1470152"/>
                  </a:cubicBezTo>
                  <a:cubicBezTo>
                    <a:pt x="1418717" y="1480693"/>
                    <a:pt x="1418717" y="1480693"/>
                    <a:pt x="1418717" y="1480693"/>
                  </a:cubicBezTo>
                  <a:cubicBezTo>
                    <a:pt x="1445133" y="1501902"/>
                    <a:pt x="1466215" y="1522984"/>
                    <a:pt x="1487297" y="1544193"/>
                  </a:cubicBezTo>
                  <a:cubicBezTo>
                    <a:pt x="1487297" y="1549527"/>
                    <a:pt x="1492631" y="1554734"/>
                    <a:pt x="1492631" y="1560068"/>
                  </a:cubicBezTo>
                  <a:cubicBezTo>
                    <a:pt x="1492631" y="1565402"/>
                    <a:pt x="1492631" y="1575943"/>
                    <a:pt x="1497965" y="1586484"/>
                  </a:cubicBezTo>
                  <a:cubicBezTo>
                    <a:pt x="1503299" y="1597025"/>
                    <a:pt x="1503299" y="1597025"/>
                    <a:pt x="1503299" y="1597025"/>
                  </a:cubicBezTo>
                  <a:cubicBezTo>
                    <a:pt x="1513840" y="1591691"/>
                    <a:pt x="1513840" y="1591691"/>
                    <a:pt x="1513840" y="1591691"/>
                  </a:cubicBezTo>
                  <a:lnTo>
                    <a:pt x="1508506" y="1581150"/>
                  </a:lnTo>
                  <a:close/>
                  <a:moveTo>
                    <a:pt x="3544570" y="1390777"/>
                  </a:moveTo>
                  <a:cubicBezTo>
                    <a:pt x="3539236" y="1401318"/>
                    <a:pt x="3539236" y="1401318"/>
                    <a:pt x="3539236" y="1401318"/>
                  </a:cubicBezTo>
                  <a:cubicBezTo>
                    <a:pt x="3549777" y="1406652"/>
                    <a:pt x="3560318" y="1411859"/>
                    <a:pt x="3565652" y="1417193"/>
                  </a:cubicBezTo>
                  <a:cubicBezTo>
                    <a:pt x="3597275" y="1448943"/>
                    <a:pt x="3628898" y="1485900"/>
                    <a:pt x="3660648" y="1522984"/>
                  </a:cubicBezTo>
                  <a:cubicBezTo>
                    <a:pt x="3718687" y="1591691"/>
                    <a:pt x="3781933" y="1660525"/>
                    <a:pt x="3839972" y="1734566"/>
                  </a:cubicBezTo>
                  <a:cubicBezTo>
                    <a:pt x="3850513" y="1745107"/>
                    <a:pt x="3850513" y="1745107"/>
                    <a:pt x="3850513" y="1745107"/>
                  </a:cubicBezTo>
                  <a:cubicBezTo>
                    <a:pt x="3861054" y="1734566"/>
                    <a:pt x="3861054" y="1734566"/>
                    <a:pt x="3861054" y="1734566"/>
                  </a:cubicBezTo>
                  <a:cubicBezTo>
                    <a:pt x="3956050" y="1623568"/>
                    <a:pt x="4045712" y="1512443"/>
                    <a:pt x="4140581" y="1401445"/>
                  </a:cubicBezTo>
                  <a:cubicBezTo>
                    <a:pt x="4145915" y="1396111"/>
                    <a:pt x="4151122" y="1390904"/>
                    <a:pt x="4156456" y="1385570"/>
                  </a:cubicBezTo>
                  <a:cubicBezTo>
                    <a:pt x="4156456" y="1380236"/>
                    <a:pt x="4161790" y="1375029"/>
                    <a:pt x="4161790" y="1369695"/>
                  </a:cubicBezTo>
                  <a:cubicBezTo>
                    <a:pt x="4161790" y="1359154"/>
                    <a:pt x="4156456" y="1353820"/>
                    <a:pt x="4151249" y="1348486"/>
                  </a:cubicBezTo>
                  <a:cubicBezTo>
                    <a:pt x="4146042" y="1343152"/>
                    <a:pt x="4140708" y="1337945"/>
                    <a:pt x="4130167" y="1332611"/>
                  </a:cubicBezTo>
                  <a:cubicBezTo>
                    <a:pt x="3929761" y="1205738"/>
                    <a:pt x="3729355" y="1073531"/>
                    <a:pt x="3528822" y="946531"/>
                  </a:cubicBezTo>
                  <a:cubicBezTo>
                    <a:pt x="3507740" y="935990"/>
                    <a:pt x="3481324" y="920115"/>
                    <a:pt x="3455035" y="904240"/>
                  </a:cubicBezTo>
                  <a:cubicBezTo>
                    <a:pt x="3433953" y="893699"/>
                    <a:pt x="3433953" y="893699"/>
                    <a:pt x="3433953" y="893699"/>
                  </a:cubicBezTo>
                  <a:cubicBezTo>
                    <a:pt x="3439287" y="914908"/>
                    <a:pt x="3439287" y="914908"/>
                    <a:pt x="3439287" y="914908"/>
                  </a:cubicBezTo>
                  <a:cubicBezTo>
                    <a:pt x="3444621" y="941324"/>
                    <a:pt x="3444621" y="962533"/>
                    <a:pt x="3449828" y="988949"/>
                  </a:cubicBezTo>
                  <a:cubicBezTo>
                    <a:pt x="3465703" y="1052449"/>
                    <a:pt x="3470910" y="1126490"/>
                    <a:pt x="3481451" y="1195197"/>
                  </a:cubicBezTo>
                  <a:cubicBezTo>
                    <a:pt x="3486785" y="1263904"/>
                    <a:pt x="3502533" y="1332738"/>
                    <a:pt x="3539490" y="1396111"/>
                  </a:cubicBezTo>
                  <a:cubicBezTo>
                    <a:pt x="3550031" y="1390777"/>
                    <a:pt x="3550031" y="1390777"/>
                    <a:pt x="3550031" y="1390777"/>
                  </a:cubicBezTo>
                  <a:cubicBezTo>
                    <a:pt x="3544697" y="1380236"/>
                    <a:pt x="3544697" y="1380236"/>
                    <a:pt x="3544697" y="1380236"/>
                  </a:cubicBezTo>
                  <a:cubicBezTo>
                    <a:pt x="3534156" y="1385570"/>
                    <a:pt x="3518281" y="1390777"/>
                    <a:pt x="3507740" y="1390777"/>
                  </a:cubicBezTo>
                  <a:cubicBezTo>
                    <a:pt x="3497199" y="1396111"/>
                    <a:pt x="3497199" y="1396111"/>
                    <a:pt x="3497199" y="1396111"/>
                  </a:cubicBezTo>
                  <a:cubicBezTo>
                    <a:pt x="3502533" y="1406652"/>
                    <a:pt x="3502533" y="1406652"/>
                    <a:pt x="3502533" y="1406652"/>
                  </a:cubicBezTo>
                  <a:cubicBezTo>
                    <a:pt x="3513074" y="1433068"/>
                    <a:pt x="3523615" y="1448943"/>
                    <a:pt x="3523615" y="1464818"/>
                  </a:cubicBezTo>
                  <a:cubicBezTo>
                    <a:pt x="3544697" y="1602359"/>
                    <a:pt x="3565779" y="1739773"/>
                    <a:pt x="3586861" y="1877314"/>
                  </a:cubicBezTo>
                  <a:cubicBezTo>
                    <a:pt x="3592195" y="1919605"/>
                    <a:pt x="3597402" y="1956689"/>
                    <a:pt x="3607943" y="2004187"/>
                  </a:cubicBezTo>
                  <a:cubicBezTo>
                    <a:pt x="3613277" y="2025396"/>
                    <a:pt x="3613277" y="2025396"/>
                    <a:pt x="3613277" y="2025396"/>
                  </a:cubicBezTo>
                  <a:cubicBezTo>
                    <a:pt x="3623818" y="2009521"/>
                    <a:pt x="3623818" y="2009521"/>
                    <a:pt x="3623818" y="2009521"/>
                  </a:cubicBezTo>
                  <a:cubicBezTo>
                    <a:pt x="3702939" y="1919605"/>
                    <a:pt x="3771519" y="1835023"/>
                    <a:pt x="3845306" y="1750441"/>
                  </a:cubicBezTo>
                  <a:cubicBezTo>
                    <a:pt x="3850640" y="1745107"/>
                    <a:pt x="3850640" y="1745107"/>
                    <a:pt x="3850640" y="1745107"/>
                  </a:cubicBezTo>
                  <a:cubicBezTo>
                    <a:pt x="3845306" y="1734566"/>
                    <a:pt x="3845306" y="1734566"/>
                    <a:pt x="3845306" y="1734566"/>
                  </a:cubicBezTo>
                  <a:cubicBezTo>
                    <a:pt x="3755644" y="1628775"/>
                    <a:pt x="3665982" y="1528318"/>
                    <a:pt x="3576320" y="1422527"/>
                  </a:cubicBezTo>
                  <a:cubicBezTo>
                    <a:pt x="3570986" y="1417193"/>
                    <a:pt x="3565779" y="1401318"/>
                    <a:pt x="3555238" y="1385570"/>
                  </a:cubicBezTo>
                  <a:cubicBezTo>
                    <a:pt x="3544697" y="1390904"/>
                    <a:pt x="3544697" y="1390904"/>
                    <a:pt x="3544697" y="1390904"/>
                  </a:cubicBezTo>
                  <a:cubicBezTo>
                    <a:pt x="3539363" y="1401445"/>
                    <a:pt x="3539363" y="1401445"/>
                    <a:pt x="3539363" y="1401445"/>
                  </a:cubicBezTo>
                  <a:cubicBezTo>
                    <a:pt x="3544697" y="1390904"/>
                    <a:pt x="3544697" y="1390904"/>
                    <a:pt x="3544697" y="1390904"/>
                  </a:cubicBezTo>
                  <a:cubicBezTo>
                    <a:pt x="3539363" y="1396238"/>
                    <a:pt x="3539363" y="1396238"/>
                    <a:pt x="3539363" y="1396238"/>
                  </a:cubicBezTo>
                  <a:cubicBezTo>
                    <a:pt x="3544697" y="1406779"/>
                    <a:pt x="3549904" y="1422654"/>
                    <a:pt x="3560445" y="1438529"/>
                  </a:cubicBezTo>
                  <a:cubicBezTo>
                    <a:pt x="3650107" y="1544320"/>
                    <a:pt x="3739769" y="1644777"/>
                    <a:pt x="3829431" y="1750568"/>
                  </a:cubicBezTo>
                  <a:cubicBezTo>
                    <a:pt x="3834765" y="1745234"/>
                    <a:pt x="3834765" y="1745234"/>
                    <a:pt x="3834765" y="1745234"/>
                  </a:cubicBezTo>
                  <a:cubicBezTo>
                    <a:pt x="3829431" y="1734693"/>
                    <a:pt x="3829431" y="1734693"/>
                    <a:pt x="3829431" y="1734693"/>
                  </a:cubicBezTo>
                  <a:cubicBezTo>
                    <a:pt x="3755644" y="1819275"/>
                    <a:pt x="3687064" y="1903857"/>
                    <a:pt x="3607943" y="1993773"/>
                  </a:cubicBezTo>
                  <a:cubicBezTo>
                    <a:pt x="3618484" y="2004314"/>
                    <a:pt x="3618484" y="2004314"/>
                    <a:pt x="3618484" y="2004314"/>
                  </a:cubicBezTo>
                  <a:cubicBezTo>
                    <a:pt x="3629025" y="1998980"/>
                    <a:pt x="3629025" y="1998980"/>
                    <a:pt x="3629025" y="1998980"/>
                  </a:cubicBezTo>
                  <a:cubicBezTo>
                    <a:pt x="3618484" y="1951355"/>
                    <a:pt x="3613150" y="1914398"/>
                    <a:pt x="3607943" y="1872107"/>
                  </a:cubicBezTo>
                  <a:cubicBezTo>
                    <a:pt x="3586861" y="1734566"/>
                    <a:pt x="3565779" y="1597152"/>
                    <a:pt x="3544697" y="1459611"/>
                  </a:cubicBezTo>
                  <a:cubicBezTo>
                    <a:pt x="3539363" y="1438402"/>
                    <a:pt x="3528822" y="1422654"/>
                    <a:pt x="3523615" y="1396111"/>
                  </a:cubicBezTo>
                  <a:cubicBezTo>
                    <a:pt x="3513074" y="1401445"/>
                    <a:pt x="3513074" y="1401445"/>
                    <a:pt x="3513074" y="1401445"/>
                  </a:cubicBezTo>
                  <a:cubicBezTo>
                    <a:pt x="3513074" y="1411986"/>
                    <a:pt x="3513074" y="1411986"/>
                    <a:pt x="3513074" y="1411986"/>
                  </a:cubicBezTo>
                  <a:cubicBezTo>
                    <a:pt x="3523615" y="1406652"/>
                    <a:pt x="3539490" y="1406652"/>
                    <a:pt x="3550031" y="1401445"/>
                  </a:cubicBezTo>
                  <a:cubicBezTo>
                    <a:pt x="3565906" y="1401445"/>
                    <a:pt x="3565906" y="1401445"/>
                    <a:pt x="3565906" y="1401445"/>
                  </a:cubicBezTo>
                  <a:cubicBezTo>
                    <a:pt x="3555365" y="1385570"/>
                    <a:pt x="3555365" y="1385570"/>
                    <a:pt x="3555365" y="1385570"/>
                  </a:cubicBezTo>
                  <a:cubicBezTo>
                    <a:pt x="3523742" y="1327404"/>
                    <a:pt x="3507867" y="1258697"/>
                    <a:pt x="3497326" y="1189863"/>
                  </a:cubicBezTo>
                  <a:cubicBezTo>
                    <a:pt x="3491992" y="1121156"/>
                    <a:pt x="3486785" y="1052322"/>
                    <a:pt x="3470910" y="983615"/>
                  </a:cubicBezTo>
                  <a:cubicBezTo>
                    <a:pt x="3465576" y="962406"/>
                    <a:pt x="3465576" y="941324"/>
                    <a:pt x="3460369" y="909574"/>
                  </a:cubicBezTo>
                  <a:cubicBezTo>
                    <a:pt x="3449828" y="909574"/>
                    <a:pt x="3449828" y="909574"/>
                    <a:pt x="3449828" y="909574"/>
                  </a:cubicBezTo>
                  <a:cubicBezTo>
                    <a:pt x="3444494" y="920115"/>
                    <a:pt x="3444494" y="920115"/>
                    <a:pt x="3444494" y="920115"/>
                  </a:cubicBezTo>
                  <a:cubicBezTo>
                    <a:pt x="3470910" y="935990"/>
                    <a:pt x="3491992" y="951865"/>
                    <a:pt x="3518281" y="967740"/>
                  </a:cubicBezTo>
                  <a:cubicBezTo>
                    <a:pt x="3718687" y="1094613"/>
                    <a:pt x="3919093" y="1221613"/>
                    <a:pt x="4119626" y="1348486"/>
                  </a:cubicBezTo>
                  <a:cubicBezTo>
                    <a:pt x="4130167" y="1353820"/>
                    <a:pt x="4130167" y="1359027"/>
                    <a:pt x="4135501" y="1359027"/>
                  </a:cubicBezTo>
                  <a:cubicBezTo>
                    <a:pt x="4140835" y="1364361"/>
                    <a:pt x="4140835" y="1364361"/>
                    <a:pt x="4140835" y="1369568"/>
                  </a:cubicBezTo>
                  <a:cubicBezTo>
                    <a:pt x="4140835" y="1369568"/>
                    <a:pt x="4140835" y="1369568"/>
                    <a:pt x="4135501" y="1374902"/>
                  </a:cubicBezTo>
                  <a:cubicBezTo>
                    <a:pt x="4135501" y="1380236"/>
                    <a:pt x="4130167" y="1380236"/>
                    <a:pt x="4124960" y="1385443"/>
                  </a:cubicBezTo>
                  <a:cubicBezTo>
                    <a:pt x="4029964" y="1496441"/>
                    <a:pt x="3940302" y="1607566"/>
                    <a:pt x="3840099" y="1718564"/>
                  </a:cubicBezTo>
                  <a:cubicBezTo>
                    <a:pt x="3850640" y="1729105"/>
                    <a:pt x="3850640" y="1729105"/>
                    <a:pt x="3850640" y="1729105"/>
                  </a:cubicBezTo>
                  <a:cubicBezTo>
                    <a:pt x="3861181" y="1718564"/>
                    <a:pt x="3861181" y="1718564"/>
                    <a:pt x="3861181" y="1718564"/>
                  </a:cubicBezTo>
                  <a:cubicBezTo>
                    <a:pt x="3797935" y="1649857"/>
                    <a:pt x="3734562" y="1581023"/>
                    <a:pt x="3676523" y="1512316"/>
                  </a:cubicBezTo>
                  <a:cubicBezTo>
                    <a:pt x="3644900" y="1475359"/>
                    <a:pt x="3613277" y="1438275"/>
                    <a:pt x="3581527" y="1401318"/>
                  </a:cubicBezTo>
                  <a:cubicBezTo>
                    <a:pt x="3570986" y="1390777"/>
                    <a:pt x="3560445" y="1385443"/>
                    <a:pt x="3555111" y="1380109"/>
                  </a:cubicBezTo>
                  <a:cubicBezTo>
                    <a:pt x="3523488" y="1364234"/>
                    <a:pt x="3523488" y="1364234"/>
                    <a:pt x="3523488" y="1364234"/>
                  </a:cubicBezTo>
                  <a:cubicBezTo>
                    <a:pt x="3539363" y="1395984"/>
                    <a:pt x="3539363" y="1395984"/>
                    <a:pt x="3539363" y="1395984"/>
                  </a:cubicBezTo>
                  <a:lnTo>
                    <a:pt x="3544697" y="1390650"/>
                  </a:lnTo>
                  <a:close/>
                  <a:moveTo>
                    <a:pt x="3212338" y="1570482"/>
                  </a:moveTo>
                  <a:cubicBezTo>
                    <a:pt x="3207004" y="1565148"/>
                    <a:pt x="3207004" y="1565148"/>
                    <a:pt x="3207004" y="1565148"/>
                  </a:cubicBezTo>
                  <a:cubicBezTo>
                    <a:pt x="3175381" y="1586357"/>
                    <a:pt x="3143758" y="1607439"/>
                    <a:pt x="3112008" y="1628648"/>
                  </a:cubicBezTo>
                  <a:cubicBezTo>
                    <a:pt x="3106674" y="1633982"/>
                    <a:pt x="3101467" y="1639189"/>
                    <a:pt x="3096133" y="1644523"/>
                  </a:cubicBezTo>
                  <a:cubicBezTo>
                    <a:pt x="3090799" y="1644523"/>
                    <a:pt x="3090799" y="1649857"/>
                    <a:pt x="3090799" y="1649857"/>
                  </a:cubicBezTo>
                  <a:cubicBezTo>
                    <a:pt x="3085465" y="1655191"/>
                    <a:pt x="3085465" y="1655191"/>
                    <a:pt x="3085465" y="1660398"/>
                  </a:cubicBezTo>
                  <a:cubicBezTo>
                    <a:pt x="3085465" y="1665605"/>
                    <a:pt x="3085465" y="1665732"/>
                    <a:pt x="3085465" y="1665732"/>
                  </a:cubicBezTo>
                  <a:cubicBezTo>
                    <a:pt x="3096006" y="1660398"/>
                    <a:pt x="3096006" y="1660398"/>
                    <a:pt x="3096006" y="1660398"/>
                  </a:cubicBezTo>
                  <a:cubicBezTo>
                    <a:pt x="3085465" y="1665732"/>
                    <a:pt x="3085465" y="1665732"/>
                    <a:pt x="3085465" y="1665732"/>
                  </a:cubicBezTo>
                  <a:cubicBezTo>
                    <a:pt x="3090799" y="1734439"/>
                    <a:pt x="3096006" y="1808480"/>
                    <a:pt x="3106547" y="1882521"/>
                  </a:cubicBezTo>
                  <a:cubicBezTo>
                    <a:pt x="3106547" y="1887855"/>
                    <a:pt x="3111881" y="1898396"/>
                    <a:pt x="3117088" y="1903730"/>
                  </a:cubicBezTo>
                  <a:cubicBezTo>
                    <a:pt x="3122295" y="1909064"/>
                    <a:pt x="3132963" y="1914271"/>
                    <a:pt x="3138170" y="1914271"/>
                  </a:cubicBezTo>
                  <a:cubicBezTo>
                    <a:pt x="3148711" y="1914271"/>
                    <a:pt x="3154045" y="1908937"/>
                    <a:pt x="3164586" y="1903730"/>
                  </a:cubicBezTo>
                  <a:cubicBezTo>
                    <a:pt x="3196209" y="1871980"/>
                    <a:pt x="3233166" y="1840230"/>
                    <a:pt x="3264789" y="1808480"/>
                  </a:cubicBezTo>
                  <a:cubicBezTo>
                    <a:pt x="3296412" y="1776730"/>
                    <a:pt x="3333369" y="1739773"/>
                    <a:pt x="3364992" y="1708023"/>
                  </a:cubicBezTo>
                  <a:cubicBezTo>
                    <a:pt x="3370326" y="1708023"/>
                    <a:pt x="3396615" y="1681607"/>
                    <a:pt x="3417697" y="1660398"/>
                  </a:cubicBezTo>
                  <a:cubicBezTo>
                    <a:pt x="3433572" y="1649857"/>
                    <a:pt x="3444113" y="1633982"/>
                    <a:pt x="3454654" y="1628648"/>
                  </a:cubicBezTo>
                  <a:cubicBezTo>
                    <a:pt x="3459988" y="1623314"/>
                    <a:pt x="3465195" y="1618107"/>
                    <a:pt x="3465195" y="1618107"/>
                  </a:cubicBezTo>
                  <a:cubicBezTo>
                    <a:pt x="3470529" y="1612773"/>
                    <a:pt x="3470529" y="1612773"/>
                    <a:pt x="3470529" y="1612773"/>
                  </a:cubicBezTo>
                  <a:cubicBezTo>
                    <a:pt x="3465195" y="1602232"/>
                    <a:pt x="3465195" y="1602232"/>
                    <a:pt x="3465195" y="1602232"/>
                  </a:cubicBezTo>
                  <a:cubicBezTo>
                    <a:pt x="3459861" y="1607566"/>
                    <a:pt x="3459861" y="1607566"/>
                    <a:pt x="3459861" y="1607566"/>
                  </a:cubicBezTo>
                  <a:cubicBezTo>
                    <a:pt x="3459861" y="1612900"/>
                    <a:pt x="3465195" y="1612900"/>
                    <a:pt x="3465195" y="1618107"/>
                  </a:cubicBezTo>
                  <a:cubicBezTo>
                    <a:pt x="3470529" y="1612773"/>
                    <a:pt x="3470529" y="1612773"/>
                    <a:pt x="3470529" y="1612773"/>
                  </a:cubicBezTo>
                  <a:cubicBezTo>
                    <a:pt x="3465195" y="1602232"/>
                    <a:pt x="3465195" y="1602232"/>
                    <a:pt x="3465195" y="1602232"/>
                  </a:cubicBezTo>
                  <a:cubicBezTo>
                    <a:pt x="3391408" y="1676273"/>
                    <a:pt x="3238373" y="1829689"/>
                    <a:pt x="3159252" y="1908937"/>
                  </a:cubicBezTo>
                  <a:cubicBezTo>
                    <a:pt x="3148711" y="1919478"/>
                    <a:pt x="3148711" y="1919478"/>
                    <a:pt x="3148711" y="1919478"/>
                  </a:cubicBezTo>
                  <a:cubicBezTo>
                    <a:pt x="3159252" y="1924812"/>
                    <a:pt x="3159252" y="1924812"/>
                    <a:pt x="3159252" y="1924812"/>
                  </a:cubicBezTo>
                  <a:cubicBezTo>
                    <a:pt x="3301619" y="1993519"/>
                    <a:pt x="3438779" y="2062353"/>
                    <a:pt x="3581273" y="2131060"/>
                  </a:cubicBezTo>
                  <a:cubicBezTo>
                    <a:pt x="3602355" y="2141601"/>
                    <a:pt x="3602355" y="2141601"/>
                    <a:pt x="3602355" y="2141601"/>
                  </a:cubicBezTo>
                  <a:cubicBezTo>
                    <a:pt x="3597021" y="2120392"/>
                    <a:pt x="3597021" y="2120392"/>
                    <a:pt x="3597021" y="2120392"/>
                  </a:cubicBezTo>
                  <a:cubicBezTo>
                    <a:pt x="3570605" y="1940560"/>
                    <a:pt x="3544316" y="1766062"/>
                    <a:pt x="3517900" y="1591564"/>
                  </a:cubicBezTo>
                  <a:cubicBezTo>
                    <a:pt x="3512566" y="1581023"/>
                    <a:pt x="3512566" y="1581023"/>
                    <a:pt x="3512566" y="1581023"/>
                  </a:cubicBezTo>
                  <a:cubicBezTo>
                    <a:pt x="3502025" y="1586357"/>
                    <a:pt x="3502025" y="1586357"/>
                    <a:pt x="3502025" y="1586357"/>
                  </a:cubicBezTo>
                  <a:cubicBezTo>
                    <a:pt x="3486150" y="1591691"/>
                    <a:pt x="3475609" y="1596898"/>
                    <a:pt x="3470402" y="1602232"/>
                  </a:cubicBezTo>
                  <a:cubicBezTo>
                    <a:pt x="3470402" y="1612773"/>
                    <a:pt x="3470402" y="1612773"/>
                    <a:pt x="3470402" y="1612773"/>
                  </a:cubicBezTo>
                  <a:cubicBezTo>
                    <a:pt x="3480943" y="1602232"/>
                    <a:pt x="3480943" y="1602232"/>
                    <a:pt x="3480943" y="1602232"/>
                  </a:cubicBezTo>
                  <a:cubicBezTo>
                    <a:pt x="3480943" y="1602232"/>
                    <a:pt x="3475609" y="1596898"/>
                    <a:pt x="3475609" y="1596898"/>
                  </a:cubicBezTo>
                  <a:cubicBezTo>
                    <a:pt x="3465068" y="1602232"/>
                    <a:pt x="3465068" y="1602232"/>
                    <a:pt x="3465068" y="1602232"/>
                  </a:cubicBezTo>
                  <a:cubicBezTo>
                    <a:pt x="3475609" y="1612773"/>
                    <a:pt x="3475609" y="1612773"/>
                    <a:pt x="3475609" y="1612773"/>
                  </a:cubicBezTo>
                  <a:cubicBezTo>
                    <a:pt x="3486150" y="1596898"/>
                    <a:pt x="3502025" y="1575816"/>
                    <a:pt x="3517773" y="1565148"/>
                  </a:cubicBezTo>
                  <a:cubicBezTo>
                    <a:pt x="3517773" y="1559814"/>
                    <a:pt x="3517773" y="1559814"/>
                    <a:pt x="3517773" y="1559814"/>
                  </a:cubicBezTo>
                  <a:cubicBezTo>
                    <a:pt x="3517773" y="1554480"/>
                    <a:pt x="3517773" y="1554480"/>
                    <a:pt x="3517773" y="1554480"/>
                  </a:cubicBezTo>
                  <a:cubicBezTo>
                    <a:pt x="3507232" y="1512189"/>
                    <a:pt x="3496691" y="1464564"/>
                    <a:pt x="3486150" y="1427607"/>
                  </a:cubicBezTo>
                  <a:cubicBezTo>
                    <a:pt x="3486150" y="1411732"/>
                    <a:pt x="3486150" y="1411732"/>
                    <a:pt x="3486150" y="1411732"/>
                  </a:cubicBezTo>
                  <a:cubicBezTo>
                    <a:pt x="3470275" y="1417066"/>
                    <a:pt x="3470275" y="1417066"/>
                    <a:pt x="3470275" y="1417066"/>
                  </a:cubicBezTo>
                  <a:cubicBezTo>
                    <a:pt x="3396488" y="1464691"/>
                    <a:pt x="3317367" y="1512316"/>
                    <a:pt x="3238246" y="1554607"/>
                  </a:cubicBezTo>
                  <a:cubicBezTo>
                    <a:pt x="3232912" y="1559941"/>
                    <a:pt x="3222371" y="1559941"/>
                    <a:pt x="3206623" y="1565148"/>
                  </a:cubicBezTo>
                  <a:cubicBezTo>
                    <a:pt x="3211957" y="1570482"/>
                    <a:pt x="3211957" y="1570482"/>
                    <a:pt x="3211957" y="1570482"/>
                  </a:cubicBezTo>
                  <a:cubicBezTo>
                    <a:pt x="3217291" y="1581023"/>
                    <a:pt x="3217291" y="1581023"/>
                    <a:pt x="3217291" y="1581023"/>
                  </a:cubicBezTo>
                  <a:cubicBezTo>
                    <a:pt x="3227832" y="1570482"/>
                    <a:pt x="3233166" y="1559814"/>
                    <a:pt x="3243707" y="1554607"/>
                  </a:cubicBezTo>
                  <a:cubicBezTo>
                    <a:pt x="3312287" y="1512316"/>
                    <a:pt x="3380867" y="1470025"/>
                    <a:pt x="3454654" y="1432941"/>
                  </a:cubicBezTo>
                  <a:cubicBezTo>
                    <a:pt x="3465195" y="1427607"/>
                    <a:pt x="3470529" y="1422400"/>
                    <a:pt x="3475736" y="1411732"/>
                  </a:cubicBezTo>
                  <a:cubicBezTo>
                    <a:pt x="3481070" y="1406398"/>
                    <a:pt x="3486277" y="1395857"/>
                    <a:pt x="3486277" y="1385316"/>
                  </a:cubicBezTo>
                  <a:cubicBezTo>
                    <a:pt x="3486277" y="1379982"/>
                    <a:pt x="3486277" y="1374775"/>
                    <a:pt x="3480943" y="1369441"/>
                  </a:cubicBezTo>
                  <a:cubicBezTo>
                    <a:pt x="3459861" y="1210818"/>
                    <a:pt x="3433445" y="1052195"/>
                    <a:pt x="3407156" y="893445"/>
                  </a:cubicBezTo>
                  <a:cubicBezTo>
                    <a:pt x="3396615" y="803529"/>
                    <a:pt x="3380740" y="713613"/>
                    <a:pt x="3364992" y="618490"/>
                  </a:cubicBezTo>
                  <a:cubicBezTo>
                    <a:pt x="3364992" y="602615"/>
                    <a:pt x="3364992" y="602615"/>
                    <a:pt x="3364992" y="602615"/>
                  </a:cubicBezTo>
                  <a:cubicBezTo>
                    <a:pt x="3349117" y="613156"/>
                    <a:pt x="3349117" y="613156"/>
                    <a:pt x="3349117" y="613156"/>
                  </a:cubicBezTo>
                  <a:cubicBezTo>
                    <a:pt x="3338576" y="623697"/>
                    <a:pt x="3328035" y="629031"/>
                    <a:pt x="3322701" y="634365"/>
                  </a:cubicBezTo>
                  <a:cubicBezTo>
                    <a:pt x="3227705" y="713740"/>
                    <a:pt x="3132836" y="792988"/>
                    <a:pt x="3037840" y="867029"/>
                  </a:cubicBezTo>
                  <a:cubicBezTo>
                    <a:pt x="3032506" y="872363"/>
                    <a:pt x="3021965" y="882904"/>
                    <a:pt x="3021965" y="888238"/>
                  </a:cubicBezTo>
                  <a:cubicBezTo>
                    <a:pt x="3016631" y="898779"/>
                    <a:pt x="3011424" y="909447"/>
                    <a:pt x="3011424" y="919988"/>
                  </a:cubicBezTo>
                  <a:cubicBezTo>
                    <a:pt x="3011424" y="919988"/>
                    <a:pt x="3011424" y="925322"/>
                    <a:pt x="3016758" y="930529"/>
                  </a:cubicBezTo>
                  <a:cubicBezTo>
                    <a:pt x="3032633" y="1105027"/>
                    <a:pt x="3048381" y="1279525"/>
                    <a:pt x="3064256" y="1454023"/>
                  </a:cubicBezTo>
                  <a:cubicBezTo>
                    <a:pt x="3069590" y="1512189"/>
                    <a:pt x="3074797" y="1570355"/>
                    <a:pt x="3080131" y="1623187"/>
                  </a:cubicBezTo>
                  <a:cubicBezTo>
                    <a:pt x="3085465" y="1639062"/>
                    <a:pt x="3085465" y="1639062"/>
                    <a:pt x="3085465" y="1639062"/>
                  </a:cubicBezTo>
                  <a:cubicBezTo>
                    <a:pt x="3096006" y="1633728"/>
                    <a:pt x="3096006" y="1633728"/>
                    <a:pt x="3096006" y="1633728"/>
                  </a:cubicBezTo>
                  <a:cubicBezTo>
                    <a:pt x="3138170" y="1612519"/>
                    <a:pt x="3175127" y="1596771"/>
                    <a:pt x="3217291" y="1580896"/>
                  </a:cubicBezTo>
                  <a:cubicBezTo>
                    <a:pt x="3211957" y="1570355"/>
                    <a:pt x="3211957" y="1570355"/>
                    <a:pt x="3211957" y="1570355"/>
                  </a:cubicBezTo>
                  <a:cubicBezTo>
                    <a:pt x="3206623" y="1565021"/>
                    <a:pt x="3206623" y="1565021"/>
                    <a:pt x="3206623" y="1565021"/>
                  </a:cubicBezTo>
                  <a:cubicBezTo>
                    <a:pt x="3211957" y="1570355"/>
                    <a:pt x="3211957" y="1570355"/>
                    <a:pt x="3211957" y="1570355"/>
                  </a:cubicBezTo>
                  <a:cubicBezTo>
                    <a:pt x="3206623" y="1559814"/>
                    <a:pt x="3206623" y="1559814"/>
                    <a:pt x="3206623" y="1559814"/>
                  </a:cubicBezTo>
                  <a:cubicBezTo>
                    <a:pt x="3169666" y="1581023"/>
                    <a:pt x="3127502" y="1596771"/>
                    <a:pt x="3090545" y="1612646"/>
                  </a:cubicBezTo>
                  <a:cubicBezTo>
                    <a:pt x="3090545" y="1623187"/>
                    <a:pt x="3090545" y="1623187"/>
                    <a:pt x="3090545" y="1623187"/>
                  </a:cubicBezTo>
                  <a:cubicBezTo>
                    <a:pt x="3101086" y="1623187"/>
                    <a:pt x="3101086" y="1623187"/>
                    <a:pt x="3101086" y="1623187"/>
                  </a:cubicBezTo>
                  <a:cubicBezTo>
                    <a:pt x="3095752" y="1565021"/>
                    <a:pt x="3090545" y="1506855"/>
                    <a:pt x="3085211" y="1454023"/>
                  </a:cubicBezTo>
                  <a:cubicBezTo>
                    <a:pt x="3069336" y="1279525"/>
                    <a:pt x="3053588" y="1099693"/>
                    <a:pt x="3032506" y="925195"/>
                  </a:cubicBezTo>
                  <a:cubicBezTo>
                    <a:pt x="3032506" y="925195"/>
                    <a:pt x="3032506" y="919861"/>
                    <a:pt x="3032506" y="919861"/>
                  </a:cubicBezTo>
                  <a:cubicBezTo>
                    <a:pt x="3032506" y="909320"/>
                    <a:pt x="3037840" y="903986"/>
                    <a:pt x="3037840" y="898652"/>
                  </a:cubicBezTo>
                  <a:cubicBezTo>
                    <a:pt x="3043174" y="893318"/>
                    <a:pt x="3048381" y="888111"/>
                    <a:pt x="3053715" y="882777"/>
                  </a:cubicBezTo>
                  <a:cubicBezTo>
                    <a:pt x="3148711" y="808736"/>
                    <a:pt x="3243580" y="729361"/>
                    <a:pt x="3333242" y="650113"/>
                  </a:cubicBezTo>
                  <a:cubicBezTo>
                    <a:pt x="3343783" y="644779"/>
                    <a:pt x="3349117" y="639572"/>
                    <a:pt x="3359658" y="628904"/>
                  </a:cubicBezTo>
                  <a:cubicBezTo>
                    <a:pt x="3354324" y="623570"/>
                    <a:pt x="3354324" y="623570"/>
                    <a:pt x="3354324" y="623570"/>
                  </a:cubicBezTo>
                  <a:cubicBezTo>
                    <a:pt x="3343783" y="623570"/>
                    <a:pt x="3343783" y="623570"/>
                    <a:pt x="3343783" y="623570"/>
                  </a:cubicBezTo>
                  <a:cubicBezTo>
                    <a:pt x="3359658" y="718820"/>
                    <a:pt x="3375406" y="808609"/>
                    <a:pt x="3385947" y="898525"/>
                  </a:cubicBezTo>
                  <a:cubicBezTo>
                    <a:pt x="3412363" y="1057148"/>
                    <a:pt x="3438652" y="1215771"/>
                    <a:pt x="3459734" y="1374521"/>
                  </a:cubicBezTo>
                  <a:cubicBezTo>
                    <a:pt x="3465068" y="1379855"/>
                    <a:pt x="3465068" y="1385062"/>
                    <a:pt x="3465068" y="1385062"/>
                  </a:cubicBezTo>
                  <a:cubicBezTo>
                    <a:pt x="3465068" y="1395603"/>
                    <a:pt x="3459734" y="1395603"/>
                    <a:pt x="3459734" y="1400937"/>
                  </a:cubicBezTo>
                  <a:cubicBezTo>
                    <a:pt x="3454400" y="1406271"/>
                    <a:pt x="3449193" y="1411478"/>
                    <a:pt x="3443859" y="1416812"/>
                  </a:cubicBezTo>
                  <a:cubicBezTo>
                    <a:pt x="3370072" y="1453769"/>
                    <a:pt x="3301492" y="1496187"/>
                    <a:pt x="3232912" y="1538478"/>
                  </a:cubicBezTo>
                  <a:cubicBezTo>
                    <a:pt x="3217037" y="1543812"/>
                    <a:pt x="3211830" y="1559687"/>
                    <a:pt x="3201289" y="1564894"/>
                  </a:cubicBezTo>
                  <a:cubicBezTo>
                    <a:pt x="3180207" y="1591310"/>
                    <a:pt x="3180207" y="1591310"/>
                    <a:pt x="3180207" y="1591310"/>
                  </a:cubicBezTo>
                  <a:cubicBezTo>
                    <a:pt x="3211830" y="1580769"/>
                    <a:pt x="3211830" y="1580769"/>
                    <a:pt x="3211830" y="1580769"/>
                  </a:cubicBezTo>
                  <a:cubicBezTo>
                    <a:pt x="3222371" y="1580769"/>
                    <a:pt x="3232912" y="1580769"/>
                    <a:pt x="3248787" y="1575435"/>
                  </a:cubicBezTo>
                  <a:cubicBezTo>
                    <a:pt x="3327908" y="1527810"/>
                    <a:pt x="3407029" y="1480185"/>
                    <a:pt x="3480816" y="1437894"/>
                  </a:cubicBezTo>
                  <a:cubicBezTo>
                    <a:pt x="3475482" y="1427353"/>
                    <a:pt x="3475482" y="1427353"/>
                    <a:pt x="3475482" y="1427353"/>
                  </a:cubicBezTo>
                  <a:cubicBezTo>
                    <a:pt x="3470148" y="1432687"/>
                    <a:pt x="3470148" y="1432687"/>
                    <a:pt x="3470148" y="1432687"/>
                  </a:cubicBezTo>
                  <a:cubicBezTo>
                    <a:pt x="3475482" y="1469644"/>
                    <a:pt x="3486023" y="1517269"/>
                    <a:pt x="3496564" y="1559560"/>
                  </a:cubicBezTo>
                  <a:cubicBezTo>
                    <a:pt x="3507105" y="1559560"/>
                    <a:pt x="3507105" y="1559560"/>
                    <a:pt x="3507105" y="1559560"/>
                  </a:cubicBezTo>
                  <a:cubicBezTo>
                    <a:pt x="3501771" y="1549019"/>
                    <a:pt x="3501771" y="1549019"/>
                    <a:pt x="3501771" y="1549019"/>
                  </a:cubicBezTo>
                  <a:cubicBezTo>
                    <a:pt x="3485896" y="1564894"/>
                    <a:pt x="3475355" y="1580769"/>
                    <a:pt x="3459607" y="1596644"/>
                  </a:cubicBezTo>
                  <a:cubicBezTo>
                    <a:pt x="3449066" y="1601978"/>
                    <a:pt x="3449066" y="1601978"/>
                    <a:pt x="3449066" y="1601978"/>
                  </a:cubicBezTo>
                  <a:cubicBezTo>
                    <a:pt x="3459607" y="1607312"/>
                    <a:pt x="3459607" y="1607312"/>
                    <a:pt x="3459607" y="1607312"/>
                  </a:cubicBezTo>
                  <a:cubicBezTo>
                    <a:pt x="3459607" y="1612646"/>
                    <a:pt x="3464941" y="1617853"/>
                    <a:pt x="3464941" y="1617853"/>
                  </a:cubicBezTo>
                  <a:cubicBezTo>
                    <a:pt x="3470275" y="1623187"/>
                    <a:pt x="3470275" y="1623187"/>
                    <a:pt x="3470275" y="1623187"/>
                  </a:cubicBezTo>
                  <a:cubicBezTo>
                    <a:pt x="3475609" y="1623187"/>
                    <a:pt x="3475609" y="1623187"/>
                    <a:pt x="3475609" y="1623187"/>
                  </a:cubicBezTo>
                  <a:cubicBezTo>
                    <a:pt x="3486150" y="1617853"/>
                    <a:pt x="3496691" y="1612646"/>
                    <a:pt x="3512566" y="1601978"/>
                  </a:cubicBezTo>
                  <a:cubicBezTo>
                    <a:pt x="3507232" y="1596644"/>
                    <a:pt x="3507232" y="1596644"/>
                    <a:pt x="3507232" y="1596644"/>
                  </a:cubicBezTo>
                  <a:cubicBezTo>
                    <a:pt x="3496691" y="1596644"/>
                    <a:pt x="3496691" y="1596644"/>
                    <a:pt x="3496691" y="1596644"/>
                  </a:cubicBezTo>
                  <a:cubicBezTo>
                    <a:pt x="3523107" y="1771142"/>
                    <a:pt x="3549396" y="1945640"/>
                    <a:pt x="3575812" y="2125472"/>
                  </a:cubicBezTo>
                  <a:cubicBezTo>
                    <a:pt x="3586353" y="2125472"/>
                    <a:pt x="3586353" y="2125472"/>
                    <a:pt x="3586353" y="2125472"/>
                  </a:cubicBezTo>
                  <a:cubicBezTo>
                    <a:pt x="3591687" y="2114931"/>
                    <a:pt x="3591687" y="2114931"/>
                    <a:pt x="3591687" y="2114931"/>
                  </a:cubicBezTo>
                  <a:cubicBezTo>
                    <a:pt x="3449320" y="2040890"/>
                    <a:pt x="3312160" y="1977390"/>
                    <a:pt x="3169666" y="1903349"/>
                  </a:cubicBezTo>
                  <a:cubicBezTo>
                    <a:pt x="3164332" y="1913890"/>
                    <a:pt x="3164332" y="1913890"/>
                    <a:pt x="3164332" y="1913890"/>
                  </a:cubicBezTo>
                  <a:cubicBezTo>
                    <a:pt x="3169666" y="1924431"/>
                    <a:pt x="3169666" y="1924431"/>
                    <a:pt x="3169666" y="1924431"/>
                  </a:cubicBezTo>
                  <a:cubicBezTo>
                    <a:pt x="3248787" y="1845056"/>
                    <a:pt x="3407029" y="1691767"/>
                    <a:pt x="3480816" y="1617726"/>
                  </a:cubicBezTo>
                  <a:cubicBezTo>
                    <a:pt x="3486150" y="1612392"/>
                    <a:pt x="3486150" y="1612392"/>
                    <a:pt x="3486150" y="1612392"/>
                  </a:cubicBezTo>
                  <a:cubicBezTo>
                    <a:pt x="3480816" y="1601851"/>
                    <a:pt x="3480816" y="1601851"/>
                    <a:pt x="3480816" y="1601851"/>
                  </a:cubicBezTo>
                  <a:cubicBezTo>
                    <a:pt x="3480816" y="1601851"/>
                    <a:pt x="3475482" y="1596517"/>
                    <a:pt x="3475482" y="1596517"/>
                  </a:cubicBezTo>
                  <a:cubicBezTo>
                    <a:pt x="3470148" y="1591183"/>
                    <a:pt x="3470148" y="1591183"/>
                    <a:pt x="3470148" y="1591183"/>
                  </a:cubicBezTo>
                  <a:cubicBezTo>
                    <a:pt x="3459607" y="1591183"/>
                    <a:pt x="3459607" y="1591183"/>
                    <a:pt x="3459607" y="1591183"/>
                  </a:cubicBezTo>
                  <a:cubicBezTo>
                    <a:pt x="3459607" y="1596517"/>
                    <a:pt x="3454273" y="1596517"/>
                    <a:pt x="3454273" y="1601724"/>
                  </a:cubicBezTo>
                  <a:cubicBezTo>
                    <a:pt x="3427857" y="1622933"/>
                    <a:pt x="3359277" y="1686306"/>
                    <a:pt x="3348736" y="1691640"/>
                  </a:cubicBezTo>
                  <a:cubicBezTo>
                    <a:pt x="3317113" y="1728597"/>
                    <a:pt x="3285490" y="1760347"/>
                    <a:pt x="3248533" y="1792097"/>
                  </a:cubicBezTo>
                  <a:cubicBezTo>
                    <a:pt x="3216910" y="1823847"/>
                    <a:pt x="3179953" y="1855597"/>
                    <a:pt x="3148330" y="1887347"/>
                  </a:cubicBezTo>
                  <a:cubicBezTo>
                    <a:pt x="3142996" y="1887347"/>
                    <a:pt x="3142996" y="1892681"/>
                    <a:pt x="3137789" y="1892681"/>
                  </a:cubicBezTo>
                  <a:cubicBezTo>
                    <a:pt x="3137789" y="1892681"/>
                    <a:pt x="3132455" y="1887347"/>
                    <a:pt x="3132455" y="1887347"/>
                  </a:cubicBezTo>
                  <a:cubicBezTo>
                    <a:pt x="3127121" y="1887347"/>
                    <a:pt x="3127121" y="1882013"/>
                    <a:pt x="3127121" y="1876806"/>
                  </a:cubicBezTo>
                  <a:cubicBezTo>
                    <a:pt x="3116580" y="1808099"/>
                    <a:pt x="3111246" y="1734058"/>
                    <a:pt x="3106039" y="1660017"/>
                  </a:cubicBezTo>
                  <a:cubicBezTo>
                    <a:pt x="3095498" y="1660017"/>
                    <a:pt x="3095498" y="1660017"/>
                    <a:pt x="3095498" y="1660017"/>
                  </a:cubicBezTo>
                  <a:cubicBezTo>
                    <a:pt x="3106039" y="1660017"/>
                    <a:pt x="3106039" y="1660017"/>
                    <a:pt x="3106039" y="1660017"/>
                  </a:cubicBezTo>
                  <a:cubicBezTo>
                    <a:pt x="3095498" y="1660017"/>
                    <a:pt x="3095498" y="1660017"/>
                    <a:pt x="3095498" y="1660017"/>
                  </a:cubicBezTo>
                  <a:cubicBezTo>
                    <a:pt x="3106039" y="1660017"/>
                    <a:pt x="3106039" y="1660017"/>
                    <a:pt x="3106039" y="1660017"/>
                  </a:cubicBezTo>
                  <a:cubicBezTo>
                    <a:pt x="3100705" y="1660017"/>
                    <a:pt x="3100705" y="1660017"/>
                    <a:pt x="3100705" y="1660017"/>
                  </a:cubicBezTo>
                  <a:cubicBezTo>
                    <a:pt x="3106039" y="1660017"/>
                    <a:pt x="3106039" y="1660017"/>
                    <a:pt x="3106039" y="1660017"/>
                  </a:cubicBezTo>
                  <a:cubicBezTo>
                    <a:pt x="3100705" y="1660017"/>
                    <a:pt x="3100705" y="1660017"/>
                    <a:pt x="3100705" y="1660017"/>
                  </a:cubicBezTo>
                  <a:cubicBezTo>
                    <a:pt x="3106039" y="1660017"/>
                    <a:pt x="3106039" y="1660017"/>
                    <a:pt x="3106039" y="1660017"/>
                  </a:cubicBezTo>
                  <a:cubicBezTo>
                    <a:pt x="3106039" y="1660017"/>
                    <a:pt x="3106039" y="1660017"/>
                    <a:pt x="3111373" y="1654683"/>
                  </a:cubicBezTo>
                  <a:cubicBezTo>
                    <a:pt x="3116707" y="1654683"/>
                    <a:pt x="3116707" y="1649349"/>
                    <a:pt x="3121914" y="1649349"/>
                  </a:cubicBezTo>
                  <a:cubicBezTo>
                    <a:pt x="3153537" y="1622933"/>
                    <a:pt x="3185160" y="1601724"/>
                    <a:pt x="3216910" y="1580642"/>
                  </a:cubicBezTo>
                  <a:cubicBezTo>
                    <a:pt x="3296031" y="1522476"/>
                    <a:pt x="3296031" y="1522476"/>
                    <a:pt x="3296031" y="1522476"/>
                  </a:cubicBezTo>
                  <a:cubicBezTo>
                    <a:pt x="3206369" y="1559433"/>
                    <a:pt x="3206369" y="1559433"/>
                    <a:pt x="3206369" y="1559433"/>
                  </a:cubicBezTo>
                  <a:lnTo>
                    <a:pt x="3211703" y="1569974"/>
                  </a:lnTo>
                  <a:close/>
                  <a:moveTo>
                    <a:pt x="290068" y="2993136"/>
                  </a:moveTo>
                  <a:cubicBezTo>
                    <a:pt x="290068" y="3003677"/>
                    <a:pt x="290068" y="3003677"/>
                    <a:pt x="290068" y="3003677"/>
                  </a:cubicBezTo>
                  <a:cubicBezTo>
                    <a:pt x="986282" y="3003677"/>
                    <a:pt x="1682496" y="3003677"/>
                    <a:pt x="2373503" y="3003677"/>
                  </a:cubicBezTo>
                  <a:cubicBezTo>
                    <a:pt x="2384044" y="3003677"/>
                    <a:pt x="2384044" y="3003677"/>
                    <a:pt x="2384044" y="3003677"/>
                  </a:cubicBezTo>
                  <a:cubicBezTo>
                    <a:pt x="2384044" y="2993136"/>
                    <a:pt x="2384044" y="2993136"/>
                    <a:pt x="2384044" y="2993136"/>
                  </a:cubicBezTo>
                  <a:cubicBezTo>
                    <a:pt x="2384044" y="2892679"/>
                    <a:pt x="2384044" y="2797429"/>
                    <a:pt x="2384044" y="2696972"/>
                  </a:cubicBezTo>
                  <a:cubicBezTo>
                    <a:pt x="2384044" y="2686431"/>
                    <a:pt x="2384044" y="2686431"/>
                    <a:pt x="2384044" y="2686431"/>
                  </a:cubicBezTo>
                  <a:cubicBezTo>
                    <a:pt x="2373503" y="2686431"/>
                    <a:pt x="2373503" y="2686431"/>
                    <a:pt x="2373503" y="2686431"/>
                  </a:cubicBezTo>
                  <a:cubicBezTo>
                    <a:pt x="1819656" y="2686431"/>
                    <a:pt x="1271143" y="2686431"/>
                    <a:pt x="722503" y="2686431"/>
                  </a:cubicBezTo>
                  <a:cubicBezTo>
                    <a:pt x="722503" y="2696972"/>
                    <a:pt x="722503" y="2696972"/>
                    <a:pt x="722503" y="2696972"/>
                  </a:cubicBezTo>
                  <a:cubicBezTo>
                    <a:pt x="727837" y="2691638"/>
                    <a:pt x="727837" y="2691638"/>
                    <a:pt x="727837" y="2691638"/>
                  </a:cubicBezTo>
                  <a:cubicBezTo>
                    <a:pt x="727837" y="2686304"/>
                    <a:pt x="722503" y="2686304"/>
                    <a:pt x="722503" y="2681097"/>
                  </a:cubicBezTo>
                  <a:cubicBezTo>
                    <a:pt x="711962" y="2686431"/>
                    <a:pt x="711962" y="2686431"/>
                    <a:pt x="711962" y="2686431"/>
                  </a:cubicBezTo>
                  <a:cubicBezTo>
                    <a:pt x="722503" y="2691765"/>
                    <a:pt x="722503" y="2691765"/>
                    <a:pt x="722503" y="2691765"/>
                  </a:cubicBezTo>
                  <a:cubicBezTo>
                    <a:pt x="759460" y="2633599"/>
                    <a:pt x="796290" y="2570099"/>
                    <a:pt x="833247" y="2506726"/>
                  </a:cubicBezTo>
                  <a:cubicBezTo>
                    <a:pt x="870204" y="2443353"/>
                    <a:pt x="907034" y="2379853"/>
                    <a:pt x="938784" y="2316353"/>
                  </a:cubicBezTo>
                  <a:cubicBezTo>
                    <a:pt x="975741" y="2252853"/>
                    <a:pt x="1012571" y="2184146"/>
                    <a:pt x="1049528" y="2120646"/>
                  </a:cubicBezTo>
                  <a:cubicBezTo>
                    <a:pt x="1086485" y="2057146"/>
                    <a:pt x="1123315" y="1993773"/>
                    <a:pt x="1160272" y="1930273"/>
                  </a:cubicBezTo>
                  <a:cubicBezTo>
                    <a:pt x="1170813" y="1909064"/>
                    <a:pt x="1170813" y="1909064"/>
                    <a:pt x="1170813" y="1909064"/>
                  </a:cubicBezTo>
                  <a:cubicBezTo>
                    <a:pt x="1144397" y="1914398"/>
                    <a:pt x="1144397" y="1914398"/>
                    <a:pt x="1144397" y="1914398"/>
                  </a:cubicBezTo>
                  <a:cubicBezTo>
                    <a:pt x="1128522" y="1919732"/>
                    <a:pt x="1117981" y="1930273"/>
                    <a:pt x="1112774" y="1935607"/>
                  </a:cubicBezTo>
                  <a:cubicBezTo>
                    <a:pt x="954532" y="2094230"/>
                    <a:pt x="796290" y="2252853"/>
                    <a:pt x="638048" y="2411603"/>
                  </a:cubicBezTo>
                  <a:cubicBezTo>
                    <a:pt x="616966" y="2427478"/>
                    <a:pt x="601091" y="2453894"/>
                    <a:pt x="585343" y="2475103"/>
                  </a:cubicBezTo>
                  <a:cubicBezTo>
                    <a:pt x="506222" y="2612644"/>
                    <a:pt x="421894" y="2750058"/>
                    <a:pt x="342773" y="2887599"/>
                  </a:cubicBezTo>
                  <a:cubicBezTo>
                    <a:pt x="321691" y="2919349"/>
                    <a:pt x="300609" y="2951099"/>
                    <a:pt x="279527" y="2988056"/>
                  </a:cubicBezTo>
                  <a:cubicBezTo>
                    <a:pt x="274193" y="3003931"/>
                    <a:pt x="274193" y="3003931"/>
                    <a:pt x="274193" y="3003931"/>
                  </a:cubicBezTo>
                  <a:cubicBezTo>
                    <a:pt x="290068" y="3003931"/>
                    <a:pt x="290068" y="3003931"/>
                    <a:pt x="290068" y="3003931"/>
                  </a:cubicBezTo>
                  <a:cubicBezTo>
                    <a:pt x="290068" y="2993390"/>
                    <a:pt x="290068" y="2993390"/>
                    <a:pt x="290068" y="2993390"/>
                  </a:cubicBezTo>
                  <a:cubicBezTo>
                    <a:pt x="300609" y="2998724"/>
                    <a:pt x="300609" y="2998724"/>
                    <a:pt x="300609" y="2998724"/>
                  </a:cubicBezTo>
                  <a:cubicBezTo>
                    <a:pt x="321691" y="2961767"/>
                    <a:pt x="337566" y="2930017"/>
                    <a:pt x="358648" y="2898267"/>
                  </a:cubicBezTo>
                  <a:cubicBezTo>
                    <a:pt x="443103" y="2760726"/>
                    <a:pt x="522097" y="2623312"/>
                    <a:pt x="606552" y="2485771"/>
                  </a:cubicBezTo>
                  <a:cubicBezTo>
                    <a:pt x="617093" y="2464562"/>
                    <a:pt x="638175" y="2443480"/>
                    <a:pt x="654050" y="2427605"/>
                  </a:cubicBezTo>
                  <a:cubicBezTo>
                    <a:pt x="812292" y="2268982"/>
                    <a:pt x="970534" y="2110359"/>
                    <a:pt x="1123442" y="1951609"/>
                  </a:cubicBezTo>
                  <a:cubicBezTo>
                    <a:pt x="1133983" y="1946275"/>
                    <a:pt x="1139317" y="1935734"/>
                    <a:pt x="1149858" y="1935734"/>
                  </a:cubicBezTo>
                  <a:cubicBezTo>
                    <a:pt x="1149858" y="1925193"/>
                    <a:pt x="1149858" y="1925193"/>
                    <a:pt x="1149858" y="1925193"/>
                  </a:cubicBezTo>
                  <a:cubicBezTo>
                    <a:pt x="1139317" y="1919859"/>
                    <a:pt x="1139317" y="1919859"/>
                    <a:pt x="1139317" y="1919859"/>
                  </a:cubicBezTo>
                  <a:cubicBezTo>
                    <a:pt x="1102360" y="1983359"/>
                    <a:pt x="1065530" y="2046732"/>
                    <a:pt x="1033780" y="2110232"/>
                  </a:cubicBezTo>
                  <a:cubicBezTo>
                    <a:pt x="996823" y="2173732"/>
                    <a:pt x="959993" y="2242439"/>
                    <a:pt x="923036" y="2305939"/>
                  </a:cubicBezTo>
                  <a:cubicBezTo>
                    <a:pt x="886079" y="2369439"/>
                    <a:pt x="849249" y="2432812"/>
                    <a:pt x="812292" y="2496312"/>
                  </a:cubicBezTo>
                  <a:cubicBezTo>
                    <a:pt x="780669" y="2559812"/>
                    <a:pt x="743712" y="2623185"/>
                    <a:pt x="706755" y="2681351"/>
                  </a:cubicBezTo>
                  <a:cubicBezTo>
                    <a:pt x="701421" y="2691892"/>
                    <a:pt x="701421" y="2691892"/>
                    <a:pt x="701421" y="2691892"/>
                  </a:cubicBezTo>
                  <a:cubicBezTo>
                    <a:pt x="706755" y="2697226"/>
                    <a:pt x="706755" y="2697226"/>
                    <a:pt x="706755" y="2697226"/>
                  </a:cubicBezTo>
                  <a:cubicBezTo>
                    <a:pt x="706755" y="2697226"/>
                    <a:pt x="712089" y="2702560"/>
                    <a:pt x="717296" y="2707767"/>
                  </a:cubicBezTo>
                  <a:cubicBezTo>
                    <a:pt x="722630" y="2707767"/>
                    <a:pt x="722630" y="2707767"/>
                    <a:pt x="722630" y="2707767"/>
                  </a:cubicBezTo>
                  <a:cubicBezTo>
                    <a:pt x="1271143" y="2707767"/>
                    <a:pt x="1819783" y="2707767"/>
                    <a:pt x="2373630" y="2707767"/>
                  </a:cubicBezTo>
                  <a:cubicBezTo>
                    <a:pt x="2373630" y="2697226"/>
                    <a:pt x="2373630" y="2697226"/>
                    <a:pt x="2373630" y="2697226"/>
                  </a:cubicBezTo>
                  <a:cubicBezTo>
                    <a:pt x="2363089" y="2697226"/>
                    <a:pt x="2363089" y="2697226"/>
                    <a:pt x="2363089" y="2697226"/>
                  </a:cubicBezTo>
                  <a:cubicBezTo>
                    <a:pt x="2363089" y="2797683"/>
                    <a:pt x="2363089" y="2892933"/>
                    <a:pt x="2363089" y="2993390"/>
                  </a:cubicBezTo>
                  <a:cubicBezTo>
                    <a:pt x="2373630" y="2993390"/>
                    <a:pt x="2373630" y="2993390"/>
                    <a:pt x="2373630" y="2993390"/>
                  </a:cubicBezTo>
                  <a:cubicBezTo>
                    <a:pt x="2373630" y="2982849"/>
                    <a:pt x="2373630" y="2982849"/>
                    <a:pt x="2373630" y="2982849"/>
                  </a:cubicBezTo>
                  <a:cubicBezTo>
                    <a:pt x="1682623" y="2982849"/>
                    <a:pt x="986409" y="2982849"/>
                    <a:pt x="290195" y="2982849"/>
                  </a:cubicBezTo>
                  <a:cubicBezTo>
                    <a:pt x="290195" y="2993390"/>
                    <a:pt x="290195" y="2993390"/>
                    <a:pt x="290195" y="2993390"/>
                  </a:cubicBezTo>
                  <a:cubicBezTo>
                    <a:pt x="300736" y="2998724"/>
                    <a:pt x="300736" y="2998724"/>
                    <a:pt x="300736" y="2998724"/>
                  </a:cubicBezTo>
                  <a:lnTo>
                    <a:pt x="290195" y="2993390"/>
                  </a:lnTo>
                  <a:close/>
                  <a:moveTo>
                    <a:pt x="4625848" y="2750185"/>
                  </a:moveTo>
                  <a:cubicBezTo>
                    <a:pt x="4631182" y="2760726"/>
                    <a:pt x="4631182" y="2760726"/>
                    <a:pt x="4631182" y="2760726"/>
                  </a:cubicBezTo>
                  <a:cubicBezTo>
                    <a:pt x="5005705" y="2559812"/>
                    <a:pt x="5374894" y="2358771"/>
                    <a:pt x="5749417" y="2163191"/>
                  </a:cubicBezTo>
                  <a:cubicBezTo>
                    <a:pt x="5759958" y="2157857"/>
                    <a:pt x="5759958" y="2157857"/>
                    <a:pt x="5759958" y="2157857"/>
                  </a:cubicBezTo>
                  <a:cubicBezTo>
                    <a:pt x="5754624" y="2147316"/>
                    <a:pt x="5754624" y="2147316"/>
                    <a:pt x="5754624" y="2147316"/>
                  </a:cubicBezTo>
                  <a:cubicBezTo>
                    <a:pt x="5701919" y="2046859"/>
                    <a:pt x="5649087" y="1951609"/>
                    <a:pt x="5596382" y="1851152"/>
                  </a:cubicBezTo>
                  <a:cubicBezTo>
                    <a:pt x="5591048" y="1840611"/>
                    <a:pt x="5591048" y="1840611"/>
                    <a:pt x="5591048" y="1840611"/>
                  </a:cubicBezTo>
                  <a:cubicBezTo>
                    <a:pt x="5580507" y="1851152"/>
                    <a:pt x="5580507" y="1851152"/>
                    <a:pt x="5580507" y="1851152"/>
                  </a:cubicBezTo>
                  <a:cubicBezTo>
                    <a:pt x="5422265" y="1999234"/>
                    <a:pt x="5274564" y="2141982"/>
                    <a:pt x="5116322" y="2295398"/>
                  </a:cubicBezTo>
                  <a:cubicBezTo>
                    <a:pt x="5121656" y="2305939"/>
                    <a:pt x="5121656" y="2305939"/>
                    <a:pt x="5121656" y="2305939"/>
                  </a:cubicBezTo>
                  <a:cubicBezTo>
                    <a:pt x="5132197" y="2300605"/>
                    <a:pt x="5132197" y="2300605"/>
                    <a:pt x="5132197" y="2300605"/>
                  </a:cubicBezTo>
                  <a:cubicBezTo>
                    <a:pt x="5079492" y="2178939"/>
                    <a:pt x="5031994" y="2062607"/>
                    <a:pt x="4984496" y="1946275"/>
                  </a:cubicBezTo>
                  <a:cubicBezTo>
                    <a:pt x="4979162" y="1940941"/>
                    <a:pt x="4979162" y="1940941"/>
                    <a:pt x="4979162" y="1940941"/>
                  </a:cubicBezTo>
                  <a:cubicBezTo>
                    <a:pt x="4968621" y="1940941"/>
                    <a:pt x="4968621" y="1940941"/>
                    <a:pt x="4968621" y="1940941"/>
                  </a:cubicBezTo>
                  <a:cubicBezTo>
                    <a:pt x="4783963" y="1977898"/>
                    <a:pt x="4599432" y="2009648"/>
                    <a:pt x="4409567" y="2041398"/>
                  </a:cubicBezTo>
                  <a:cubicBezTo>
                    <a:pt x="4399026" y="2046732"/>
                    <a:pt x="4399026" y="2046732"/>
                    <a:pt x="4399026" y="2046732"/>
                  </a:cubicBezTo>
                  <a:cubicBezTo>
                    <a:pt x="4404360" y="2057273"/>
                    <a:pt x="4404360" y="2057273"/>
                    <a:pt x="4404360" y="2057273"/>
                  </a:cubicBezTo>
                  <a:cubicBezTo>
                    <a:pt x="4472940" y="2289937"/>
                    <a:pt x="4541520" y="2517394"/>
                    <a:pt x="4615307" y="2755392"/>
                  </a:cubicBezTo>
                  <a:cubicBezTo>
                    <a:pt x="4620641" y="2765933"/>
                    <a:pt x="4620641" y="2765933"/>
                    <a:pt x="4620641" y="2765933"/>
                  </a:cubicBezTo>
                  <a:cubicBezTo>
                    <a:pt x="4631182" y="2760599"/>
                    <a:pt x="4631182" y="2760599"/>
                    <a:pt x="4631182" y="2760599"/>
                  </a:cubicBezTo>
                  <a:cubicBezTo>
                    <a:pt x="4625848" y="2750058"/>
                    <a:pt x="4625848" y="2750058"/>
                    <a:pt x="4625848" y="2750058"/>
                  </a:cubicBezTo>
                  <a:cubicBezTo>
                    <a:pt x="4636389" y="2750058"/>
                    <a:pt x="4636389" y="2750058"/>
                    <a:pt x="4636389" y="2750058"/>
                  </a:cubicBezTo>
                  <a:cubicBezTo>
                    <a:pt x="4562602" y="2512060"/>
                    <a:pt x="4494022" y="2284730"/>
                    <a:pt x="4420108" y="2051939"/>
                  </a:cubicBezTo>
                  <a:cubicBezTo>
                    <a:pt x="4409567" y="2051939"/>
                    <a:pt x="4409567" y="2051939"/>
                    <a:pt x="4409567" y="2051939"/>
                  </a:cubicBezTo>
                  <a:cubicBezTo>
                    <a:pt x="4414901" y="2062480"/>
                    <a:pt x="4414901" y="2062480"/>
                    <a:pt x="4414901" y="2062480"/>
                  </a:cubicBezTo>
                  <a:cubicBezTo>
                    <a:pt x="4604766" y="2030730"/>
                    <a:pt x="4789424" y="1993773"/>
                    <a:pt x="4973955" y="1962023"/>
                  </a:cubicBezTo>
                  <a:cubicBezTo>
                    <a:pt x="4973955" y="1951482"/>
                    <a:pt x="4973955" y="1951482"/>
                    <a:pt x="4973955" y="1951482"/>
                  </a:cubicBezTo>
                  <a:cubicBezTo>
                    <a:pt x="4963414" y="1956816"/>
                    <a:pt x="4963414" y="1956816"/>
                    <a:pt x="4963414" y="1956816"/>
                  </a:cubicBezTo>
                  <a:cubicBezTo>
                    <a:pt x="5010912" y="2073148"/>
                    <a:pt x="5058410" y="2189480"/>
                    <a:pt x="5111115" y="2305812"/>
                  </a:cubicBezTo>
                  <a:cubicBezTo>
                    <a:pt x="5116449" y="2321687"/>
                    <a:pt x="5116449" y="2321687"/>
                    <a:pt x="5116449" y="2321687"/>
                  </a:cubicBezTo>
                  <a:cubicBezTo>
                    <a:pt x="5126990" y="2311146"/>
                    <a:pt x="5126990" y="2311146"/>
                    <a:pt x="5126990" y="2311146"/>
                  </a:cubicBezTo>
                  <a:cubicBezTo>
                    <a:pt x="5285232" y="2157730"/>
                    <a:pt x="5438140" y="2014982"/>
                    <a:pt x="5596382" y="1861693"/>
                  </a:cubicBezTo>
                  <a:cubicBezTo>
                    <a:pt x="5585841" y="1856359"/>
                    <a:pt x="5585841" y="1856359"/>
                    <a:pt x="5585841" y="1856359"/>
                  </a:cubicBezTo>
                  <a:cubicBezTo>
                    <a:pt x="5580507" y="1861693"/>
                    <a:pt x="5580507" y="1861693"/>
                    <a:pt x="5580507" y="1861693"/>
                  </a:cubicBezTo>
                  <a:cubicBezTo>
                    <a:pt x="5633212" y="1962150"/>
                    <a:pt x="5680710" y="2057400"/>
                    <a:pt x="5733415" y="2157857"/>
                  </a:cubicBezTo>
                  <a:cubicBezTo>
                    <a:pt x="5743956" y="2152523"/>
                    <a:pt x="5743956" y="2152523"/>
                    <a:pt x="5743956" y="2152523"/>
                  </a:cubicBezTo>
                  <a:cubicBezTo>
                    <a:pt x="5738622" y="2141982"/>
                    <a:pt x="5738622" y="2141982"/>
                    <a:pt x="5738622" y="2141982"/>
                  </a:cubicBezTo>
                  <a:cubicBezTo>
                    <a:pt x="5364099" y="2342896"/>
                    <a:pt x="4994910" y="2538603"/>
                    <a:pt x="4620387" y="2744851"/>
                  </a:cubicBezTo>
                  <a:cubicBezTo>
                    <a:pt x="4625721" y="2750185"/>
                    <a:pt x="4625721" y="2750185"/>
                    <a:pt x="4625721" y="2750185"/>
                  </a:cubicBezTo>
                  <a:cubicBezTo>
                    <a:pt x="4636262" y="2750185"/>
                    <a:pt x="4636262" y="2750185"/>
                    <a:pt x="4636262" y="2750185"/>
                  </a:cubicBezTo>
                  <a:lnTo>
                    <a:pt x="4625721" y="2750185"/>
                  </a:lnTo>
                  <a:close/>
                  <a:moveTo>
                    <a:pt x="8544687" y="2914142"/>
                  </a:moveTo>
                  <a:cubicBezTo>
                    <a:pt x="8550021" y="2919476"/>
                    <a:pt x="8550021" y="2919476"/>
                    <a:pt x="8550021" y="2919476"/>
                  </a:cubicBezTo>
                  <a:cubicBezTo>
                    <a:pt x="8555355" y="2919476"/>
                    <a:pt x="8555355" y="2914142"/>
                    <a:pt x="8560562" y="2908935"/>
                  </a:cubicBezTo>
                  <a:cubicBezTo>
                    <a:pt x="8565769" y="2903728"/>
                    <a:pt x="8565896" y="2903601"/>
                    <a:pt x="8565896" y="2903601"/>
                  </a:cubicBezTo>
                  <a:cubicBezTo>
                    <a:pt x="8555355" y="2898267"/>
                    <a:pt x="8555355" y="2898267"/>
                    <a:pt x="8555355" y="2898267"/>
                  </a:cubicBezTo>
                  <a:cubicBezTo>
                    <a:pt x="8544814" y="2887726"/>
                    <a:pt x="8534273" y="2887726"/>
                    <a:pt x="8528939" y="2877058"/>
                  </a:cubicBezTo>
                  <a:cubicBezTo>
                    <a:pt x="8217789" y="2565019"/>
                    <a:pt x="7906512" y="2252980"/>
                    <a:pt x="7595362" y="1941068"/>
                  </a:cubicBezTo>
                  <a:cubicBezTo>
                    <a:pt x="7257796" y="1602613"/>
                    <a:pt x="6920230" y="1264158"/>
                    <a:pt x="6577330" y="925703"/>
                  </a:cubicBezTo>
                  <a:cubicBezTo>
                    <a:pt x="6571996" y="915162"/>
                    <a:pt x="6566789" y="909828"/>
                    <a:pt x="6556248" y="904494"/>
                  </a:cubicBezTo>
                  <a:cubicBezTo>
                    <a:pt x="6550914" y="899160"/>
                    <a:pt x="6540373" y="893953"/>
                    <a:pt x="6529832" y="888619"/>
                  </a:cubicBezTo>
                  <a:cubicBezTo>
                    <a:pt x="6424295" y="878078"/>
                    <a:pt x="6318885" y="867410"/>
                    <a:pt x="6208141" y="862203"/>
                  </a:cubicBezTo>
                  <a:cubicBezTo>
                    <a:pt x="6129020" y="856869"/>
                    <a:pt x="6055233" y="856869"/>
                    <a:pt x="5976112" y="851662"/>
                  </a:cubicBezTo>
                  <a:cubicBezTo>
                    <a:pt x="5928614" y="846328"/>
                    <a:pt x="5881116" y="846328"/>
                    <a:pt x="5823204" y="841121"/>
                  </a:cubicBezTo>
                  <a:cubicBezTo>
                    <a:pt x="5802122" y="841121"/>
                    <a:pt x="5802122" y="841121"/>
                    <a:pt x="5802122" y="841121"/>
                  </a:cubicBezTo>
                  <a:cubicBezTo>
                    <a:pt x="5812663" y="856996"/>
                    <a:pt x="5812663" y="856996"/>
                    <a:pt x="5812663" y="856996"/>
                  </a:cubicBezTo>
                  <a:cubicBezTo>
                    <a:pt x="5849620" y="904621"/>
                    <a:pt x="5881243" y="941578"/>
                    <a:pt x="5907659" y="978662"/>
                  </a:cubicBezTo>
                  <a:cubicBezTo>
                    <a:pt x="5912993" y="989203"/>
                    <a:pt x="5923534" y="999871"/>
                    <a:pt x="5934075" y="1005078"/>
                  </a:cubicBezTo>
                  <a:cubicBezTo>
                    <a:pt x="5944616" y="1010285"/>
                    <a:pt x="5955157" y="1010412"/>
                    <a:pt x="5965698" y="1010412"/>
                  </a:cubicBezTo>
                  <a:cubicBezTo>
                    <a:pt x="6134481" y="1015746"/>
                    <a:pt x="6298057" y="1020953"/>
                    <a:pt x="6461506" y="1026287"/>
                  </a:cubicBezTo>
                  <a:cubicBezTo>
                    <a:pt x="6477381" y="1026287"/>
                    <a:pt x="6498463" y="1036828"/>
                    <a:pt x="6509004" y="1047496"/>
                  </a:cubicBezTo>
                  <a:cubicBezTo>
                    <a:pt x="6714744" y="1248410"/>
                    <a:pt x="6925691" y="1454658"/>
                    <a:pt x="7131431" y="1660906"/>
                  </a:cubicBezTo>
                  <a:cubicBezTo>
                    <a:pt x="7500620" y="2020570"/>
                    <a:pt x="7869809" y="2385441"/>
                    <a:pt x="8239125" y="2744978"/>
                  </a:cubicBezTo>
                  <a:cubicBezTo>
                    <a:pt x="8244459" y="2755519"/>
                    <a:pt x="8249666" y="2760853"/>
                    <a:pt x="8260207" y="2776728"/>
                  </a:cubicBezTo>
                  <a:cubicBezTo>
                    <a:pt x="8270748" y="2771394"/>
                    <a:pt x="8270748" y="2771394"/>
                    <a:pt x="8270748" y="2771394"/>
                  </a:cubicBezTo>
                  <a:cubicBezTo>
                    <a:pt x="8270748" y="2760853"/>
                    <a:pt x="8270748" y="2760853"/>
                    <a:pt x="8270748" y="2760853"/>
                  </a:cubicBezTo>
                  <a:cubicBezTo>
                    <a:pt x="7933182" y="2766187"/>
                    <a:pt x="7611364" y="2771394"/>
                    <a:pt x="7284339" y="2771394"/>
                  </a:cubicBezTo>
                  <a:cubicBezTo>
                    <a:pt x="7263257" y="2771394"/>
                    <a:pt x="7263257" y="2771394"/>
                    <a:pt x="7263257" y="2771394"/>
                  </a:cubicBezTo>
                  <a:cubicBezTo>
                    <a:pt x="7273798" y="2787269"/>
                    <a:pt x="7273798" y="2787269"/>
                    <a:pt x="7273798" y="2787269"/>
                  </a:cubicBezTo>
                  <a:cubicBezTo>
                    <a:pt x="7305421" y="2829560"/>
                    <a:pt x="7331837" y="2861310"/>
                    <a:pt x="7352919" y="2893060"/>
                  </a:cubicBezTo>
                  <a:cubicBezTo>
                    <a:pt x="7358253" y="2908935"/>
                    <a:pt x="7368794" y="2914269"/>
                    <a:pt x="7384542" y="2919476"/>
                  </a:cubicBezTo>
                  <a:cubicBezTo>
                    <a:pt x="7395083" y="2924810"/>
                    <a:pt x="7405624" y="2930017"/>
                    <a:pt x="7421499" y="2930017"/>
                  </a:cubicBezTo>
                  <a:cubicBezTo>
                    <a:pt x="7695819" y="2924683"/>
                    <a:pt x="7964805" y="2924683"/>
                    <a:pt x="8238998" y="2924683"/>
                  </a:cubicBezTo>
                  <a:cubicBezTo>
                    <a:pt x="8328660" y="2924683"/>
                    <a:pt x="8418322" y="2924683"/>
                    <a:pt x="8513318" y="2924683"/>
                  </a:cubicBezTo>
                  <a:cubicBezTo>
                    <a:pt x="8523859" y="2924683"/>
                    <a:pt x="8534400" y="2924683"/>
                    <a:pt x="8544941" y="2924683"/>
                  </a:cubicBezTo>
                  <a:cubicBezTo>
                    <a:pt x="8550275" y="2924683"/>
                    <a:pt x="8550275" y="2924683"/>
                    <a:pt x="8550275" y="2924683"/>
                  </a:cubicBezTo>
                  <a:cubicBezTo>
                    <a:pt x="8550275" y="2919349"/>
                    <a:pt x="8550275" y="2919349"/>
                    <a:pt x="8550275" y="2919349"/>
                  </a:cubicBezTo>
                  <a:cubicBezTo>
                    <a:pt x="8544941" y="2914015"/>
                    <a:pt x="8544941" y="2914015"/>
                    <a:pt x="8544941" y="2914015"/>
                  </a:cubicBezTo>
                  <a:cubicBezTo>
                    <a:pt x="8544941" y="2903474"/>
                    <a:pt x="8544941" y="2903474"/>
                    <a:pt x="8544941" y="2903474"/>
                  </a:cubicBezTo>
                  <a:cubicBezTo>
                    <a:pt x="8534400" y="2903474"/>
                    <a:pt x="8523859" y="2903474"/>
                    <a:pt x="8513318" y="2903474"/>
                  </a:cubicBezTo>
                  <a:cubicBezTo>
                    <a:pt x="8418322" y="2903474"/>
                    <a:pt x="8328660" y="2903474"/>
                    <a:pt x="8238998" y="2903474"/>
                  </a:cubicBezTo>
                  <a:cubicBezTo>
                    <a:pt x="7964678" y="2903474"/>
                    <a:pt x="7695692" y="2903474"/>
                    <a:pt x="7421499" y="2908808"/>
                  </a:cubicBezTo>
                  <a:cubicBezTo>
                    <a:pt x="7405624" y="2908808"/>
                    <a:pt x="7400417" y="2903474"/>
                    <a:pt x="7389876" y="2903474"/>
                  </a:cubicBezTo>
                  <a:cubicBezTo>
                    <a:pt x="7384542" y="2898140"/>
                    <a:pt x="7379335" y="2892933"/>
                    <a:pt x="7368794" y="2882265"/>
                  </a:cubicBezTo>
                  <a:cubicBezTo>
                    <a:pt x="7347712" y="2845308"/>
                    <a:pt x="7321296" y="2813558"/>
                    <a:pt x="7289673" y="2776474"/>
                  </a:cubicBezTo>
                  <a:cubicBezTo>
                    <a:pt x="7284339" y="2781808"/>
                    <a:pt x="7284339" y="2781808"/>
                    <a:pt x="7284339" y="2781808"/>
                  </a:cubicBezTo>
                  <a:cubicBezTo>
                    <a:pt x="7284339" y="2792349"/>
                    <a:pt x="7284339" y="2792349"/>
                    <a:pt x="7284339" y="2792349"/>
                  </a:cubicBezTo>
                  <a:cubicBezTo>
                    <a:pt x="7611364" y="2792349"/>
                    <a:pt x="7938389" y="2787015"/>
                    <a:pt x="8270748" y="2781808"/>
                  </a:cubicBezTo>
                  <a:cubicBezTo>
                    <a:pt x="8291830" y="2781808"/>
                    <a:pt x="8291830" y="2781808"/>
                    <a:pt x="8291830" y="2781808"/>
                  </a:cubicBezTo>
                  <a:cubicBezTo>
                    <a:pt x="8275955" y="2765933"/>
                    <a:pt x="8275955" y="2765933"/>
                    <a:pt x="8275955" y="2765933"/>
                  </a:cubicBezTo>
                  <a:cubicBezTo>
                    <a:pt x="8265414" y="2750058"/>
                    <a:pt x="8260080" y="2739517"/>
                    <a:pt x="8249539" y="2734183"/>
                  </a:cubicBezTo>
                  <a:cubicBezTo>
                    <a:pt x="7885557" y="2369312"/>
                    <a:pt x="7516368" y="2004441"/>
                    <a:pt x="7147179" y="1644777"/>
                  </a:cubicBezTo>
                  <a:cubicBezTo>
                    <a:pt x="6936232" y="1438529"/>
                    <a:pt x="6730492" y="1232281"/>
                    <a:pt x="6524752" y="1031367"/>
                  </a:cubicBezTo>
                  <a:cubicBezTo>
                    <a:pt x="6508877" y="1015492"/>
                    <a:pt x="6482588" y="1004951"/>
                    <a:pt x="6461506" y="1004951"/>
                  </a:cubicBezTo>
                  <a:cubicBezTo>
                    <a:pt x="6298057" y="999617"/>
                    <a:pt x="6134481" y="994410"/>
                    <a:pt x="5971032" y="989076"/>
                  </a:cubicBezTo>
                  <a:cubicBezTo>
                    <a:pt x="5955157" y="989076"/>
                    <a:pt x="5949950" y="989076"/>
                    <a:pt x="5944616" y="983742"/>
                  </a:cubicBezTo>
                  <a:cubicBezTo>
                    <a:pt x="5934075" y="983742"/>
                    <a:pt x="5928741" y="978408"/>
                    <a:pt x="5923534" y="967867"/>
                  </a:cubicBezTo>
                  <a:cubicBezTo>
                    <a:pt x="5897118" y="930910"/>
                    <a:pt x="5865495" y="888492"/>
                    <a:pt x="5833872" y="846201"/>
                  </a:cubicBezTo>
                  <a:cubicBezTo>
                    <a:pt x="5823331" y="851535"/>
                    <a:pt x="5823331" y="851535"/>
                    <a:pt x="5823331" y="851535"/>
                  </a:cubicBezTo>
                  <a:cubicBezTo>
                    <a:pt x="5823331" y="862076"/>
                    <a:pt x="5823331" y="862076"/>
                    <a:pt x="5823331" y="862076"/>
                  </a:cubicBezTo>
                  <a:cubicBezTo>
                    <a:pt x="5876036" y="867410"/>
                    <a:pt x="5923534" y="867410"/>
                    <a:pt x="5976239" y="872617"/>
                  </a:cubicBezTo>
                  <a:cubicBezTo>
                    <a:pt x="6050026" y="877951"/>
                    <a:pt x="6129147" y="877951"/>
                    <a:pt x="6208268" y="883158"/>
                  </a:cubicBezTo>
                  <a:cubicBezTo>
                    <a:pt x="6313805" y="888492"/>
                    <a:pt x="6424549" y="899033"/>
                    <a:pt x="6529959" y="909574"/>
                  </a:cubicBezTo>
                  <a:cubicBezTo>
                    <a:pt x="6535293" y="914908"/>
                    <a:pt x="6540500" y="914908"/>
                    <a:pt x="6545834" y="920115"/>
                  </a:cubicBezTo>
                  <a:cubicBezTo>
                    <a:pt x="6551168" y="925322"/>
                    <a:pt x="6556375" y="930656"/>
                    <a:pt x="6566916" y="935990"/>
                  </a:cubicBezTo>
                  <a:cubicBezTo>
                    <a:pt x="6904482" y="1279779"/>
                    <a:pt x="7242048" y="1618234"/>
                    <a:pt x="7579614" y="1956689"/>
                  </a:cubicBezTo>
                  <a:cubicBezTo>
                    <a:pt x="7890764" y="2268728"/>
                    <a:pt x="8202041" y="2580767"/>
                    <a:pt x="8513191" y="2892679"/>
                  </a:cubicBezTo>
                  <a:cubicBezTo>
                    <a:pt x="8523732" y="2903220"/>
                    <a:pt x="8534273" y="2908554"/>
                    <a:pt x="8544814" y="2913888"/>
                  </a:cubicBezTo>
                  <a:cubicBezTo>
                    <a:pt x="8550148" y="2903347"/>
                    <a:pt x="8550148" y="2903347"/>
                    <a:pt x="8550148" y="2903347"/>
                  </a:cubicBezTo>
                  <a:cubicBezTo>
                    <a:pt x="8544814" y="2898013"/>
                    <a:pt x="8544814" y="2898013"/>
                    <a:pt x="8544814" y="2898013"/>
                  </a:cubicBezTo>
                  <a:cubicBezTo>
                    <a:pt x="8539480" y="2903347"/>
                    <a:pt x="8539480" y="2903347"/>
                    <a:pt x="8534273" y="2908554"/>
                  </a:cubicBezTo>
                  <a:cubicBezTo>
                    <a:pt x="8544814" y="2913888"/>
                    <a:pt x="8544814" y="2913888"/>
                    <a:pt x="8544814" y="2913888"/>
                  </a:cubicBezTo>
                  <a:cubicBezTo>
                    <a:pt x="8544814" y="2903347"/>
                    <a:pt x="8544814" y="2903347"/>
                    <a:pt x="8544814" y="2903347"/>
                  </a:cubicBezTo>
                  <a:lnTo>
                    <a:pt x="8544814" y="2913888"/>
                  </a:lnTo>
                  <a:close/>
                  <a:moveTo>
                    <a:pt x="2421001" y="2977388"/>
                  </a:moveTo>
                  <a:cubicBezTo>
                    <a:pt x="2426335" y="2987929"/>
                    <a:pt x="2426335" y="2987929"/>
                    <a:pt x="2426335" y="2987929"/>
                  </a:cubicBezTo>
                  <a:cubicBezTo>
                    <a:pt x="2442210" y="2982595"/>
                    <a:pt x="2447417" y="2982595"/>
                    <a:pt x="2457958" y="2977388"/>
                  </a:cubicBezTo>
                  <a:cubicBezTo>
                    <a:pt x="2843022" y="2797556"/>
                    <a:pt x="3228086" y="2623058"/>
                    <a:pt x="3613150" y="2448560"/>
                  </a:cubicBezTo>
                  <a:cubicBezTo>
                    <a:pt x="3623691" y="2443226"/>
                    <a:pt x="3629025" y="2438019"/>
                    <a:pt x="3634232" y="2432685"/>
                  </a:cubicBezTo>
                  <a:cubicBezTo>
                    <a:pt x="3639566" y="2422144"/>
                    <a:pt x="3639566" y="2416810"/>
                    <a:pt x="3639566" y="2406269"/>
                  </a:cubicBezTo>
                  <a:cubicBezTo>
                    <a:pt x="3639566" y="2406269"/>
                    <a:pt x="3639566" y="2400935"/>
                    <a:pt x="3639566" y="2395728"/>
                  </a:cubicBezTo>
                  <a:cubicBezTo>
                    <a:pt x="3629025" y="2321687"/>
                    <a:pt x="3618484" y="2242312"/>
                    <a:pt x="3602609" y="2168271"/>
                  </a:cubicBezTo>
                  <a:cubicBezTo>
                    <a:pt x="3602609" y="2157730"/>
                    <a:pt x="3597275" y="2152396"/>
                    <a:pt x="3592068" y="2147062"/>
                  </a:cubicBezTo>
                  <a:cubicBezTo>
                    <a:pt x="3586734" y="2136521"/>
                    <a:pt x="3581527" y="2131187"/>
                    <a:pt x="3576193" y="2131187"/>
                  </a:cubicBezTo>
                  <a:cubicBezTo>
                    <a:pt x="3444367" y="2062480"/>
                    <a:pt x="3312414" y="1998980"/>
                    <a:pt x="3180588" y="1935480"/>
                  </a:cubicBezTo>
                  <a:cubicBezTo>
                    <a:pt x="3170047" y="1930146"/>
                    <a:pt x="3159506" y="1924939"/>
                    <a:pt x="3148965" y="1924939"/>
                  </a:cubicBezTo>
                  <a:cubicBezTo>
                    <a:pt x="3148965" y="1924939"/>
                    <a:pt x="3143631" y="1924939"/>
                    <a:pt x="3143631" y="1924939"/>
                  </a:cubicBezTo>
                  <a:cubicBezTo>
                    <a:pt x="3138297" y="1930273"/>
                    <a:pt x="3138297" y="1930273"/>
                    <a:pt x="3133090" y="1930273"/>
                  </a:cubicBezTo>
                  <a:cubicBezTo>
                    <a:pt x="3122549" y="1946148"/>
                    <a:pt x="3117215" y="1962023"/>
                    <a:pt x="3117215" y="1977898"/>
                  </a:cubicBezTo>
                  <a:cubicBezTo>
                    <a:pt x="3127756" y="1977898"/>
                    <a:pt x="3127756" y="1977898"/>
                    <a:pt x="3127756" y="1977898"/>
                  </a:cubicBezTo>
                  <a:cubicBezTo>
                    <a:pt x="3117215" y="1977898"/>
                    <a:pt x="3117215" y="1977898"/>
                    <a:pt x="3117215" y="1977898"/>
                  </a:cubicBezTo>
                  <a:cubicBezTo>
                    <a:pt x="3122549" y="2083689"/>
                    <a:pt x="3133090" y="2189480"/>
                    <a:pt x="3143631" y="2295144"/>
                  </a:cubicBezTo>
                  <a:cubicBezTo>
                    <a:pt x="3143631" y="2300478"/>
                    <a:pt x="3143631" y="2300478"/>
                    <a:pt x="3143631" y="2305685"/>
                  </a:cubicBezTo>
                  <a:cubicBezTo>
                    <a:pt x="3143631" y="2310892"/>
                    <a:pt x="3143631" y="2316226"/>
                    <a:pt x="3138297" y="2321560"/>
                  </a:cubicBezTo>
                  <a:cubicBezTo>
                    <a:pt x="3138297" y="2326894"/>
                    <a:pt x="3132963" y="2332101"/>
                    <a:pt x="3122422" y="2337435"/>
                  </a:cubicBezTo>
                  <a:cubicBezTo>
                    <a:pt x="3016885" y="2385060"/>
                    <a:pt x="2911475" y="2437892"/>
                    <a:pt x="2805938" y="2490851"/>
                  </a:cubicBezTo>
                  <a:cubicBezTo>
                    <a:pt x="2790063" y="2496185"/>
                    <a:pt x="2779522" y="2501392"/>
                    <a:pt x="2768981" y="2517267"/>
                  </a:cubicBezTo>
                  <a:cubicBezTo>
                    <a:pt x="2684526" y="2612517"/>
                    <a:pt x="2584323" y="2660015"/>
                    <a:pt x="2457831" y="2665349"/>
                  </a:cubicBezTo>
                  <a:cubicBezTo>
                    <a:pt x="2452497" y="2665349"/>
                    <a:pt x="2441956" y="2665349"/>
                    <a:pt x="2431415" y="2670683"/>
                  </a:cubicBezTo>
                  <a:cubicBezTo>
                    <a:pt x="2426081" y="2676017"/>
                    <a:pt x="2420874" y="2681224"/>
                    <a:pt x="2415540" y="2686558"/>
                  </a:cubicBezTo>
                  <a:cubicBezTo>
                    <a:pt x="2415540" y="2691892"/>
                    <a:pt x="2410206" y="2697099"/>
                    <a:pt x="2410206" y="2707767"/>
                  </a:cubicBezTo>
                  <a:cubicBezTo>
                    <a:pt x="2410206" y="2750058"/>
                    <a:pt x="2410206" y="2797683"/>
                    <a:pt x="2410206" y="2839974"/>
                  </a:cubicBezTo>
                  <a:cubicBezTo>
                    <a:pt x="2410206" y="2887599"/>
                    <a:pt x="2410206" y="2929890"/>
                    <a:pt x="2410206" y="2977515"/>
                  </a:cubicBezTo>
                  <a:cubicBezTo>
                    <a:pt x="2410206" y="2993390"/>
                    <a:pt x="2410206" y="2993390"/>
                    <a:pt x="2410206" y="2993390"/>
                  </a:cubicBezTo>
                  <a:cubicBezTo>
                    <a:pt x="2426081" y="2988056"/>
                    <a:pt x="2426081" y="2988056"/>
                    <a:pt x="2426081" y="2988056"/>
                  </a:cubicBezTo>
                  <a:cubicBezTo>
                    <a:pt x="2420747" y="2977515"/>
                    <a:pt x="2420747" y="2977515"/>
                    <a:pt x="2420747" y="2977515"/>
                  </a:cubicBezTo>
                  <a:cubicBezTo>
                    <a:pt x="2431288" y="2977515"/>
                    <a:pt x="2431288" y="2977515"/>
                    <a:pt x="2431288" y="2977515"/>
                  </a:cubicBezTo>
                  <a:cubicBezTo>
                    <a:pt x="2431288" y="2929890"/>
                    <a:pt x="2431288" y="2887599"/>
                    <a:pt x="2431288" y="2839974"/>
                  </a:cubicBezTo>
                  <a:cubicBezTo>
                    <a:pt x="2431288" y="2797683"/>
                    <a:pt x="2431288" y="2750058"/>
                    <a:pt x="2431288" y="2707767"/>
                  </a:cubicBezTo>
                  <a:cubicBezTo>
                    <a:pt x="2431288" y="2702433"/>
                    <a:pt x="2436622" y="2697226"/>
                    <a:pt x="2436622" y="2697226"/>
                  </a:cubicBezTo>
                  <a:cubicBezTo>
                    <a:pt x="2436622" y="2691892"/>
                    <a:pt x="2441956" y="2691892"/>
                    <a:pt x="2441956" y="2686685"/>
                  </a:cubicBezTo>
                  <a:cubicBezTo>
                    <a:pt x="2447290" y="2686685"/>
                    <a:pt x="2452497" y="2686685"/>
                    <a:pt x="2457831" y="2686685"/>
                  </a:cubicBezTo>
                  <a:cubicBezTo>
                    <a:pt x="2589657" y="2681351"/>
                    <a:pt x="2700401" y="2628519"/>
                    <a:pt x="2784856" y="2528062"/>
                  </a:cubicBezTo>
                  <a:cubicBezTo>
                    <a:pt x="2790190" y="2522728"/>
                    <a:pt x="2800731" y="2517521"/>
                    <a:pt x="2811272" y="2506853"/>
                  </a:cubicBezTo>
                  <a:cubicBezTo>
                    <a:pt x="2916809" y="2459228"/>
                    <a:pt x="3022219" y="2406396"/>
                    <a:pt x="3127756" y="2353437"/>
                  </a:cubicBezTo>
                  <a:cubicBezTo>
                    <a:pt x="3143631" y="2348103"/>
                    <a:pt x="3148838" y="2342896"/>
                    <a:pt x="3159379" y="2337562"/>
                  </a:cubicBezTo>
                  <a:cubicBezTo>
                    <a:pt x="3164713" y="2327021"/>
                    <a:pt x="3164713" y="2316353"/>
                    <a:pt x="3164713" y="2305812"/>
                  </a:cubicBezTo>
                  <a:cubicBezTo>
                    <a:pt x="3164713" y="2300478"/>
                    <a:pt x="3164713" y="2295271"/>
                    <a:pt x="3164713" y="2295271"/>
                  </a:cubicBezTo>
                  <a:cubicBezTo>
                    <a:pt x="3154172" y="2189480"/>
                    <a:pt x="3143631" y="2083689"/>
                    <a:pt x="3138297" y="1978025"/>
                  </a:cubicBezTo>
                  <a:cubicBezTo>
                    <a:pt x="3138297" y="1967484"/>
                    <a:pt x="3143631" y="1951609"/>
                    <a:pt x="3148838" y="1946275"/>
                  </a:cubicBezTo>
                  <a:cubicBezTo>
                    <a:pt x="3143504" y="1940941"/>
                    <a:pt x="3143504" y="1940941"/>
                    <a:pt x="3143504" y="1940941"/>
                  </a:cubicBezTo>
                  <a:cubicBezTo>
                    <a:pt x="3148838" y="1946275"/>
                    <a:pt x="3148838" y="1946275"/>
                    <a:pt x="3148838" y="1946275"/>
                  </a:cubicBezTo>
                  <a:cubicBezTo>
                    <a:pt x="3143504" y="1940941"/>
                    <a:pt x="3143504" y="1940941"/>
                    <a:pt x="3143504" y="1940941"/>
                  </a:cubicBezTo>
                  <a:cubicBezTo>
                    <a:pt x="3148838" y="1946275"/>
                    <a:pt x="3148838" y="1946275"/>
                    <a:pt x="3148838" y="1946275"/>
                  </a:cubicBezTo>
                  <a:cubicBezTo>
                    <a:pt x="3154172" y="1946275"/>
                    <a:pt x="3164713" y="1951609"/>
                    <a:pt x="3169920" y="1951609"/>
                  </a:cubicBezTo>
                  <a:cubicBezTo>
                    <a:pt x="3301746" y="2015109"/>
                    <a:pt x="3433699" y="2083816"/>
                    <a:pt x="3565525" y="2147316"/>
                  </a:cubicBezTo>
                  <a:cubicBezTo>
                    <a:pt x="3565525" y="2152650"/>
                    <a:pt x="3570859" y="2152650"/>
                    <a:pt x="3576066" y="2157857"/>
                  </a:cubicBezTo>
                  <a:cubicBezTo>
                    <a:pt x="3581273" y="2163064"/>
                    <a:pt x="3581400" y="2168398"/>
                    <a:pt x="3581400" y="2173732"/>
                  </a:cubicBezTo>
                  <a:cubicBezTo>
                    <a:pt x="3597275" y="2247773"/>
                    <a:pt x="3607816" y="2321814"/>
                    <a:pt x="3618357" y="2401189"/>
                  </a:cubicBezTo>
                  <a:cubicBezTo>
                    <a:pt x="3618357" y="2401189"/>
                    <a:pt x="3618357" y="2406523"/>
                    <a:pt x="3618357" y="2406523"/>
                  </a:cubicBezTo>
                  <a:cubicBezTo>
                    <a:pt x="3618357" y="2411857"/>
                    <a:pt x="3618357" y="2417064"/>
                    <a:pt x="3618357" y="2417064"/>
                  </a:cubicBezTo>
                  <a:cubicBezTo>
                    <a:pt x="3618357" y="2422398"/>
                    <a:pt x="3613023" y="2422398"/>
                    <a:pt x="3607816" y="2427605"/>
                  </a:cubicBezTo>
                  <a:cubicBezTo>
                    <a:pt x="3217545" y="2602103"/>
                    <a:pt x="2832481" y="2781935"/>
                    <a:pt x="2447417" y="2956433"/>
                  </a:cubicBezTo>
                  <a:cubicBezTo>
                    <a:pt x="2442083" y="2961767"/>
                    <a:pt x="2431542" y="2961767"/>
                    <a:pt x="2421001" y="2966974"/>
                  </a:cubicBezTo>
                  <a:cubicBezTo>
                    <a:pt x="2421001" y="2977515"/>
                    <a:pt x="2421001" y="2977515"/>
                    <a:pt x="2421001" y="2977515"/>
                  </a:cubicBezTo>
                  <a:cubicBezTo>
                    <a:pt x="2431542" y="2977515"/>
                    <a:pt x="2431542" y="2977515"/>
                    <a:pt x="2431542" y="2977515"/>
                  </a:cubicBezTo>
                  <a:lnTo>
                    <a:pt x="2421001" y="2977515"/>
                  </a:lnTo>
                  <a:close/>
                  <a:moveTo>
                    <a:pt x="5100574" y="935990"/>
                  </a:moveTo>
                  <a:cubicBezTo>
                    <a:pt x="5095240" y="930656"/>
                    <a:pt x="5095240" y="930656"/>
                    <a:pt x="5095240" y="930656"/>
                  </a:cubicBezTo>
                  <a:cubicBezTo>
                    <a:pt x="4984496" y="1099820"/>
                    <a:pt x="4884293" y="1263777"/>
                    <a:pt x="4784090" y="1422527"/>
                  </a:cubicBezTo>
                  <a:cubicBezTo>
                    <a:pt x="4778756" y="1433068"/>
                    <a:pt x="4778756" y="1438402"/>
                    <a:pt x="4778756" y="1448943"/>
                  </a:cubicBezTo>
                  <a:cubicBezTo>
                    <a:pt x="4778756" y="1454277"/>
                    <a:pt x="4778756" y="1464818"/>
                    <a:pt x="4778756" y="1470152"/>
                  </a:cubicBezTo>
                  <a:cubicBezTo>
                    <a:pt x="4842002" y="1618234"/>
                    <a:pt x="4905375" y="1760982"/>
                    <a:pt x="4963414" y="1909064"/>
                  </a:cubicBezTo>
                  <a:cubicBezTo>
                    <a:pt x="4968748" y="1914398"/>
                    <a:pt x="4973955" y="1924939"/>
                    <a:pt x="4979289" y="1930273"/>
                  </a:cubicBezTo>
                  <a:cubicBezTo>
                    <a:pt x="4984623" y="1935607"/>
                    <a:pt x="4995164" y="1935607"/>
                    <a:pt x="5000371" y="1935607"/>
                  </a:cubicBezTo>
                  <a:cubicBezTo>
                    <a:pt x="5005578" y="1935607"/>
                    <a:pt x="5010912" y="1935607"/>
                    <a:pt x="5016246" y="1935607"/>
                  </a:cubicBezTo>
                  <a:cubicBezTo>
                    <a:pt x="5111242" y="1914398"/>
                    <a:pt x="5211445" y="1898650"/>
                    <a:pt x="5306314" y="1882775"/>
                  </a:cubicBezTo>
                  <a:cubicBezTo>
                    <a:pt x="5395976" y="1866900"/>
                    <a:pt x="5480431" y="1851025"/>
                    <a:pt x="5575300" y="1835150"/>
                  </a:cubicBezTo>
                  <a:cubicBezTo>
                    <a:pt x="5585841" y="1829816"/>
                    <a:pt x="5585841" y="1829816"/>
                    <a:pt x="5585841" y="1829816"/>
                  </a:cubicBezTo>
                  <a:cubicBezTo>
                    <a:pt x="5580507" y="1819275"/>
                    <a:pt x="5580507" y="1819275"/>
                    <a:pt x="5580507" y="1819275"/>
                  </a:cubicBezTo>
                  <a:cubicBezTo>
                    <a:pt x="5422265" y="1523111"/>
                    <a:pt x="5269357" y="1232281"/>
                    <a:pt x="5111115" y="936117"/>
                  </a:cubicBezTo>
                  <a:cubicBezTo>
                    <a:pt x="5100574" y="914908"/>
                    <a:pt x="5100574" y="914908"/>
                    <a:pt x="5100574" y="914908"/>
                  </a:cubicBezTo>
                  <a:cubicBezTo>
                    <a:pt x="5095240" y="930783"/>
                    <a:pt x="5095240" y="930783"/>
                    <a:pt x="5095240" y="930783"/>
                  </a:cubicBezTo>
                  <a:cubicBezTo>
                    <a:pt x="5100574" y="936117"/>
                    <a:pt x="5100574" y="936117"/>
                    <a:pt x="5100574" y="936117"/>
                  </a:cubicBezTo>
                  <a:cubicBezTo>
                    <a:pt x="5090033" y="941451"/>
                    <a:pt x="5090033" y="941451"/>
                    <a:pt x="5090033" y="941451"/>
                  </a:cubicBezTo>
                  <a:cubicBezTo>
                    <a:pt x="5248275" y="1242822"/>
                    <a:pt x="5406517" y="1533779"/>
                    <a:pt x="5559425" y="1829943"/>
                  </a:cubicBezTo>
                  <a:cubicBezTo>
                    <a:pt x="5569966" y="1824609"/>
                    <a:pt x="5569966" y="1824609"/>
                    <a:pt x="5569966" y="1824609"/>
                  </a:cubicBezTo>
                  <a:cubicBezTo>
                    <a:pt x="5569966" y="1814068"/>
                    <a:pt x="5569966" y="1814068"/>
                    <a:pt x="5569966" y="1814068"/>
                  </a:cubicBezTo>
                  <a:cubicBezTo>
                    <a:pt x="5480304" y="1829943"/>
                    <a:pt x="5390642" y="1845818"/>
                    <a:pt x="5300980" y="1861693"/>
                  </a:cubicBezTo>
                  <a:cubicBezTo>
                    <a:pt x="5205984" y="1877568"/>
                    <a:pt x="5111115" y="1893443"/>
                    <a:pt x="5010912" y="1914525"/>
                  </a:cubicBezTo>
                  <a:cubicBezTo>
                    <a:pt x="5010912" y="1914525"/>
                    <a:pt x="5005578" y="1914525"/>
                    <a:pt x="5000371" y="1914525"/>
                  </a:cubicBezTo>
                  <a:cubicBezTo>
                    <a:pt x="4995164" y="1914525"/>
                    <a:pt x="4995037" y="1914525"/>
                    <a:pt x="4989830" y="1914525"/>
                  </a:cubicBezTo>
                  <a:cubicBezTo>
                    <a:pt x="4989830" y="1909191"/>
                    <a:pt x="4984496" y="1909191"/>
                    <a:pt x="4984496" y="1898650"/>
                  </a:cubicBezTo>
                  <a:cubicBezTo>
                    <a:pt x="4921250" y="1755902"/>
                    <a:pt x="4863211" y="1607820"/>
                    <a:pt x="4799838" y="1459738"/>
                  </a:cubicBezTo>
                  <a:cubicBezTo>
                    <a:pt x="4799838" y="1459738"/>
                    <a:pt x="4799838" y="1454404"/>
                    <a:pt x="4799838" y="1449197"/>
                  </a:cubicBezTo>
                  <a:cubicBezTo>
                    <a:pt x="4799838" y="1443990"/>
                    <a:pt x="4799838" y="1438656"/>
                    <a:pt x="4799838" y="1433322"/>
                  </a:cubicBezTo>
                  <a:cubicBezTo>
                    <a:pt x="4900041" y="1274699"/>
                    <a:pt x="5005578" y="1110742"/>
                    <a:pt x="5110988" y="946785"/>
                  </a:cubicBezTo>
                  <a:cubicBezTo>
                    <a:pt x="5100447" y="936244"/>
                    <a:pt x="5100447" y="936244"/>
                    <a:pt x="5100447" y="936244"/>
                  </a:cubicBezTo>
                  <a:cubicBezTo>
                    <a:pt x="5089906" y="941578"/>
                    <a:pt x="5089906" y="941578"/>
                    <a:pt x="5089906" y="941578"/>
                  </a:cubicBezTo>
                  <a:lnTo>
                    <a:pt x="5100447" y="936244"/>
                  </a:lnTo>
                  <a:close/>
                  <a:moveTo>
                    <a:pt x="2030730" y="2675890"/>
                  </a:moveTo>
                  <a:cubicBezTo>
                    <a:pt x="2041271" y="2681224"/>
                    <a:pt x="2041271" y="2681224"/>
                    <a:pt x="2041271" y="2681224"/>
                  </a:cubicBezTo>
                  <a:cubicBezTo>
                    <a:pt x="2046605" y="2675890"/>
                    <a:pt x="2046605" y="2675890"/>
                    <a:pt x="2046605" y="2670683"/>
                  </a:cubicBezTo>
                  <a:cubicBezTo>
                    <a:pt x="2046605" y="2665476"/>
                    <a:pt x="2046605" y="2665349"/>
                    <a:pt x="2046605" y="2665349"/>
                  </a:cubicBezTo>
                  <a:cubicBezTo>
                    <a:pt x="2041271" y="2665349"/>
                    <a:pt x="2041271" y="2665349"/>
                    <a:pt x="2041271" y="2665349"/>
                  </a:cubicBezTo>
                  <a:cubicBezTo>
                    <a:pt x="2046605" y="2665349"/>
                    <a:pt x="2046605" y="2665349"/>
                    <a:pt x="2046605" y="2665349"/>
                  </a:cubicBezTo>
                  <a:cubicBezTo>
                    <a:pt x="2041271" y="2665349"/>
                    <a:pt x="2041271" y="2665349"/>
                    <a:pt x="2041271" y="2665349"/>
                  </a:cubicBezTo>
                  <a:cubicBezTo>
                    <a:pt x="2046605" y="2665349"/>
                    <a:pt x="2046605" y="2665349"/>
                    <a:pt x="2046605" y="2665349"/>
                  </a:cubicBezTo>
                  <a:cubicBezTo>
                    <a:pt x="2025523" y="2453767"/>
                    <a:pt x="2004441" y="2247519"/>
                    <a:pt x="1983359" y="2036064"/>
                  </a:cubicBezTo>
                  <a:cubicBezTo>
                    <a:pt x="1983359" y="2025523"/>
                    <a:pt x="1978025" y="2009648"/>
                    <a:pt x="1972818" y="1999107"/>
                  </a:cubicBezTo>
                  <a:cubicBezTo>
                    <a:pt x="1914779" y="1940941"/>
                    <a:pt x="1851533" y="1882775"/>
                    <a:pt x="1793494" y="1819275"/>
                  </a:cubicBezTo>
                  <a:cubicBezTo>
                    <a:pt x="1788160" y="1813941"/>
                    <a:pt x="1788160" y="1813941"/>
                    <a:pt x="1788160" y="1813941"/>
                  </a:cubicBezTo>
                  <a:cubicBezTo>
                    <a:pt x="1777619" y="1819275"/>
                    <a:pt x="1777619" y="1819275"/>
                    <a:pt x="1777619" y="1819275"/>
                  </a:cubicBezTo>
                  <a:cubicBezTo>
                    <a:pt x="1703832" y="1882775"/>
                    <a:pt x="1624711" y="1940941"/>
                    <a:pt x="1550797" y="2004314"/>
                  </a:cubicBezTo>
                  <a:cubicBezTo>
                    <a:pt x="1545463" y="2009648"/>
                    <a:pt x="1540256" y="2014855"/>
                    <a:pt x="1540256" y="2020189"/>
                  </a:cubicBezTo>
                  <a:cubicBezTo>
                    <a:pt x="1540256" y="2030730"/>
                    <a:pt x="1534922" y="2036064"/>
                    <a:pt x="1534922" y="2041398"/>
                  </a:cubicBezTo>
                  <a:cubicBezTo>
                    <a:pt x="1524381" y="2194814"/>
                    <a:pt x="1513840" y="2342769"/>
                    <a:pt x="1503299" y="2490851"/>
                  </a:cubicBezTo>
                  <a:cubicBezTo>
                    <a:pt x="1503299" y="2554351"/>
                    <a:pt x="1497965" y="2612517"/>
                    <a:pt x="1492758" y="2675890"/>
                  </a:cubicBezTo>
                  <a:cubicBezTo>
                    <a:pt x="1492758" y="2686431"/>
                    <a:pt x="1492758" y="2686431"/>
                    <a:pt x="1492758" y="2686431"/>
                  </a:cubicBezTo>
                  <a:cubicBezTo>
                    <a:pt x="1503299" y="2686431"/>
                    <a:pt x="1503299" y="2686431"/>
                    <a:pt x="1503299" y="2686431"/>
                  </a:cubicBezTo>
                  <a:cubicBezTo>
                    <a:pt x="1682623" y="2686431"/>
                    <a:pt x="1856740" y="2686431"/>
                    <a:pt x="2030730" y="2686431"/>
                  </a:cubicBezTo>
                  <a:cubicBezTo>
                    <a:pt x="2041271" y="2686431"/>
                    <a:pt x="2041271" y="2686431"/>
                    <a:pt x="2041271" y="2686431"/>
                  </a:cubicBezTo>
                  <a:cubicBezTo>
                    <a:pt x="2041271" y="2681097"/>
                    <a:pt x="2041271" y="2681097"/>
                    <a:pt x="2041271" y="2681097"/>
                  </a:cubicBezTo>
                  <a:cubicBezTo>
                    <a:pt x="2030730" y="2675763"/>
                    <a:pt x="2030730" y="2675763"/>
                    <a:pt x="2030730" y="2675763"/>
                  </a:cubicBezTo>
                  <a:cubicBezTo>
                    <a:pt x="2030730" y="2665222"/>
                    <a:pt x="2030730" y="2665222"/>
                    <a:pt x="2030730" y="2665222"/>
                  </a:cubicBezTo>
                  <a:cubicBezTo>
                    <a:pt x="1856613" y="2665222"/>
                    <a:pt x="1682623" y="2665222"/>
                    <a:pt x="1503299" y="2665222"/>
                  </a:cubicBezTo>
                  <a:cubicBezTo>
                    <a:pt x="1503299" y="2675763"/>
                    <a:pt x="1503299" y="2675763"/>
                    <a:pt x="1503299" y="2675763"/>
                  </a:cubicBezTo>
                  <a:cubicBezTo>
                    <a:pt x="1513840" y="2681097"/>
                    <a:pt x="1513840" y="2681097"/>
                    <a:pt x="1513840" y="2681097"/>
                  </a:cubicBezTo>
                  <a:cubicBezTo>
                    <a:pt x="1519174" y="2612390"/>
                    <a:pt x="1524381" y="2554224"/>
                    <a:pt x="1524381" y="2490724"/>
                  </a:cubicBezTo>
                  <a:cubicBezTo>
                    <a:pt x="1534922" y="2342642"/>
                    <a:pt x="1545463" y="2194560"/>
                    <a:pt x="1556004" y="2046478"/>
                  </a:cubicBezTo>
                  <a:cubicBezTo>
                    <a:pt x="1556004" y="2041144"/>
                    <a:pt x="1561338" y="2030603"/>
                    <a:pt x="1561338" y="2030603"/>
                  </a:cubicBezTo>
                  <a:cubicBezTo>
                    <a:pt x="1561338" y="2025269"/>
                    <a:pt x="1566672" y="2020062"/>
                    <a:pt x="1566672" y="2020062"/>
                  </a:cubicBezTo>
                  <a:cubicBezTo>
                    <a:pt x="1640459" y="1956562"/>
                    <a:pt x="1714373" y="1898396"/>
                    <a:pt x="1793494" y="1835023"/>
                  </a:cubicBezTo>
                  <a:cubicBezTo>
                    <a:pt x="1788160" y="1829689"/>
                    <a:pt x="1788160" y="1829689"/>
                    <a:pt x="1788160" y="1829689"/>
                  </a:cubicBezTo>
                  <a:cubicBezTo>
                    <a:pt x="1777619" y="1835023"/>
                    <a:pt x="1777619" y="1835023"/>
                    <a:pt x="1777619" y="1835023"/>
                  </a:cubicBezTo>
                  <a:cubicBezTo>
                    <a:pt x="1840865" y="1898523"/>
                    <a:pt x="1898904" y="1956689"/>
                    <a:pt x="1956943" y="2014855"/>
                  </a:cubicBezTo>
                  <a:cubicBezTo>
                    <a:pt x="1956943" y="2020189"/>
                    <a:pt x="1962277" y="2030730"/>
                    <a:pt x="1962277" y="2036064"/>
                  </a:cubicBezTo>
                  <a:cubicBezTo>
                    <a:pt x="1983359" y="2247646"/>
                    <a:pt x="2004441" y="2459101"/>
                    <a:pt x="2025523" y="2670683"/>
                  </a:cubicBezTo>
                  <a:cubicBezTo>
                    <a:pt x="2036064" y="2665349"/>
                    <a:pt x="2036064" y="2665349"/>
                    <a:pt x="2036064" y="2665349"/>
                  </a:cubicBezTo>
                  <a:cubicBezTo>
                    <a:pt x="2025523" y="2665349"/>
                    <a:pt x="2025523" y="2665349"/>
                    <a:pt x="2025523" y="2665349"/>
                  </a:cubicBezTo>
                  <a:cubicBezTo>
                    <a:pt x="2025523" y="2670683"/>
                    <a:pt x="2025523" y="2670683"/>
                    <a:pt x="2025523" y="2670683"/>
                  </a:cubicBezTo>
                  <a:cubicBezTo>
                    <a:pt x="2030857" y="2670683"/>
                    <a:pt x="2030857" y="2670683"/>
                    <a:pt x="2030857" y="2670683"/>
                  </a:cubicBezTo>
                  <a:cubicBezTo>
                    <a:pt x="2025523" y="2665349"/>
                    <a:pt x="2025523" y="2665349"/>
                    <a:pt x="2025523" y="2665349"/>
                  </a:cubicBezTo>
                  <a:cubicBezTo>
                    <a:pt x="2025523" y="2670683"/>
                    <a:pt x="2025523" y="2670683"/>
                    <a:pt x="2025523" y="2670683"/>
                  </a:cubicBezTo>
                  <a:cubicBezTo>
                    <a:pt x="2030857" y="2670683"/>
                    <a:pt x="2030857" y="2670683"/>
                    <a:pt x="2030857" y="2670683"/>
                  </a:cubicBezTo>
                  <a:cubicBezTo>
                    <a:pt x="2025523" y="2665349"/>
                    <a:pt x="2025523" y="2665349"/>
                    <a:pt x="2025523" y="2665349"/>
                  </a:cubicBezTo>
                  <a:cubicBezTo>
                    <a:pt x="2025523" y="2665349"/>
                    <a:pt x="2025523" y="2670683"/>
                    <a:pt x="2020189" y="2675890"/>
                  </a:cubicBezTo>
                  <a:cubicBezTo>
                    <a:pt x="2030730" y="2675890"/>
                    <a:pt x="2030730" y="2675890"/>
                    <a:pt x="2030730" y="2675890"/>
                  </a:cubicBezTo>
                  <a:cubicBezTo>
                    <a:pt x="2030730" y="2665349"/>
                    <a:pt x="2030730" y="2665349"/>
                    <a:pt x="2030730" y="2665349"/>
                  </a:cubicBezTo>
                  <a:lnTo>
                    <a:pt x="2030730" y="2675890"/>
                  </a:lnTo>
                  <a:close/>
                  <a:moveTo>
                    <a:pt x="3001264" y="914908"/>
                  </a:moveTo>
                  <a:cubicBezTo>
                    <a:pt x="2995930" y="904367"/>
                    <a:pt x="2995930" y="904367"/>
                    <a:pt x="2995930" y="904367"/>
                  </a:cubicBezTo>
                  <a:cubicBezTo>
                    <a:pt x="2980055" y="920242"/>
                    <a:pt x="2969514" y="925576"/>
                    <a:pt x="2964307" y="930783"/>
                  </a:cubicBezTo>
                  <a:cubicBezTo>
                    <a:pt x="2811399" y="1057656"/>
                    <a:pt x="2663698" y="1189863"/>
                    <a:pt x="2505456" y="1306195"/>
                  </a:cubicBezTo>
                  <a:cubicBezTo>
                    <a:pt x="2473833" y="1332611"/>
                    <a:pt x="2452751" y="1359027"/>
                    <a:pt x="2431669" y="1385570"/>
                  </a:cubicBezTo>
                  <a:cubicBezTo>
                    <a:pt x="2415794" y="1411986"/>
                    <a:pt x="2410587" y="1443736"/>
                    <a:pt x="2410587" y="1480820"/>
                  </a:cubicBezTo>
                  <a:cubicBezTo>
                    <a:pt x="2410587" y="1496695"/>
                    <a:pt x="2410587" y="1512570"/>
                    <a:pt x="2410587" y="1528445"/>
                  </a:cubicBezTo>
                  <a:cubicBezTo>
                    <a:pt x="2415921" y="1533779"/>
                    <a:pt x="2415921" y="1544320"/>
                    <a:pt x="2421128" y="1549654"/>
                  </a:cubicBezTo>
                  <a:cubicBezTo>
                    <a:pt x="2426335" y="1554988"/>
                    <a:pt x="2431669" y="1565529"/>
                    <a:pt x="2442210" y="1570863"/>
                  </a:cubicBezTo>
                  <a:cubicBezTo>
                    <a:pt x="2568829" y="1634363"/>
                    <a:pt x="2700655" y="1697736"/>
                    <a:pt x="2832481" y="1761236"/>
                  </a:cubicBezTo>
                  <a:cubicBezTo>
                    <a:pt x="2837815" y="1766570"/>
                    <a:pt x="2848356" y="1766570"/>
                    <a:pt x="2853563" y="1766570"/>
                  </a:cubicBezTo>
                  <a:cubicBezTo>
                    <a:pt x="2864104" y="1766570"/>
                    <a:pt x="2874645" y="1766570"/>
                    <a:pt x="2885186" y="1761236"/>
                  </a:cubicBezTo>
                  <a:cubicBezTo>
                    <a:pt x="2943225" y="1729486"/>
                    <a:pt x="2995930" y="1697736"/>
                    <a:pt x="3053969" y="1665986"/>
                  </a:cubicBezTo>
                  <a:cubicBezTo>
                    <a:pt x="3059303" y="1660652"/>
                    <a:pt x="3069844" y="1655445"/>
                    <a:pt x="3075051" y="1644777"/>
                  </a:cubicBezTo>
                  <a:cubicBezTo>
                    <a:pt x="3080385" y="1639443"/>
                    <a:pt x="3080385" y="1628902"/>
                    <a:pt x="3080385" y="1618361"/>
                  </a:cubicBezTo>
                  <a:cubicBezTo>
                    <a:pt x="3080385" y="1618361"/>
                    <a:pt x="3080385" y="1613027"/>
                    <a:pt x="3080385" y="1607820"/>
                  </a:cubicBezTo>
                  <a:cubicBezTo>
                    <a:pt x="3069844" y="1502029"/>
                    <a:pt x="3059303" y="1396238"/>
                    <a:pt x="3048762" y="1290574"/>
                  </a:cubicBezTo>
                  <a:cubicBezTo>
                    <a:pt x="3038221" y="1163701"/>
                    <a:pt x="3027680" y="1042035"/>
                    <a:pt x="3011805" y="915162"/>
                  </a:cubicBezTo>
                  <a:cubicBezTo>
                    <a:pt x="3011805" y="893953"/>
                    <a:pt x="3011805" y="893953"/>
                    <a:pt x="3011805" y="893953"/>
                  </a:cubicBezTo>
                  <a:cubicBezTo>
                    <a:pt x="2995930" y="904494"/>
                    <a:pt x="2995930" y="904494"/>
                    <a:pt x="2995930" y="904494"/>
                  </a:cubicBezTo>
                  <a:cubicBezTo>
                    <a:pt x="3001264" y="915035"/>
                    <a:pt x="3001264" y="915035"/>
                    <a:pt x="3001264" y="915035"/>
                  </a:cubicBezTo>
                  <a:cubicBezTo>
                    <a:pt x="2990723" y="915035"/>
                    <a:pt x="2990723" y="915035"/>
                    <a:pt x="2990723" y="915035"/>
                  </a:cubicBezTo>
                  <a:cubicBezTo>
                    <a:pt x="3006598" y="1047242"/>
                    <a:pt x="3017139" y="1168908"/>
                    <a:pt x="3027680" y="1290447"/>
                  </a:cubicBezTo>
                  <a:cubicBezTo>
                    <a:pt x="3038221" y="1396238"/>
                    <a:pt x="3048762" y="1502029"/>
                    <a:pt x="3059303" y="1613027"/>
                  </a:cubicBezTo>
                  <a:cubicBezTo>
                    <a:pt x="3059303" y="1613027"/>
                    <a:pt x="3059303" y="1618361"/>
                    <a:pt x="3059303" y="1618361"/>
                  </a:cubicBezTo>
                  <a:cubicBezTo>
                    <a:pt x="3059303" y="1628902"/>
                    <a:pt x="3059303" y="1628902"/>
                    <a:pt x="3053969" y="1634236"/>
                  </a:cubicBezTo>
                  <a:cubicBezTo>
                    <a:pt x="3053969" y="1639570"/>
                    <a:pt x="3048635" y="1639570"/>
                    <a:pt x="3043428" y="1644777"/>
                  </a:cubicBezTo>
                  <a:cubicBezTo>
                    <a:pt x="2985389" y="1676527"/>
                    <a:pt x="2932684" y="1713484"/>
                    <a:pt x="2874645" y="1740027"/>
                  </a:cubicBezTo>
                  <a:cubicBezTo>
                    <a:pt x="2869311" y="1745361"/>
                    <a:pt x="2864104" y="1745361"/>
                    <a:pt x="2853563" y="1745361"/>
                  </a:cubicBezTo>
                  <a:cubicBezTo>
                    <a:pt x="2848229" y="1745361"/>
                    <a:pt x="2843022" y="1745361"/>
                    <a:pt x="2843022" y="1745361"/>
                  </a:cubicBezTo>
                  <a:cubicBezTo>
                    <a:pt x="2711196" y="1681861"/>
                    <a:pt x="2579243" y="1613154"/>
                    <a:pt x="2452751" y="1549654"/>
                  </a:cubicBezTo>
                  <a:cubicBezTo>
                    <a:pt x="2447417" y="1549654"/>
                    <a:pt x="2442210" y="1544320"/>
                    <a:pt x="2442210" y="1539113"/>
                  </a:cubicBezTo>
                  <a:cubicBezTo>
                    <a:pt x="2436876" y="1533779"/>
                    <a:pt x="2436876" y="1528572"/>
                    <a:pt x="2431669" y="1523238"/>
                  </a:cubicBezTo>
                  <a:cubicBezTo>
                    <a:pt x="2431669" y="1507363"/>
                    <a:pt x="2431669" y="1491488"/>
                    <a:pt x="2431669" y="1480947"/>
                  </a:cubicBezTo>
                  <a:cubicBezTo>
                    <a:pt x="2431669" y="1449197"/>
                    <a:pt x="2437003" y="1422781"/>
                    <a:pt x="2452751" y="1396365"/>
                  </a:cubicBezTo>
                  <a:cubicBezTo>
                    <a:pt x="2468499" y="1369949"/>
                    <a:pt x="2489708" y="1348740"/>
                    <a:pt x="2521331" y="1322324"/>
                  </a:cubicBezTo>
                  <a:cubicBezTo>
                    <a:pt x="2679573" y="1205992"/>
                    <a:pt x="2827274" y="1073785"/>
                    <a:pt x="2974975" y="952119"/>
                  </a:cubicBezTo>
                  <a:cubicBezTo>
                    <a:pt x="2985516" y="941578"/>
                    <a:pt x="2996057" y="936244"/>
                    <a:pt x="3011932" y="925703"/>
                  </a:cubicBezTo>
                  <a:cubicBezTo>
                    <a:pt x="3001391" y="915162"/>
                    <a:pt x="3001391" y="915162"/>
                    <a:pt x="3001391" y="915162"/>
                  </a:cubicBezTo>
                  <a:cubicBezTo>
                    <a:pt x="2990850" y="915162"/>
                    <a:pt x="2990850" y="915162"/>
                    <a:pt x="2990850" y="915162"/>
                  </a:cubicBezTo>
                  <a:lnTo>
                    <a:pt x="3001391" y="915162"/>
                  </a:lnTo>
                  <a:close/>
                  <a:moveTo>
                    <a:pt x="5564886" y="1713738"/>
                  </a:moveTo>
                  <a:cubicBezTo>
                    <a:pt x="5559552" y="1719072"/>
                    <a:pt x="5559552" y="1719072"/>
                    <a:pt x="5559552" y="1719072"/>
                  </a:cubicBezTo>
                  <a:cubicBezTo>
                    <a:pt x="5633339" y="1867154"/>
                    <a:pt x="5707253" y="1999361"/>
                    <a:pt x="5781040" y="2136902"/>
                  </a:cubicBezTo>
                  <a:cubicBezTo>
                    <a:pt x="5786374" y="2152777"/>
                    <a:pt x="5802122" y="2163318"/>
                    <a:pt x="5812663" y="2168652"/>
                  </a:cubicBezTo>
                  <a:cubicBezTo>
                    <a:pt x="6134354" y="2300859"/>
                    <a:pt x="6461379" y="2438400"/>
                    <a:pt x="6783197" y="2575814"/>
                  </a:cubicBezTo>
                  <a:cubicBezTo>
                    <a:pt x="6788531" y="2575814"/>
                    <a:pt x="6793738" y="2575814"/>
                    <a:pt x="6804279" y="2581148"/>
                  </a:cubicBezTo>
                  <a:cubicBezTo>
                    <a:pt x="6835902" y="2586482"/>
                    <a:pt x="6835902" y="2586482"/>
                    <a:pt x="6835902" y="2586482"/>
                  </a:cubicBezTo>
                  <a:cubicBezTo>
                    <a:pt x="6814820" y="2565273"/>
                    <a:pt x="6814820" y="2565273"/>
                    <a:pt x="6814820" y="2565273"/>
                  </a:cubicBezTo>
                  <a:cubicBezTo>
                    <a:pt x="6682994" y="2396109"/>
                    <a:pt x="6556375" y="2232152"/>
                    <a:pt x="6429756" y="2073402"/>
                  </a:cubicBezTo>
                  <a:cubicBezTo>
                    <a:pt x="6419215" y="2057527"/>
                    <a:pt x="6403340" y="2052193"/>
                    <a:pt x="6392799" y="2046986"/>
                  </a:cubicBezTo>
                  <a:cubicBezTo>
                    <a:pt x="6197600" y="1967611"/>
                    <a:pt x="6007735" y="1888363"/>
                    <a:pt x="5817870" y="1803781"/>
                  </a:cubicBezTo>
                  <a:cubicBezTo>
                    <a:pt x="5738749" y="1772031"/>
                    <a:pt x="5659628" y="1740281"/>
                    <a:pt x="5569966" y="1703324"/>
                  </a:cubicBezTo>
                  <a:cubicBezTo>
                    <a:pt x="5543550" y="1692783"/>
                    <a:pt x="5543550" y="1692783"/>
                    <a:pt x="5543550" y="1692783"/>
                  </a:cubicBezTo>
                  <a:cubicBezTo>
                    <a:pt x="5559425" y="1719199"/>
                    <a:pt x="5559425" y="1719199"/>
                    <a:pt x="5559425" y="1719199"/>
                  </a:cubicBezTo>
                  <a:cubicBezTo>
                    <a:pt x="5564759" y="1713865"/>
                    <a:pt x="5564759" y="1713865"/>
                    <a:pt x="5564759" y="1713865"/>
                  </a:cubicBezTo>
                  <a:cubicBezTo>
                    <a:pt x="5564759" y="1724406"/>
                    <a:pt x="5564759" y="1724406"/>
                    <a:pt x="5564759" y="1724406"/>
                  </a:cubicBezTo>
                  <a:cubicBezTo>
                    <a:pt x="5649214" y="1761363"/>
                    <a:pt x="5728208" y="1793113"/>
                    <a:pt x="5807329" y="1824863"/>
                  </a:cubicBezTo>
                  <a:cubicBezTo>
                    <a:pt x="5997194" y="1904238"/>
                    <a:pt x="6192393" y="1983486"/>
                    <a:pt x="6382258" y="2068068"/>
                  </a:cubicBezTo>
                  <a:cubicBezTo>
                    <a:pt x="6392799" y="2073402"/>
                    <a:pt x="6408674" y="2078609"/>
                    <a:pt x="6413881" y="2083943"/>
                  </a:cubicBezTo>
                  <a:cubicBezTo>
                    <a:pt x="6540500" y="2247900"/>
                    <a:pt x="6667119" y="2406523"/>
                    <a:pt x="6798945" y="2575814"/>
                  </a:cubicBezTo>
                  <a:cubicBezTo>
                    <a:pt x="6809486" y="2570480"/>
                    <a:pt x="6809486" y="2570480"/>
                    <a:pt x="6809486" y="2570480"/>
                  </a:cubicBezTo>
                  <a:cubicBezTo>
                    <a:pt x="6809486" y="2559939"/>
                    <a:pt x="6809486" y="2559939"/>
                    <a:pt x="6809486" y="2559939"/>
                  </a:cubicBezTo>
                  <a:cubicBezTo>
                    <a:pt x="6798945" y="2554605"/>
                    <a:pt x="6793611" y="2554605"/>
                    <a:pt x="6788404" y="2554605"/>
                  </a:cubicBezTo>
                  <a:cubicBezTo>
                    <a:pt x="6466713" y="2417064"/>
                    <a:pt x="6144895" y="2284857"/>
                    <a:pt x="5817870" y="2147443"/>
                  </a:cubicBezTo>
                  <a:cubicBezTo>
                    <a:pt x="5812536" y="2142109"/>
                    <a:pt x="5801995" y="2136902"/>
                    <a:pt x="5796788" y="2126234"/>
                  </a:cubicBezTo>
                  <a:cubicBezTo>
                    <a:pt x="5728208" y="1994027"/>
                    <a:pt x="5654421" y="1856486"/>
                    <a:pt x="5575300" y="1708404"/>
                  </a:cubicBezTo>
                  <a:cubicBezTo>
                    <a:pt x="5564759" y="1713738"/>
                    <a:pt x="5564759" y="1713738"/>
                    <a:pt x="5564759" y="1713738"/>
                  </a:cubicBezTo>
                  <a:cubicBezTo>
                    <a:pt x="5564759" y="1724279"/>
                    <a:pt x="5564759" y="1724279"/>
                    <a:pt x="5564759" y="1724279"/>
                  </a:cubicBezTo>
                  <a:lnTo>
                    <a:pt x="5564759" y="1713738"/>
                  </a:lnTo>
                  <a:close/>
                  <a:moveTo>
                    <a:pt x="801751" y="2580640"/>
                  </a:moveTo>
                  <a:cubicBezTo>
                    <a:pt x="796417" y="2585974"/>
                    <a:pt x="796417" y="2585974"/>
                    <a:pt x="796417" y="2585974"/>
                  </a:cubicBezTo>
                  <a:cubicBezTo>
                    <a:pt x="801751" y="2591308"/>
                    <a:pt x="801751" y="2591308"/>
                    <a:pt x="801751" y="2591308"/>
                  </a:cubicBezTo>
                  <a:cubicBezTo>
                    <a:pt x="807085" y="2601849"/>
                    <a:pt x="807085" y="2601849"/>
                    <a:pt x="807085" y="2601849"/>
                  </a:cubicBezTo>
                  <a:cubicBezTo>
                    <a:pt x="812419" y="2591308"/>
                    <a:pt x="812419" y="2591308"/>
                    <a:pt x="812419" y="2591308"/>
                  </a:cubicBezTo>
                  <a:cubicBezTo>
                    <a:pt x="1134110" y="2337435"/>
                    <a:pt x="1455928" y="2078355"/>
                    <a:pt x="1777619" y="1824482"/>
                  </a:cubicBezTo>
                  <a:cubicBezTo>
                    <a:pt x="1788160" y="1813941"/>
                    <a:pt x="1788160" y="1813941"/>
                    <a:pt x="1788160" y="1813941"/>
                  </a:cubicBezTo>
                  <a:cubicBezTo>
                    <a:pt x="1777619" y="1808607"/>
                    <a:pt x="1777619" y="1808607"/>
                    <a:pt x="1777619" y="1808607"/>
                  </a:cubicBezTo>
                  <a:cubicBezTo>
                    <a:pt x="1740662" y="1766316"/>
                    <a:pt x="1703832" y="1729232"/>
                    <a:pt x="1666875" y="1692275"/>
                  </a:cubicBezTo>
                  <a:cubicBezTo>
                    <a:pt x="1661541" y="1686941"/>
                    <a:pt x="1651000" y="1686941"/>
                    <a:pt x="1645793" y="1686941"/>
                  </a:cubicBezTo>
                  <a:cubicBezTo>
                    <a:pt x="1640586" y="1686941"/>
                    <a:pt x="1635252" y="1686941"/>
                    <a:pt x="1629918" y="1686941"/>
                  </a:cubicBezTo>
                  <a:cubicBezTo>
                    <a:pt x="1603502" y="1686941"/>
                    <a:pt x="1577213" y="1686941"/>
                    <a:pt x="1550797" y="1686941"/>
                  </a:cubicBezTo>
                  <a:cubicBezTo>
                    <a:pt x="1519174" y="1686941"/>
                    <a:pt x="1492758" y="1686941"/>
                    <a:pt x="1466342" y="1686941"/>
                  </a:cubicBezTo>
                  <a:cubicBezTo>
                    <a:pt x="1418844" y="1686941"/>
                    <a:pt x="1371346" y="1686941"/>
                    <a:pt x="1329182" y="1681607"/>
                  </a:cubicBezTo>
                  <a:cubicBezTo>
                    <a:pt x="1323848" y="1681607"/>
                    <a:pt x="1323848" y="1681607"/>
                    <a:pt x="1323848" y="1681607"/>
                  </a:cubicBezTo>
                  <a:cubicBezTo>
                    <a:pt x="1313307" y="1681607"/>
                    <a:pt x="1302766" y="1686941"/>
                    <a:pt x="1297432" y="1692148"/>
                  </a:cubicBezTo>
                  <a:cubicBezTo>
                    <a:pt x="1286891" y="1697482"/>
                    <a:pt x="1281557" y="1702689"/>
                    <a:pt x="1276350" y="1713357"/>
                  </a:cubicBezTo>
                  <a:cubicBezTo>
                    <a:pt x="1249934" y="1766189"/>
                    <a:pt x="1223645" y="1813814"/>
                    <a:pt x="1197229" y="1861439"/>
                  </a:cubicBezTo>
                  <a:cubicBezTo>
                    <a:pt x="1133983" y="1972437"/>
                    <a:pt x="1075944" y="2078228"/>
                    <a:pt x="1012571" y="2184019"/>
                  </a:cubicBezTo>
                  <a:cubicBezTo>
                    <a:pt x="938784" y="2316226"/>
                    <a:pt x="864870" y="2443099"/>
                    <a:pt x="796290" y="2575306"/>
                  </a:cubicBezTo>
                  <a:cubicBezTo>
                    <a:pt x="790956" y="2580640"/>
                    <a:pt x="790956" y="2580640"/>
                    <a:pt x="790956" y="2580640"/>
                  </a:cubicBezTo>
                  <a:cubicBezTo>
                    <a:pt x="796290" y="2585974"/>
                    <a:pt x="796290" y="2585974"/>
                    <a:pt x="796290" y="2585974"/>
                  </a:cubicBezTo>
                  <a:cubicBezTo>
                    <a:pt x="801624" y="2580640"/>
                    <a:pt x="801624" y="2580640"/>
                    <a:pt x="801624" y="2580640"/>
                  </a:cubicBezTo>
                  <a:cubicBezTo>
                    <a:pt x="812165" y="2585974"/>
                    <a:pt x="812165" y="2585974"/>
                    <a:pt x="812165" y="2585974"/>
                  </a:cubicBezTo>
                  <a:cubicBezTo>
                    <a:pt x="885952" y="2453767"/>
                    <a:pt x="959866" y="2326894"/>
                    <a:pt x="1033653" y="2194687"/>
                  </a:cubicBezTo>
                  <a:cubicBezTo>
                    <a:pt x="1091692" y="2088896"/>
                    <a:pt x="1154938" y="1983105"/>
                    <a:pt x="1212977" y="1872107"/>
                  </a:cubicBezTo>
                  <a:cubicBezTo>
                    <a:pt x="1239393" y="1824482"/>
                    <a:pt x="1271016" y="1776857"/>
                    <a:pt x="1297432" y="1724025"/>
                  </a:cubicBezTo>
                  <a:cubicBezTo>
                    <a:pt x="1302766" y="1718691"/>
                    <a:pt x="1302766" y="1713484"/>
                    <a:pt x="1307973" y="1708150"/>
                  </a:cubicBezTo>
                  <a:cubicBezTo>
                    <a:pt x="1313307" y="1708150"/>
                    <a:pt x="1318514" y="1702816"/>
                    <a:pt x="1323848" y="1702816"/>
                  </a:cubicBezTo>
                  <a:cubicBezTo>
                    <a:pt x="1329182" y="1702816"/>
                    <a:pt x="1329182" y="1702816"/>
                    <a:pt x="1329182" y="1702816"/>
                  </a:cubicBezTo>
                  <a:cubicBezTo>
                    <a:pt x="1371346" y="1708150"/>
                    <a:pt x="1418844" y="1708150"/>
                    <a:pt x="1466342" y="1708150"/>
                  </a:cubicBezTo>
                  <a:cubicBezTo>
                    <a:pt x="1492758" y="1708150"/>
                    <a:pt x="1519047" y="1708150"/>
                    <a:pt x="1550797" y="1708150"/>
                  </a:cubicBezTo>
                  <a:cubicBezTo>
                    <a:pt x="1577213" y="1708150"/>
                    <a:pt x="1603502" y="1708150"/>
                    <a:pt x="1629918" y="1708150"/>
                  </a:cubicBezTo>
                  <a:cubicBezTo>
                    <a:pt x="1635252" y="1708150"/>
                    <a:pt x="1640459" y="1708150"/>
                    <a:pt x="1640459" y="1708150"/>
                  </a:cubicBezTo>
                  <a:cubicBezTo>
                    <a:pt x="1645793" y="1708150"/>
                    <a:pt x="1651000" y="1708150"/>
                    <a:pt x="1651000" y="1708150"/>
                  </a:cubicBezTo>
                  <a:cubicBezTo>
                    <a:pt x="1687957" y="1745107"/>
                    <a:pt x="1724787" y="1782191"/>
                    <a:pt x="1761744" y="1819148"/>
                  </a:cubicBezTo>
                  <a:cubicBezTo>
                    <a:pt x="1772285" y="1813814"/>
                    <a:pt x="1772285" y="1813814"/>
                    <a:pt x="1772285" y="1813814"/>
                  </a:cubicBezTo>
                  <a:cubicBezTo>
                    <a:pt x="1761744" y="1803273"/>
                    <a:pt x="1761744" y="1803273"/>
                    <a:pt x="1761744" y="1803273"/>
                  </a:cubicBezTo>
                  <a:cubicBezTo>
                    <a:pt x="1440053" y="2062353"/>
                    <a:pt x="1123569" y="2321560"/>
                    <a:pt x="801751" y="2575306"/>
                  </a:cubicBezTo>
                  <a:cubicBezTo>
                    <a:pt x="807085" y="2585847"/>
                    <a:pt x="807085" y="2585847"/>
                    <a:pt x="807085" y="2585847"/>
                  </a:cubicBezTo>
                  <a:cubicBezTo>
                    <a:pt x="817626" y="2580513"/>
                    <a:pt x="817626" y="2580513"/>
                    <a:pt x="817626" y="2580513"/>
                  </a:cubicBezTo>
                  <a:cubicBezTo>
                    <a:pt x="812292" y="2575179"/>
                    <a:pt x="812292" y="2575179"/>
                    <a:pt x="812292" y="2575179"/>
                  </a:cubicBezTo>
                  <a:cubicBezTo>
                    <a:pt x="801751" y="2580513"/>
                    <a:pt x="801751" y="2580513"/>
                    <a:pt x="801751" y="2580513"/>
                  </a:cubicBezTo>
                  <a:cubicBezTo>
                    <a:pt x="812292" y="2585847"/>
                    <a:pt x="812292" y="2585847"/>
                    <a:pt x="812292" y="2585847"/>
                  </a:cubicBezTo>
                  <a:lnTo>
                    <a:pt x="801751" y="2580513"/>
                  </a:lnTo>
                  <a:close/>
                  <a:moveTo>
                    <a:pt x="1482217" y="2680970"/>
                  </a:moveTo>
                  <a:cubicBezTo>
                    <a:pt x="1492758" y="2680970"/>
                    <a:pt x="1492758" y="2680970"/>
                    <a:pt x="1492758" y="2680970"/>
                  </a:cubicBezTo>
                  <a:cubicBezTo>
                    <a:pt x="1508633" y="2464181"/>
                    <a:pt x="1524381" y="2257933"/>
                    <a:pt x="1534922" y="2041144"/>
                  </a:cubicBezTo>
                  <a:cubicBezTo>
                    <a:pt x="1540256" y="2019935"/>
                    <a:pt x="1540256" y="2019935"/>
                    <a:pt x="1540256" y="2019935"/>
                  </a:cubicBezTo>
                  <a:cubicBezTo>
                    <a:pt x="1519174" y="2030476"/>
                    <a:pt x="1519174" y="2030476"/>
                    <a:pt x="1519174" y="2030476"/>
                  </a:cubicBezTo>
                  <a:cubicBezTo>
                    <a:pt x="1513840" y="2035810"/>
                    <a:pt x="1508633" y="2035810"/>
                    <a:pt x="1503299" y="2041017"/>
                  </a:cubicBezTo>
                  <a:cubicBezTo>
                    <a:pt x="1255395" y="2236724"/>
                    <a:pt x="1012825" y="2432304"/>
                    <a:pt x="770128" y="2628011"/>
                  </a:cubicBezTo>
                  <a:cubicBezTo>
                    <a:pt x="764794" y="2633345"/>
                    <a:pt x="759587" y="2638552"/>
                    <a:pt x="754253" y="2649220"/>
                  </a:cubicBezTo>
                  <a:cubicBezTo>
                    <a:pt x="748919" y="2654554"/>
                    <a:pt x="743712" y="2665095"/>
                    <a:pt x="738378" y="2670429"/>
                  </a:cubicBezTo>
                  <a:cubicBezTo>
                    <a:pt x="727837" y="2691638"/>
                    <a:pt x="727837" y="2691638"/>
                    <a:pt x="727837" y="2691638"/>
                  </a:cubicBezTo>
                  <a:cubicBezTo>
                    <a:pt x="748919" y="2691638"/>
                    <a:pt x="748919" y="2691638"/>
                    <a:pt x="748919" y="2691638"/>
                  </a:cubicBezTo>
                  <a:cubicBezTo>
                    <a:pt x="996823" y="2691638"/>
                    <a:pt x="1234186" y="2691638"/>
                    <a:pt x="1482090" y="2691638"/>
                  </a:cubicBezTo>
                  <a:cubicBezTo>
                    <a:pt x="1492631" y="2691638"/>
                    <a:pt x="1492631" y="2691638"/>
                    <a:pt x="1492631" y="2691638"/>
                  </a:cubicBezTo>
                  <a:cubicBezTo>
                    <a:pt x="1492631" y="2681097"/>
                    <a:pt x="1492631" y="2681097"/>
                    <a:pt x="1492631" y="2681097"/>
                  </a:cubicBezTo>
                  <a:cubicBezTo>
                    <a:pt x="1482090" y="2681097"/>
                    <a:pt x="1482090" y="2681097"/>
                    <a:pt x="1482090" y="2681097"/>
                  </a:cubicBezTo>
                  <a:cubicBezTo>
                    <a:pt x="1482090" y="2670556"/>
                    <a:pt x="1482090" y="2670556"/>
                    <a:pt x="1482090" y="2670556"/>
                  </a:cubicBezTo>
                  <a:cubicBezTo>
                    <a:pt x="1234186" y="2670556"/>
                    <a:pt x="996823" y="2670556"/>
                    <a:pt x="748919" y="2670556"/>
                  </a:cubicBezTo>
                  <a:cubicBezTo>
                    <a:pt x="748919" y="2681097"/>
                    <a:pt x="748919" y="2681097"/>
                    <a:pt x="748919" y="2681097"/>
                  </a:cubicBezTo>
                  <a:cubicBezTo>
                    <a:pt x="754253" y="2686431"/>
                    <a:pt x="754253" y="2686431"/>
                    <a:pt x="754253" y="2686431"/>
                  </a:cubicBezTo>
                  <a:cubicBezTo>
                    <a:pt x="764794" y="2675890"/>
                    <a:pt x="764794" y="2665222"/>
                    <a:pt x="770128" y="2660015"/>
                  </a:cubicBezTo>
                  <a:cubicBezTo>
                    <a:pt x="775462" y="2654808"/>
                    <a:pt x="780669" y="2649474"/>
                    <a:pt x="786003" y="2644140"/>
                  </a:cubicBezTo>
                  <a:cubicBezTo>
                    <a:pt x="1028573" y="2448433"/>
                    <a:pt x="1271270" y="2252853"/>
                    <a:pt x="1513840" y="2057146"/>
                  </a:cubicBezTo>
                  <a:cubicBezTo>
                    <a:pt x="1519174" y="2057146"/>
                    <a:pt x="1524381" y="2051812"/>
                    <a:pt x="1529715" y="2046605"/>
                  </a:cubicBezTo>
                  <a:cubicBezTo>
                    <a:pt x="1524381" y="2041271"/>
                    <a:pt x="1524381" y="2041271"/>
                    <a:pt x="1524381" y="2041271"/>
                  </a:cubicBezTo>
                  <a:cubicBezTo>
                    <a:pt x="1513840" y="2035937"/>
                    <a:pt x="1513840" y="2035937"/>
                    <a:pt x="1513840" y="2035937"/>
                  </a:cubicBezTo>
                  <a:cubicBezTo>
                    <a:pt x="1503299" y="2252726"/>
                    <a:pt x="1487424" y="2464308"/>
                    <a:pt x="1471676" y="2675763"/>
                  </a:cubicBezTo>
                  <a:cubicBezTo>
                    <a:pt x="1482217" y="2681097"/>
                    <a:pt x="1482217" y="2681097"/>
                    <a:pt x="1482217" y="2681097"/>
                  </a:cubicBezTo>
                  <a:cubicBezTo>
                    <a:pt x="1482217" y="2670556"/>
                    <a:pt x="1482217" y="2670556"/>
                    <a:pt x="1482217" y="2670556"/>
                  </a:cubicBezTo>
                  <a:lnTo>
                    <a:pt x="1482217" y="2681097"/>
                  </a:lnTo>
                  <a:close/>
                  <a:moveTo>
                    <a:pt x="5754624" y="2168144"/>
                  </a:moveTo>
                  <a:cubicBezTo>
                    <a:pt x="5749290" y="2162810"/>
                    <a:pt x="5749290" y="2162810"/>
                    <a:pt x="5749290" y="2162810"/>
                  </a:cubicBezTo>
                  <a:cubicBezTo>
                    <a:pt x="5374767" y="2363724"/>
                    <a:pt x="5000244" y="2559431"/>
                    <a:pt x="4625848" y="2760345"/>
                  </a:cubicBezTo>
                  <a:cubicBezTo>
                    <a:pt x="4620514" y="2765679"/>
                    <a:pt x="4620514" y="2765679"/>
                    <a:pt x="4620514" y="2765679"/>
                  </a:cubicBezTo>
                  <a:cubicBezTo>
                    <a:pt x="4620514" y="2776220"/>
                    <a:pt x="4620514" y="2776220"/>
                    <a:pt x="4620514" y="2776220"/>
                  </a:cubicBezTo>
                  <a:cubicBezTo>
                    <a:pt x="4641596" y="2844927"/>
                    <a:pt x="4662678" y="2913761"/>
                    <a:pt x="4683760" y="2982468"/>
                  </a:cubicBezTo>
                  <a:cubicBezTo>
                    <a:pt x="4689094" y="2998343"/>
                    <a:pt x="4689094" y="2998343"/>
                    <a:pt x="4689094" y="2998343"/>
                  </a:cubicBezTo>
                  <a:cubicBezTo>
                    <a:pt x="4699635" y="2987802"/>
                    <a:pt x="4699635" y="2987802"/>
                    <a:pt x="4699635" y="2987802"/>
                  </a:cubicBezTo>
                  <a:cubicBezTo>
                    <a:pt x="5074158" y="2755138"/>
                    <a:pt x="5443347" y="2522474"/>
                    <a:pt x="5817870" y="2284476"/>
                  </a:cubicBezTo>
                  <a:cubicBezTo>
                    <a:pt x="5823204" y="2279142"/>
                    <a:pt x="5823204" y="2279142"/>
                    <a:pt x="5823204" y="2279142"/>
                  </a:cubicBezTo>
                  <a:cubicBezTo>
                    <a:pt x="5823204" y="2273808"/>
                    <a:pt x="5823204" y="2273808"/>
                    <a:pt x="5823204" y="2273808"/>
                  </a:cubicBezTo>
                  <a:cubicBezTo>
                    <a:pt x="5802122" y="2236851"/>
                    <a:pt x="5786247" y="2199767"/>
                    <a:pt x="5765165" y="2162810"/>
                  </a:cubicBezTo>
                  <a:cubicBezTo>
                    <a:pt x="5759831" y="2157476"/>
                    <a:pt x="5759831" y="2157476"/>
                    <a:pt x="5759831" y="2157476"/>
                  </a:cubicBezTo>
                  <a:cubicBezTo>
                    <a:pt x="5749290" y="2162810"/>
                    <a:pt x="5749290" y="2162810"/>
                    <a:pt x="5749290" y="2162810"/>
                  </a:cubicBezTo>
                  <a:cubicBezTo>
                    <a:pt x="5754624" y="2168144"/>
                    <a:pt x="5754624" y="2168144"/>
                    <a:pt x="5754624" y="2168144"/>
                  </a:cubicBezTo>
                  <a:cubicBezTo>
                    <a:pt x="5744083" y="2173478"/>
                    <a:pt x="5744083" y="2173478"/>
                    <a:pt x="5744083" y="2173478"/>
                  </a:cubicBezTo>
                  <a:cubicBezTo>
                    <a:pt x="5765165" y="2210435"/>
                    <a:pt x="5781040" y="2247519"/>
                    <a:pt x="5802122" y="2284476"/>
                  </a:cubicBezTo>
                  <a:cubicBezTo>
                    <a:pt x="5812663" y="2279142"/>
                    <a:pt x="5812663" y="2279142"/>
                    <a:pt x="5812663" y="2279142"/>
                  </a:cubicBezTo>
                  <a:cubicBezTo>
                    <a:pt x="5807329" y="2268601"/>
                    <a:pt x="5807329" y="2268601"/>
                    <a:pt x="5807329" y="2268601"/>
                  </a:cubicBezTo>
                  <a:cubicBezTo>
                    <a:pt x="5432806" y="2501265"/>
                    <a:pt x="5063617" y="2733929"/>
                    <a:pt x="4689094" y="2971927"/>
                  </a:cubicBezTo>
                  <a:cubicBezTo>
                    <a:pt x="4694428" y="2982468"/>
                    <a:pt x="4694428" y="2982468"/>
                    <a:pt x="4694428" y="2982468"/>
                  </a:cubicBezTo>
                  <a:cubicBezTo>
                    <a:pt x="4704969" y="2977134"/>
                    <a:pt x="4704969" y="2977134"/>
                    <a:pt x="4704969" y="2977134"/>
                  </a:cubicBezTo>
                  <a:cubicBezTo>
                    <a:pt x="4683887" y="2908427"/>
                    <a:pt x="4662805" y="2839593"/>
                    <a:pt x="4641723" y="2765552"/>
                  </a:cubicBezTo>
                  <a:cubicBezTo>
                    <a:pt x="4631182" y="2770886"/>
                    <a:pt x="4631182" y="2770886"/>
                    <a:pt x="4631182" y="2770886"/>
                  </a:cubicBezTo>
                  <a:cubicBezTo>
                    <a:pt x="4636516" y="2781427"/>
                    <a:pt x="4636516" y="2781427"/>
                    <a:pt x="4636516" y="2781427"/>
                  </a:cubicBezTo>
                  <a:cubicBezTo>
                    <a:pt x="5011039" y="2580513"/>
                    <a:pt x="5385562" y="2379472"/>
                    <a:pt x="5759958" y="2178558"/>
                  </a:cubicBezTo>
                  <a:cubicBezTo>
                    <a:pt x="5754624" y="2168017"/>
                    <a:pt x="5754624" y="2168017"/>
                    <a:pt x="5754624" y="2168017"/>
                  </a:cubicBezTo>
                  <a:cubicBezTo>
                    <a:pt x="5744083" y="2173351"/>
                    <a:pt x="5744083" y="2173351"/>
                    <a:pt x="5744083" y="2173351"/>
                  </a:cubicBezTo>
                  <a:lnTo>
                    <a:pt x="5754624" y="2168017"/>
                  </a:lnTo>
                  <a:close/>
                  <a:moveTo>
                    <a:pt x="3866261" y="1745107"/>
                  </a:moveTo>
                  <a:cubicBezTo>
                    <a:pt x="3855720" y="1750441"/>
                    <a:pt x="3855720" y="1750441"/>
                    <a:pt x="3855720" y="1750441"/>
                  </a:cubicBezTo>
                  <a:cubicBezTo>
                    <a:pt x="4061460" y="1988439"/>
                    <a:pt x="4267200" y="2226437"/>
                    <a:pt x="4472813" y="2464308"/>
                  </a:cubicBezTo>
                  <a:cubicBezTo>
                    <a:pt x="4478147" y="2469642"/>
                    <a:pt x="4478147" y="2469642"/>
                    <a:pt x="4478147" y="2469642"/>
                  </a:cubicBezTo>
                  <a:cubicBezTo>
                    <a:pt x="4488688" y="2464308"/>
                    <a:pt x="4488688" y="2464308"/>
                    <a:pt x="4488688" y="2464308"/>
                  </a:cubicBezTo>
                  <a:cubicBezTo>
                    <a:pt x="4499229" y="2458974"/>
                    <a:pt x="4499229" y="2458974"/>
                    <a:pt x="4499229" y="2458974"/>
                  </a:cubicBezTo>
                  <a:cubicBezTo>
                    <a:pt x="4493895" y="2448433"/>
                    <a:pt x="4493895" y="2448433"/>
                    <a:pt x="4493895" y="2448433"/>
                  </a:cubicBezTo>
                  <a:cubicBezTo>
                    <a:pt x="4388358" y="2099437"/>
                    <a:pt x="4277614" y="1750314"/>
                    <a:pt x="4172204" y="1390777"/>
                  </a:cubicBezTo>
                  <a:cubicBezTo>
                    <a:pt x="4166870" y="1374902"/>
                    <a:pt x="4166870" y="1374902"/>
                    <a:pt x="4166870" y="1374902"/>
                  </a:cubicBezTo>
                  <a:cubicBezTo>
                    <a:pt x="4150995" y="1385443"/>
                    <a:pt x="4150995" y="1385443"/>
                    <a:pt x="4150995" y="1385443"/>
                  </a:cubicBezTo>
                  <a:cubicBezTo>
                    <a:pt x="4050792" y="1507109"/>
                    <a:pt x="3955796" y="1618107"/>
                    <a:pt x="3855593" y="1734439"/>
                  </a:cubicBezTo>
                  <a:cubicBezTo>
                    <a:pt x="3850259" y="1744980"/>
                    <a:pt x="3850259" y="1744980"/>
                    <a:pt x="3850259" y="1744980"/>
                  </a:cubicBezTo>
                  <a:cubicBezTo>
                    <a:pt x="3855593" y="1750314"/>
                    <a:pt x="3855593" y="1750314"/>
                    <a:pt x="3855593" y="1750314"/>
                  </a:cubicBezTo>
                  <a:cubicBezTo>
                    <a:pt x="3866134" y="1744980"/>
                    <a:pt x="3866134" y="1744980"/>
                    <a:pt x="3866134" y="1744980"/>
                  </a:cubicBezTo>
                  <a:cubicBezTo>
                    <a:pt x="3871468" y="1750314"/>
                    <a:pt x="3871468" y="1750314"/>
                    <a:pt x="3871468" y="1750314"/>
                  </a:cubicBezTo>
                  <a:cubicBezTo>
                    <a:pt x="3971671" y="1633982"/>
                    <a:pt x="4066667" y="1517650"/>
                    <a:pt x="4166870" y="1401318"/>
                  </a:cubicBezTo>
                  <a:cubicBezTo>
                    <a:pt x="4161536" y="1395984"/>
                    <a:pt x="4161536" y="1395984"/>
                    <a:pt x="4161536" y="1395984"/>
                  </a:cubicBezTo>
                  <a:cubicBezTo>
                    <a:pt x="4150995" y="1395984"/>
                    <a:pt x="4150995" y="1395984"/>
                    <a:pt x="4150995" y="1395984"/>
                  </a:cubicBezTo>
                  <a:cubicBezTo>
                    <a:pt x="4261739" y="1755648"/>
                    <a:pt x="4367276" y="2104644"/>
                    <a:pt x="4472686" y="2453640"/>
                  </a:cubicBezTo>
                  <a:cubicBezTo>
                    <a:pt x="4483227" y="2453640"/>
                    <a:pt x="4483227" y="2453640"/>
                    <a:pt x="4483227" y="2453640"/>
                  </a:cubicBezTo>
                  <a:cubicBezTo>
                    <a:pt x="4477893" y="2443099"/>
                    <a:pt x="4477893" y="2443099"/>
                    <a:pt x="4477893" y="2443099"/>
                  </a:cubicBezTo>
                  <a:cubicBezTo>
                    <a:pt x="4472559" y="2448433"/>
                    <a:pt x="4472559" y="2448433"/>
                    <a:pt x="4472559" y="2448433"/>
                  </a:cubicBezTo>
                  <a:cubicBezTo>
                    <a:pt x="4477893" y="2453767"/>
                    <a:pt x="4477893" y="2453767"/>
                    <a:pt x="4477893" y="2453767"/>
                  </a:cubicBezTo>
                  <a:cubicBezTo>
                    <a:pt x="4488434" y="2448433"/>
                    <a:pt x="4488434" y="2448433"/>
                    <a:pt x="4488434" y="2448433"/>
                  </a:cubicBezTo>
                  <a:cubicBezTo>
                    <a:pt x="4282694" y="2210435"/>
                    <a:pt x="4076954" y="1977771"/>
                    <a:pt x="3871341" y="1734566"/>
                  </a:cubicBezTo>
                  <a:cubicBezTo>
                    <a:pt x="3866007" y="1745107"/>
                    <a:pt x="3866007" y="1745107"/>
                    <a:pt x="3866007" y="1745107"/>
                  </a:cubicBezTo>
                  <a:cubicBezTo>
                    <a:pt x="3871341" y="1750441"/>
                    <a:pt x="3871341" y="1750441"/>
                    <a:pt x="3871341" y="1750441"/>
                  </a:cubicBezTo>
                  <a:lnTo>
                    <a:pt x="3866007" y="1745107"/>
                  </a:lnTo>
                  <a:close/>
                  <a:moveTo>
                    <a:pt x="6930517" y="2316226"/>
                  </a:moveTo>
                  <a:cubicBezTo>
                    <a:pt x="6919976" y="2321560"/>
                    <a:pt x="6919976" y="2321560"/>
                    <a:pt x="6919976" y="2321560"/>
                  </a:cubicBezTo>
                  <a:cubicBezTo>
                    <a:pt x="6978015" y="2395601"/>
                    <a:pt x="7030720" y="2464308"/>
                    <a:pt x="7083425" y="2533142"/>
                  </a:cubicBezTo>
                  <a:cubicBezTo>
                    <a:pt x="7088759" y="2543683"/>
                    <a:pt x="7093966" y="2543683"/>
                    <a:pt x="7104507" y="2549017"/>
                  </a:cubicBezTo>
                  <a:cubicBezTo>
                    <a:pt x="7115048" y="2554351"/>
                    <a:pt x="7125589" y="2554351"/>
                    <a:pt x="7130923" y="2554351"/>
                  </a:cubicBezTo>
                  <a:cubicBezTo>
                    <a:pt x="7410450" y="2549017"/>
                    <a:pt x="7684770" y="2543810"/>
                    <a:pt x="7964297" y="2533142"/>
                  </a:cubicBezTo>
                  <a:cubicBezTo>
                    <a:pt x="7969631" y="2533142"/>
                    <a:pt x="7969631" y="2533142"/>
                    <a:pt x="7974838" y="2533142"/>
                  </a:cubicBezTo>
                  <a:cubicBezTo>
                    <a:pt x="7980045" y="2533142"/>
                    <a:pt x="7980172" y="2533142"/>
                    <a:pt x="7985379" y="2533142"/>
                  </a:cubicBezTo>
                  <a:cubicBezTo>
                    <a:pt x="8001254" y="2527808"/>
                    <a:pt x="8001254" y="2527808"/>
                    <a:pt x="8001254" y="2527808"/>
                  </a:cubicBezTo>
                  <a:cubicBezTo>
                    <a:pt x="7990713" y="2517267"/>
                    <a:pt x="7990713" y="2517267"/>
                    <a:pt x="7990713" y="2517267"/>
                  </a:cubicBezTo>
                  <a:cubicBezTo>
                    <a:pt x="7922133" y="2443226"/>
                    <a:pt x="7853553" y="2369185"/>
                    <a:pt x="7779766" y="2300478"/>
                  </a:cubicBezTo>
                  <a:cubicBezTo>
                    <a:pt x="7774432" y="2289937"/>
                    <a:pt x="7763891" y="2289937"/>
                    <a:pt x="7758684" y="2289937"/>
                  </a:cubicBezTo>
                  <a:cubicBezTo>
                    <a:pt x="7753350" y="2284603"/>
                    <a:pt x="7742809" y="2284603"/>
                    <a:pt x="7737602" y="2284603"/>
                  </a:cubicBezTo>
                  <a:cubicBezTo>
                    <a:pt x="7658481" y="2289937"/>
                    <a:pt x="7579360" y="2289937"/>
                    <a:pt x="7500239" y="2289937"/>
                  </a:cubicBezTo>
                  <a:cubicBezTo>
                    <a:pt x="7310374" y="2295271"/>
                    <a:pt x="7125716" y="2300478"/>
                    <a:pt x="6925310" y="2305812"/>
                  </a:cubicBezTo>
                  <a:cubicBezTo>
                    <a:pt x="6909435" y="2305812"/>
                    <a:pt x="6909435" y="2305812"/>
                    <a:pt x="6909435" y="2305812"/>
                  </a:cubicBezTo>
                  <a:cubicBezTo>
                    <a:pt x="6919976" y="2321687"/>
                    <a:pt x="6919976" y="2321687"/>
                    <a:pt x="6919976" y="2321687"/>
                  </a:cubicBezTo>
                  <a:cubicBezTo>
                    <a:pt x="6930517" y="2316353"/>
                    <a:pt x="6930517" y="2316353"/>
                    <a:pt x="6930517" y="2316353"/>
                  </a:cubicBezTo>
                  <a:cubicBezTo>
                    <a:pt x="6930517" y="2326894"/>
                    <a:pt x="6930517" y="2326894"/>
                    <a:pt x="6930517" y="2326894"/>
                  </a:cubicBezTo>
                  <a:cubicBezTo>
                    <a:pt x="7125716" y="2321560"/>
                    <a:pt x="7310247" y="2316353"/>
                    <a:pt x="7500112" y="2311019"/>
                  </a:cubicBezTo>
                  <a:cubicBezTo>
                    <a:pt x="7579233" y="2311019"/>
                    <a:pt x="7658354" y="2311019"/>
                    <a:pt x="7737475" y="2305685"/>
                  </a:cubicBezTo>
                  <a:cubicBezTo>
                    <a:pt x="7742809" y="2305685"/>
                    <a:pt x="7748016" y="2305685"/>
                    <a:pt x="7753350" y="2311019"/>
                  </a:cubicBezTo>
                  <a:cubicBezTo>
                    <a:pt x="7758684" y="2311019"/>
                    <a:pt x="7763891" y="2311019"/>
                    <a:pt x="7763891" y="2311019"/>
                  </a:cubicBezTo>
                  <a:cubicBezTo>
                    <a:pt x="7837678" y="2385060"/>
                    <a:pt x="7906258" y="2459101"/>
                    <a:pt x="7974838" y="2527808"/>
                  </a:cubicBezTo>
                  <a:cubicBezTo>
                    <a:pt x="7980172" y="2522474"/>
                    <a:pt x="7980172" y="2522474"/>
                    <a:pt x="7980172" y="2522474"/>
                  </a:cubicBezTo>
                  <a:cubicBezTo>
                    <a:pt x="7980172" y="2511933"/>
                    <a:pt x="7980172" y="2511933"/>
                    <a:pt x="7980172" y="2511933"/>
                  </a:cubicBezTo>
                  <a:cubicBezTo>
                    <a:pt x="7980172" y="2511933"/>
                    <a:pt x="7974838" y="2511933"/>
                    <a:pt x="7974838" y="2511933"/>
                  </a:cubicBezTo>
                  <a:cubicBezTo>
                    <a:pt x="7969504" y="2511933"/>
                    <a:pt x="7964297" y="2511933"/>
                    <a:pt x="7964297" y="2511933"/>
                  </a:cubicBezTo>
                  <a:cubicBezTo>
                    <a:pt x="7684770" y="2522474"/>
                    <a:pt x="7410450" y="2527808"/>
                    <a:pt x="7130923" y="2533142"/>
                  </a:cubicBezTo>
                  <a:cubicBezTo>
                    <a:pt x="7130923" y="2543683"/>
                    <a:pt x="7130923" y="2543683"/>
                    <a:pt x="7130923" y="2543683"/>
                  </a:cubicBezTo>
                  <a:cubicBezTo>
                    <a:pt x="7130923" y="2533142"/>
                    <a:pt x="7130923" y="2533142"/>
                    <a:pt x="7130923" y="2533142"/>
                  </a:cubicBezTo>
                  <a:cubicBezTo>
                    <a:pt x="7125589" y="2533142"/>
                    <a:pt x="7120382" y="2533142"/>
                    <a:pt x="7115048" y="2527808"/>
                  </a:cubicBezTo>
                  <a:cubicBezTo>
                    <a:pt x="7104507" y="2527808"/>
                    <a:pt x="7099173" y="2522474"/>
                    <a:pt x="7099173" y="2522474"/>
                  </a:cubicBezTo>
                  <a:cubicBezTo>
                    <a:pt x="7046468" y="2453767"/>
                    <a:pt x="6993636" y="2384933"/>
                    <a:pt x="6935724" y="2305685"/>
                  </a:cubicBezTo>
                  <a:cubicBezTo>
                    <a:pt x="6930390" y="2316226"/>
                    <a:pt x="6930390" y="2316226"/>
                    <a:pt x="6930390" y="2316226"/>
                  </a:cubicBezTo>
                  <a:cubicBezTo>
                    <a:pt x="6930390" y="2326767"/>
                    <a:pt x="6930390" y="2326767"/>
                    <a:pt x="6930390" y="2326767"/>
                  </a:cubicBezTo>
                  <a:lnTo>
                    <a:pt x="6930390" y="2316226"/>
                  </a:lnTo>
                  <a:close/>
                  <a:moveTo>
                    <a:pt x="7125589" y="2559431"/>
                  </a:moveTo>
                  <a:cubicBezTo>
                    <a:pt x="7115048" y="2559431"/>
                    <a:pt x="7115048" y="2559431"/>
                    <a:pt x="7115048" y="2559431"/>
                  </a:cubicBezTo>
                  <a:cubicBezTo>
                    <a:pt x="7115048" y="2564765"/>
                    <a:pt x="7115048" y="2564765"/>
                    <a:pt x="7115048" y="2569972"/>
                  </a:cubicBezTo>
                  <a:cubicBezTo>
                    <a:pt x="7115048" y="2575179"/>
                    <a:pt x="7115048" y="2575306"/>
                    <a:pt x="7115048" y="2575306"/>
                  </a:cubicBezTo>
                  <a:cubicBezTo>
                    <a:pt x="7115048" y="2580640"/>
                    <a:pt x="7115048" y="2580640"/>
                    <a:pt x="7115048" y="2580640"/>
                  </a:cubicBezTo>
                  <a:cubicBezTo>
                    <a:pt x="7157212" y="2633472"/>
                    <a:pt x="7199503" y="2686431"/>
                    <a:pt x="7236333" y="2739263"/>
                  </a:cubicBezTo>
                  <a:cubicBezTo>
                    <a:pt x="7246874" y="2749804"/>
                    <a:pt x="7252208" y="2760472"/>
                    <a:pt x="7262749" y="2765679"/>
                  </a:cubicBezTo>
                  <a:cubicBezTo>
                    <a:pt x="7273290" y="2770886"/>
                    <a:pt x="7289165" y="2776220"/>
                    <a:pt x="7299706" y="2776220"/>
                  </a:cubicBezTo>
                  <a:cubicBezTo>
                    <a:pt x="7563485" y="2770886"/>
                    <a:pt x="7827137" y="2765679"/>
                    <a:pt x="8090916" y="2765679"/>
                  </a:cubicBezTo>
                  <a:cubicBezTo>
                    <a:pt x="8106791" y="2765679"/>
                    <a:pt x="8122539" y="2765679"/>
                    <a:pt x="8138414" y="2765679"/>
                  </a:cubicBezTo>
                  <a:cubicBezTo>
                    <a:pt x="8164830" y="2765679"/>
                    <a:pt x="8191119" y="2765679"/>
                    <a:pt x="8217535" y="2765679"/>
                  </a:cubicBezTo>
                  <a:cubicBezTo>
                    <a:pt x="8243951" y="2765679"/>
                    <a:pt x="8243951" y="2765679"/>
                    <a:pt x="8243951" y="2765679"/>
                  </a:cubicBezTo>
                  <a:cubicBezTo>
                    <a:pt x="8222869" y="2744470"/>
                    <a:pt x="8222869" y="2744470"/>
                    <a:pt x="8222869" y="2744470"/>
                  </a:cubicBezTo>
                  <a:cubicBezTo>
                    <a:pt x="8159623" y="2675763"/>
                    <a:pt x="8096250" y="2612263"/>
                    <a:pt x="8033004" y="2543556"/>
                  </a:cubicBezTo>
                  <a:cubicBezTo>
                    <a:pt x="8027670" y="2538222"/>
                    <a:pt x="8022463" y="2538222"/>
                    <a:pt x="8011922" y="2538222"/>
                  </a:cubicBezTo>
                  <a:cubicBezTo>
                    <a:pt x="8006588" y="2532888"/>
                    <a:pt x="8001381" y="2532888"/>
                    <a:pt x="7996047" y="2532888"/>
                  </a:cubicBezTo>
                  <a:cubicBezTo>
                    <a:pt x="7990713" y="2532888"/>
                    <a:pt x="7990713" y="2532888"/>
                    <a:pt x="7990713" y="2532888"/>
                  </a:cubicBezTo>
                  <a:cubicBezTo>
                    <a:pt x="7996047" y="2543429"/>
                    <a:pt x="7996047" y="2543429"/>
                    <a:pt x="7996047" y="2543429"/>
                  </a:cubicBezTo>
                  <a:cubicBezTo>
                    <a:pt x="7990713" y="2532888"/>
                    <a:pt x="7990713" y="2532888"/>
                    <a:pt x="7990713" y="2532888"/>
                  </a:cubicBezTo>
                  <a:cubicBezTo>
                    <a:pt x="7753350" y="2538222"/>
                    <a:pt x="7515987" y="2543429"/>
                    <a:pt x="7273417" y="2548763"/>
                  </a:cubicBezTo>
                  <a:cubicBezTo>
                    <a:pt x="7257542" y="2548763"/>
                    <a:pt x="7236460" y="2548763"/>
                    <a:pt x="7220712" y="2548763"/>
                  </a:cubicBezTo>
                  <a:cubicBezTo>
                    <a:pt x="7189089" y="2548763"/>
                    <a:pt x="7157466" y="2548763"/>
                    <a:pt x="7125716" y="2548763"/>
                  </a:cubicBezTo>
                  <a:cubicBezTo>
                    <a:pt x="7120382" y="2548763"/>
                    <a:pt x="7120382" y="2548763"/>
                    <a:pt x="7120382" y="2548763"/>
                  </a:cubicBezTo>
                  <a:cubicBezTo>
                    <a:pt x="7115048" y="2559304"/>
                    <a:pt x="7115048" y="2559304"/>
                    <a:pt x="7115048" y="2559304"/>
                  </a:cubicBezTo>
                  <a:cubicBezTo>
                    <a:pt x="7125589" y="2559304"/>
                    <a:pt x="7125589" y="2559304"/>
                    <a:pt x="7125589" y="2559304"/>
                  </a:cubicBezTo>
                  <a:cubicBezTo>
                    <a:pt x="7125589" y="2569845"/>
                    <a:pt x="7125589" y="2569845"/>
                    <a:pt x="7125589" y="2569845"/>
                  </a:cubicBezTo>
                  <a:cubicBezTo>
                    <a:pt x="7157212" y="2569845"/>
                    <a:pt x="7188835" y="2569845"/>
                    <a:pt x="7220585" y="2569845"/>
                  </a:cubicBezTo>
                  <a:cubicBezTo>
                    <a:pt x="7236460" y="2569845"/>
                    <a:pt x="7257542" y="2569845"/>
                    <a:pt x="7273290" y="2569845"/>
                  </a:cubicBezTo>
                  <a:cubicBezTo>
                    <a:pt x="7515860" y="2564511"/>
                    <a:pt x="7753223" y="2559304"/>
                    <a:pt x="7995920" y="2553970"/>
                  </a:cubicBezTo>
                  <a:cubicBezTo>
                    <a:pt x="8001254" y="2553970"/>
                    <a:pt x="8006461" y="2553970"/>
                    <a:pt x="8006461" y="2553970"/>
                  </a:cubicBezTo>
                  <a:cubicBezTo>
                    <a:pt x="8011795" y="2559304"/>
                    <a:pt x="8017002" y="2559304"/>
                    <a:pt x="8017002" y="2559304"/>
                  </a:cubicBezTo>
                  <a:cubicBezTo>
                    <a:pt x="8080248" y="2622804"/>
                    <a:pt x="8143621" y="2691511"/>
                    <a:pt x="8206867" y="2760218"/>
                  </a:cubicBezTo>
                  <a:cubicBezTo>
                    <a:pt x="8217408" y="2754884"/>
                    <a:pt x="8217408" y="2754884"/>
                    <a:pt x="8217408" y="2754884"/>
                  </a:cubicBezTo>
                  <a:cubicBezTo>
                    <a:pt x="8217408" y="2744343"/>
                    <a:pt x="8217408" y="2744343"/>
                    <a:pt x="8217408" y="2744343"/>
                  </a:cubicBezTo>
                  <a:cubicBezTo>
                    <a:pt x="8190992" y="2744343"/>
                    <a:pt x="8164703" y="2744343"/>
                    <a:pt x="8138287" y="2744343"/>
                  </a:cubicBezTo>
                  <a:cubicBezTo>
                    <a:pt x="8122412" y="2744343"/>
                    <a:pt x="8106664" y="2744343"/>
                    <a:pt x="8090789" y="2744343"/>
                  </a:cubicBezTo>
                  <a:cubicBezTo>
                    <a:pt x="7827010" y="2744343"/>
                    <a:pt x="7563358" y="2749677"/>
                    <a:pt x="7299579" y="2754884"/>
                  </a:cubicBezTo>
                  <a:cubicBezTo>
                    <a:pt x="7289038" y="2754884"/>
                    <a:pt x="7278497" y="2749550"/>
                    <a:pt x="7273163" y="2749550"/>
                  </a:cubicBezTo>
                  <a:cubicBezTo>
                    <a:pt x="7267829" y="2744216"/>
                    <a:pt x="7262622" y="2739009"/>
                    <a:pt x="7252081" y="2728341"/>
                  </a:cubicBezTo>
                  <a:cubicBezTo>
                    <a:pt x="7215124" y="2675509"/>
                    <a:pt x="7172960" y="2622550"/>
                    <a:pt x="7130796" y="2564384"/>
                  </a:cubicBezTo>
                  <a:cubicBezTo>
                    <a:pt x="7125462" y="2574925"/>
                    <a:pt x="7125462" y="2574925"/>
                    <a:pt x="7125462" y="2574925"/>
                  </a:cubicBezTo>
                  <a:cubicBezTo>
                    <a:pt x="7136003" y="2574925"/>
                    <a:pt x="7136003" y="2574925"/>
                    <a:pt x="7136003" y="2574925"/>
                  </a:cubicBezTo>
                  <a:cubicBezTo>
                    <a:pt x="7136003" y="2569591"/>
                    <a:pt x="7136003" y="2569591"/>
                    <a:pt x="7136003" y="2564384"/>
                  </a:cubicBezTo>
                  <a:cubicBezTo>
                    <a:pt x="7125462" y="2559050"/>
                    <a:pt x="7125462" y="2559050"/>
                    <a:pt x="7125462" y="2559050"/>
                  </a:cubicBezTo>
                  <a:cubicBezTo>
                    <a:pt x="7125462" y="2569591"/>
                    <a:pt x="7125462" y="2569591"/>
                    <a:pt x="7125462" y="2569591"/>
                  </a:cubicBezTo>
                  <a:lnTo>
                    <a:pt x="7125462" y="2559050"/>
                  </a:lnTo>
                  <a:close/>
                  <a:moveTo>
                    <a:pt x="4557268" y="967740"/>
                  </a:moveTo>
                  <a:cubicBezTo>
                    <a:pt x="4557268" y="957199"/>
                    <a:pt x="4557268" y="957199"/>
                    <a:pt x="4557268" y="957199"/>
                  </a:cubicBezTo>
                  <a:cubicBezTo>
                    <a:pt x="4551934" y="957199"/>
                    <a:pt x="4551934" y="957199"/>
                    <a:pt x="4546727" y="957199"/>
                  </a:cubicBezTo>
                  <a:cubicBezTo>
                    <a:pt x="4546727" y="957199"/>
                    <a:pt x="4541393" y="957199"/>
                    <a:pt x="4541393" y="962533"/>
                  </a:cubicBezTo>
                  <a:cubicBezTo>
                    <a:pt x="4420108" y="1041908"/>
                    <a:pt x="4293489" y="1126490"/>
                    <a:pt x="4172204" y="1205738"/>
                  </a:cubicBezTo>
                  <a:cubicBezTo>
                    <a:pt x="4166870" y="1211072"/>
                    <a:pt x="4161663" y="1216279"/>
                    <a:pt x="4161663" y="1226947"/>
                  </a:cubicBezTo>
                  <a:cubicBezTo>
                    <a:pt x="4156329" y="1232281"/>
                    <a:pt x="4156329" y="1237488"/>
                    <a:pt x="4156329" y="1242822"/>
                  </a:cubicBezTo>
                  <a:cubicBezTo>
                    <a:pt x="4156329" y="1248156"/>
                    <a:pt x="4156329" y="1253363"/>
                    <a:pt x="4156329" y="1253363"/>
                  </a:cubicBezTo>
                  <a:cubicBezTo>
                    <a:pt x="4172204" y="1311529"/>
                    <a:pt x="4193286" y="1364361"/>
                    <a:pt x="4209034" y="1417320"/>
                  </a:cubicBezTo>
                  <a:cubicBezTo>
                    <a:pt x="4230116" y="1496695"/>
                    <a:pt x="4256532" y="1575943"/>
                    <a:pt x="4277614" y="1649984"/>
                  </a:cubicBezTo>
                  <a:cubicBezTo>
                    <a:pt x="4282948" y="1660525"/>
                    <a:pt x="4282948" y="1660525"/>
                    <a:pt x="4282948" y="1660525"/>
                  </a:cubicBezTo>
                  <a:cubicBezTo>
                    <a:pt x="4293489" y="1660525"/>
                    <a:pt x="4293489" y="1660525"/>
                    <a:pt x="4293489" y="1660525"/>
                  </a:cubicBezTo>
                  <a:cubicBezTo>
                    <a:pt x="4293489" y="1660525"/>
                    <a:pt x="4293489" y="1660525"/>
                    <a:pt x="4298823" y="1660525"/>
                  </a:cubicBezTo>
                  <a:cubicBezTo>
                    <a:pt x="4298823" y="1660525"/>
                    <a:pt x="4304157" y="1660525"/>
                    <a:pt x="4304157" y="1655191"/>
                  </a:cubicBezTo>
                  <a:cubicBezTo>
                    <a:pt x="4430776" y="1538859"/>
                    <a:pt x="4557395" y="1417193"/>
                    <a:pt x="4683887" y="1300861"/>
                  </a:cubicBezTo>
                  <a:cubicBezTo>
                    <a:pt x="4689221" y="1295527"/>
                    <a:pt x="4689221" y="1295527"/>
                    <a:pt x="4694428" y="1290320"/>
                  </a:cubicBezTo>
                  <a:cubicBezTo>
                    <a:pt x="4694428" y="1284986"/>
                    <a:pt x="4694428" y="1279779"/>
                    <a:pt x="4694428" y="1274445"/>
                  </a:cubicBezTo>
                  <a:cubicBezTo>
                    <a:pt x="4694428" y="1269111"/>
                    <a:pt x="4694428" y="1269111"/>
                    <a:pt x="4694428" y="1263904"/>
                  </a:cubicBezTo>
                  <a:cubicBezTo>
                    <a:pt x="4652264" y="1163447"/>
                    <a:pt x="4609973" y="1062990"/>
                    <a:pt x="4567809" y="962533"/>
                  </a:cubicBezTo>
                  <a:cubicBezTo>
                    <a:pt x="4562475" y="957199"/>
                    <a:pt x="4562475" y="957199"/>
                    <a:pt x="4562475" y="957199"/>
                  </a:cubicBezTo>
                  <a:cubicBezTo>
                    <a:pt x="4557141" y="957199"/>
                    <a:pt x="4557141" y="957199"/>
                    <a:pt x="4557141" y="957199"/>
                  </a:cubicBezTo>
                  <a:cubicBezTo>
                    <a:pt x="4557141" y="967740"/>
                    <a:pt x="4557141" y="967740"/>
                    <a:pt x="4557141" y="967740"/>
                  </a:cubicBezTo>
                  <a:cubicBezTo>
                    <a:pt x="4546600" y="973074"/>
                    <a:pt x="4546600" y="973074"/>
                    <a:pt x="4546600" y="973074"/>
                  </a:cubicBezTo>
                  <a:cubicBezTo>
                    <a:pt x="4588764" y="1073531"/>
                    <a:pt x="4631055" y="1173988"/>
                    <a:pt x="4673219" y="1274445"/>
                  </a:cubicBezTo>
                  <a:cubicBezTo>
                    <a:pt x="4673219" y="1274445"/>
                    <a:pt x="4673219" y="1279779"/>
                    <a:pt x="4673219" y="1279779"/>
                  </a:cubicBezTo>
                  <a:cubicBezTo>
                    <a:pt x="4673219" y="1285113"/>
                    <a:pt x="4667885" y="1285113"/>
                    <a:pt x="4667885" y="1285113"/>
                  </a:cubicBezTo>
                  <a:cubicBezTo>
                    <a:pt x="4546600" y="1406779"/>
                    <a:pt x="4419981" y="1523111"/>
                    <a:pt x="4293362" y="1639443"/>
                  </a:cubicBezTo>
                  <a:cubicBezTo>
                    <a:pt x="4298696" y="1644777"/>
                    <a:pt x="4298696" y="1644777"/>
                    <a:pt x="4298696" y="1644777"/>
                  </a:cubicBezTo>
                  <a:cubicBezTo>
                    <a:pt x="4293362" y="1639443"/>
                    <a:pt x="4293362" y="1639443"/>
                    <a:pt x="4293362" y="1639443"/>
                  </a:cubicBezTo>
                  <a:cubicBezTo>
                    <a:pt x="4298696" y="1644777"/>
                    <a:pt x="4298696" y="1644777"/>
                    <a:pt x="4298696" y="1644777"/>
                  </a:cubicBezTo>
                  <a:cubicBezTo>
                    <a:pt x="4293362" y="1639443"/>
                    <a:pt x="4293362" y="1639443"/>
                    <a:pt x="4293362" y="1639443"/>
                  </a:cubicBezTo>
                  <a:cubicBezTo>
                    <a:pt x="4293362" y="1639443"/>
                    <a:pt x="4288028" y="1639443"/>
                    <a:pt x="4288028" y="1639443"/>
                  </a:cubicBezTo>
                  <a:cubicBezTo>
                    <a:pt x="4288028" y="1649984"/>
                    <a:pt x="4288028" y="1649984"/>
                    <a:pt x="4288028" y="1649984"/>
                  </a:cubicBezTo>
                  <a:cubicBezTo>
                    <a:pt x="4298569" y="1644650"/>
                    <a:pt x="4298569" y="1644650"/>
                    <a:pt x="4298569" y="1644650"/>
                  </a:cubicBezTo>
                  <a:cubicBezTo>
                    <a:pt x="4277487" y="1570609"/>
                    <a:pt x="4251071" y="1491234"/>
                    <a:pt x="4224782" y="1411986"/>
                  </a:cubicBezTo>
                  <a:cubicBezTo>
                    <a:pt x="4208907" y="1359154"/>
                    <a:pt x="4193159" y="1306195"/>
                    <a:pt x="4177284" y="1248029"/>
                  </a:cubicBezTo>
                  <a:cubicBezTo>
                    <a:pt x="4177284" y="1248029"/>
                    <a:pt x="4177284" y="1248029"/>
                    <a:pt x="4177284" y="1242695"/>
                  </a:cubicBezTo>
                  <a:cubicBezTo>
                    <a:pt x="4177284" y="1242695"/>
                    <a:pt x="4177284" y="1237361"/>
                    <a:pt x="4182618" y="1232154"/>
                  </a:cubicBezTo>
                  <a:cubicBezTo>
                    <a:pt x="4182618" y="1226820"/>
                    <a:pt x="4182618" y="1226820"/>
                    <a:pt x="4182618" y="1226820"/>
                  </a:cubicBezTo>
                  <a:cubicBezTo>
                    <a:pt x="4303903" y="1142238"/>
                    <a:pt x="4430522" y="1062863"/>
                    <a:pt x="4551807" y="978281"/>
                  </a:cubicBezTo>
                  <a:cubicBezTo>
                    <a:pt x="4551807" y="972947"/>
                    <a:pt x="4551807" y="972947"/>
                    <a:pt x="4551807" y="972947"/>
                  </a:cubicBezTo>
                  <a:cubicBezTo>
                    <a:pt x="4551807" y="978281"/>
                    <a:pt x="4551807" y="978281"/>
                    <a:pt x="4551807" y="978281"/>
                  </a:cubicBezTo>
                  <a:cubicBezTo>
                    <a:pt x="4551807" y="972947"/>
                    <a:pt x="4551807" y="972947"/>
                    <a:pt x="4551807" y="972947"/>
                  </a:cubicBezTo>
                  <a:cubicBezTo>
                    <a:pt x="4551807" y="978281"/>
                    <a:pt x="4551807" y="978281"/>
                    <a:pt x="4551807" y="978281"/>
                  </a:cubicBezTo>
                  <a:cubicBezTo>
                    <a:pt x="4551807" y="978281"/>
                    <a:pt x="4557141" y="978281"/>
                    <a:pt x="4557141" y="978281"/>
                  </a:cubicBezTo>
                  <a:cubicBezTo>
                    <a:pt x="4557141" y="967740"/>
                    <a:pt x="4557141" y="967740"/>
                    <a:pt x="4557141" y="967740"/>
                  </a:cubicBezTo>
                  <a:cubicBezTo>
                    <a:pt x="4546600" y="973074"/>
                    <a:pt x="4546600" y="973074"/>
                    <a:pt x="4546600" y="973074"/>
                  </a:cubicBezTo>
                  <a:lnTo>
                    <a:pt x="4557141" y="967740"/>
                  </a:lnTo>
                  <a:close/>
                  <a:moveTo>
                    <a:pt x="7732522" y="2279269"/>
                  </a:moveTo>
                  <a:cubicBezTo>
                    <a:pt x="7743063" y="2273935"/>
                    <a:pt x="7743063" y="2273935"/>
                    <a:pt x="7743063" y="2273935"/>
                  </a:cubicBezTo>
                  <a:cubicBezTo>
                    <a:pt x="7674483" y="2199894"/>
                    <a:pt x="7611237" y="2131187"/>
                    <a:pt x="7542657" y="2062353"/>
                  </a:cubicBezTo>
                  <a:cubicBezTo>
                    <a:pt x="7526782" y="2051812"/>
                    <a:pt x="7505700" y="2041144"/>
                    <a:pt x="7484618" y="2041144"/>
                  </a:cubicBezTo>
                  <a:cubicBezTo>
                    <a:pt x="7247255" y="2041144"/>
                    <a:pt x="7004685" y="2046478"/>
                    <a:pt x="6767322" y="2046478"/>
                  </a:cubicBezTo>
                  <a:cubicBezTo>
                    <a:pt x="6756781" y="2046478"/>
                    <a:pt x="6746240" y="2046478"/>
                    <a:pt x="6735699" y="2051812"/>
                  </a:cubicBezTo>
                  <a:cubicBezTo>
                    <a:pt x="6719824" y="2051812"/>
                    <a:pt x="6719824" y="2051812"/>
                    <a:pt x="6719824" y="2051812"/>
                  </a:cubicBezTo>
                  <a:cubicBezTo>
                    <a:pt x="6730365" y="2067687"/>
                    <a:pt x="6730365" y="2067687"/>
                    <a:pt x="6730365" y="2067687"/>
                  </a:cubicBezTo>
                  <a:cubicBezTo>
                    <a:pt x="6783070" y="2136394"/>
                    <a:pt x="6835902" y="2205228"/>
                    <a:pt x="6883273" y="2273935"/>
                  </a:cubicBezTo>
                  <a:cubicBezTo>
                    <a:pt x="6888607" y="2284476"/>
                    <a:pt x="6899148" y="2289810"/>
                    <a:pt x="6909689" y="2295144"/>
                  </a:cubicBezTo>
                  <a:cubicBezTo>
                    <a:pt x="6920230" y="2300478"/>
                    <a:pt x="6930771" y="2305685"/>
                    <a:pt x="6941312" y="2305685"/>
                  </a:cubicBezTo>
                  <a:cubicBezTo>
                    <a:pt x="6946646" y="2305685"/>
                    <a:pt x="6946646" y="2305685"/>
                    <a:pt x="6946646" y="2305685"/>
                  </a:cubicBezTo>
                  <a:cubicBezTo>
                    <a:pt x="7168134" y="2300351"/>
                    <a:pt x="7394956" y="2295144"/>
                    <a:pt x="7616571" y="2289810"/>
                  </a:cubicBezTo>
                  <a:cubicBezTo>
                    <a:pt x="7632446" y="2289810"/>
                    <a:pt x="7648194" y="2289810"/>
                    <a:pt x="7664069" y="2289810"/>
                  </a:cubicBezTo>
                  <a:cubicBezTo>
                    <a:pt x="7685151" y="2289810"/>
                    <a:pt x="7711567" y="2289810"/>
                    <a:pt x="7732649" y="2289810"/>
                  </a:cubicBezTo>
                  <a:cubicBezTo>
                    <a:pt x="7759065" y="2289810"/>
                    <a:pt x="7759065" y="2289810"/>
                    <a:pt x="7759065" y="2289810"/>
                  </a:cubicBezTo>
                  <a:cubicBezTo>
                    <a:pt x="7743190" y="2273935"/>
                    <a:pt x="7743190" y="2273935"/>
                    <a:pt x="7743190" y="2273935"/>
                  </a:cubicBezTo>
                  <a:cubicBezTo>
                    <a:pt x="7732649" y="2279269"/>
                    <a:pt x="7732649" y="2279269"/>
                    <a:pt x="7732649" y="2279269"/>
                  </a:cubicBezTo>
                  <a:cubicBezTo>
                    <a:pt x="7732649" y="2268728"/>
                    <a:pt x="7732649" y="2268728"/>
                    <a:pt x="7732649" y="2268728"/>
                  </a:cubicBezTo>
                  <a:cubicBezTo>
                    <a:pt x="7711567" y="2268728"/>
                    <a:pt x="7685151" y="2268728"/>
                    <a:pt x="7664069" y="2268728"/>
                  </a:cubicBezTo>
                  <a:cubicBezTo>
                    <a:pt x="7648194" y="2268728"/>
                    <a:pt x="7632446" y="2268728"/>
                    <a:pt x="7616571" y="2268728"/>
                  </a:cubicBezTo>
                  <a:cubicBezTo>
                    <a:pt x="7395083" y="2274062"/>
                    <a:pt x="7168261" y="2279269"/>
                    <a:pt x="6946646" y="2284603"/>
                  </a:cubicBezTo>
                  <a:cubicBezTo>
                    <a:pt x="6941312" y="2284603"/>
                    <a:pt x="6941312" y="2284603"/>
                    <a:pt x="6941312" y="2284603"/>
                  </a:cubicBezTo>
                  <a:cubicBezTo>
                    <a:pt x="6930771" y="2284603"/>
                    <a:pt x="6925437" y="2279269"/>
                    <a:pt x="6920230" y="2279269"/>
                  </a:cubicBezTo>
                  <a:cubicBezTo>
                    <a:pt x="6914896" y="2273935"/>
                    <a:pt x="6904355" y="2268728"/>
                    <a:pt x="6899148" y="2263394"/>
                  </a:cubicBezTo>
                  <a:cubicBezTo>
                    <a:pt x="6851650" y="2194687"/>
                    <a:pt x="6798945" y="2125853"/>
                    <a:pt x="6746240" y="2051812"/>
                  </a:cubicBezTo>
                  <a:cubicBezTo>
                    <a:pt x="6735699" y="2062353"/>
                    <a:pt x="6735699" y="2062353"/>
                    <a:pt x="6735699" y="2062353"/>
                  </a:cubicBezTo>
                  <a:cubicBezTo>
                    <a:pt x="6741033" y="2072894"/>
                    <a:pt x="6741033" y="2072894"/>
                    <a:pt x="6741033" y="2072894"/>
                  </a:cubicBezTo>
                  <a:cubicBezTo>
                    <a:pt x="6751574" y="2067560"/>
                    <a:pt x="6762115" y="2067560"/>
                    <a:pt x="6767449" y="2067560"/>
                  </a:cubicBezTo>
                  <a:cubicBezTo>
                    <a:pt x="7004812" y="2067560"/>
                    <a:pt x="7247382" y="2062226"/>
                    <a:pt x="7484745" y="2062226"/>
                  </a:cubicBezTo>
                  <a:cubicBezTo>
                    <a:pt x="7500620" y="2062226"/>
                    <a:pt x="7516368" y="2067560"/>
                    <a:pt x="7526909" y="2078101"/>
                  </a:cubicBezTo>
                  <a:cubicBezTo>
                    <a:pt x="7595489" y="2146808"/>
                    <a:pt x="7658735" y="2215642"/>
                    <a:pt x="7727315" y="2284349"/>
                  </a:cubicBezTo>
                  <a:cubicBezTo>
                    <a:pt x="7732649" y="2279015"/>
                    <a:pt x="7732649" y="2279015"/>
                    <a:pt x="7732649" y="2279015"/>
                  </a:cubicBezTo>
                  <a:cubicBezTo>
                    <a:pt x="7732649" y="2268474"/>
                    <a:pt x="7732649" y="2268474"/>
                    <a:pt x="7732649" y="2268474"/>
                  </a:cubicBezTo>
                  <a:lnTo>
                    <a:pt x="7732649" y="2279015"/>
                  </a:lnTo>
                  <a:close/>
                  <a:moveTo>
                    <a:pt x="2373503" y="1676400"/>
                  </a:moveTo>
                  <a:cubicBezTo>
                    <a:pt x="2384044" y="1676400"/>
                    <a:pt x="2384044" y="1676400"/>
                    <a:pt x="2384044" y="1676400"/>
                  </a:cubicBezTo>
                  <a:cubicBezTo>
                    <a:pt x="2384044" y="1496568"/>
                    <a:pt x="2384044" y="1322070"/>
                    <a:pt x="2384044" y="1142238"/>
                  </a:cubicBezTo>
                  <a:cubicBezTo>
                    <a:pt x="2384044" y="1126363"/>
                    <a:pt x="2384044" y="1126363"/>
                    <a:pt x="2384044" y="1126363"/>
                  </a:cubicBezTo>
                  <a:cubicBezTo>
                    <a:pt x="2368169" y="1131697"/>
                    <a:pt x="2368169" y="1131697"/>
                    <a:pt x="2368169" y="1131697"/>
                  </a:cubicBezTo>
                  <a:cubicBezTo>
                    <a:pt x="2188845" y="1226947"/>
                    <a:pt x="2014728" y="1316736"/>
                    <a:pt x="1840738" y="1406652"/>
                  </a:cubicBezTo>
                  <a:cubicBezTo>
                    <a:pt x="1824863" y="1411986"/>
                    <a:pt x="1824863" y="1411986"/>
                    <a:pt x="1824863" y="1411986"/>
                  </a:cubicBezTo>
                  <a:cubicBezTo>
                    <a:pt x="1835404" y="1422527"/>
                    <a:pt x="1835404" y="1422527"/>
                    <a:pt x="1835404" y="1422527"/>
                  </a:cubicBezTo>
                  <a:cubicBezTo>
                    <a:pt x="1919859" y="1507109"/>
                    <a:pt x="1998853" y="1591691"/>
                    <a:pt x="2083308" y="1671066"/>
                  </a:cubicBezTo>
                  <a:cubicBezTo>
                    <a:pt x="2083308" y="1671066"/>
                    <a:pt x="2088642" y="1676400"/>
                    <a:pt x="2093849" y="1681607"/>
                  </a:cubicBezTo>
                  <a:cubicBezTo>
                    <a:pt x="2099183" y="1681607"/>
                    <a:pt x="2104390" y="1686941"/>
                    <a:pt x="2109724" y="1686941"/>
                  </a:cubicBezTo>
                  <a:cubicBezTo>
                    <a:pt x="2162429" y="1686941"/>
                    <a:pt x="2209927" y="1686941"/>
                    <a:pt x="2262632" y="1686941"/>
                  </a:cubicBezTo>
                  <a:cubicBezTo>
                    <a:pt x="2299589" y="1686941"/>
                    <a:pt x="2336419" y="1686941"/>
                    <a:pt x="2373376" y="1686941"/>
                  </a:cubicBezTo>
                  <a:cubicBezTo>
                    <a:pt x="2383917" y="1686941"/>
                    <a:pt x="2383917" y="1686941"/>
                    <a:pt x="2383917" y="1686941"/>
                  </a:cubicBezTo>
                  <a:cubicBezTo>
                    <a:pt x="2383917" y="1676400"/>
                    <a:pt x="2383917" y="1676400"/>
                    <a:pt x="2383917" y="1676400"/>
                  </a:cubicBezTo>
                  <a:cubicBezTo>
                    <a:pt x="2373376" y="1676400"/>
                    <a:pt x="2373376" y="1676400"/>
                    <a:pt x="2373376" y="1676400"/>
                  </a:cubicBezTo>
                  <a:cubicBezTo>
                    <a:pt x="2373376" y="1665859"/>
                    <a:pt x="2373376" y="1665859"/>
                    <a:pt x="2373376" y="1665859"/>
                  </a:cubicBezTo>
                  <a:cubicBezTo>
                    <a:pt x="2336419" y="1665859"/>
                    <a:pt x="2299589" y="1665859"/>
                    <a:pt x="2262632" y="1665859"/>
                  </a:cubicBezTo>
                  <a:cubicBezTo>
                    <a:pt x="2209927" y="1665859"/>
                    <a:pt x="2162429" y="1665859"/>
                    <a:pt x="2109724" y="1665859"/>
                  </a:cubicBezTo>
                  <a:cubicBezTo>
                    <a:pt x="2109724" y="1665859"/>
                    <a:pt x="2109724" y="1660525"/>
                    <a:pt x="2104390" y="1660525"/>
                  </a:cubicBezTo>
                  <a:cubicBezTo>
                    <a:pt x="2104390" y="1660525"/>
                    <a:pt x="2099056" y="1655191"/>
                    <a:pt x="2099056" y="1655191"/>
                  </a:cubicBezTo>
                  <a:cubicBezTo>
                    <a:pt x="2014601" y="1575816"/>
                    <a:pt x="1935607" y="1491234"/>
                    <a:pt x="1851152" y="1406652"/>
                  </a:cubicBezTo>
                  <a:cubicBezTo>
                    <a:pt x="1840611" y="1417193"/>
                    <a:pt x="1840611" y="1417193"/>
                    <a:pt x="1840611" y="1417193"/>
                  </a:cubicBezTo>
                  <a:cubicBezTo>
                    <a:pt x="1845945" y="1422527"/>
                    <a:pt x="1845945" y="1422527"/>
                    <a:pt x="1845945" y="1422527"/>
                  </a:cubicBezTo>
                  <a:cubicBezTo>
                    <a:pt x="2025269" y="1332611"/>
                    <a:pt x="2199386" y="1242695"/>
                    <a:pt x="2378710" y="1152779"/>
                  </a:cubicBezTo>
                  <a:cubicBezTo>
                    <a:pt x="2373376" y="1142238"/>
                    <a:pt x="2373376" y="1142238"/>
                    <a:pt x="2373376" y="1142238"/>
                  </a:cubicBezTo>
                  <a:cubicBezTo>
                    <a:pt x="2362835" y="1142238"/>
                    <a:pt x="2362835" y="1142238"/>
                    <a:pt x="2362835" y="1142238"/>
                  </a:cubicBezTo>
                  <a:cubicBezTo>
                    <a:pt x="2362835" y="1322070"/>
                    <a:pt x="2362835" y="1496568"/>
                    <a:pt x="2362835" y="1676400"/>
                  </a:cubicBezTo>
                  <a:cubicBezTo>
                    <a:pt x="2373376" y="1676400"/>
                    <a:pt x="2373376" y="1676400"/>
                    <a:pt x="2373376" y="1676400"/>
                  </a:cubicBezTo>
                  <a:cubicBezTo>
                    <a:pt x="2373376" y="1665859"/>
                    <a:pt x="2373376" y="1665859"/>
                    <a:pt x="2373376" y="1665859"/>
                  </a:cubicBezTo>
                  <a:lnTo>
                    <a:pt x="2373376" y="1676400"/>
                  </a:lnTo>
                  <a:close/>
                  <a:moveTo>
                    <a:pt x="4472686" y="2490851"/>
                  </a:moveTo>
                  <a:cubicBezTo>
                    <a:pt x="4478020" y="2496185"/>
                    <a:pt x="4478020" y="2496185"/>
                    <a:pt x="4478020" y="2496185"/>
                  </a:cubicBezTo>
                  <a:cubicBezTo>
                    <a:pt x="4483354" y="2496185"/>
                    <a:pt x="4483354" y="2490851"/>
                    <a:pt x="4483354" y="2490851"/>
                  </a:cubicBezTo>
                  <a:cubicBezTo>
                    <a:pt x="4493895" y="2485517"/>
                    <a:pt x="4493895" y="2485517"/>
                    <a:pt x="4493895" y="2485517"/>
                  </a:cubicBezTo>
                  <a:cubicBezTo>
                    <a:pt x="4483354" y="2474976"/>
                    <a:pt x="4483354" y="2474976"/>
                    <a:pt x="4483354" y="2474976"/>
                  </a:cubicBezTo>
                  <a:cubicBezTo>
                    <a:pt x="4277614" y="2236978"/>
                    <a:pt x="4066667" y="1993773"/>
                    <a:pt x="3860927" y="1750441"/>
                  </a:cubicBezTo>
                  <a:cubicBezTo>
                    <a:pt x="3850386" y="1745107"/>
                    <a:pt x="3850386" y="1745107"/>
                    <a:pt x="3850386" y="1745107"/>
                  </a:cubicBezTo>
                  <a:cubicBezTo>
                    <a:pt x="3845052" y="1750441"/>
                    <a:pt x="3845052" y="1750441"/>
                    <a:pt x="3845052" y="1750441"/>
                  </a:cubicBezTo>
                  <a:cubicBezTo>
                    <a:pt x="3765931" y="1845691"/>
                    <a:pt x="3686810" y="1935480"/>
                    <a:pt x="3607689" y="2030730"/>
                  </a:cubicBezTo>
                  <a:cubicBezTo>
                    <a:pt x="3597148" y="2041271"/>
                    <a:pt x="3597148" y="2041271"/>
                    <a:pt x="3597148" y="2041271"/>
                  </a:cubicBezTo>
                  <a:cubicBezTo>
                    <a:pt x="3607689" y="2046605"/>
                    <a:pt x="3607689" y="2046605"/>
                    <a:pt x="3607689" y="2046605"/>
                  </a:cubicBezTo>
                  <a:cubicBezTo>
                    <a:pt x="3897757" y="2200021"/>
                    <a:pt x="4182618" y="2347976"/>
                    <a:pt x="4467479" y="2496058"/>
                  </a:cubicBezTo>
                  <a:cubicBezTo>
                    <a:pt x="4472813" y="2501392"/>
                    <a:pt x="4472813" y="2501392"/>
                    <a:pt x="4472813" y="2501392"/>
                  </a:cubicBezTo>
                  <a:cubicBezTo>
                    <a:pt x="4478147" y="2496058"/>
                    <a:pt x="4478147" y="2496058"/>
                    <a:pt x="4478147" y="2496058"/>
                  </a:cubicBezTo>
                  <a:cubicBezTo>
                    <a:pt x="4472813" y="2490724"/>
                    <a:pt x="4472813" y="2490724"/>
                    <a:pt x="4472813" y="2490724"/>
                  </a:cubicBezTo>
                  <a:cubicBezTo>
                    <a:pt x="4478147" y="2480183"/>
                    <a:pt x="4478147" y="2480183"/>
                    <a:pt x="4478147" y="2480183"/>
                  </a:cubicBezTo>
                  <a:cubicBezTo>
                    <a:pt x="4193286" y="2332101"/>
                    <a:pt x="3908552" y="2178812"/>
                    <a:pt x="3618357" y="2025396"/>
                  </a:cubicBezTo>
                  <a:cubicBezTo>
                    <a:pt x="3613023" y="2035937"/>
                    <a:pt x="3613023" y="2035937"/>
                    <a:pt x="3613023" y="2035937"/>
                  </a:cubicBezTo>
                  <a:cubicBezTo>
                    <a:pt x="3623564" y="2046478"/>
                    <a:pt x="3623564" y="2046478"/>
                    <a:pt x="3623564" y="2046478"/>
                  </a:cubicBezTo>
                  <a:cubicBezTo>
                    <a:pt x="3702685" y="1951228"/>
                    <a:pt x="3781806" y="1861439"/>
                    <a:pt x="3860927" y="1766189"/>
                  </a:cubicBezTo>
                  <a:cubicBezTo>
                    <a:pt x="3850386" y="1760855"/>
                    <a:pt x="3850386" y="1760855"/>
                    <a:pt x="3850386" y="1760855"/>
                  </a:cubicBezTo>
                  <a:cubicBezTo>
                    <a:pt x="3845052" y="1766189"/>
                    <a:pt x="3845052" y="1766189"/>
                    <a:pt x="3845052" y="1766189"/>
                  </a:cubicBezTo>
                  <a:cubicBezTo>
                    <a:pt x="4050792" y="2009394"/>
                    <a:pt x="4261739" y="2247392"/>
                    <a:pt x="4467479" y="2490724"/>
                  </a:cubicBezTo>
                  <a:cubicBezTo>
                    <a:pt x="4478020" y="2485390"/>
                    <a:pt x="4478020" y="2485390"/>
                    <a:pt x="4478020" y="2485390"/>
                  </a:cubicBezTo>
                  <a:cubicBezTo>
                    <a:pt x="4472686" y="2474849"/>
                    <a:pt x="4472686" y="2474849"/>
                    <a:pt x="4472686" y="2474849"/>
                  </a:cubicBezTo>
                  <a:cubicBezTo>
                    <a:pt x="4467352" y="2474849"/>
                    <a:pt x="4467352" y="2480183"/>
                    <a:pt x="4462145" y="2480183"/>
                  </a:cubicBezTo>
                  <a:cubicBezTo>
                    <a:pt x="4472686" y="2490724"/>
                    <a:pt x="4472686" y="2490724"/>
                    <a:pt x="4472686" y="2490724"/>
                  </a:cubicBezTo>
                  <a:cubicBezTo>
                    <a:pt x="4478020" y="2480183"/>
                    <a:pt x="4478020" y="2480183"/>
                    <a:pt x="4478020" y="2480183"/>
                  </a:cubicBezTo>
                  <a:lnTo>
                    <a:pt x="4472686" y="2490724"/>
                  </a:lnTo>
                  <a:close/>
                  <a:moveTo>
                    <a:pt x="6545580" y="1803273"/>
                  </a:moveTo>
                  <a:cubicBezTo>
                    <a:pt x="6535039" y="1808607"/>
                    <a:pt x="6535039" y="1808607"/>
                    <a:pt x="6535039" y="1808607"/>
                  </a:cubicBezTo>
                  <a:cubicBezTo>
                    <a:pt x="6587744" y="1882648"/>
                    <a:pt x="6640576" y="1951355"/>
                    <a:pt x="6687947" y="2014855"/>
                  </a:cubicBezTo>
                  <a:cubicBezTo>
                    <a:pt x="6698488" y="2025396"/>
                    <a:pt x="6703822" y="2036064"/>
                    <a:pt x="6714363" y="2041271"/>
                  </a:cubicBezTo>
                  <a:cubicBezTo>
                    <a:pt x="6724904" y="2046478"/>
                    <a:pt x="6735445" y="2046605"/>
                    <a:pt x="6751320" y="2046605"/>
                  </a:cubicBezTo>
                  <a:cubicBezTo>
                    <a:pt x="6967601" y="2046605"/>
                    <a:pt x="7189089" y="2041271"/>
                    <a:pt x="7405370" y="2041271"/>
                  </a:cubicBezTo>
                  <a:cubicBezTo>
                    <a:pt x="7415911" y="2041271"/>
                    <a:pt x="7426452" y="2041271"/>
                    <a:pt x="7431786" y="2041271"/>
                  </a:cubicBezTo>
                  <a:cubicBezTo>
                    <a:pt x="7452868" y="2041271"/>
                    <a:pt x="7468743" y="2041271"/>
                    <a:pt x="7489825" y="2041271"/>
                  </a:cubicBezTo>
                  <a:cubicBezTo>
                    <a:pt x="7510907" y="2041271"/>
                    <a:pt x="7510907" y="2041271"/>
                    <a:pt x="7510907" y="2041271"/>
                  </a:cubicBezTo>
                  <a:cubicBezTo>
                    <a:pt x="7495032" y="2025396"/>
                    <a:pt x="7495032" y="2025396"/>
                    <a:pt x="7495032" y="2025396"/>
                  </a:cubicBezTo>
                  <a:cubicBezTo>
                    <a:pt x="7436993" y="1967230"/>
                    <a:pt x="7384288" y="1914398"/>
                    <a:pt x="7331583" y="1856232"/>
                  </a:cubicBezTo>
                  <a:cubicBezTo>
                    <a:pt x="7315708" y="1835023"/>
                    <a:pt x="7299960" y="1819275"/>
                    <a:pt x="7278878" y="1808607"/>
                  </a:cubicBezTo>
                  <a:cubicBezTo>
                    <a:pt x="7257796" y="1797939"/>
                    <a:pt x="7236714" y="1792732"/>
                    <a:pt x="7210298" y="1792732"/>
                  </a:cubicBezTo>
                  <a:cubicBezTo>
                    <a:pt x="7199757" y="1792732"/>
                    <a:pt x="7194423" y="1792732"/>
                    <a:pt x="7183882" y="1792732"/>
                  </a:cubicBezTo>
                  <a:cubicBezTo>
                    <a:pt x="7173341" y="1792732"/>
                    <a:pt x="7157466" y="1792732"/>
                    <a:pt x="7146925" y="1792732"/>
                  </a:cubicBezTo>
                  <a:cubicBezTo>
                    <a:pt x="7120509" y="1792732"/>
                    <a:pt x="7099427" y="1792732"/>
                    <a:pt x="7078345" y="1792732"/>
                  </a:cubicBezTo>
                  <a:cubicBezTo>
                    <a:pt x="6904228" y="1792732"/>
                    <a:pt x="6724904" y="1792732"/>
                    <a:pt x="6545580" y="1792732"/>
                  </a:cubicBezTo>
                  <a:cubicBezTo>
                    <a:pt x="6519164" y="1792732"/>
                    <a:pt x="6519164" y="1792732"/>
                    <a:pt x="6519164" y="1792732"/>
                  </a:cubicBezTo>
                  <a:cubicBezTo>
                    <a:pt x="6535039" y="1808607"/>
                    <a:pt x="6535039" y="1808607"/>
                    <a:pt x="6535039" y="1808607"/>
                  </a:cubicBezTo>
                  <a:cubicBezTo>
                    <a:pt x="6545580" y="1803273"/>
                    <a:pt x="6545580" y="1803273"/>
                    <a:pt x="6545580" y="1803273"/>
                  </a:cubicBezTo>
                  <a:cubicBezTo>
                    <a:pt x="6545580" y="1813814"/>
                    <a:pt x="6545580" y="1813814"/>
                    <a:pt x="6545580" y="1813814"/>
                  </a:cubicBezTo>
                  <a:cubicBezTo>
                    <a:pt x="6724904" y="1813814"/>
                    <a:pt x="6904228" y="1813814"/>
                    <a:pt x="7078345" y="1813814"/>
                  </a:cubicBezTo>
                  <a:cubicBezTo>
                    <a:pt x="7099427" y="1813814"/>
                    <a:pt x="7120509" y="1813814"/>
                    <a:pt x="7146925" y="1813814"/>
                  </a:cubicBezTo>
                  <a:cubicBezTo>
                    <a:pt x="7157466" y="1813814"/>
                    <a:pt x="7173341" y="1813814"/>
                    <a:pt x="7189089" y="1813814"/>
                  </a:cubicBezTo>
                  <a:cubicBezTo>
                    <a:pt x="7194423" y="1813814"/>
                    <a:pt x="7199630" y="1813814"/>
                    <a:pt x="7210171" y="1813814"/>
                  </a:cubicBezTo>
                  <a:cubicBezTo>
                    <a:pt x="7231253" y="1813814"/>
                    <a:pt x="7252335" y="1819148"/>
                    <a:pt x="7268210" y="1824355"/>
                  </a:cubicBezTo>
                  <a:cubicBezTo>
                    <a:pt x="7284085" y="1834896"/>
                    <a:pt x="7299833" y="1850771"/>
                    <a:pt x="7315708" y="1866646"/>
                  </a:cubicBezTo>
                  <a:cubicBezTo>
                    <a:pt x="7368413" y="1924812"/>
                    <a:pt x="7421245" y="1977644"/>
                    <a:pt x="7479157" y="2035810"/>
                  </a:cubicBezTo>
                  <a:cubicBezTo>
                    <a:pt x="7489698" y="2030476"/>
                    <a:pt x="7489698" y="2030476"/>
                    <a:pt x="7489698" y="2030476"/>
                  </a:cubicBezTo>
                  <a:cubicBezTo>
                    <a:pt x="7489698" y="2019935"/>
                    <a:pt x="7489698" y="2019935"/>
                    <a:pt x="7489698" y="2019935"/>
                  </a:cubicBezTo>
                  <a:cubicBezTo>
                    <a:pt x="7468616" y="2019935"/>
                    <a:pt x="7452741" y="2019935"/>
                    <a:pt x="7431659" y="2019935"/>
                  </a:cubicBezTo>
                  <a:cubicBezTo>
                    <a:pt x="7426325" y="2019935"/>
                    <a:pt x="7415784" y="2019935"/>
                    <a:pt x="7405243" y="2019935"/>
                  </a:cubicBezTo>
                  <a:cubicBezTo>
                    <a:pt x="7188962" y="2019935"/>
                    <a:pt x="6967474" y="2025269"/>
                    <a:pt x="6751193" y="2025269"/>
                  </a:cubicBezTo>
                  <a:cubicBezTo>
                    <a:pt x="6740652" y="2025269"/>
                    <a:pt x="6730111" y="2025269"/>
                    <a:pt x="6724777" y="2019935"/>
                  </a:cubicBezTo>
                  <a:cubicBezTo>
                    <a:pt x="6719443" y="2019935"/>
                    <a:pt x="6714236" y="2014601"/>
                    <a:pt x="6708902" y="2004060"/>
                  </a:cubicBezTo>
                  <a:cubicBezTo>
                    <a:pt x="6656197" y="1935353"/>
                    <a:pt x="6608699" y="1871853"/>
                    <a:pt x="6550660" y="1797812"/>
                  </a:cubicBezTo>
                  <a:cubicBezTo>
                    <a:pt x="6545326" y="1803146"/>
                    <a:pt x="6545326" y="1803146"/>
                    <a:pt x="6545326" y="1803146"/>
                  </a:cubicBezTo>
                  <a:cubicBezTo>
                    <a:pt x="6545326" y="1813687"/>
                    <a:pt x="6545326" y="1813687"/>
                    <a:pt x="6545326" y="1813687"/>
                  </a:cubicBezTo>
                  <a:lnTo>
                    <a:pt x="6545326" y="1803146"/>
                  </a:lnTo>
                  <a:close/>
                  <a:moveTo>
                    <a:pt x="2421001" y="1364361"/>
                  </a:moveTo>
                  <a:cubicBezTo>
                    <a:pt x="2426335" y="1374902"/>
                    <a:pt x="2426335" y="1374902"/>
                    <a:pt x="2426335" y="1374902"/>
                  </a:cubicBezTo>
                  <a:cubicBezTo>
                    <a:pt x="2436876" y="1369568"/>
                    <a:pt x="2442210" y="1364361"/>
                    <a:pt x="2447417" y="1364361"/>
                  </a:cubicBezTo>
                  <a:cubicBezTo>
                    <a:pt x="2626741" y="1210945"/>
                    <a:pt x="2811399" y="1057656"/>
                    <a:pt x="2995930" y="909574"/>
                  </a:cubicBezTo>
                  <a:cubicBezTo>
                    <a:pt x="2995930" y="904240"/>
                    <a:pt x="3001264" y="899033"/>
                    <a:pt x="3001264" y="899033"/>
                  </a:cubicBezTo>
                  <a:cubicBezTo>
                    <a:pt x="3006598" y="893699"/>
                    <a:pt x="3011805" y="888492"/>
                    <a:pt x="3011805" y="883158"/>
                  </a:cubicBezTo>
                  <a:cubicBezTo>
                    <a:pt x="3011805" y="877824"/>
                    <a:pt x="3011805" y="877824"/>
                    <a:pt x="3011805" y="877824"/>
                  </a:cubicBezTo>
                  <a:cubicBezTo>
                    <a:pt x="3006471" y="835533"/>
                    <a:pt x="3001264" y="793242"/>
                    <a:pt x="2995930" y="750951"/>
                  </a:cubicBezTo>
                  <a:cubicBezTo>
                    <a:pt x="2995930" y="735076"/>
                    <a:pt x="2995930" y="735076"/>
                    <a:pt x="2995930" y="735076"/>
                  </a:cubicBezTo>
                  <a:cubicBezTo>
                    <a:pt x="2985389" y="740410"/>
                    <a:pt x="2985389" y="740410"/>
                    <a:pt x="2985389" y="740410"/>
                  </a:cubicBezTo>
                  <a:cubicBezTo>
                    <a:pt x="2795524" y="814451"/>
                    <a:pt x="2616200" y="883158"/>
                    <a:pt x="2436876" y="957199"/>
                  </a:cubicBezTo>
                  <a:cubicBezTo>
                    <a:pt x="2426335" y="957199"/>
                    <a:pt x="2426335" y="962533"/>
                    <a:pt x="2421001" y="967740"/>
                  </a:cubicBezTo>
                  <a:cubicBezTo>
                    <a:pt x="2415667" y="972947"/>
                    <a:pt x="2415667" y="983615"/>
                    <a:pt x="2410460" y="988949"/>
                  </a:cubicBezTo>
                  <a:cubicBezTo>
                    <a:pt x="2410460" y="1062990"/>
                    <a:pt x="2410460" y="1142365"/>
                    <a:pt x="2410460" y="1221613"/>
                  </a:cubicBezTo>
                  <a:cubicBezTo>
                    <a:pt x="2410460" y="1269238"/>
                    <a:pt x="2410460" y="1316863"/>
                    <a:pt x="2410460" y="1364361"/>
                  </a:cubicBezTo>
                  <a:cubicBezTo>
                    <a:pt x="2410460" y="1380236"/>
                    <a:pt x="2410460" y="1380236"/>
                    <a:pt x="2410460" y="1380236"/>
                  </a:cubicBezTo>
                  <a:cubicBezTo>
                    <a:pt x="2426335" y="1374902"/>
                    <a:pt x="2426335" y="1374902"/>
                    <a:pt x="2426335" y="1374902"/>
                  </a:cubicBezTo>
                  <a:cubicBezTo>
                    <a:pt x="2421001" y="1364361"/>
                    <a:pt x="2421001" y="1364361"/>
                    <a:pt x="2421001" y="1364361"/>
                  </a:cubicBezTo>
                  <a:cubicBezTo>
                    <a:pt x="2431542" y="1364361"/>
                    <a:pt x="2431542" y="1364361"/>
                    <a:pt x="2431542" y="1364361"/>
                  </a:cubicBezTo>
                  <a:cubicBezTo>
                    <a:pt x="2431542" y="1316736"/>
                    <a:pt x="2431542" y="1269111"/>
                    <a:pt x="2431542" y="1221613"/>
                  </a:cubicBezTo>
                  <a:cubicBezTo>
                    <a:pt x="2431542" y="1142238"/>
                    <a:pt x="2431542" y="1062990"/>
                    <a:pt x="2431542" y="988949"/>
                  </a:cubicBezTo>
                  <a:cubicBezTo>
                    <a:pt x="2431542" y="988949"/>
                    <a:pt x="2436876" y="983615"/>
                    <a:pt x="2436876" y="978408"/>
                  </a:cubicBezTo>
                  <a:cubicBezTo>
                    <a:pt x="2442210" y="978408"/>
                    <a:pt x="2442210" y="973074"/>
                    <a:pt x="2442210" y="973074"/>
                  </a:cubicBezTo>
                  <a:cubicBezTo>
                    <a:pt x="2621534" y="904367"/>
                    <a:pt x="2806192" y="835533"/>
                    <a:pt x="2990723" y="761492"/>
                  </a:cubicBezTo>
                  <a:cubicBezTo>
                    <a:pt x="2985389" y="750951"/>
                    <a:pt x="2985389" y="750951"/>
                    <a:pt x="2985389" y="750951"/>
                  </a:cubicBezTo>
                  <a:cubicBezTo>
                    <a:pt x="2974848" y="750951"/>
                    <a:pt x="2974848" y="750951"/>
                    <a:pt x="2974848" y="750951"/>
                  </a:cubicBezTo>
                  <a:cubicBezTo>
                    <a:pt x="2980182" y="798576"/>
                    <a:pt x="2985389" y="840867"/>
                    <a:pt x="2990723" y="883158"/>
                  </a:cubicBezTo>
                  <a:cubicBezTo>
                    <a:pt x="3001264" y="883158"/>
                    <a:pt x="3001264" y="883158"/>
                    <a:pt x="3001264" y="883158"/>
                  </a:cubicBezTo>
                  <a:cubicBezTo>
                    <a:pt x="2990723" y="883158"/>
                    <a:pt x="2990723" y="883158"/>
                    <a:pt x="2990723" y="883158"/>
                  </a:cubicBezTo>
                  <a:cubicBezTo>
                    <a:pt x="2990723" y="883158"/>
                    <a:pt x="2985389" y="883158"/>
                    <a:pt x="2985389" y="883158"/>
                  </a:cubicBezTo>
                  <a:cubicBezTo>
                    <a:pt x="2985389" y="888492"/>
                    <a:pt x="2980055" y="888492"/>
                    <a:pt x="2980055" y="893699"/>
                  </a:cubicBezTo>
                  <a:cubicBezTo>
                    <a:pt x="2795397" y="1041781"/>
                    <a:pt x="2616073" y="1195070"/>
                    <a:pt x="2431542" y="1348486"/>
                  </a:cubicBezTo>
                  <a:cubicBezTo>
                    <a:pt x="2431542" y="1348486"/>
                    <a:pt x="2426208" y="1348486"/>
                    <a:pt x="2415667" y="1353820"/>
                  </a:cubicBezTo>
                  <a:cubicBezTo>
                    <a:pt x="2421001" y="1364361"/>
                    <a:pt x="2421001" y="1364361"/>
                    <a:pt x="2421001" y="1364361"/>
                  </a:cubicBezTo>
                  <a:cubicBezTo>
                    <a:pt x="2431542" y="1364361"/>
                    <a:pt x="2431542" y="1364361"/>
                    <a:pt x="2431542" y="1364361"/>
                  </a:cubicBezTo>
                  <a:lnTo>
                    <a:pt x="2421001" y="1364361"/>
                  </a:lnTo>
                  <a:close/>
                  <a:moveTo>
                    <a:pt x="6355842" y="1560068"/>
                  </a:moveTo>
                  <a:cubicBezTo>
                    <a:pt x="6350508" y="1565402"/>
                    <a:pt x="6350508" y="1565402"/>
                    <a:pt x="6350508" y="1565402"/>
                  </a:cubicBezTo>
                  <a:cubicBezTo>
                    <a:pt x="6403213" y="1639443"/>
                    <a:pt x="6450711" y="1702943"/>
                    <a:pt x="6503416" y="1766316"/>
                  </a:cubicBezTo>
                  <a:cubicBezTo>
                    <a:pt x="6508750" y="1776857"/>
                    <a:pt x="6519291" y="1782191"/>
                    <a:pt x="6529832" y="1787525"/>
                  </a:cubicBezTo>
                  <a:cubicBezTo>
                    <a:pt x="6535166" y="1792859"/>
                    <a:pt x="6545707" y="1792859"/>
                    <a:pt x="6556248" y="1792859"/>
                  </a:cubicBezTo>
                  <a:cubicBezTo>
                    <a:pt x="6677533" y="1792859"/>
                    <a:pt x="6804152" y="1792859"/>
                    <a:pt x="6925437" y="1792859"/>
                  </a:cubicBezTo>
                  <a:cubicBezTo>
                    <a:pt x="7020433" y="1792859"/>
                    <a:pt x="7115302" y="1792859"/>
                    <a:pt x="7204964" y="1792859"/>
                  </a:cubicBezTo>
                  <a:cubicBezTo>
                    <a:pt x="7215505" y="1792859"/>
                    <a:pt x="7226046" y="1792859"/>
                    <a:pt x="7241921" y="1792859"/>
                  </a:cubicBezTo>
                  <a:cubicBezTo>
                    <a:pt x="7263003" y="1792859"/>
                    <a:pt x="7263003" y="1792859"/>
                    <a:pt x="7263003" y="1792859"/>
                  </a:cubicBezTo>
                  <a:cubicBezTo>
                    <a:pt x="7247128" y="1776984"/>
                    <a:pt x="7247128" y="1776984"/>
                    <a:pt x="7247128" y="1776984"/>
                  </a:cubicBezTo>
                  <a:cubicBezTo>
                    <a:pt x="7236587" y="1761109"/>
                    <a:pt x="7231253" y="1755775"/>
                    <a:pt x="7220712" y="1745234"/>
                  </a:cubicBezTo>
                  <a:cubicBezTo>
                    <a:pt x="7162673" y="1687068"/>
                    <a:pt x="7104634" y="1628902"/>
                    <a:pt x="7046595" y="1576070"/>
                  </a:cubicBezTo>
                  <a:cubicBezTo>
                    <a:pt x="7030720" y="1560195"/>
                    <a:pt x="7004431" y="1549654"/>
                    <a:pt x="6983349" y="1549654"/>
                  </a:cubicBezTo>
                  <a:cubicBezTo>
                    <a:pt x="6925310" y="1549654"/>
                    <a:pt x="6862064" y="1549654"/>
                    <a:pt x="6804025" y="1549654"/>
                  </a:cubicBezTo>
                  <a:cubicBezTo>
                    <a:pt x="6724904" y="1549654"/>
                    <a:pt x="6645783" y="1549654"/>
                    <a:pt x="6566662" y="1549654"/>
                  </a:cubicBezTo>
                  <a:cubicBezTo>
                    <a:pt x="6545580" y="1549654"/>
                    <a:pt x="6519164" y="1549654"/>
                    <a:pt x="6498082" y="1549654"/>
                  </a:cubicBezTo>
                  <a:cubicBezTo>
                    <a:pt x="6455918" y="1549654"/>
                    <a:pt x="6408420" y="1549654"/>
                    <a:pt x="6355715" y="1549654"/>
                  </a:cubicBezTo>
                  <a:cubicBezTo>
                    <a:pt x="6334633" y="1549654"/>
                    <a:pt x="6334633" y="1549654"/>
                    <a:pt x="6334633" y="1549654"/>
                  </a:cubicBezTo>
                  <a:cubicBezTo>
                    <a:pt x="6350508" y="1565529"/>
                    <a:pt x="6350508" y="1565529"/>
                    <a:pt x="6350508" y="1565529"/>
                  </a:cubicBezTo>
                  <a:cubicBezTo>
                    <a:pt x="6355842" y="1560195"/>
                    <a:pt x="6355842" y="1560195"/>
                    <a:pt x="6355842" y="1560195"/>
                  </a:cubicBezTo>
                  <a:cubicBezTo>
                    <a:pt x="6355842" y="1570736"/>
                    <a:pt x="6355842" y="1570736"/>
                    <a:pt x="6355842" y="1570736"/>
                  </a:cubicBezTo>
                  <a:cubicBezTo>
                    <a:pt x="6408547" y="1570736"/>
                    <a:pt x="6456045" y="1570736"/>
                    <a:pt x="6498209" y="1570736"/>
                  </a:cubicBezTo>
                  <a:cubicBezTo>
                    <a:pt x="6519291" y="1570736"/>
                    <a:pt x="6545707" y="1570736"/>
                    <a:pt x="6566789" y="1570736"/>
                  </a:cubicBezTo>
                  <a:cubicBezTo>
                    <a:pt x="6645910" y="1570736"/>
                    <a:pt x="6725031" y="1570736"/>
                    <a:pt x="6804152" y="1570736"/>
                  </a:cubicBezTo>
                  <a:cubicBezTo>
                    <a:pt x="6862191" y="1570736"/>
                    <a:pt x="6925437" y="1570736"/>
                    <a:pt x="6983476" y="1570736"/>
                  </a:cubicBezTo>
                  <a:cubicBezTo>
                    <a:pt x="6999351" y="1570736"/>
                    <a:pt x="7020433" y="1581277"/>
                    <a:pt x="7030974" y="1591945"/>
                  </a:cubicBezTo>
                  <a:cubicBezTo>
                    <a:pt x="7089013" y="1644777"/>
                    <a:pt x="7147052" y="1702943"/>
                    <a:pt x="7205091" y="1761109"/>
                  </a:cubicBezTo>
                  <a:cubicBezTo>
                    <a:pt x="7215632" y="1766443"/>
                    <a:pt x="7220966" y="1776984"/>
                    <a:pt x="7231507" y="1787525"/>
                  </a:cubicBezTo>
                  <a:cubicBezTo>
                    <a:pt x="7242048" y="1782191"/>
                    <a:pt x="7242048" y="1782191"/>
                    <a:pt x="7242048" y="1782191"/>
                  </a:cubicBezTo>
                  <a:cubicBezTo>
                    <a:pt x="7242048" y="1771650"/>
                    <a:pt x="7242048" y="1771650"/>
                    <a:pt x="7242048" y="1771650"/>
                  </a:cubicBezTo>
                  <a:cubicBezTo>
                    <a:pt x="7226173" y="1771650"/>
                    <a:pt x="7215632" y="1771650"/>
                    <a:pt x="7205091" y="1771650"/>
                  </a:cubicBezTo>
                  <a:cubicBezTo>
                    <a:pt x="7115429" y="1771650"/>
                    <a:pt x="7020433" y="1771650"/>
                    <a:pt x="6925564" y="1771650"/>
                  </a:cubicBezTo>
                  <a:cubicBezTo>
                    <a:pt x="6804279" y="1771650"/>
                    <a:pt x="6677660" y="1771650"/>
                    <a:pt x="6556375" y="1771650"/>
                  </a:cubicBezTo>
                  <a:cubicBezTo>
                    <a:pt x="6551041" y="1771650"/>
                    <a:pt x="6545834" y="1771650"/>
                    <a:pt x="6535293" y="1766316"/>
                  </a:cubicBezTo>
                  <a:cubicBezTo>
                    <a:pt x="6529959" y="1766316"/>
                    <a:pt x="6524752" y="1760982"/>
                    <a:pt x="6519418" y="1755775"/>
                  </a:cubicBezTo>
                  <a:cubicBezTo>
                    <a:pt x="6471920" y="1692275"/>
                    <a:pt x="6419215" y="1623568"/>
                    <a:pt x="6366510" y="1554861"/>
                  </a:cubicBezTo>
                  <a:cubicBezTo>
                    <a:pt x="6355969" y="1560195"/>
                    <a:pt x="6355969" y="1560195"/>
                    <a:pt x="6355969" y="1560195"/>
                  </a:cubicBezTo>
                  <a:cubicBezTo>
                    <a:pt x="6355969" y="1570736"/>
                    <a:pt x="6355969" y="1570736"/>
                    <a:pt x="6355969" y="1570736"/>
                  </a:cubicBezTo>
                  <a:lnTo>
                    <a:pt x="6355969" y="1560195"/>
                  </a:lnTo>
                  <a:close/>
                  <a:moveTo>
                    <a:pt x="3402076" y="624078"/>
                  </a:moveTo>
                  <a:cubicBezTo>
                    <a:pt x="3391535" y="624078"/>
                    <a:pt x="3391535" y="624078"/>
                    <a:pt x="3391535" y="624078"/>
                  </a:cubicBezTo>
                  <a:cubicBezTo>
                    <a:pt x="3407410" y="713994"/>
                    <a:pt x="3417951" y="793242"/>
                    <a:pt x="3433699" y="872617"/>
                  </a:cubicBezTo>
                  <a:cubicBezTo>
                    <a:pt x="3433699" y="883158"/>
                    <a:pt x="3439033" y="888492"/>
                    <a:pt x="3444240" y="893826"/>
                  </a:cubicBezTo>
                  <a:cubicBezTo>
                    <a:pt x="3449447" y="899160"/>
                    <a:pt x="3454781" y="904367"/>
                    <a:pt x="3460115" y="904367"/>
                  </a:cubicBezTo>
                  <a:cubicBezTo>
                    <a:pt x="3676396" y="1041908"/>
                    <a:pt x="3887343" y="1179322"/>
                    <a:pt x="4103624" y="1316863"/>
                  </a:cubicBezTo>
                  <a:cubicBezTo>
                    <a:pt x="4114165" y="1322197"/>
                    <a:pt x="4119499" y="1327404"/>
                    <a:pt x="4135247" y="1332738"/>
                  </a:cubicBezTo>
                  <a:cubicBezTo>
                    <a:pt x="4156329" y="1343279"/>
                    <a:pt x="4156329" y="1343279"/>
                    <a:pt x="4156329" y="1343279"/>
                  </a:cubicBezTo>
                  <a:cubicBezTo>
                    <a:pt x="4150995" y="1316863"/>
                    <a:pt x="4150995" y="1316863"/>
                    <a:pt x="4150995" y="1316863"/>
                  </a:cubicBezTo>
                  <a:cubicBezTo>
                    <a:pt x="4124579" y="1242822"/>
                    <a:pt x="4103497" y="1168781"/>
                    <a:pt x="4082415" y="1100074"/>
                  </a:cubicBezTo>
                  <a:cubicBezTo>
                    <a:pt x="4071874" y="1078865"/>
                    <a:pt x="4055999" y="1057783"/>
                    <a:pt x="4040251" y="1041908"/>
                  </a:cubicBezTo>
                  <a:cubicBezTo>
                    <a:pt x="3876802" y="930910"/>
                    <a:pt x="3713226" y="819785"/>
                    <a:pt x="3549777" y="708787"/>
                  </a:cubicBezTo>
                  <a:cubicBezTo>
                    <a:pt x="3507613" y="677037"/>
                    <a:pt x="3460115" y="650621"/>
                    <a:pt x="3412617" y="613537"/>
                  </a:cubicBezTo>
                  <a:cubicBezTo>
                    <a:pt x="3391535" y="602996"/>
                    <a:pt x="3391535" y="602996"/>
                    <a:pt x="3391535" y="602996"/>
                  </a:cubicBezTo>
                  <a:cubicBezTo>
                    <a:pt x="3391535" y="624205"/>
                    <a:pt x="3391535" y="624205"/>
                    <a:pt x="3391535" y="624205"/>
                  </a:cubicBezTo>
                  <a:cubicBezTo>
                    <a:pt x="3402076" y="624205"/>
                    <a:pt x="3402076" y="624205"/>
                    <a:pt x="3402076" y="624205"/>
                  </a:cubicBezTo>
                  <a:cubicBezTo>
                    <a:pt x="3396742" y="634746"/>
                    <a:pt x="3396742" y="634746"/>
                    <a:pt x="3396742" y="634746"/>
                  </a:cubicBezTo>
                  <a:cubicBezTo>
                    <a:pt x="3449447" y="666496"/>
                    <a:pt x="3491738" y="698246"/>
                    <a:pt x="3539109" y="724662"/>
                  </a:cubicBezTo>
                  <a:cubicBezTo>
                    <a:pt x="3702558" y="835660"/>
                    <a:pt x="3866134" y="946785"/>
                    <a:pt x="4029583" y="1063117"/>
                  </a:cubicBezTo>
                  <a:cubicBezTo>
                    <a:pt x="4040124" y="1068451"/>
                    <a:pt x="4055999" y="1089533"/>
                    <a:pt x="4061206" y="1105408"/>
                  </a:cubicBezTo>
                  <a:cubicBezTo>
                    <a:pt x="4087622" y="1179449"/>
                    <a:pt x="4103370" y="1248156"/>
                    <a:pt x="4129786" y="1327531"/>
                  </a:cubicBezTo>
                  <a:cubicBezTo>
                    <a:pt x="4140327" y="1322197"/>
                    <a:pt x="4140327" y="1322197"/>
                    <a:pt x="4140327" y="1322197"/>
                  </a:cubicBezTo>
                  <a:cubicBezTo>
                    <a:pt x="4145661" y="1311656"/>
                    <a:pt x="4145661" y="1311656"/>
                    <a:pt x="4145661" y="1311656"/>
                  </a:cubicBezTo>
                  <a:cubicBezTo>
                    <a:pt x="4129786" y="1306322"/>
                    <a:pt x="4124579" y="1301115"/>
                    <a:pt x="4114038" y="1295781"/>
                  </a:cubicBezTo>
                  <a:cubicBezTo>
                    <a:pt x="3903091" y="1163574"/>
                    <a:pt x="3686810" y="1026033"/>
                    <a:pt x="3470529" y="888619"/>
                  </a:cubicBezTo>
                  <a:cubicBezTo>
                    <a:pt x="3465195" y="888619"/>
                    <a:pt x="3465195" y="883285"/>
                    <a:pt x="3459988" y="878078"/>
                  </a:cubicBezTo>
                  <a:cubicBezTo>
                    <a:pt x="3454781" y="872871"/>
                    <a:pt x="3454654" y="872744"/>
                    <a:pt x="3454654" y="867537"/>
                  </a:cubicBezTo>
                  <a:cubicBezTo>
                    <a:pt x="3438779" y="788162"/>
                    <a:pt x="3428238" y="708914"/>
                    <a:pt x="3412490" y="624332"/>
                  </a:cubicBezTo>
                  <a:cubicBezTo>
                    <a:pt x="3401949" y="624332"/>
                    <a:pt x="3401949" y="624332"/>
                    <a:pt x="3401949" y="624332"/>
                  </a:cubicBezTo>
                  <a:cubicBezTo>
                    <a:pt x="3396615" y="634873"/>
                    <a:pt x="3396615" y="634873"/>
                    <a:pt x="3396615" y="634873"/>
                  </a:cubicBezTo>
                  <a:lnTo>
                    <a:pt x="3401949" y="624332"/>
                  </a:lnTo>
                  <a:close/>
                  <a:moveTo>
                    <a:pt x="5390642" y="772033"/>
                  </a:moveTo>
                  <a:cubicBezTo>
                    <a:pt x="5385308" y="772033"/>
                    <a:pt x="5385308" y="772033"/>
                    <a:pt x="5385308" y="772033"/>
                  </a:cubicBezTo>
                  <a:cubicBezTo>
                    <a:pt x="5364226" y="935990"/>
                    <a:pt x="5348351" y="1094613"/>
                    <a:pt x="5327269" y="1248029"/>
                  </a:cubicBezTo>
                  <a:cubicBezTo>
                    <a:pt x="5327269" y="1253363"/>
                    <a:pt x="5327269" y="1258570"/>
                    <a:pt x="5327269" y="1263904"/>
                  </a:cubicBezTo>
                  <a:cubicBezTo>
                    <a:pt x="5327269" y="1274445"/>
                    <a:pt x="5327269" y="1290320"/>
                    <a:pt x="5337810" y="1295654"/>
                  </a:cubicBezTo>
                  <a:cubicBezTo>
                    <a:pt x="5348351" y="1306195"/>
                    <a:pt x="5358892" y="1311529"/>
                    <a:pt x="5374767" y="1311529"/>
                  </a:cubicBezTo>
                  <a:cubicBezTo>
                    <a:pt x="5480304" y="1332738"/>
                    <a:pt x="5580507" y="1353820"/>
                    <a:pt x="5685917" y="1375029"/>
                  </a:cubicBezTo>
                  <a:cubicBezTo>
                    <a:pt x="5749163" y="1385570"/>
                    <a:pt x="5812536" y="1396238"/>
                    <a:pt x="5886323" y="1411986"/>
                  </a:cubicBezTo>
                  <a:cubicBezTo>
                    <a:pt x="5912739" y="1417320"/>
                    <a:pt x="5912739" y="1417320"/>
                    <a:pt x="5912739" y="1417320"/>
                  </a:cubicBezTo>
                  <a:cubicBezTo>
                    <a:pt x="5896864" y="1396111"/>
                    <a:pt x="5896864" y="1396111"/>
                    <a:pt x="5896864" y="1396111"/>
                  </a:cubicBezTo>
                  <a:cubicBezTo>
                    <a:pt x="5728081" y="1184529"/>
                    <a:pt x="5569839" y="978281"/>
                    <a:pt x="5401056" y="766826"/>
                  </a:cubicBezTo>
                  <a:cubicBezTo>
                    <a:pt x="5385181" y="745617"/>
                    <a:pt x="5385181" y="745617"/>
                    <a:pt x="5385181" y="745617"/>
                  </a:cubicBezTo>
                  <a:cubicBezTo>
                    <a:pt x="5385181" y="772033"/>
                    <a:pt x="5385181" y="772033"/>
                    <a:pt x="5385181" y="772033"/>
                  </a:cubicBezTo>
                  <a:cubicBezTo>
                    <a:pt x="5390515" y="772033"/>
                    <a:pt x="5390515" y="772033"/>
                    <a:pt x="5390515" y="772033"/>
                  </a:cubicBezTo>
                  <a:cubicBezTo>
                    <a:pt x="5385181" y="777367"/>
                    <a:pt x="5385181" y="777367"/>
                    <a:pt x="5385181" y="777367"/>
                  </a:cubicBezTo>
                  <a:cubicBezTo>
                    <a:pt x="5553964" y="988949"/>
                    <a:pt x="5712206" y="1195197"/>
                    <a:pt x="5880989" y="1406652"/>
                  </a:cubicBezTo>
                  <a:cubicBezTo>
                    <a:pt x="5886323" y="1401318"/>
                    <a:pt x="5886323" y="1401318"/>
                    <a:pt x="5886323" y="1401318"/>
                  </a:cubicBezTo>
                  <a:cubicBezTo>
                    <a:pt x="5891657" y="1390777"/>
                    <a:pt x="5891657" y="1390777"/>
                    <a:pt x="5891657" y="1390777"/>
                  </a:cubicBezTo>
                  <a:cubicBezTo>
                    <a:pt x="5817870" y="1374902"/>
                    <a:pt x="5754497" y="1364361"/>
                    <a:pt x="5685917" y="1353820"/>
                  </a:cubicBezTo>
                  <a:cubicBezTo>
                    <a:pt x="5585714" y="1332611"/>
                    <a:pt x="5480177" y="1311529"/>
                    <a:pt x="5379974" y="1290320"/>
                  </a:cubicBezTo>
                  <a:cubicBezTo>
                    <a:pt x="5364099" y="1290320"/>
                    <a:pt x="5358892" y="1284986"/>
                    <a:pt x="5353558" y="1279779"/>
                  </a:cubicBezTo>
                  <a:cubicBezTo>
                    <a:pt x="5348224" y="1279779"/>
                    <a:pt x="5348224" y="1274445"/>
                    <a:pt x="5348224" y="1263904"/>
                  </a:cubicBezTo>
                  <a:cubicBezTo>
                    <a:pt x="5348224" y="1258570"/>
                    <a:pt x="5348224" y="1258570"/>
                    <a:pt x="5348224" y="1253363"/>
                  </a:cubicBezTo>
                  <a:cubicBezTo>
                    <a:pt x="5369306" y="1094740"/>
                    <a:pt x="5385181" y="941324"/>
                    <a:pt x="5400929" y="772160"/>
                  </a:cubicBezTo>
                  <a:cubicBezTo>
                    <a:pt x="5390388" y="772160"/>
                    <a:pt x="5390388" y="772160"/>
                    <a:pt x="5390388" y="772160"/>
                  </a:cubicBezTo>
                  <a:cubicBezTo>
                    <a:pt x="5385054" y="777494"/>
                    <a:pt x="5385054" y="777494"/>
                    <a:pt x="5385054" y="777494"/>
                  </a:cubicBezTo>
                  <a:lnTo>
                    <a:pt x="5390388" y="772160"/>
                  </a:lnTo>
                  <a:close/>
                  <a:moveTo>
                    <a:pt x="3655314" y="2252853"/>
                  </a:moveTo>
                  <a:cubicBezTo>
                    <a:pt x="3644773" y="2258187"/>
                    <a:pt x="3644773" y="2258187"/>
                    <a:pt x="3644773" y="2258187"/>
                  </a:cubicBezTo>
                  <a:cubicBezTo>
                    <a:pt x="3655314" y="2305812"/>
                    <a:pt x="3655314" y="2348103"/>
                    <a:pt x="3665855" y="2390394"/>
                  </a:cubicBezTo>
                  <a:cubicBezTo>
                    <a:pt x="3671189" y="2400935"/>
                    <a:pt x="3671189" y="2411603"/>
                    <a:pt x="3676396" y="2416810"/>
                  </a:cubicBezTo>
                  <a:cubicBezTo>
                    <a:pt x="3686937" y="2427351"/>
                    <a:pt x="3692271" y="2432685"/>
                    <a:pt x="3697478" y="2438019"/>
                  </a:cubicBezTo>
                  <a:cubicBezTo>
                    <a:pt x="4003421" y="2612517"/>
                    <a:pt x="4304030" y="2787015"/>
                    <a:pt x="4609973" y="2961513"/>
                  </a:cubicBezTo>
                  <a:cubicBezTo>
                    <a:pt x="4620514" y="2966847"/>
                    <a:pt x="4625848" y="2966847"/>
                    <a:pt x="4636389" y="2972054"/>
                  </a:cubicBezTo>
                  <a:cubicBezTo>
                    <a:pt x="4657471" y="2977388"/>
                    <a:pt x="4657471" y="2977388"/>
                    <a:pt x="4657471" y="2977388"/>
                  </a:cubicBezTo>
                  <a:cubicBezTo>
                    <a:pt x="4646930" y="2956179"/>
                    <a:pt x="4646930" y="2956179"/>
                    <a:pt x="4646930" y="2956179"/>
                  </a:cubicBezTo>
                  <a:cubicBezTo>
                    <a:pt x="4631055" y="2903347"/>
                    <a:pt x="4620514" y="2850388"/>
                    <a:pt x="4599432" y="2797556"/>
                  </a:cubicBezTo>
                  <a:cubicBezTo>
                    <a:pt x="4594098" y="2776347"/>
                    <a:pt x="4578350" y="2755265"/>
                    <a:pt x="4557268" y="2744724"/>
                  </a:cubicBezTo>
                  <a:cubicBezTo>
                    <a:pt x="4346321" y="2628392"/>
                    <a:pt x="4140581" y="2512060"/>
                    <a:pt x="3929634" y="2395728"/>
                  </a:cubicBezTo>
                  <a:cubicBezTo>
                    <a:pt x="3845179" y="2348103"/>
                    <a:pt x="3755517" y="2300478"/>
                    <a:pt x="3660648" y="2247646"/>
                  </a:cubicBezTo>
                  <a:cubicBezTo>
                    <a:pt x="3639566" y="2237105"/>
                    <a:pt x="3639566" y="2237105"/>
                    <a:pt x="3639566" y="2237105"/>
                  </a:cubicBezTo>
                  <a:cubicBezTo>
                    <a:pt x="3644900" y="2258314"/>
                    <a:pt x="3644900" y="2258314"/>
                    <a:pt x="3644900" y="2258314"/>
                  </a:cubicBezTo>
                  <a:cubicBezTo>
                    <a:pt x="3655441" y="2252980"/>
                    <a:pt x="3655441" y="2252980"/>
                    <a:pt x="3655441" y="2252980"/>
                  </a:cubicBezTo>
                  <a:cubicBezTo>
                    <a:pt x="3650107" y="2263521"/>
                    <a:pt x="3650107" y="2263521"/>
                    <a:pt x="3650107" y="2263521"/>
                  </a:cubicBezTo>
                  <a:cubicBezTo>
                    <a:pt x="3745103" y="2316353"/>
                    <a:pt x="3834765" y="2363978"/>
                    <a:pt x="3919093" y="2411603"/>
                  </a:cubicBezTo>
                  <a:cubicBezTo>
                    <a:pt x="4130040" y="2533269"/>
                    <a:pt x="4341114" y="2644267"/>
                    <a:pt x="4546727" y="2765933"/>
                  </a:cubicBezTo>
                  <a:cubicBezTo>
                    <a:pt x="4562602" y="2771267"/>
                    <a:pt x="4573143" y="2792349"/>
                    <a:pt x="4578350" y="2802890"/>
                  </a:cubicBezTo>
                  <a:cubicBezTo>
                    <a:pt x="4599432" y="2855722"/>
                    <a:pt x="4609973" y="2908681"/>
                    <a:pt x="4631055" y="2966847"/>
                  </a:cubicBezTo>
                  <a:cubicBezTo>
                    <a:pt x="4641596" y="2961513"/>
                    <a:pt x="4641596" y="2961513"/>
                    <a:pt x="4641596" y="2961513"/>
                  </a:cubicBezTo>
                  <a:cubicBezTo>
                    <a:pt x="4641596" y="2950972"/>
                    <a:pt x="4641596" y="2950972"/>
                    <a:pt x="4641596" y="2950972"/>
                  </a:cubicBezTo>
                  <a:cubicBezTo>
                    <a:pt x="4631055" y="2945638"/>
                    <a:pt x="4625721" y="2945638"/>
                    <a:pt x="4620514" y="2945638"/>
                  </a:cubicBezTo>
                  <a:cubicBezTo>
                    <a:pt x="4314571" y="2771140"/>
                    <a:pt x="4013962" y="2596642"/>
                    <a:pt x="3708019" y="2422144"/>
                  </a:cubicBezTo>
                  <a:cubicBezTo>
                    <a:pt x="3708019" y="2416810"/>
                    <a:pt x="3702685" y="2411603"/>
                    <a:pt x="3697478" y="2406269"/>
                  </a:cubicBezTo>
                  <a:cubicBezTo>
                    <a:pt x="3692271" y="2400935"/>
                    <a:pt x="3686937" y="2395728"/>
                    <a:pt x="3686937" y="2385060"/>
                  </a:cubicBezTo>
                  <a:cubicBezTo>
                    <a:pt x="3676396" y="2348103"/>
                    <a:pt x="3676396" y="2305685"/>
                    <a:pt x="3665855" y="2252853"/>
                  </a:cubicBezTo>
                  <a:cubicBezTo>
                    <a:pt x="3655314" y="2252853"/>
                    <a:pt x="3655314" y="2252853"/>
                    <a:pt x="3655314" y="2252853"/>
                  </a:cubicBezTo>
                  <a:cubicBezTo>
                    <a:pt x="3649980" y="2263394"/>
                    <a:pt x="3649980" y="2263394"/>
                    <a:pt x="3649980" y="2263394"/>
                  </a:cubicBezTo>
                  <a:lnTo>
                    <a:pt x="3655314" y="2252853"/>
                  </a:lnTo>
                  <a:close/>
                  <a:moveTo>
                    <a:pt x="3628898" y="2067814"/>
                  </a:moveTo>
                  <a:cubicBezTo>
                    <a:pt x="3618357" y="2067814"/>
                    <a:pt x="3618357" y="2067814"/>
                    <a:pt x="3618357" y="2067814"/>
                  </a:cubicBezTo>
                  <a:cubicBezTo>
                    <a:pt x="3623691" y="2115439"/>
                    <a:pt x="3634232" y="2157730"/>
                    <a:pt x="3634232" y="2200021"/>
                  </a:cubicBezTo>
                  <a:cubicBezTo>
                    <a:pt x="3639566" y="2210562"/>
                    <a:pt x="3639566" y="2221230"/>
                    <a:pt x="3650107" y="2231771"/>
                  </a:cubicBezTo>
                  <a:cubicBezTo>
                    <a:pt x="3655441" y="2242312"/>
                    <a:pt x="3665982" y="2247646"/>
                    <a:pt x="3676523" y="2252980"/>
                  </a:cubicBezTo>
                  <a:cubicBezTo>
                    <a:pt x="3929761" y="2395728"/>
                    <a:pt x="4188206" y="2538603"/>
                    <a:pt x="4446651" y="2686685"/>
                  </a:cubicBezTo>
                  <a:cubicBezTo>
                    <a:pt x="4483608" y="2702560"/>
                    <a:pt x="4520438" y="2723642"/>
                    <a:pt x="4567936" y="2750185"/>
                  </a:cubicBezTo>
                  <a:cubicBezTo>
                    <a:pt x="4589018" y="2766060"/>
                    <a:pt x="4589018" y="2766060"/>
                    <a:pt x="4589018" y="2766060"/>
                  </a:cubicBezTo>
                  <a:cubicBezTo>
                    <a:pt x="4583684" y="2739644"/>
                    <a:pt x="4583684" y="2739644"/>
                    <a:pt x="4583684" y="2739644"/>
                  </a:cubicBezTo>
                  <a:cubicBezTo>
                    <a:pt x="4562602" y="2670937"/>
                    <a:pt x="4546727" y="2617978"/>
                    <a:pt x="4530979" y="2559812"/>
                  </a:cubicBezTo>
                  <a:cubicBezTo>
                    <a:pt x="4525645" y="2549271"/>
                    <a:pt x="4520438" y="2538603"/>
                    <a:pt x="4509897" y="2528062"/>
                  </a:cubicBezTo>
                  <a:cubicBezTo>
                    <a:pt x="4504563" y="2517521"/>
                    <a:pt x="4494022" y="2512187"/>
                    <a:pt x="4483481" y="2506853"/>
                  </a:cubicBezTo>
                  <a:cubicBezTo>
                    <a:pt x="4304157" y="2411603"/>
                    <a:pt x="4124833" y="2316480"/>
                    <a:pt x="3945509" y="2221230"/>
                  </a:cubicBezTo>
                  <a:cubicBezTo>
                    <a:pt x="3845306" y="2168398"/>
                    <a:pt x="3739769" y="2115439"/>
                    <a:pt x="3634359" y="2057273"/>
                  </a:cubicBezTo>
                  <a:cubicBezTo>
                    <a:pt x="3613277" y="2046732"/>
                    <a:pt x="3613277" y="2046732"/>
                    <a:pt x="3613277" y="2046732"/>
                  </a:cubicBezTo>
                  <a:cubicBezTo>
                    <a:pt x="3618611" y="2067941"/>
                    <a:pt x="3618611" y="2067941"/>
                    <a:pt x="3618611" y="2067941"/>
                  </a:cubicBezTo>
                  <a:cubicBezTo>
                    <a:pt x="3629152" y="2067941"/>
                    <a:pt x="3629152" y="2067941"/>
                    <a:pt x="3629152" y="2067941"/>
                  </a:cubicBezTo>
                  <a:cubicBezTo>
                    <a:pt x="3623818" y="2078482"/>
                    <a:pt x="3623818" y="2078482"/>
                    <a:pt x="3623818" y="2078482"/>
                  </a:cubicBezTo>
                  <a:cubicBezTo>
                    <a:pt x="3729355" y="2131314"/>
                    <a:pt x="3834765" y="2189480"/>
                    <a:pt x="3934968" y="2242439"/>
                  </a:cubicBezTo>
                  <a:cubicBezTo>
                    <a:pt x="4114292" y="2337689"/>
                    <a:pt x="4293616" y="2432812"/>
                    <a:pt x="4472940" y="2522728"/>
                  </a:cubicBezTo>
                  <a:cubicBezTo>
                    <a:pt x="4483481" y="2528062"/>
                    <a:pt x="4488815" y="2533269"/>
                    <a:pt x="4494022" y="2538603"/>
                  </a:cubicBezTo>
                  <a:cubicBezTo>
                    <a:pt x="4499356" y="2549144"/>
                    <a:pt x="4504563" y="2554478"/>
                    <a:pt x="4509897" y="2565019"/>
                  </a:cubicBezTo>
                  <a:cubicBezTo>
                    <a:pt x="4525772" y="2623185"/>
                    <a:pt x="4541520" y="2681351"/>
                    <a:pt x="4562602" y="2744851"/>
                  </a:cubicBezTo>
                  <a:cubicBezTo>
                    <a:pt x="4573143" y="2739517"/>
                    <a:pt x="4573143" y="2739517"/>
                    <a:pt x="4573143" y="2739517"/>
                  </a:cubicBezTo>
                  <a:cubicBezTo>
                    <a:pt x="4578477" y="2734183"/>
                    <a:pt x="4578477" y="2734183"/>
                    <a:pt x="4578477" y="2734183"/>
                  </a:cubicBezTo>
                  <a:cubicBezTo>
                    <a:pt x="4530979" y="2707767"/>
                    <a:pt x="4494022" y="2686558"/>
                    <a:pt x="4457192" y="2665476"/>
                  </a:cubicBezTo>
                  <a:cubicBezTo>
                    <a:pt x="4198747" y="2522728"/>
                    <a:pt x="3940302" y="2379853"/>
                    <a:pt x="3687064" y="2237105"/>
                  </a:cubicBezTo>
                  <a:cubicBezTo>
                    <a:pt x="3676523" y="2231771"/>
                    <a:pt x="3671189" y="2226564"/>
                    <a:pt x="3665982" y="2221230"/>
                  </a:cubicBezTo>
                  <a:cubicBezTo>
                    <a:pt x="3660775" y="2215896"/>
                    <a:pt x="3660648" y="2205355"/>
                    <a:pt x="3655441" y="2194814"/>
                  </a:cubicBezTo>
                  <a:cubicBezTo>
                    <a:pt x="3655441" y="2152523"/>
                    <a:pt x="3644900" y="2115439"/>
                    <a:pt x="3639566" y="2062607"/>
                  </a:cubicBezTo>
                  <a:cubicBezTo>
                    <a:pt x="3629025" y="2067941"/>
                    <a:pt x="3629025" y="2067941"/>
                    <a:pt x="3629025" y="2067941"/>
                  </a:cubicBezTo>
                  <a:cubicBezTo>
                    <a:pt x="3623691" y="2078482"/>
                    <a:pt x="3623691" y="2078482"/>
                    <a:pt x="3623691" y="2078482"/>
                  </a:cubicBezTo>
                  <a:lnTo>
                    <a:pt x="3629025" y="2067941"/>
                  </a:lnTo>
                  <a:close/>
                  <a:moveTo>
                    <a:pt x="6735699" y="1290320"/>
                  </a:moveTo>
                  <a:cubicBezTo>
                    <a:pt x="6746240" y="1290320"/>
                    <a:pt x="6746240" y="1290320"/>
                    <a:pt x="6746240" y="1290320"/>
                  </a:cubicBezTo>
                  <a:cubicBezTo>
                    <a:pt x="6746240" y="1284986"/>
                    <a:pt x="6746240" y="1284986"/>
                    <a:pt x="6746240" y="1284986"/>
                  </a:cubicBezTo>
                  <a:cubicBezTo>
                    <a:pt x="6746240" y="1279652"/>
                    <a:pt x="6746240" y="1279652"/>
                    <a:pt x="6746240" y="1279652"/>
                  </a:cubicBezTo>
                  <a:cubicBezTo>
                    <a:pt x="6746240" y="1279652"/>
                    <a:pt x="6746240" y="1274318"/>
                    <a:pt x="6740906" y="1274318"/>
                  </a:cubicBezTo>
                  <a:cubicBezTo>
                    <a:pt x="6661785" y="1194943"/>
                    <a:pt x="6582664" y="1115695"/>
                    <a:pt x="6503543" y="1041654"/>
                  </a:cubicBezTo>
                  <a:cubicBezTo>
                    <a:pt x="6493002" y="1031113"/>
                    <a:pt x="6477127" y="1025779"/>
                    <a:pt x="6461379" y="1025779"/>
                  </a:cubicBezTo>
                  <a:cubicBezTo>
                    <a:pt x="6371717" y="1020445"/>
                    <a:pt x="6276721" y="1020445"/>
                    <a:pt x="6187059" y="1015238"/>
                  </a:cubicBezTo>
                  <a:cubicBezTo>
                    <a:pt x="6155436" y="1015238"/>
                    <a:pt x="6129020" y="1015238"/>
                    <a:pt x="6097397" y="1015238"/>
                  </a:cubicBezTo>
                  <a:cubicBezTo>
                    <a:pt x="6049899" y="1015238"/>
                    <a:pt x="6002401" y="1015238"/>
                    <a:pt x="5955030" y="1015238"/>
                  </a:cubicBezTo>
                  <a:cubicBezTo>
                    <a:pt x="5933948" y="1015238"/>
                    <a:pt x="5933948" y="1015238"/>
                    <a:pt x="5933948" y="1015238"/>
                  </a:cubicBezTo>
                  <a:cubicBezTo>
                    <a:pt x="5949823" y="1036447"/>
                    <a:pt x="5949823" y="1036447"/>
                    <a:pt x="5949823" y="1036447"/>
                  </a:cubicBezTo>
                  <a:cubicBezTo>
                    <a:pt x="6007862" y="1115822"/>
                    <a:pt x="6065901" y="1189863"/>
                    <a:pt x="6123940" y="1274445"/>
                  </a:cubicBezTo>
                  <a:cubicBezTo>
                    <a:pt x="6134481" y="1279779"/>
                    <a:pt x="6145022" y="1290320"/>
                    <a:pt x="6155563" y="1295654"/>
                  </a:cubicBezTo>
                  <a:cubicBezTo>
                    <a:pt x="6160897" y="1300988"/>
                    <a:pt x="6176645" y="1300988"/>
                    <a:pt x="6187186" y="1300988"/>
                  </a:cubicBezTo>
                  <a:cubicBezTo>
                    <a:pt x="6282182" y="1300988"/>
                    <a:pt x="6377051" y="1300988"/>
                    <a:pt x="6477254" y="1300988"/>
                  </a:cubicBezTo>
                  <a:cubicBezTo>
                    <a:pt x="6540500" y="1300988"/>
                    <a:pt x="6609080" y="1300988"/>
                    <a:pt x="6677660" y="1300988"/>
                  </a:cubicBezTo>
                  <a:cubicBezTo>
                    <a:pt x="6682994" y="1300988"/>
                    <a:pt x="6688201" y="1300988"/>
                    <a:pt x="6693535" y="1300988"/>
                  </a:cubicBezTo>
                  <a:cubicBezTo>
                    <a:pt x="6698869" y="1300988"/>
                    <a:pt x="6704076" y="1300988"/>
                    <a:pt x="6709410" y="1300988"/>
                  </a:cubicBezTo>
                  <a:cubicBezTo>
                    <a:pt x="6714744" y="1300988"/>
                    <a:pt x="6725285" y="1300988"/>
                    <a:pt x="6735826" y="1300988"/>
                  </a:cubicBezTo>
                  <a:cubicBezTo>
                    <a:pt x="6751701" y="1300988"/>
                    <a:pt x="6751701" y="1300988"/>
                    <a:pt x="6751701" y="1300988"/>
                  </a:cubicBezTo>
                  <a:cubicBezTo>
                    <a:pt x="6746367" y="1290447"/>
                    <a:pt x="6746367" y="1290447"/>
                    <a:pt x="6746367" y="1290447"/>
                  </a:cubicBezTo>
                  <a:cubicBezTo>
                    <a:pt x="6735826" y="1290447"/>
                    <a:pt x="6735826" y="1290447"/>
                    <a:pt x="6735826" y="1290447"/>
                  </a:cubicBezTo>
                  <a:cubicBezTo>
                    <a:pt x="6735826" y="1279906"/>
                    <a:pt x="6735826" y="1279906"/>
                    <a:pt x="6735826" y="1279906"/>
                  </a:cubicBezTo>
                  <a:cubicBezTo>
                    <a:pt x="6725285" y="1279906"/>
                    <a:pt x="6714744" y="1279906"/>
                    <a:pt x="6709410" y="1279906"/>
                  </a:cubicBezTo>
                  <a:cubicBezTo>
                    <a:pt x="6704076" y="1279906"/>
                    <a:pt x="6698869" y="1279906"/>
                    <a:pt x="6693535" y="1279906"/>
                  </a:cubicBezTo>
                  <a:cubicBezTo>
                    <a:pt x="6688201" y="1279906"/>
                    <a:pt x="6682994" y="1279906"/>
                    <a:pt x="6677660" y="1279906"/>
                  </a:cubicBezTo>
                  <a:cubicBezTo>
                    <a:pt x="6609080" y="1279906"/>
                    <a:pt x="6540500" y="1279906"/>
                    <a:pt x="6477254" y="1279906"/>
                  </a:cubicBezTo>
                  <a:cubicBezTo>
                    <a:pt x="6377051" y="1279906"/>
                    <a:pt x="6282055" y="1279906"/>
                    <a:pt x="6187186" y="1279906"/>
                  </a:cubicBezTo>
                  <a:cubicBezTo>
                    <a:pt x="6187186" y="1290447"/>
                    <a:pt x="6187186" y="1290447"/>
                    <a:pt x="6187186" y="1290447"/>
                  </a:cubicBezTo>
                  <a:cubicBezTo>
                    <a:pt x="6187186" y="1279906"/>
                    <a:pt x="6187186" y="1279906"/>
                    <a:pt x="6187186" y="1279906"/>
                  </a:cubicBezTo>
                  <a:cubicBezTo>
                    <a:pt x="6176645" y="1279906"/>
                    <a:pt x="6171311" y="1279906"/>
                    <a:pt x="6160770" y="1274572"/>
                  </a:cubicBezTo>
                  <a:cubicBezTo>
                    <a:pt x="6155436" y="1274572"/>
                    <a:pt x="6150229" y="1269238"/>
                    <a:pt x="6144895" y="1258697"/>
                  </a:cubicBezTo>
                  <a:cubicBezTo>
                    <a:pt x="6086856" y="1179322"/>
                    <a:pt x="6023610" y="1100074"/>
                    <a:pt x="5965571" y="1020699"/>
                  </a:cubicBezTo>
                  <a:cubicBezTo>
                    <a:pt x="5955030" y="1026033"/>
                    <a:pt x="5955030" y="1026033"/>
                    <a:pt x="5955030" y="1026033"/>
                  </a:cubicBezTo>
                  <a:cubicBezTo>
                    <a:pt x="5955030" y="1036574"/>
                    <a:pt x="5955030" y="1036574"/>
                    <a:pt x="5955030" y="1036574"/>
                  </a:cubicBezTo>
                  <a:cubicBezTo>
                    <a:pt x="6002528" y="1036574"/>
                    <a:pt x="6050026" y="1036574"/>
                    <a:pt x="6097397" y="1036574"/>
                  </a:cubicBezTo>
                  <a:cubicBezTo>
                    <a:pt x="6129020" y="1036574"/>
                    <a:pt x="6155436" y="1036574"/>
                    <a:pt x="6187059" y="1036574"/>
                  </a:cubicBezTo>
                  <a:cubicBezTo>
                    <a:pt x="6276721" y="1041908"/>
                    <a:pt x="6371717" y="1041908"/>
                    <a:pt x="6461379" y="1047115"/>
                  </a:cubicBezTo>
                  <a:cubicBezTo>
                    <a:pt x="6471920" y="1047115"/>
                    <a:pt x="6487795" y="1052449"/>
                    <a:pt x="6487795" y="1057656"/>
                  </a:cubicBezTo>
                  <a:cubicBezTo>
                    <a:pt x="6572250" y="1131697"/>
                    <a:pt x="6646037" y="1211072"/>
                    <a:pt x="6725158" y="1290320"/>
                  </a:cubicBezTo>
                  <a:cubicBezTo>
                    <a:pt x="6730492" y="1284986"/>
                    <a:pt x="6730492" y="1284986"/>
                    <a:pt x="6730492" y="1284986"/>
                  </a:cubicBezTo>
                  <a:cubicBezTo>
                    <a:pt x="6725158" y="1284986"/>
                    <a:pt x="6725158" y="1284986"/>
                    <a:pt x="6725158" y="1284986"/>
                  </a:cubicBezTo>
                  <a:cubicBezTo>
                    <a:pt x="6725158" y="1290320"/>
                    <a:pt x="6725158" y="1290320"/>
                    <a:pt x="6725158" y="1290320"/>
                  </a:cubicBezTo>
                  <a:cubicBezTo>
                    <a:pt x="6730492" y="1284986"/>
                    <a:pt x="6730492" y="1284986"/>
                    <a:pt x="6730492" y="1284986"/>
                  </a:cubicBezTo>
                  <a:cubicBezTo>
                    <a:pt x="6725158" y="1284986"/>
                    <a:pt x="6725158" y="1284986"/>
                    <a:pt x="6725158" y="1284986"/>
                  </a:cubicBezTo>
                  <a:cubicBezTo>
                    <a:pt x="6730492" y="1284986"/>
                    <a:pt x="6730492" y="1284986"/>
                    <a:pt x="6730492" y="1284986"/>
                  </a:cubicBezTo>
                  <a:cubicBezTo>
                    <a:pt x="6725158" y="1284986"/>
                    <a:pt x="6725158" y="1284986"/>
                    <a:pt x="6725158" y="1284986"/>
                  </a:cubicBezTo>
                  <a:cubicBezTo>
                    <a:pt x="6730492" y="1284986"/>
                    <a:pt x="6730492" y="1284986"/>
                    <a:pt x="6730492" y="1284986"/>
                  </a:cubicBezTo>
                  <a:cubicBezTo>
                    <a:pt x="6725158" y="1284986"/>
                    <a:pt x="6725158" y="1284986"/>
                    <a:pt x="6725158" y="1284986"/>
                  </a:cubicBezTo>
                  <a:cubicBezTo>
                    <a:pt x="6725158" y="1284986"/>
                    <a:pt x="6725158" y="1290320"/>
                    <a:pt x="6725158" y="1295527"/>
                  </a:cubicBezTo>
                  <a:cubicBezTo>
                    <a:pt x="6735699" y="1290193"/>
                    <a:pt x="6735699" y="1290193"/>
                    <a:pt x="6735699" y="1290193"/>
                  </a:cubicBezTo>
                  <a:cubicBezTo>
                    <a:pt x="6735699" y="1279652"/>
                    <a:pt x="6735699" y="1279652"/>
                    <a:pt x="6735699" y="1279652"/>
                  </a:cubicBezTo>
                  <a:lnTo>
                    <a:pt x="6735699" y="1290193"/>
                  </a:lnTo>
                  <a:close/>
                  <a:moveTo>
                    <a:pt x="5090033" y="914908"/>
                  </a:moveTo>
                  <a:cubicBezTo>
                    <a:pt x="5095367" y="909574"/>
                    <a:pt x="5095367" y="909574"/>
                    <a:pt x="5095367" y="909574"/>
                  </a:cubicBezTo>
                  <a:cubicBezTo>
                    <a:pt x="5058410" y="830199"/>
                    <a:pt x="5016246" y="756158"/>
                    <a:pt x="4979289" y="682117"/>
                  </a:cubicBezTo>
                  <a:cubicBezTo>
                    <a:pt x="4973955" y="671576"/>
                    <a:pt x="4973955" y="671576"/>
                    <a:pt x="4973955" y="671576"/>
                  </a:cubicBezTo>
                  <a:cubicBezTo>
                    <a:pt x="4963414" y="676910"/>
                    <a:pt x="4963414" y="676910"/>
                    <a:pt x="4963414" y="676910"/>
                  </a:cubicBezTo>
                  <a:cubicBezTo>
                    <a:pt x="4831588" y="766826"/>
                    <a:pt x="4699635" y="856742"/>
                    <a:pt x="4567809" y="941324"/>
                  </a:cubicBezTo>
                  <a:cubicBezTo>
                    <a:pt x="4557268" y="946658"/>
                    <a:pt x="4557268" y="946658"/>
                    <a:pt x="4557268" y="946658"/>
                  </a:cubicBezTo>
                  <a:cubicBezTo>
                    <a:pt x="4562602" y="957199"/>
                    <a:pt x="4562602" y="957199"/>
                    <a:pt x="4562602" y="957199"/>
                  </a:cubicBezTo>
                  <a:cubicBezTo>
                    <a:pt x="4610100" y="1062990"/>
                    <a:pt x="4652264" y="1163447"/>
                    <a:pt x="4694428" y="1274445"/>
                  </a:cubicBezTo>
                  <a:cubicBezTo>
                    <a:pt x="4704969" y="1284986"/>
                    <a:pt x="4704969" y="1284986"/>
                    <a:pt x="4704969" y="1284986"/>
                  </a:cubicBezTo>
                  <a:cubicBezTo>
                    <a:pt x="4715510" y="1274445"/>
                    <a:pt x="4715510" y="1274445"/>
                    <a:pt x="4715510" y="1274445"/>
                  </a:cubicBezTo>
                  <a:cubicBezTo>
                    <a:pt x="4842129" y="1158113"/>
                    <a:pt x="4968748" y="1041781"/>
                    <a:pt x="5095240" y="920115"/>
                  </a:cubicBezTo>
                  <a:cubicBezTo>
                    <a:pt x="5100574" y="914781"/>
                    <a:pt x="5100574" y="914781"/>
                    <a:pt x="5100574" y="914781"/>
                  </a:cubicBezTo>
                  <a:cubicBezTo>
                    <a:pt x="5095240" y="909447"/>
                    <a:pt x="5095240" y="909447"/>
                    <a:pt x="5095240" y="909447"/>
                  </a:cubicBezTo>
                  <a:cubicBezTo>
                    <a:pt x="5089906" y="914781"/>
                    <a:pt x="5089906" y="914781"/>
                    <a:pt x="5089906" y="914781"/>
                  </a:cubicBezTo>
                  <a:cubicBezTo>
                    <a:pt x="5079365" y="904240"/>
                    <a:pt x="5079365" y="904240"/>
                    <a:pt x="5079365" y="904240"/>
                  </a:cubicBezTo>
                  <a:cubicBezTo>
                    <a:pt x="4952746" y="1025906"/>
                    <a:pt x="4826127" y="1142238"/>
                    <a:pt x="4699635" y="1258570"/>
                  </a:cubicBezTo>
                  <a:cubicBezTo>
                    <a:pt x="4704969" y="1269111"/>
                    <a:pt x="4704969" y="1269111"/>
                    <a:pt x="4704969" y="1269111"/>
                  </a:cubicBezTo>
                  <a:cubicBezTo>
                    <a:pt x="4715510" y="1263777"/>
                    <a:pt x="4715510" y="1263777"/>
                    <a:pt x="4715510" y="1263777"/>
                  </a:cubicBezTo>
                  <a:cubicBezTo>
                    <a:pt x="4668012" y="1157986"/>
                    <a:pt x="4625848" y="1052195"/>
                    <a:pt x="4583684" y="946531"/>
                  </a:cubicBezTo>
                  <a:cubicBezTo>
                    <a:pt x="4573143" y="951865"/>
                    <a:pt x="4573143" y="951865"/>
                    <a:pt x="4573143" y="951865"/>
                  </a:cubicBezTo>
                  <a:cubicBezTo>
                    <a:pt x="4578477" y="962406"/>
                    <a:pt x="4578477" y="962406"/>
                    <a:pt x="4578477" y="962406"/>
                  </a:cubicBezTo>
                  <a:cubicBezTo>
                    <a:pt x="4710303" y="872490"/>
                    <a:pt x="4842256" y="782574"/>
                    <a:pt x="4974082" y="697992"/>
                  </a:cubicBezTo>
                  <a:cubicBezTo>
                    <a:pt x="4968748" y="687451"/>
                    <a:pt x="4968748" y="687451"/>
                    <a:pt x="4968748" y="687451"/>
                  </a:cubicBezTo>
                  <a:cubicBezTo>
                    <a:pt x="4958207" y="692785"/>
                    <a:pt x="4958207" y="692785"/>
                    <a:pt x="4958207" y="692785"/>
                  </a:cubicBezTo>
                  <a:cubicBezTo>
                    <a:pt x="5000371" y="766826"/>
                    <a:pt x="5037328" y="840867"/>
                    <a:pt x="5079492" y="914908"/>
                  </a:cubicBezTo>
                  <a:cubicBezTo>
                    <a:pt x="5090033" y="914908"/>
                    <a:pt x="5090033" y="914908"/>
                    <a:pt x="5090033" y="914908"/>
                  </a:cubicBezTo>
                  <a:cubicBezTo>
                    <a:pt x="5079492" y="904367"/>
                    <a:pt x="5079492" y="904367"/>
                    <a:pt x="5079492" y="904367"/>
                  </a:cubicBezTo>
                  <a:lnTo>
                    <a:pt x="5090033" y="914908"/>
                  </a:lnTo>
                  <a:close/>
                  <a:moveTo>
                    <a:pt x="6171311" y="1311529"/>
                  </a:moveTo>
                  <a:cubicBezTo>
                    <a:pt x="6165977" y="1322070"/>
                    <a:pt x="6165977" y="1322070"/>
                    <a:pt x="6165977" y="1322070"/>
                  </a:cubicBezTo>
                  <a:cubicBezTo>
                    <a:pt x="6218682" y="1390777"/>
                    <a:pt x="6266180" y="1454277"/>
                    <a:pt x="6318885" y="1522984"/>
                  </a:cubicBezTo>
                  <a:cubicBezTo>
                    <a:pt x="6324219" y="1533525"/>
                    <a:pt x="6329426" y="1538859"/>
                    <a:pt x="6339967" y="1544193"/>
                  </a:cubicBezTo>
                  <a:cubicBezTo>
                    <a:pt x="6350508" y="1549527"/>
                    <a:pt x="6361049" y="1549527"/>
                    <a:pt x="6371590" y="1549527"/>
                  </a:cubicBezTo>
                  <a:cubicBezTo>
                    <a:pt x="6566789" y="1549527"/>
                    <a:pt x="6756654" y="1549527"/>
                    <a:pt x="6951853" y="1549527"/>
                  </a:cubicBezTo>
                  <a:cubicBezTo>
                    <a:pt x="6962394" y="1549527"/>
                    <a:pt x="6972935" y="1549527"/>
                    <a:pt x="6983476" y="1549527"/>
                  </a:cubicBezTo>
                  <a:cubicBezTo>
                    <a:pt x="6988810" y="1549527"/>
                    <a:pt x="6988810" y="1549527"/>
                    <a:pt x="6988810" y="1549527"/>
                  </a:cubicBezTo>
                  <a:cubicBezTo>
                    <a:pt x="6994144" y="1544193"/>
                    <a:pt x="6994144" y="1544193"/>
                    <a:pt x="6994144" y="1544193"/>
                  </a:cubicBezTo>
                  <a:cubicBezTo>
                    <a:pt x="6994144" y="1538859"/>
                    <a:pt x="6999478" y="1533652"/>
                    <a:pt x="6999478" y="1533652"/>
                  </a:cubicBezTo>
                  <a:cubicBezTo>
                    <a:pt x="7010019" y="1523111"/>
                    <a:pt x="7010019" y="1523111"/>
                    <a:pt x="7010019" y="1523111"/>
                  </a:cubicBezTo>
                  <a:cubicBezTo>
                    <a:pt x="6999478" y="1517777"/>
                    <a:pt x="6999478" y="1517777"/>
                    <a:pt x="6999478" y="1517777"/>
                  </a:cubicBezTo>
                  <a:cubicBezTo>
                    <a:pt x="6983603" y="1507236"/>
                    <a:pt x="6973062" y="1501902"/>
                    <a:pt x="6962521" y="1491361"/>
                  </a:cubicBezTo>
                  <a:cubicBezTo>
                    <a:pt x="6909816" y="1438529"/>
                    <a:pt x="6856984" y="1385570"/>
                    <a:pt x="6804279" y="1332738"/>
                  </a:cubicBezTo>
                  <a:cubicBezTo>
                    <a:pt x="6793738" y="1322197"/>
                    <a:pt x="6777863" y="1311529"/>
                    <a:pt x="6767322" y="1306322"/>
                  </a:cubicBezTo>
                  <a:cubicBezTo>
                    <a:pt x="6751447" y="1300988"/>
                    <a:pt x="6740906" y="1300988"/>
                    <a:pt x="6725158" y="1300988"/>
                  </a:cubicBezTo>
                  <a:cubicBezTo>
                    <a:pt x="6719824" y="1300988"/>
                    <a:pt x="6719824" y="1300988"/>
                    <a:pt x="6719824" y="1300988"/>
                  </a:cubicBezTo>
                  <a:cubicBezTo>
                    <a:pt x="6719824" y="1311529"/>
                    <a:pt x="6719824" y="1311529"/>
                    <a:pt x="6719824" y="1311529"/>
                  </a:cubicBezTo>
                  <a:cubicBezTo>
                    <a:pt x="6719824" y="1300988"/>
                    <a:pt x="6719824" y="1300988"/>
                    <a:pt x="6719824" y="1300988"/>
                  </a:cubicBezTo>
                  <a:cubicBezTo>
                    <a:pt x="6614287" y="1300988"/>
                    <a:pt x="6503543" y="1300988"/>
                    <a:pt x="6392799" y="1300988"/>
                  </a:cubicBezTo>
                  <a:cubicBezTo>
                    <a:pt x="6366383" y="1300988"/>
                    <a:pt x="6340094" y="1300988"/>
                    <a:pt x="6313678" y="1300988"/>
                  </a:cubicBezTo>
                  <a:cubicBezTo>
                    <a:pt x="6276721" y="1300988"/>
                    <a:pt x="6239891" y="1300988"/>
                    <a:pt x="6202934" y="1300988"/>
                  </a:cubicBezTo>
                  <a:cubicBezTo>
                    <a:pt x="6192393" y="1300988"/>
                    <a:pt x="6187059" y="1300988"/>
                    <a:pt x="6171311" y="1300988"/>
                  </a:cubicBezTo>
                  <a:cubicBezTo>
                    <a:pt x="6150229" y="1306322"/>
                    <a:pt x="6150229" y="1306322"/>
                    <a:pt x="6150229" y="1306322"/>
                  </a:cubicBezTo>
                  <a:cubicBezTo>
                    <a:pt x="6166104" y="1322197"/>
                    <a:pt x="6166104" y="1322197"/>
                    <a:pt x="6166104" y="1322197"/>
                  </a:cubicBezTo>
                  <a:cubicBezTo>
                    <a:pt x="6171438" y="1311656"/>
                    <a:pt x="6171438" y="1311656"/>
                    <a:pt x="6171438" y="1311656"/>
                  </a:cubicBezTo>
                  <a:cubicBezTo>
                    <a:pt x="6171438" y="1322197"/>
                    <a:pt x="6171438" y="1322197"/>
                    <a:pt x="6171438" y="1322197"/>
                  </a:cubicBezTo>
                  <a:cubicBezTo>
                    <a:pt x="6187313" y="1322197"/>
                    <a:pt x="6197854" y="1322197"/>
                    <a:pt x="6203061" y="1322197"/>
                  </a:cubicBezTo>
                  <a:cubicBezTo>
                    <a:pt x="6240018" y="1322197"/>
                    <a:pt x="6276848" y="1322197"/>
                    <a:pt x="6313805" y="1322197"/>
                  </a:cubicBezTo>
                  <a:cubicBezTo>
                    <a:pt x="6340221" y="1322197"/>
                    <a:pt x="6366510" y="1322197"/>
                    <a:pt x="6392926" y="1322197"/>
                  </a:cubicBezTo>
                  <a:cubicBezTo>
                    <a:pt x="6503670" y="1322197"/>
                    <a:pt x="6614414" y="1322197"/>
                    <a:pt x="6719951" y="1322197"/>
                  </a:cubicBezTo>
                  <a:cubicBezTo>
                    <a:pt x="6725285" y="1322197"/>
                    <a:pt x="6725285" y="1322197"/>
                    <a:pt x="6725285" y="1322197"/>
                  </a:cubicBezTo>
                  <a:cubicBezTo>
                    <a:pt x="6735826" y="1322197"/>
                    <a:pt x="6746367" y="1322197"/>
                    <a:pt x="6756908" y="1327531"/>
                  </a:cubicBezTo>
                  <a:cubicBezTo>
                    <a:pt x="6767449" y="1332865"/>
                    <a:pt x="6777990" y="1338072"/>
                    <a:pt x="6788531" y="1348740"/>
                  </a:cubicBezTo>
                  <a:cubicBezTo>
                    <a:pt x="6841236" y="1401572"/>
                    <a:pt x="6894068" y="1454531"/>
                    <a:pt x="6946773" y="1507363"/>
                  </a:cubicBezTo>
                  <a:cubicBezTo>
                    <a:pt x="6962648" y="1517904"/>
                    <a:pt x="6973189" y="1523238"/>
                    <a:pt x="6988937" y="1533779"/>
                  </a:cubicBezTo>
                  <a:cubicBezTo>
                    <a:pt x="6994271" y="1523238"/>
                    <a:pt x="6994271" y="1523238"/>
                    <a:pt x="6994271" y="1523238"/>
                  </a:cubicBezTo>
                  <a:cubicBezTo>
                    <a:pt x="6983730" y="1517904"/>
                    <a:pt x="6983730" y="1517904"/>
                    <a:pt x="6983730" y="1517904"/>
                  </a:cubicBezTo>
                  <a:cubicBezTo>
                    <a:pt x="6983730" y="1523238"/>
                    <a:pt x="6978396" y="1528445"/>
                    <a:pt x="6978396" y="1528445"/>
                  </a:cubicBezTo>
                  <a:cubicBezTo>
                    <a:pt x="6983730" y="1538986"/>
                    <a:pt x="6983730" y="1538986"/>
                    <a:pt x="6983730" y="1538986"/>
                  </a:cubicBezTo>
                  <a:cubicBezTo>
                    <a:pt x="6983730" y="1528445"/>
                    <a:pt x="6983730" y="1528445"/>
                    <a:pt x="6983730" y="1528445"/>
                  </a:cubicBezTo>
                  <a:cubicBezTo>
                    <a:pt x="6973189" y="1528445"/>
                    <a:pt x="6962648" y="1528445"/>
                    <a:pt x="6952107" y="1528445"/>
                  </a:cubicBezTo>
                  <a:cubicBezTo>
                    <a:pt x="6756908" y="1528445"/>
                    <a:pt x="6567043" y="1528445"/>
                    <a:pt x="6371844" y="1528445"/>
                  </a:cubicBezTo>
                  <a:cubicBezTo>
                    <a:pt x="6371844" y="1538986"/>
                    <a:pt x="6371844" y="1538986"/>
                    <a:pt x="6371844" y="1538986"/>
                  </a:cubicBezTo>
                  <a:cubicBezTo>
                    <a:pt x="6371844" y="1528445"/>
                    <a:pt x="6371844" y="1528445"/>
                    <a:pt x="6371844" y="1528445"/>
                  </a:cubicBezTo>
                  <a:cubicBezTo>
                    <a:pt x="6361303" y="1528445"/>
                    <a:pt x="6355969" y="1528445"/>
                    <a:pt x="6350762" y="1523111"/>
                  </a:cubicBezTo>
                  <a:cubicBezTo>
                    <a:pt x="6345428" y="1523111"/>
                    <a:pt x="6340221" y="1517777"/>
                    <a:pt x="6334887" y="1512570"/>
                  </a:cubicBezTo>
                  <a:cubicBezTo>
                    <a:pt x="6287389" y="1443863"/>
                    <a:pt x="6234684" y="1380363"/>
                    <a:pt x="6181979" y="1306322"/>
                  </a:cubicBezTo>
                  <a:cubicBezTo>
                    <a:pt x="6171438" y="1311656"/>
                    <a:pt x="6171438" y="1311656"/>
                    <a:pt x="6171438" y="1311656"/>
                  </a:cubicBezTo>
                  <a:cubicBezTo>
                    <a:pt x="6171438" y="1322197"/>
                    <a:pt x="6171438" y="1322197"/>
                    <a:pt x="6171438" y="1322197"/>
                  </a:cubicBezTo>
                  <a:lnTo>
                    <a:pt x="6171438" y="1311656"/>
                  </a:lnTo>
                  <a:close/>
                  <a:moveTo>
                    <a:pt x="4963414" y="1935480"/>
                  </a:moveTo>
                  <a:cubicBezTo>
                    <a:pt x="4973955" y="1930146"/>
                    <a:pt x="4973955" y="1930146"/>
                    <a:pt x="4973955" y="1930146"/>
                  </a:cubicBezTo>
                  <a:cubicBezTo>
                    <a:pt x="4905375" y="1771523"/>
                    <a:pt x="4842129" y="1618107"/>
                    <a:pt x="4778756" y="1459484"/>
                  </a:cubicBezTo>
                  <a:cubicBezTo>
                    <a:pt x="4768215" y="1443609"/>
                    <a:pt x="4768215" y="1443609"/>
                    <a:pt x="4768215" y="1443609"/>
                  </a:cubicBezTo>
                  <a:cubicBezTo>
                    <a:pt x="4757674" y="1459484"/>
                    <a:pt x="4757674" y="1459484"/>
                    <a:pt x="4757674" y="1459484"/>
                  </a:cubicBezTo>
                  <a:cubicBezTo>
                    <a:pt x="4636389" y="1649857"/>
                    <a:pt x="4520311" y="1834896"/>
                    <a:pt x="4399026" y="2025396"/>
                  </a:cubicBezTo>
                  <a:cubicBezTo>
                    <a:pt x="4383151" y="2046605"/>
                    <a:pt x="4383151" y="2046605"/>
                    <a:pt x="4383151" y="2046605"/>
                  </a:cubicBezTo>
                  <a:cubicBezTo>
                    <a:pt x="4409567" y="2041271"/>
                    <a:pt x="4409567" y="2041271"/>
                    <a:pt x="4409567" y="2041271"/>
                  </a:cubicBezTo>
                  <a:cubicBezTo>
                    <a:pt x="4599432" y="2009521"/>
                    <a:pt x="4778756" y="1977771"/>
                    <a:pt x="4968621" y="1946021"/>
                  </a:cubicBezTo>
                  <a:cubicBezTo>
                    <a:pt x="4979162" y="1940687"/>
                    <a:pt x="4979162" y="1940687"/>
                    <a:pt x="4979162" y="1940687"/>
                  </a:cubicBezTo>
                  <a:cubicBezTo>
                    <a:pt x="4973828" y="1930146"/>
                    <a:pt x="4973828" y="1930146"/>
                    <a:pt x="4973828" y="1930146"/>
                  </a:cubicBezTo>
                  <a:cubicBezTo>
                    <a:pt x="4963287" y="1935480"/>
                    <a:pt x="4963287" y="1935480"/>
                    <a:pt x="4963287" y="1935480"/>
                  </a:cubicBezTo>
                  <a:cubicBezTo>
                    <a:pt x="4963287" y="1924939"/>
                    <a:pt x="4963287" y="1924939"/>
                    <a:pt x="4963287" y="1924939"/>
                  </a:cubicBezTo>
                  <a:cubicBezTo>
                    <a:pt x="4778629" y="1956689"/>
                    <a:pt x="4594098" y="1988439"/>
                    <a:pt x="4404233" y="2025396"/>
                  </a:cubicBezTo>
                  <a:cubicBezTo>
                    <a:pt x="4404233" y="2035937"/>
                    <a:pt x="4404233" y="2035937"/>
                    <a:pt x="4404233" y="2035937"/>
                  </a:cubicBezTo>
                  <a:cubicBezTo>
                    <a:pt x="4414774" y="2041271"/>
                    <a:pt x="4414774" y="2041271"/>
                    <a:pt x="4414774" y="2041271"/>
                  </a:cubicBezTo>
                  <a:cubicBezTo>
                    <a:pt x="4536059" y="1845564"/>
                    <a:pt x="4652137" y="1660525"/>
                    <a:pt x="4778756" y="1470152"/>
                  </a:cubicBezTo>
                  <a:cubicBezTo>
                    <a:pt x="4768215" y="1464818"/>
                    <a:pt x="4768215" y="1464818"/>
                    <a:pt x="4768215" y="1464818"/>
                  </a:cubicBezTo>
                  <a:cubicBezTo>
                    <a:pt x="4757674" y="1470152"/>
                    <a:pt x="4757674" y="1470152"/>
                    <a:pt x="4757674" y="1470152"/>
                  </a:cubicBezTo>
                  <a:cubicBezTo>
                    <a:pt x="4826254" y="1628775"/>
                    <a:pt x="4889500" y="1782191"/>
                    <a:pt x="4952873" y="1935480"/>
                  </a:cubicBezTo>
                  <a:cubicBezTo>
                    <a:pt x="4963414" y="1935480"/>
                    <a:pt x="4963414" y="1935480"/>
                    <a:pt x="4963414" y="1935480"/>
                  </a:cubicBezTo>
                  <a:cubicBezTo>
                    <a:pt x="4963414" y="1924939"/>
                    <a:pt x="4963414" y="1924939"/>
                    <a:pt x="4963414" y="1924939"/>
                  </a:cubicBezTo>
                  <a:lnTo>
                    <a:pt x="4963414" y="1935480"/>
                  </a:lnTo>
                  <a:close/>
                  <a:moveTo>
                    <a:pt x="4884293" y="528828"/>
                  </a:moveTo>
                  <a:cubicBezTo>
                    <a:pt x="4878959" y="518287"/>
                    <a:pt x="4878959" y="518287"/>
                    <a:pt x="4878959" y="518287"/>
                  </a:cubicBezTo>
                  <a:cubicBezTo>
                    <a:pt x="4778756" y="586994"/>
                    <a:pt x="4689094" y="655828"/>
                    <a:pt x="4594098" y="719201"/>
                  </a:cubicBezTo>
                  <a:cubicBezTo>
                    <a:pt x="4435856" y="830199"/>
                    <a:pt x="4282948" y="941324"/>
                    <a:pt x="4124706" y="1052322"/>
                  </a:cubicBezTo>
                  <a:cubicBezTo>
                    <a:pt x="4119372" y="1052322"/>
                    <a:pt x="4114165" y="1057656"/>
                    <a:pt x="4114165" y="1062863"/>
                  </a:cubicBezTo>
                  <a:cubicBezTo>
                    <a:pt x="4108831" y="1068197"/>
                    <a:pt x="4108831" y="1073404"/>
                    <a:pt x="4108831" y="1084072"/>
                  </a:cubicBezTo>
                  <a:cubicBezTo>
                    <a:pt x="4108831" y="1089406"/>
                    <a:pt x="4108831" y="1089406"/>
                    <a:pt x="4108831" y="1089406"/>
                  </a:cubicBezTo>
                  <a:cubicBezTo>
                    <a:pt x="4119372" y="1084072"/>
                    <a:pt x="4119372" y="1084072"/>
                    <a:pt x="4119372" y="1084072"/>
                  </a:cubicBezTo>
                  <a:cubicBezTo>
                    <a:pt x="4108831" y="1089406"/>
                    <a:pt x="4108831" y="1089406"/>
                    <a:pt x="4108831" y="1089406"/>
                  </a:cubicBezTo>
                  <a:cubicBezTo>
                    <a:pt x="4119372" y="1126363"/>
                    <a:pt x="4129913" y="1168781"/>
                    <a:pt x="4145788" y="1211072"/>
                  </a:cubicBezTo>
                  <a:cubicBezTo>
                    <a:pt x="4145788" y="1221613"/>
                    <a:pt x="4145788" y="1221613"/>
                    <a:pt x="4145788" y="1221613"/>
                  </a:cubicBezTo>
                  <a:cubicBezTo>
                    <a:pt x="4161663" y="1216279"/>
                    <a:pt x="4161663" y="1216279"/>
                    <a:pt x="4161663" y="1216279"/>
                  </a:cubicBezTo>
                  <a:cubicBezTo>
                    <a:pt x="4430649" y="1036447"/>
                    <a:pt x="4694428" y="856615"/>
                    <a:pt x="4963414" y="676910"/>
                  </a:cubicBezTo>
                  <a:cubicBezTo>
                    <a:pt x="4973955" y="671576"/>
                    <a:pt x="4973955" y="671576"/>
                    <a:pt x="4973955" y="671576"/>
                  </a:cubicBezTo>
                  <a:cubicBezTo>
                    <a:pt x="4968621" y="666242"/>
                    <a:pt x="4968621" y="666242"/>
                    <a:pt x="4968621" y="666242"/>
                  </a:cubicBezTo>
                  <a:cubicBezTo>
                    <a:pt x="4942205" y="618617"/>
                    <a:pt x="4921123" y="570992"/>
                    <a:pt x="4894834" y="523494"/>
                  </a:cubicBezTo>
                  <a:cubicBezTo>
                    <a:pt x="4889500" y="512953"/>
                    <a:pt x="4889500" y="512953"/>
                    <a:pt x="4889500" y="512953"/>
                  </a:cubicBezTo>
                  <a:cubicBezTo>
                    <a:pt x="4878959" y="518287"/>
                    <a:pt x="4878959" y="518287"/>
                    <a:pt x="4878959" y="518287"/>
                  </a:cubicBezTo>
                  <a:cubicBezTo>
                    <a:pt x="4884293" y="528828"/>
                    <a:pt x="4884293" y="528828"/>
                    <a:pt x="4884293" y="528828"/>
                  </a:cubicBezTo>
                  <a:cubicBezTo>
                    <a:pt x="4873752" y="534162"/>
                    <a:pt x="4873752" y="534162"/>
                    <a:pt x="4873752" y="534162"/>
                  </a:cubicBezTo>
                  <a:cubicBezTo>
                    <a:pt x="4900168" y="581787"/>
                    <a:pt x="4926457" y="624078"/>
                    <a:pt x="4947539" y="671703"/>
                  </a:cubicBezTo>
                  <a:cubicBezTo>
                    <a:pt x="4958080" y="666369"/>
                    <a:pt x="4958080" y="666369"/>
                    <a:pt x="4958080" y="666369"/>
                  </a:cubicBezTo>
                  <a:cubicBezTo>
                    <a:pt x="4952746" y="661035"/>
                    <a:pt x="4952746" y="661035"/>
                    <a:pt x="4952746" y="661035"/>
                  </a:cubicBezTo>
                  <a:cubicBezTo>
                    <a:pt x="4683760" y="840867"/>
                    <a:pt x="4419981" y="1015365"/>
                    <a:pt x="4145788" y="1195197"/>
                  </a:cubicBezTo>
                  <a:cubicBezTo>
                    <a:pt x="4156329" y="1205738"/>
                    <a:pt x="4156329" y="1205738"/>
                    <a:pt x="4156329" y="1205738"/>
                  </a:cubicBezTo>
                  <a:cubicBezTo>
                    <a:pt x="4166870" y="1205738"/>
                    <a:pt x="4166870" y="1205738"/>
                    <a:pt x="4166870" y="1205738"/>
                  </a:cubicBezTo>
                  <a:cubicBezTo>
                    <a:pt x="4150995" y="1158113"/>
                    <a:pt x="4140454" y="1121156"/>
                    <a:pt x="4129913" y="1084072"/>
                  </a:cubicBezTo>
                  <a:cubicBezTo>
                    <a:pt x="4124579" y="1084072"/>
                    <a:pt x="4124579" y="1084072"/>
                    <a:pt x="4124579" y="1084072"/>
                  </a:cubicBezTo>
                  <a:cubicBezTo>
                    <a:pt x="4129913" y="1084072"/>
                    <a:pt x="4129913" y="1084072"/>
                    <a:pt x="4129913" y="1084072"/>
                  </a:cubicBezTo>
                  <a:cubicBezTo>
                    <a:pt x="4124579" y="1084072"/>
                    <a:pt x="4124579" y="1084072"/>
                    <a:pt x="4124579" y="1084072"/>
                  </a:cubicBezTo>
                  <a:cubicBezTo>
                    <a:pt x="4129913" y="1084072"/>
                    <a:pt x="4129913" y="1084072"/>
                    <a:pt x="4129913" y="1084072"/>
                  </a:cubicBezTo>
                  <a:cubicBezTo>
                    <a:pt x="4129913" y="1084072"/>
                    <a:pt x="4129913" y="1078738"/>
                    <a:pt x="4129913" y="1073531"/>
                  </a:cubicBezTo>
                  <a:cubicBezTo>
                    <a:pt x="4135247" y="1073531"/>
                    <a:pt x="4135247" y="1068197"/>
                    <a:pt x="4140454" y="1068197"/>
                  </a:cubicBezTo>
                  <a:cubicBezTo>
                    <a:pt x="4293362" y="957199"/>
                    <a:pt x="4451604" y="846074"/>
                    <a:pt x="4604639" y="735076"/>
                  </a:cubicBezTo>
                  <a:cubicBezTo>
                    <a:pt x="4699635" y="671576"/>
                    <a:pt x="4789297" y="608203"/>
                    <a:pt x="4889500" y="539369"/>
                  </a:cubicBezTo>
                  <a:cubicBezTo>
                    <a:pt x="4884166" y="528828"/>
                    <a:pt x="4884166" y="528828"/>
                    <a:pt x="4884166" y="528828"/>
                  </a:cubicBezTo>
                  <a:cubicBezTo>
                    <a:pt x="4873625" y="534162"/>
                    <a:pt x="4873625" y="534162"/>
                    <a:pt x="4873625" y="534162"/>
                  </a:cubicBezTo>
                  <a:lnTo>
                    <a:pt x="4884166" y="528828"/>
                  </a:lnTo>
                  <a:close/>
                  <a:moveTo>
                    <a:pt x="5569839" y="1681734"/>
                  </a:moveTo>
                  <a:cubicBezTo>
                    <a:pt x="5559298" y="1681734"/>
                    <a:pt x="5559298" y="1681734"/>
                    <a:pt x="5559298" y="1681734"/>
                  </a:cubicBezTo>
                  <a:cubicBezTo>
                    <a:pt x="5553964" y="1687068"/>
                    <a:pt x="5553964" y="1687068"/>
                    <a:pt x="5553964" y="1692275"/>
                  </a:cubicBezTo>
                  <a:cubicBezTo>
                    <a:pt x="5553964" y="1697482"/>
                    <a:pt x="5553964" y="1697609"/>
                    <a:pt x="5553964" y="1697609"/>
                  </a:cubicBezTo>
                  <a:cubicBezTo>
                    <a:pt x="5564505" y="1702943"/>
                    <a:pt x="5564505" y="1702943"/>
                    <a:pt x="5564505" y="1702943"/>
                  </a:cubicBezTo>
                  <a:cubicBezTo>
                    <a:pt x="5833491" y="1813941"/>
                    <a:pt x="6102477" y="1925066"/>
                    <a:pt x="6371463" y="2036064"/>
                  </a:cubicBezTo>
                  <a:cubicBezTo>
                    <a:pt x="6403086" y="2051939"/>
                    <a:pt x="6403086" y="2051939"/>
                    <a:pt x="6403086" y="2051939"/>
                  </a:cubicBezTo>
                  <a:cubicBezTo>
                    <a:pt x="6382004" y="2020189"/>
                    <a:pt x="6382004" y="2020189"/>
                    <a:pt x="6382004" y="2020189"/>
                  </a:cubicBezTo>
                  <a:cubicBezTo>
                    <a:pt x="6271260" y="1866773"/>
                    <a:pt x="6155182" y="1718818"/>
                    <a:pt x="6033897" y="1570736"/>
                  </a:cubicBezTo>
                  <a:cubicBezTo>
                    <a:pt x="6028563" y="1565402"/>
                    <a:pt x="6023356" y="1565402"/>
                    <a:pt x="6018022" y="1560195"/>
                  </a:cubicBezTo>
                  <a:cubicBezTo>
                    <a:pt x="6012688" y="1560195"/>
                    <a:pt x="6007481" y="1560195"/>
                    <a:pt x="6002147" y="1560195"/>
                  </a:cubicBezTo>
                  <a:cubicBezTo>
                    <a:pt x="5996813" y="1560195"/>
                    <a:pt x="5996813" y="1560195"/>
                    <a:pt x="5991606" y="1560195"/>
                  </a:cubicBezTo>
                  <a:cubicBezTo>
                    <a:pt x="5849239" y="1597152"/>
                    <a:pt x="5706745" y="1634236"/>
                    <a:pt x="5564378" y="1676527"/>
                  </a:cubicBezTo>
                  <a:cubicBezTo>
                    <a:pt x="5559044" y="1676527"/>
                    <a:pt x="5559044" y="1676527"/>
                    <a:pt x="5559044" y="1676527"/>
                  </a:cubicBezTo>
                  <a:cubicBezTo>
                    <a:pt x="5559044" y="1681861"/>
                    <a:pt x="5559044" y="1681861"/>
                    <a:pt x="5559044" y="1681861"/>
                  </a:cubicBezTo>
                  <a:cubicBezTo>
                    <a:pt x="5569585" y="1681861"/>
                    <a:pt x="5569585" y="1681861"/>
                    <a:pt x="5569585" y="1681861"/>
                  </a:cubicBezTo>
                  <a:cubicBezTo>
                    <a:pt x="5569585" y="1692402"/>
                    <a:pt x="5569585" y="1692402"/>
                    <a:pt x="5569585" y="1692402"/>
                  </a:cubicBezTo>
                  <a:cubicBezTo>
                    <a:pt x="5711952" y="1655445"/>
                    <a:pt x="5854446" y="1618361"/>
                    <a:pt x="5996813" y="1581404"/>
                  </a:cubicBezTo>
                  <a:cubicBezTo>
                    <a:pt x="6002147" y="1581404"/>
                    <a:pt x="6002147" y="1581404"/>
                    <a:pt x="6002147" y="1581404"/>
                  </a:cubicBezTo>
                  <a:cubicBezTo>
                    <a:pt x="6002147" y="1581404"/>
                    <a:pt x="6007481" y="1581404"/>
                    <a:pt x="6012688" y="1581404"/>
                  </a:cubicBezTo>
                  <a:cubicBezTo>
                    <a:pt x="6017895" y="1581404"/>
                    <a:pt x="6018022" y="1586738"/>
                    <a:pt x="6018022" y="1586738"/>
                  </a:cubicBezTo>
                  <a:cubicBezTo>
                    <a:pt x="6134100" y="1734820"/>
                    <a:pt x="6250051" y="1882902"/>
                    <a:pt x="6366129" y="2036191"/>
                  </a:cubicBezTo>
                  <a:cubicBezTo>
                    <a:pt x="6376670" y="2030857"/>
                    <a:pt x="6376670" y="2030857"/>
                    <a:pt x="6376670" y="2030857"/>
                  </a:cubicBezTo>
                  <a:cubicBezTo>
                    <a:pt x="6376670" y="2020316"/>
                    <a:pt x="6376670" y="2020316"/>
                    <a:pt x="6376670" y="2020316"/>
                  </a:cubicBezTo>
                  <a:cubicBezTo>
                    <a:pt x="6107684" y="1903984"/>
                    <a:pt x="5838698" y="1792859"/>
                    <a:pt x="5569712" y="1681861"/>
                  </a:cubicBezTo>
                  <a:cubicBezTo>
                    <a:pt x="5564378" y="1692402"/>
                    <a:pt x="5564378" y="1692402"/>
                    <a:pt x="5564378" y="1692402"/>
                  </a:cubicBezTo>
                  <a:cubicBezTo>
                    <a:pt x="5574919" y="1692402"/>
                    <a:pt x="5574919" y="1692402"/>
                    <a:pt x="5574919" y="1692402"/>
                  </a:cubicBezTo>
                  <a:cubicBezTo>
                    <a:pt x="5574919" y="1687068"/>
                    <a:pt x="5574919" y="1687068"/>
                    <a:pt x="5580253" y="1687068"/>
                  </a:cubicBezTo>
                  <a:cubicBezTo>
                    <a:pt x="5569712" y="1681734"/>
                    <a:pt x="5569712" y="1681734"/>
                    <a:pt x="5569712" y="1681734"/>
                  </a:cubicBezTo>
                  <a:cubicBezTo>
                    <a:pt x="5569712" y="1692275"/>
                    <a:pt x="5569712" y="1692275"/>
                    <a:pt x="5569712" y="1692275"/>
                  </a:cubicBezTo>
                  <a:lnTo>
                    <a:pt x="5569712" y="1681734"/>
                  </a:lnTo>
                  <a:close/>
                  <a:moveTo>
                    <a:pt x="147701" y="2379726"/>
                  </a:moveTo>
                  <a:cubicBezTo>
                    <a:pt x="153035" y="2390267"/>
                    <a:pt x="153035" y="2390267"/>
                    <a:pt x="153035" y="2390267"/>
                  </a:cubicBezTo>
                  <a:cubicBezTo>
                    <a:pt x="174117" y="2374392"/>
                    <a:pt x="189992" y="2369058"/>
                    <a:pt x="205740" y="2353310"/>
                  </a:cubicBezTo>
                  <a:cubicBezTo>
                    <a:pt x="311277" y="2247519"/>
                    <a:pt x="411480" y="2147062"/>
                    <a:pt x="516890" y="2041271"/>
                  </a:cubicBezTo>
                  <a:cubicBezTo>
                    <a:pt x="654050" y="1903730"/>
                    <a:pt x="791210" y="1771523"/>
                    <a:pt x="923036" y="1634109"/>
                  </a:cubicBezTo>
                  <a:cubicBezTo>
                    <a:pt x="944118" y="1618234"/>
                    <a:pt x="949452" y="1597152"/>
                    <a:pt x="949452" y="1575943"/>
                  </a:cubicBezTo>
                  <a:cubicBezTo>
                    <a:pt x="949452" y="1549527"/>
                    <a:pt x="933577" y="1528318"/>
                    <a:pt x="907288" y="1517777"/>
                  </a:cubicBezTo>
                  <a:cubicBezTo>
                    <a:pt x="901954" y="1512443"/>
                    <a:pt x="891413" y="1507236"/>
                    <a:pt x="880872" y="1507236"/>
                  </a:cubicBezTo>
                  <a:cubicBezTo>
                    <a:pt x="870331" y="1507236"/>
                    <a:pt x="859790" y="1512570"/>
                    <a:pt x="849249" y="1517777"/>
                  </a:cubicBezTo>
                  <a:cubicBezTo>
                    <a:pt x="838708" y="1522984"/>
                    <a:pt x="833374" y="1533652"/>
                    <a:pt x="828167" y="1538986"/>
                  </a:cubicBezTo>
                  <a:cubicBezTo>
                    <a:pt x="691007" y="1676527"/>
                    <a:pt x="553847" y="1808734"/>
                    <a:pt x="422021" y="1946148"/>
                  </a:cubicBezTo>
                  <a:cubicBezTo>
                    <a:pt x="316484" y="2051939"/>
                    <a:pt x="211074" y="2157730"/>
                    <a:pt x="105537" y="2263394"/>
                  </a:cubicBezTo>
                  <a:cubicBezTo>
                    <a:pt x="100203" y="2268728"/>
                    <a:pt x="94996" y="2273935"/>
                    <a:pt x="89662" y="2284603"/>
                  </a:cubicBezTo>
                  <a:cubicBezTo>
                    <a:pt x="84328" y="2289937"/>
                    <a:pt x="79121" y="2300478"/>
                    <a:pt x="79121" y="2311019"/>
                  </a:cubicBezTo>
                  <a:cubicBezTo>
                    <a:pt x="79121" y="2321560"/>
                    <a:pt x="84455" y="2326894"/>
                    <a:pt x="89662" y="2337435"/>
                  </a:cubicBezTo>
                  <a:cubicBezTo>
                    <a:pt x="100203" y="2358644"/>
                    <a:pt x="121285" y="2369185"/>
                    <a:pt x="137160" y="2390267"/>
                  </a:cubicBezTo>
                  <a:cubicBezTo>
                    <a:pt x="142494" y="2395601"/>
                    <a:pt x="142494" y="2395601"/>
                    <a:pt x="142494" y="2395601"/>
                  </a:cubicBezTo>
                  <a:cubicBezTo>
                    <a:pt x="153035" y="2390267"/>
                    <a:pt x="153035" y="2390267"/>
                    <a:pt x="153035" y="2390267"/>
                  </a:cubicBezTo>
                  <a:cubicBezTo>
                    <a:pt x="147701" y="2379726"/>
                    <a:pt x="147701" y="2379726"/>
                    <a:pt x="147701" y="2379726"/>
                  </a:cubicBezTo>
                  <a:cubicBezTo>
                    <a:pt x="153035" y="2374392"/>
                    <a:pt x="153035" y="2374392"/>
                    <a:pt x="153035" y="2374392"/>
                  </a:cubicBezTo>
                  <a:cubicBezTo>
                    <a:pt x="131953" y="2353183"/>
                    <a:pt x="116078" y="2342642"/>
                    <a:pt x="105537" y="2326767"/>
                  </a:cubicBezTo>
                  <a:cubicBezTo>
                    <a:pt x="100203" y="2321433"/>
                    <a:pt x="100203" y="2316226"/>
                    <a:pt x="100203" y="2310892"/>
                  </a:cubicBezTo>
                  <a:cubicBezTo>
                    <a:pt x="100203" y="2305558"/>
                    <a:pt x="100203" y="2300351"/>
                    <a:pt x="105537" y="2295017"/>
                  </a:cubicBezTo>
                  <a:cubicBezTo>
                    <a:pt x="110871" y="2289683"/>
                    <a:pt x="116078" y="2279142"/>
                    <a:pt x="121412" y="2273808"/>
                  </a:cubicBezTo>
                  <a:cubicBezTo>
                    <a:pt x="226949" y="2173351"/>
                    <a:pt x="332359" y="2067560"/>
                    <a:pt x="437896" y="1961769"/>
                  </a:cubicBezTo>
                  <a:cubicBezTo>
                    <a:pt x="569722" y="1824228"/>
                    <a:pt x="706882" y="1692021"/>
                    <a:pt x="838708" y="1554607"/>
                  </a:cubicBezTo>
                  <a:cubicBezTo>
                    <a:pt x="849249" y="1549273"/>
                    <a:pt x="854583" y="1538732"/>
                    <a:pt x="859790" y="1538732"/>
                  </a:cubicBezTo>
                  <a:cubicBezTo>
                    <a:pt x="870331" y="1533398"/>
                    <a:pt x="875665" y="1528191"/>
                    <a:pt x="880872" y="1528191"/>
                  </a:cubicBezTo>
                  <a:cubicBezTo>
                    <a:pt x="886079" y="1528191"/>
                    <a:pt x="891413" y="1533525"/>
                    <a:pt x="901954" y="1533525"/>
                  </a:cubicBezTo>
                  <a:cubicBezTo>
                    <a:pt x="917829" y="1544066"/>
                    <a:pt x="928370" y="1559941"/>
                    <a:pt x="928370" y="1575816"/>
                  </a:cubicBezTo>
                  <a:cubicBezTo>
                    <a:pt x="928370" y="1591691"/>
                    <a:pt x="923036" y="1602232"/>
                    <a:pt x="912495" y="1618107"/>
                  </a:cubicBezTo>
                  <a:cubicBezTo>
                    <a:pt x="775335" y="1755648"/>
                    <a:pt x="638175" y="1887855"/>
                    <a:pt x="501015" y="2025269"/>
                  </a:cubicBezTo>
                  <a:cubicBezTo>
                    <a:pt x="400812" y="2131060"/>
                    <a:pt x="295275" y="2236851"/>
                    <a:pt x="189865" y="2337308"/>
                  </a:cubicBezTo>
                  <a:cubicBezTo>
                    <a:pt x="179324" y="2347849"/>
                    <a:pt x="163449" y="2358517"/>
                    <a:pt x="137160" y="2374265"/>
                  </a:cubicBezTo>
                  <a:cubicBezTo>
                    <a:pt x="147701" y="2379599"/>
                    <a:pt x="147701" y="2379599"/>
                    <a:pt x="147701" y="2379599"/>
                  </a:cubicBezTo>
                  <a:cubicBezTo>
                    <a:pt x="153035" y="2374265"/>
                    <a:pt x="153035" y="2374265"/>
                    <a:pt x="153035" y="2374265"/>
                  </a:cubicBezTo>
                  <a:lnTo>
                    <a:pt x="147701" y="2379599"/>
                  </a:lnTo>
                  <a:close/>
                  <a:moveTo>
                    <a:pt x="258445" y="2495931"/>
                  </a:moveTo>
                  <a:cubicBezTo>
                    <a:pt x="263779" y="2501265"/>
                    <a:pt x="263779" y="2501265"/>
                    <a:pt x="263779" y="2501265"/>
                  </a:cubicBezTo>
                  <a:cubicBezTo>
                    <a:pt x="284861" y="2490724"/>
                    <a:pt x="300736" y="2485390"/>
                    <a:pt x="311277" y="2474849"/>
                  </a:cubicBezTo>
                  <a:cubicBezTo>
                    <a:pt x="358775" y="2427224"/>
                    <a:pt x="411480" y="2379599"/>
                    <a:pt x="458978" y="2332101"/>
                  </a:cubicBezTo>
                  <a:cubicBezTo>
                    <a:pt x="575056" y="2215769"/>
                    <a:pt x="691007" y="2099437"/>
                    <a:pt x="807085" y="1983105"/>
                  </a:cubicBezTo>
                  <a:cubicBezTo>
                    <a:pt x="886206" y="1903730"/>
                    <a:pt x="965327" y="1824482"/>
                    <a:pt x="1044448" y="1745107"/>
                  </a:cubicBezTo>
                  <a:cubicBezTo>
                    <a:pt x="1054989" y="1729232"/>
                    <a:pt x="1065530" y="1708150"/>
                    <a:pt x="1065530" y="1692275"/>
                  </a:cubicBezTo>
                  <a:cubicBezTo>
                    <a:pt x="1065530" y="1671066"/>
                    <a:pt x="1054989" y="1649984"/>
                    <a:pt x="1033907" y="1639443"/>
                  </a:cubicBezTo>
                  <a:cubicBezTo>
                    <a:pt x="1023366" y="1628902"/>
                    <a:pt x="1012825" y="1623568"/>
                    <a:pt x="996950" y="1623568"/>
                  </a:cubicBezTo>
                  <a:cubicBezTo>
                    <a:pt x="986409" y="1623568"/>
                    <a:pt x="975868" y="1628902"/>
                    <a:pt x="970534" y="1634109"/>
                  </a:cubicBezTo>
                  <a:cubicBezTo>
                    <a:pt x="959993" y="1639443"/>
                    <a:pt x="949452" y="1644650"/>
                    <a:pt x="938911" y="1655318"/>
                  </a:cubicBezTo>
                  <a:cubicBezTo>
                    <a:pt x="801751" y="1792859"/>
                    <a:pt x="659384" y="1935607"/>
                    <a:pt x="522224" y="2073148"/>
                  </a:cubicBezTo>
                  <a:cubicBezTo>
                    <a:pt x="422021" y="2173605"/>
                    <a:pt x="321818" y="2274062"/>
                    <a:pt x="216281" y="2379853"/>
                  </a:cubicBezTo>
                  <a:cubicBezTo>
                    <a:pt x="205740" y="2390394"/>
                    <a:pt x="195199" y="2406269"/>
                    <a:pt x="195199" y="2427478"/>
                  </a:cubicBezTo>
                  <a:cubicBezTo>
                    <a:pt x="195199" y="2438019"/>
                    <a:pt x="195199" y="2443353"/>
                    <a:pt x="200533" y="2453894"/>
                  </a:cubicBezTo>
                  <a:cubicBezTo>
                    <a:pt x="216408" y="2475103"/>
                    <a:pt x="237490" y="2485644"/>
                    <a:pt x="253238" y="2501519"/>
                  </a:cubicBezTo>
                  <a:cubicBezTo>
                    <a:pt x="258572" y="2506853"/>
                    <a:pt x="258572" y="2506853"/>
                    <a:pt x="258572" y="2506853"/>
                  </a:cubicBezTo>
                  <a:cubicBezTo>
                    <a:pt x="263906" y="2501519"/>
                    <a:pt x="263906" y="2501519"/>
                    <a:pt x="263906" y="2501519"/>
                  </a:cubicBezTo>
                  <a:cubicBezTo>
                    <a:pt x="258572" y="2496185"/>
                    <a:pt x="258572" y="2496185"/>
                    <a:pt x="258572" y="2496185"/>
                  </a:cubicBezTo>
                  <a:cubicBezTo>
                    <a:pt x="269113" y="2485644"/>
                    <a:pt x="269113" y="2485644"/>
                    <a:pt x="269113" y="2485644"/>
                  </a:cubicBezTo>
                  <a:cubicBezTo>
                    <a:pt x="248031" y="2469769"/>
                    <a:pt x="232156" y="2459228"/>
                    <a:pt x="221615" y="2443353"/>
                  </a:cubicBezTo>
                  <a:cubicBezTo>
                    <a:pt x="216281" y="2438019"/>
                    <a:pt x="216281" y="2432812"/>
                    <a:pt x="216281" y="2427478"/>
                  </a:cubicBezTo>
                  <a:cubicBezTo>
                    <a:pt x="216281" y="2416937"/>
                    <a:pt x="221615" y="2406269"/>
                    <a:pt x="232156" y="2390521"/>
                  </a:cubicBezTo>
                  <a:cubicBezTo>
                    <a:pt x="332359" y="2290064"/>
                    <a:pt x="437896" y="2189607"/>
                    <a:pt x="538099" y="2089150"/>
                  </a:cubicBezTo>
                  <a:cubicBezTo>
                    <a:pt x="675259" y="1946402"/>
                    <a:pt x="817626" y="1808861"/>
                    <a:pt x="954786" y="1671320"/>
                  </a:cubicBezTo>
                  <a:cubicBezTo>
                    <a:pt x="965327" y="1660779"/>
                    <a:pt x="970661" y="1655445"/>
                    <a:pt x="975868" y="1650111"/>
                  </a:cubicBezTo>
                  <a:cubicBezTo>
                    <a:pt x="986409" y="1644777"/>
                    <a:pt x="991743" y="1644777"/>
                    <a:pt x="996950" y="1644777"/>
                  </a:cubicBezTo>
                  <a:cubicBezTo>
                    <a:pt x="1007491" y="1644777"/>
                    <a:pt x="1012825" y="1650111"/>
                    <a:pt x="1023366" y="1655318"/>
                  </a:cubicBezTo>
                  <a:cubicBezTo>
                    <a:pt x="1039241" y="1665859"/>
                    <a:pt x="1044448" y="1676527"/>
                    <a:pt x="1044448" y="1692275"/>
                  </a:cubicBezTo>
                  <a:cubicBezTo>
                    <a:pt x="1044448" y="1702816"/>
                    <a:pt x="1039114" y="1718691"/>
                    <a:pt x="1028573" y="1729232"/>
                  </a:cubicBezTo>
                  <a:cubicBezTo>
                    <a:pt x="949452" y="1808607"/>
                    <a:pt x="870331" y="1887855"/>
                    <a:pt x="791210" y="1967230"/>
                  </a:cubicBezTo>
                  <a:cubicBezTo>
                    <a:pt x="675132" y="2083562"/>
                    <a:pt x="559181" y="2199894"/>
                    <a:pt x="443103" y="2316226"/>
                  </a:cubicBezTo>
                  <a:cubicBezTo>
                    <a:pt x="395605" y="2363851"/>
                    <a:pt x="348107" y="2411476"/>
                    <a:pt x="295402" y="2458974"/>
                  </a:cubicBezTo>
                  <a:cubicBezTo>
                    <a:pt x="290068" y="2469515"/>
                    <a:pt x="274320" y="2474849"/>
                    <a:pt x="253238" y="2485390"/>
                  </a:cubicBezTo>
                  <a:cubicBezTo>
                    <a:pt x="258572" y="2495931"/>
                    <a:pt x="258572" y="2495931"/>
                    <a:pt x="258572" y="2495931"/>
                  </a:cubicBezTo>
                  <a:cubicBezTo>
                    <a:pt x="269113" y="2485390"/>
                    <a:pt x="269113" y="2485390"/>
                    <a:pt x="269113" y="2485390"/>
                  </a:cubicBezTo>
                  <a:lnTo>
                    <a:pt x="258572" y="2495931"/>
                  </a:lnTo>
                  <a:close/>
                  <a:moveTo>
                    <a:pt x="374650" y="2612263"/>
                  </a:moveTo>
                  <a:cubicBezTo>
                    <a:pt x="385191" y="2617597"/>
                    <a:pt x="385191" y="2617597"/>
                    <a:pt x="385191" y="2617597"/>
                  </a:cubicBezTo>
                  <a:cubicBezTo>
                    <a:pt x="401066" y="2601722"/>
                    <a:pt x="422148" y="2596388"/>
                    <a:pt x="432689" y="2580640"/>
                  </a:cubicBezTo>
                  <a:cubicBezTo>
                    <a:pt x="675259" y="2342642"/>
                    <a:pt x="912622" y="2104644"/>
                    <a:pt x="1149985" y="1861439"/>
                  </a:cubicBezTo>
                  <a:cubicBezTo>
                    <a:pt x="1171067" y="1845564"/>
                    <a:pt x="1181608" y="1824482"/>
                    <a:pt x="1181608" y="1803273"/>
                  </a:cubicBezTo>
                  <a:cubicBezTo>
                    <a:pt x="1181608" y="1787398"/>
                    <a:pt x="1171067" y="1771523"/>
                    <a:pt x="1160526" y="1760982"/>
                  </a:cubicBezTo>
                  <a:cubicBezTo>
                    <a:pt x="1144651" y="1745107"/>
                    <a:pt x="1128903" y="1739773"/>
                    <a:pt x="1113028" y="1739773"/>
                  </a:cubicBezTo>
                  <a:cubicBezTo>
                    <a:pt x="1091946" y="1739773"/>
                    <a:pt x="1070864" y="1750314"/>
                    <a:pt x="1054989" y="1766189"/>
                  </a:cubicBezTo>
                  <a:cubicBezTo>
                    <a:pt x="933704" y="1887855"/>
                    <a:pt x="812419" y="2009394"/>
                    <a:pt x="691007" y="2136394"/>
                  </a:cubicBezTo>
                  <a:cubicBezTo>
                    <a:pt x="569722" y="2252726"/>
                    <a:pt x="453644" y="2369058"/>
                    <a:pt x="332359" y="2490724"/>
                  </a:cubicBezTo>
                  <a:cubicBezTo>
                    <a:pt x="327025" y="2496058"/>
                    <a:pt x="321818" y="2501265"/>
                    <a:pt x="316484" y="2511933"/>
                  </a:cubicBezTo>
                  <a:cubicBezTo>
                    <a:pt x="311150" y="2522601"/>
                    <a:pt x="305943" y="2527808"/>
                    <a:pt x="305943" y="2538349"/>
                  </a:cubicBezTo>
                  <a:cubicBezTo>
                    <a:pt x="305943" y="2548890"/>
                    <a:pt x="311277" y="2559558"/>
                    <a:pt x="316484" y="2570099"/>
                  </a:cubicBezTo>
                  <a:cubicBezTo>
                    <a:pt x="332359" y="2591308"/>
                    <a:pt x="353441" y="2601849"/>
                    <a:pt x="369189" y="2617724"/>
                  </a:cubicBezTo>
                  <a:cubicBezTo>
                    <a:pt x="374523" y="2623058"/>
                    <a:pt x="374523" y="2623058"/>
                    <a:pt x="374523" y="2623058"/>
                  </a:cubicBezTo>
                  <a:cubicBezTo>
                    <a:pt x="385064" y="2617724"/>
                    <a:pt x="385064" y="2617724"/>
                    <a:pt x="385064" y="2617724"/>
                  </a:cubicBezTo>
                  <a:cubicBezTo>
                    <a:pt x="374523" y="2612390"/>
                    <a:pt x="374523" y="2612390"/>
                    <a:pt x="374523" y="2612390"/>
                  </a:cubicBezTo>
                  <a:cubicBezTo>
                    <a:pt x="385064" y="2601849"/>
                    <a:pt x="385064" y="2601849"/>
                    <a:pt x="385064" y="2601849"/>
                  </a:cubicBezTo>
                  <a:cubicBezTo>
                    <a:pt x="363982" y="2585974"/>
                    <a:pt x="342900" y="2570099"/>
                    <a:pt x="332359" y="2559558"/>
                  </a:cubicBezTo>
                  <a:cubicBezTo>
                    <a:pt x="332359" y="2549017"/>
                    <a:pt x="327025" y="2543683"/>
                    <a:pt x="327025" y="2538349"/>
                  </a:cubicBezTo>
                  <a:cubicBezTo>
                    <a:pt x="327025" y="2533015"/>
                    <a:pt x="332359" y="2527808"/>
                    <a:pt x="332359" y="2522474"/>
                  </a:cubicBezTo>
                  <a:cubicBezTo>
                    <a:pt x="337693" y="2517140"/>
                    <a:pt x="342900" y="2511933"/>
                    <a:pt x="348234" y="2501265"/>
                  </a:cubicBezTo>
                  <a:cubicBezTo>
                    <a:pt x="469519" y="2384933"/>
                    <a:pt x="585597" y="2268601"/>
                    <a:pt x="701675" y="2146935"/>
                  </a:cubicBezTo>
                  <a:cubicBezTo>
                    <a:pt x="828294" y="2025269"/>
                    <a:pt x="949579" y="1903730"/>
                    <a:pt x="1070864" y="1782064"/>
                  </a:cubicBezTo>
                  <a:cubicBezTo>
                    <a:pt x="1086739" y="1766189"/>
                    <a:pt x="1102487" y="1760855"/>
                    <a:pt x="1113028" y="1760855"/>
                  </a:cubicBezTo>
                  <a:cubicBezTo>
                    <a:pt x="1123569" y="1760855"/>
                    <a:pt x="1134110" y="1766189"/>
                    <a:pt x="1144651" y="1776730"/>
                  </a:cubicBezTo>
                  <a:cubicBezTo>
                    <a:pt x="1155192" y="1782064"/>
                    <a:pt x="1160526" y="1792605"/>
                    <a:pt x="1160526" y="1803146"/>
                  </a:cubicBezTo>
                  <a:cubicBezTo>
                    <a:pt x="1160526" y="1819021"/>
                    <a:pt x="1149985" y="1834896"/>
                    <a:pt x="1134110" y="1845437"/>
                  </a:cubicBezTo>
                  <a:cubicBezTo>
                    <a:pt x="896747" y="2088642"/>
                    <a:pt x="659384" y="2326640"/>
                    <a:pt x="416814" y="2569972"/>
                  </a:cubicBezTo>
                  <a:cubicBezTo>
                    <a:pt x="406273" y="2580513"/>
                    <a:pt x="390398" y="2585847"/>
                    <a:pt x="369316" y="2601722"/>
                  </a:cubicBezTo>
                  <a:cubicBezTo>
                    <a:pt x="374650" y="2612263"/>
                    <a:pt x="374650" y="2612263"/>
                    <a:pt x="374650" y="2612263"/>
                  </a:cubicBezTo>
                  <a:cubicBezTo>
                    <a:pt x="385191" y="2601722"/>
                    <a:pt x="385191" y="2601722"/>
                    <a:pt x="385191" y="2601722"/>
                  </a:cubicBezTo>
                  <a:lnTo>
                    <a:pt x="374650" y="2612263"/>
                  </a:lnTo>
                  <a:close/>
                  <a:moveTo>
                    <a:pt x="4699635" y="1306195"/>
                  </a:moveTo>
                  <a:cubicBezTo>
                    <a:pt x="4694301" y="1295654"/>
                    <a:pt x="4694301" y="1295654"/>
                    <a:pt x="4694301" y="1295654"/>
                  </a:cubicBezTo>
                  <a:cubicBezTo>
                    <a:pt x="4694301" y="1300988"/>
                    <a:pt x="4694301" y="1300988"/>
                    <a:pt x="4688967" y="1300988"/>
                  </a:cubicBezTo>
                  <a:cubicBezTo>
                    <a:pt x="4688967" y="1300988"/>
                    <a:pt x="4683633" y="1300988"/>
                    <a:pt x="4683633" y="1300988"/>
                  </a:cubicBezTo>
                  <a:cubicBezTo>
                    <a:pt x="4557014" y="1422654"/>
                    <a:pt x="4430395" y="1538986"/>
                    <a:pt x="4309110" y="1655318"/>
                  </a:cubicBezTo>
                  <a:cubicBezTo>
                    <a:pt x="4303776" y="1660652"/>
                    <a:pt x="4298569" y="1665859"/>
                    <a:pt x="4298569" y="1671193"/>
                  </a:cubicBezTo>
                  <a:cubicBezTo>
                    <a:pt x="4293235" y="1676527"/>
                    <a:pt x="4293235" y="1687068"/>
                    <a:pt x="4293235" y="1692402"/>
                  </a:cubicBezTo>
                  <a:cubicBezTo>
                    <a:pt x="4293235" y="1697736"/>
                    <a:pt x="4293235" y="1697736"/>
                    <a:pt x="4293235" y="1702943"/>
                  </a:cubicBezTo>
                  <a:cubicBezTo>
                    <a:pt x="4314317" y="1782318"/>
                    <a:pt x="4340733" y="1856359"/>
                    <a:pt x="4361815" y="1930400"/>
                  </a:cubicBezTo>
                  <a:cubicBezTo>
                    <a:pt x="4372356" y="1956816"/>
                    <a:pt x="4377690" y="1978025"/>
                    <a:pt x="4388231" y="2004441"/>
                  </a:cubicBezTo>
                  <a:cubicBezTo>
                    <a:pt x="4388231" y="2020316"/>
                    <a:pt x="4388231" y="2020316"/>
                    <a:pt x="4388231" y="2020316"/>
                  </a:cubicBezTo>
                  <a:cubicBezTo>
                    <a:pt x="4404106" y="2009775"/>
                    <a:pt x="4404106" y="2009775"/>
                    <a:pt x="4404106" y="2009775"/>
                  </a:cubicBezTo>
                  <a:cubicBezTo>
                    <a:pt x="4404106" y="2009775"/>
                    <a:pt x="4404106" y="2009775"/>
                    <a:pt x="4409440" y="2009775"/>
                  </a:cubicBezTo>
                  <a:cubicBezTo>
                    <a:pt x="4409440" y="2004441"/>
                    <a:pt x="4409440" y="2004441"/>
                    <a:pt x="4414774" y="1999234"/>
                  </a:cubicBezTo>
                  <a:cubicBezTo>
                    <a:pt x="4530852" y="1819402"/>
                    <a:pt x="4641596" y="1639570"/>
                    <a:pt x="4757674" y="1459865"/>
                  </a:cubicBezTo>
                  <a:cubicBezTo>
                    <a:pt x="4763008" y="1454531"/>
                    <a:pt x="4763008" y="1449324"/>
                    <a:pt x="4763008" y="1438656"/>
                  </a:cubicBezTo>
                  <a:cubicBezTo>
                    <a:pt x="4763008" y="1433322"/>
                    <a:pt x="4763008" y="1428115"/>
                    <a:pt x="4763008" y="1422781"/>
                  </a:cubicBezTo>
                  <a:cubicBezTo>
                    <a:pt x="4747133" y="1385824"/>
                    <a:pt x="4726051" y="1343406"/>
                    <a:pt x="4710303" y="1301115"/>
                  </a:cubicBezTo>
                  <a:cubicBezTo>
                    <a:pt x="4704969" y="1295781"/>
                    <a:pt x="4704969" y="1295781"/>
                    <a:pt x="4704969" y="1295781"/>
                  </a:cubicBezTo>
                  <a:cubicBezTo>
                    <a:pt x="4694428" y="1295781"/>
                    <a:pt x="4694428" y="1295781"/>
                    <a:pt x="4694428" y="1295781"/>
                  </a:cubicBezTo>
                  <a:cubicBezTo>
                    <a:pt x="4699762" y="1306322"/>
                    <a:pt x="4699762" y="1306322"/>
                    <a:pt x="4699762" y="1306322"/>
                  </a:cubicBezTo>
                  <a:cubicBezTo>
                    <a:pt x="4689221" y="1311656"/>
                    <a:pt x="4689221" y="1311656"/>
                    <a:pt x="4689221" y="1311656"/>
                  </a:cubicBezTo>
                  <a:cubicBezTo>
                    <a:pt x="4710303" y="1353947"/>
                    <a:pt x="4726178" y="1391031"/>
                    <a:pt x="4741926" y="1433322"/>
                  </a:cubicBezTo>
                  <a:cubicBezTo>
                    <a:pt x="4741926" y="1433322"/>
                    <a:pt x="4741926" y="1438656"/>
                    <a:pt x="4741926" y="1438656"/>
                  </a:cubicBezTo>
                  <a:cubicBezTo>
                    <a:pt x="4741926" y="1443990"/>
                    <a:pt x="4741926" y="1449197"/>
                    <a:pt x="4741926" y="1449197"/>
                  </a:cubicBezTo>
                  <a:cubicBezTo>
                    <a:pt x="4625848" y="1629029"/>
                    <a:pt x="4509897" y="1808861"/>
                    <a:pt x="4399026" y="1988566"/>
                  </a:cubicBezTo>
                  <a:cubicBezTo>
                    <a:pt x="4399026" y="1993900"/>
                    <a:pt x="4399026" y="1993900"/>
                    <a:pt x="4399026" y="1993900"/>
                  </a:cubicBezTo>
                  <a:cubicBezTo>
                    <a:pt x="4399026" y="1988566"/>
                    <a:pt x="4399026" y="1988566"/>
                    <a:pt x="4399026" y="1988566"/>
                  </a:cubicBezTo>
                  <a:cubicBezTo>
                    <a:pt x="4393692" y="1988566"/>
                    <a:pt x="4393692" y="1988566"/>
                    <a:pt x="4393692" y="1988566"/>
                  </a:cubicBezTo>
                  <a:cubicBezTo>
                    <a:pt x="4399026" y="1993900"/>
                    <a:pt x="4399026" y="1993900"/>
                    <a:pt x="4399026" y="1993900"/>
                  </a:cubicBezTo>
                  <a:cubicBezTo>
                    <a:pt x="4399026" y="1988566"/>
                    <a:pt x="4399026" y="1988566"/>
                    <a:pt x="4399026" y="1988566"/>
                  </a:cubicBezTo>
                  <a:cubicBezTo>
                    <a:pt x="4399026" y="1988566"/>
                    <a:pt x="4393692" y="1988566"/>
                    <a:pt x="4393692" y="1993900"/>
                  </a:cubicBezTo>
                  <a:cubicBezTo>
                    <a:pt x="4399026" y="1999234"/>
                    <a:pt x="4399026" y="1999234"/>
                    <a:pt x="4399026" y="1999234"/>
                  </a:cubicBezTo>
                  <a:cubicBezTo>
                    <a:pt x="4409567" y="1999234"/>
                    <a:pt x="4409567" y="1999234"/>
                    <a:pt x="4409567" y="1999234"/>
                  </a:cubicBezTo>
                  <a:cubicBezTo>
                    <a:pt x="4399026" y="1972818"/>
                    <a:pt x="4393692" y="1951609"/>
                    <a:pt x="4383151" y="1925193"/>
                  </a:cubicBezTo>
                  <a:cubicBezTo>
                    <a:pt x="4362069" y="1851152"/>
                    <a:pt x="4335653" y="1771777"/>
                    <a:pt x="4314571" y="1697736"/>
                  </a:cubicBezTo>
                  <a:cubicBezTo>
                    <a:pt x="4314571" y="1697736"/>
                    <a:pt x="4314571" y="1692402"/>
                    <a:pt x="4314571" y="1692402"/>
                  </a:cubicBezTo>
                  <a:cubicBezTo>
                    <a:pt x="4314571" y="1687068"/>
                    <a:pt x="4314571" y="1681861"/>
                    <a:pt x="4314571" y="1676527"/>
                  </a:cubicBezTo>
                  <a:cubicBezTo>
                    <a:pt x="4319905" y="1676527"/>
                    <a:pt x="4319905" y="1671193"/>
                    <a:pt x="4319905" y="1671193"/>
                  </a:cubicBezTo>
                  <a:cubicBezTo>
                    <a:pt x="4446524" y="1554861"/>
                    <a:pt x="4573143" y="1438529"/>
                    <a:pt x="4699635" y="1316863"/>
                  </a:cubicBezTo>
                  <a:cubicBezTo>
                    <a:pt x="4694301" y="1316863"/>
                    <a:pt x="4694301" y="1316863"/>
                    <a:pt x="4694301" y="1316863"/>
                  </a:cubicBezTo>
                  <a:cubicBezTo>
                    <a:pt x="4694301" y="1322197"/>
                    <a:pt x="4694301" y="1322197"/>
                    <a:pt x="4694301" y="1322197"/>
                  </a:cubicBezTo>
                  <a:cubicBezTo>
                    <a:pt x="4699635" y="1316863"/>
                    <a:pt x="4699635" y="1316863"/>
                    <a:pt x="4699635" y="1316863"/>
                  </a:cubicBezTo>
                  <a:cubicBezTo>
                    <a:pt x="4694301" y="1316863"/>
                    <a:pt x="4694301" y="1316863"/>
                    <a:pt x="4694301" y="1316863"/>
                  </a:cubicBezTo>
                  <a:cubicBezTo>
                    <a:pt x="4694301" y="1322197"/>
                    <a:pt x="4694301" y="1322197"/>
                    <a:pt x="4694301" y="1322197"/>
                  </a:cubicBezTo>
                  <a:cubicBezTo>
                    <a:pt x="4699635" y="1322197"/>
                    <a:pt x="4699635" y="1316863"/>
                    <a:pt x="4704842" y="1316863"/>
                  </a:cubicBezTo>
                  <a:cubicBezTo>
                    <a:pt x="4699508" y="1306322"/>
                    <a:pt x="4699508" y="1306322"/>
                    <a:pt x="4699508" y="1306322"/>
                  </a:cubicBezTo>
                  <a:cubicBezTo>
                    <a:pt x="4688967" y="1311656"/>
                    <a:pt x="4688967" y="1311656"/>
                    <a:pt x="4688967" y="1311656"/>
                  </a:cubicBezTo>
                  <a:lnTo>
                    <a:pt x="4699508" y="1306322"/>
                  </a:lnTo>
                  <a:close/>
                  <a:moveTo>
                    <a:pt x="4810252" y="386207"/>
                  </a:moveTo>
                  <a:cubicBezTo>
                    <a:pt x="4804918" y="380873"/>
                    <a:pt x="4804918" y="380873"/>
                    <a:pt x="4804918" y="380873"/>
                  </a:cubicBezTo>
                  <a:cubicBezTo>
                    <a:pt x="4662551" y="481330"/>
                    <a:pt x="4525391" y="581787"/>
                    <a:pt x="4388231" y="682244"/>
                  </a:cubicBezTo>
                  <a:cubicBezTo>
                    <a:pt x="4288028" y="756285"/>
                    <a:pt x="4187825" y="824992"/>
                    <a:pt x="4087622" y="899033"/>
                  </a:cubicBezTo>
                  <a:cubicBezTo>
                    <a:pt x="4082288" y="904367"/>
                    <a:pt x="4077081" y="909574"/>
                    <a:pt x="4071747" y="914908"/>
                  </a:cubicBezTo>
                  <a:cubicBezTo>
                    <a:pt x="4066413" y="925449"/>
                    <a:pt x="4061206" y="930783"/>
                    <a:pt x="4061206" y="941324"/>
                  </a:cubicBezTo>
                  <a:cubicBezTo>
                    <a:pt x="4061206" y="946658"/>
                    <a:pt x="4061206" y="946658"/>
                    <a:pt x="4061206" y="946658"/>
                  </a:cubicBezTo>
                  <a:cubicBezTo>
                    <a:pt x="4071747" y="941324"/>
                    <a:pt x="4071747" y="941324"/>
                    <a:pt x="4071747" y="941324"/>
                  </a:cubicBezTo>
                  <a:cubicBezTo>
                    <a:pt x="4061206" y="941324"/>
                    <a:pt x="4061206" y="941324"/>
                    <a:pt x="4061206" y="941324"/>
                  </a:cubicBezTo>
                  <a:cubicBezTo>
                    <a:pt x="4071747" y="978281"/>
                    <a:pt x="4082288" y="1015365"/>
                    <a:pt x="4098163" y="1052322"/>
                  </a:cubicBezTo>
                  <a:cubicBezTo>
                    <a:pt x="4103497" y="1068197"/>
                    <a:pt x="4103497" y="1068197"/>
                    <a:pt x="4103497" y="1068197"/>
                  </a:cubicBezTo>
                  <a:cubicBezTo>
                    <a:pt x="4114038" y="1057656"/>
                    <a:pt x="4114038" y="1057656"/>
                    <a:pt x="4114038" y="1057656"/>
                  </a:cubicBezTo>
                  <a:cubicBezTo>
                    <a:pt x="4372483" y="877824"/>
                    <a:pt x="4625721" y="697992"/>
                    <a:pt x="4878832" y="518287"/>
                  </a:cubicBezTo>
                  <a:cubicBezTo>
                    <a:pt x="4889373" y="512953"/>
                    <a:pt x="4889373" y="512953"/>
                    <a:pt x="4889373" y="512953"/>
                  </a:cubicBezTo>
                  <a:cubicBezTo>
                    <a:pt x="4884039" y="502412"/>
                    <a:pt x="4884039" y="502412"/>
                    <a:pt x="4884039" y="502412"/>
                  </a:cubicBezTo>
                  <a:cubicBezTo>
                    <a:pt x="4862957" y="465455"/>
                    <a:pt x="4841875" y="423037"/>
                    <a:pt x="4815459" y="380746"/>
                  </a:cubicBezTo>
                  <a:cubicBezTo>
                    <a:pt x="4810125" y="370205"/>
                    <a:pt x="4810125" y="370205"/>
                    <a:pt x="4810125" y="370205"/>
                  </a:cubicBezTo>
                  <a:cubicBezTo>
                    <a:pt x="4804791" y="380746"/>
                    <a:pt x="4804791" y="380746"/>
                    <a:pt x="4804791" y="380746"/>
                  </a:cubicBezTo>
                  <a:cubicBezTo>
                    <a:pt x="4810125" y="386080"/>
                    <a:pt x="4810125" y="386080"/>
                    <a:pt x="4810125" y="386080"/>
                  </a:cubicBezTo>
                  <a:cubicBezTo>
                    <a:pt x="4799584" y="391414"/>
                    <a:pt x="4799584" y="391414"/>
                    <a:pt x="4799584" y="391414"/>
                  </a:cubicBezTo>
                  <a:cubicBezTo>
                    <a:pt x="4820666" y="433705"/>
                    <a:pt x="4841748" y="470789"/>
                    <a:pt x="4862830" y="513080"/>
                  </a:cubicBezTo>
                  <a:cubicBezTo>
                    <a:pt x="4873371" y="507746"/>
                    <a:pt x="4873371" y="507746"/>
                    <a:pt x="4873371" y="507746"/>
                  </a:cubicBezTo>
                  <a:cubicBezTo>
                    <a:pt x="4868037" y="502412"/>
                    <a:pt x="4868037" y="502412"/>
                    <a:pt x="4868037" y="502412"/>
                  </a:cubicBezTo>
                  <a:cubicBezTo>
                    <a:pt x="4614799" y="682244"/>
                    <a:pt x="4356354" y="862076"/>
                    <a:pt x="4103243" y="1041781"/>
                  </a:cubicBezTo>
                  <a:cubicBezTo>
                    <a:pt x="4108577" y="1052322"/>
                    <a:pt x="4108577" y="1052322"/>
                    <a:pt x="4108577" y="1052322"/>
                  </a:cubicBezTo>
                  <a:cubicBezTo>
                    <a:pt x="4119118" y="1046988"/>
                    <a:pt x="4119118" y="1046988"/>
                    <a:pt x="4119118" y="1046988"/>
                  </a:cubicBezTo>
                  <a:cubicBezTo>
                    <a:pt x="4103243" y="1010031"/>
                    <a:pt x="4092702" y="972947"/>
                    <a:pt x="4082161" y="941197"/>
                  </a:cubicBezTo>
                  <a:cubicBezTo>
                    <a:pt x="4082161" y="941197"/>
                    <a:pt x="4087495" y="935863"/>
                    <a:pt x="4087495" y="930656"/>
                  </a:cubicBezTo>
                  <a:cubicBezTo>
                    <a:pt x="4092829" y="925322"/>
                    <a:pt x="4098036" y="920115"/>
                    <a:pt x="4098036" y="914781"/>
                  </a:cubicBezTo>
                  <a:cubicBezTo>
                    <a:pt x="4198239" y="846074"/>
                    <a:pt x="4298442" y="772033"/>
                    <a:pt x="4398645" y="697992"/>
                  </a:cubicBezTo>
                  <a:cubicBezTo>
                    <a:pt x="4535805" y="597535"/>
                    <a:pt x="4672965" y="497078"/>
                    <a:pt x="4815332" y="396621"/>
                  </a:cubicBezTo>
                  <a:cubicBezTo>
                    <a:pt x="4809998" y="386080"/>
                    <a:pt x="4809998" y="386080"/>
                    <a:pt x="4809998" y="386080"/>
                  </a:cubicBezTo>
                  <a:cubicBezTo>
                    <a:pt x="4799457" y="391414"/>
                    <a:pt x="4799457" y="391414"/>
                    <a:pt x="4799457" y="391414"/>
                  </a:cubicBezTo>
                  <a:lnTo>
                    <a:pt x="4809998" y="386080"/>
                  </a:lnTo>
                  <a:close/>
                  <a:moveTo>
                    <a:pt x="5358511" y="1316863"/>
                  </a:moveTo>
                  <a:cubicBezTo>
                    <a:pt x="5347970" y="1322197"/>
                    <a:pt x="5347970" y="1322197"/>
                    <a:pt x="5347970" y="1322197"/>
                  </a:cubicBezTo>
                  <a:cubicBezTo>
                    <a:pt x="5411216" y="1443863"/>
                    <a:pt x="5474589" y="1560195"/>
                    <a:pt x="5532628" y="1676527"/>
                  </a:cubicBezTo>
                  <a:cubicBezTo>
                    <a:pt x="5537962" y="1681861"/>
                    <a:pt x="5537962" y="1681861"/>
                    <a:pt x="5537962" y="1681861"/>
                  </a:cubicBezTo>
                  <a:cubicBezTo>
                    <a:pt x="5543296" y="1681861"/>
                    <a:pt x="5543296" y="1681861"/>
                    <a:pt x="5543296" y="1681861"/>
                  </a:cubicBezTo>
                  <a:cubicBezTo>
                    <a:pt x="5701538" y="1639570"/>
                    <a:pt x="5849239" y="1597279"/>
                    <a:pt x="6002147" y="1554988"/>
                  </a:cubicBezTo>
                  <a:cubicBezTo>
                    <a:pt x="6018022" y="1554988"/>
                    <a:pt x="6018022" y="1554988"/>
                    <a:pt x="6018022" y="1554988"/>
                  </a:cubicBezTo>
                  <a:cubicBezTo>
                    <a:pt x="6012688" y="1539113"/>
                    <a:pt x="6012688" y="1539113"/>
                    <a:pt x="6012688" y="1539113"/>
                  </a:cubicBezTo>
                  <a:cubicBezTo>
                    <a:pt x="5981065" y="1507363"/>
                    <a:pt x="5959983" y="1480947"/>
                    <a:pt x="5938901" y="1449197"/>
                  </a:cubicBezTo>
                  <a:cubicBezTo>
                    <a:pt x="5923026" y="1422781"/>
                    <a:pt x="5896737" y="1412240"/>
                    <a:pt x="5870321" y="1406906"/>
                  </a:cubicBezTo>
                  <a:cubicBezTo>
                    <a:pt x="5770118" y="1391031"/>
                    <a:pt x="5669915" y="1369949"/>
                    <a:pt x="5569712" y="1348740"/>
                  </a:cubicBezTo>
                  <a:cubicBezTo>
                    <a:pt x="5501132" y="1338199"/>
                    <a:pt x="5437886" y="1322324"/>
                    <a:pt x="5358765" y="1306449"/>
                  </a:cubicBezTo>
                  <a:cubicBezTo>
                    <a:pt x="5337683" y="1306449"/>
                    <a:pt x="5337683" y="1306449"/>
                    <a:pt x="5337683" y="1306449"/>
                  </a:cubicBezTo>
                  <a:cubicBezTo>
                    <a:pt x="5348224" y="1322324"/>
                    <a:pt x="5348224" y="1322324"/>
                    <a:pt x="5348224" y="1322324"/>
                  </a:cubicBezTo>
                  <a:cubicBezTo>
                    <a:pt x="5358765" y="1316990"/>
                    <a:pt x="5358765" y="1316990"/>
                    <a:pt x="5358765" y="1316990"/>
                  </a:cubicBezTo>
                  <a:cubicBezTo>
                    <a:pt x="5353431" y="1327531"/>
                    <a:pt x="5353431" y="1327531"/>
                    <a:pt x="5353431" y="1327531"/>
                  </a:cubicBezTo>
                  <a:cubicBezTo>
                    <a:pt x="5432552" y="1343406"/>
                    <a:pt x="5501132" y="1359281"/>
                    <a:pt x="5569712" y="1369822"/>
                  </a:cubicBezTo>
                  <a:cubicBezTo>
                    <a:pt x="5669915" y="1391031"/>
                    <a:pt x="5764911" y="1412113"/>
                    <a:pt x="5865114" y="1427988"/>
                  </a:cubicBezTo>
                  <a:cubicBezTo>
                    <a:pt x="5891530" y="1433322"/>
                    <a:pt x="5907278" y="1438529"/>
                    <a:pt x="5923153" y="1459738"/>
                  </a:cubicBezTo>
                  <a:cubicBezTo>
                    <a:pt x="5944235" y="1491488"/>
                    <a:pt x="5965317" y="1517904"/>
                    <a:pt x="5991733" y="1554988"/>
                  </a:cubicBezTo>
                  <a:cubicBezTo>
                    <a:pt x="6002274" y="1544447"/>
                    <a:pt x="6002274" y="1544447"/>
                    <a:pt x="6002274" y="1544447"/>
                  </a:cubicBezTo>
                  <a:cubicBezTo>
                    <a:pt x="5996940" y="1533906"/>
                    <a:pt x="5996940" y="1533906"/>
                    <a:pt x="5996940" y="1533906"/>
                  </a:cubicBezTo>
                  <a:cubicBezTo>
                    <a:pt x="5844032" y="1576197"/>
                    <a:pt x="5696331" y="1618488"/>
                    <a:pt x="5538089" y="1660779"/>
                  </a:cubicBezTo>
                  <a:cubicBezTo>
                    <a:pt x="5543423" y="1671320"/>
                    <a:pt x="5543423" y="1671320"/>
                    <a:pt x="5543423" y="1671320"/>
                  </a:cubicBezTo>
                  <a:cubicBezTo>
                    <a:pt x="5553964" y="1665986"/>
                    <a:pt x="5553964" y="1665986"/>
                    <a:pt x="5553964" y="1665986"/>
                  </a:cubicBezTo>
                  <a:cubicBezTo>
                    <a:pt x="5490718" y="1549654"/>
                    <a:pt x="5432679" y="1433322"/>
                    <a:pt x="5369306" y="1316990"/>
                  </a:cubicBezTo>
                  <a:cubicBezTo>
                    <a:pt x="5358765" y="1316990"/>
                    <a:pt x="5358765" y="1316990"/>
                    <a:pt x="5358765" y="1316990"/>
                  </a:cubicBezTo>
                  <a:cubicBezTo>
                    <a:pt x="5353431" y="1327531"/>
                    <a:pt x="5353431" y="1327531"/>
                    <a:pt x="5353431" y="1327531"/>
                  </a:cubicBezTo>
                  <a:lnTo>
                    <a:pt x="5358765" y="1316990"/>
                  </a:lnTo>
                  <a:close/>
                  <a:moveTo>
                    <a:pt x="6767068" y="2194814"/>
                  </a:moveTo>
                  <a:cubicBezTo>
                    <a:pt x="6777609" y="2200148"/>
                    <a:pt x="6777609" y="2200148"/>
                    <a:pt x="6777609" y="2200148"/>
                  </a:cubicBezTo>
                  <a:cubicBezTo>
                    <a:pt x="6777609" y="2194814"/>
                    <a:pt x="6777609" y="2194814"/>
                    <a:pt x="6777609" y="2194814"/>
                  </a:cubicBezTo>
                  <a:cubicBezTo>
                    <a:pt x="6788150" y="2189480"/>
                    <a:pt x="6788150" y="2189480"/>
                    <a:pt x="6788150" y="2189480"/>
                  </a:cubicBezTo>
                  <a:cubicBezTo>
                    <a:pt x="6782816" y="2178939"/>
                    <a:pt x="6782816" y="2178939"/>
                    <a:pt x="6782816" y="2178939"/>
                  </a:cubicBezTo>
                  <a:cubicBezTo>
                    <a:pt x="6761734" y="2157730"/>
                    <a:pt x="6740652" y="2131314"/>
                    <a:pt x="6719570" y="2104898"/>
                  </a:cubicBezTo>
                  <a:cubicBezTo>
                    <a:pt x="6571869" y="1909191"/>
                    <a:pt x="6424168" y="1713611"/>
                    <a:pt x="6276467" y="1517904"/>
                  </a:cubicBezTo>
                  <a:cubicBezTo>
                    <a:pt x="6271133" y="1512570"/>
                    <a:pt x="6265926" y="1507363"/>
                    <a:pt x="6260592" y="1502029"/>
                  </a:cubicBezTo>
                  <a:cubicBezTo>
                    <a:pt x="6255258" y="1496695"/>
                    <a:pt x="6250051" y="1496695"/>
                    <a:pt x="6239510" y="1496695"/>
                  </a:cubicBezTo>
                  <a:cubicBezTo>
                    <a:pt x="6234176" y="1496695"/>
                    <a:pt x="6234176" y="1496695"/>
                    <a:pt x="6234176" y="1496695"/>
                  </a:cubicBezTo>
                  <a:cubicBezTo>
                    <a:pt x="6197219" y="1502029"/>
                    <a:pt x="6155055" y="1517904"/>
                    <a:pt x="6112891" y="1528445"/>
                  </a:cubicBezTo>
                  <a:cubicBezTo>
                    <a:pt x="6102350" y="1528445"/>
                    <a:pt x="6102350" y="1528445"/>
                    <a:pt x="6102350" y="1528445"/>
                  </a:cubicBezTo>
                  <a:cubicBezTo>
                    <a:pt x="6107684" y="1544320"/>
                    <a:pt x="6107684" y="1544320"/>
                    <a:pt x="6107684" y="1544320"/>
                  </a:cubicBezTo>
                  <a:cubicBezTo>
                    <a:pt x="6107684" y="1549654"/>
                    <a:pt x="6113018" y="1554861"/>
                    <a:pt x="6118225" y="1560195"/>
                  </a:cubicBezTo>
                  <a:cubicBezTo>
                    <a:pt x="6234303" y="1729359"/>
                    <a:pt x="6355588" y="1898650"/>
                    <a:pt x="6471666" y="2067814"/>
                  </a:cubicBezTo>
                  <a:cubicBezTo>
                    <a:pt x="6482207" y="2078355"/>
                    <a:pt x="6487541" y="2089023"/>
                    <a:pt x="6503289" y="2094230"/>
                  </a:cubicBezTo>
                  <a:cubicBezTo>
                    <a:pt x="6587744" y="2131187"/>
                    <a:pt x="6677406" y="2168271"/>
                    <a:pt x="6761734" y="2200021"/>
                  </a:cubicBezTo>
                  <a:cubicBezTo>
                    <a:pt x="6772275" y="2205355"/>
                    <a:pt x="6772275" y="2205355"/>
                    <a:pt x="6772275" y="2205355"/>
                  </a:cubicBezTo>
                  <a:cubicBezTo>
                    <a:pt x="6777609" y="2200021"/>
                    <a:pt x="6777609" y="2200021"/>
                    <a:pt x="6777609" y="2200021"/>
                  </a:cubicBezTo>
                  <a:cubicBezTo>
                    <a:pt x="6767068" y="2194687"/>
                    <a:pt x="6767068" y="2194687"/>
                    <a:pt x="6767068" y="2194687"/>
                  </a:cubicBezTo>
                  <a:cubicBezTo>
                    <a:pt x="6772402" y="2184146"/>
                    <a:pt x="6772402" y="2184146"/>
                    <a:pt x="6772402" y="2184146"/>
                  </a:cubicBezTo>
                  <a:cubicBezTo>
                    <a:pt x="6682740" y="2147189"/>
                    <a:pt x="6598285" y="2110105"/>
                    <a:pt x="6508623" y="2073148"/>
                  </a:cubicBezTo>
                  <a:cubicBezTo>
                    <a:pt x="6503289" y="2067814"/>
                    <a:pt x="6492748" y="2062607"/>
                    <a:pt x="6487541" y="2057273"/>
                  </a:cubicBezTo>
                  <a:cubicBezTo>
                    <a:pt x="6371463" y="1888109"/>
                    <a:pt x="6250178" y="1718818"/>
                    <a:pt x="6134100" y="1549654"/>
                  </a:cubicBezTo>
                  <a:cubicBezTo>
                    <a:pt x="6128766" y="1544320"/>
                    <a:pt x="6128766" y="1539113"/>
                    <a:pt x="6123559" y="1533779"/>
                  </a:cubicBezTo>
                  <a:cubicBezTo>
                    <a:pt x="6113018" y="1539113"/>
                    <a:pt x="6113018" y="1539113"/>
                    <a:pt x="6113018" y="1539113"/>
                  </a:cubicBezTo>
                  <a:cubicBezTo>
                    <a:pt x="6118352" y="1549654"/>
                    <a:pt x="6118352" y="1549654"/>
                    <a:pt x="6118352" y="1549654"/>
                  </a:cubicBezTo>
                  <a:cubicBezTo>
                    <a:pt x="6160516" y="1539113"/>
                    <a:pt x="6202807" y="1523238"/>
                    <a:pt x="6239637" y="1517904"/>
                  </a:cubicBezTo>
                  <a:cubicBezTo>
                    <a:pt x="6239637" y="1517904"/>
                    <a:pt x="6244971" y="1517904"/>
                    <a:pt x="6250178" y="1523238"/>
                  </a:cubicBezTo>
                  <a:cubicBezTo>
                    <a:pt x="6255512" y="1523238"/>
                    <a:pt x="6260719" y="1528572"/>
                    <a:pt x="6260719" y="1528572"/>
                  </a:cubicBezTo>
                  <a:cubicBezTo>
                    <a:pt x="6408420" y="1724279"/>
                    <a:pt x="6556121" y="1919859"/>
                    <a:pt x="6703822" y="2115566"/>
                  </a:cubicBezTo>
                  <a:cubicBezTo>
                    <a:pt x="6724903" y="2141982"/>
                    <a:pt x="6745986" y="2168398"/>
                    <a:pt x="6761861" y="2194941"/>
                  </a:cubicBezTo>
                  <a:cubicBezTo>
                    <a:pt x="6772402" y="2189607"/>
                    <a:pt x="6772402" y="2189607"/>
                    <a:pt x="6772402" y="2189607"/>
                  </a:cubicBezTo>
                  <a:cubicBezTo>
                    <a:pt x="6767068" y="2179066"/>
                    <a:pt x="6767068" y="2179066"/>
                    <a:pt x="6767068" y="2179066"/>
                  </a:cubicBezTo>
                  <a:cubicBezTo>
                    <a:pt x="6761734" y="2184400"/>
                    <a:pt x="6761734" y="2184400"/>
                    <a:pt x="6761734" y="2184400"/>
                  </a:cubicBezTo>
                  <a:cubicBezTo>
                    <a:pt x="6767068" y="2194941"/>
                    <a:pt x="6767068" y="2194941"/>
                    <a:pt x="6767068" y="2194941"/>
                  </a:cubicBezTo>
                  <a:cubicBezTo>
                    <a:pt x="6772402" y="2184400"/>
                    <a:pt x="6772402" y="2184400"/>
                    <a:pt x="6772402" y="2184400"/>
                  </a:cubicBezTo>
                  <a:lnTo>
                    <a:pt x="6767068" y="2194941"/>
                  </a:lnTo>
                  <a:close/>
                  <a:moveTo>
                    <a:pt x="4958080" y="544703"/>
                  </a:moveTo>
                  <a:cubicBezTo>
                    <a:pt x="4947539" y="539369"/>
                    <a:pt x="4947539" y="539369"/>
                    <a:pt x="4947539" y="539369"/>
                  </a:cubicBezTo>
                  <a:cubicBezTo>
                    <a:pt x="4947539" y="539369"/>
                    <a:pt x="4942205" y="539369"/>
                    <a:pt x="4942205" y="544703"/>
                  </a:cubicBezTo>
                  <a:cubicBezTo>
                    <a:pt x="4936871" y="550037"/>
                    <a:pt x="4936871" y="550037"/>
                    <a:pt x="4936871" y="550037"/>
                  </a:cubicBezTo>
                  <a:cubicBezTo>
                    <a:pt x="4942205" y="555371"/>
                    <a:pt x="4942205" y="555371"/>
                    <a:pt x="4942205" y="555371"/>
                  </a:cubicBezTo>
                  <a:cubicBezTo>
                    <a:pt x="5063490" y="782828"/>
                    <a:pt x="5184775" y="1010158"/>
                    <a:pt x="5300853" y="1237615"/>
                  </a:cubicBezTo>
                  <a:cubicBezTo>
                    <a:pt x="5316728" y="1269365"/>
                    <a:pt x="5316728" y="1269365"/>
                    <a:pt x="5316728" y="1269365"/>
                  </a:cubicBezTo>
                  <a:cubicBezTo>
                    <a:pt x="5322062" y="1237615"/>
                    <a:pt x="5322062" y="1237615"/>
                    <a:pt x="5322062" y="1237615"/>
                  </a:cubicBezTo>
                  <a:cubicBezTo>
                    <a:pt x="5348478" y="1078992"/>
                    <a:pt x="5364226" y="925576"/>
                    <a:pt x="5380101" y="772287"/>
                  </a:cubicBezTo>
                  <a:cubicBezTo>
                    <a:pt x="5385435" y="772287"/>
                    <a:pt x="5385435" y="772287"/>
                    <a:pt x="5385435" y="772287"/>
                  </a:cubicBezTo>
                  <a:cubicBezTo>
                    <a:pt x="5380101" y="761746"/>
                    <a:pt x="5380101" y="756412"/>
                    <a:pt x="5374894" y="745871"/>
                  </a:cubicBezTo>
                  <a:cubicBezTo>
                    <a:pt x="5369560" y="740537"/>
                    <a:pt x="5364353" y="735330"/>
                    <a:pt x="5359019" y="735330"/>
                  </a:cubicBezTo>
                  <a:cubicBezTo>
                    <a:pt x="5300980" y="703580"/>
                    <a:pt x="5248275" y="677164"/>
                    <a:pt x="5195570" y="650748"/>
                  </a:cubicBezTo>
                  <a:cubicBezTo>
                    <a:pt x="5116449" y="613791"/>
                    <a:pt x="5037328" y="576707"/>
                    <a:pt x="4963541" y="534416"/>
                  </a:cubicBezTo>
                  <a:cubicBezTo>
                    <a:pt x="4953000" y="534416"/>
                    <a:pt x="4953000" y="534416"/>
                    <a:pt x="4953000" y="534416"/>
                  </a:cubicBezTo>
                  <a:cubicBezTo>
                    <a:pt x="4947666" y="539750"/>
                    <a:pt x="4947666" y="539750"/>
                    <a:pt x="4947666" y="539750"/>
                  </a:cubicBezTo>
                  <a:cubicBezTo>
                    <a:pt x="4958207" y="545084"/>
                    <a:pt x="4958207" y="545084"/>
                    <a:pt x="4958207" y="545084"/>
                  </a:cubicBezTo>
                  <a:cubicBezTo>
                    <a:pt x="4952873" y="555625"/>
                    <a:pt x="4952873" y="555625"/>
                    <a:pt x="4952873" y="555625"/>
                  </a:cubicBezTo>
                  <a:cubicBezTo>
                    <a:pt x="5026660" y="592582"/>
                    <a:pt x="5105781" y="629666"/>
                    <a:pt x="5184902" y="671957"/>
                  </a:cubicBezTo>
                  <a:cubicBezTo>
                    <a:pt x="5237607" y="698373"/>
                    <a:pt x="5295646" y="724789"/>
                    <a:pt x="5348351" y="751332"/>
                  </a:cubicBezTo>
                  <a:cubicBezTo>
                    <a:pt x="5348351" y="751332"/>
                    <a:pt x="5353685" y="756666"/>
                    <a:pt x="5358892" y="761873"/>
                  </a:cubicBezTo>
                  <a:cubicBezTo>
                    <a:pt x="5358892" y="761873"/>
                    <a:pt x="5358892" y="767207"/>
                    <a:pt x="5358892" y="767207"/>
                  </a:cubicBezTo>
                  <a:cubicBezTo>
                    <a:pt x="5364226" y="772541"/>
                    <a:pt x="5364226" y="772541"/>
                    <a:pt x="5364226" y="772541"/>
                  </a:cubicBezTo>
                  <a:cubicBezTo>
                    <a:pt x="5374767" y="772541"/>
                    <a:pt x="5374767" y="772541"/>
                    <a:pt x="5374767" y="772541"/>
                  </a:cubicBezTo>
                  <a:cubicBezTo>
                    <a:pt x="5364226" y="772541"/>
                    <a:pt x="5364226" y="772541"/>
                    <a:pt x="5364226" y="772541"/>
                  </a:cubicBezTo>
                  <a:cubicBezTo>
                    <a:pt x="5343144" y="925957"/>
                    <a:pt x="5327269" y="1079246"/>
                    <a:pt x="5300980" y="1232662"/>
                  </a:cubicBezTo>
                  <a:cubicBezTo>
                    <a:pt x="5311521" y="1232662"/>
                    <a:pt x="5311521" y="1232662"/>
                    <a:pt x="5311521" y="1232662"/>
                  </a:cubicBezTo>
                  <a:cubicBezTo>
                    <a:pt x="5322062" y="1227328"/>
                    <a:pt x="5322062" y="1227328"/>
                    <a:pt x="5322062" y="1227328"/>
                  </a:cubicBezTo>
                  <a:cubicBezTo>
                    <a:pt x="5200777" y="999871"/>
                    <a:pt x="5079492" y="772541"/>
                    <a:pt x="4958080" y="545084"/>
                  </a:cubicBezTo>
                  <a:cubicBezTo>
                    <a:pt x="4952746" y="550418"/>
                    <a:pt x="4952746" y="550418"/>
                    <a:pt x="4952746" y="550418"/>
                  </a:cubicBezTo>
                  <a:cubicBezTo>
                    <a:pt x="4958080" y="560959"/>
                    <a:pt x="4958080" y="560959"/>
                    <a:pt x="4958080" y="560959"/>
                  </a:cubicBezTo>
                  <a:cubicBezTo>
                    <a:pt x="4958080" y="555625"/>
                    <a:pt x="4963414" y="555625"/>
                    <a:pt x="4963414" y="550418"/>
                  </a:cubicBezTo>
                  <a:cubicBezTo>
                    <a:pt x="4958080" y="545084"/>
                    <a:pt x="4958080" y="545084"/>
                    <a:pt x="4958080" y="545084"/>
                  </a:cubicBezTo>
                  <a:cubicBezTo>
                    <a:pt x="4952746" y="555625"/>
                    <a:pt x="4952746" y="555625"/>
                    <a:pt x="4952746" y="555625"/>
                  </a:cubicBezTo>
                  <a:lnTo>
                    <a:pt x="4958080" y="545084"/>
                  </a:lnTo>
                  <a:close/>
                  <a:moveTo>
                    <a:pt x="3333496" y="486537"/>
                  </a:moveTo>
                  <a:cubicBezTo>
                    <a:pt x="3333496" y="481203"/>
                    <a:pt x="3333496" y="481203"/>
                    <a:pt x="3333496" y="481203"/>
                  </a:cubicBezTo>
                  <a:cubicBezTo>
                    <a:pt x="3317621" y="481203"/>
                    <a:pt x="3307080" y="486537"/>
                    <a:pt x="3291332" y="491744"/>
                  </a:cubicBezTo>
                  <a:cubicBezTo>
                    <a:pt x="3185795" y="528701"/>
                    <a:pt x="3080385" y="565785"/>
                    <a:pt x="2974848" y="602742"/>
                  </a:cubicBezTo>
                  <a:cubicBezTo>
                    <a:pt x="2800731" y="666242"/>
                    <a:pt x="2626741" y="729615"/>
                    <a:pt x="2452624" y="787781"/>
                  </a:cubicBezTo>
                  <a:cubicBezTo>
                    <a:pt x="2447290" y="793115"/>
                    <a:pt x="2436749" y="798322"/>
                    <a:pt x="2431542" y="803656"/>
                  </a:cubicBezTo>
                  <a:cubicBezTo>
                    <a:pt x="2426208" y="803656"/>
                    <a:pt x="2421001" y="808990"/>
                    <a:pt x="2421001" y="808990"/>
                  </a:cubicBezTo>
                  <a:cubicBezTo>
                    <a:pt x="2415667" y="814324"/>
                    <a:pt x="2415667" y="819531"/>
                    <a:pt x="2415667" y="824865"/>
                  </a:cubicBezTo>
                  <a:cubicBezTo>
                    <a:pt x="2410333" y="840740"/>
                    <a:pt x="2410333" y="861822"/>
                    <a:pt x="2410333" y="877697"/>
                  </a:cubicBezTo>
                  <a:cubicBezTo>
                    <a:pt x="2410333" y="898906"/>
                    <a:pt x="2410333" y="925322"/>
                    <a:pt x="2410333" y="946404"/>
                  </a:cubicBezTo>
                  <a:cubicBezTo>
                    <a:pt x="2410333" y="962279"/>
                    <a:pt x="2410333" y="962279"/>
                    <a:pt x="2410333" y="962279"/>
                  </a:cubicBezTo>
                  <a:cubicBezTo>
                    <a:pt x="2426208" y="956945"/>
                    <a:pt x="2426208" y="956945"/>
                    <a:pt x="2426208" y="956945"/>
                  </a:cubicBezTo>
                  <a:cubicBezTo>
                    <a:pt x="2436749" y="951611"/>
                    <a:pt x="2447290" y="951611"/>
                    <a:pt x="2457831" y="946404"/>
                  </a:cubicBezTo>
                  <a:cubicBezTo>
                    <a:pt x="2579116" y="898779"/>
                    <a:pt x="2700401" y="851154"/>
                    <a:pt x="2827020" y="803656"/>
                  </a:cubicBezTo>
                  <a:cubicBezTo>
                    <a:pt x="2990469" y="740156"/>
                    <a:pt x="3159379" y="671449"/>
                    <a:pt x="3328162" y="607949"/>
                  </a:cubicBezTo>
                  <a:cubicBezTo>
                    <a:pt x="3333496" y="607949"/>
                    <a:pt x="3338703" y="602615"/>
                    <a:pt x="3344037" y="597408"/>
                  </a:cubicBezTo>
                  <a:cubicBezTo>
                    <a:pt x="3349371" y="592201"/>
                    <a:pt x="3349371" y="592074"/>
                    <a:pt x="3354578" y="586867"/>
                  </a:cubicBezTo>
                  <a:cubicBezTo>
                    <a:pt x="3354578" y="581533"/>
                    <a:pt x="3359912" y="581533"/>
                    <a:pt x="3359912" y="576326"/>
                  </a:cubicBezTo>
                  <a:cubicBezTo>
                    <a:pt x="3349371" y="576326"/>
                    <a:pt x="3349371" y="576326"/>
                    <a:pt x="3349371" y="576326"/>
                  </a:cubicBezTo>
                  <a:cubicBezTo>
                    <a:pt x="3359912" y="576326"/>
                    <a:pt x="3359912" y="576326"/>
                    <a:pt x="3359912" y="576326"/>
                  </a:cubicBezTo>
                  <a:cubicBezTo>
                    <a:pt x="3349371" y="576326"/>
                    <a:pt x="3349371" y="576326"/>
                    <a:pt x="3349371" y="576326"/>
                  </a:cubicBezTo>
                  <a:cubicBezTo>
                    <a:pt x="3359912" y="576326"/>
                    <a:pt x="3359912" y="576326"/>
                    <a:pt x="3359912" y="576326"/>
                  </a:cubicBezTo>
                  <a:cubicBezTo>
                    <a:pt x="3354578" y="544576"/>
                    <a:pt x="3349371" y="518160"/>
                    <a:pt x="3344037" y="486410"/>
                  </a:cubicBezTo>
                  <a:cubicBezTo>
                    <a:pt x="3344037" y="475869"/>
                    <a:pt x="3344037" y="475869"/>
                    <a:pt x="3344037" y="475869"/>
                  </a:cubicBezTo>
                  <a:cubicBezTo>
                    <a:pt x="3333496" y="481203"/>
                    <a:pt x="3333496" y="481203"/>
                    <a:pt x="3333496" y="481203"/>
                  </a:cubicBezTo>
                  <a:cubicBezTo>
                    <a:pt x="3333496" y="486537"/>
                    <a:pt x="3333496" y="486537"/>
                    <a:pt x="3333496" y="486537"/>
                  </a:cubicBezTo>
                  <a:cubicBezTo>
                    <a:pt x="3322955" y="491871"/>
                    <a:pt x="3322955" y="491871"/>
                    <a:pt x="3322955" y="491871"/>
                  </a:cubicBezTo>
                  <a:cubicBezTo>
                    <a:pt x="3328289" y="523621"/>
                    <a:pt x="3333496" y="550037"/>
                    <a:pt x="3338830" y="576453"/>
                  </a:cubicBezTo>
                  <a:cubicBezTo>
                    <a:pt x="3349371" y="576453"/>
                    <a:pt x="3349371" y="576453"/>
                    <a:pt x="3349371" y="576453"/>
                  </a:cubicBezTo>
                  <a:cubicBezTo>
                    <a:pt x="3338830" y="571119"/>
                    <a:pt x="3338830" y="571119"/>
                    <a:pt x="3338830" y="571119"/>
                  </a:cubicBezTo>
                  <a:cubicBezTo>
                    <a:pt x="3338830" y="576453"/>
                    <a:pt x="3338830" y="576453"/>
                    <a:pt x="3338830" y="576453"/>
                  </a:cubicBezTo>
                  <a:cubicBezTo>
                    <a:pt x="3344164" y="576453"/>
                    <a:pt x="3344164" y="576453"/>
                    <a:pt x="3344164" y="576453"/>
                  </a:cubicBezTo>
                  <a:cubicBezTo>
                    <a:pt x="3338830" y="576453"/>
                    <a:pt x="3338830" y="576453"/>
                    <a:pt x="3338830" y="576453"/>
                  </a:cubicBezTo>
                  <a:cubicBezTo>
                    <a:pt x="3344164" y="576453"/>
                    <a:pt x="3344164" y="576453"/>
                    <a:pt x="3344164" y="576453"/>
                  </a:cubicBezTo>
                  <a:cubicBezTo>
                    <a:pt x="3338830" y="576453"/>
                    <a:pt x="3338830" y="576453"/>
                    <a:pt x="3338830" y="576453"/>
                  </a:cubicBezTo>
                  <a:cubicBezTo>
                    <a:pt x="3338830" y="576453"/>
                    <a:pt x="3333496" y="576453"/>
                    <a:pt x="3328289" y="581787"/>
                  </a:cubicBezTo>
                  <a:cubicBezTo>
                    <a:pt x="3328289" y="587121"/>
                    <a:pt x="3322955" y="587121"/>
                    <a:pt x="3317748" y="587121"/>
                  </a:cubicBezTo>
                  <a:cubicBezTo>
                    <a:pt x="3154299" y="655828"/>
                    <a:pt x="2985389" y="719328"/>
                    <a:pt x="2816606" y="782828"/>
                  </a:cubicBezTo>
                  <a:cubicBezTo>
                    <a:pt x="2695321" y="830453"/>
                    <a:pt x="2574036" y="878078"/>
                    <a:pt x="2452624" y="925576"/>
                  </a:cubicBezTo>
                  <a:cubicBezTo>
                    <a:pt x="2442083" y="930910"/>
                    <a:pt x="2431542" y="930910"/>
                    <a:pt x="2421001" y="936117"/>
                  </a:cubicBezTo>
                  <a:cubicBezTo>
                    <a:pt x="2421001" y="946658"/>
                    <a:pt x="2421001" y="946658"/>
                    <a:pt x="2421001" y="946658"/>
                  </a:cubicBezTo>
                  <a:cubicBezTo>
                    <a:pt x="2431542" y="946658"/>
                    <a:pt x="2431542" y="946658"/>
                    <a:pt x="2431542" y="946658"/>
                  </a:cubicBezTo>
                  <a:cubicBezTo>
                    <a:pt x="2431542" y="925449"/>
                    <a:pt x="2431542" y="899033"/>
                    <a:pt x="2431542" y="877951"/>
                  </a:cubicBezTo>
                  <a:cubicBezTo>
                    <a:pt x="2431542" y="862076"/>
                    <a:pt x="2431542" y="846201"/>
                    <a:pt x="2436876" y="825119"/>
                  </a:cubicBezTo>
                  <a:cubicBezTo>
                    <a:pt x="2431542" y="825119"/>
                    <a:pt x="2431542" y="825119"/>
                    <a:pt x="2431542" y="825119"/>
                  </a:cubicBezTo>
                  <a:cubicBezTo>
                    <a:pt x="2436876" y="825119"/>
                    <a:pt x="2436876" y="825119"/>
                    <a:pt x="2436876" y="825119"/>
                  </a:cubicBezTo>
                  <a:cubicBezTo>
                    <a:pt x="2431542" y="825119"/>
                    <a:pt x="2431542" y="825119"/>
                    <a:pt x="2431542" y="825119"/>
                  </a:cubicBezTo>
                  <a:cubicBezTo>
                    <a:pt x="2436876" y="825119"/>
                    <a:pt x="2436876" y="825119"/>
                    <a:pt x="2436876" y="825119"/>
                  </a:cubicBezTo>
                  <a:cubicBezTo>
                    <a:pt x="2436876" y="825119"/>
                    <a:pt x="2442210" y="819785"/>
                    <a:pt x="2447417" y="819785"/>
                  </a:cubicBezTo>
                  <a:cubicBezTo>
                    <a:pt x="2452751" y="814451"/>
                    <a:pt x="2457958" y="809244"/>
                    <a:pt x="2463292" y="809244"/>
                  </a:cubicBezTo>
                  <a:cubicBezTo>
                    <a:pt x="2637409" y="745744"/>
                    <a:pt x="2806192" y="687578"/>
                    <a:pt x="2980182" y="624205"/>
                  </a:cubicBezTo>
                  <a:cubicBezTo>
                    <a:pt x="3085719" y="587248"/>
                    <a:pt x="3196463" y="550164"/>
                    <a:pt x="3301873" y="513207"/>
                  </a:cubicBezTo>
                  <a:cubicBezTo>
                    <a:pt x="3312414" y="507873"/>
                    <a:pt x="3322955" y="502666"/>
                    <a:pt x="3338830" y="497332"/>
                  </a:cubicBezTo>
                  <a:cubicBezTo>
                    <a:pt x="3333496" y="486791"/>
                    <a:pt x="3333496" y="486791"/>
                    <a:pt x="3333496" y="486791"/>
                  </a:cubicBezTo>
                  <a:cubicBezTo>
                    <a:pt x="3322955" y="492125"/>
                    <a:pt x="3322955" y="492125"/>
                    <a:pt x="3322955" y="492125"/>
                  </a:cubicBezTo>
                  <a:lnTo>
                    <a:pt x="3333496" y="486791"/>
                  </a:lnTo>
                  <a:close/>
                  <a:moveTo>
                    <a:pt x="7284212" y="2876804"/>
                  </a:moveTo>
                  <a:cubicBezTo>
                    <a:pt x="7294753" y="2882138"/>
                    <a:pt x="7294753" y="2882138"/>
                    <a:pt x="7294753" y="2882138"/>
                  </a:cubicBezTo>
                  <a:cubicBezTo>
                    <a:pt x="7300087" y="2876804"/>
                    <a:pt x="7300087" y="2876804"/>
                    <a:pt x="7300087" y="2876804"/>
                  </a:cubicBezTo>
                  <a:cubicBezTo>
                    <a:pt x="7300087" y="2871470"/>
                    <a:pt x="7300087" y="2871470"/>
                    <a:pt x="7300087" y="2871470"/>
                  </a:cubicBezTo>
                  <a:cubicBezTo>
                    <a:pt x="7300087" y="2866136"/>
                    <a:pt x="7300087" y="2866136"/>
                    <a:pt x="7300087" y="2866136"/>
                  </a:cubicBezTo>
                  <a:cubicBezTo>
                    <a:pt x="7284212" y="2844927"/>
                    <a:pt x="7268464" y="2829179"/>
                    <a:pt x="7257923" y="2807970"/>
                  </a:cubicBezTo>
                  <a:cubicBezTo>
                    <a:pt x="7231507" y="2771013"/>
                    <a:pt x="7199884" y="2744470"/>
                    <a:pt x="7157720" y="2728595"/>
                  </a:cubicBezTo>
                  <a:cubicBezTo>
                    <a:pt x="6751574" y="2559431"/>
                    <a:pt x="6350762" y="2390140"/>
                    <a:pt x="5949823" y="2220976"/>
                  </a:cubicBezTo>
                  <a:cubicBezTo>
                    <a:pt x="5907659" y="2205101"/>
                    <a:pt x="5865368" y="2189226"/>
                    <a:pt x="5823204" y="2173351"/>
                  </a:cubicBezTo>
                  <a:cubicBezTo>
                    <a:pt x="5802122" y="2162810"/>
                    <a:pt x="5802122" y="2162810"/>
                    <a:pt x="5802122" y="2162810"/>
                  </a:cubicBezTo>
                  <a:cubicBezTo>
                    <a:pt x="5807456" y="2184019"/>
                    <a:pt x="5807456" y="2184019"/>
                    <a:pt x="5807456" y="2184019"/>
                  </a:cubicBezTo>
                  <a:cubicBezTo>
                    <a:pt x="5817997" y="2215769"/>
                    <a:pt x="5833872" y="2242185"/>
                    <a:pt x="5849620" y="2263394"/>
                  </a:cubicBezTo>
                  <a:cubicBezTo>
                    <a:pt x="5870702" y="2279269"/>
                    <a:pt x="5897118" y="2295144"/>
                    <a:pt x="5923407" y="2305685"/>
                  </a:cubicBezTo>
                  <a:cubicBezTo>
                    <a:pt x="6255766" y="2448433"/>
                    <a:pt x="6582791" y="2591308"/>
                    <a:pt x="6915023" y="2728722"/>
                  </a:cubicBezTo>
                  <a:cubicBezTo>
                    <a:pt x="7036308" y="2781554"/>
                    <a:pt x="7157593" y="2834513"/>
                    <a:pt x="7284212" y="2887345"/>
                  </a:cubicBezTo>
                  <a:cubicBezTo>
                    <a:pt x="7289546" y="2892679"/>
                    <a:pt x="7289546" y="2892679"/>
                    <a:pt x="7289546" y="2892679"/>
                  </a:cubicBezTo>
                  <a:cubicBezTo>
                    <a:pt x="7294880" y="2882138"/>
                    <a:pt x="7294880" y="2882138"/>
                    <a:pt x="7294880" y="2882138"/>
                  </a:cubicBezTo>
                  <a:cubicBezTo>
                    <a:pt x="7284339" y="2876804"/>
                    <a:pt x="7284339" y="2876804"/>
                    <a:pt x="7284339" y="2876804"/>
                  </a:cubicBezTo>
                  <a:cubicBezTo>
                    <a:pt x="7289673" y="2866263"/>
                    <a:pt x="7289673" y="2866263"/>
                    <a:pt x="7289673" y="2866263"/>
                  </a:cubicBezTo>
                  <a:cubicBezTo>
                    <a:pt x="7168388" y="2813431"/>
                    <a:pt x="7047103" y="2760472"/>
                    <a:pt x="6925691" y="2712847"/>
                  </a:cubicBezTo>
                  <a:cubicBezTo>
                    <a:pt x="6593332" y="2570099"/>
                    <a:pt x="6266307" y="2427224"/>
                    <a:pt x="5934075" y="2289810"/>
                  </a:cubicBezTo>
                  <a:cubicBezTo>
                    <a:pt x="5907659" y="2279269"/>
                    <a:pt x="5886577" y="2263394"/>
                    <a:pt x="5865495" y="2247519"/>
                  </a:cubicBezTo>
                  <a:cubicBezTo>
                    <a:pt x="5849620" y="2226310"/>
                    <a:pt x="5839079" y="2205228"/>
                    <a:pt x="5828538" y="2178812"/>
                  </a:cubicBezTo>
                  <a:cubicBezTo>
                    <a:pt x="5817997" y="2178812"/>
                    <a:pt x="5817997" y="2178812"/>
                    <a:pt x="5817997" y="2178812"/>
                  </a:cubicBezTo>
                  <a:cubicBezTo>
                    <a:pt x="5817997" y="2189353"/>
                    <a:pt x="5817997" y="2189353"/>
                    <a:pt x="5817997" y="2189353"/>
                  </a:cubicBezTo>
                  <a:cubicBezTo>
                    <a:pt x="5860161" y="2210562"/>
                    <a:pt x="5897118" y="2226310"/>
                    <a:pt x="5939282" y="2242185"/>
                  </a:cubicBezTo>
                  <a:cubicBezTo>
                    <a:pt x="6340094" y="2411349"/>
                    <a:pt x="6746240" y="2580640"/>
                    <a:pt x="7147179" y="2749804"/>
                  </a:cubicBezTo>
                  <a:cubicBezTo>
                    <a:pt x="7189343" y="2765679"/>
                    <a:pt x="7215759" y="2786761"/>
                    <a:pt x="7236841" y="2818511"/>
                  </a:cubicBezTo>
                  <a:cubicBezTo>
                    <a:pt x="7252716" y="2839720"/>
                    <a:pt x="7268464" y="2860802"/>
                    <a:pt x="7279005" y="2876677"/>
                  </a:cubicBezTo>
                  <a:cubicBezTo>
                    <a:pt x="7289546" y="2871343"/>
                    <a:pt x="7289546" y="2871343"/>
                    <a:pt x="7289546" y="2871343"/>
                  </a:cubicBezTo>
                  <a:cubicBezTo>
                    <a:pt x="7279005" y="2866009"/>
                    <a:pt x="7279005" y="2866009"/>
                    <a:pt x="7279005" y="2866009"/>
                  </a:cubicBezTo>
                  <a:cubicBezTo>
                    <a:pt x="7279005" y="2871343"/>
                    <a:pt x="7279005" y="2871343"/>
                    <a:pt x="7279005" y="2871343"/>
                  </a:cubicBezTo>
                  <a:cubicBezTo>
                    <a:pt x="7284339" y="2876677"/>
                    <a:pt x="7284339" y="2876677"/>
                    <a:pt x="7284339" y="2876677"/>
                  </a:cubicBezTo>
                  <a:cubicBezTo>
                    <a:pt x="7289673" y="2866136"/>
                    <a:pt x="7289673" y="2866136"/>
                    <a:pt x="7289673" y="2866136"/>
                  </a:cubicBezTo>
                  <a:lnTo>
                    <a:pt x="7284339" y="2876677"/>
                  </a:lnTo>
                  <a:close/>
                  <a:moveTo>
                    <a:pt x="6524752" y="2115185"/>
                  </a:moveTo>
                  <a:cubicBezTo>
                    <a:pt x="6519418" y="2104644"/>
                    <a:pt x="6519418" y="2104644"/>
                    <a:pt x="6519418" y="2104644"/>
                  </a:cubicBezTo>
                  <a:cubicBezTo>
                    <a:pt x="6514084" y="2109978"/>
                    <a:pt x="6514084" y="2109978"/>
                    <a:pt x="6514084" y="2109978"/>
                  </a:cubicBezTo>
                  <a:cubicBezTo>
                    <a:pt x="6508750" y="2120519"/>
                    <a:pt x="6508750" y="2120519"/>
                    <a:pt x="6508750" y="2120519"/>
                  </a:cubicBezTo>
                  <a:cubicBezTo>
                    <a:pt x="6514084" y="2125853"/>
                    <a:pt x="6514084" y="2125853"/>
                    <a:pt x="6514084" y="2125853"/>
                  </a:cubicBezTo>
                  <a:cubicBezTo>
                    <a:pt x="6619621" y="2279269"/>
                    <a:pt x="6725031" y="2432558"/>
                    <a:pt x="6835775" y="2585974"/>
                  </a:cubicBezTo>
                  <a:cubicBezTo>
                    <a:pt x="6846316" y="2596515"/>
                    <a:pt x="6862191" y="2607183"/>
                    <a:pt x="6872732" y="2612390"/>
                  </a:cubicBezTo>
                  <a:cubicBezTo>
                    <a:pt x="6967728" y="2649347"/>
                    <a:pt x="7057390" y="2691765"/>
                    <a:pt x="7152259" y="2728722"/>
                  </a:cubicBezTo>
                  <a:cubicBezTo>
                    <a:pt x="7157593" y="2734056"/>
                    <a:pt x="7162800" y="2734056"/>
                    <a:pt x="7178675" y="2739263"/>
                  </a:cubicBezTo>
                  <a:cubicBezTo>
                    <a:pt x="7210298" y="2744597"/>
                    <a:pt x="7210298" y="2744597"/>
                    <a:pt x="7210298" y="2744597"/>
                  </a:cubicBezTo>
                  <a:cubicBezTo>
                    <a:pt x="7189216" y="2718181"/>
                    <a:pt x="7189216" y="2718181"/>
                    <a:pt x="7189216" y="2718181"/>
                  </a:cubicBezTo>
                  <a:cubicBezTo>
                    <a:pt x="7062597" y="2554224"/>
                    <a:pt x="6941312" y="2395601"/>
                    <a:pt x="6820027" y="2236978"/>
                  </a:cubicBezTo>
                  <a:cubicBezTo>
                    <a:pt x="6814693" y="2231644"/>
                    <a:pt x="6809486" y="2221103"/>
                    <a:pt x="6798945" y="2215769"/>
                  </a:cubicBezTo>
                  <a:cubicBezTo>
                    <a:pt x="6709283" y="2178812"/>
                    <a:pt x="6619621" y="2141728"/>
                    <a:pt x="6529959" y="2104771"/>
                  </a:cubicBezTo>
                  <a:cubicBezTo>
                    <a:pt x="6524625" y="2099437"/>
                    <a:pt x="6524625" y="2099437"/>
                    <a:pt x="6524625" y="2099437"/>
                  </a:cubicBezTo>
                  <a:cubicBezTo>
                    <a:pt x="6519291" y="2104771"/>
                    <a:pt x="6519291" y="2104771"/>
                    <a:pt x="6519291" y="2104771"/>
                  </a:cubicBezTo>
                  <a:cubicBezTo>
                    <a:pt x="6524625" y="2115312"/>
                    <a:pt x="6524625" y="2115312"/>
                    <a:pt x="6524625" y="2115312"/>
                  </a:cubicBezTo>
                  <a:cubicBezTo>
                    <a:pt x="6519291" y="2125853"/>
                    <a:pt x="6519291" y="2125853"/>
                    <a:pt x="6519291" y="2125853"/>
                  </a:cubicBezTo>
                  <a:cubicBezTo>
                    <a:pt x="6608953" y="2162810"/>
                    <a:pt x="6703949" y="2199894"/>
                    <a:pt x="6793611" y="2236851"/>
                  </a:cubicBezTo>
                  <a:cubicBezTo>
                    <a:pt x="6793611" y="2236851"/>
                    <a:pt x="6798945" y="2242185"/>
                    <a:pt x="6804152" y="2247392"/>
                  </a:cubicBezTo>
                  <a:cubicBezTo>
                    <a:pt x="6925437" y="2406015"/>
                    <a:pt x="7046722" y="2569972"/>
                    <a:pt x="7173341" y="2733929"/>
                  </a:cubicBezTo>
                  <a:cubicBezTo>
                    <a:pt x="7178675" y="2728595"/>
                    <a:pt x="7178675" y="2728595"/>
                    <a:pt x="7178675" y="2728595"/>
                  </a:cubicBezTo>
                  <a:cubicBezTo>
                    <a:pt x="7184009" y="2718054"/>
                    <a:pt x="7184009" y="2718054"/>
                    <a:pt x="7184009" y="2718054"/>
                  </a:cubicBezTo>
                  <a:cubicBezTo>
                    <a:pt x="7168134" y="2712720"/>
                    <a:pt x="7162927" y="2712720"/>
                    <a:pt x="7157593" y="2707513"/>
                  </a:cubicBezTo>
                  <a:cubicBezTo>
                    <a:pt x="7067931" y="2670556"/>
                    <a:pt x="6972935" y="2633472"/>
                    <a:pt x="6883273" y="2591181"/>
                  </a:cubicBezTo>
                  <a:cubicBezTo>
                    <a:pt x="6867398" y="2585847"/>
                    <a:pt x="6856857" y="2580640"/>
                    <a:pt x="6851650" y="2575306"/>
                  </a:cubicBezTo>
                  <a:cubicBezTo>
                    <a:pt x="6746113" y="2421890"/>
                    <a:pt x="6635369" y="2268601"/>
                    <a:pt x="6529959" y="2115185"/>
                  </a:cubicBezTo>
                  <a:cubicBezTo>
                    <a:pt x="6519418" y="2120519"/>
                    <a:pt x="6519418" y="2120519"/>
                    <a:pt x="6519418" y="2120519"/>
                  </a:cubicBezTo>
                  <a:cubicBezTo>
                    <a:pt x="6529959" y="2125853"/>
                    <a:pt x="6529959" y="2125853"/>
                    <a:pt x="6529959" y="2125853"/>
                  </a:cubicBezTo>
                  <a:cubicBezTo>
                    <a:pt x="6535293" y="2120519"/>
                    <a:pt x="6535293" y="2120519"/>
                    <a:pt x="6535293" y="2120519"/>
                  </a:cubicBezTo>
                  <a:cubicBezTo>
                    <a:pt x="6524752" y="2115185"/>
                    <a:pt x="6524752" y="2115185"/>
                    <a:pt x="6524752" y="2115185"/>
                  </a:cubicBezTo>
                  <a:cubicBezTo>
                    <a:pt x="6519418" y="2125726"/>
                    <a:pt x="6519418" y="2125726"/>
                    <a:pt x="6519418" y="2125726"/>
                  </a:cubicBezTo>
                  <a:lnTo>
                    <a:pt x="6524752" y="2115185"/>
                  </a:lnTo>
                  <a:close/>
                  <a:moveTo>
                    <a:pt x="1619250" y="1189863"/>
                  </a:moveTo>
                  <a:cubicBezTo>
                    <a:pt x="1613916" y="1200404"/>
                    <a:pt x="1613916" y="1200404"/>
                    <a:pt x="1613916" y="1200404"/>
                  </a:cubicBezTo>
                  <a:cubicBezTo>
                    <a:pt x="1677162" y="1263904"/>
                    <a:pt x="1740535" y="1332611"/>
                    <a:pt x="1809115" y="1396111"/>
                  </a:cubicBezTo>
                  <a:cubicBezTo>
                    <a:pt x="1814449" y="1401445"/>
                    <a:pt x="1814449" y="1401445"/>
                    <a:pt x="1819656" y="1401445"/>
                  </a:cubicBezTo>
                  <a:cubicBezTo>
                    <a:pt x="1824863" y="1401445"/>
                    <a:pt x="1824990" y="1401445"/>
                    <a:pt x="1830197" y="1401445"/>
                  </a:cubicBezTo>
                  <a:cubicBezTo>
                    <a:pt x="1840738" y="1401445"/>
                    <a:pt x="1846072" y="1401445"/>
                    <a:pt x="1856613" y="1396111"/>
                  </a:cubicBezTo>
                  <a:cubicBezTo>
                    <a:pt x="1919859" y="1364361"/>
                    <a:pt x="1983232" y="1332611"/>
                    <a:pt x="2046478" y="1300861"/>
                  </a:cubicBezTo>
                  <a:cubicBezTo>
                    <a:pt x="2146681" y="1248029"/>
                    <a:pt x="2246884" y="1195070"/>
                    <a:pt x="2357628" y="1142238"/>
                  </a:cubicBezTo>
                  <a:cubicBezTo>
                    <a:pt x="2389251" y="1126363"/>
                    <a:pt x="2389251" y="1126363"/>
                    <a:pt x="2389251" y="1126363"/>
                  </a:cubicBezTo>
                  <a:cubicBezTo>
                    <a:pt x="2352294" y="1121029"/>
                    <a:pt x="2352294" y="1121029"/>
                    <a:pt x="2352294" y="1121029"/>
                  </a:cubicBezTo>
                  <a:cubicBezTo>
                    <a:pt x="2336419" y="1121029"/>
                    <a:pt x="2331212" y="1115695"/>
                    <a:pt x="2320671" y="1115695"/>
                  </a:cubicBezTo>
                  <a:cubicBezTo>
                    <a:pt x="2315337" y="1115695"/>
                    <a:pt x="2310130" y="1115695"/>
                    <a:pt x="2304796" y="1115695"/>
                  </a:cubicBezTo>
                  <a:cubicBezTo>
                    <a:pt x="2204593" y="1115695"/>
                    <a:pt x="2104390" y="1121029"/>
                    <a:pt x="2009394" y="1121029"/>
                  </a:cubicBezTo>
                  <a:cubicBezTo>
                    <a:pt x="1919732" y="1121029"/>
                    <a:pt x="1830070" y="1115695"/>
                    <a:pt x="1740408" y="1115695"/>
                  </a:cubicBezTo>
                  <a:cubicBezTo>
                    <a:pt x="1735074" y="1115695"/>
                    <a:pt x="1735074" y="1115695"/>
                    <a:pt x="1735074" y="1115695"/>
                  </a:cubicBezTo>
                  <a:cubicBezTo>
                    <a:pt x="1708658" y="1115695"/>
                    <a:pt x="1682369" y="1121029"/>
                    <a:pt x="1661287" y="1131570"/>
                  </a:cubicBezTo>
                  <a:cubicBezTo>
                    <a:pt x="1640205" y="1147445"/>
                    <a:pt x="1624330" y="1163320"/>
                    <a:pt x="1608582" y="1184402"/>
                  </a:cubicBezTo>
                  <a:cubicBezTo>
                    <a:pt x="1603248" y="1189736"/>
                    <a:pt x="1603248" y="1189736"/>
                    <a:pt x="1603248" y="1189736"/>
                  </a:cubicBezTo>
                  <a:cubicBezTo>
                    <a:pt x="1613789" y="1200277"/>
                    <a:pt x="1613789" y="1200277"/>
                    <a:pt x="1613789" y="1200277"/>
                  </a:cubicBezTo>
                  <a:cubicBezTo>
                    <a:pt x="1619123" y="1189736"/>
                    <a:pt x="1619123" y="1189736"/>
                    <a:pt x="1619123" y="1189736"/>
                  </a:cubicBezTo>
                  <a:cubicBezTo>
                    <a:pt x="1629664" y="1195070"/>
                    <a:pt x="1629664" y="1195070"/>
                    <a:pt x="1629664" y="1195070"/>
                  </a:cubicBezTo>
                  <a:cubicBezTo>
                    <a:pt x="1640205" y="1173861"/>
                    <a:pt x="1656080" y="1163320"/>
                    <a:pt x="1671828" y="1152779"/>
                  </a:cubicBezTo>
                  <a:cubicBezTo>
                    <a:pt x="1692910" y="1142238"/>
                    <a:pt x="1708785" y="1136904"/>
                    <a:pt x="1735074" y="1136904"/>
                  </a:cubicBezTo>
                  <a:cubicBezTo>
                    <a:pt x="1740408" y="1136904"/>
                    <a:pt x="1740408" y="1136904"/>
                    <a:pt x="1740408" y="1136904"/>
                  </a:cubicBezTo>
                  <a:cubicBezTo>
                    <a:pt x="1830070" y="1136904"/>
                    <a:pt x="1919732" y="1142238"/>
                    <a:pt x="2009394" y="1142238"/>
                  </a:cubicBezTo>
                  <a:cubicBezTo>
                    <a:pt x="2104390" y="1142238"/>
                    <a:pt x="2204593" y="1136904"/>
                    <a:pt x="2304796" y="1136904"/>
                  </a:cubicBezTo>
                  <a:cubicBezTo>
                    <a:pt x="2310130" y="1136904"/>
                    <a:pt x="2315337" y="1136904"/>
                    <a:pt x="2320671" y="1136904"/>
                  </a:cubicBezTo>
                  <a:cubicBezTo>
                    <a:pt x="2326005" y="1136904"/>
                    <a:pt x="2331212" y="1142238"/>
                    <a:pt x="2352294" y="1142238"/>
                  </a:cubicBezTo>
                  <a:cubicBezTo>
                    <a:pt x="2352294" y="1131697"/>
                    <a:pt x="2352294" y="1131697"/>
                    <a:pt x="2352294" y="1131697"/>
                  </a:cubicBezTo>
                  <a:cubicBezTo>
                    <a:pt x="2346960" y="1121156"/>
                    <a:pt x="2346960" y="1121156"/>
                    <a:pt x="2346960" y="1121156"/>
                  </a:cubicBezTo>
                  <a:cubicBezTo>
                    <a:pt x="2236216" y="1179322"/>
                    <a:pt x="2136013" y="1232154"/>
                    <a:pt x="2035810" y="1279779"/>
                  </a:cubicBezTo>
                  <a:cubicBezTo>
                    <a:pt x="1972564" y="1316736"/>
                    <a:pt x="1909191" y="1348486"/>
                    <a:pt x="1845945" y="1380236"/>
                  </a:cubicBezTo>
                  <a:cubicBezTo>
                    <a:pt x="1840611" y="1380236"/>
                    <a:pt x="1835404" y="1380236"/>
                    <a:pt x="1830070" y="1380236"/>
                  </a:cubicBezTo>
                  <a:cubicBezTo>
                    <a:pt x="1830070" y="1380236"/>
                    <a:pt x="1824736" y="1380236"/>
                    <a:pt x="1824736" y="1380236"/>
                  </a:cubicBezTo>
                  <a:cubicBezTo>
                    <a:pt x="1756156" y="1316736"/>
                    <a:pt x="1692910" y="1248029"/>
                    <a:pt x="1624330" y="1184529"/>
                  </a:cubicBezTo>
                  <a:cubicBezTo>
                    <a:pt x="1618996" y="1189863"/>
                    <a:pt x="1618996" y="1189863"/>
                    <a:pt x="1618996" y="1189863"/>
                  </a:cubicBezTo>
                  <a:cubicBezTo>
                    <a:pt x="1629537" y="1195197"/>
                    <a:pt x="1629537" y="1195197"/>
                    <a:pt x="1629537" y="1195197"/>
                  </a:cubicBezTo>
                  <a:lnTo>
                    <a:pt x="1618996" y="1189863"/>
                  </a:lnTo>
                  <a:close/>
                  <a:moveTo>
                    <a:pt x="5569712" y="1845564"/>
                  </a:moveTo>
                  <a:cubicBezTo>
                    <a:pt x="5569712" y="1835023"/>
                    <a:pt x="5569712" y="1835023"/>
                    <a:pt x="5569712" y="1835023"/>
                  </a:cubicBezTo>
                  <a:cubicBezTo>
                    <a:pt x="5369306" y="1871980"/>
                    <a:pt x="5184648" y="1903730"/>
                    <a:pt x="4989449" y="1940814"/>
                  </a:cubicBezTo>
                  <a:cubicBezTo>
                    <a:pt x="4978908" y="1940814"/>
                    <a:pt x="4978908" y="1940814"/>
                    <a:pt x="4978908" y="1940814"/>
                  </a:cubicBezTo>
                  <a:cubicBezTo>
                    <a:pt x="4984242" y="1951355"/>
                    <a:pt x="4984242" y="1951355"/>
                    <a:pt x="4984242" y="1951355"/>
                  </a:cubicBezTo>
                  <a:cubicBezTo>
                    <a:pt x="5026406" y="2062353"/>
                    <a:pt x="5073904" y="2162937"/>
                    <a:pt x="5116068" y="2273935"/>
                  </a:cubicBezTo>
                  <a:cubicBezTo>
                    <a:pt x="5126609" y="2284476"/>
                    <a:pt x="5126609" y="2284476"/>
                    <a:pt x="5126609" y="2284476"/>
                  </a:cubicBezTo>
                  <a:cubicBezTo>
                    <a:pt x="5137150" y="2273935"/>
                    <a:pt x="5137150" y="2273935"/>
                    <a:pt x="5137150" y="2273935"/>
                  </a:cubicBezTo>
                  <a:cubicBezTo>
                    <a:pt x="5284851" y="2136394"/>
                    <a:pt x="5427218" y="1998980"/>
                    <a:pt x="5574919" y="1850898"/>
                  </a:cubicBezTo>
                  <a:cubicBezTo>
                    <a:pt x="5601335" y="1829689"/>
                    <a:pt x="5601335" y="1829689"/>
                    <a:pt x="5601335" y="1829689"/>
                  </a:cubicBezTo>
                  <a:cubicBezTo>
                    <a:pt x="5569712" y="1835023"/>
                    <a:pt x="5569712" y="1835023"/>
                    <a:pt x="5569712" y="1835023"/>
                  </a:cubicBezTo>
                  <a:cubicBezTo>
                    <a:pt x="5569712" y="1845564"/>
                    <a:pt x="5569712" y="1845564"/>
                    <a:pt x="5569712" y="1845564"/>
                  </a:cubicBezTo>
                  <a:cubicBezTo>
                    <a:pt x="5564378" y="1835023"/>
                    <a:pt x="5564378" y="1835023"/>
                    <a:pt x="5564378" y="1835023"/>
                  </a:cubicBezTo>
                  <a:cubicBezTo>
                    <a:pt x="5411470" y="1983105"/>
                    <a:pt x="5268976" y="2120646"/>
                    <a:pt x="5121275" y="2263394"/>
                  </a:cubicBezTo>
                  <a:cubicBezTo>
                    <a:pt x="5126609" y="2268728"/>
                    <a:pt x="5126609" y="2268728"/>
                    <a:pt x="5126609" y="2268728"/>
                  </a:cubicBezTo>
                  <a:cubicBezTo>
                    <a:pt x="5137150" y="2263394"/>
                    <a:pt x="5137150" y="2263394"/>
                    <a:pt x="5137150" y="2263394"/>
                  </a:cubicBezTo>
                  <a:cubicBezTo>
                    <a:pt x="5094986" y="2157603"/>
                    <a:pt x="5047488" y="2051812"/>
                    <a:pt x="5005324" y="1946148"/>
                  </a:cubicBezTo>
                  <a:cubicBezTo>
                    <a:pt x="4994783" y="1946148"/>
                    <a:pt x="4994783" y="1946148"/>
                    <a:pt x="4994783" y="1946148"/>
                  </a:cubicBezTo>
                  <a:cubicBezTo>
                    <a:pt x="4994783" y="1956689"/>
                    <a:pt x="4994783" y="1956689"/>
                    <a:pt x="4994783" y="1956689"/>
                  </a:cubicBezTo>
                  <a:cubicBezTo>
                    <a:pt x="5184648" y="1924939"/>
                    <a:pt x="5374513" y="1893189"/>
                    <a:pt x="5569712" y="1856232"/>
                  </a:cubicBezTo>
                  <a:cubicBezTo>
                    <a:pt x="5569712" y="1845691"/>
                    <a:pt x="5569712" y="1845691"/>
                    <a:pt x="5569712" y="1845691"/>
                  </a:cubicBezTo>
                  <a:cubicBezTo>
                    <a:pt x="5564378" y="1835150"/>
                    <a:pt x="5564378" y="1835150"/>
                    <a:pt x="5564378" y="1835150"/>
                  </a:cubicBezTo>
                  <a:lnTo>
                    <a:pt x="5569712" y="1845691"/>
                  </a:lnTo>
                  <a:close/>
                  <a:moveTo>
                    <a:pt x="2858770" y="2178812"/>
                  </a:moveTo>
                  <a:cubicBezTo>
                    <a:pt x="2864104" y="2189353"/>
                    <a:pt x="2864104" y="2189353"/>
                    <a:pt x="2864104" y="2189353"/>
                  </a:cubicBezTo>
                  <a:cubicBezTo>
                    <a:pt x="2943225" y="2109978"/>
                    <a:pt x="3022346" y="2035937"/>
                    <a:pt x="3101467" y="1961896"/>
                  </a:cubicBezTo>
                  <a:cubicBezTo>
                    <a:pt x="3106801" y="1951355"/>
                    <a:pt x="3112008" y="1940687"/>
                    <a:pt x="3112008" y="1930146"/>
                  </a:cubicBezTo>
                  <a:cubicBezTo>
                    <a:pt x="3112008" y="1914271"/>
                    <a:pt x="3101467" y="1898396"/>
                    <a:pt x="3085592" y="1887855"/>
                  </a:cubicBezTo>
                  <a:cubicBezTo>
                    <a:pt x="3017012" y="1850898"/>
                    <a:pt x="2948432" y="1819148"/>
                    <a:pt x="2885186" y="1787398"/>
                  </a:cubicBezTo>
                  <a:cubicBezTo>
                    <a:pt x="2874645" y="1782064"/>
                    <a:pt x="2869311" y="1782064"/>
                    <a:pt x="2858770" y="1782064"/>
                  </a:cubicBezTo>
                  <a:cubicBezTo>
                    <a:pt x="2853436" y="1782064"/>
                    <a:pt x="2848229" y="1782064"/>
                    <a:pt x="2848229" y="1782064"/>
                  </a:cubicBezTo>
                  <a:cubicBezTo>
                    <a:pt x="2779649" y="1819021"/>
                    <a:pt x="2716403" y="1856105"/>
                    <a:pt x="2647823" y="1898396"/>
                  </a:cubicBezTo>
                  <a:cubicBezTo>
                    <a:pt x="2631948" y="1908937"/>
                    <a:pt x="2631948" y="1908937"/>
                    <a:pt x="2631948" y="1908937"/>
                  </a:cubicBezTo>
                  <a:cubicBezTo>
                    <a:pt x="2647823" y="1914271"/>
                    <a:pt x="2647823" y="1914271"/>
                    <a:pt x="2647823" y="1914271"/>
                  </a:cubicBezTo>
                  <a:cubicBezTo>
                    <a:pt x="2753360" y="1977771"/>
                    <a:pt x="2816606" y="2067687"/>
                    <a:pt x="2848229" y="2184019"/>
                  </a:cubicBezTo>
                  <a:cubicBezTo>
                    <a:pt x="2853563" y="2199894"/>
                    <a:pt x="2853563" y="2199894"/>
                    <a:pt x="2853563" y="2199894"/>
                  </a:cubicBezTo>
                  <a:cubicBezTo>
                    <a:pt x="2864104" y="2189353"/>
                    <a:pt x="2864104" y="2189353"/>
                    <a:pt x="2864104" y="2189353"/>
                  </a:cubicBezTo>
                  <a:cubicBezTo>
                    <a:pt x="2858770" y="2178812"/>
                    <a:pt x="2858770" y="2178812"/>
                    <a:pt x="2858770" y="2178812"/>
                  </a:cubicBezTo>
                  <a:cubicBezTo>
                    <a:pt x="2869311" y="2178812"/>
                    <a:pt x="2869311" y="2178812"/>
                    <a:pt x="2869311" y="2178812"/>
                  </a:cubicBezTo>
                  <a:cubicBezTo>
                    <a:pt x="2837688" y="2057146"/>
                    <a:pt x="2769108" y="1962023"/>
                    <a:pt x="2658364" y="1898523"/>
                  </a:cubicBezTo>
                  <a:cubicBezTo>
                    <a:pt x="2653030" y="1909064"/>
                    <a:pt x="2653030" y="1909064"/>
                    <a:pt x="2653030" y="1909064"/>
                  </a:cubicBezTo>
                  <a:cubicBezTo>
                    <a:pt x="2658364" y="1914398"/>
                    <a:pt x="2658364" y="1914398"/>
                    <a:pt x="2658364" y="1914398"/>
                  </a:cubicBezTo>
                  <a:cubicBezTo>
                    <a:pt x="2726944" y="1877441"/>
                    <a:pt x="2790190" y="1840357"/>
                    <a:pt x="2853563" y="1803400"/>
                  </a:cubicBezTo>
                  <a:cubicBezTo>
                    <a:pt x="2853563" y="1798066"/>
                    <a:pt x="2853563" y="1798066"/>
                    <a:pt x="2853563" y="1798066"/>
                  </a:cubicBezTo>
                  <a:cubicBezTo>
                    <a:pt x="2853563" y="1803400"/>
                    <a:pt x="2853563" y="1803400"/>
                    <a:pt x="2853563" y="1803400"/>
                  </a:cubicBezTo>
                  <a:cubicBezTo>
                    <a:pt x="2853563" y="1798066"/>
                    <a:pt x="2853563" y="1798066"/>
                    <a:pt x="2853563" y="1798066"/>
                  </a:cubicBezTo>
                  <a:cubicBezTo>
                    <a:pt x="2853563" y="1803400"/>
                    <a:pt x="2853563" y="1803400"/>
                    <a:pt x="2853563" y="1803400"/>
                  </a:cubicBezTo>
                  <a:cubicBezTo>
                    <a:pt x="2858897" y="1803400"/>
                    <a:pt x="2858897" y="1803400"/>
                    <a:pt x="2858897" y="1803400"/>
                  </a:cubicBezTo>
                  <a:cubicBezTo>
                    <a:pt x="2858897" y="1803400"/>
                    <a:pt x="2869438" y="1803400"/>
                    <a:pt x="2874772" y="1808734"/>
                  </a:cubicBezTo>
                  <a:cubicBezTo>
                    <a:pt x="2943352" y="1840484"/>
                    <a:pt x="3006598" y="1872234"/>
                    <a:pt x="3075178" y="1903984"/>
                  </a:cubicBezTo>
                  <a:cubicBezTo>
                    <a:pt x="3085719" y="1909318"/>
                    <a:pt x="3091053" y="1919859"/>
                    <a:pt x="3091053" y="1930400"/>
                  </a:cubicBezTo>
                  <a:cubicBezTo>
                    <a:pt x="3091053" y="1935734"/>
                    <a:pt x="3091053" y="1940941"/>
                    <a:pt x="3085719" y="1946275"/>
                  </a:cubicBezTo>
                  <a:cubicBezTo>
                    <a:pt x="3006598" y="2020316"/>
                    <a:pt x="2932811" y="2094357"/>
                    <a:pt x="2848356" y="2173732"/>
                  </a:cubicBezTo>
                  <a:cubicBezTo>
                    <a:pt x="2858897" y="2179066"/>
                    <a:pt x="2858897" y="2179066"/>
                    <a:pt x="2858897" y="2179066"/>
                  </a:cubicBezTo>
                  <a:cubicBezTo>
                    <a:pt x="2869438" y="2179066"/>
                    <a:pt x="2869438" y="2179066"/>
                    <a:pt x="2869438" y="2179066"/>
                  </a:cubicBezTo>
                  <a:lnTo>
                    <a:pt x="2858897" y="2179066"/>
                  </a:lnTo>
                  <a:close/>
                  <a:moveTo>
                    <a:pt x="3106801" y="1978152"/>
                  </a:moveTo>
                  <a:cubicBezTo>
                    <a:pt x="3101467" y="1967611"/>
                    <a:pt x="3101467" y="1967611"/>
                    <a:pt x="3101467" y="1967611"/>
                  </a:cubicBezTo>
                  <a:cubicBezTo>
                    <a:pt x="3101467" y="1967611"/>
                    <a:pt x="3101467" y="1972945"/>
                    <a:pt x="3096133" y="1972945"/>
                  </a:cubicBezTo>
                  <a:cubicBezTo>
                    <a:pt x="3090799" y="1972945"/>
                    <a:pt x="3090799" y="1972945"/>
                    <a:pt x="3090799" y="1972945"/>
                  </a:cubicBezTo>
                  <a:cubicBezTo>
                    <a:pt x="3011678" y="2046986"/>
                    <a:pt x="2937891" y="2115693"/>
                    <a:pt x="2863977" y="2184527"/>
                  </a:cubicBezTo>
                  <a:cubicBezTo>
                    <a:pt x="2858643" y="2189861"/>
                    <a:pt x="2858643" y="2195068"/>
                    <a:pt x="2853436" y="2200402"/>
                  </a:cubicBezTo>
                  <a:cubicBezTo>
                    <a:pt x="2853436" y="2205736"/>
                    <a:pt x="2853436" y="2210943"/>
                    <a:pt x="2853436" y="2216277"/>
                  </a:cubicBezTo>
                  <a:cubicBezTo>
                    <a:pt x="2853436" y="2221611"/>
                    <a:pt x="2853436" y="2221611"/>
                    <a:pt x="2853436" y="2221611"/>
                  </a:cubicBezTo>
                  <a:cubicBezTo>
                    <a:pt x="2863977" y="2216277"/>
                    <a:pt x="2863977" y="2216277"/>
                    <a:pt x="2863977" y="2216277"/>
                  </a:cubicBezTo>
                  <a:cubicBezTo>
                    <a:pt x="2853436" y="2221611"/>
                    <a:pt x="2853436" y="2221611"/>
                    <a:pt x="2853436" y="2221611"/>
                  </a:cubicBezTo>
                  <a:cubicBezTo>
                    <a:pt x="2853436" y="2232152"/>
                    <a:pt x="2853436" y="2248027"/>
                    <a:pt x="2853436" y="2258568"/>
                  </a:cubicBezTo>
                  <a:cubicBezTo>
                    <a:pt x="2853436" y="2332609"/>
                    <a:pt x="2837561" y="2401316"/>
                    <a:pt x="2800731" y="2470150"/>
                  </a:cubicBezTo>
                  <a:cubicBezTo>
                    <a:pt x="2784856" y="2496566"/>
                    <a:pt x="2784856" y="2496566"/>
                    <a:pt x="2784856" y="2496566"/>
                  </a:cubicBezTo>
                  <a:cubicBezTo>
                    <a:pt x="2811272" y="2486025"/>
                    <a:pt x="2811272" y="2486025"/>
                    <a:pt x="2811272" y="2486025"/>
                  </a:cubicBezTo>
                  <a:cubicBezTo>
                    <a:pt x="2827147" y="2480691"/>
                    <a:pt x="2832354" y="2475484"/>
                    <a:pt x="2842895" y="2475484"/>
                  </a:cubicBezTo>
                  <a:cubicBezTo>
                    <a:pt x="2932557" y="2427859"/>
                    <a:pt x="3022219" y="2385568"/>
                    <a:pt x="3117215" y="2337943"/>
                  </a:cubicBezTo>
                  <a:cubicBezTo>
                    <a:pt x="3122549" y="2332609"/>
                    <a:pt x="3133090" y="2327402"/>
                    <a:pt x="3138297" y="2322068"/>
                  </a:cubicBezTo>
                  <a:cubicBezTo>
                    <a:pt x="3143504" y="2316734"/>
                    <a:pt x="3148838" y="2306193"/>
                    <a:pt x="3143631" y="2295652"/>
                  </a:cubicBezTo>
                  <a:cubicBezTo>
                    <a:pt x="3143631" y="2290318"/>
                    <a:pt x="3143631" y="2290318"/>
                    <a:pt x="3143631" y="2285111"/>
                  </a:cubicBezTo>
                  <a:cubicBezTo>
                    <a:pt x="3133090" y="2184654"/>
                    <a:pt x="3127756" y="2084197"/>
                    <a:pt x="3117215" y="1978406"/>
                  </a:cubicBezTo>
                  <a:cubicBezTo>
                    <a:pt x="3111881" y="1967865"/>
                    <a:pt x="3111881" y="1967865"/>
                    <a:pt x="3111881" y="1967865"/>
                  </a:cubicBezTo>
                  <a:cubicBezTo>
                    <a:pt x="3101340" y="1967865"/>
                    <a:pt x="3101340" y="1967865"/>
                    <a:pt x="3101340" y="1967865"/>
                  </a:cubicBezTo>
                  <a:cubicBezTo>
                    <a:pt x="3106674" y="1978406"/>
                    <a:pt x="3106674" y="1978406"/>
                    <a:pt x="3106674" y="1978406"/>
                  </a:cubicBezTo>
                  <a:cubicBezTo>
                    <a:pt x="3096133" y="1983740"/>
                    <a:pt x="3096133" y="1983740"/>
                    <a:pt x="3096133" y="1983740"/>
                  </a:cubicBezTo>
                  <a:cubicBezTo>
                    <a:pt x="3106674" y="2084197"/>
                    <a:pt x="3112008" y="2184654"/>
                    <a:pt x="3122549" y="2285111"/>
                  </a:cubicBezTo>
                  <a:cubicBezTo>
                    <a:pt x="3122549" y="2290445"/>
                    <a:pt x="3122549" y="2290445"/>
                    <a:pt x="3122549" y="2295652"/>
                  </a:cubicBezTo>
                  <a:cubicBezTo>
                    <a:pt x="3122549" y="2300859"/>
                    <a:pt x="3122549" y="2306193"/>
                    <a:pt x="3122549" y="2311527"/>
                  </a:cubicBezTo>
                  <a:cubicBezTo>
                    <a:pt x="3117215" y="2311527"/>
                    <a:pt x="3112008" y="2316861"/>
                    <a:pt x="3106674" y="2322068"/>
                  </a:cubicBezTo>
                  <a:cubicBezTo>
                    <a:pt x="3011678" y="2364359"/>
                    <a:pt x="2922016" y="2411984"/>
                    <a:pt x="2832354" y="2454275"/>
                  </a:cubicBezTo>
                  <a:cubicBezTo>
                    <a:pt x="2827020" y="2459609"/>
                    <a:pt x="2821813" y="2459609"/>
                    <a:pt x="2805938" y="2464816"/>
                  </a:cubicBezTo>
                  <a:cubicBezTo>
                    <a:pt x="2805938" y="2475357"/>
                    <a:pt x="2805938" y="2475357"/>
                    <a:pt x="2805938" y="2475357"/>
                  </a:cubicBezTo>
                  <a:cubicBezTo>
                    <a:pt x="2816479" y="2480691"/>
                    <a:pt x="2816479" y="2480691"/>
                    <a:pt x="2816479" y="2480691"/>
                  </a:cubicBezTo>
                  <a:cubicBezTo>
                    <a:pt x="2858643" y="2406650"/>
                    <a:pt x="2874518" y="2337943"/>
                    <a:pt x="2874518" y="2258568"/>
                  </a:cubicBezTo>
                  <a:cubicBezTo>
                    <a:pt x="2874518" y="2248027"/>
                    <a:pt x="2874518" y="2232152"/>
                    <a:pt x="2874518" y="2216277"/>
                  </a:cubicBezTo>
                  <a:cubicBezTo>
                    <a:pt x="2869184" y="2216277"/>
                    <a:pt x="2869184" y="2216277"/>
                    <a:pt x="2869184" y="2216277"/>
                  </a:cubicBezTo>
                  <a:cubicBezTo>
                    <a:pt x="2874518" y="2216277"/>
                    <a:pt x="2874518" y="2216277"/>
                    <a:pt x="2874518" y="2216277"/>
                  </a:cubicBezTo>
                  <a:cubicBezTo>
                    <a:pt x="2869184" y="2216277"/>
                    <a:pt x="2869184" y="2216277"/>
                    <a:pt x="2869184" y="2216277"/>
                  </a:cubicBezTo>
                  <a:cubicBezTo>
                    <a:pt x="2874518" y="2216277"/>
                    <a:pt x="2874518" y="2216277"/>
                    <a:pt x="2874518" y="2216277"/>
                  </a:cubicBezTo>
                  <a:cubicBezTo>
                    <a:pt x="2874518" y="2216277"/>
                    <a:pt x="2874518" y="2210943"/>
                    <a:pt x="2874518" y="2210943"/>
                  </a:cubicBezTo>
                  <a:cubicBezTo>
                    <a:pt x="2874518" y="2205609"/>
                    <a:pt x="2879852" y="2205609"/>
                    <a:pt x="2879852" y="2200402"/>
                  </a:cubicBezTo>
                  <a:cubicBezTo>
                    <a:pt x="2953639" y="2131695"/>
                    <a:pt x="3027553" y="2062861"/>
                    <a:pt x="3101340" y="1988820"/>
                  </a:cubicBezTo>
                  <a:cubicBezTo>
                    <a:pt x="3096006" y="1983486"/>
                    <a:pt x="3096006" y="1983486"/>
                    <a:pt x="3096006" y="1983486"/>
                  </a:cubicBezTo>
                  <a:cubicBezTo>
                    <a:pt x="3101340" y="1994027"/>
                    <a:pt x="3101340" y="1994027"/>
                    <a:pt x="3101340" y="1994027"/>
                  </a:cubicBezTo>
                  <a:cubicBezTo>
                    <a:pt x="3101340" y="1988693"/>
                    <a:pt x="3101340" y="1988693"/>
                    <a:pt x="3101340" y="1988693"/>
                  </a:cubicBezTo>
                  <a:cubicBezTo>
                    <a:pt x="3096006" y="1983359"/>
                    <a:pt x="3096006" y="1983359"/>
                    <a:pt x="3096006" y="1983359"/>
                  </a:cubicBezTo>
                  <a:cubicBezTo>
                    <a:pt x="3101340" y="1993900"/>
                    <a:pt x="3101340" y="1993900"/>
                    <a:pt x="3101340" y="1993900"/>
                  </a:cubicBezTo>
                  <a:cubicBezTo>
                    <a:pt x="3101340" y="1988566"/>
                    <a:pt x="3101340" y="1988566"/>
                    <a:pt x="3101340" y="1988566"/>
                  </a:cubicBezTo>
                  <a:cubicBezTo>
                    <a:pt x="3101340" y="1993900"/>
                    <a:pt x="3101340" y="1993900"/>
                    <a:pt x="3101340" y="1993900"/>
                  </a:cubicBezTo>
                  <a:cubicBezTo>
                    <a:pt x="3101340" y="1988566"/>
                    <a:pt x="3101340" y="1988566"/>
                    <a:pt x="3101340" y="1988566"/>
                  </a:cubicBezTo>
                  <a:cubicBezTo>
                    <a:pt x="3101340" y="1993900"/>
                    <a:pt x="3101340" y="1993900"/>
                    <a:pt x="3101340" y="1993900"/>
                  </a:cubicBezTo>
                  <a:cubicBezTo>
                    <a:pt x="3101340" y="1993900"/>
                    <a:pt x="3101340" y="1988566"/>
                    <a:pt x="3106674" y="1988566"/>
                  </a:cubicBezTo>
                  <a:cubicBezTo>
                    <a:pt x="3106674" y="1978025"/>
                    <a:pt x="3106674" y="1978025"/>
                    <a:pt x="3106674" y="1978025"/>
                  </a:cubicBezTo>
                  <a:cubicBezTo>
                    <a:pt x="3096133" y="1983359"/>
                    <a:pt x="3096133" y="1983359"/>
                    <a:pt x="3096133" y="1983359"/>
                  </a:cubicBezTo>
                  <a:lnTo>
                    <a:pt x="3106674" y="1978025"/>
                  </a:lnTo>
                  <a:close/>
                  <a:moveTo>
                    <a:pt x="2373503" y="983615"/>
                  </a:moveTo>
                  <a:cubicBezTo>
                    <a:pt x="2378837" y="973074"/>
                    <a:pt x="2378837" y="973074"/>
                    <a:pt x="2378837" y="973074"/>
                  </a:cubicBezTo>
                  <a:cubicBezTo>
                    <a:pt x="2373503" y="973074"/>
                    <a:pt x="2373503" y="967740"/>
                    <a:pt x="2368296" y="967740"/>
                  </a:cubicBezTo>
                  <a:cubicBezTo>
                    <a:pt x="2368296" y="967740"/>
                    <a:pt x="2362962" y="967740"/>
                    <a:pt x="2362962" y="967740"/>
                  </a:cubicBezTo>
                  <a:cubicBezTo>
                    <a:pt x="2231136" y="967740"/>
                    <a:pt x="2099183" y="967740"/>
                    <a:pt x="1967357" y="967740"/>
                  </a:cubicBezTo>
                  <a:cubicBezTo>
                    <a:pt x="1925193" y="967740"/>
                    <a:pt x="1882902" y="967740"/>
                    <a:pt x="1846072" y="967740"/>
                  </a:cubicBezTo>
                  <a:cubicBezTo>
                    <a:pt x="1840738" y="967740"/>
                    <a:pt x="1835531" y="967740"/>
                    <a:pt x="1830197" y="967740"/>
                  </a:cubicBezTo>
                  <a:cubicBezTo>
                    <a:pt x="1824863" y="973074"/>
                    <a:pt x="1819656" y="973074"/>
                    <a:pt x="1814322" y="978281"/>
                  </a:cubicBezTo>
                  <a:cubicBezTo>
                    <a:pt x="1777365" y="1015238"/>
                    <a:pt x="1735201" y="1057656"/>
                    <a:pt x="1693037" y="1099947"/>
                  </a:cubicBezTo>
                  <a:cubicBezTo>
                    <a:pt x="1677162" y="1115822"/>
                    <a:pt x="1677162" y="1115822"/>
                    <a:pt x="1677162" y="1115822"/>
                  </a:cubicBezTo>
                  <a:cubicBezTo>
                    <a:pt x="1703578" y="1115822"/>
                    <a:pt x="1703578" y="1115822"/>
                    <a:pt x="1703578" y="1115822"/>
                  </a:cubicBezTo>
                  <a:cubicBezTo>
                    <a:pt x="1930400" y="1115822"/>
                    <a:pt x="2151888" y="1115822"/>
                    <a:pt x="2373503" y="1115822"/>
                  </a:cubicBezTo>
                  <a:cubicBezTo>
                    <a:pt x="2384044" y="1115822"/>
                    <a:pt x="2384044" y="1115822"/>
                    <a:pt x="2384044" y="1115822"/>
                  </a:cubicBezTo>
                  <a:cubicBezTo>
                    <a:pt x="2384044" y="1105281"/>
                    <a:pt x="2384044" y="1105281"/>
                    <a:pt x="2384044" y="1105281"/>
                  </a:cubicBezTo>
                  <a:cubicBezTo>
                    <a:pt x="2384044" y="1062990"/>
                    <a:pt x="2384044" y="1020699"/>
                    <a:pt x="2384044" y="983615"/>
                  </a:cubicBezTo>
                  <a:cubicBezTo>
                    <a:pt x="2384044" y="973074"/>
                    <a:pt x="2384044" y="973074"/>
                    <a:pt x="2384044" y="973074"/>
                  </a:cubicBezTo>
                  <a:cubicBezTo>
                    <a:pt x="2378710" y="973074"/>
                    <a:pt x="2378710" y="973074"/>
                    <a:pt x="2378710" y="973074"/>
                  </a:cubicBezTo>
                  <a:cubicBezTo>
                    <a:pt x="2373376" y="983615"/>
                    <a:pt x="2373376" y="983615"/>
                    <a:pt x="2373376" y="983615"/>
                  </a:cubicBezTo>
                  <a:cubicBezTo>
                    <a:pt x="2362835" y="983615"/>
                    <a:pt x="2362835" y="983615"/>
                    <a:pt x="2362835" y="983615"/>
                  </a:cubicBezTo>
                  <a:cubicBezTo>
                    <a:pt x="2362835" y="1020572"/>
                    <a:pt x="2362835" y="1062990"/>
                    <a:pt x="2362835" y="1105281"/>
                  </a:cubicBezTo>
                  <a:cubicBezTo>
                    <a:pt x="2373376" y="1105281"/>
                    <a:pt x="2373376" y="1105281"/>
                    <a:pt x="2373376" y="1105281"/>
                  </a:cubicBezTo>
                  <a:cubicBezTo>
                    <a:pt x="2373376" y="1094740"/>
                    <a:pt x="2373376" y="1094740"/>
                    <a:pt x="2373376" y="1094740"/>
                  </a:cubicBezTo>
                  <a:cubicBezTo>
                    <a:pt x="2151888" y="1094740"/>
                    <a:pt x="1930273" y="1094740"/>
                    <a:pt x="1703451" y="1094740"/>
                  </a:cubicBezTo>
                  <a:cubicBezTo>
                    <a:pt x="1703451" y="1105281"/>
                    <a:pt x="1703451" y="1105281"/>
                    <a:pt x="1703451" y="1105281"/>
                  </a:cubicBezTo>
                  <a:cubicBezTo>
                    <a:pt x="1708785" y="1110615"/>
                    <a:pt x="1708785" y="1110615"/>
                    <a:pt x="1708785" y="1110615"/>
                  </a:cubicBezTo>
                  <a:cubicBezTo>
                    <a:pt x="1750949" y="1068324"/>
                    <a:pt x="1787906" y="1031240"/>
                    <a:pt x="1830070" y="994283"/>
                  </a:cubicBezTo>
                  <a:cubicBezTo>
                    <a:pt x="1830070" y="994283"/>
                    <a:pt x="1830070" y="988949"/>
                    <a:pt x="1835404" y="988949"/>
                  </a:cubicBezTo>
                  <a:cubicBezTo>
                    <a:pt x="1835404" y="988949"/>
                    <a:pt x="1840738" y="988949"/>
                    <a:pt x="1845945" y="988949"/>
                  </a:cubicBezTo>
                  <a:cubicBezTo>
                    <a:pt x="1882902" y="988949"/>
                    <a:pt x="1925066" y="988949"/>
                    <a:pt x="1967230" y="988949"/>
                  </a:cubicBezTo>
                  <a:cubicBezTo>
                    <a:pt x="2099056" y="988949"/>
                    <a:pt x="2231009" y="988949"/>
                    <a:pt x="2362835" y="988949"/>
                  </a:cubicBezTo>
                  <a:cubicBezTo>
                    <a:pt x="2362835" y="988949"/>
                    <a:pt x="2368169" y="988949"/>
                    <a:pt x="2373376" y="994283"/>
                  </a:cubicBezTo>
                  <a:cubicBezTo>
                    <a:pt x="2373376" y="983742"/>
                    <a:pt x="2373376" y="983742"/>
                    <a:pt x="2373376" y="983742"/>
                  </a:cubicBezTo>
                  <a:cubicBezTo>
                    <a:pt x="2362835" y="983742"/>
                    <a:pt x="2362835" y="983742"/>
                    <a:pt x="2362835" y="983742"/>
                  </a:cubicBezTo>
                  <a:lnTo>
                    <a:pt x="2373376" y="983742"/>
                  </a:lnTo>
                  <a:close/>
                  <a:moveTo>
                    <a:pt x="2426081" y="2464435"/>
                  </a:moveTo>
                  <a:cubicBezTo>
                    <a:pt x="2426081" y="2474976"/>
                    <a:pt x="2426081" y="2474976"/>
                    <a:pt x="2426081" y="2474976"/>
                  </a:cubicBezTo>
                  <a:cubicBezTo>
                    <a:pt x="2441956" y="2474976"/>
                    <a:pt x="2463038" y="2474976"/>
                    <a:pt x="2478786" y="2474976"/>
                  </a:cubicBezTo>
                  <a:cubicBezTo>
                    <a:pt x="2494534" y="2474976"/>
                    <a:pt x="2510409" y="2474976"/>
                    <a:pt x="2531491" y="2474976"/>
                  </a:cubicBezTo>
                  <a:cubicBezTo>
                    <a:pt x="2542032" y="2474976"/>
                    <a:pt x="2547366" y="2469642"/>
                    <a:pt x="2557907" y="2464435"/>
                  </a:cubicBezTo>
                  <a:cubicBezTo>
                    <a:pt x="2600071" y="2416810"/>
                    <a:pt x="2631694" y="2390394"/>
                    <a:pt x="2647569" y="2363978"/>
                  </a:cubicBezTo>
                  <a:cubicBezTo>
                    <a:pt x="2652903" y="2348103"/>
                    <a:pt x="2658110" y="2337562"/>
                    <a:pt x="2663444" y="2321687"/>
                  </a:cubicBezTo>
                  <a:cubicBezTo>
                    <a:pt x="2663444" y="2300478"/>
                    <a:pt x="2663444" y="2284730"/>
                    <a:pt x="2663444" y="2258187"/>
                  </a:cubicBezTo>
                  <a:cubicBezTo>
                    <a:pt x="2663444" y="2242312"/>
                    <a:pt x="2663444" y="2226437"/>
                    <a:pt x="2663444" y="2210562"/>
                  </a:cubicBezTo>
                  <a:cubicBezTo>
                    <a:pt x="2658110" y="2210562"/>
                    <a:pt x="2658110" y="2210562"/>
                    <a:pt x="2658110" y="2210562"/>
                  </a:cubicBezTo>
                  <a:cubicBezTo>
                    <a:pt x="2663444" y="2210562"/>
                    <a:pt x="2663444" y="2210562"/>
                    <a:pt x="2663444" y="2210562"/>
                  </a:cubicBezTo>
                  <a:cubicBezTo>
                    <a:pt x="2658110" y="2210562"/>
                    <a:pt x="2658110" y="2210562"/>
                    <a:pt x="2658110" y="2210562"/>
                  </a:cubicBezTo>
                  <a:cubicBezTo>
                    <a:pt x="2663444" y="2210562"/>
                    <a:pt x="2663444" y="2210562"/>
                    <a:pt x="2663444" y="2210562"/>
                  </a:cubicBezTo>
                  <a:cubicBezTo>
                    <a:pt x="2663444" y="2210562"/>
                    <a:pt x="2663444" y="2205228"/>
                    <a:pt x="2663444" y="2205228"/>
                  </a:cubicBezTo>
                  <a:cubicBezTo>
                    <a:pt x="2663444" y="2205228"/>
                    <a:pt x="2663444" y="2199894"/>
                    <a:pt x="2663444" y="2199894"/>
                  </a:cubicBezTo>
                  <a:cubicBezTo>
                    <a:pt x="2663444" y="2194560"/>
                    <a:pt x="2658110" y="2189353"/>
                    <a:pt x="2658110" y="2178685"/>
                  </a:cubicBezTo>
                  <a:cubicBezTo>
                    <a:pt x="2652776" y="2173351"/>
                    <a:pt x="2652776" y="2168144"/>
                    <a:pt x="2647569" y="2162810"/>
                  </a:cubicBezTo>
                  <a:cubicBezTo>
                    <a:pt x="2621153" y="2131060"/>
                    <a:pt x="2589530" y="2104644"/>
                    <a:pt x="2557907" y="2078228"/>
                  </a:cubicBezTo>
                  <a:cubicBezTo>
                    <a:pt x="2557907" y="2072894"/>
                    <a:pt x="2552573" y="2067687"/>
                    <a:pt x="2547366" y="2067687"/>
                  </a:cubicBezTo>
                  <a:cubicBezTo>
                    <a:pt x="2542032" y="2062353"/>
                    <a:pt x="2536825" y="2057146"/>
                    <a:pt x="2531491" y="2057146"/>
                  </a:cubicBezTo>
                  <a:cubicBezTo>
                    <a:pt x="2515616" y="2057146"/>
                    <a:pt x="2499868" y="2057146"/>
                    <a:pt x="2478786" y="2057146"/>
                  </a:cubicBezTo>
                  <a:cubicBezTo>
                    <a:pt x="2462911" y="2057146"/>
                    <a:pt x="2441829" y="2057146"/>
                    <a:pt x="2426081" y="2057146"/>
                  </a:cubicBezTo>
                  <a:cubicBezTo>
                    <a:pt x="2415540" y="2057146"/>
                    <a:pt x="2415540" y="2057146"/>
                    <a:pt x="2415540" y="2057146"/>
                  </a:cubicBezTo>
                  <a:cubicBezTo>
                    <a:pt x="2415540" y="2067687"/>
                    <a:pt x="2415540" y="2067687"/>
                    <a:pt x="2415540" y="2067687"/>
                  </a:cubicBezTo>
                  <a:cubicBezTo>
                    <a:pt x="2415540" y="2205228"/>
                    <a:pt x="2415540" y="2332101"/>
                    <a:pt x="2415540" y="2464308"/>
                  </a:cubicBezTo>
                  <a:cubicBezTo>
                    <a:pt x="2415540" y="2474849"/>
                    <a:pt x="2415540" y="2474849"/>
                    <a:pt x="2415540" y="2474849"/>
                  </a:cubicBezTo>
                  <a:cubicBezTo>
                    <a:pt x="2426081" y="2474849"/>
                    <a:pt x="2426081" y="2474849"/>
                    <a:pt x="2426081" y="2474849"/>
                  </a:cubicBezTo>
                  <a:cubicBezTo>
                    <a:pt x="2426081" y="2464308"/>
                    <a:pt x="2426081" y="2464308"/>
                    <a:pt x="2426081" y="2464308"/>
                  </a:cubicBezTo>
                  <a:cubicBezTo>
                    <a:pt x="2436622" y="2464308"/>
                    <a:pt x="2436622" y="2464308"/>
                    <a:pt x="2436622" y="2464308"/>
                  </a:cubicBezTo>
                  <a:cubicBezTo>
                    <a:pt x="2436622" y="2332101"/>
                    <a:pt x="2436622" y="2205228"/>
                    <a:pt x="2436622" y="2067687"/>
                  </a:cubicBezTo>
                  <a:cubicBezTo>
                    <a:pt x="2426081" y="2067687"/>
                    <a:pt x="2426081" y="2067687"/>
                    <a:pt x="2426081" y="2067687"/>
                  </a:cubicBezTo>
                  <a:cubicBezTo>
                    <a:pt x="2426081" y="2078228"/>
                    <a:pt x="2426081" y="2078228"/>
                    <a:pt x="2426081" y="2078228"/>
                  </a:cubicBezTo>
                  <a:cubicBezTo>
                    <a:pt x="2441956" y="2078228"/>
                    <a:pt x="2463038" y="2078228"/>
                    <a:pt x="2478786" y="2078228"/>
                  </a:cubicBezTo>
                  <a:cubicBezTo>
                    <a:pt x="2499868" y="2078228"/>
                    <a:pt x="2515743" y="2078228"/>
                    <a:pt x="2531491" y="2078228"/>
                  </a:cubicBezTo>
                  <a:cubicBezTo>
                    <a:pt x="2531491" y="2078228"/>
                    <a:pt x="2531491" y="2083562"/>
                    <a:pt x="2536825" y="2083562"/>
                  </a:cubicBezTo>
                  <a:cubicBezTo>
                    <a:pt x="2536825" y="2083562"/>
                    <a:pt x="2542159" y="2088896"/>
                    <a:pt x="2547366" y="2088896"/>
                  </a:cubicBezTo>
                  <a:cubicBezTo>
                    <a:pt x="2573782" y="2120646"/>
                    <a:pt x="2605405" y="2147062"/>
                    <a:pt x="2631821" y="2178812"/>
                  </a:cubicBezTo>
                  <a:cubicBezTo>
                    <a:pt x="2631821" y="2178812"/>
                    <a:pt x="2637155" y="2184146"/>
                    <a:pt x="2637155" y="2189353"/>
                  </a:cubicBezTo>
                  <a:cubicBezTo>
                    <a:pt x="2637155" y="2194560"/>
                    <a:pt x="2642489" y="2199894"/>
                    <a:pt x="2642489" y="2205228"/>
                  </a:cubicBezTo>
                  <a:cubicBezTo>
                    <a:pt x="2653030" y="2199894"/>
                    <a:pt x="2653030" y="2199894"/>
                    <a:pt x="2653030" y="2199894"/>
                  </a:cubicBezTo>
                  <a:cubicBezTo>
                    <a:pt x="2642489" y="2205228"/>
                    <a:pt x="2642489" y="2205228"/>
                    <a:pt x="2642489" y="2205228"/>
                  </a:cubicBezTo>
                  <a:cubicBezTo>
                    <a:pt x="2647823" y="2205228"/>
                    <a:pt x="2647823" y="2205228"/>
                    <a:pt x="2647823" y="2205228"/>
                  </a:cubicBezTo>
                  <a:cubicBezTo>
                    <a:pt x="2642489" y="2205228"/>
                    <a:pt x="2642489" y="2205228"/>
                    <a:pt x="2642489" y="2205228"/>
                  </a:cubicBezTo>
                  <a:cubicBezTo>
                    <a:pt x="2647823" y="2205228"/>
                    <a:pt x="2647823" y="2205228"/>
                    <a:pt x="2647823" y="2205228"/>
                  </a:cubicBezTo>
                  <a:cubicBezTo>
                    <a:pt x="2642489" y="2205228"/>
                    <a:pt x="2642489" y="2205228"/>
                    <a:pt x="2642489" y="2205228"/>
                  </a:cubicBezTo>
                  <a:cubicBezTo>
                    <a:pt x="2642489" y="2205228"/>
                    <a:pt x="2642489" y="2205228"/>
                    <a:pt x="2642489" y="2210562"/>
                  </a:cubicBezTo>
                  <a:cubicBezTo>
                    <a:pt x="2653030" y="2210562"/>
                    <a:pt x="2653030" y="2210562"/>
                    <a:pt x="2653030" y="2210562"/>
                  </a:cubicBezTo>
                  <a:cubicBezTo>
                    <a:pt x="2642489" y="2210562"/>
                    <a:pt x="2642489" y="2210562"/>
                    <a:pt x="2642489" y="2210562"/>
                  </a:cubicBezTo>
                  <a:cubicBezTo>
                    <a:pt x="2642489" y="2226437"/>
                    <a:pt x="2642489" y="2242312"/>
                    <a:pt x="2642489" y="2258187"/>
                  </a:cubicBezTo>
                  <a:cubicBezTo>
                    <a:pt x="2642489" y="2284603"/>
                    <a:pt x="2642489" y="2300478"/>
                    <a:pt x="2642489" y="2316353"/>
                  </a:cubicBezTo>
                  <a:cubicBezTo>
                    <a:pt x="2637155" y="2337562"/>
                    <a:pt x="2631948" y="2353310"/>
                    <a:pt x="2616073" y="2374519"/>
                  </a:cubicBezTo>
                  <a:cubicBezTo>
                    <a:pt x="2600198" y="2390394"/>
                    <a:pt x="2573909" y="2411476"/>
                    <a:pt x="2542286" y="2448560"/>
                  </a:cubicBezTo>
                  <a:cubicBezTo>
                    <a:pt x="2536952" y="2448560"/>
                    <a:pt x="2531745" y="2453894"/>
                    <a:pt x="2526411" y="2453894"/>
                  </a:cubicBezTo>
                  <a:cubicBezTo>
                    <a:pt x="2510536" y="2453894"/>
                    <a:pt x="2494788" y="2453894"/>
                    <a:pt x="2478913" y="2453894"/>
                  </a:cubicBezTo>
                  <a:cubicBezTo>
                    <a:pt x="2463038" y="2453894"/>
                    <a:pt x="2441956" y="2453894"/>
                    <a:pt x="2426208" y="2453894"/>
                  </a:cubicBezTo>
                  <a:cubicBezTo>
                    <a:pt x="2426208" y="2464435"/>
                    <a:pt x="2426208" y="2464435"/>
                    <a:pt x="2426208" y="2464435"/>
                  </a:cubicBezTo>
                  <a:cubicBezTo>
                    <a:pt x="2436749" y="2464435"/>
                    <a:pt x="2436749" y="2464435"/>
                    <a:pt x="2436749" y="2464435"/>
                  </a:cubicBezTo>
                  <a:lnTo>
                    <a:pt x="2426208" y="2464435"/>
                  </a:lnTo>
                  <a:close/>
                  <a:moveTo>
                    <a:pt x="6223889" y="1464945"/>
                  </a:moveTo>
                  <a:cubicBezTo>
                    <a:pt x="6234430" y="1459611"/>
                    <a:pt x="6234430" y="1459611"/>
                    <a:pt x="6234430" y="1459611"/>
                  </a:cubicBezTo>
                  <a:cubicBezTo>
                    <a:pt x="6223889" y="1449070"/>
                    <a:pt x="6223889" y="1443736"/>
                    <a:pt x="6218555" y="1438402"/>
                  </a:cubicBezTo>
                  <a:cubicBezTo>
                    <a:pt x="6144768" y="1337945"/>
                    <a:pt x="6065647" y="1242695"/>
                    <a:pt x="5991733" y="1137031"/>
                  </a:cubicBezTo>
                  <a:cubicBezTo>
                    <a:pt x="5923153" y="1036574"/>
                    <a:pt x="5838825" y="957199"/>
                    <a:pt x="5722747" y="914908"/>
                  </a:cubicBezTo>
                  <a:cubicBezTo>
                    <a:pt x="5706872" y="909574"/>
                    <a:pt x="5691124" y="899033"/>
                    <a:pt x="5680583" y="893699"/>
                  </a:cubicBezTo>
                  <a:cubicBezTo>
                    <a:pt x="5643626" y="877824"/>
                    <a:pt x="5643626" y="877824"/>
                    <a:pt x="5643626" y="877824"/>
                  </a:cubicBezTo>
                  <a:cubicBezTo>
                    <a:pt x="5664708" y="909574"/>
                    <a:pt x="5664708" y="909574"/>
                    <a:pt x="5664708" y="909574"/>
                  </a:cubicBezTo>
                  <a:cubicBezTo>
                    <a:pt x="5780786" y="1084072"/>
                    <a:pt x="5896737" y="1253363"/>
                    <a:pt x="6018149" y="1417193"/>
                  </a:cubicBezTo>
                  <a:cubicBezTo>
                    <a:pt x="6023483" y="1427734"/>
                    <a:pt x="6034024" y="1438402"/>
                    <a:pt x="6049772" y="1443609"/>
                  </a:cubicBezTo>
                  <a:cubicBezTo>
                    <a:pt x="6102477" y="1454150"/>
                    <a:pt x="6160516" y="1464818"/>
                    <a:pt x="6223889" y="1475359"/>
                  </a:cubicBezTo>
                  <a:cubicBezTo>
                    <a:pt x="6244971" y="1480693"/>
                    <a:pt x="6244971" y="1480693"/>
                    <a:pt x="6244971" y="1480693"/>
                  </a:cubicBezTo>
                  <a:cubicBezTo>
                    <a:pt x="6234430" y="1459484"/>
                    <a:pt x="6234430" y="1459484"/>
                    <a:pt x="6234430" y="1459484"/>
                  </a:cubicBezTo>
                  <a:cubicBezTo>
                    <a:pt x="6223889" y="1464818"/>
                    <a:pt x="6223889" y="1464818"/>
                    <a:pt x="6223889" y="1464818"/>
                  </a:cubicBezTo>
                  <a:cubicBezTo>
                    <a:pt x="6229223" y="1454277"/>
                    <a:pt x="6229223" y="1454277"/>
                    <a:pt x="6229223" y="1454277"/>
                  </a:cubicBezTo>
                  <a:cubicBezTo>
                    <a:pt x="6165977" y="1443736"/>
                    <a:pt x="6107938" y="1433068"/>
                    <a:pt x="6055106" y="1422527"/>
                  </a:cubicBezTo>
                  <a:cubicBezTo>
                    <a:pt x="6049772" y="1422527"/>
                    <a:pt x="6039231" y="1411986"/>
                    <a:pt x="6034024" y="1406652"/>
                  </a:cubicBezTo>
                  <a:cubicBezTo>
                    <a:pt x="5917946" y="1237488"/>
                    <a:pt x="5796661" y="1068197"/>
                    <a:pt x="5680583" y="899033"/>
                  </a:cubicBezTo>
                  <a:cubicBezTo>
                    <a:pt x="5675249" y="904367"/>
                    <a:pt x="5675249" y="904367"/>
                    <a:pt x="5675249" y="904367"/>
                  </a:cubicBezTo>
                  <a:cubicBezTo>
                    <a:pt x="5669915" y="909701"/>
                    <a:pt x="5669915" y="909701"/>
                    <a:pt x="5669915" y="909701"/>
                  </a:cubicBezTo>
                  <a:cubicBezTo>
                    <a:pt x="5680456" y="920242"/>
                    <a:pt x="5696331" y="925576"/>
                    <a:pt x="5712079" y="936117"/>
                  </a:cubicBezTo>
                  <a:cubicBezTo>
                    <a:pt x="5828157" y="973074"/>
                    <a:pt x="5907278" y="1047115"/>
                    <a:pt x="5975858" y="1147699"/>
                  </a:cubicBezTo>
                  <a:cubicBezTo>
                    <a:pt x="6044438" y="1253490"/>
                    <a:pt x="6128766" y="1353947"/>
                    <a:pt x="6202680" y="1454404"/>
                  </a:cubicBezTo>
                  <a:cubicBezTo>
                    <a:pt x="6208014" y="1454404"/>
                    <a:pt x="6208014" y="1459738"/>
                    <a:pt x="6218555" y="1470279"/>
                  </a:cubicBezTo>
                  <a:cubicBezTo>
                    <a:pt x="6223889" y="1464945"/>
                    <a:pt x="6223889" y="1464945"/>
                    <a:pt x="6223889" y="1464945"/>
                  </a:cubicBezTo>
                  <a:cubicBezTo>
                    <a:pt x="6229223" y="1454404"/>
                    <a:pt x="6229223" y="1454404"/>
                    <a:pt x="6229223" y="1454404"/>
                  </a:cubicBezTo>
                  <a:lnTo>
                    <a:pt x="6223889" y="1464945"/>
                  </a:lnTo>
                  <a:close/>
                  <a:moveTo>
                    <a:pt x="2426208" y="1851025"/>
                  </a:moveTo>
                  <a:cubicBezTo>
                    <a:pt x="2420874" y="1861566"/>
                    <a:pt x="2420874" y="1861566"/>
                    <a:pt x="2420874" y="1861566"/>
                  </a:cubicBezTo>
                  <a:cubicBezTo>
                    <a:pt x="2478913" y="1872107"/>
                    <a:pt x="2526411" y="1872107"/>
                    <a:pt x="2573782" y="1887982"/>
                  </a:cubicBezTo>
                  <a:cubicBezTo>
                    <a:pt x="2589657" y="1893316"/>
                    <a:pt x="2605405" y="1898523"/>
                    <a:pt x="2621280" y="1898523"/>
                  </a:cubicBezTo>
                  <a:cubicBezTo>
                    <a:pt x="2647696" y="1898523"/>
                    <a:pt x="2668778" y="1887982"/>
                    <a:pt x="2695067" y="1872107"/>
                  </a:cubicBezTo>
                  <a:cubicBezTo>
                    <a:pt x="2705608" y="1861566"/>
                    <a:pt x="2721483" y="1856232"/>
                    <a:pt x="2737231" y="1845691"/>
                  </a:cubicBezTo>
                  <a:cubicBezTo>
                    <a:pt x="2768854" y="1829816"/>
                    <a:pt x="2800477" y="1808734"/>
                    <a:pt x="2842768" y="1787525"/>
                  </a:cubicBezTo>
                  <a:cubicBezTo>
                    <a:pt x="2858643" y="1776984"/>
                    <a:pt x="2858643" y="1776984"/>
                    <a:pt x="2858643" y="1776984"/>
                  </a:cubicBezTo>
                  <a:cubicBezTo>
                    <a:pt x="2842768" y="1766443"/>
                    <a:pt x="2842768" y="1766443"/>
                    <a:pt x="2842768" y="1766443"/>
                  </a:cubicBezTo>
                  <a:cubicBezTo>
                    <a:pt x="2700401" y="1697736"/>
                    <a:pt x="2568448" y="1628902"/>
                    <a:pt x="2431288" y="1565529"/>
                  </a:cubicBezTo>
                  <a:cubicBezTo>
                    <a:pt x="2415413" y="1554988"/>
                    <a:pt x="2415413" y="1554988"/>
                    <a:pt x="2415413" y="1554988"/>
                  </a:cubicBezTo>
                  <a:cubicBezTo>
                    <a:pt x="2415413" y="1570863"/>
                    <a:pt x="2415413" y="1570863"/>
                    <a:pt x="2415413" y="1570863"/>
                  </a:cubicBezTo>
                  <a:cubicBezTo>
                    <a:pt x="2415413" y="1671320"/>
                    <a:pt x="2415413" y="1761236"/>
                    <a:pt x="2415413" y="1851152"/>
                  </a:cubicBezTo>
                  <a:cubicBezTo>
                    <a:pt x="2415413" y="1861693"/>
                    <a:pt x="2415413" y="1861693"/>
                    <a:pt x="2415413" y="1861693"/>
                  </a:cubicBezTo>
                  <a:cubicBezTo>
                    <a:pt x="2420747" y="1861693"/>
                    <a:pt x="2420747" y="1861693"/>
                    <a:pt x="2420747" y="1861693"/>
                  </a:cubicBezTo>
                  <a:cubicBezTo>
                    <a:pt x="2426081" y="1851152"/>
                    <a:pt x="2426081" y="1851152"/>
                    <a:pt x="2426081" y="1851152"/>
                  </a:cubicBezTo>
                  <a:cubicBezTo>
                    <a:pt x="2436622" y="1851152"/>
                    <a:pt x="2436622" y="1851152"/>
                    <a:pt x="2436622" y="1851152"/>
                  </a:cubicBezTo>
                  <a:cubicBezTo>
                    <a:pt x="2436622" y="1761236"/>
                    <a:pt x="2436622" y="1671320"/>
                    <a:pt x="2436622" y="1570863"/>
                  </a:cubicBezTo>
                  <a:cubicBezTo>
                    <a:pt x="2426081" y="1570863"/>
                    <a:pt x="2426081" y="1570863"/>
                    <a:pt x="2426081" y="1570863"/>
                  </a:cubicBezTo>
                  <a:cubicBezTo>
                    <a:pt x="2420747" y="1581404"/>
                    <a:pt x="2420747" y="1581404"/>
                    <a:pt x="2420747" y="1581404"/>
                  </a:cubicBezTo>
                  <a:cubicBezTo>
                    <a:pt x="2557907" y="1650111"/>
                    <a:pt x="2689733" y="1718945"/>
                    <a:pt x="2832227" y="1787652"/>
                  </a:cubicBezTo>
                  <a:cubicBezTo>
                    <a:pt x="2837561" y="1777111"/>
                    <a:pt x="2837561" y="1777111"/>
                    <a:pt x="2837561" y="1777111"/>
                  </a:cubicBezTo>
                  <a:cubicBezTo>
                    <a:pt x="2832227" y="1766570"/>
                    <a:pt x="2832227" y="1766570"/>
                    <a:pt x="2832227" y="1766570"/>
                  </a:cubicBezTo>
                  <a:cubicBezTo>
                    <a:pt x="2790063" y="1787779"/>
                    <a:pt x="2758440" y="1808861"/>
                    <a:pt x="2726690" y="1830070"/>
                  </a:cubicBezTo>
                  <a:cubicBezTo>
                    <a:pt x="2710815" y="1835404"/>
                    <a:pt x="2695067" y="1845945"/>
                    <a:pt x="2679192" y="1856486"/>
                  </a:cubicBezTo>
                  <a:cubicBezTo>
                    <a:pt x="2658110" y="1872361"/>
                    <a:pt x="2642235" y="1877695"/>
                    <a:pt x="2621153" y="1877695"/>
                  </a:cubicBezTo>
                  <a:cubicBezTo>
                    <a:pt x="2610612" y="1877695"/>
                    <a:pt x="2594737" y="1872361"/>
                    <a:pt x="2578989" y="1867154"/>
                  </a:cubicBezTo>
                  <a:cubicBezTo>
                    <a:pt x="2531491" y="1851279"/>
                    <a:pt x="2478786" y="1851279"/>
                    <a:pt x="2426081" y="1840738"/>
                  </a:cubicBezTo>
                  <a:cubicBezTo>
                    <a:pt x="2426081" y="1851279"/>
                    <a:pt x="2426081" y="1851279"/>
                    <a:pt x="2426081" y="1851279"/>
                  </a:cubicBezTo>
                  <a:cubicBezTo>
                    <a:pt x="2436622" y="1851279"/>
                    <a:pt x="2436622" y="1851279"/>
                    <a:pt x="2436622" y="1851279"/>
                  </a:cubicBezTo>
                  <a:lnTo>
                    <a:pt x="2426081" y="1851279"/>
                  </a:lnTo>
                  <a:close/>
                  <a:moveTo>
                    <a:pt x="4873752" y="407162"/>
                  </a:moveTo>
                  <a:cubicBezTo>
                    <a:pt x="4868418" y="412496"/>
                    <a:pt x="4868418" y="412496"/>
                    <a:pt x="4868418" y="412496"/>
                  </a:cubicBezTo>
                  <a:cubicBezTo>
                    <a:pt x="4878959" y="438912"/>
                    <a:pt x="4894834" y="465328"/>
                    <a:pt x="4910582" y="486537"/>
                  </a:cubicBezTo>
                  <a:cubicBezTo>
                    <a:pt x="4926457" y="512953"/>
                    <a:pt x="4947539" y="528828"/>
                    <a:pt x="4973828" y="544703"/>
                  </a:cubicBezTo>
                  <a:cubicBezTo>
                    <a:pt x="5253355" y="682244"/>
                    <a:pt x="5532882" y="819658"/>
                    <a:pt x="5807202" y="957199"/>
                  </a:cubicBezTo>
                  <a:cubicBezTo>
                    <a:pt x="5817743" y="962533"/>
                    <a:pt x="5823077" y="962533"/>
                    <a:pt x="5844159" y="973074"/>
                  </a:cubicBezTo>
                  <a:cubicBezTo>
                    <a:pt x="5875782" y="983615"/>
                    <a:pt x="5875782" y="983615"/>
                    <a:pt x="5875782" y="983615"/>
                  </a:cubicBezTo>
                  <a:cubicBezTo>
                    <a:pt x="5854700" y="957199"/>
                    <a:pt x="5854700" y="957199"/>
                    <a:pt x="5854700" y="957199"/>
                  </a:cubicBezTo>
                  <a:cubicBezTo>
                    <a:pt x="5828284" y="925449"/>
                    <a:pt x="5812536" y="893699"/>
                    <a:pt x="5791454" y="872617"/>
                  </a:cubicBezTo>
                  <a:cubicBezTo>
                    <a:pt x="5770372" y="851535"/>
                    <a:pt x="5749290" y="830326"/>
                    <a:pt x="5722874" y="814451"/>
                  </a:cubicBezTo>
                  <a:cubicBezTo>
                    <a:pt x="5464429" y="687578"/>
                    <a:pt x="5211191" y="560578"/>
                    <a:pt x="4958080" y="433705"/>
                  </a:cubicBezTo>
                  <a:cubicBezTo>
                    <a:pt x="4931664" y="423164"/>
                    <a:pt x="4910582" y="412496"/>
                    <a:pt x="4878959" y="396748"/>
                  </a:cubicBezTo>
                  <a:cubicBezTo>
                    <a:pt x="4852543" y="386207"/>
                    <a:pt x="4852543" y="386207"/>
                    <a:pt x="4852543" y="386207"/>
                  </a:cubicBezTo>
                  <a:cubicBezTo>
                    <a:pt x="4868418" y="412623"/>
                    <a:pt x="4868418" y="412623"/>
                    <a:pt x="4868418" y="412623"/>
                  </a:cubicBezTo>
                  <a:cubicBezTo>
                    <a:pt x="4873752" y="407289"/>
                    <a:pt x="4873752" y="407289"/>
                    <a:pt x="4873752" y="407289"/>
                  </a:cubicBezTo>
                  <a:cubicBezTo>
                    <a:pt x="4873752" y="417830"/>
                    <a:pt x="4873752" y="417830"/>
                    <a:pt x="4873752" y="417830"/>
                  </a:cubicBezTo>
                  <a:cubicBezTo>
                    <a:pt x="4900168" y="433705"/>
                    <a:pt x="4926457" y="444246"/>
                    <a:pt x="4947539" y="454787"/>
                  </a:cubicBezTo>
                  <a:cubicBezTo>
                    <a:pt x="5200777" y="581660"/>
                    <a:pt x="5459222" y="708660"/>
                    <a:pt x="5712333" y="835533"/>
                  </a:cubicBezTo>
                  <a:cubicBezTo>
                    <a:pt x="5733415" y="846074"/>
                    <a:pt x="5754497" y="867283"/>
                    <a:pt x="5775579" y="888365"/>
                  </a:cubicBezTo>
                  <a:cubicBezTo>
                    <a:pt x="5796661" y="909447"/>
                    <a:pt x="5812536" y="935990"/>
                    <a:pt x="5838825" y="967740"/>
                  </a:cubicBezTo>
                  <a:cubicBezTo>
                    <a:pt x="5844159" y="962406"/>
                    <a:pt x="5844159" y="962406"/>
                    <a:pt x="5844159" y="962406"/>
                  </a:cubicBezTo>
                  <a:cubicBezTo>
                    <a:pt x="5849493" y="951865"/>
                    <a:pt x="5849493" y="951865"/>
                    <a:pt x="5849493" y="951865"/>
                  </a:cubicBezTo>
                  <a:cubicBezTo>
                    <a:pt x="5833618" y="946531"/>
                    <a:pt x="5823077" y="941324"/>
                    <a:pt x="5817870" y="941324"/>
                  </a:cubicBezTo>
                  <a:cubicBezTo>
                    <a:pt x="5538343" y="798576"/>
                    <a:pt x="5264023" y="661035"/>
                    <a:pt x="4984496" y="528828"/>
                  </a:cubicBezTo>
                  <a:cubicBezTo>
                    <a:pt x="4958080" y="512953"/>
                    <a:pt x="4942332" y="497078"/>
                    <a:pt x="4926457" y="475996"/>
                  </a:cubicBezTo>
                  <a:cubicBezTo>
                    <a:pt x="4910582" y="454914"/>
                    <a:pt x="4900041" y="433705"/>
                    <a:pt x="4884293" y="401955"/>
                  </a:cubicBezTo>
                  <a:cubicBezTo>
                    <a:pt x="4873752" y="407289"/>
                    <a:pt x="4873752" y="407289"/>
                    <a:pt x="4873752" y="407289"/>
                  </a:cubicBezTo>
                  <a:cubicBezTo>
                    <a:pt x="4873752" y="417830"/>
                    <a:pt x="4873752" y="417830"/>
                    <a:pt x="4873752" y="417830"/>
                  </a:cubicBezTo>
                  <a:lnTo>
                    <a:pt x="4873752" y="407289"/>
                  </a:lnTo>
                  <a:close/>
                  <a:moveTo>
                    <a:pt x="2373503" y="814451"/>
                  </a:moveTo>
                  <a:cubicBezTo>
                    <a:pt x="2373503" y="803910"/>
                    <a:pt x="2373503" y="803910"/>
                    <a:pt x="2373503" y="803910"/>
                  </a:cubicBezTo>
                  <a:cubicBezTo>
                    <a:pt x="2331339" y="803910"/>
                    <a:pt x="2289048" y="803910"/>
                    <a:pt x="2246884" y="803910"/>
                  </a:cubicBezTo>
                  <a:cubicBezTo>
                    <a:pt x="2167763" y="803910"/>
                    <a:pt x="2083435" y="803910"/>
                    <a:pt x="2004314" y="803910"/>
                  </a:cubicBezTo>
                  <a:cubicBezTo>
                    <a:pt x="1993773" y="803910"/>
                    <a:pt x="1983232" y="809244"/>
                    <a:pt x="1977898" y="814451"/>
                  </a:cubicBezTo>
                  <a:cubicBezTo>
                    <a:pt x="1935734" y="856742"/>
                    <a:pt x="1893443" y="899033"/>
                    <a:pt x="1846072" y="946658"/>
                  </a:cubicBezTo>
                  <a:cubicBezTo>
                    <a:pt x="1824990" y="967867"/>
                    <a:pt x="1824990" y="967867"/>
                    <a:pt x="1824990" y="967867"/>
                  </a:cubicBezTo>
                  <a:cubicBezTo>
                    <a:pt x="1851406" y="967867"/>
                    <a:pt x="1851406" y="967867"/>
                    <a:pt x="1851406" y="967867"/>
                  </a:cubicBezTo>
                  <a:cubicBezTo>
                    <a:pt x="2030730" y="967867"/>
                    <a:pt x="2199513" y="967867"/>
                    <a:pt x="2373630" y="967867"/>
                  </a:cubicBezTo>
                  <a:cubicBezTo>
                    <a:pt x="2384171" y="967867"/>
                    <a:pt x="2384171" y="967867"/>
                    <a:pt x="2384171" y="967867"/>
                  </a:cubicBezTo>
                  <a:cubicBezTo>
                    <a:pt x="2384171" y="957326"/>
                    <a:pt x="2384171" y="957326"/>
                    <a:pt x="2384171" y="957326"/>
                  </a:cubicBezTo>
                  <a:cubicBezTo>
                    <a:pt x="2384171" y="909701"/>
                    <a:pt x="2384171" y="867410"/>
                    <a:pt x="2384171" y="814578"/>
                  </a:cubicBezTo>
                  <a:cubicBezTo>
                    <a:pt x="2384171" y="804037"/>
                    <a:pt x="2384171" y="804037"/>
                    <a:pt x="2384171" y="804037"/>
                  </a:cubicBezTo>
                  <a:cubicBezTo>
                    <a:pt x="2373630" y="804037"/>
                    <a:pt x="2373630" y="804037"/>
                    <a:pt x="2373630" y="804037"/>
                  </a:cubicBezTo>
                  <a:cubicBezTo>
                    <a:pt x="2373630" y="814578"/>
                    <a:pt x="2373630" y="814578"/>
                    <a:pt x="2373630" y="814578"/>
                  </a:cubicBezTo>
                  <a:cubicBezTo>
                    <a:pt x="2363089" y="814578"/>
                    <a:pt x="2363089" y="814578"/>
                    <a:pt x="2363089" y="814578"/>
                  </a:cubicBezTo>
                  <a:cubicBezTo>
                    <a:pt x="2363089" y="867410"/>
                    <a:pt x="2363089" y="909828"/>
                    <a:pt x="2363089" y="957326"/>
                  </a:cubicBezTo>
                  <a:cubicBezTo>
                    <a:pt x="2373630" y="957326"/>
                    <a:pt x="2373630" y="957326"/>
                    <a:pt x="2373630" y="957326"/>
                  </a:cubicBezTo>
                  <a:cubicBezTo>
                    <a:pt x="2373630" y="946785"/>
                    <a:pt x="2373630" y="946785"/>
                    <a:pt x="2373630" y="946785"/>
                  </a:cubicBezTo>
                  <a:cubicBezTo>
                    <a:pt x="2199513" y="946785"/>
                    <a:pt x="2030730" y="946785"/>
                    <a:pt x="1851406" y="946785"/>
                  </a:cubicBezTo>
                  <a:cubicBezTo>
                    <a:pt x="1851406" y="957326"/>
                    <a:pt x="1851406" y="957326"/>
                    <a:pt x="1851406" y="957326"/>
                  </a:cubicBezTo>
                  <a:cubicBezTo>
                    <a:pt x="1856740" y="962660"/>
                    <a:pt x="1856740" y="962660"/>
                    <a:pt x="1856740" y="962660"/>
                  </a:cubicBezTo>
                  <a:cubicBezTo>
                    <a:pt x="1904238" y="915035"/>
                    <a:pt x="1946402" y="872744"/>
                    <a:pt x="1993900" y="830453"/>
                  </a:cubicBezTo>
                  <a:cubicBezTo>
                    <a:pt x="1993900" y="830453"/>
                    <a:pt x="1999234" y="825119"/>
                    <a:pt x="2004441" y="825119"/>
                  </a:cubicBezTo>
                  <a:cubicBezTo>
                    <a:pt x="2083562" y="825119"/>
                    <a:pt x="2167890" y="825119"/>
                    <a:pt x="2247011" y="825119"/>
                  </a:cubicBezTo>
                  <a:cubicBezTo>
                    <a:pt x="2289175" y="825119"/>
                    <a:pt x="2331466" y="825119"/>
                    <a:pt x="2373630" y="825119"/>
                  </a:cubicBezTo>
                  <a:cubicBezTo>
                    <a:pt x="2373630" y="814578"/>
                    <a:pt x="2373630" y="814578"/>
                    <a:pt x="2373630" y="814578"/>
                  </a:cubicBezTo>
                  <a:cubicBezTo>
                    <a:pt x="2363089" y="814578"/>
                    <a:pt x="2363089" y="814578"/>
                    <a:pt x="2363089" y="814578"/>
                  </a:cubicBezTo>
                  <a:lnTo>
                    <a:pt x="2373630" y="814578"/>
                  </a:lnTo>
                  <a:close/>
                  <a:moveTo>
                    <a:pt x="5438140" y="782828"/>
                  </a:moveTo>
                  <a:cubicBezTo>
                    <a:pt x="5427599" y="777494"/>
                    <a:pt x="5427599" y="777494"/>
                    <a:pt x="5427599" y="777494"/>
                  </a:cubicBezTo>
                  <a:cubicBezTo>
                    <a:pt x="5427599" y="782828"/>
                    <a:pt x="5427599" y="782828"/>
                    <a:pt x="5422265" y="782828"/>
                  </a:cubicBezTo>
                  <a:cubicBezTo>
                    <a:pt x="5422265" y="793369"/>
                    <a:pt x="5422265" y="793369"/>
                    <a:pt x="5422265" y="793369"/>
                  </a:cubicBezTo>
                  <a:cubicBezTo>
                    <a:pt x="5422265" y="798703"/>
                    <a:pt x="5422265" y="798703"/>
                    <a:pt x="5422265" y="798703"/>
                  </a:cubicBezTo>
                  <a:cubicBezTo>
                    <a:pt x="5427599" y="804037"/>
                    <a:pt x="5432806" y="809244"/>
                    <a:pt x="5438140" y="814578"/>
                  </a:cubicBezTo>
                  <a:cubicBezTo>
                    <a:pt x="5585841" y="999617"/>
                    <a:pt x="5728208" y="1179449"/>
                    <a:pt x="5870702" y="1364615"/>
                  </a:cubicBezTo>
                  <a:cubicBezTo>
                    <a:pt x="5886577" y="1385824"/>
                    <a:pt x="5907659" y="1406906"/>
                    <a:pt x="5928741" y="1417447"/>
                  </a:cubicBezTo>
                  <a:cubicBezTo>
                    <a:pt x="5949823" y="1427988"/>
                    <a:pt x="5976239" y="1427988"/>
                    <a:pt x="6002528" y="1427988"/>
                  </a:cubicBezTo>
                  <a:cubicBezTo>
                    <a:pt x="6018403" y="1427988"/>
                    <a:pt x="6018403" y="1427988"/>
                    <a:pt x="6018403" y="1427988"/>
                  </a:cubicBezTo>
                  <a:cubicBezTo>
                    <a:pt x="6013069" y="1412113"/>
                    <a:pt x="6013069" y="1412113"/>
                    <a:pt x="6013069" y="1412113"/>
                  </a:cubicBezTo>
                  <a:cubicBezTo>
                    <a:pt x="6007735" y="1412113"/>
                    <a:pt x="6007735" y="1406779"/>
                    <a:pt x="6002528" y="1401572"/>
                  </a:cubicBezTo>
                  <a:cubicBezTo>
                    <a:pt x="5886450" y="1227074"/>
                    <a:pt x="5765165" y="1057783"/>
                    <a:pt x="5643880" y="883285"/>
                  </a:cubicBezTo>
                  <a:cubicBezTo>
                    <a:pt x="5638546" y="877951"/>
                    <a:pt x="5633339" y="872744"/>
                    <a:pt x="5622798" y="867410"/>
                  </a:cubicBezTo>
                  <a:cubicBezTo>
                    <a:pt x="5564759" y="835660"/>
                    <a:pt x="5501513" y="803910"/>
                    <a:pt x="5443474" y="777494"/>
                  </a:cubicBezTo>
                  <a:cubicBezTo>
                    <a:pt x="5432933" y="772160"/>
                    <a:pt x="5432933" y="772160"/>
                    <a:pt x="5432933" y="772160"/>
                  </a:cubicBezTo>
                  <a:cubicBezTo>
                    <a:pt x="5427599" y="777494"/>
                    <a:pt x="5427599" y="777494"/>
                    <a:pt x="5427599" y="777494"/>
                  </a:cubicBezTo>
                  <a:cubicBezTo>
                    <a:pt x="5438140" y="782828"/>
                    <a:pt x="5438140" y="782828"/>
                    <a:pt x="5438140" y="782828"/>
                  </a:cubicBezTo>
                  <a:cubicBezTo>
                    <a:pt x="5432806" y="793369"/>
                    <a:pt x="5432806" y="793369"/>
                    <a:pt x="5432806" y="793369"/>
                  </a:cubicBezTo>
                  <a:cubicBezTo>
                    <a:pt x="5490845" y="825119"/>
                    <a:pt x="5554091" y="851535"/>
                    <a:pt x="5612130" y="883285"/>
                  </a:cubicBezTo>
                  <a:cubicBezTo>
                    <a:pt x="5617464" y="883285"/>
                    <a:pt x="5622671" y="893826"/>
                    <a:pt x="5622671" y="899160"/>
                  </a:cubicBezTo>
                  <a:cubicBezTo>
                    <a:pt x="5743956" y="1068324"/>
                    <a:pt x="5865241" y="1242949"/>
                    <a:pt x="5986653" y="1412113"/>
                  </a:cubicBezTo>
                  <a:cubicBezTo>
                    <a:pt x="5986653" y="1417447"/>
                    <a:pt x="5991987" y="1417447"/>
                    <a:pt x="5991987" y="1422654"/>
                  </a:cubicBezTo>
                  <a:cubicBezTo>
                    <a:pt x="6002528" y="1417320"/>
                    <a:pt x="6002528" y="1417320"/>
                    <a:pt x="6002528" y="1417320"/>
                  </a:cubicBezTo>
                  <a:cubicBezTo>
                    <a:pt x="6002528" y="1406779"/>
                    <a:pt x="6002528" y="1406779"/>
                    <a:pt x="6002528" y="1406779"/>
                  </a:cubicBezTo>
                  <a:cubicBezTo>
                    <a:pt x="5976112" y="1406779"/>
                    <a:pt x="5955030" y="1406779"/>
                    <a:pt x="5939282" y="1396238"/>
                  </a:cubicBezTo>
                  <a:cubicBezTo>
                    <a:pt x="5918200" y="1385697"/>
                    <a:pt x="5902325" y="1375029"/>
                    <a:pt x="5886577" y="1353947"/>
                  </a:cubicBezTo>
                  <a:cubicBezTo>
                    <a:pt x="5744210" y="1168908"/>
                    <a:pt x="5601716" y="983742"/>
                    <a:pt x="5454015" y="803910"/>
                  </a:cubicBezTo>
                  <a:cubicBezTo>
                    <a:pt x="5448681" y="798576"/>
                    <a:pt x="5448681" y="788035"/>
                    <a:pt x="5443474" y="782701"/>
                  </a:cubicBezTo>
                  <a:cubicBezTo>
                    <a:pt x="5432933" y="788035"/>
                    <a:pt x="5432933" y="788035"/>
                    <a:pt x="5432933" y="788035"/>
                  </a:cubicBezTo>
                  <a:cubicBezTo>
                    <a:pt x="5443474" y="798576"/>
                    <a:pt x="5443474" y="798576"/>
                    <a:pt x="5443474" y="798576"/>
                  </a:cubicBezTo>
                  <a:cubicBezTo>
                    <a:pt x="5443474" y="793242"/>
                    <a:pt x="5443474" y="793242"/>
                    <a:pt x="5443474" y="788035"/>
                  </a:cubicBezTo>
                  <a:cubicBezTo>
                    <a:pt x="5438140" y="782701"/>
                    <a:pt x="5438140" y="782701"/>
                    <a:pt x="5438140" y="782701"/>
                  </a:cubicBezTo>
                  <a:cubicBezTo>
                    <a:pt x="5432806" y="793242"/>
                    <a:pt x="5432806" y="793242"/>
                    <a:pt x="5432806" y="793242"/>
                  </a:cubicBezTo>
                  <a:lnTo>
                    <a:pt x="5438140" y="782701"/>
                  </a:lnTo>
                  <a:close/>
                  <a:moveTo>
                    <a:pt x="2004441" y="2041271"/>
                  </a:moveTo>
                  <a:cubicBezTo>
                    <a:pt x="1999107" y="2035937"/>
                    <a:pt x="1999107" y="2035937"/>
                    <a:pt x="1999107" y="2035937"/>
                  </a:cubicBezTo>
                  <a:cubicBezTo>
                    <a:pt x="1993773" y="2035937"/>
                    <a:pt x="1993773" y="2035937"/>
                    <a:pt x="1988566" y="2041271"/>
                  </a:cubicBezTo>
                  <a:cubicBezTo>
                    <a:pt x="1983359" y="2046605"/>
                    <a:pt x="1983232" y="2046605"/>
                    <a:pt x="1983232" y="2046605"/>
                  </a:cubicBezTo>
                  <a:cubicBezTo>
                    <a:pt x="1983232" y="2051939"/>
                    <a:pt x="1983232" y="2051939"/>
                    <a:pt x="1983232" y="2051939"/>
                  </a:cubicBezTo>
                  <a:cubicBezTo>
                    <a:pt x="2004314" y="2258187"/>
                    <a:pt x="2025396" y="2469769"/>
                    <a:pt x="2046478" y="2676017"/>
                  </a:cubicBezTo>
                  <a:cubicBezTo>
                    <a:pt x="2046478" y="2686558"/>
                    <a:pt x="2046478" y="2686558"/>
                    <a:pt x="2046478" y="2686558"/>
                  </a:cubicBezTo>
                  <a:cubicBezTo>
                    <a:pt x="2057019" y="2686558"/>
                    <a:pt x="2057019" y="2686558"/>
                    <a:pt x="2057019" y="2686558"/>
                  </a:cubicBezTo>
                  <a:cubicBezTo>
                    <a:pt x="2162556" y="2686558"/>
                    <a:pt x="2267966" y="2686558"/>
                    <a:pt x="2373503" y="2686558"/>
                  </a:cubicBezTo>
                  <a:cubicBezTo>
                    <a:pt x="2389378" y="2686558"/>
                    <a:pt x="2389378" y="2686558"/>
                    <a:pt x="2389378" y="2686558"/>
                  </a:cubicBezTo>
                  <a:cubicBezTo>
                    <a:pt x="2384044" y="2670683"/>
                    <a:pt x="2384044" y="2670683"/>
                    <a:pt x="2384044" y="2670683"/>
                  </a:cubicBezTo>
                  <a:cubicBezTo>
                    <a:pt x="2378710" y="2665349"/>
                    <a:pt x="2373503" y="2660142"/>
                    <a:pt x="2373503" y="2660142"/>
                  </a:cubicBezTo>
                  <a:cubicBezTo>
                    <a:pt x="2368169" y="2654808"/>
                    <a:pt x="2362962" y="2654808"/>
                    <a:pt x="2357628" y="2654808"/>
                  </a:cubicBezTo>
                  <a:cubicBezTo>
                    <a:pt x="2172970" y="2596642"/>
                    <a:pt x="2062226" y="2448560"/>
                    <a:pt x="2062226" y="2268728"/>
                  </a:cubicBezTo>
                  <a:cubicBezTo>
                    <a:pt x="2062226" y="2226437"/>
                    <a:pt x="2067560" y="2189353"/>
                    <a:pt x="2078101" y="2141855"/>
                  </a:cubicBezTo>
                  <a:cubicBezTo>
                    <a:pt x="2078101" y="2141855"/>
                    <a:pt x="2078101" y="2136521"/>
                    <a:pt x="2078101" y="2131314"/>
                  </a:cubicBezTo>
                  <a:cubicBezTo>
                    <a:pt x="2078101" y="2120773"/>
                    <a:pt x="2078101" y="2110105"/>
                    <a:pt x="2072767" y="2104898"/>
                  </a:cubicBezTo>
                  <a:cubicBezTo>
                    <a:pt x="2051685" y="2078482"/>
                    <a:pt x="2030603" y="2057273"/>
                    <a:pt x="2014728" y="2036191"/>
                  </a:cubicBezTo>
                  <a:cubicBezTo>
                    <a:pt x="2004187" y="2030857"/>
                    <a:pt x="2004187" y="2030857"/>
                    <a:pt x="2004187" y="2030857"/>
                  </a:cubicBezTo>
                  <a:cubicBezTo>
                    <a:pt x="1998853" y="2036191"/>
                    <a:pt x="1998853" y="2036191"/>
                    <a:pt x="1998853" y="2036191"/>
                  </a:cubicBezTo>
                  <a:cubicBezTo>
                    <a:pt x="2004187" y="2041525"/>
                    <a:pt x="2004187" y="2041525"/>
                    <a:pt x="2004187" y="2041525"/>
                  </a:cubicBezTo>
                  <a:cubicBezTo>
                    <a:pt x="1998853" y="2052066"/>
                    <a:pt x="1998853" y="2052066"/>
                    <a:pt x="1998853" y="2052066"/>
                  </a:cubicBezTo>
                  <a:cubicBezTo>
                    <a:pt x="2019935" y="2073275"/>
                    <a:pt x="2041017" y="2094357"/>
                    <a:pt x="2056892" y="2115566"/>
                  </a:cubicBezTo>
                  <a:cubicBezTo>
                    <a:pt x="2056892" y="2120900"/>
                    <a:pt x="2056892" y="2126107"/>
                    <a:pt x="2056892" y="2131441"/>
                  </a:cubicBezTo>
                  <a:cubicBezTo>
                    <a:pt x="2056892" y="2131441"/>
                    <a:pt x="2056892" y="2136775"/>
                    <a:pt x="2056892" y="2136775"/>
                  </a:cubicBezTo>
                  <a:cubicBezTo>
                    <a:pt x="2046351" y="2184400"/>
                    <a:pt x="2041017" y="2226691"/>
                    <a:pt x="2041017" y="2268982"/>
                  </a:cubicBezTo>
                  <a:cubicBezTo>
                    <a:pt x="2041017" y="2459355"/>
                    <a:pt x="2157095" y="2617978"/>
                    <a:pt x="2352167" y="2670937"/>
                  </a:cubicBezTo>
                  <a:cubicBezTo>
                    <a:pt x="2357501" y="2676271"/>
                    <a:pt x="2357501" y="2676271"/>
                    <a:pt x="2357501" y="2676271"/>
                  </a:cubicBezTo>
                  <a:cubicBezTo>
                    <a:pt x="2362835" y="2676271"/>
                    <a:pt x="2362835" y="2676271"/>
                    <a:pt x="2362835" y="2681605"/>
                  </a:cubicBezTo>
                  <a:cubicBezTo>
                    <a:pt x="2373376" y="2676271"/>
                    <a:pt x="2373376" y="2676271"/>
                    <a:pt x="2373376" y="2676271"/>
                  </a:cubicBezTo>
                  <a:cubicBezTo>
                    <a:pt x="2373376" y="2665730"/>
                    <a:pt x="2373376" y="2665730"/>
                    <a:pt x="2373376" y="2665730"/>
                  </a:cubicBezTo>
                  <a:cubicBezTo>
                    <a:pt x="2267839" y="2665730"/>
                    <a:pt x="2162429" y="2665730"/>
                    <a:pt x="2056892" y="2665730"/>
                  </a:cubicBezTo>
                  <a:cubicBezTo>
                    <a:pt x="2056892" y="2676271"/>
                    <a:pt x="2056892" y="2676271"/>
                    <a:pt x="2056892" y="2676271"/>
                  </a:cubicBezTo>
                  <a:cubicBezTo>
                    <a:pt x="2067433" y="2676271"/>
                    <a:pt x="2067433" y="2676271"/>
                    <a:pt x="2067433" y="2676271"/>
                  </a:cubicBezTo>
                  <a:cubicBezTo>
                    <a:pt x="2046351" y="2464689"/>
                    <a:pt x="2025269" y="2258441"/>
                    <a:pt x="2004187" y="2046986"/>
                  </a:cubicBezTo>
                  <a:cubicBezTo>
                    <a:pt x="1993646" y="2052320"/>
                    <a:pt x="1993646" y="2052320"/>
                    <a:pt x="1993646" y="2052320"/>
                  </a:cubicBezTo>
                  <a:cubicBezTo>
                    <a:pt x="1998980" y="2057654"/>
                    <a:pt x="1998980" y="2057654"/>
                    <a:pt x="1998980" y="2057654"/>
                  </a:cubicBezTo>
                  <a:cubicBezTo>
                    <a:pt x="2004314" y="2057654"/>
                    <a:pt x="2004314" y="2052320"/>
                    <a:pt x="2009521" y="2052320"/>
                  </a:cubicBezTo>
                  <a:cubicBezTo>
                    <a:pt x="2004187" y="2041779"/>
                    <a:pt x="2004187" y="2041779"/>
                    <a:pt x="2004187" y="2041779"/>
                  </a:cubicBezTo>
                  <a:cubicBezTo>
                    <a:pt x="1998853" y="2052320"/>
                    <a:pt x="1998853" y="2052320"/>
                    <a:pt x="1998853" y="2052320"/>
                  </a:cubicBezTo>
                  <a:lnTo>
                    <a:pt x="2004187" y="2041779"/>
                  </a:lnTo>
                  <a:close/>
                  <a:moveTo>
                    <a:pt x="3386328" y="507619"/>
                  </a:moveTo>
                  <a:cubicBezTo>
                    <a:pt x="3375787" y="507619"/>
                    <a:pt x="3375787" y="507619"/>
                    <a:pt x="3375787" y="507619"/>
                  </a:cubicBezTo>
                  <a:cubicBezTo>
                    <a:pt x="3381121" y="534035"/>
                    <a:pt x="3381121" y="555244"/>
                    <a:pt x="3386328" y="576326"/>
                  </a:cubicBezTo>
                  <a:cubicBezTo>
                    <a:pt x="3391662" y="592201"/>
                    <a:pt x="3402203" y="608076"/>
                    <a:pt x="3417951" y="618617"/>
                  </a:cubicBezTo>
                  <a:cubicBezTo>
                    <a:pt x="3618357" y="756158"/>
                    <a:pt x="3818763" y="893572"/>
                    <a:pt x="4024503" y="1031113"/>
                  </a:cubicBezTo>
                  <a:cubicBezTo>
                    <a:pt x="4029837" y="1036447"/>
                    <a:pt x="4035044" y="1036447"/>
                    <a:pt x="4040378" y="1041654"/>
                  </a:cubicBezTo>
                  <a:cubicBezTo>
                    <a:pt x="4061460" y="1046988"/>
                    <a:pt x="4061460" y="1046988"/>
                    <a:pt x="4061460" y="1046988"/>
                  </a:cubicBezTo>
                  <a:cubicBezTo>
                    <a:pt x="4056126" y="1031113"/>
                    <a:pt x="4056126" y="1031113"/>
                    <a:pt x="4056126" y="1031113"/>
                  </a:cubicBezTo>
                  <a:cubicBezTo>
                    <a:pt x="4056126" y="994156"/>
                    <a:pt x="4045585" y="967613"/>
                    <a:pt x="4024503" y="941197"/>
                  </a:cubicBezTo>
                  <a:cubicBezTo>
                    <a:pt x="4008628" y="914781"/>
                    <a:pt x="3987546" y="893572"/>
                    <a:pt x="3955923" y="877697"/>
                  </a:cubicBezTo>
                  <a:cubicBezTo>
                    <a:pt x="3797681" y="771906"/>
                    <a:pt x="3644773" y="666115"/>
                    <a:pt x="3486531" y="560451"/>
                  </a:cubicBezTo>
                  <a:cubicBezTo>
                    <a:pt x="3454908" y="539242"/>
                    <a:pt x="3428492" y="518160"/>
                    <a:pt x="3391535" y="496951"/>
                  </a:cubicBezTo>
                  <a:cubicBezTo>
                    <a:pt x="3370453" y="481076"/>
                    <a:pt x="3370453" y="481076"/>
                    <a:pt x="3370453" y="481076"/>
                  </a:cubicBezTo>
                  <a:cubicBezTo>
                    <a:pt x="3375787" y="507492"/>
                    <a:pt x="3375787" y="507492"/>
                    <a:pt x="3375787" y="507492"/>
                  </a:cubicBezTo>
                  <a:cubicBezTo>
                    <a:pt x="3386328" y="507492"/>
                    <a:pt x="3386328" y="507492"/>
                    <a:pt x="3386328" y="507492"/>
                  </a:cubicBezTo>
                  <a:cubicBezTo>
                    <a:pt x="3380994" y="512826"/>
                    <a:pt x="3380994" y="512826"/>
                    <a:pt x="3380994" y="512826"/>
                  </a:cubicBezTo>
                  <a:cubicBezTo>
                    <a:pt x="3417951" y="539242"/>
                    <a:pt x="3444240" y="555117"/>
                    <a:pt x="3470656" y="576326"/>
                  </a:cubicBezTo>
                  <a:cubicBezTo>
                    <a:pt x="3628898" y="682117"/>
                    <a:pt x="3787140" y="793115"/>
                    <a:pt x="3945382" y="893572"/>
                  </a:cubicBezTo>
                  <a:cubicBezTo>
                    <a:pt x="3971798" y="909447"/>
                    <a:pt x="3992880" y="930529"/>
                    <a:pt x="4008628" y="951738"/>
                  </a:cubicBezTo>
                  <a:cubicBezTo>
                    <a:pt x="4024376" y="972947"/>
                    <a:pt x="4035044" y="999363"/>
                    <a:pt x="4035044" y="1031113"/>
                  </a:cubicBezTo>
                  <a:cubicBezTo>
                    <a:pt x="4045585" y="1031113"/>
                    <a:pt x="4045585" y="1031113"/>
                    <a:pt x="4045585" y="1031113"/>
                  </a:cubicBezTo>
                  <a:cubicBezTo>
                    <a:pt x="4050919" y="1020572"/>
                    <a:pt x="4050919" y="1020572"/>
                    <a:pt x="4050919" y="1020572"/>
                  </a:cubicBezTo>
                  <a:cubicBezTo>
                    <a:pt x="4045585" y="1020572"/>
                    <a:pt x="4040378" y="1015238"/>
                    <a:pt x="4035044" y="1015238"/>
                  </a:cubicBezTo>
                  <a:cubicBezTo>
                    <a:pt x="3829304" y="877697"/>
                    <a:pt x="3628898" y="740283"/>
                    <a:pt x="3428492" y="597408"/>
                  </a:cubicBezTo>
                  <a:cubicBezTo>
                    <a:pt x="3417951" y="592074"/>
                    <a:pt x="3412617" y="581533"/>
                    <a:pt x="3407410" y="565658"/>
                  </a:cubicBezTo>
                  <a:cubicBezTo>
                    <a:pt x="3402203" y="549783"/>
                    <a:pt x="3402076" y="533908"/>
                    <a:pt x="3396869" y="502158"/>
                  </a:cubicBezTo>
                  <a:cubicBezTo>
                    <a:pt x="3386328" y="507492"/>
                    <a:pt x="3386328" y="507492"/>
                    <a:pt x="3386328" y="507492"/>
                  </a:cubicBezTo>
                  <a:cubicBezTo>
                    <a:pt x="3380994" y="512826"/>
                    <a:pt x="3380994" y="512826"/>
                    <a:pt x="3380994" y="512826"/>
                  </a:cubicBezTo>
                  <a:lnTo>
                    <a:pt x="3386328" y="507492"/>
                  </a:lnTo>
                  <a:close/>
                  <a:moveTo>
                    <a:pt x="2368296" y="2459101"/>
                  </a:moveTo>
                  <a:cubicBezTo>
                    <a:pt x="2373630" y="2469642"/>
                    <a:pt x="2373630" y="2469642"/>
                    <a:pt x="2373630" y="2469642"/>
                  </a:cubicBezTo>
                  <a:cubicBezTo>
                    <a:pt x="2373630" y="2464308"/>
                    <a:pt x="2378964" y="2464308"/>
                    <a:pt x="2378964" y="2459101"/>
                  </a:cubicBezTo>
                  <a:cubicBezTo>
                    <a:pt x="2384298" y="2459101"/>
                    <a:pt x="2384298" y="2459101"/>
                    <a:pt x="2384298" y="2459101"/>
                  </a:cubicBezTo>
                  <a:cubicBezTo>
                    <a:pt x="2384298" y="2453767"/>
                    <a:pt x="2384298" y="2453767"/>
                    <a:pt x="2384298" y="2453767"/>
                  </a:cubicBezTo>
                  <a:cubicBezTo>
                    <a:pt x="2384298" y="2326894"/>
                    <a:pt x="2384298" y="2199894"/>
                    <a:pt x="2384298" y="2078355"/>
                  </a:cubicBezTo>
                  <a:cubicBezTo>
                    <a:pt x="2384298" y="2073021"/>
                    <a:pt x="2384298" y="2073021"/>
                    <a:pt x="2384298" y="2073021"/>
                  </a:cubicBezTo>
                  <a:cubicBezTo>
                    <a:pt x="2378964" y="2067687"/>
                    <a:pt x="2378964" y="2067687"/>
                    <a:pt x="2378964" y="2067687"/>
                  </a:cubicBezTo>
                  <a:cubicBezTo>
                    <a:pt x="2378964" y="2067687"/>
                    <a:pt x="2373630" y="2062353"/>
                    <a:pt x="2373630" y="2062353"/>
                  </a:cubicBezTo>
                  <a:cubicBezTo>
                    <a:pt x="2363089" y="2057019"/>
                    <a:pt x="2363089" y="2057019"/>
                    <a:pt x="2363089" y="2057019"/>
                  </a:cubicBezTo>
                  <a:cubicBezTo>
                    <a:pt x="2357755" y="2062353"/>
                    <a:pt x="2357755" y="2062353"/>
                    <a:pt x="2357755" y="2062353"/>
                  </a:cubicBezTo>
                  <a:cubicBezTo>
                    <a:pt x="2326132" y="2099310"/>
                    <a:pt x="2294509" y="2131060"/>
                    <a:pt x="2257552" y="2168144"/>
                  </a:cubicBezTo>
                  <a:cubicBezTo>
                    <a:pt x="2252218" y="2178685"/>
                    <a:pt x="2252218" y="2189353"/>
                    <a:pt x="2247011" y="2194560"/>
                  </a:cubicBezTo>
                  <a:cubicBezTo>
                    <a:pt x="2247011" y="2220976"/>
                    <a:pt x="2247011" y="2242185"/>
                    <a:pt x="2247011" y="2263267"/>
                  </a:cubicBezTo>
                  <a:cubicBezTo>
                    <a:pt x="2247011" y="2284349"/>
                    <a:pt x="2247011" y="2310892"/>
                    <a:pt x="2247011" y="2331974"/>
                  </a:cubicBezTo>
                  <a:cubicBezTo>
                    <a:pt x="2247011" y="2337308"/>
                    <a:pt x="2252345" y="2342515"/>
                    <a:pt x="2252345" y="2347849"/>
                  </a:cubicBezTo>
                  <a:cubicBezTo>
                    <a:pt x="2252345" y="2353183"/>
                    <a:pt x="2257679" y="2358390"/>
                    <a:pt x="2257679" y="2363724"/>
                  </a:cubicBezTo>
                  <a:cubicBezTo>
                    <a:pt x="2289302" y="2395474"/>
                    <a:pt x="2326259" y="2432431"/>
                    <a:pt x="2357882" y="2464181"/>
                  </a:cubicBezTo>
                  <a:cubicBezTo>
                    <a:pt x="2363216" y="2474722"/>
                    <a:pt x="2363216" y="2474722"/>
                    <a:pt x="2363216" y="2474722"/>
                  </a:cubicBezTo>
                  <a:cubicBezTo>
                    <a:pt x="2373757" y="2469388"/>
                    <a:pt x="2373757" y="2469388"/>
                    <a:pt x="2373757" y="2469388"/>
                  </a:cubicBezTo>
                  <a:cubicBezTo>
                    <a:pt x="2368423" y="2458847"/>
                    <a:pt x="2368423" y="2458847"/>
                    <a:pt x="2368423" y="2458847"/>
                  </a:cubicBezTo>
                  <a:cubicBezTo>
                    <a:pt x="2373757" y="2453513"/>
                    <a:pt x="2373757" y="2453513"/>
                    <a:pt x="2373757" y="2453513"/>
                  </a:cubicBezTo>
                  <a:cubicBezTo>
                    <a:pt x="2342134" y="2416556"/>
                    <a:pt x="2305177" y="2384806"/>
                    <a:pt x="2273554" y="2347722"/>
                  </a:cubicBezTo>
                  <a:cubicBezTo>
                    <a:pt x="2273554" y="2347722"/>
                    <a:pt x="2273554" y="2342388"/>
                    <a:pt x="2273554" y="2342388"/>
                  </a:cubicBezTo>
                  <a:cubicBezTo>
                    <a:pt x="2273554" y="2337054"/>
                    <a:pt x="2268220" y="2337054"/>
                    <a:pt x="2268220" y="2331847"/>
                  </a:cubicBezTo>
                  <a:cubicBezTo>
                    <a:pt x="2268220" y="2310638"/>
                    <a:pt x="2268220" y="2284222"/>
                    <a:pt x="2268220" y="2263140"/>
                  </a:cubicBezTo>
                  <a:cubicBezTo>
                    <a:pt x="2268220" y="2242058"/>
                    <a:pt x="2268220" y="2220849"/>
                    <a:pt x="2268220" y="2199640"/>
                  </a:cubicBezTo>
                  <a:cubicBezTo>
                    <a:pt x="2268220" y="2194306"/>
                    <a:pt x="2273554" y="2183765"/>
                    <a:pt x="2273554" y="2183765"/>
                  </a:cubicBezTo>
                  <a:cubicBezTo>
                    <a:pt x="2305177" y="2146808"/>
                    <a:pt x="2342134" y="2115058"/>
                    <a:pt x="2373757" y="2077974"/>
                  </a:cubicBezTo>
                  <a:cubicBezTo>
                    <a:pt x="2368423" y="2072640"/>
                    <a:pt x="2368423" y="2072640"/>
                    <a:pt x="2368423" y="2072640"/>
                  </a:cubicBezTo>
                  <a:cubicBezTo>
                    <a:pt x="2357882" y="2077974"/>
                    <a:pt x="2357882" y="2077974"/>
                    <a:pt x="2357882" y="2077974"/>
                  </a:cubicBezTo>
                  <a:cubicBezTo>
                    <a:pt x="2363216" y="2083308"/>
                    <a:pt x="2363216" y="2083308"/>
                    <a:pt x="2368423" y="2083308"/>
                  </a:cubicBezTo>
                  <a:cubicBezTo>
                    <a:pt x="2373757" y="2077974"/>
                    <a:pt x="2373757" y="2077974"/>
                    <a:pt x="2373757" y="2077974"/>
                  </a:cubicBezTo>
                  <a:cubicBezTo>
                    <a:pt x="2363216" y="2077974"/>
                    <a:pt x="2363216" y="2077974"/>
                    <a:pt x="2363216" y="2077974"/>
                  </a:cubicBezTo>
                  <a:cubicBezTo>
                    <a:pt x="2363216" y="2199640"/>
                    <a:pt x="2363216" y="2326513"/>
                    <a:pt x="2363216" y="2453386"/>
                  </a:cubicBezTo>
                  <a:cubicBezTo>
                    <a:pt x="2373757" y="2453386"/>
                    <a:pt x="2373757" y="2453386"/>
                    <a:pt x="2373757" y="2453386"/>
                  </a:cubicBezTo>
                  <a:cubicBezTo>
                    <a:pt x="2368423" y="2442845"/>
                    <a:pt x="2368423" y="2442845"/>
                    <a:pt x="2368423" y="2442845"/>
                  </a:cubicBezTo>
                  <a:cubicBezTo>
                    <a:pt x="2363089" y="2448179"/>
                    <a:pt x="2363089" y="2448179"/>
                    <a:pt x="2357882" y="2448179"/>
                  </a:cubicBezTo>
                  <a:cubicBezTo>
                    <a:pt x="2368423" y="2458720"/>
                    <a:pt x="2368423" y="2458720"/>
                    <a:pt x="2368423" y="2458720"/>
                  </a:cubicBezTo>
                  <a:cubicBezTo>
                    <a:pt x="2373757" y="2453386"/>
                    <a:pt x="2373757" y="2453386"/>
                    <a:pt x="2373757" y="2453386"/>
                  </a:cubicBezTo>
                  <a:lnTo>
                    <a:pt x="2368423" y="2458720"/>
                  </a:lnTo>
                  <a:close/>
                  <a:moveTo>
                    <a:pt x="5047742" y="983615"/>
                  </a:moveTo>
                  <a:cubicBezTo>
                    <a:pt x="5042408" y="973074"/>
                    <a:pt x="5042408" y="973074"/>
                    <a:pt x="5042408" y="973074"/>
                  </a:cubicBezTo>
                  <a:cubicBezTo>
                    <a:pt x="5042408" y="978408"/>
                    <a:pt x="5042408" y="978408"/>
                    <a:pt x="5037074" y="978408"/>
                  </a:cubicBezTo>
                  <a:cubicBezTo>
                    <a:pt x="5031740" y="978408"/>
                    <a:pt x="5031740" y="978408"/>
                    <a:pt x="5031740" y="978408"/>
                  </a:cubicBezTo>
                  <a:cubicBezTo>
                    <a:pt x="4926203" y="1078865"/>
                    <a:pt x="4820793" y="1174115"/>
                    <a:pt x="4720590" y="1269238"/>
                  </a:cubicBezTo>
                  <a:cubicBezTo>
                    <a:pt x="4715256" y="1274572"/>
                    <a:pt x="4715256" y="1274572"/>
                    <a:pt x="4710049" y="1279779"/>
                  </a:cubicBezTo>
                  <a:cubicBezTo>
                    <a:pt x="4710049" y="1285113"/>
                    <a:pt x="4710049" y="1290320"/>
                    <a:pt x="4710049" y="1295654"/>
                  </a:cubicBezTo>
                  <a:cubicBezTo>
                    <a:pt x="4710049" y="1295654"/>
                    <a:pt x="4710049" y="1300988"/>
                    <a:pt x="4710049" y="1300988"/>
                  </a:cubicBezTo>
                  <a:cubicBezTo>
                    <a:pt x="4725924" y="1343279"/>
                    <a:pt x="4741672" y="1380363"/>
                    <a:pt x="4762754" y="1422654"/>
                  </a:cubicBezTo>
                  <a:cubicBezTo>
                    <a:pt x="4768088" y="1443863"/>
                    <a:pt x="4768088" y="1443863"/>
                    <a:pt x="4768088" y="1443863"/>
                  </a:cubicBezTo>
                  <a:cubicBezTo>
                    <a:pt x="4778629" y="1427988"/>
                    <a:pt x="4778629" y="1427988"/>
                    <a:pt x="4778629" y="1427988"/>
                  </a:cubicBezTo>
                  <a:cubicBezTo>
                    <a:pt x="4873625" y="1279906"/>
                    <a:pt x="4963287" y="1137158"/>
                    <a:pt x="5058156" y="994283"/>
                  </a:cubicBezTo>
                  <a:cubicBezTo>
                    <a:pt x="5068697" y="967867"/>
                    <a:pt x="5068697" y="967867"/>
                    <a:pt x="5068697" y="967867"/>
                  </a:cubicBezTo>
                  <a:cubicBezTo>
                    <a:pt x="5042281" y="973201"/>
                    <a:pt x="5042281" y="973201"/>
                    <a:pt x="5042281" y="973201"/>
                  </a:cubicBezTo>
                  <a:cubicBezTo>
                    <a:pt x="5047615" y="983742"/>
                    <a:pt x="5047615" y="983742"/>
                    <a:pt x="5047615" y="983742"/>
                  </a:cubicBezTo>
                  <a:cubicBezTo>
                    <a:pt x="5037074" y="978408"/>
                    <a:pt x="5037074" y="978408"/>
                    <a:pt x="5037074" y="978408"/>
                  </a:cubicBezTo>
                  <a:cubicBezTo>
                    <a:pt x="4947412" y="1126490"/>
                    <a:pt x="4857750" y="1269238"/>
                    <a:pt x="4762754" y="1417320"/>
                  </a:cubicBezTo>
                  <a:cubicBezTo>
                    <a:pt x="4773295" y="1422654"/>
                    <a:pt x="4773295" y="1422654"/>
                    <a:pt x="4773295" y="1422654"/>
                  </a:cubicBezTo>
                  <a:cubicBezTo>
                    <a:pt x="4778629" y="1417320"/>
                    <a:pt x="4778629" y="1417320"/>
                    <a:pt x="4778629" y="1417320"/>
                  </a:cubicBezTo>
                  <a:cubicBezTo>
                    <a:pt x="4762754" y="1375029"/>
                    <a:pt x="4747006" y="1332738"/>
                    <a:pt x="4731131" y="1295654"/>
                  </a:cubicBezTo>
                  <a:cubicBezTo>
                    <a:pt x="4725797" y="1295654"/>
                    <a:pt x="4725797" y="1295654"/>
                    <a:pt x="4725797" y="1295654"/>
                  </a:cubicBezTo>
                  <a:cubicBezTo>
                    <a:pt x="4731131" y="1295654"/>
                    <a:pt x="4731131" y="1295654"/>
                    <a:pt x="4731131" y="1295654"/>
                  </a:cubicBezTo>
                  <a:cubicBezTo>
                    <a:pt x="4725797" y="1295654"/>
                    <a:pt x="4725797" y="1295654"/>
                    <a:pt x="4725797" y="1295654"/>
                  </a:cubicBezTo>
                  <a:cubicBezTo>
                    <a:pt x="4731131" y="1295654"/>
                    <a:pt x="4731131" y="1295654"/>
                    <a:pt x="4731131" y="1295654"/>
                  </a:cubicBezTo>
                  <a:cubicBezTo>
                    <a:pt x="4731131" y="1295654"/>
                    <a:pt x="4731131" y="1290320"/>
                    <a:pt x="4731131" y="1290320"/>
                  </a:cubicBezTo>
                  <a:cubicBezTo>
                    <a:pt x="4731131" y="1284986"/>
                    <a:pt x="4736465" y="1284986"/>
                    <a:pt x="4736465" y="1284986"/>
                  </a:cubicBezTo>
                  <a:cubicBezTo>
                    <a:pt x="4836668" y="1189736"/>
                    <a:pt x="4942205" y="1089279"/>
                    <a:pt x="5042408" y="994156"/>
                  </a:cubicBezTo>
                  <a:cubicBezTo>
                    <a:pt x="5037074" y="988822"/>
                    <a:pt x="5037074" y="988822"/>
                    <a:pt x="5037074" y="988822"/>
                  </a:cubicBezTo>
                  <a:cubicBezTo>
                    <a:pt x="5042408" y="999363"/>
                    <a:pt x="5042408" y="999363"/>
                    <a:pt x="5042408" y="999363"/>
                  </a:cubicBezTo>
                  <a:cubicBezTo>
                    <a:pt x="5042408" y="994029"/>
                    <a:pt x="5042408" y="994029"/>
                    <a:pt x="5042408" y="994029"/>
                  </a:cubicBezTo>
                  <a:cubicBezTo>
                    <a:pt x="5037074" y="988695"/>
                    <a:pt x="5037074" y="988695"/>
                    <a:pt x="5037074" y="988695"/>
                  </a:cubicBezTo>
                  <a:cubicBezTo>
                    <a:pt x="5042408" y="999236"/>
                    <a:pt x="5042408" y="999236"/>
                    <a:pt x="5042408" y="999236"/>
                  </a:cubicBezTo>
                  <a:cubicBezTo>
                    <a:pt x="5042408" y="999236"/>
                    <a:pt x="5047742" y="999236"/>
                    <a:pt x="5047742" y="993902"/>
                  </a:cubicBezTo>
                  <a:cubicBezTo>
                    <a:pt x="5047742" y="983361"/>
                    <a:pt x="5047742" y="983361"/>
                    <a:pt x="5047742" y="983361"/>
                  </a:cubicBezTo>
                  <a:cubicBezTo>
                    <a:pt x="5037201" y="978027"/>
                    <a:pt x="5037201" y="978027"/>
                    <a:pt x="5037201" y="978027"/>
                  </a:cubicBezTo>
                  <a:lnTo>
                    <a:pt x="5047742" y="983361"/>
                  </a:lnTo>
                  <a:close/>
                  <a:moveTo>
                    <a:pt x="2120392" y="1697228"/>
                  </a:moveTo>
                  <a:cubicBezTo>
                    <a:pt x="2115058" y="1702562"/>
                    <a:pt x="2115058" y="1702562"/>
                    <a:pt x="2115058" y="1702562"/>
                  </a:cubicBezTo>
                  <a:cubicBezTo>
                    <a:pt x="2167763" y="1755394"/>
                    <a:pt x="2215261" y="1803019"/>
                    <a:pt x="2262759" y="1850644"/>
                  </a:cubicBezTo>
                  <a:cubicBezTo>
                    <a:pt x="2273300" y="1861185"/>
                    <a:pt x="2283841" y="1871853"/>
                    <a:pt x="2294382" y="1877060"/>
                  </a:cubicBezTo>
                  <a:cubicBezTo>
                    <a:pt x="2299716" y="1887601"/>
                    <a:pt x="2310257" y="1887601"/>
                    <a:pt x="2320798" y="1887601"/>
                  </a:cubicBezTo>
                  <a:cubicBezTo>
                    <a:pt x="2336673" y="1887601"/>
                    <a:pt x="2352421" y="1882267"/>
                    <a:pt x="2378837" y="1871726"/>
                  </a:cubicBezTo>
                  <a:cubicBezTo>
                    <a:pt x="2384171" y="1866392"/>
                    <a:pt x="2384171" y="1866392"/>
                    <a:pt x="2384171" y="1866392"/>
                  </a:cubicBezTo>
                  <a:cubicBezTo>
                    <a:pt x="2384171" y="1861058"/>
                    <a:pt x="2384171" y="1861058"/>
                    <a:pt x="2384171" y="1861058"/>
                  </a:cubicBezTo>
                  <a:cubicBezTo>
                    <a:pt x="2384171" y="1808226"/>
                    <a:pt x="2384171" y="1750060"/>
                    <a:pt x="2384171" y="1697101"/>
                  </a:cubicBezTo>
                  <a:cubicBezTo>
                    <a:pt x="2384171" y="1686560"/>
                    <a:pt x="2384171" y="1686560"/>
                    <a:pt x="2384171" y="1686560"/>
                  </a:cubicBezTo>
                  <a:cubicBezTo>
                    <a:pt x="2373630" y="1686560"/>
                    <a:pt x="2373630" y="1686560"/>
                    <a:pt x="2373630" y="1686560"/>
                  </a:cubicBezTo>
                  <a:cubicBezTo>
                    <a:pt x="2289175" y="1686560"/>
                    <a:pt x="2210181" y="1686560"/>
                    <a:pt x="2120392" y="1686560"/>
                  </a:cubicBezTo>
                  <a:cubicBezTo>
                    <a:pt x="2093976" y="1686560"/>
                    <a:pt x="2093976" y="1686560"/>
                    <a:pt x="2093976" y="1686560"/>
                  </a:cubicBezTo>
                  <a:cubicBezTo>
                    <a:pt x="2115058" y="1702435"/>
                    <a:pt x="2115058" y="1702435"/>
                    <a:pt x="2115058" y="1702435"/>
                  </a:cubicBezTo>
                  <a:cubicBezTo>
                    <a:pt x="2120392" y="1697101"/>
                    <a:pt x="2120392" y="1697101"/>
                    <a:pt x="2120392" y="1697101"/>
                  </a:cubicBezTo>
                  <a:cubicBezTo>
                    <a:pt x="2120392" y="1707642"/>
                    <a:pt x="2120392" y="1707642"/>
                    <a:pt x="2120392" y="1707642"/>
                  </a:cubicBezTo>
                  <a:cubicBezTo>
                    <a:pt x="2210054" y="1707642"/>
                    <a:pt x="2289175" y="1707642"/>
                    <a:pt x="2373630" y="1707642"/>
                  </a:cubicBezTo>
                  <a:cubicBezTo>
                    <a:pt x="2373630" y="1697101"/>
                    <a:pt x="2373630" y="1697101"/>
                    <a:pt x="2373630" y="1697101"/>
                  </a:cubicBezTo>
                  <a:cubicBezTo>
                    <a:pt x="2363089" y="1697101"/>
                    <a:pt x="2363089" y="1697101"/>
                    <a:pt x="2363089" y="1697101"/>
                  </a:cubicBezTo>
                  <a:cubicBezTo>
                    <a:pt x="2363089" y="1749933"/>
                    <a:pt x="2363089" y="1808099"/>
                    <a:pt x="2363089" y="1861058"/>
                  </a:cubicBezTo>
                  <a:cubicBezTo>
                    <a:pt x="2373630" y="1861058"/>
                    <a:pt x="2373630" y="1861058"/>
                    <a:pt x="2373630" y="1861058"/>
                  </a:cubicBezTo>
                  <a:cubicBezTo>
                    <a:pt x="2368296" y="1850517"/>
                    <a:pt x="2368296" y="1850517"/>
                    <a:pt x="2368296" y="1850517"/>
                  </a:cubicBezTo>
                  <a:cubicBezTo>
                    <a:pt x="2341880" y="1861058"/>
                    <a:pt x="2331339" y="1866392"/>
                    <a:pt x="2320798" y="1866392"/>
                  </a:cubicBezTo>
                  <a:cubicBezTo>
                    <a:pt x="2315464" y="1866392"/>
                    <a:pt x="2310257" y="1866392"/>
                    <a:pt x="2304923" y="1861058"/>
                  </a:cubicBezTo>
                  <a:cubicBezTo>
                    <a:pt x="2299589" y="1855724"/>
                    <a:pt x="2289048" y="1850517"/>
                    <a:pt x="2278507" y="1834642"/>
                  </a:cubicBezTo>
                  <a:cubicBezTo>
                    <a:pt x="2231009" y="1787017"/>
                    <a:pt x="2183511" y="1744726"/>
                    <a:pt x="2130806" y="1686560"/>
                  </a:cubicBezTo>
                  <a:cubicBezTo>
                    <a:pt x="2120265" y="1697101"/>
                    <a:pt x="2120265" y="1697101"/>
                    <a:pt x="2120265" y="1697101"/>
                  </a:cubicBezTo>
                  <a:cubicBezTo>
                    <a:pt x="2120265" y="1707642"/>
                    <a:pt x="2120265" y="1707642"/>
                    <a:pt x="2120265" y="1707642"/>
                  </a:cubicBezTo>
                  <a:lnTo>
                    <a:pt x="2120265" y="1697101"/>
                  </a:lnTo>
                  <a:close/>
                  <a:moveTo>
                    <a:pt x="1482217" y="1057656"/>
                  </a:moveTo>
                  <a:cubicBezTo>
                    <a:pt x="1492758" y="1062990"/>
                    <a:pt x="1492758" y="1062990"/>
                    <a:pt x="1492758" y="1062990"/>
                  </a:cubicBezTo>
                  <a:cubicBezTo>
                    <a:pt x="1577213" y="983615"/>
                    <a:pt x="1656207" y="899033"/>
                    <a:pt x="1740662" y="819785"/>
                  </a:cubicBezTo>
                  <a:cubicBezTo>
                    <a:pt x="1756537" y="798576"/>
                    <a:pt x="1756537" y="798576"/>
                    <a:pt x="1756537" y="798576"/>
                  </a:cubicBezTo>
                  <a:cubicBezTo>
                    <a:pt x="1730121" y="798576"/>
                    <a:pt x="1730121" y="798576"/>
                    <a:pt x="1730121" y="798576"/>
                  </a:cubicBezTo>
                  <a:cubicBezTo>
                    <a:pt x="1714246" y="798576"/>
                    <a:pt x="1693164" y="798576"/>
                    <a:pt x="1672082" y="798576"/>
                  </a:cubicBezTo>
                  <a:cubicBezTo>
                    <a:pt x="1651000" y="798576"/>
                    <a:pt x="1635125" y="798576"/>
                    <a:pt x="1614043" y="803910"/>
                  </a:cubicBezTo>
                  <a:cubicBezTo>
                    <a:pt x="1608709" y="803910"/>
                    <a:pt x="1603502" y="803910"/>
                    <a:pt x="1598168" y="803910"/>
                  </a:cubicBezTo>
                  <a:cubicBezTo>
                    <a:pt x="1592834" y="809244"/>
                    <a:pt x="1587627" y="809244"/>
                    <a:pt x="1587627" y="819785"/>
                  </a:cubicBezTo>
                  <a:cubicBezTo>
                    <a:pt x="1540129" y="888492"/>
                    <a:pt x="1497965" y="957326"/>
                    <a:pt x="1455801" y="1031367"/>
                  </a:cubicBezTo>
                  <a:cubicBezTo>
                    <a:pt x="1450467" y="1036701"/>
                    <a:pt x="1450467" y="1036701"/>
                    <a:pt x="1450467" y="1036701"/>
                  </a:cubicBezTo>
                  <a:cubicBezTo>
                    <a:pt x="1455801" y="1042035"/>
                    <a:pt x="1455801" y="1042035"/>
                    <a:pt x="1455801" y="1042035"/>
                  </a:cubicBezTo>
                  <a:cubicBezTo>
                    <a:pt x="1466342" y="1052576"/>
                    <a:pt x="1471676" y="1063244"/>
                    <a:pt x="1476883" y="1063244"/>
                  </a:cubicBezTo>
                  <a:cubicBezTo>
                    <a:pt x="1482217" y="1073785"/>
                    <a:pt x="1482217" y="1073785"/>
                    <a:pt x="1482217" y="1073785"/>
                  </a:cubicBezTo>
                  <a:cubicBezTo>
                    <a:pt x="1492758" y="1063244"/>
                    <a:pt x="1492758" y="1063244"/>
                    <a:pt x="1492758" y="1063244"/>
                  </a:cubicBezTo>
                  <a:cubicBezTo>
                    <a:pt x="1482217" y="1057910"/>
                    <a:pt x="1482217" y="1057910"/>
                    <a:pt x="1482217" y="1057910"/>
                  </a:cubicBezTo>
                  <a:cubicBezTo>
                    <a:pt x="1492758" y="1052576"/>
                    <a:pt x="1492758" y="1052576"/>
                    <a:pt x="1492758" y="1052576"/>
                  </a:cubicBezTo>
                  <a:cubicBezTo>
                    <a:pt x="1487424" y="1047242"/>
                    <a:pt x="1482217" y="1042035"/>
                    <a:pt x="1471676" y="1031367"/>
                  </a:cubicBezTo>
                  <a:cubicBezTo>
                    <a:pt x="1466342" y="1036701"/>
                    <a:pt x="1466342" y="1036701"/>
                    <a:pt x="1466342" y="1036701"/>
                  </a:cubicBezTo>
                  <a:cubicBezTo>
                    <a:pt x="1471676" y="1042035"/>
                    <a:pt x="1471676" y="1042035"/>
                    <a:pt x="1471676" y="1042035"/>
                  </a:cubicBezTo>
                  <a:cubicBezTo>
                    <a:pt x="1519174" y="973328"/>
                    <a:pt x="1561338" y="899287"/>
                    <a:pt x="1603502" y="830453"/>
                  </a:cubicBezTo>
                  <a:cubicBezTo>
                    <a:pt x="1603502" y="830453"/>
                    <a:pt x="1603502" y="825119"/>
                    <a:pt x="1608836" y="825119"/>
                  </a:cubicBezTo>
                  <a:cubicBezTo>
                    <a:pt x="1608836" y="825119"/>
                    <a:pt x="1614170" y="825119"/>
                    <a:pt x="1614170" y="825119"/>
                  </a:cubicBezTo>
                  <a:cubicBezTo>
                    <a:pt x="1635252" y="819785"/>
                    <a:pt x="1651127" y="819785"/>
                    <a:pt x="1672209" y="819785"/>
                  </a:cubicBezTo>
                  <a:cubicBezTo>
                    <a:pt x="1693291" y="819785"/>
                    <a:pt x="1714373" y="819785"/>
                    <a:pt x="1730248" y="819785"/>
                  </a:cubicBezTo>
                  <a:cubicBezTo>
                    <a:pt x="1730248" y="809244"/>
                    <a:pt x="1730248" y="809244"/>
                    <a:pt x="1730248" y="809244"/>
                  </a:cubicBezTo>
                  <a:cubicBezTo>
                    <a:pt x="1724914" y="803910"/>
                    <a:pt x="1724914" y="803910"/>
                    <a:pt x="1724914" y="803910"/>
                  </a:cubicBezTo>
                  <a:cubicBezTo>
                    <a:pt x="1640459" y="883285"/>
                    <a:pt x="1561465" y="967867"/>
                    <a:pt x="1477010" y="1047115"/>
                  </a:cubicBezTo>
                  <a:cubicBezTo>
                    <a:pt x="1482344" y="1057656"/>
                    <a:pt x="1482344" y="1057656"/>
                    <a:pt x="1482344" y="1057656"/>
                  </a:cubicBezTo>
                  <a:cubicBezTo>
                    <a:pt x="1492885" y="1052322"/>
                    <a:pt x="1492885" y="1052322"/>
                    <a:pt x="1492885" y="1052322"/>
                  </a:cubicBezTo>
                  <a:lnTo>
                    <a:pt x="1482344" y="1057656"/>
                  </a:lnTo>
                  <a:close/>
                  <a:moveTo>
                    <a:pt x="3096387" y="1882648"/>
                  </a:moveTo>
                  <a:cubicBezTo>
                    <a:pt x="3106928" y="1882648"/>
                    <a:pt x="3106928" y="1882648"/>
                    <a:pt x="3106928" y="1882648"/>
                  </a:cubicBezTo>
                  <a:cubicBezTo>
                    <a:pt x="3101594" y="1803273"/>
                    <a:pt x="3091053" y="1734566"/>
                    <a:pt x="3085846" y="1660525"/>
                  </a:cubicBezTo>
                  <a:cubicBezTo>
                    <a:pt x="3085846" y="1644650"/>
                    <a:pt x="3085846" y="1644650"/>
                    <a:pt x="3085846" y="1644650"/>
                  </a:cubicBezTo>
                  <a:cubicBezTo>
                    <a:pt x="3069971" y="1655191"/>
                    <a:pt x="3069971" y="1655191"/>
                    <a:pt x="3069971" y="1655191"/>
                  </a:cubicBezTo>
                  <a:cubicBezTo>
                    <a:pt x="3001391" y="1692148"/>
                    <a:pt x="2943352" y="1729232"/>
                    <a:pt x="2874772" y="1766189"/>
                  </a:cubicBezTo>
                  <a:cubicBezTo>
                    <a:pt x="2858897" y="1776730"/>
                    <a:pt x="2858897" y="1776730"/>
                    <a:pt x="2858897" y="1776730"/>
                  </a:cubicBezTo>
                  <a:cubicBezTo>
                    <a:pt x="2874772" y="1782064"/>
                    <a:pt x="2874772" y="1782064"/>
                    <a:pt x="2874772" y="1782064"/>
                  </a:cubicBezTo>
                  <a:cubicBezTo>
                    <a:pt x="2948559" y="1819021"/>
                    <a:pt x="3017139" y="1856105"/>
                    <a:pt x="3091053" y="1893062"/>
                  </a:cubicBezTo>
                  <a:cubicBezTo>
                    <a:pt x="3106928" y="1898396"/>
                    <a:pt x="3106928" y="1898396"/>
                    <a:pt x="3106928" y="1898396"/>
                  </a:cubicBezTo>
                  <a:cubicBezTo>
                    <a:pt x="3106928" y="1882521"/>
                    <a:pt x="3106928" y="1882521"/>
                    <a:pt x="3106928" y="1882521"/>
                  </a:cubicBezTo>
                  <a:cubicBezTo>
                    <a:pt x="3096387" y="1882521"/>
                    <a:pt x="3096387" y="1882521"/>
                    <a:pt x="3096387" y="1882521"/>
                  </a:cubicBezTo>
                  <a:cubicBezTo>
                    <a:pt x="3101721" y="1871980"/>
                    <a:pt x="3101721" y="1871980"/>
                    <a:pt x="3101721" y="1871980"/>
                  </a:cubicBezTo>
                  <a:cubicBezTo>
                    <a:pt x="3027934" y="1835023"/>
                    <a:pt x="2959354" y="1803273"/>
                    <a:pt x="2885440" y="1766189"/>
                  </a:cubicBezTo>
                  <a:cubicBezTo>
                    <a:pt x="2880106" y="1776730"/>
                    <a:pt x="2880106" y="1776730"/>
                    <a:pt x="2880106" y="1776730"/>
                  </a:cubicBezTo>
                  <a:cubicBezTo>
                    <a:pt x="2885440" y="1782064"/>
                    <a:pt x="2885440" y="1782064"/>
                    <a:pt x="2885440" y="1782064"/>
                  </a:cubicBezTo>
                  <a:cubicBezTo>
                    <a:pt x="2954020" y="1745107"/>
                    <a:pt x="3012059" y="1713357"/>
                    <a:pt x="3080639" y="1671066"/>
                  </a:cubicBezTo>
                  <a:cubicBezTo>
                    <a:pt x="3075305" y="1665732"/>
                    <a:pt x="3075305" y="1665732"/>
                    <a:pt x="3075305" y="1665732"/>
                  </a:cubicBezTo>
                  <a:cubicBezTo>
                    <a:pt x="3064764" y="1665732"/>
                    <a:pt x="3064764" y="1665732"/>
                    <a:pt x="3064764" y="1665732"/>
                  </a:cubicBezTo>
                  <a:cubicBezTo>
                    <a:pt x="3070098" y="1739773"/>
                    <a:pt x="3080639" y="1808480"/>
                    <a:pt x="3085846" y="1882521"/>
                  </a:cubicBezTo>
                  <a:cubicBezTo>
                    <a:pt x="3096387" y="1882521"/>
                    <a:pt x="3096387" y="1882521"/>
                    <a:pt x="3096387" y="1882521"/>
                  </a:cubicBezTo>
                  <a:cubicBezTo>
                    <a:pt x="3101721" y="1871980"/>
                    <a:pt x="3101721" y="1871980"/>
                    <a:pt x="3101721" y="1871980"/>
                  </a:cubicBezTo>
                  <a:lnTo>
                    <a:pt x="3096387" y="1882521"/>
                  </a:lnTo>
                  <a:close/>
                  <a:moveTo>
                    <a:pt x="6445758" y="2057019"/>
                  </a:moveTo>
                  <a:cubicBezTo>
                    <a:pt x="6451092" y="2062353"/>
                    <a:pt x="6451092" y="2062353"/>
                    <a:pt x="6451092" y="2062353"/>
                  </a:cubicBezTo>
                  <a:cubicBezTo>
                    <a:pt x="6456426" y="2062353"/>
                    <a:pt x="6456426" y="2057019"/>
                    <a:pt x="6456426" y="2057019"/>
                  </a:cubicBezTo>
                  <a:cubicBezTo>
                    <a:pt x="6461760" y="2051685"/>
                    <a:pt x="6461760" y="2051685"/>
                    <a:pt x="6461760" y="2051685"/>
                  </a:cubicBezTo>
                  <a:cubicBezTo>
                    <a:pt x="6456426" y="2046351"/>
                    <a:pt x="6456426" y="2046351"/>
                    <a:pt x="6456426" y="2046351"/>
                  </a:cubicBezTo>
                  <a:cubicBezTo>
                    <a:pt x="6345682" y="1887728"/>
                    <a:pt x="6234938" y="1729105"/>
                    <a:pt x="6124067" y="1570355"/>
                  </a:cubicBezTo>
                  <a:cubicBezTo>
                    <a:pt x="6118733" y="1559814"/>
                    <a:pt x="6108192" y="1554480"/>
                    <a:pt x="6102985" y="1543939"/>
                  </a:cubicBezTo>
                  <a:cubicBezTo>
                    <a:pt x="6092444" y="1538605"/>
                    <a:pt x="6087110" y="1538605"/>
                    <a:pt x="6076569" y="1538605"/>
                  </a:cubicBezTo>
                  <a:cubicBezTo>
                    <a:pt x="6066028" y="1538605"/>
                    <a:pt x="6050153" y="1543939"/>
                    <a:pt x="6039612" y="1549146"/>
                  </a:cubicBezTo>
                  <a:cubicBezTo>
                    <a:pt x="6034278" y="1554480"/>
                    <a:pt x="6034278" y="1554480"/>
                    <a:pt x="6034278" y="1554480"/>
                  </a:cubicBezTo>
                  <a:cubicBezTo>
                    <a:pt x="6034278" y="1565021"/>
                    <a:pt x="6034278" y="1565021"/>
                    <a:pt x="6034278" y="1565021"/>
                  </a:cubicBezTo>
                  <a:cubicBezTo>
                    <a:pt x="6034278" y="1570355"/>
                    <a:pt x="6034278" y="1570355"/>
                    <a:pt x="6039612" y="1575562"/>
                  </a:cubicBezTo>
                  <a:cubicBezTo>
                    <a:pt x="6160897" y="1728978"/>
                    <a:pt x="6282182" y="1887601"/>
                    <a:pt x="6408801" y="2046224"/>
                  </a:cubicBezTo>
                  <a:cubicBezTo>
                    <a:pt x="6419342" y="2056765"/>
                    <a:pt x="6429883" y="2062099"/>
                    <a:pt x="6440424" y="2067433"/>
                  </a:cubicBezTo>
                  <a:cubicBezTo>
                    <a:pt x="6445758" y="2072767"/>
                    <a:pt x="6445758" y="2072767"/>
                    <a:pt x="6445758" y="2072767"/>
                  </a:cubicBezTo>
                  <a:cubicBezTo>
                    <a:pt x="6451092" y="2062226"/>
                    <a:pt x="6451092" y="2062226"/>
                    <a:pt x="6451092" y="2062226"/>
                  </a:cubicBezTo>
                  <a:cubicBezTo>
                    <a:pt x="6445758" y="2056892"/>
                    <a:pt x="6445758" y="2056892"/>
                    <a:pt x="6445758" y="2056892"/>
                  </a:cubicBezTo>
                  <a:cubicBezTo>
                    <a:pt x="6451092" y="2051558"/>
                    <a:pt x="6451092" y="2051558"/>
                    <a:pt x="6451092" y="2051558"/>
                  </a:cubicBezTo>
                  <a:cubicBezTo>
                    <a:pt x="6440551" y="2041017"/>
                    <a:pt x="6430010" y="2035683"/>
                    <a:pt x="6424676" y="2030349"/>
                  </a:cubicBezTo>
                  <a:cubicBezTo>
                    <a:pt x="6303391" y="1876933"/>
                    <a:pt x="6176772" y="1718310"/>
                    <a:pt x="6055487" y="1559687"/>
                  </a:cubicBezTo>
                  <a:cubicBezTo>
                    <a:pt x="6055487" y="1565021"/>
                    <a:pt x="6055487" y="1565021"/>
                    <a:pt x="6055487" y="1565021"/>
                  </a:cubicBezTo>
                  <a:cubicBezTo>
                    <a:pt x="6055487" y="1559687"/>
                    <a:pt x="6055487" y="1559687"/>
                    <a:pt x="6055487" y="1559687"/>
                  </a:cubicBezTo>
                  <a:cubicBezTo>
                    <a:pt x="6055487" y="1565021"/>
                    <a:pt x="6055487" y="1565021"/>
                    <a:pt x="6055487" y="1565021"/>
                  </a:cubicBezTo>
                  <a:cubicBezTo>
                    <a:pt x="6055487" y="1559687"/>
                    <a:pt x="6055487" y="1559687"/>
                    <a:pt x="6055487" y="1554480"/>
                  </a:cubicBezTo>
                  <a:cubicBezTo>
                    <a:pt x="6044946" y="1559814"/>
                    <a:pt x="6044946" y="1559814"/>
                    <a:pt x="6044946" y="1559814"/>
                  </a:cubicBezTo>
                  <a:cubicBezTo>
                    <a:pt x="6050280" y="1570355"/>
                    <a:pt x="6050280" y="1570355"/>
                    <a:pt x="6050280" y="1570355"/>
                  </a:cubicBezTo>
                  <a:cubicBezTo>
                    <a:pt x="6060821" y="1559814"/>
                    <a:pt x="6071362" y="1559814"/>
                    <a:pt x="6076696" y="1559814"/>
                  </a:cubicBezTo>
                  <a:cubicBezTo>
                    <a:pt x="6082030" y="1559814"/>
                    <a:pt x="6087237" y="1559814"/>
                    <a:pt x="6092571" y="1565148"/>
                  </a:cubicBezTo>
                  <a:cubicBezTo>
                    <a:pt x="6097905" y="1565148"/>
                    <a:pt x="6103112" y="1575689"/>
                    <a:pt x="6108446" y="1581023"/>
                  </a:cubicBezTo>
                  <a:cubicBezTo>
                    <a:pt x="6219190" y="1739646"/>
                    <a:pt x="6329934" y="1898269"/>
                    <a:pt x="6440805" y="2057019"/>
                  </a:cubicBezTo>
                  <a:cubicBezTo>
                    <a:pt x="6451346" y="2051685"/>
                    <a:pt x="6451346" y="2051685"/>
                    <a:pt x="6451346" y="2051685"/>
                  </a:cubicBezTo>
                  <a:cubicBezTo>
                    <a:pt x="6440805" y="2046351"/>
                    <a:pt x="6440805" y="2046351"/>
                    <a:pt x="6440805" y="2046351"/>
                  </a:cubicBezTo>
                  <a:cubicBezTo>
                    <a:pt x="6440805" y="2046351"/>
                    <a:pt x="6435471" y="2051685"/>
                    <a:pt x="6435471" y="2051685"/>
                  </a:cubicBezTo>
                  <a:cubicBezTo>
                    <a:pt x="6446012" y="2057019"/>
                    <a:pt x="6446012" y="2057019"/>
                    <a:pt x="6446012" y="2057019"/>
                  </a:cubicBezTo>
                  <a:cubicBezTo>
                    <a:pt x="6451346" y="2051685"/>
                    <a:pt x="6451346" y="2051685"/>
                    <a:pt x="6451346" y="2051685"/>
                  </a:cubicBezTo>
                  <a:lnTo>
                    <a:pt x="6446012" y="2057019"/>
                  </a:lnTo>
                  <a:close/>
                  <a:moveTo>
                    <a:pt x="3296666" y="639826"/>
                  </a:moveTo>
                  <a:cubicBezTo>
                    <a:pt x="3307207" y="634492"/>
                    <a:pt x="3307207" y="634492"/>
                    <a:pt x="3307207" y="634492"/>
                  </a:cubicBezTo>
                  <a:cubicBezTo>
                    <a:pt x="3307207" y="634492"/>
                    <a:pt x="3301873" y="629158"/>
                    <a:pt x="3301873" y="629158"/>
                  </a:cubicBezTo>
                  <a:cubicBezTo>
                    <a:pt x="3296539" y="618617"/>
                    <a:pt x="3296539" y="618617"/>
                    <a:pt x="3296539" y="618617"/>
                  </a:cubicBezTo>
                  <a:cubicBezTo>
                    <a:pt x="3291205" y="623951"/>
                    <a:pt x="3291205" y="623951"/>
                    <a:pt x="3291205" y="623951"/>
                  </a:cubicBezTo>
                  <a:cubicBezTo>
                    <a:pt x="3196209" y="660908"/>
                    <a:pt x="3106547" y="692658"/>
                    <a:pt x="3016885" y="729742"/>
                  </a:cubicBezTo>
                  <a:cubicBezTo>
                    <a:pt x="3011551" y="729742"/>
                    <a:pt x="3006344" y="735076"/>
                    <a:pt x="3001010" y="740283"/>
                  </a:cubicBezTo>
                  <a:cubicBezTo>
                    <a:pt x="3001010" y="745617"/>
                    <a:pt x="3001010" y="750824"/>
                    <a:pt x="2995676" y="756158"/>
                  </a:cubicBezTo>
                  <a:cubicBezTo>
                    <a:pt x="3001010" y="756158"/>
                    <a:pt x="3001010" y="756158"/>
                    <a:pt x="3001010" y="756158"/>
                  </a:cubicBezTo>
                  <a:cubicBezTo>
                    <a:pt x="3011551" y="756158"/>
                    <a:pt x="3011551" y="756158"/>
                    <a:pt x="3011551" y="756158"/>
                  </a:cubicBezTo>
                  <a:cubicBezTo>
                    <a:pt x="3001010" y="756158"/>
                    <a:pt x="3001010" y="756158"/>
                    <a:pt x="3001010" y="756158"/>
                  </a:cubicBezTo>
                  <a:cubicBezTo>
                    <a:pt x="3001010" y="793115"/>
                    <a:pt x="3006344" y="830199"/>
                    <a:pt x="3011551" y="872490"/>
                  </a:cubicBezTo>
                  <a:cubicBezTo>
                    <a:pt x="3011551" y="893699"/>
                    <a:pt x="3011551" y="893699"/>
                    <a:pt x="3011551" y="893699"/>
                  </a:cubicBezTo>
                  <a:cubicBezTo>
                    <a:pt x="3027426" y="877824"/>
                    <a:pt x="3027426" y="877824"/>
                    <a:pt x="3027426" y="877824"/>
                  </a:cubicBezTo>
                  <a:cubicBezTo>
                    <a:pt x="3122422" y="798449"/>
                    <a:pt x="3212084" y="724408"/>
                    <a:pt x="3306953" y="650367"/>
                  </a:cubicBezTo>
                  <a:cubicBezTo>
                    <a:pt x="3312287" y="645033"/>
                    <a:pt x="3312287" y="645033"/>
                    <a:pt x="3312287" y="645033"/>
                  </a:cubicBezTo>
                  <a:cubicBezTo>
                    <a:pt x="3306953" y="634492"/>
                    <a:pt x="3306953" y="634492"/>
                    <a:pt x="3306953" y="634492"/>
                  </a:cubicBezTo>
                  <a:cubicBezTo>
                    <a:pt x="3296412" y="639826"/>
                    <a:pt x="3296412" y="639826"/>
                    <a:pt x="3296412" y="639826"/>
                  </a:cubicBezTo>
                  <a:cubicBezTo>
                    <a:pt x="3291078" y="634492"/>
                    <a:pt x="3291078" y="634492"/>
                    <a:pt x="3291078" y="634492"/>
                  </a:cubicBezTo>
                  <a:cubicBezTo>
                    <a:pt x="3201416" y="708533"/>
                    <a:pt x="3111754" y="782574"/>
                    <a:pt x="3011551" y="861949"/>
                  </a:cubicBezTo>
                  <a:cubicBezTo>
                    <a:pt x="3022092" y="872490"/>
                    <a:pt x="3022092" y="872490"/>
                    <a:pt x="3022092" y="872490"/>
                  </a:cubicBezTo>
                  <a:cubicBezTo>
                    <a:pt x="3032633" y="872490"/>
                    <a:pt x="3032633" y="872490"/>
                    <a:pt x="3032633" y="872490"/>
                  </a:cubicBezTo>
                  <a:cubicBezTo>
                    <a:pt x="3027299" y="830199"/>
                    <a:pt x="3022092" y="793115"/>
                    <a:pt x="3016758" y="756158"/>
                  </a:cubicBezTo>
                  <a:cubicBezTo>
                    <a:pt x="3011424" y="756158"/>
                    <a:pt x="3011424" y="756158"/>
                    <a:pt x="3011424" y="756158"/>
                  </a:cubicBezTo>
                  <a:cubicBezTo>
                    <a:pt x="3016758" y="756158"/>
                    <a:pt x="3016758" y="756158"/>
                    <a:pt x="3016758" y="756158"/>
                  </a:cubicBezTo>
                  <a:cubicBezTo>
                    <a:pt x="3011424" y="756158"/>
                    <a:pt x="3011424" y="756158"/>
                    <a:pt x="3011424" y="756158"/>
                  </a:cubicBezTo>
                  <a:cubicBezTo>
                    <a:pt x="3016758" y="756158"/>
                    <a:pt x="3016758" y="756158"/>
                    <a:pt x="3016758" y="756158"/>
                  </a:cubicBezTo>
                  <a:cubicBezTo>
                    <a:pt x="3022092" y="750824"/>
                    <a:pt x="3022092" y="750824"/>
                    <a:pt x="3022092" y="750824"/>
                  </a:cubicBezTo>
                  <a:cubicBezTo>
                    <a:pt x="3022092" y="745490"/>
                    <a:pt x="3022092" y="745490"/>
                    <a:pt x="3022092" y="745490"/>
                  </a:cubicBezTo>
                  <a:cubicBezTo>
                    <a:pt x="3022092" y="750824"/>
                    <a:pt x="3022092" y="750824"/>
                    <a:pt x="3022092" y="750824"/>
                  </a:cubicBezTo>
                  <a:cubicBezTo>
                    <a:pt x="3022092" y="745490"/>
                    <a:pt x="3022092" y="745490"/>
                    <a:pt x="3022092" y="745490"/>
                  </a:cubicBezTo>
                  <a:cubicBezTo>
                    <a:pt x="3022092" y="750824"/>
                    <a:pt x="3022092" y="750824"/>
                    <a:pt x="3022092" y="750824"/>
                  </a:cubicBezTo>
                  <a:cubicBezTo>
                    <a:pt x="3111754" y="713867"/>
                    <a:pt x="3206750" y="676783"/>
                    <a:pt x="3296412" y="645033"/>
                  </a:cubicBezTo>
                  <a:cubicBezTo>
                    <a:pt x="3291078" y="634492"/>
                    <a:pt x="3291078" y="634492"/>
                    <a:pt x="3291078" y="634492"/>
                  </a:cubicBezTo>
                  <a:cubicBezTo>
                    <a:pt x="3285744" y="639826"/>
                    <a:pt x="3285744" y="639826"/>
                    <a:pt x="3285744" y="639826"/>
                  </a:cubicBezTo>
                  <a:cubicBezTo>
                    <a:pt x="3285744" y="639826"/>
                    <a:pt x="3285744" y="645160"/>
                    <a:pt x="3291078" y="645160"/>
                  </a:cubicBezTo>
                  <a:cubicBezTo>
                    <a:pt x="3296412" y="639826"/>
                    <a:pt x="3296412" y="639826"/>
                    <a:pt x="3296412" y="639826"/>
                  </a:cubicBezTo>
                  <a:cubicBezTo>
                    <a:pt x="3291078" y="634492"/>
                    <a:pt x="3291078" y="634492"/>
                    <a:pt x="3291078" y="634492"/>
                  </a:cubicBezTo>
                  <a:lnTo>
                    <a:pt x="3296412" y="639826"/>
                  </a:lnTo>
                  <a:close/>
                  <a:moveTo>
                    <a:pt x="1381887" y="1427861"/>
                  </a:moveTo>
                  <a:cubicBezTo>
                    <a:pt x="1371346" y="1422527"/>
                    <a:pt x="1371346" y="1422527"/>
                    <a:pt x="1371346" y="1422527"/>
                  </a:cubicBezTo>
                  <a:cubicBezTo>
                    <a:pt x="1339723" y="1454277"/>
                    <a:pt x="1308100" y="1491234"/>
                    <a:pt x="1271143" y="1522984"/>
                  </a:cubicBezTo>
                  <a:cubicBezTo>
                    <a:pt x="1265809" y="1528318"/>
                    <a:pt x="1265809" y="1528318"/>
                    <a:pt x="1265809" y="1528318"/>
                  </a:cubicBezTo>
                  <a:cubicBezTo>
                    <a:pt x="1271143" y="1538859"/>
                    <a:pt x="1271143" y="1538859"/>
                    <a:pt x="1271143" y="1538859"/>
                  </a:cubicBezTo>
                  <a:cubicBezTo>
                    <a:pt x="1292225" y="1554734"/>
                    <a:pt x="1308100" y="1575816"/>
                    <a:pt x="1329182" y="1597025"/>
                  </a:cubicBezTo>
                  <a:cubicBezTo>
                    <a:pt x="1339723" y="1607566"/>
                    <a:pt x="1339723" y="1607566"/>
                    <a:pt x="1339723" y="1607566"/>
                  </a:cubicBezTo>
                  <a:cubicBezTo>
                    <a:pt x="1345057" y="1591691"/>
                    <a:pt x="1345057" y="1591691"/>
                    <a:pt x="1345057" y="1591691"/>
                  </a:cubicBezTo>
                  <a:cubicBezTo>
                    <a:pt x="1366139" y="1559941"/>
                    <a:pt x="1382014" y="1522984"/>
                    <a:pt x="1403096" y="1491234"/>
                  </a:cubicBezTo>
                  <a:cubicBezTo>
                    <a:pt x="1413637" y="1480693"/>
                    <a:pt x="1418971" y="1470025"/>
                    <a:pt x="1418971" y="1459484"/>
                  </a:cubicBezTo>
                  <a:cubicBezTo>
                    <a:pt x="1418971" y="1448943"/>
                    <a:pt x="1413637" y="1443609"/>
                    <a:pt x="1408430" y="1433068"/>
                  </a:cubicBezTo>
                  <a:cubicBezTo>
                    <a:pt x="1403096" y="1427734"/>
                    <a:pt x="1392555" y="1422527"/>
                    <a:pt x="1387348" y="1417193"/>
                  </a:cubicBezTo>
                  <a:cubicBezTo>
                    <a:pt x="1376807" y="1411859"/>
                    <a:pt x="1376807" y="1411859"/>
                    <a:pt x="1376807" y="1411859"/>
                  </a:cubicBezTo>
                  <a:cubicBezTo>
                    <a:pt x="1371473" y="1422400"/>
                    <a:pt x="1371473" y="1422400"/>
                    <a:pt x="1371473" y="1422400"/>
                  </a:cubicBezTo>
                  <a:cubicBezTo>
                    <a:pt x="1382014" y="1427734"/>
                    <a:pt x="1382014" y="1427734"/>
                    <a:pt x="1382014" y="1427734"/>
                  </a:cubicBezTo>
                  <a:cubicBezTo>
                    <a:pt x="1376680" y="1438275"/>
                    <a:pt x="1376680" y="1438275"/>
                    <a:pt x="1376680" y="1438275"/>
                  </a:cubicBezTo>
                  <a:cubicBezTo>
                    <a:pt x="1382014" y="1443609"/>
                    <a:pt x="1387221" y="1443609"/>
                    <a:pt x="1392555" y="1448816"/>
                  </a:cubicBezTo>
                  <a:cubicBezTo>
                    <a:pt x="1397889" y="1454023"/>
                    <a:pt x="1397889" y="1454150"/>
                    <a:pt x="1397889" y="1459357"/>
                  </a:cubicBezTo>
                  <a:cubicBezTo>
                    <a:pt x="1397889" y="1464564"/>
                    <a:pt x="1392555" y="1469898"/>
                    <a:pt x="1387348" y="1480566"/>
                  </a:cubicBezTo>
                  <a:cubicBezTo>
                    <a:pt x="1366266" y="1512316"/>
                    <a:pt x="1350391" y="1549273"/>
                    <a:pt x="1329309" y="1581023"/>
                  </a:cubicBezTo>
                  <a:cubicBezTo>
                    <a:pt x="1339850" y="1586357"/>
                    <a:pt x="1339850" y="1586357"/>
                    <a:pt x="1339850" y="1586357"/>
                  </a:cubicBezTo>
                  <a:cubicBezTo>
                    <a:pt x="1345184" y="1581023"/>
                    <a:pt x="1345184" y="1581023"/>
                    <a:pt x="1345184" y="1581023"/>
                  </a:cubicBezTo>
                  <a:cubicBezTo>
                    <a:pt x="1324102" y="1559814"/>
                    <a:pt x="1308227" y="1538732"/>
                    <a:pt x="1287145" y="1522857"/>
                  </a:cubicBezTo>
                  <a:cubicBezTo>
                    <a:pt x="1281811" y="1528191"/>
                    <a:pt x="1281811" y="1528191"/>
                    <a:pt x="1281811" y="1528191"/>
                  </a:cubicBezTo>
                  <a:cubicBezTo>
                    <a:pt x="1287145" y="1538732"/>
                    <a:pt x="1287145" y="1538732"/>
                    <a:pt x="1287145" y="1538732"/>
                  </a:cubicBezTo>
                  <a:cubicBezTo>
                    <a:pt x="1318768" y="1501775"/>
                    <a:pt x="1355725" y="1470025"/>
                    <a:pt x="1387348" y="1432941"/>
                  </a:cubicBezTo>
                  <a:cubicBezTo>
                    <a:pt x="1382014" y="1427607"/>
                    <a:pt x="1382014" y="1427607"/>
                    <a:pt x="1382014" y="1427607"/>
                  </a:cubicBezTo>
                  <a:cubicBezTo>
                    <a:pt x="1376680" y="1438148"/>
                    <a:pt x="1376680" y="1438148"/>
                    <a:pt x="1376680" y="1438148"/>
                  </a:cubicBezTo>
                  <a:lnTo>
                    <a:pt x="1382014" y="1427607"/>
                  </a:lnTo>
                  <a:close/>
                  <a:moveTo>
                    <a:pt x="6076442" y="1522857"/>
                  </a:moveTo>
                  <a:cubicBezTo>
                    <a:pt x="6081776" y="1517523"/>
                    <a:pt x="6081776" y="1517523"/>
                    <a:pt x="6081776" y="1517523"/>
                  </a:cubicBezTo>
                  <a:cubicBezTo>
                    <a:pt x="6065901" y="1485773"/>
                    <a:pt x="6050153" y="1459357"/>
                    <a:pt x="6029071" y="1448816"/>
                  </a:cubicBezTo>
                  <a:cubicBezTo>
                    <a:pt x="6013196" y="1432941"/>
                    <a:pt x="5992114" y="1427607"/>
                    <a:pt x="5965825" y="1427607"/>
                  </a:cubicBezTo>
                  <a:cubicBezTo>
                    <a:pt x="5960491" y="1427607"/>
                    <a:pt x="5949950" y="1427607"/>
                    <a:pt x="5944743" y="1427607"/>
                  </a:cubicBezTo>
                  <a:cubicBezTo>
                    <a:pt x="5923661" y="1427607"/>
                    <a:pt x="5923661" y="1427607"/>
                    <a:pt x="5923661" y="1427607"/>
                  </a:cubicBezTo>
                  <a:cubicBezTo>
                    <a:pt x="5934202" y="1443482"/>
                    <a:pt x="5934202" y="1443482"/>
                    <a:pt x="5934202" y="1443482"/>
                  </a:cubicBezTo>
                  <a:cubicBezTo>
                    <a:pt x="5955284" y="1469898"/>
                    <a:pt x="5971159" y="1491107"/>
                    <a:pt x="5986907" y="1512189"/>
                  </a:cubicBezTo>
                  <a:cubicBezTo>
                    <a:pt x="5992241" y="1522730"/>
                    <a:pt x="6002782" y="1528064"/>
                    <a:pt x="6007989" y="1538605"/>
                  </a:cubicBezTo>
                  <a:cubicBezTo>
                    <a:pt x="6018530" y="1543939"/>
                    <a:pt x="6029071" y="1549146"/>
                    <a:pt x="6039612" y="1549146"/>
                  </a:cubicBezTo>
                  <a:cubicBezTo>
                    <a:pt x="6050153" y="1549146"/>
                    <a:pt x="6066028" y="1543812"/>
                    <a:pt x="6081776" y="1533271"/>
                  </a:cubicBezTo>
                  <a:cubicBezTo>
                    <a:pt x="6087110" y="1527937"/>
                    <a:pt x="6087110" y="1527937"/>
                    <a:pt x="6087110" y="1527937"/>
                  </a:cubicBezTo>
                  <a:cubicBezTo>
                    <a:pt x="6081776" y="1517396"/>
                    <a:pt x="6081776" y="1517396"/>
                    <a:pt x="6081776" y="1517396"/>
                  </a:cubicBezTo>
                  <a:cubicBezTo>
                    <a:pt x="6076442" y="1522730"/>
                    <a:pt x="6076442" y="1522730"/>
                    <a:pt x="6076442" y="1522730"/>
                  </a:cubicBezTo>
                  <a:cubicBezTo>
                    <a:pt x="6071108" y="1512189"/>
                    <a:pt x="6071108" y="1512189"/>
                    <a:pt x="6071108" y="1512189"/>
                  </a:cubicBezTo>
                  <a:cubicBezTo>
                    <a:pt x="6055233" y="1522730"/>
                    <a:pt x="6044692" y="1528064"/>
                    <a:pt x="6039485" y="1528064"/>
                  </a:cubicBezTo>
                  <a:cubicBezTo>
                    <a:pt x="6034278" y="1528064"/>
                    <a:pt x="6028944" y="1522730"/>
                    <a:pt x="6023610" y="1517523"/>
                  </a:cubicBezTo>
                  <a:cubicBezTo>
                    <a:pt x="6018276" y="1517523"/>
                    <a:pt x="6013069" y="1506982"/>
                    <a:pt x="6002528" y="1501648"/>
                  </a:cubicBezTo>
                  <a:cubicBezTo>
                    <a:pt x="5991987" y="1475232"/>
                    <a:pt x="5970905" y="1454023"/>
                    <a:pt x="5949823" y="1432941"/>
                  </a:cubicBezTo>
                  <a:cubicBezTo>
                    <a:pt x="5944489" y="1438275"/>
                    <a:pt x="5944489" y="1438275"/>
                    <a:pt x="5944489" y="1438275"/>
                  </a:cubicBezTo>
                  <a:cubicBezTo>
                    <a:pt x="5944489" y="1448816"/>
                    <a:pt x="5944489" y="1448816"/>
                    <a:pt x="5944489" y="1448816"/>
                  </a:cubicBezTo>
                  <a:cubicBezTo>
                    <a:pt x="5955030" y="1448816"/>
                    <a:pt x="5960364" y="1448816"/>
                    <a:pt x="5965571" y="1448816"/>
                  </a:cubicBezTo>
                  <a:cubicBezTo>
                    <a:pt x="5991987" y="1448816"/>
                    <a:pt x="6002528" y="1454150"/>
                    <a:pt x="6018276" y="1464691"/>
                  </a:cubicBezTo>
                  <a:cubicBezTo>
                    <a:pt x="6034024" y="1475232"/>
                    <a:pt x="6044692" y="1496441"/>
                    <a:pt x="6065774" y="1528191"/>
                  </a:cubicBezTo>
                  <a:cubicBezTo>
                    <a:pt x="6076315" y="1522857"/>
                    <a:pt x="6076315" y="1522857"/>
                    <a:pt x="6076315" y="1522857"/>
                  </a:cubicBezTo>
                  <a:cubicBezTo>
                    <a:pt x="6070981" y="1512316"/>
                    <a:pt x="6070981" y="1512316"/>
                    <a:pt x="6070981" y="1512316"/>
                  </a:cubicBezTo>
                  <a:lnTo>
                    <a:pt x="6076315" y="1522857"/>
                  </a:lnTo>
                  <a:close/>
                  <a:moveTo>
                    <a:pt x="6208141" y="1491107"/>
                  </a:moveTo>
                  <a:cubicBezTo>
                    <a:pt x="6218682" y="1491107"/>
                    <a:pt x="6218682" y="1491107"/>
                    <a:pt x="6218682" y="1491107"/>
                  </a:cubicBezTo>
                  <a:cubicBezTo>
                    <a:pt x="6218682" y="1491107"/>
                    <a:pt x="6224016" y="1485773"/>
                    <a:pt x="6224016" y="1485773"/>
                  </a:cubicBezTo>
                  <a:cubicBezTo>
                    <a:pt x="6224016" y="1475232"/>
                    <a:pt x="6224016" y="1475232"/>
                    <a:pt x="6224016" y="1475232"/>
                  </a:cubicBezTo>
                  <a:cubicBezTo>
                    <a:pt x="6213475" y="1475232"/>
                    <a:pt x="6213475" y="1475232"/>
                    <a:pt x="6213475" y="1475232"/>
                  </a:cubicBezTo>
                  <a:cubicBezTo>
                    <a:pt x="6165977" y="1464691"/>
                    <a:pt x="6113272" y="1454023"/>
                    <a:pt x="6060567" y="1443482"/>
                  </a:cubicBezTo>
                  <a:cubicBezTo>
                    <a:pt x="6039485" y="1438148"/>
                    <a:pt x="6039485" y="1438148"/>
                    <a:pt x="6039485" y="1438148"/>
                  </a:cubicBezTo>
                  <a:cubicBezTo>
                    <a:pt x="6050026" y="1459357"/>
                    <a:pt x="6050026" y="1459357"/>
                    <a:pt x="6050026" y="1459357"/>
                  </a:cubicBezTo>
                  <a:cubicBezTo>
                    <a:pt x="6060567" y="1480566"/>
                    <a:pt x="6071108" y="1496314"/>
                    <a:pt x="6076442" y="1506982"/>
                  </a:cubicBezTo>
                  <a:cubicBezTo>
                    <a:pt x="6081776" y="1512316"/>
                    <a:pt x="6086983" y="1517523"/>
                    <a:pt x="6092317" y="1522857"/>
                  </a:cubicBezTo>
                  <a:cubicBezTo>
                    <a:pt x="6097651" y="1522857"/>
                    <a:pt x="6108192" y="1522857"/>
                    <a:pt x="6113399" y="1522857"/>
                  </a:cubicBezTo>
                  <a:cubicBezTo>
                    <a:pt x="6123940" y="1522857"/>
                    <a:pt x="6139815" y="1522857"/>
                    <a:pt x="6160897" y="1517523"/>
                  </a:cubicBezTo>
                  <a:cubicBezTo>
                    <a:pt x="6176772" y="1512189"/>
                    <a:pt x="6197854" y="1506982"/>
                    <a:pt x="6213602" y="1501648"/>
                  </a:cubicBezTo>
                  <a:cubicBezTo>
                    <a:pt x="6218936" y="1496314"/>
                    <a:pt x="6218936" y="1496314"/>
                    <a:pt x="6218936" y="1496314"/>
                  </a:cubicBezTo>
                  <a:cubicBezTo>
                    <a:pt x="6218936" y="1490980"/>
                    <a:pt x="6218936" y="1490980"/>
                    <a:pt x="6218936" y="1490980"/>
                  </a:cubicBezTo>
                  <a:cubicBezTo>
                    <a:pt x="6208395" y="1490980"/>
                    <a:pt x="6208395" y="1490980"/>
                    <a:pt x="6208395" y="1490980"/>
                  </a:cubicBezTo>
                  <a:cubicBezTo>
                    <a:pt x="6208395" y="1480439"/>
                    <a:pt x="6208395" y="1480439"/>
                    <a:pt x="6208395" y="1480439"/>
                  </a:cubicBezTo>
                  <a:cubicBezTo>
                    <a:pt x="6192520" y="1485773"/>
                    <a:pt x="6171438" y="1490980"/>
                    <a:pt x="6155690" y="1496314"/>
                  </a:cubicBezTo>
                  <a:cubicBezTo>
                    <a:pt x="6134608" y="1501648"/>
                    <a:pt x="6118733" y="1501648"/>
                    <a:pt x="6113526" y="1501648"/>
                  </a:cubicBezTo>
                  <a:cubicBezTo>
                    <a:pt x="6108319" y="1501648"/>
                    <a:pt x="6102985" y="1501648"/>
                    <a:pt x="6102985" y="1501648"/>
                  </a:cubicBezTo>
                  <a:cubicBezTo>
                    <a:pt x="6097651" y="1501648"/>
                    <a:pt x="6092444" y="1496314"/>
                    <a:pt x="6087110" y="1485773"/>
                  </a:cubicBezTo>
                  <a:cubicBezTo>
                    <a:pt x="6081776" y="1480439"/>
                    <a:pt x="6076569" y="1464564"/>
                    <a:pt x="6066028" y="1448816"/>
                  </a:cubicBezTo>
                  <a:cubicBezTo>
                    <a:pt x="6060694" y="1454150"/>
                    <a:pt x="6060694" y="1454150"/>
                    <a:pt x="6060694" y="1454150"/>
                  </a:cubicBezTo>
                  <a:cubicBezTo>
                    <a:pt x="6055360" y="1464691"/>
                    <a:pt x="6055360" y="1464691"/>
                    <a:pt x="6055360" y="1464691"/>
                  </a:cubicBezTo>
                  <a:cubicBezTo>
                    <a:pt x="6108065" y="1475232"/>
                    <a:pt x="6160897" y="1485900"/>
                    <a:pt x="6208268" y="1496441"/>
                  </a:cubicBezTo>
                  <a:cubicBezTo>
                    <a:pt x="6213602" y="1485900"/>
                    <a:pt x="6213602" y="1485900"/>
                    <a:pt x="6213602" y="1485900"/>
                  </a:cubicBezTo>
                  <a:cubicBezTo>
                    <a:pt x="6203061" y="1480566"/>
                    <a:pt x="6203061" y="1480566"/>
                    <a:pt x="6203061" y="1480566"/>
                  </a:cubicBezTo>
                  <a:cubicBezTo>
                    <a:pt x="6203061" y="1485900"/>
                    <a:pt x="6203061" y="1485900"/>
                    <a:pt x="6197727" y="1491107"/>
                  </a:cubicBezTo>
                  <a:cubicBezTo>
                    <a:pt x="6208268" y="1491107"/>
                    <a:pt x="6208268" y="1491107"/>
                    <a:pt x="6208268" y="1491107"/>
                  </a:cubicBezTo>
                  <a:cubicBezTo>
                    <a:pt x="6208268" y="1480566"/>
                    <a:pt x="6208268" y="1480566"/>
                    <a:pt x="6208268" y="1480566"/>
                  </a:cubicBezTo>
                  <a:lnTo>
                    <a:pt x="6208268" y="1491107"/>
                  </a:lnTo>
                  <a:close/>
                  <a:moveTo>
                    <a:pt x="6524752" y="2178558"/>
                  </a:moveTo>
                  <a:cubicBezTo>
                    <a:pt x="6535293" y="2189099"/>
                    <a:pt x="6535293" y="2189099"/>
                    <a:pt x="6535293" y="2189099"/>
                  </a:cubicBezTo>
                  <a:cubicBezTo>
                    <a:pt x="6535293" y="2183765"/>
                    <a:pt x="6540627" y="2183765"/>
                    <a:pt x="6540627" y="2183765"/>
                  </a:cubicBezTo>
                  <a:cubicBezTo>
                    <a:pt x="6545961" y="2173224"/>
                    <a:pt x="6545961" y="2173224"/>
                    <a:pt x="6545961" y="2173224"/>
                  </a:cubicBezTo>
                  <a:cubicBezTo>
                    <a:pt x="6540627" y="2167890"/>
                    <a:pt x="6540627" y="2167890"/>
                    <a:pt x="6540627" y="2167890"/>
                  </a:cubicBezTo>
                  <a:cubicBezTo>
                    <a:pt x="6519545" y="2136140"/>
                    <a:pt x="6498463" y="2109724"/>
                    <a:pt x="6477381" y="2077974"/>
                  </a:cubicBezTo>
                  <a:cubicBezTo>
                    <a:pt x="6472047" y="2067433"/>
                    <a:pt x="6472047" y="2067433"/>
                    <a:pt x="6472047" y="2067433"/>
                  </a:cubicBezTo>
                  <a:cubicBezTo>
                    <a:pt x="6461506" y="2077974"/>
                    <a:pt x="6461506" y="2077974"/>
                    <a:pt x="6461506" y="2077974"/>
                  </a:cubicBezTo>
                  <a:cubicBezTo>
                    <a:pt x="6461506" y="2077974"/>
                    <a:pt x="6456172" y="2083308"/>
                    <a:pt x="6456172" y="2083308"/>
                  </a:cubicBezTo>
                  <a:cubicBezTo>
                    <a:pt x="6445631" y="2088642"/>
                    <a:pt x="6445631" y="2088642"/>
                    <a:pt x="6445631" y="2088642"/>
                  </a:cubicBezTo>
                  <a:cubicBezTo>
                    <a:pt x="6450965" y="2099183"/>
                    <a:pt x="6450965" y="2099183"/>
                    <a:pt x="6450965" y="2099183"/>
                  </a:cubicBezTo>
                  <a:cubicBezTo>
                    <a:pt x="6472047" y="2125599"/>
                    <a:pt x="6498463" y="2157349"/>
                    <a:pt x="6519545" y="2183765"/>
                  </a:cubicBezTo>
                  <a:cubicBezTo>
                    <a:pt x="6524879" y="2194306"/>
                    <a:pt x="6524879" y="2194306"/>
                    <a:pt x="6524879" y="2194306"/>
                  </a:cubicBezTo>
                  <a:cubicBezTo>
                    <a:pt x="6535420" y="2188972"/>
                    <a:pt x="6535420" y="2188972"/>
                    <a:pt x="6535420" y="2188972"/>
                  </a:cubicBezTo>
                  <a:cubicBezTo>
                    <a:pt x="6524879" y="2178431"/>
                    <a:pt x="6524879" y="2178431"/>
                    <a:pt x="6524879" y="2178431"/>
                  </a:cubicBezTo>
                  <a:cubicBezTo>
                    <a:pt x="6535420" y="2173097"/>
                    <a:pt x="6535420" y="2173097"/>
                    <a:pt x="6535420" y="2173097"/>
                  </a:cubicBezTo>
                  <a:cubicBezTo>
                    <a:pt x="6514338" y="2141347"/>
                    <a:pt x="6493256" y="2114931"/>
                    <a:pt x="6466840" y="2088515"/>
                  </a:cubicBezTo>
                  <a:cubicBezTo>
                    <a:pt x="6461506" y="2093849"/>
                    <a:pt x="6461506" y="2093849"/>
                    <a:pt x="6461506" y="2093849"/>
                  </a:cubicBezTo>
                  <a:cubicBezTo>
                    <a:pt x="6466840" y="2099183"/>
                    <a:pt x="6466840" y="2099183"/>
                    <a:pt x="6466840" y="2099183"/>
                  </a:cubicBezTo>
                  <a:cubicBezTo>
                    <a:pt x="6472174" y="2099183"/>
                    <a:pt x="6472174" y="2093849"/>
                    <a:pt x="6477381" y="2093849"/>
                  </a:cubicBezTo>
                  <a:cubicBezTo>
                    <a:pt x="6472047" y="2083308"/>
                    <a:pt x="6472047" y="2083308"/>
                    <a:pt x="6472047" y="2083308"/>
                  </a:cubicBezTo>
                  <a:cubicBezTo>
                    <a:pt x="6461506" y="2093849"/>
                    <a:pt x="6461506" y="2093849"/>
                    <a:pt x="6461506" y="2093849"/>
                  </a:cubicBezTo>
                  <a:cubicBezTo>
                    <a:pt x="6482588" y="2120265"/>
                    <a:pt x="6503670" y="2152015"/>
                    <a:pt x="6524752" y="2178431"/>
                  </a:cubicBezTo>
                  <a:cubicBezTo>
                    <a:pt x="6535293" y="2173097"/>
                    <a:pt x="6535293" y="2173097"/>
                    <a:pt x="6535293" y="2173097"/>
                  </a:cubicBezTo>
                  <a:cubicBezTo>
                    <a:pt x="6524752" y="2162556"/>
                    <a:pt x="6524752" y="2162556"/>
                    <a:pt x="6524752" y="2162556"/>
                  </a:cubicBezTo>
                  <a:cubicBezTo>
                    <a:pt x="6524752" y="2167890"/>
                    <a:pt x="6524752" y="2167890"/>
                    <a:pt x="6519418" y="2167890"/>
                  </a:cubicBezTo>
                  <a:cubicBezTo>
                    <a:pt x="6524752" y="2178431"/>
                    <a:pt x="6524752" y="2178431"/>
                    <a:pt x="6524752" y="2178431"/>
                  </a:cubicBezTo>
                  <a:cubicBezTo>
                    <a:pt x="6535293" y="2173097"/>
                    <a:pt x="6535293" y="2173097"/>
                    <a:pt x="6535293" y="2173097"/>
                  </a:cubicBezTo>
                  <a:lnTo>
                    <a:pt x="6524752" y="2178431"/>
                  </a:lnTo>
                  <a:close/>
                </a:path>
              </a:pathLst>
            </a:custGeom>
            <a:solidFill>
              <a:srgbClr val="0E0E0B"/>
            </a:solidFill>
          </p:spPr>
        </p:sp>
      </p:grpSp>
      <p:grpSp>
        <p:nvGrpSpPr>
          <p:cNvPr id="202" name="Group 202"/>
          <p:cNvGrpSpPr/>
          <p:nvPr/>
        </p:nvGrpSpPr>
        <p:grpSpPr>
          <a:xfrm>
            <a:off x="1360800" y="8411040"/>
            <a:ext cx="1564920" cy="802440"/>
            <a:chOff x="0" y="0"/>
            <a:chExt cx="2086560" cy="1069920"/>
          </a:xfrm>
        </p:grpSpPr>
        <p:sp>
          <p:nvSpPr>
            <p:cNvPr id="203" name="Freeform 203"/>
            <p:cNvSpPr/>
            <p:nvPr/>
          </p:nvSpPr>
          <p:spPr>
            <a:xfrm>
              <a:off x="0" y="0"/>
              <a:ext cx="2086737" cy="1069975"/>
            </a:xfrm>
            <a:custGeom>
              <a:avLst/>
              <a:gdLst/>
              <a:ahLst/>
              <a:cxnLst/>
              <a:rect l="l" t="t" r="r" b="b"/>
              <a:pathLst>
                <a:path w="2086737" h="1069975">
                  <a:moveTo>
                    <a:pt x="0" y="1069975"/>
                  </a:moveTo>
                  <a:cubicBezTo>
                    <a:pt x="21082" y="1032891"/>
                    <a:pt x="42291" y="1001141"/>
                    <a:pt x="58166" y="969391"/>
                  </a:cubicBezTo>
                  <a:cubicBezTo>
                    <a:pt x="142748" y="831723"/>
                    <a:pt x="221869" y="693928"/>
                    <a:pt x="306451" y="556260"/>
                  </a:cubicBezTo>
                  <a:cubicBezTo>
                    <a:pt x="322326" y="535051"/>
                    <a:pt x="338201" y="513842"/>
                    <a:pt x="359283" y="492760"/>
                  </a:cubicBezTo>
                  <a:cubicBezTo>
                    <a:pt x="512445" y="333629"/>
                    <a:pt x="670814" y="174752"/>
                    <a:pt x="829310" y="21209"/>
                  </a:cubicBezTo>
                  <a:cubicBezTo>
                    <a:pt x="834644" y="10541"/>
                    <a:pt x="845185" y="5334"/>
                    <a:pt x="861060" y="0"/>
                  </a:cubicBezTo>
                  <a:cubicBezTo>
                    <a:pt x="824103" y="63500"/>
                    <a:pt x="787146" y="127127"/>
                    <a:pt x="750189" y="190627"/>
                  </a:cubicBezTo>
                  <a:cubicBezTo>
                    <a:pt x="713232" y="254127"/>
                    <a:pt x="681482" y="323088"/>
                    <a:pt x="644525" y="386588"/>
                  </a:cubicBezTo>
                  <a:cubicBezTo>
                    <a:pt x="607568" y="450088"/>
                    <a:pt x="570611" y="513715"/>
                    <a:pt x="533654" y="577215"/>
                  </a:cubicBezTo>
                  <a:cubicBezTo>
                    <a:pt x="496697" y="640715"/>
                    <a:pt x="459740" y="704342"/>
                    <a:pt x="422783" y="762635"/>
                  </a:cubicBezTo>
                  <a:cubicBezTo>
                    <a:pt x="428117" y="767969"/>
                    <a:pt x="428117" y="773176"/>
                    <a:pt x="433324" y="773176"/>
                  </a:cubicBezTo>
                  <a:cubicBezTo>
                    <a:pt x="982726" y="773176"/>
                    <a:pt x="1532128" y="773176"/>
                    <a:pt x="2086737" y="773176"/>
                  </a:cubicBezTo>
                  <a:cubicBezTo>
                    <a:pt x="2086737" y="873760"/>
                    <a:pt x="2086737" y="969137"/>
                    <a:pt x="2086737" y="1069848"/>
                  </a:cubicBezTo>
                  <a:cubicBezTo>
                    <a:pt x="1394714" y="1069848"/>
                    <a:pt x="697484" y="1069848"/>
                    <a:pt x="127" y="1069848"/>
                  </a:cubicBezTo>
                  <a:close/>
                </a:path>
              </a:pathLst>
            </a:custGeom>
            <a:solidFill>
              <a:srgbClr val="FFFFFF"/>
            </a:solidFill>
          </p:spPr>
        </p:sp>
      </p:grpSp>
      <p:grpSp>
        <p:nvGrpSpPr>
          <p:cNvPr id="204" name="Group 204"/>
          <p:cNvGrpSpPr/>
          <p:nvPr/>
        </p:nvGrpSpPr>
        <p:grpSpPr>
          <a:xfrm>
            <a:off x="1347840" y="8398080"/>
            <a:ext cx="1578420" cy="815400"/>
            <a:chOff x="0" y="0"/>
            <a:chExt cx="2104560" cy="1087200"/>
          </a:xfrm>
        </p:grpSpPr>
        <p:sp>
          <p:nvSpPr>
            <p:cNvPr id="205" name="Freeform 205"/>
            <p:cNvSpPr/>
            <p:nvPr/>
          </p:nvSpPr>
          <p:spPr>
            <a:xfrm>
              <a:off x="0" y="0"/>
              <a:ext cx="2104390" cy="1087247"/>
            </a:xfrm>
            <a:custGeom>
              <a:avLst/>
              <a:gdLst/>
              <a:ahLst/>
              <a:cxnLst/>
              <a:rect l="l" t="t" r="r" b="b"/>
              <a:pathLst>
                <a:path w="2104390" h="1087247">
                  <a:moveTo>
                    <a:pt x="15748" y="1076706"/>
                  </a:moveTo>
                  <a:cubicBezTo>
                    <a:pt x="26289" y="1081913"/>
                    <a:pt x="26289" y="1081913"/>
                    <a:pt x="26289" y="1081913"/>
                  </a:cubicBezTo>
                  <a:cubicBezTo>
                    <a:pt x="47371" y="1045210"/>
                    <a:pt x="63119" y="1013587"/>
                    <a:pt x="84201" y="982091"/>
                  </a:cubicBezTo>
                  <a:cubicBezTo>
                    <a:pt x="168402" y="845566"/>
                    <a:pt x="247269" y="709041"/>
                    <a:pt x="331470" y="572389"/>
                  </a:cubicBezTo>
                  <a:cubicBezTo>
                    <a:pt x="342011" y="551434"/>
                    <a:pt x="363093" y="530352"/>
                    <a:pt x="378841" y="514604"/>
                  </a:cubicBezTo>
                  <a:cubicBezTo>
                    <a:pt x="536702" y="357124"/>
                    <a:pt x="694563" y="199644"/>
                    <a:pt x="847090" y="42037"/>
                  </a:cubicBezTo>
                  <a:cubicBezTo>
                    <a:pt x="857631" y="36830"/>
                    <a:pt x="862838" y="26289"/>
                    <a:pt x="873379" y="26289"/>
                  </a:cubicBezTo>
                  <a:cubicBezTo>
                    <a:pt x="873379" y="15748"/>
                    <a:pt x="873379" y="15748"/>
                    <a:pt x="873379" y="15748"/>
                  </a:cubicBezTo>
                  <a:cubicBezTo>
                    <a:pt x="862838" y="10541"/>
                    <a:pt x="862838" y="10541"/>
                    <a:pt x="862838" y="10541"/>
                  </a:cubicBezTo>
                  <a:cubicBezTo>
                    <a:pt x="826008" y="73533"/>
                    <a:pt x="789178" y="136652"/>
                    <a:pt x="757555" y="199644"/>
                  </a:cubicBezTo>
                  <a:cubicBezTo>
                    <a:pt x="720725" y="262636"/>
                    <a:pt x="683895" y="330962"/>
                    <a:pt x="647065" y="393954"/>
                  </a:cubicBezTo>
                  <a:cubicBezTo>
                    <a:pt x="610235" y="456946"/>
                    <a:pt x="573405" y="520065"/>
                    <a:pt x="536575" y="583057"/>
                  </a:cubicBezTo>
                  <a:cubicBezTo>
                    <a:pt x="504952" y="646049"/>
                    <a:pt x="468122" y="709168"/>
                    <a:pt x="431292" y="766826"/>
                  </a:cubicBezTo>
                  <a:cubicBezTo>
                    <a:pt x="426085" y="777367"/>
                    <a:pt x="426085" y="777367"/>
                    <a:pt x="426085" y="777367"/>
                  </a:cubicBezTo>
                  <a:cubicBezTo>
                    <a:pt x="431292" y="782574"/>
                    <a:pt x="431292" y="782574"/>
                    <a:pt x="431292" y="782574"/>
                  </a:cubicBezTo>
                  <a:cubicBezTo>
                    <a:pt x="431292" y="782574"/>
                    <a:pt x="436499" y="787781"/>
                    <a:pt x="441833" y="793115"/>
                  </a:cubicBezTo>
                  <a:cubicBezTo>
                    <a:pt x="447040" y="793115"/>
                    <a:pt x="447040" y="793115"/>
                    <a:pt x="447040" y="793115"/>
                  </a:cubicBezTo>
                  <a:cubicBezTo>
                    <a:pt x="994283" y="793115"/>
                    <a:pt x="1541399" y="793115"/>
                    <a:pt x="2093849" y="793115"/>
                  </a:cubicBezTo>
                  <a:cubicBezTo>
                    <a:pt x="2093849" y="782574"/>
                    <a:pt x="2093849" y="782574"/>
                    <a:pt x="2093849" y="782574"/>
                  </a:cubicBezTo>
                  <a:cubicBezTo>
                    <a:pt x="2083308" y="782574"/>
                    <a:pt x="2083308" y="782574"/>
                    <a:pt x="2083308" y="782574"/>
                  </a:cubicBezTo>
                  <a:cubicBezTo>
                    <a:pt x="2083308" y="882396"/>
                    <a:pt x="2083308" y="976884"/>
                    <a:pt x="2083308" y="1076706"/>
                  </a:cubicBezTo>
                  <a:cubicBezTo>
                    <a:pt x="2093849" y="1076706"/>
                    <a:pt x="2093849" y="1076706"/>
                    <a:pt x="2093849" y="1076706"/>
                  </a:cubicBezTo>
                  <a:cubicBezTo>
                    <a:pt x="2093849" y="1066165"/>
                    <a:pt x="2093849" y="1066165"/>
                    <a:pt x="2093849" y="1066165"/>
                  </a:cubicBezTo>
                  <a:cubicBezTo>
                    <a:pt x="1404620" y="1066165"/>
                    <a:pt x="710057" y="1066165"/>
                    <a:pt x="15621" y="1066165"/>
                  </a:cubicBezTo>
                  <a:cubicBezTo>
                    <a:pt x="15621" y="1076706"/>
                    <a:pt x="15621" y="1076706"/>
                    <a:pt x="15621" y="1076706"/>
                  </a:cubicBezTo>
                  <a:cubicBezTo>
                    <a:pt x="26162" y="1081913"/>
                    <a:pt x="26162" y="1081913"/>
                    <a:pt x="26162" y="1081913"/>
                  </a:cubicBezTo>
                  <a:cubicBezTo>
                    <a:pt x="15621" y="1076706"/>
                    <a:pt x="15621" y="1076706"/>
                    <a:pt x="15621" y="1076706"/>
                  </a:cubicBezTo>
                  <a:cubicBezTo>
                    <a:pt x="15621" y="1087247"/>
                    <a:pt x="15621" y="1087247"/>
                    <a:pt x="15621" y="1087247"/>
                  </a:cubicBezTo>
                  <a:cubicBezTo>
                    <a:pt x="710184" y="1087247"/>
                    <a:pt x="1404620" y="1087247"/>
                    <a:pt x="2093849" y="1087247"/>
                  </a:cubicBezTo>
                  <a:cubicBezTo>
                    <a:pt x="2104390" y="1087247"/>
                    <a:pt x="2104390" y="1087247"/>
                    <a:pt x="2104390" y="1087247"/>
                  </a:cubicBezTo>
                  <a:cubicBezTo>
                    <a:pt x="2104390" y="1076706"/>
                    <a:pt x="2104390" y="1076706"/>
                    <a:pt x="2104390" y="1076706"/>
                  </a:cubicBezTo>
                  <a:cubicBezTo>
                    <a:pt x="2104390" y="976884"/>
                    <a:pt x="2104390" y="882396"/>
                    <a:pt x="2104390" y="782574"/>
                  </a:cubicBezTo>
                  <a:cubicBezTo>
                    <a:pt x="2104390" y="772033"/>
                    <a:pt x="2104390" y="772033"/>
                    <a:pt x="2104390" y="772033"/>
                  </a:cubicBezTo>
                  <a:cubicBezTo>
                    <a:pt x="2093849" y="772033"/>
                    <a:pt x="2093849" y="772033"/>
                    <a:pt x="2093849" y="772033"/>
                  </a:cubicBezTo>
                  <a:cubicBezTo>
                    <a:pt x="1541399" y="772033"/>
                    <a:pt x="994156" y="772033"/>
                    <a:pt x="447040" y="772033"/>
                  </a:cubicBezTo>
                  <a:cubicBezTo>
                    <a:pt x="447040" y="782574"/>
                    <a:pt x="447040" y="782574"/>
                    <a:pt x="447040" y="782574"/>
                  </a:cubicBezTo>
                  <a:cubicBezTo>
                    <a:pt x="452247" y="777367"/>
                    <a:pt x="452247" y="777367"/>
                    <a:pt x="452247" y="777367"/>
                  </a:cubicBezTo>
                  <a:cubicBezTo>
                    <a:pt x="452247" y="772160"/>
                    <a:pt x="447040" y="772160"/>
                    <a:pt x="447040" y="766826"/>
                  </a:cubicBezTo>
                  <a:cubicBezTo>
                    <a:pt x="436499" y="772033"/>
                    <a:pt x="436499" y="772033"/>
                    <a:pt x="436499" y="772033"/>
                  </a:cubicBezTo>
                  <a:cubicBezTo>
                    <a:pt x="447040" y="777240"/>
                    <a:pt x="447040" y="777240"/>
                    <a:pt x="447040" y="777240"/>
                  </a:cubicBezTo>
                  <a:cubicBezTo>
                    <a:pt x="483870" y="719455"/>
                    <a:pt x="520700" y="656463"/>
                    <a:pt x="557530" y="593471"/>
                  </a:cubicBezTo>
                  <a:cubicBezTo>
                    <a:pt x="594360" y="530479"/>
                    <a:pt x="631190" y="467360"/>
                    <a:pt x="662813" y="404368"/>
                  </a:cubicBezTo>
                  <a:cubicBezTo>
                    <a:pt x="699643" y="341376"/>
                    <a:pt x="736473" y="273050"/>
                    <a:pt x="773303" y="210058"/>
                  </a:cubicBezTo>
                  <a:cubicBezTo>
                    <a:pt x="810133" y="147066"/>
                    <a:pt x="846963" y="83947"/>
                    <a:pt x="883793" y="20955"/>
                  </a:cubicBezTo>
                  <a:cubicBezTo>
                    <a:pt x="894461" y="0"/>
                    <a:pt x="894461" y="0"/>
                    <a:pt x="894461" y="0"/>
                  </a:cubicBezTo>
                  <a:cubicBezTo>
                    <a:pt x="868172" y="5207"/>
                    <a:pt x="868172" y="5207"/>
                    <a:pt x="868172" y="5207"/>
                  </a:cubicBezTo>
                  <a:cubicBezTo>
                    <a:pt x="852424" y="10414"/>
                    <a:pt x="841883" y="20955"/>
                    <a:pt x="836549" y="26162"/>
                  </a:cubicBezTo>
                  <a:cubicBezTo>
                    <a:pt x="678688" y="183769"/>
                    <a:pt x="520827" y="341376"/>
                    <a:pt x="363093" y="498983"/>
                  </a:cubicBezTo>
                  <a:cubicBezTo>
                    <a:pt x="342011" y="514731"/>
                    <a:pt x="326263" y="541020"/>
                    <a:pt x="310515" y="561975"/>
                  </a:cubicBezTo>
                  <a:cubicBezTo>
                    <a:pt x="231521" y="698500"/>
                    <a:pt x="147320" y="835152"/>
                    <a:pt x="68453" y="971677"/>
                  </a:cubicBezTo>
                  <a:cubicBezTo>
                    <a:pt x="47371" y="1003173"/>
                    <a:pt x="26289" y="1034669"/>
                    <a:pt x="5207" y="1071499"/>
                  </a:cubicBezTo>
                  <a:cubicBezTo>
                    <a:pt x="0" y="1087247"/>
                    <a:pt x="0" y="1087247"/>
                    <a:pt x="0" y="1087247"/>
                  </a:cubicBezTo>
                  <a:cubicBezTo>
                    <a:pt x="15748" y="1087247"/>
                    <a:pt x="15748" y="1087247"/>
                    <a:pt x="15748" y="1087247"/>
                  </a:cubicBezTo>
                  <a:lnTo>
                    <a:pt x="15748" y="1076706"/>
                  </a:lnTo>
                  <a:close/>
                </a:path>
              </a:pathLst>
            </a:custGeom>
            <a:solidFill>
              <a:srgbClr val="0E0E0B"/>
            </a:solidFill>
          </p:spPr>
        </p:sp>
      </p:grpSp>
      <p:grpSp>
        <p:nvGrpSpPr>
          <p:cNvPr id="206" name="Group 206"/>
          <p:cNvGrpSpPr/>
          <p:nvPr/>
        </p:nvGrpSpPr>
        <p:grpSpPr>
          <a:xfrm>
            <a:off x="4451220" y="8358660"/>
            <a:ext cx="999540" cy="670680"/>
            <a:chOff x="0" y="0"/>
            <a:chExt cx="1332720" cy="894240"/>
          </a:xfrm>
        </p:grpSpPr>
        <p:sp>
          <p:nvSpPr>
            <p:cNvPr id="207" name="Freeform 207"/>
            <p:cNvSpPr/>
            <p:nvPr/>
          </p:nvSpPr>
          <p:spPr>
            <a:xfrm>
              <a:off x="0" y="0"/>
              <a:ext cx="1332738" cy="894207"/>
            </a:xfrm>
            <a:custGeom>
              <a:avLst/>
              <a:gdLst/>
              <a:ahLst/>
              <a:cxnLst/>
              <a:rect l="l" t="t" r="r" b="b"/>
              <a:pathLst>
                <a:path w="1332738" h="894207">
                  <a:moveTo>
                    <a:pt x="216027" y="894207"/>
                  </a:moveTo>
                  <a:cubicBezTo>
                    <a:pt x="142240" y="661416"/>
                    <a:pt x="73787" y="428625"/>
                    <a:pt x="0" y="195834"/>
                  </a:cubicBezTo>
                  <a:cubicBezTo>
                    <a:pt x="189611" y="164084"/>
                    <a:pt x="374015" y="132334"/>
                    <a:pt x="563626" y="95250"/>
                  </a:cubicBezTo>
                  <a:cubicBezTo>
                    <a:pt x="610997" y="211709"/>
                    <a:pt x="658495" y="328041"/>
                    <a:pt x="711073" y="449834"/>
                  </a:cubicBezTo>
                  <a:cubicBezTo>
                    <a:pt x="869188" y="296291"/>
                    <a:pt x="1021969" y="148209"/>
                    <a:pt x="1174750" y="0"/>
                  </a:cubicBezTo>
                  <a:cubicBezTo>
                    <a:pt x="1227455" y="100584"/>
                    <a:pt x="1280160" y="195834"/>
                    <a:pt x="1332738" y="296291"/>
                  </a:cubicBezTo>
                  <a:cubicBezTo>
                    <a:pt x="958723" y="497332"/>
                    <a:pt x="590042" y="693166"/>
                    <a:pt x="216027" y="894207"/>
                  </a:cubicBezTo>
                  <a:close/>
                </a:path>
              </a:pathLst>
            </a:custGeom>
            <a:solidFill>
              <a:srgbClr val="FFFFFF"/>
            </a:solidFill>
          </p:spPr>
        </p:sp>
      </p:grpSp>
      <p:grpSp>
        <p:nvGrpSpPr>
          <p:cNvPr id="208" name="Group 208"/>
          <p:cNvGrpSpPr/>
          <p:nvPr/>
        </p:nvGrpSpPr>
        <p:grpSpPr>
          <a:xfrm>
            <a:off x="4438260" y="8345700"/>
            <a:ext cx="1026000" cy="697140"/>
            <a:chOff x="0" y="0"/>
            <a:chExt cx="1368000" cy="929520"/>
          </a:xfrm>
        </p:grpSpPr>
        <p:sp>
          <p:nvSpPr>
            <p:cNvPr id="209" name="Freeform 209"/>
            <p:cNvSpPr/>
            <p:nvPr/>
          </p:nvSpPr>
          <p:spPr>
            <a:xfrm>
              <a:off x="0" y="0"/>
              <a:ext cx="1368171" cy="929640"/>
            </a:xfrm>
            <a:custGeom>
              <a:avLst/>
              <a:gdLst/>
              <a:ahLst/>
              <a:cxnLst/>
              <a:rect l="l" t="t" r="r" b="b"/>
              <a:pathLst>
                <a:path w="1368171" h="929640">
                  <a:moveTo>
                    <a:pt x="227965" y="913638"/>
                  </a:moveTo>
                  <a:cubicBezTo>
                    <a:pt x="238633" y="913638"/>
                    <a:pt x="238633" y="913638"/>
                    <a:pt x="238633" y="913638"/>
                  </a:cubicBezTo>
                  <a:cubicBezTo>
                    <a:pt x="164338" y="674624"/>
                    <a:pt x="95504" y="446151"/>
                    <a:pt x="21209" y="212471"/>
                  </a:cubicBezTo>
                  <a:cubicBezTo>
                    <a:pt x="10541" y="212471"/>
                    <a:pt x="10541" y="212471"/>
                    <a:pt x="10541" y="212471"/>
                  </a:cubicBezTo>
                  <a:cubicBezTo>
                    <a:pt x="15875" y="223139"/>
                    <a:pt x="15875" y="223139"/>
                    <a:pt x="15875" y="223139"/>
                  </a:cubicBezTo>
                  <a:cubicBezTo>
                    <a:pt x="206756" y="191262"/>
                    <a:pt x="392303" y="154051"/>
                    <a:pt x="577977" y="122174"/>
                  </a:cubicBezTo>
                  <a:cubicBezTo>
                    <a:pt x="577977" y="111506"/>
                    <a:pt x="577977" y="111506"/>
                    <a:pt x="577977" y="111506"/>
                  </a:cubicBezTo>
                  <a:cubicBezTo>
                    <a:pt x="567309" y="116840"/>
                    <a:pt x="567309" y="116840"/>
                    <a:pt x="567309" y="116840"/>
                  </a:cubicBezTo>
                  <a:cubicBezTo>
                    <a:pt x="615061" y="233680"/>
                    <a:pt x="662813" y="350520"/>
                    <a:pt x="715772" y="467360"/>
                  </a:cubicBezTo>
                  <a:cubicBezTo>
                    <a:pt x="721106" y="483235"/>
                    <a:pt x="721106" y="483235"/>
                    <a:pt x="721106" y="483235"/>
                  </a:cubicBezTo>
                  <a:cubicBezTo>
                    <a:pt x="731774" y="472567"/>
                    <a:pt x="731774" y="472567"/>
                    <a:pt x="731774" y="472567"/>
                  </a:cubicBezTo>
                  <a:cubicBezTo>
                    <a:pt x="890778" y="318643"/>
                    <a:pt x="1044575" y="175260"/>
                    <a:pt x="1203579" y="21209"/>
                  </a:cubicBezTo>
                  <a:cubicBezTo>
                    <a:pt x="1192911" y="15875"/>
                    <a:pt x="1192911" y="15875"/>
                    <a:pt x="1192911" y="15875"/>
                  </a:cubicBezTo>
                  <a:cubicBezTo>
                    <a:pt x="1187577" y="21209"/>
                    <a:pt x="1187577" y="21209"/>
                    <a:pt x="1187577" y="21209"/>
                  </a:cubicBezTo>
                  <a:cubicBezTo>
                    <a:pt x="1240663" y="122174"/>
                    <a:pt x="1288288" y="217678"/>
                    <a:pt x="1341374" y="318643"/>
                  </a:cubicBezTo>
                  <a:cubicBezTo>
                    <a:pt x="1352042" y="313309"/>
                    <a:pt x="1352042" y="313309"/>
                    <a:pt x="1352042" y="313309"/>
                  </a:cubicBezTo>
                  <a:cubicBezTo>
                    <a:pt x="1346708" y="302641"/>
                    <a:pt x="1346708" y="302641"/>
                    <a:pt x="1346708" y="302641"/>
                  </a:cubicBezTo>
                  <a:cubicBezTo>
                    <a:pt x="970280" y="504571"/>
                    <a:pt x="599186" y="701167"/>
                    <a:pt x="222758" y="908304"/>
                  </a:cubicBezTo>
                  <a:cubicBezTo>
                    <a:pt x="228092" y="913638"/>
                    <a:pt x="228092" y="913638"/>
                    <a:pt x="228092" y="913638"/>
                  </a:cubicBezTo>
                  <a:cubicBezTo>
                    <a:pt x="238760" y="913638"/>
                    <a:pt x="238760" y="913638"/>
                    <a:pt x="238760" y="913638"/>
                  </a:cubicBezTo>
                  <a:cubicBezTo>
                    <a:pt x="228092" y="913638"/>
                    <a:pt x="228092" y="913638"/>
                    <a:pt x="228092" y="913638"/>
                  </a:cubicBezTo>
                  <a:cubicBezTo>
                    <a:pt x="233426" y="924306"/>
                    <a:pt x="233426" y="924306"/>
                    <a:pt x="233426" y="924306"/>
                  </a:cubicBezTo>
                  <a:cubicBezTo>
                    <a:pt x="609854" y="722503"/>
                    <a:pt x="981075" y="520573"/>
                    <a:pt x="1357503" y="324104"/>
                  </a:cubicBezTo>
                  <a:cubicBezTo>
                    <a:pt x="1368171" y="318770"/>
                    <a:pt x="1368171" y="318770"/>
                    <a:pt x="1368171" y="318770"/>
                  </a:cubicBezTo>
                  <a:cubicBezTo>
                    <a:pt x="1362837" y="308102"/>
                    <a:pt x="1362837" y="308102"/>
                    <a:pt x="1362837" y="308102"/>
                  </a:cubicBezTo>
                  <a:cubicBezTo>
                    <a:pt x="1309624" y="207137"/>
                    <a:pt x="1256665" y="111506"/>
                    <a:pt x="1203579" y="10668"/>
                  </a:cubicBezTo>
                  <a:cubicBezTo>
                    <a:pt x="1198372" y="0"/>
                    <a:pt x="1198372" y="0"/>
                    <a:pt x="1198372" y="0"/>
                  </a:cubicBezTo>
                  <a:cubicBezTo>
                    <a:pt x="1187704" y="10668"/>
                    <a:pt x="1187704" y="10668"/>
                    <a:pt x="1187704" y="10668"/>
                  </a:cubicBezTo>
                  <a:cubicBezTo>
                    <a:pt x="1028700" y="159385"/>
                    <a:pt x="880237" y="302768"/>
                    <a:pt x="721106" y="456819"/>
                  </a:cubicBezTo>
                  <a:cubicBezTo>
                    <a:pt x="726440" y="467487"/>
                    <a:pt x="726440" y="467487"/>
                    <a:pt x="726440" y="467487"/>
                  </a:cubicBezTo>
                  <a:cubicBezTo>
                    <a:pt x="737108" y="462153"/>
                    <a:pt x="737108" y="462153"/>
                    <a:pt x="737108" y="462153"/>
                  </a:cubicBezTo>
                  <a:cubicBezTo>
                    <a:pt x="684022" y="339979"/>
                    <a:pt x="636397" y="223139"/>
                    <a:pt x="588645" y="106299"/>
                  </a:cubicBezTo>
                  <a:cubicBezTo>
                    <a:pt x="583311" y="100965"/>
                    <a:pt x="583311" y="100965"/>
                    <a:pt x="583311" y="100965"/>
                  </a:cubicBezTo>
                  <a:cubicBezTo>
                    <a:pt x="572643" y="100965"/>
                    <a:pt x="572643" y="100965"/>
                    <a:pt x="572643" y="100965"/>
                  </a:cubicBezTo>
                  <a:cubicBezTo>
                    <a:pt x="387096" y="138049"/>
                    <a:pt x="201549" y="169926"/>
                    <a:pt x="10668" y="201803"/>
                  </a:cubicBezTo>
                  <a:cubicBezTo>
                    <a:pt x="0" y="207137"/>
                    <a:pt x="0" y="207137"/>
                    <a:pt x="0" y="207137"/>
                  </a:cubicBezTo>
                  <a:cubicBezTo>
                    <a:pt x="5334" y="217805"/>
                    <a:pt x="5334" y="217805"/>
                    <a:pt x="5334" y="217805"/>
                  </a:cubicBezTo>
                  <a:cubicBezTo>
                    <a:pt x="74295" y="451485"/>
                    <a:pt x="143256" y="679958"/>
                    <a:pt x="217424" y="918972"/>
                  </a:cubicBezTo>
                  <a:cubicBezTo>
                    <a:pt x="222758" y="929640"/>
                    <a:pt x="222758" y="929640"/>
                    <a:pt x="222758" y="929640"/>
                  </a:cubicBezTo>
                  <a:cubicBezTo>
                    <a:pt x="233426" y="924306"/>
                    <a:pt x="233426" y="924306"/>
                    <a:pt x="233426" y="924306"/>
                  </a:cubicBezTo>
                  <a:lnTo>
                    <a:pt x="228092" y="913638"/>
                  </a:lnTo>
                  <a:close/>
                </a:path>
              </a:pathLst>
            </a:custGeom>
            <a:solidFill>
              <a:srgbClr val="0E0E0B"/>
            </a:solidFill>
          </p:spPr>
        </p:sp>
      </p:grpSp>
      <p:grpSp>
        <p:nvGrpSpPr>
          <p:cNvPr id="210" name="Group 210"/>
          <p:cNvGrpSpPr/>
          <p:nvPr/>
        </p:nvGrpSpPr>
        <p:grpSpPr>
          <a:xfrm>
            <a:off x="5503680" y="7609140"/>
            <a:ext cx="2051460" cy="1539000"/>
            <a:chOff x="0" y="0"/>
            <a:chExt cx="2735280" cy="2052000"/>
          </a:xfrm>
        </p:grpSpPr>
        <p:sp>
          <p:nvSpPr>
            <p:cNvPr id="211" name="Freeform 211"/>
            <p:cNvSpPr/>
            <p:nvPr/>
          </p:nvSpPr>
          <p:spPr>
            <a:xfrm>
              <a:off x="0" y="0"/>
              <a:ext cx="2735199" cy="2051939"/>
            </a:xfrm>
            <a:custGeom>
              <a:avLst/>
              <a:gdLst/>
              <a:ahLst/>
              <a:cxnLst/>
              <a:rect l="l" t="t" r="r" b="b"/>
              <a:pathLst>
                <a:path w="2735199" h="2051939">
                  <a:moveTo>
                    <a:pt x="2729992" y="2046732"/>
                  </a:moveTo>
                  <a:cubicBezTo>
                    <a:pt x="2719451" y="2046732"/>
                    <a:pt x="2708783" y="2046732"/>
                    <a:pt x="2698242" y="2046732"/>
                  </a:cubicBezTo>
                  <a:cubicBezTo>
                    <a:pt x="2333244" y="2046732"/>
                    <a:pt x="1968119" y="2046732"/>
                    <a:pt x="1603121" y="2051939"/>
                  </a:cubicBezTo>
                  <a:cubicBezTo>
                    <a:pt x="1576705" y="2051939"/>
                    <a:pt x="1555496" y="2041398"/>
                    <a:pt x="1544955" y="2020443"/>
                  </a:cubicBezTo>
                  <a:cubicBezTo>
                    <a:pt x="1518539" y="1988947"/>
                    <a:pt x="1491996" y="1957451"/>
                    <a:pt x="1465580" y="1915541"/>
                  </a:cubicBezTo>
                  <a:cubicBezTo>
                    <a:pt x="1793621" y="1915541"/>
                    <a:pt x="2121662" y="1910334"/>
                    <a:pt x="2454910" y="1905000"/>
                  </a:cubicBezTo>
                  <a:cubicBezTo>
                    <a:pt x="2439035" y="1889252"/>
                    <a:pt x="2433701" y="1878711"/>
                    <a:pt x="2428494" y="1873504"/>
                  </a:cubicBezTo>
                  <a:cubicBezTo>
                    <a:pt x="2058162" y="1511427"/>
                    <a:pt x="1687830" y="1154557"/>
                    <a:pt x="1322705" y="792353"/>
                  </a:cubicBezTo>
                  <a:cubicBezTo>
                    <a:pt x="1110996" y="593090"/>
                    <a:pt x="904748" y="388366"/>
                    <a:pt x="693039" y="183642"/>
                  </a:cubicBezTo>
                  <a:cubicBezTo>
                    <a:pt x="682498" y="173101"/>
                    <a:pt x="661289" y="162687"/>
                    <a:pt x="640080" y="162687"/>
                  </a:cubicBezTo>
                  <a:cubicBezTo>
                    <a:pt x="476123" y="157480"/>
                    <a:pt x="312039" y="152146"/>
                    <a:pt x="142748" y="146939"/>
                  </a:cubicBezTo>
                  <a:cubicBezTo>
                    <a:pt x="121539" y="146939"/>
                    <a:pt x="105664" y="141732"/>
                    <a:pt x="89789" y="120650"/>
                  </a:cubicBezTo>
                  <a:cubicBezTo>
                    <a:pt x="63500" y="83947"/>
                    <a:pt x="31750" y="47244"/>
                    <a:pt x="0" y="0"/>
                  </a:cubicBezTo>
                  <a:cubicBezTo>
                    <a:pt x="58166" y="5207"/>
                    <a:pt x="105791" y="5207"/>
                    <a:pt x="153416" y="10541"/>
                  </a:cubicBezTo>
                  <a:cubicBezTo>
                    <a:pt x="232791" y="15748"/>
                    <a:pt x="306832" y="15748"/>
                    <a:pt x="386207" y="21082"/>
                  </a:cubicBezTo>
                  <a:cubicBezTo>
                    <a:pt x="491998" y="26289"/>
                    <a:pt x="603123" y="36830"/>
                    <a:pt x="708914" y="47371"/>
                  </a:cubicBezTo>
                  <a:cubicBezTo>
                    <a:pt x="724789" y="52578"/>
                    <a:pt x="740664" y="68326"/>
                    <a:pt x="751205" y="78867"/>
                  </a:cubicBezTo>
                  <a:cubicBezTo>
                    <a:pt x="1089787" y="414782"/>
                    <a:pt x="1428369" y="750570"/>
                    <a:pt x="1772285" y="1091692"/>
                  </a:cubicBezTo>
                  <a:cubicBezTo>
                    <a:pt x="2084451" y="1401318"/>
                    <a:pt x="2396617" y="1710944"/>
                    <a:pt x="2708783" y="2020570"/>
                  </a:cubicBezTo>
                  <a:cubicBezTo>
                    <a:pt x="2714117" y="2025777"/>
                    <a:pt x="2724658" y="2031111"/>
                    <a:pt x="2735199" y="2036318"/>
                  </a:cubicBezTo>
                  <a:cubicBezTo>
                    <a:pt x="2735199" y="2041525"/>
                    <a:pt x="2729865" y="2046859"/>
                    <a:pt x="2729865" y="2046859"/>
                  </a:cubicBezTo>
                  <a:close/>
                </a:path>
              </a:pathLst>
            </a:custGeom>
            <a:solidFill>
              <a:srgbClr val="FFFFFF"/>
            </a:solidFill>
          </p:spPr>
        </p:sp>
      </p:grpSp>
      <p:grpSp>
        <p:nvGrpSpPr>
          <p:cNvPr id="212" name="Group 212"/>
          <p:cNvGrpSpPr/>
          <p:nvPr/>
        </p:nvGrpSpPr>
        <p:grpSpPr>
          <a:xfrm>
            <a:off x="5490180" y="7595640"/>
            <a:ext cx="2077920" cy="1564920"/>
            <a:chOff x="0" y="0"/>
            <a:chExt cx="2770560" cy="2086560"/>
          </a:xfrm>
        </p:grpSpPr>
        <p:sp>
          <p:nvSpPr>
            <p:cNvPr id="213" name="Freeform 213"/>
            <p:cNvSpPr/>
            <p:nvPr/>
          </p:nvSpPr>
          <p:spPr>
            <a:xfrm>
              <a:off x="0" y="0"/>
              <a:ext cx="2770759" cy="2086610"/>
            </a:xfrm>
            <a:custGeom>
              <a:avLst/>
              <a:gdLst/>
              <a:ahLst/>
              <a:cxnLst/>
              <a:rect l="l" t="t" r="r" b="b"/>
              <a:pathLst>
                <a:path w="2770759" h="2086610">
                  <a:moveTo>
                    <a:pt x="2749423" y="2070735"/>
                  </a:moveTo>
                  <a:cubicBezTo>
                    <a:pt x="2749423" y="2060194"/>
                    <a:pt x="2749423" y="2060194"/>
                    <a:pt x="2749423" y="2060194"/>
                  </a:cubicBezTo>
                  <a:cubicBezTo>
                    <a:pt x="2738882" y="2060194"/>
                    <a:pt x="2728214" y="2060194"/>
                    <a:pt x="2717673" y="2060194"/>
                  </a:cubicBezTo>
                  <a:cubicBezTo>
                    <a:pt x="2622550" y="2060194"/>
                    <a:pt x="2532634" y="2060194"/>
                    <a:pt x="2442718" y="2060194"/>
                  </a:cubicBezTo>
                  <a:cubicBezTo>
                    <a:pt x="2167763" y="2060194"/>
                    <a:pt x="1898142" y="2060194"/>
                    <a:pt x="1623187" y="2065528"/>
                  </a:cubicBezTo>
                  <a:cubicBezTo>
                    <a:pt x="1607312" y="2065528"/>
                    <a:pt x="1601978" y="2060194"/>
                    <a:pt x="1591437" y="2060194"/>
                  </a:cubicBezTo>
                  <a:cubicBezTo>
                    <a:pt x="1586103" y="2054860"/>
                    <a:pt x="1580896" y="2049653"/>
                    <a:pt x="1570228" y="2039112"/>
                  </a:cubicBezTo>
                  <a:cubicBezTo>
                    <a:pt x="1549019" y="2002155"/>
                    <a:pt x="1522603" y="1970405"/>
                    <a:pt x="1490980" y="1933448"/>
                  </a:cubicBezTo>
                  <a:cubicBezTo>
                    <a:pt x="1485646" y="1938782"/>
                    <a:pt x="1485646" y="1938782"/>
                    <a:pt x="1485646" y="1938782"/>
                  </a:cubicBezTo>
                  <a:cubicBezTo>
                    <a:pt x="1485646" y="1949323"/>
                    <a:pt x="1485646" y="1949323"/>
                    <a:pt x="1485646" y="1949323"/>
                  </a:cubicBezTo>
                  <a:cubicBezTo>
                    <a:pt x="1813433" y="1949323"/>
                    <a:pt x="2141220" y="1943989"/>
                    <a:pt x="2474341" y="1938782"/>
                  </a:cubicBezTo>
                  <a:cubicBezTo>
                    <a:pt x="2495550" y="1938782"/>
                    <a:pt x="2495550" y="1938782"/>
                    <a:pt x="2495550" y="1938782"/>
                  </a:cubicBezTo>
                  <a:cubicBezTo>
                    <a:pt x="2479675" y="1922907"/>
                    <a:pt x="2479675" y="1922907"/>
                    <a:pt x="2479675" y="1922907"/>
                  </a:cubicBezTo>
                  <a:cubicBezTo>
                    <a:pt x="2469134" y="1907032"/>
                    <a:pt x="2463800" y="1896491"/>
                    <a:pt x="2453259" y="1891157"/>
                  </a:cubicBezTo>
                  <a:cubicBezTo>
                    <a:pt x="2088388" y="1526667"/>
                    <a:pt x="1718310" y="1162177"/>
                    <a:pt x="1348232" y="803021"/>
                  </a:cubicBezTo>
                  <a:cubicBezTo>
                    <a:pt x="1136777" y="596900"/>
                    <a:pt x="930529" y="390906"/>
                    <a:pt x="724408" y="190119"/>
                  </a:cubicBezTo>
                  <a:cubicBezTo>
                    <a:pt x="708533" y="174244"/>
                    <a:pt x="682117" y="163703"/>
                    <a:pt x="660908" y="163703"/>
                  </a:cubicBezTo>
                  <a:cubicBezTo>
                    <a:pt x="496951" y="158369"/>
                    <a:pt x="333121" y="153162"/>
                    <a:pt x="169164" y="147828"/>
                  </a:cubicBezTo>
                  <a:cubicBezTo>
                    <a:pt x="153289" y="147828"/>
                    <a:pt x="147955" y="147828"/>
                    <a:pt x="142748" y="142494"/>
                  </a:cubicBezTo>
                  <a:cubicBezTo>
                    <a:pt x="132207" y="142494"/>
                    <a:pt x="126873" y="137160"/>
                    <a:pt x="121539" y="126619"/>
                  </a:cubicBezTo>
                  <a:cubicBezTo>
                    <a:pt x="95123" y="89789"/>
                    <a:pt x="63500" y="47498"/>
                    <a:pt x="31750" y="5334"/>
                  </a:cubicBezTo>
                  <a:cubicBezTo>
                    <a:pt x="21209" y="10668"/>
                    <a:pt x="21209" y="10668"/>
                    <a:pt x="21209" y="10668"/>
                  </a:cubicBezTo>
                  <a:cubicBezTo>
                    <a:pt x="21209" y="21209"/>
                    <a:pt x="21209" y="21209"/>
                    <a:pt x="21209" y="21209"/>
                  </a:cubicBezTo>
                  <a:cubicBezTo>
                    <a:pt x="74041" y="26543"/>
                    <a:pt x="121666" y="26543"/>
                    <a:pt x="174498" y="31750"/>
                  </a:cubicBezTo>
                  <a:cubicBezTo>
                    <a:pt x="248539" y="37084"/>
                    <a:pt x="327787" y="37084"/>
                    <a:pt x="407162" y="42291"/>
                  </a:cubicBezTo>
                  <a:cubicBezTo>
                    <a:pt x="512953" y="47625"/>
                    <a:pt x="623951" y="58166"/>
                    <a:pt x="729742" y="68707"/>
                  </a:cubicBezTo>
                  <a:cubicBezTo>
                    <a:pt x="735076" y="74041"/>
                    <a:pt x="740283" y="74041"/>
                    <a:pt x="745617" y="79248"/>
                  </a:cubicBezTo>
                  <a:cubicBezTo>
                    <a:pt x="750951" y="84455"/>
                    <a:pt x="756158" y="89789"/>
                    <a:pt x="766826" y="95123"/>
                  </a:cubicBezTo>
                  <a:cubicBezTo>
                    <a:pt x="1105154" y="438531"/>
                    <a:pt x="1443609" y="776605"/>
                    <a:pt x="1781937" y="1114679"/>
                  </a:cubicBezTo>
                  <a:cubicBezTo>
                    <a:pt x="2093849" y="1426337"/>
                    <a:pt x="2405888" y="1737995"/>
                    <a:pt x="2717800" y="2049653"/>
                  </a:cubicBezTo>
                  <a:cubicBezTo>
                    <a:pt x="2728341" y="2060194"/>
                    <a:pt x="2739009" y="2065528"/>
                    <a:pt x="2749550" y="2070735"/>
                  </a:cubicBezTo>
                  <a:cubicBezTo>
                    <a:pt x="2754884" y="2060194"/>
                    <a:pt x="2754884" y="2060194"/>
                    <a:pt x="2754884" y="2060194"/>
                  </a:cubicBezTo>
                  <a:cubicBezTo>
                    <a:pt x="2749550" y="2054860"/>
                    <a:pt x="2749550" y="2054860"/>
                    <a:pt x="2749550" y="2054860"/>
                  </a:cubicBezTo>
                  <a:cubicBezTo>
                    <a:pt x="2744216" y="2060194"/>
                    <a:pt x="2744216" y="2060194"/>
                    <a:pt x="2739009" y="2065401"/>
                  </a:cubicBezTo>
                  <a:cubicBezTo>
                    <a:pt x="2749550" y="2070735"/>
                    <a:pt x="2749550" y="2070735"/>
                    <a:pt x="2749550" y="2070735"/>
                  </a:cubicBezTo>
                  <a:cubicBezTo>
                    <a:pt x="2749550" y="2060194"/>
                    <a:pt x="2749550" y="2060194"/>
                    <a:pt x="2749550" y="2060194"/>
                  </a:cubicBezTo>
                  <a:cubicBezTo>
                    <a:pt x="2749550" y="2070735"/>
                    <a:pt x="2749550" y="2070735"/>
                    <a:pt x="2749550" y="2070735"/>
                  </a:cubicBezTo>
                  <a:cubicBezTo>
                    <a:pt x="2754884" y="2076069"/>
                    <a:pt x="2754884" y="2076069"/>
                    <a:pt x="2754884" y="2076069"/>
                  </a:cubicBezTo>
                  <a:cubicBezTo>
                    <a:pt x="2760218" y="2076069"/>
                    <a:pt x="2760218" y="2070735"/>
                    <a:pt x="2765425" y="2065528"/>
                  </a:cubicBezTo>
                  <a:cubicBezTo>
                    <a:pt x="2770632" y="2060321"/>
                    <a:pt x="2770759" y="2060194"/>
                    <a:pt x="2770759" y="2060194"/>
                  </a:cubicBezTo>
                  <a:cubicBezTo>
                    <a:pt x="2760218" y="2054860"/>
                    <a:pt x="2760218" y="2054860"/>
                    <a:pt x="2760218" y="2054860"/>
                  </a:cubicBezTo>
                  <a:cubicBezTo>
                    <a:pt x="2749677" y="2044319"/>
                    <a:pt x="2739009" y="2044319"/>
                    <a:pt x="2733802" y="2033778"/>
                  </a:cubicBezTo>
                  <a:cubicBezTo>
                    <a:pt x="2421890" y="1722120"/>
                    <a:pt x="2109851" y="1410462"/>
                    <a:pt x="1797939" y="1098804"/>
                  </a:cubicBezTo>
                  <a:cubicBezTo>
                    <a:pt x="1459357" y="760730"/>
                    <a:pt x="1120902" y="422656"/>
                    <a:pt x="777240" y="84582"/>
                  </a:cubicBezTo>
                  <a:cubicBezTo>
                    <a:pt x="771906" y="74041"/>
                    <a:pt x="766699" y="68707"/>
                    <a:pt x="756031" y="63500"/>
                  </a:cubicBezTo>
                  <a:cubicBezTo>
                    <a:pt x="750697" y="58166"/>
                    <a:pt x="740156" y="52959"/>
                    <a:pt x="729615" y="47625"/>
                  </a:cubicBezTo>
                  <a:cubicBezTo>
                    <a:pt x="623824" y="37084"/>
                    <a:pt x="518160" y="26543"/>
                    <a:pt x="407035" y="21209"/>
                  </a:cubicBezTo>
                  <a:cubicBezTo>
                    <a:pt x="327787" y="15875"/>
                    <a:pt x="253746" y="15875"/>
                    <a:pt x="174371" y="10668"/>
                  </a:cubicBezTo>
                  <a:cubicBezTo>
                    <a:pt x="126873" y="5334"/>
                    <a:pt x="79248" y="5334"/>
                    <a:pt x="21209" y="0"/>
                  </a:cubicBezTo>
                  <a:cubicBezTo>
                    <a:pt x="0" y="0"/>
                    <a:pt x="0" y="0"/>
                    <a:pt x="0" y="0"/>
                  </a:cubicBezTo>
                  <a:cubicBezTo>
                    <a:pt x="10541" y="15875"/>
                    <a:pt x="10541" y="15875"/>
                    <a:pt x="10541" y="15875"/>
                  </a:cubicBezTo>
                  <a:cubicBezTo>
                    <a:pt x="47625" y="63373"/>
                    <a:pt x="79248" y="100330"/>
                    <a:pt x="105791" y="137287"/>
                  </a:cubicBezTo>
                  <a:cubicBezTo>
                    <a:pt x="111125" y="147828"/>
                    <a:pt x="121666" y="158369"/>
                    <a:pt x="132207" y="163703"/>
                  </a:cubicBezTo>
                  <a:cubicBezTo>
                    <a:pt x="142748" y="169037"/>
                    <a:pt x="153416" y="169037"/>
                    <a:pt x="163957" y="169037"/>
                  </a:cubicBezTo>
                  <a:cubicBezTo>
                    <a:pt x="333121" y="174371"/>
                    <a:pt x="497078" y="179578"/>
                    <a:pt x="660908" y="184912"/>
                  </a:cubicBezTo>
                  <a:cubicBezTo>
                    <a:pt x="676783" y="184912"/>
                    <a:pt x="697865" y="195453"/>
                    <a:pt x="708533" y="205994"/>
                  </a:cubicBezTo>
                  <a:cubicBezTo>
                    <a:pt x="914781" y="406781"/>
                    <a:pt x="1126236" y="612775"/>
                    <a:pt x="1332484" y="818769"/>
                  </a:cubicBezTo>
                  <a:cubicBezTo>
                    <a:pt x="1702562" y="1177925"/>
                    <a:pt x="2072767" y="1542415"/>
                    <a:pt x="2442845" y="1901698"/>
                  </a:cubicBezTo>
                  <a:cubicBezTo>
                    <a:pt x="2448179" y="1912239"/>
                    <a:pt x="2453386" y="1917573"/>
                    <a:pt x="2464054" y="1933448"/>
                  </a:cubicBezTo>
                  <a:cubicBezTo>
                    <a:pt x="2474595" y="1928114"/>
                    <a:pt x="2474595" y="1928114"/>
                    <a:pt x="2474595" y="1928114"/>
                  </a:cubicBezTo>
                  <a:cubicBezTo>
                    <a:pt x="2474595" y="1917573"/>
                    <a:pt x="2474595" y="1917573"/>
                    <a:pt x="2474595" y="1917573"/>
                  </a:cubicBezTo>
                  <a:cubicBezTo>
                    <a:pt x="2136267" y="1922907"/>
                    <a:pt x="1813687" y="1928114"/>
                    <a:pt x="1485900" y="1928114"/>
                  </a:cubicBezTo>
                  <a:cubicBezTo>
                    <a:pt x="1464691" y="1928114"/>
                    <a:pt x="1464691" y="1928114"/>
                    <a:pt x="1464691" y="1928114"/>
                  </a:cubicBezTo>
                  <a:cubicBezTo>
                    <a:pt x="1475232" y="1943989"/>
                    <a:pt x="1475232" y="1943989"/>
                    <a:pt x="1475232" y="1943989"/>
                  </a:cubicBezTo>
                  <a:cubicBezTo>
                    <a:pt x="1506982" y="1986280"/>
                    <a:pt x="1533398" y="2017903"/>
                    <a:pt x="1554480" y="2049653"/>
                  </a:cubicBezTo>
                  <a:cubicBezTo>
                    <a:pt x="1559814" y="2065528"/>
                    <a:pt x="1570355" y="2070735"/>
                    <a:pt x="1586230" y="2076069"/>
                  </a:cubicBezTo>
                  <a:cubicBezTo>
                    <a:pt x="1596771" y="2081403"/>
                    <a:pt x="1607439" y="2086610"/>
                    <a:pt x="1623187" y="2086610"/>
                  </a:cubicBezTo>
                  <a:cubicBezTo>
                    <a:pt x="1898142" y="2081276"/>
                    <a:pt x="2167763" y="2081276"/>
                    <a:pt x="2442718" y="2081276"/>
                  </a:cubicBezTo>
                  <a:cubicBezTo>
                    <a:pt x="2532634" y="2081276"/>
                    <a:pt x="2622550" y="2081276"/>
                    <a:pt x="2717673" y="2081276"/>
                  </a:cubicBezTo>
                  <a:cubicBezTo>
                    <a:pt x="2728214" y="2081276"/>
                    <a:pt x="2738882" y="2081276"/>
                    <a:pt x="2749423" y="2081276"/>
                  </a:cubicBezTo>
                  <a:cubicBezTo>
                    <a:pt x="2754757" y="2081276"/>
                    <a:pt x="2754757" y="2081276"/>
                    <a:pt x="2754757" y="2081276"/>
                  </a:cubicBezTo>
                  <a:cubicBezTo>
                    <a:pt x="2754757" y="2075942"/>
                    <a:pt x="2754757" y="2075942"/>
                    <a:pt x="2754757" y="2075942"/>
                  </a:cubicBezTo>
                  <a:lnTo>
                    <a:pt x="2749423" y="2070608"/>
                  </a:lnTo>
                  <a:close/>
                </a:path>
              </a:pathLst>
            </a:custGeom>
            <a:solidFill>
              <a:srgbClr val="0E0E0B"/>
            </a:solidFill>
          </p:spPr>
        </p:sp>
      </p:grpSp>
      <p:grpSp>
        <p:nvGrpSpPr>
          <p:cNvPr id="214" name="Group 214"/>
          <p:cNvGrpSpPr/>
          <p:nvPr/>
        </p:nvGrpSpPr>
        <p:grpSpPr>
          <a:xfrm>
            <a:off x="2952180" y="8411040"/>
            <a:ext cx="920700" cy="788940"/>
            <a:chOff x="0" y="0"/>
            <a:chExt cx="1227600" cy="1051920"/>
          </a:xfrm>
        </p:grpSpPr>
        <p:sp>
          <p:nvSpPr>
            <p:cNvPr id="215" name="Freeform 215"/>
            <p:cNvSpPr/>
            <p:nvPr/>
          </p:nvSpPr>
          <p:spPr>
            <a:xfrm>
              <a:off x="0" y="254"/>
              <a:ext cx="1227582" cy="1051687"/>
            </a:xfrm>
            <a:custGeom>
              <a:avLst/>
              <a:gdLst/>
              <a:ahLst/>
              <a:cxnLst/>
              <a:rect l="l" t="t" r="r" b="b"/>
              <a:pathLst>
                <a:path w="1227582" h="1051687">
                  <a:moveTo>
                    <a:pt x="0" y="1051687"/>
                  </a:moveTo>
                  <a:cubicBezTo>
                    <a:pt x="0" y="955548"/>
                    <a:pt x="0" y="870077"/>
                    <a:pt x="0" y="779399"/>
                  </a:cubicBezTo>
                  <a:cubicBezTo>
                    <a:pt x="0" y="752729"/>
                    <a:pt x="21336" y="747395"/>
                    <a:pt x="37338" y="747395"/>
                  </a:cubicBezTo>
                  <a:cubicBezTo>
                    <a:pt x="170815" y="742061"/>
                    <a:pt x="277495" y="694055"/>
                    <a:pt x="357632" y="592582"/>
                  </a:cubicBezTo>
                  <a:cubicBezTo>
                    <a:pt x="368300" y="581914"/>
                    <a:pt x="378968" y="576580"/>
                    <a:pt x="394970" y="571246"/>
                  </a:cubicBezTo>
                  <a:cubicBezTo>
                    <a:pt x="501777" y="517906"/>
                    <a:pt x="608457" y="464439"/>
                    <a:pt x="715264" y="411099"/>
                  </a:cubicBezTo>
                  <a:cubicBezTo>
                    <a:pt x="736600" y="400431"/>
                    <a:pt x="747268" y="389763"/>
                    <a:pt x="741934" y="363093"/>
                  </a:cubicBezTo>
                  <a:cubicBezTo>
                    <a:pt x="731266" y="256286"/>
                    <a:pt x="720598" y="149479"/>
                    <a:pt x="715264" y="42672"/>
                  </a:cubicBezTo>
                  <a:cubicBezTo>
                    <a:pt x="715264" y="32004"/>
                    <a:pt x="720598" y="16002"/>
                    <a:pt x="731266" y="5334"/>
                  </a:cubicBezTo>
                  <a:cubicBezTo>
                    <a:pt x="731266" y="0"/>
                    <a:pt x="752602" y="5334"/>
                    <a:pt x="763270" y="5334"/>
                  </a:cubicBezTo>
                  <a:cubicBezTo>
                    <a:pt x="896620" y="74549"/>
                    <a:pt x="1030097" y="138557"/>
                    <a:pt x="1163574" y="202692"/>
                  </a:cubicBezTo>
                  <a:cubicBezTo>
                    <a:pt x="1174242" y="208026"/>
                    <a:pt x="1184910" y="224028"/>
                    <a:pt x="1184910" y="234696"/>
                  </a:cubicBezTo>
                  <a:cubicBezTo>
                    <a:pt x="1200912" y="314833"/>
                    <a:pt x="1211580" y="389509"/>
                    <a:pt x="1222248" y="464312"/>
                  </a:cubicBezTo>
                  <a:cubicBezTo>
                    <a:pt x="1227582" y="485648"/>
                    <a:pt x="1222248" y="496316"/>
                    <a:pt x="1200912" y="506984"/>
                  </a:cubicBezTo>
                  <a:cubicBezTo>
                    <a:pt x="811276" y="683260"/>
                    <a:pt x="421640" y="864743"/>
                    <a:pt x="32004" y="1041019"/>
                  </a:cubicBezTo>
                  <a:cubicBezTo>
                    <a:pt x="26670" y="1046353"/>
                    <a:pt x="16002" y="1046353"/>
                    <a:pt x="0" y="1051687"/>
                  </a:cubicBezTo>
                  <a:close/>
                </a:path>
              </a:pathLst>
            </a:custGeom>
            <a:solidFill>
              <a:srgbClr val="FFFFFF"/>
            </a:solidFill>
          </p:spPr>
        </p:sp>
      </p:grpSp>
      <p:grpSp>
        <p:nvGrpSpPr>
          <p:cNvPr id="216" name="Group 216"/>
          <p:cNvGrpSpPr/>
          <p:nvPr/>
        </p:nvGrpSpPr>
        <p:grpSpPr>
          <a:xfrm>
            <a:off x="2952180" y="8411040"/>
            <a:ext cx="920700" cy="802440"/>
            <a:chOff x="0" y="0"/>
            <a:chExt cx="1227600" cy="1069920"/>
          </a:xfrm>
        </p:grpSpPr>
        <p:sp>
          <p:nvSpPr>
            <p:cNvPr id="217" name="Freeform 217"/>
            <p:cNvSpPr/>
            <p:nvPr/>
          </p:nvSpPr>
          <p:spPr>
            <a:xfrm>
              <a:off x="381" y="0"/>
              <a:ext cx="1227201" cy="1069848"/>
            </a:xfrm>
            <a:custGeom>
              <a:avLst/>
              <a:gdLst/>
              <a:ahLst/>
              <a:cxnLst/>
              <a:rect l="l" t="t" r="r" b="b"/>
              <a:pathLst>
                <a:path w="1227201" h="1069848">
                  <a:moveTo>
                    <a:pt x="10160" y="1053973"/>
                  </a:moveTo>
                  <a:cubicBezTo>
                    <a:pt x="20701" y="1053973"/>
                    <a:pt x="20701" y="1053973"/>
                    <a:pt x="20701" y="1053973"/>
                  </a:cubicBezTo>
                  <a:cubicBezTo>
                    <a:pt x="20701" y="1006348"/>
                    <a:pt x="20701" y="963930"/>
                    <a:pt x="20701" y="916305"/>
                  </a:cubicBezTo>
                  <a:cubicBezTo>
                    <a:pt x="20701" y="873887"/>
                    <a:pt x="20701" y="826262"/>
                    <a:pt x="20701" y="783844"/>
                  </a:cubicBezTo>
                  <a:cubicBezTo>
                    <a:pt x="20701" y="778510"/>
                    <a:pt x="25908" y="773303"/>
                    <a:pt x="25908" y="773303"/>
                  </a:cubicBezTo>
                  <a:cubicBezTo>
                    <a:pt x="25908" y="767969"/>
                    <a:pt x="31115" y="767969"/>
                    <a:pt x="31115" y="762762"/>
                  </a:cubicBezTo>
                  <a:cubicBezTo>
                    <a:pt x="36322" y="762762"/>
                    <a:pt x="41656" y="762762"/>
                    <a:pt x="46863" y="762762"/>
                  </a:cubicBezTo>
                  <a:cubicBezTo>
                    <a:pt x="178562" y="757428"/>
                    <a:pt x="289179" y="704469"/>
                    <a:pt x="373507" y="603885"/>
                  </a:cubicBezTo>
                  <a:cubicBezTo>
                    <a:pt x="378714" y="598551"/>
                    <a:pt x="389255" y="593344"/>
                    <a:pt x="399796" y="582676"/>
                  </a:cubicBezTo>
                  <a:cubicBezTo>
                    <a:pt x="505206" y="535051"/>
                    <a:pt x="610489" y="482092"/>
                    <a:pt x="715899" y="429133"/>
                  </a:cubicBezTo>
                  <a:cubicBezTo>
                    <a:pt x="731647" y="423799"/>
                    <a:pt x="736981" y="418592"/>
                    <a:pt x="747522" y="413258"/>
                  </a:cubicBezTo>
                  <a:cubicBezTo>
                    <a:pt x="752729" y="402717"/>
                    <a:pt x="752729" y="392049"/>
                    <a:pt x="752729" y="381508"/>
                  </a:cubicBezTo>
                  <a:cubicBezTo>
                    <a:pt x="752729" y="376174"/>
                    <a:pt x="752729" y="370967"/>
                    <a:pt x="752729" y="370967"/>
                  </a:cubicBezTo>
                  <a:cubicBezTo>
                    <a:pt x="742188" y="265049"/>
                    <a:pt x="731647" y="159131"/>
                    <a:pt x="726440" y="53213"/>
                  </a:cubicBezTo>
                  <a:cubicBezTo>
                    <a:pt x="726440" y="42672"/>
                    <a:pt x="731647" y="26670"/>
                    <a:pt x="736981" y="21463"/>
                  </a:cubicBezTo>
                  <a:cubicBezTo>
                    <a:pt x="731774" y="16129"/>
                    <a:pt x="731774" y="16129"/>
                    <a:pt x="731774" y="16129"/>
                  </a:cubicBezTo>
                  <a:cubicBezTo>
                    <a:pt x="736981" y="21463"/>
                    <a:pt x="736981" y="21463"/>
                    <a:pt x="736981" y="21463"/>
                  </a:cubicBezTo>
                  <a:cubicBezTo>
                    <a:pt x="731774" y="16129"/>
                    <a:pt x="731774" y="16129"/>
                    <a:pt x="731774" y="16129"/>
                  </a:cubicBezTo>
                  <a:cubicBezTo>
                    <a:pt x="736981" y="21463"/>
                    <a:pt x="736981" y="21463"/>
                    <a:pt x="736981" y="21463"/>
                  </a:cubicBezTo>
                  <a:cubicBezTo>
                    <a:pt x="742188" y="21463"/>
                    <a:pt x="752729" y="26797"/>
                    <a:pt x="758063" y="26797"/>
                  </a:cubicBezTo>
                  <a:cubicBezTo>
                    <a:pt x="889762" y="90297"/>
                    <a:pt x="1021461" y="159258"/>
                    <a:pt x="1153160" y="222758"/>
                  </a:cubicBezTo>
                  <a:cubicBezTo>
                    <a:pt x="1153160" y="228092"/>
                    <a:pt x="1158367" y="228092"/>
                    <a:pt x="1163701" y="233299"/>
                  </a:cubicBezTo>
                  <a:cubicBezTo>
                    <a:pt x="1169035" y="238506"/>
                    <a:pt x="1168908" y="243840"/>
                    <a:pt x="1168908" y="249174"/>
                  </a:cubicBezTo>
                  <a:cubicBezTo>
                    <a:pt x="1184656" y="323342"/>
                    <a:pt x="1195197" y="397510"/>
                    <a:pt x="1205738" y="476885"/>
                  </a:cubicBezTo>
                  <a:cubicBezTo>
                    <a:pt x="1205738" y="476885"/>
                    <a:pt x="1205738" y="482219"/>
                    <a:pt x="1205738" y="482219"/>
                  </a:cubicBezTo>
                  <a:cubicBezTo>
                    <a:pt x="1205738" y="487553"/>
                    <a:pt x="1205738" y="492760"/>
                    <a:pt x="1205738" y="492760"/>
                  </a:cubicBezTo>
                  <a:cubicBezTo>
                    <a:pt x="1205738" y="498094"/>
                    <a:pt x="1200531" y="498094"/>
                    <a:pt x="1195197" y="503301"/>
                  </a:cubicBezTo>
                  <a:cubicBezTo>
                    <a:pt x="805688" y="677926"/>
                    <a:pt x="421132" y="858012"/>
                    <a:pt x="36449" y="1032891"/>
                  </a:cubicBezTo>
                  <a:cubicBezTo>
                    <a:pt x="31242" y="1038225"/>
                    <a:pt x="20701" y="1038225"/>
                    <a:pt x="10160" y="1043432"/>
                  </a:cubicBezTo>
                  <a:cubicBezTo>
                    <a:pt x="10160" y="1053973"/>
                    <a:pt x="10160" y="1053973"/>
                    <a:pt x="10160" y="1053973"/>
                  </a:cubicBezTo>
                  <a:cubicBezTo>
                    <a:pt x="20701" y="1053973"/>
                    <a:pt x="20701" y="1053973"/>
                    <a:pt x="20701" y="1053973"/>
                  </a:cubicBezTo>
                  <a:cubicBezTo>
                    <a:pt x="10160" y="1053973"/>
                    <a:pt x="10160" y="1053973"/>
                    <a:pt x="10160" y="1053973"/>
                  </a:cubicBezTo>
                  <a:cubicBezTo>
                    <a:pt x="15367" y="1064514"/>
                    <a:pt x="15367" y="1064514"/>
                    <a:pt x="15367" y="1064514"/>
                  </a:cubicBezTo>
                  <a:cubicBezTo>
                    <a:pt x="31115" y="1059180"/>
                    <a:pt x="36449" y="1059180"/>
                    <a:pt x="46990" y="1053973"/>
                  </a:cubicBezTo>
                  <a:cubicBezTo>
                    <a:pt x="431673" y="873887"/>
                    <a:pt x="816229" y="699135"/>
                    <a:pt x="1200912" y="524383"/>
                  </a:cubicBezTo>
                  <a:cubicBezTo>
                    <a:pt x="1211453" y="519049"/>
                    <a:pt x="1216660" y="513842"/>
                    <a:pt x="1221994" y="508508"/>
                  </a:cubicBezTo>
                  <a:cubicBezTo>
                    <a:pt x="1227201" y="497967"/>
                    <a:pt x="1227201" y="492633"/>
                    <a:pt x="1227201" y="481965"/>
                  </a:cubicBezTo>
                  <a:cubicBezTo>
                    <a:pt x="1227201" y="481965"/>
                    <a:pt x="1227201" y="476631"/>
                    <a:pt x="1227201" y="471424"/>
                  </a:cubicBezTo>
                  <a:cubicBezTo>
                    <a:pt x="1216660" y="397256"/>
                    <a:pt x="1206119" y="317881"/>
                    <a:pt x="1190371" y="243713"/>
                  </a:cubicBezTo>
                  <a:cubicBezTo>
                    <a:pt x="1190371" y="233172"/>
                    <a:pt x="1185164" y="227838"/>
                    <a:pt x="1179830" y="222504"/>
                  </a:cubicBezTo>
                  <a:cubicBezTo>
                    <a:pt x="1174623" y="211963"/>
                    <a:pt x="1169289" y="206629"/>
                    <a:pt x="1164082" y="206629"/>
                  </a:cubicBezTo>
                  <a:cubicBezTo>
                    <a:pt x="1032256" y="137668"/>
                    <a:pt x="900557" y="74168"/>
                    <a:pt x="768858" y="10541"/>
                  </a:cubicBezTo>
                  <a:cubicBezTo>
                    <a:pt x="758317" y="5334"/>
                    <a:pt x="747776" y="0"/>
                    <a:pt x="737235" y="0"/>
                  </a:cubicBezTo>
                  <a:cubicBezTo>
                    <a:pt x="737235" y="0"/>
                    <a:pt x="732028" y="0"/>
                    <a:pt x="732028" y="0"/>
                  </a:cubicBezTo>
                  <a:cubicBezTo>
                    <a:pt x="726821" y="5334"/>
                    <a:pt x="726821" y="5334"/>
                    <a:pt x="721487" y="5334"/>
                  </a:cubicBezTo>
                  <a:cubicBezTo>
                    <a:pt x="710946" y="21209"/>
                    <a:pt x="705739" y="37084"/>
                    <a:pt x="705739" y="52959"/>
                  </a:cubicBezTo>
                  <a:cubicBezTo>
                    <a:pt x="710946" y="158877"/>
                    <a:pt x="721487" y="264795"/>
                    <a:pt x="732028" y="370713"/>
                  </a:cubicBezTo>
                  <a:cubicBezTo>
                    <a:pt x="732028" y="376047"/>
                    <a:pt x="732028" y="376047"/>
                    <a:pt x="732028" y="381254"/>
                  </a:cubicBezTo>
                  <a:cubicBezTo>
                    <a:pt x="732028" y="386461"/>
                    <a:pt x="732028" y="391795"/>
                    <a:pt x="726821" y="397129"/>
                  </a:cubicBezTo>
                  <a:cubicBezTo>
                    <a:pt x="726821" y="402463"/>
                    <a:pt x="721614" y="407670"/>
                    <a:pt x="711073" y="413004"/>
                  </a:cubicBezTo>
                  <a:cubicBezTo>
                    <a:pt x="605663" y="460629"/>
                    <a:pt x="500380" y="513588"/>
                    <a:pt x="394970" y="566547"/>
                  </a:cubicBezTo>
                  <a:cubicBezTo>
                    <a:pt x="379222" y="571881"/>
                    <a:pt x="368681" y="577088"/>
                    <a:pt x="358140" y="593090"/>
                  </a:cubicBezTo>
                  <a:cubicBezTo>
                    <a:pt x="273812" y="688467"/>
                    <a:pt x="173736" y="736092"/>
                    <a:pt x="47244" y="741426"/>
                  </a:cubicBezTo>
                  <a:cubicBezTo>
                    <a:pt x="42037" y="741426"/>
                    <a:pt x="31496" y="741426"/>
                    <a:pt x="20955" y="746760"/>
                  </a:cubicBezTo>
                  <a:cubicBezTo>
                    <a:pt x="15748" y="752094"/>
                    <a:pt x="10414" y="757301"/>
                    <a:pt x="5207" y="762635"/>
                  </a:cubicBezTo>
                  <a:cubicBezTo>
                    <a:pt x="5207" y="767969"/>
                    <a:pt x="0" y="773176"/>
                    <a:pt x="0" y="783844"/>
                  </a:cubicBezTo>
                  <a:cubicBezTo>
                    <a:pt x="0" y="826262"/>
                    <a:pt x="0" y="873887"/>
                    <a:pt x="0" y="916305"/>
                  </a:cubicBezTo>
                  <a:cubicBezTo>
                    <a:pt x="0" y="963930"/>
                    <a:pt x="0" y="1006348"/>
                    <a:pt x="0" y="1053973"/>
                  </a:cubicBezTo>
                  <a:cubicBezTo>
                    <a:pt x="0" y="1069848"/>
                    <a:pt x="0" y="1069848"/>
                    <a:pt x="0" y="1069848"/>
                  </a:cubicBezTo>
                  <a:cubicBezTo>
                    <a:pt x="15748" y="1064514"/>
                    <a:pt x="15748" y="1064514"/>
                    <a:pt x="15748" y="1064514"/>
                  </a:cubicBezTo>
                  <a:lnTo>
                    <a:pt x="10541" y="1053973"/>
                  </a:lnTo>
                  <a:close/>
                </a:path>
              </a:pathLst>
            </a:custGeom>
            <a:solidFill>
              <a:srgbClr val="0E0E0B"/>
            </a:solidFill>
          </p:spPr>
        </p:sp>
      </p:grpSp>
      <p:grpSp>
        <p:nvGrpSpPr>
          <p:cNvPr id="218" name="Group 218"/>
          <p:cNvGrpSpPr/>
          <p:nvPr/>
        </p:nvGrpSpPr>
        <p:grpSpPr>
          <a:xfrm>
            <a:off x="4727700" y="7661520"/>
            <a:ext cx="591840" cy="749520"/>
            <a:chOff x="0" y="0"/>
            <a:chExt cx="789120" cy="999360"/>
          </a:xfrm>
        </p:grpSpPr>
        <p:sp>
          <p:nvSpPr>
            <p:cNvPr id="219" name="Freeform 219"/>
            <p:cNvSpPr/>
            <p:nvPr/>
          </p:nvSpPr>
          <p:spPr>
            <a:xfrm>
              <a:off x="-127" y="0"/>
              <a:ext cx="789305" cy="999490"/>
            </a:xfrm>
            <a:custGeom>
              <a:avLst/>
              <a:gdLst/>
              <a:ahLst/>
              <a:cxnLst/>
              <a:rect l="l" t="t" r="r" b="b"/>
              <a:pathLst>
                <a:path w="789305" h="999490">
                  <a:moveTo>
                    <a:pt x="317881" y="0"/>
                  </a:moveTo>
                  <a:cubicBezTo>
                    <a:pt x="476758" y="303022"/>
                    <a:pt x="635635" y="595376"/>
                    <a:pt x="789305" y="893064"/>
                  </a:cubicBezTo>
                  <a:cubicBezTo>
                    <a:pt x="699262" y="909066"/>
                    <a:pt x="609219" y="924941"/>
                    <a:pt x="524510" y="940943"/>
                  </a:cubicBezTo>
                  <a:cubicBezTo>
                    <a:pt x="423926" y="956945"/>
                    <a:pt x="328549" y="972820"/>
                    <a:pt x="233172" y="994156"/>
                  </a:cubicBezTo>
                  <a:cubicBezTo>
                    <a:pt x="211963" y="999490"/>
                    <a:pt x="201422" y="994156"/>
                    <a:pt x="190754" y="972947"/>
                  </a:cubicBezTo>
                  <a:cubicBezTo>
                    <a:pt x="127254" y="824103"/>
                    <a:pt x="68961" y="680593"/>
                    <a:pt x="5334" y="531749"/>
                  </a:cubicBezTo>
                  <a:cubicBezTo>
                    <a:pt x="0" y="521081"/>
                    <a:pt x="0" y="505206"/>
                    <a:pt x="5334" y="494538"/>
                  </a:cubicBezTo>
                  <a:cubicBezTo>
                    <a:pt x="111379" y="334899"/>
                    <a:pt x="211963" y="170053"/>
                    <a:pt x="317881" y="0"/>
                  </a:cubicBezTo>
                  <a:close/>
                </a:path>
              </a:pathLst>
            </a:custGeom>
            <a:solidFill>
              <a:srgbClr val="FFFFFF"/>
            </a:solidFill>
          </p:spPr>
        </p:sp>
      </p:grpSp>
      <p:grpSp>
        <p:nvGrpSpPr>
          <p:cNvPr id="220" name="Group 220"/>
          <p:cNvGrpSpPr/>
          <p:nvPr/>
        </p:nvGrpSpPr>
        <p:grpSpPr>
          <a:xfrm>
            <a:off x="4727700" y="7648560"/>
            <a:ext cx="604800" cy="763020"/>
            <a:chOff x="0" y="0"/>
            <a:chExt cx="806400" cy="1017360"/>
          </a:xfrm>
        </p:grpSpPr>
        <p:sp>
          <p:nvSpPr>
            <p:cNvPr id="221" name="Freeform 221"/>
            <p:cNvSpPr/>
            <p:nvPr/>
          </p:nvSpPr>
          <p:spPr>
            <a:xfrm>
              <a:off x="0" y="0"/>
              <a:ext cx="806704" cy="1017397"/>
            </a:xfrm>
            <a:custGeom>
              <a:avLst/>
              <a:gdLst/>
              <a:ahLst/>
              <a:cxnLst/>
              <a:rect l="l" t="t" r="r" b="b"/>
              <a:pathLst>
                <a:path w="806704" h="1017397">
                  <a:moveTo>
                    <a:pt x="321564" y="21082"/>
                  </a:moveTo>
                  <a:cubicBezTo>
                    <a:pt x="311023" y="26416"/>
                    <a:pt x="311023" y="26416"/>
                    <a:pt x="311023" y="26416"/>
                  </a:cubicBezTo>
                  <a:cubicBezTo>
                    <a:pt x="469138" y="326898"/>
                    <a:pt x="627253" y="616839"/>
                    <a:pt x="780161" y="911987"/>
                  </a:cubicBezTo>
                  <a:cubicBezTo>
                    <a:pt x="790702" y="906653"/>
                    <a:pt x="790702" y="906653"/>
                    <a:pt x="790702" y="906653"/>
                  </a:cubicBezTo>
                  <a:cubicBezTo>
                    <a:pt x="790702" y="896112"/>
                    <a:pt x="790702" y="896112"/>
                    <a:pt x="790702" y="896112"/>
                  </a:cubicBezTo>
                  <a:cubicBezTo>
                    <a:pt x="701040" y="911987"/>
                    <a:pt x="611505" y="927735"/>
                    <a:pt x="521843" y="943610"/>
                  </a:cubicBezTo>
                  <a:cubicBezTo>
                    <a:pt x="426974" y="959485"/>
                    <a:pt x="332105" y="975233"/>
                    <a:pt x="231902" y="996315"/>
                  </a:cubicBezTo>
                  <a:cubicBezTo>
                    <a:pt x="231902" y="996315"/>
                    <a:pt x="226568" y="996315"/>
                    <a:pt x="221361" y="996315"/>
                  </a:cubicBezTo>
                  <a:cubicBezTo>
                    <a:pt x="216154" y="996315"/>
                    <a:pt x="216027" y="996315"/>
                    <a:pt x="210820" y="996315"/>
                  </a:cubicBezTo>
                  <a:cubicBezTo>
                    <a:pt x="210820" y="990981"/>
                    <a:pt x="205486" y="990981"/>
                    <a:pt x="205486" y="980440"/>
                  </a:cubicBezTo>
                  <a:cubicBezTo>
                    <a:pt x="142367" y="838073"/>
                    <a:pt x="84328" y="690499"/>
                    <a:pt x="21082" y="542925"/>
                  </a:cubicBezTo>
                  <a:cubicBezTo>
                    <a:pt x="21082" y="542925"/>
                    <a:pt x="21082" y="537591"/>
                    <a:pt x="21082" y="532384"/>
                  </a:cubicBezTo>
                  <a:cubicBezTo>
                    <a:pt x="21082" y="527177"/>
                    <a:pt x="21082" y="521843"/>
                    <a:pt x="21082" y="516509"/>
                  </a:cubicBezTo>
                  <a:cubicBezTo>
                    <a:pt x="121285" y="358394"/>
                    <a:pt x="226695" y="195072"/>
                    <a:pt x="332105" y="31623"/>
                  </a:cubicBezTo>
                  <a:cubicBezTo>
                    <a:pt x="321564" y="21082"/>
                    <a:pt x="321564" y="21082"/>
                    <a:pt x="321564" y="21082"/>
                  </a:cubicBezTo>
                  <a:cubicBezTo>
                    <a:pt x="311023" y="26416"/>
                    <a:pt x="311023" y="26416"/>
                    <a:pt x="311023" y="26416"/>
                  </a:cubicBezTo>
                  <a:cubicBezTo>
                    <a:pt x="321564" y="21082"/>
                    <a:pt x="321564" y="21082"/>
                    <a:pt x="321564" y="21082"/>
                  </a:cubicBezTo>
                  <a:cubicBezTo>
                    <a:pt x="316230" y="15748"/>
                    <a:pt x="316230" y="15748"/>
                    <a:pt x="316230" y="15748"/>
                  </a:cubicBezTo>
                  <a:cubicBezTo>
                    <a:pt x="205613" y="184531"/>
                    <a:pt x="105410" y="347853"/>
                    <a:pt x="5334" y="506095"/>
                  </a:cubicBezTo>
                  <a:cubicBezTo>
                    <a:pt x="0" y="516636"/>
                    <a:pt x="0" y="521843"/>
                    <a:pt x="0" y="532384"/>
                  </a:cubicBezTo>
                  <a:cubicBezTo>
                    <a:pt x="0" y="537718"/>
                    <a:pt x="0" y="548259"/>
                    <a:pt x="0" y="553466"/>
                  </a:cubicBezTo>
                  <a:cubicBezTo>
                    <a:pt x="63246" y="701040"/>
                    <a:pt x="126492" y="843407"/>
                    <a:pt x="184531" y="990981"/>
                  </a:cubicBezTo>
                  <a:cubicBezTo>
                    <a:pt x="189865" y="996315"/>
                    <a:pt x="195072" y="1006856"/>
                    <a:pt x="200406" y="1012063"/>
                  </a:cubicBezTo>
                  <a:cubicBezTo>
                    <a:pt x="205740" y="1017270"/>
                    <a:pt x="216281" y="1017397"/>
                    <a:pt x="221488" y="1017397"/>
                  </a:cubicBezTo>
                  <a:cubicBezTo>
                    <a:pt x="226695" y="1017397"/>
                    <a:pt x="232029" y="1017397"/>
                    <a:pt x="237363" y="1017397"/>
                  </a:cubicBezTo>
                  <a:cubicBezTo>
                    <a:pt x="332232" y="996315"/>
                    <a:pt x="432435" y="980440"/>
                    <a:pt x="527304" y="964692"/>
                  </a:cubicBezTo>
                  <a:cubicBezTo>
                    <a:pt x="616966" y="948817"/>
                    <a:pt x="701294" y="933069"/>
                    <a:pt x="796163" y="917194"/>
                  </a:cubicBezTo>
                  <a:cubicBezTo>
                    <a:pt x="806704" y="911860"/>
                    <a:pt x="806704" y="911860"/>
                    <a:pt x="806704" y="911860"/>
                  </a:cubicBezTo>
                  <a:cubicBezTo>
                    <a:pt x="801370" y="901319"/>
                    <a:pt x="801370" y="901319"/>
                    <a:pt x="801370" y="901319"/>
                  </a:cubicBezTo>
                  <a:cubicBezTo>
                    <a:pt x="643001" y="606171"/>
                    <a:pt x="490220" y="316230"/>
                    <a:pt x="332105" y="21082"/>
                  </a:cubicBezTo>
                  <a:cubicBezTo>
                    <a:pt x="321564" y="0"/>
                    <a:pt x="321564" y="0"/>
                    <a:pt x="321564" y="0"/>
                  </a:cubicBezTo>
                  <a:cubicBezTo>
                    <a:pt x="316230" y="15875"/>
                    <a:pt x="316230" y="15875"/>
                    <a:pt x="316230" y="15875"/>
                  </a:cubicBezTo>
                  <a:lnTo>
                    <a:pt x="321564" y="21209"/>
                  </a:lnTo>
                  <a:close/>
                </a:path>
              </a:pathLst>
            </a:custGeom>
            <a:solidFill>
              <a:srgbClr val="0E0E0B"/>
            </a:solidFill>
          </p:spPr>
        </p:sp>
      </p:grpSp>
      <p:grpSp>
        <p:nvGrpSpPr>
          <p:cNvPr id="222" name="Group 222"/>
          <p:cNvGrpSpPr/>
          <p:nvPr/>
        </p:nvGrpSpPr>
        <p:grpSpPr>
          <a:xfrm>
            <a:off x="2268000" y="8332200"/>
            <a:ext cx="394740" cy="644220"/>
            <a:chOff x="0" y="0"/>
            <a:chExt cx="526320" cy="858960"/>
          </a:xfrm>
        </p:grpSpPr>
        <p:sp>
          <p:nvSpPr>
            <p:cNvPr id="223" name="Freeform 223"/>
            <p:cNvSpPr/>
            <p:nvPr/>
          </p:nvSpPr>
          <p:spPr>
            <a:xfrm>
              <a:off x="0" y="0"/>
              <a:ext cx="526288" cy="858901"/>
            </a:xfrm>
            <a:custGeom>
              <a:avLst/>
              <a:gdLst/>
              <a:ahLst/>
              <a:cxnLst/>
              <a:rect l="l" t="t" r="r" b="b"/>
              <a:pathLst>
                <a:path w="526288" h="858901">
                  <a:moveTo>
                    <a:pt x="521081" y="858901"/>
                  </a:moveTo>
                  <a:cubicBezTo>
                    <a:pt x="349123" y="858901"/>
                    <a:pt x="177165" y="858901"/>
                    <a:pt x="0" y="858901"/>
                  </a:cubicBezTo>
                  <a:cubicBezTo>
                    <a:pt x="5207" y="794512"/>
                    <a:pt x="10414" y="735457"/>
                    <a:pt x="10414" y="670941"/>
                  </a:cubicBezTo>
                  <a:cubicBezTo>
                    <a:pt x="20828" y="520700"/>
                    <a:pt x="31242" y="370459"/>
                    <a:pt x="41656" y="214757"/>
                  </a:cubicBezTo>
                  <a:cubicBezTo>
                    <a:pt x="41656" y="203962"/>
                    <a:pt x="46863" y="187960"/>
                    <a:pt x="52070" y="182499"/>
                  </a:cubicBezTo>
                  <a:cubicBezTo>
                    <a:pt x="130302" y="123444"/>
                    <a:pt x="203200" y="59055"/>
                    <a:pt x="281432" y="0"/>
                  </a:cubicBezTo>
                  <a:cubicBezTo>
                    <a:pt x="338709" y="59055"/>
                    <a:pt x="396113" y="118110"/>
                    <a:pt x="453390" y="182499"/>
                  </a:cubicBezTo>
                  <a:cubicBezTo>
                    <a:pt x="458597" y="187833"/>
                    <a:pt x="463804" y="198628"/>
                    <a:pt x="463804" y="209296"/>
                  </a:cubicBezTo>
                  <a:cubicBezTo>
                    <a:pt x="484632" y="424053"/>
                    <a:pt x="505460" y="638810"/>
                    <a:pt x="526288" y="848106"/>
                  </a:cubicBezTo>
                  <a:cubicBezTo>
                    <a:pt x="526288" y="853440"/>
                    <a:pt x="526288" y="853440"/>
                    <a:pt x="521081" y="858901"/>
                  </a:cubicBezTo>
                  <a:close/>
                </a:path>
              </a:pathLst>
            </a:custGeom>
            <a:solidFill>
              <a:srgbClr val="FFFFFF"/>
            </a:solidFill>
          </p:spPr>
        </p:sp>
      </p:grpSp>
      <p:grpSp>
        <p:nvGrpSpPr>
          <p:cNvPr id="224" name="Group 224"/>
          <p:cNvGrpSpPr/>
          <p:nvPr/>
        </p:nvGrpSpPr>
        <p:grpSpPr>
          <a:xfrm>
            <a:off x="2255040" y="8319240"/>
            <a:ext cx="420660" cy="657720"/>
            <a:chOff x="0" y="0"/>
            <a:chExt cx="560880" cy="876960"/>
          </a:xfrm>
        </p:grpSpPr>
        <p:sp>
          <p:nvSpPr>
            <p:cNvPr id="225" name="Freeform 225"/>
            <p:cNvSpPr/>
            <p:nvPr/>
          </p:nvSpPr>
          <p:spPr>
            <a:xfrm>
              <a:off x="0" y="0"/>
              <a:ext cx="560832" cy="876935"/>
            </a:xfrm>
            <a:custGeom>
              <a:avLst/>
              <a:gdLst/>
              <a:ahLst/>
              <a:cxnLst/>
              <a:rect l="l" t="t" r="r" b="b"/>
              <a:pathLst>
                <a:path w="560832" h="876935">
                  <a:moveTo>
                    <a:pt x="544830" y="866267"/>
                  </a:moveTo>
                  <a:cubicBezTo>
                    <a:pt x="544830" y="855599"/>
                    <a:pt x="544830" y="855599"/>
                    <a:pt x="544830" y="855599"/>
                  </a:cubicBezTo>
                  <a:cubicBezTo>
                    <a:pt x="368554" y="855599"/>
                    <a:pt x="192278" y="855599"/>
                    <a:pt x="10668" y="855599"/>
                  </a:cubicBezTo>
                  <a:cubicBezTo>
                    <a:pt x="10668" y="866267"/>
                    <a:pt x="10668" y="866267"/>
                    <a:pt x="10668" y="866267"/>
                  </a:cubicBezTo>
                  <a:cubicBezTo>
                    <a:pt x="21336" y="871601"/>
                    <a:pt x="21336" y="871601"/>
                    <a:pt x="21336" y="871601"/>
                  </a:cubicBezTo>
                  <a:cubicBezTo>
                    <a:pt x="26670" y="802513"/>
                    <a:pt x="32004" y="744093"/>
                    <a:pt x="32004" y="680212"/>
                  </a:cubicBezTo>
                  <a:cubicBezTo>
                    <a:pt x="42672" y="531368"/>
                    <a:pt x="53340" y="382524"/>
                    <a:pt x="64008" y="233807"/>
                  </a:cubicBezTo>
                  <a:cubicBezTo>
                    <a:pt x="64008" y="228473"/>
                    <a:pt x="69342" y="217805"/>
                    <a:pt x="69342" y="217805"/>
                  </a:cubicBezTo>
                  <a:cubicBezTo>
                    <a:pt x="69342" y="212471"/>
                    <a:pt x="74676" y="207137"/>
                    <a:pt x="74676" y="207137"/>
                  </a:cubicBezTo>
                  <a:cubicBezTo>
                    <a:pt x="149606" y="143510"/>
                    <a:pt x="224409" y="85090"/>
                    <a:pt x="304419" y="21209"/>
                  </a:cubicBezTo>
                  <a:cubicBezTo>
                    <a:pt x="299085" y="15875"/>
                    <a:pt x="299085" y="15875"/>
                    <a:pt x="299085" y="15875"/>
                  </a:cubicBezTo>
                  <a:cubicBezTo>
                    <a:pt x="288417" y="21209"/>
                    <a:pt x="288417" y="21209"/>
                    <a:pt x="288417" y="21209"/>
                  </a:cubicBezTo>
                  <a:cubicBezTo>
                    <a:pt x="352552" y="84963"/>
                    <a:pt x="411226" y="143510"/>
                    <a:pt x="470027" y="201930"/>
                  </a:cubicBezTo>
                  <a:cubicBezTo>
                    <a:pt x="470027" y="207264"/>
                    <a:pt x="475361" y="217932"/>
                    <a:pt x="475361" y="223139"/>
                  </a:cubicBezTo>
                  <a:cubicBezTo>
                    <a:pt x="496697" y="435737"/>
                    <a:pt x="518033" y="648335"/>
                    <a:pt x="539496" y="860933"/>
                  </a:cubicBezTo>
                  <a:cubicBezTo>
                    <a:pt x="544830" y="860933"/>
                    <a:pt x="544830" y="860933"/>
                    <a:pt x="544830" y="860933"/>
                  </a:cubicBezTo>
                  <a:cubicBezTo>
                    <a:pt x="539496" y="860933"/>
                    <a:pt x="539496" y="860933"/>
                    <a:pt x="539496" y="860933"/>
                  </a:cubicBezTo>
                  <a:cubicBezTo>
                    <a:pt x="544830" y="860933"/>
                    <a:pt x="544830" y="860933"/>
                    <a:pt x="544830" y="860933"/>
                  </a:cubicBezTo>
                  <a:cubicBezTo>
                    <a:pt x="539496" y="860933"/>
                    <a:pt x="539496" y="860933"/>
                    <a:pt x="539496" y="860933"/>
                  </a:cubicBezTo>
                  <a:cubicBezTo>
                    <a:pt x="544830" y="860933"/>
                    <a:pt x="544830" y="860933"/>
                    <a:pt x="544830" y="860933"/>
                  </a:cubicBezTo>
                  <a:cubicBezTo>
                    <a:pt x="539496" y="855599"/>
                    <a:pt x="539496" y="855599"/>
                    <a:pt x="539496" y="855599"/>
                  </a:cubicBezTo>
                  <a:cubicBezTo>
                    <a:pt x="539496" y="860933"/>
                    <a:pt x="539496" y="860933"/>
                    <a:pt x="539496" y="860933"/>
                  </a:cubicBezTo>
                  <a:cubicBezTo>
                    <a:pt x="544830" y="860933"/>
                    <a:pt x="544830" y="860933"/>
                    <a:pt x="544830" y="860933"/>
                  </a:cubicBezTo>
                  <a:cubicBezTo>
                    <a:pt x="539496" y="855599"/>
                    <a:pt x="539496" y="855599"/>
                    <a:pt x="539496" y="855599"/>
                  </a:cubicBezTo>
                  <a:cubicBezTo>
                    <a:pt x="539496" y="855599"/>
                    <a:pt x="539496" y="860933"/>
                    <a:pt x="534162" y="866267"/>
                  </a:cubicBezTo>
                  <a:cubicBezTo>
                    <a:pt x="544830" y="866267"/>
                    <a:pt x="544830" y="866267"/>
                    <a:pt x="544830" y="866267"/>
                  </a:cubicBezTo>
                  <a:cubicBezTo>
                    <a:pt x="544830" y="855599"/>
                    <a:pt x="544830" y="855599"/>
                    <a:pt x="544830" y="855599"/>
                  </a:cubicBezTo>
                  <a:cubicBezTo>
                    <a:pt x="544830" y="866267"/>
                    <a:pt x="544830" y="866267"/>
                    <a:pt x="544830" y="866267"/>
                  </a:cubicBezTo>
                  <a:cubicBezTo>
                    <a:pt x="555498" y="871601"/>
                    <a:pt x="555498" y="871601"/>
                    <a:pt x="555498" y="871601"/>
                  </a:cubicBezTo>
                  <a:cubicBezTo>
                    <a:pt x="560832" y="866267"/>
                    <a:pt x="560832" y="866267"/>
                    <a:pt x="560832" y="860933"/>
                  </a:cubicBezTo>
                  <a:cubicBezTo>
                    <a:pt x="560832" y="855599"/>
                    <a:pt x="560832" y="855599"/>
                    <a:pt x="560832" y="855599"/>
                  </a:cubicBezTo>
                  <a:cubicBezTo>
                    <a:pt x="539496" y="643001"/>
                    <a:pt x="518160" y="435737"/>
                    <a:pt x="496697" y="223139"/>
                  </a:cubicBezTo>
                  <a:cubicBezTo>
                    <a:pt x="496697" y="212471"/>
                    <a:pt x="491363" y="196596"/>
                    <a:pt x="486029" y="185928"/>
                  </a:cubicBezTo>
                  <a:cubicBezTo>
                    <a:pt x="427228" y="127508"/>
                    <a:pt x="363220" y="68961"/>
                    <a:pt x="304419" y="5207"/>
                  </a:cubicBezTo>
                  <a:cubicBezTo>
                    <a:pt x="299085" y="0"/>
                    <a:pt x="299085" y="0"/>
                    <a:pt x="299085" y="0"/>
                  </a:cubicBezTo>
                  <a:cubicBezTo>
                    <a:pt x="288417" y="5334"/>
                    <a:pt x="288417" y="5334"/>
                    <a:pt x="288417" y="5334"/>
                  </a:cubicBezTo>
                  <a:cubicBezTo>
                    <a:pt x="213614" y="69088"/>
                    <a:pt x="133477" y="127635"/>
                    <a:pt x="58674" y="191389"/>
                  </a:cubicBezTo>
                  <a:cubicBezTo>
                    <a:pt x="53340" y="196723"/>
                    <a:pt x="48006" y="202057"/>
                    <a:pt x="48006" y="207391"/>
                  </a:cubicBezTo>
                  <a:cubicBezTo>
                    <a:pt x="48006" y="218059"/>
                    <a:pt x="42672" y="223393"/>
                    <a:pt x="42672" y="228600"/>
                  </a:cubicBezTo>
                  <a:cubicBezTo>
                    <a:pt x="32004" y="382651"/>
                    <a:pt x="21336" y="531495"/>
                    <a:pt x="10668" y="680339"/>
                  </a:cubicBezTo>
                  <a:cubicBezTo>
                    <a:pt x="10668" y="744093"/>
                    <a:pt x="5334" y="802513"/>
                    <a:pt x="0" y="866267"/>
                  </a:cubicBezTo>
                  <a:cubicBezTo>
                    <a:pt x="0" y="876935"/>
                    <a:pt x="0" y="876935"/>
                    <a:pt x="0" y="876935"/>
                  </a:cubicBezTo>
                  <a:cubicBezTo>
                    <a:pt x="10668" y="876935"/>
                    <a:pt x="10668" y="876935"/>
                    <a:pt x="10668" y="876935"/>
                  </a:cubicBezTo>
                  <a:cubicBezTo>
                    <a:pt x="192278" y="876935"/>
                    <a:pt x="368554" y="876935"/>
                    <a:pt x="544830" y="876935"/>
                  </a:cubicBezTo>
                  <a:cubicBezTo>
                    <a:pt x="555498" y="876935"/>
                    <a:pt x="555498" y="876935"/>
                    <a:pt x="555498" y="876935"/>
                  </a:cubicBezTo>
                  <a:cubicBezTo>
                    <a:pt x="555498" y="871601"/>
                    <a:pt x="555498" y="871601"/>
                    <a:pt x="555498" y="871601"/>
                  </a:cubicBezTo>
                  <a:lnTo>
                    <a:pt x="544830" y="866267"/>
                  </a:lnTo>
                  <a:close/>
                </a:path>
              </a:pathLst>
            </a:custGeom>
            <a:solidFill>
              <a:srgbClr val="0E0E0B"/>
            </a:solidFill>
          </p:spPr>
        </p:sp>
      </p:grpSp>
      <p:grpSp>
        <p:nvGrpSpPr>
          <p:cNvPr id="226" name="Group 226"/>
          <p:cNvGrpSpPr/>
          <p:nvPr/>
        </p:nvGrpSpPr>
        <p:grpSpPr>
          <a:xfrm>
            <a:off x="2939220" y="7648560"/>
            <a:ext cx="513000" cy="631260"/>
            <a:chOff x="0" y="0"/>
            <a:chExt cx="684000" cy="841680"/>
          </a:xfrm>
        </p:grpSpPr>
        <p:sp>
          <p:nvSpPr>
            <p:cNvPr id="227" name="Freeform 227"/>
            <p:cNvSpPr/>
            <p:nvPr/>
          </p:nvSpPr>
          <p:spPr>
            <a:xfrm>
              <a:off x="0" y="0"/>
              <a:ext cx="683895" cy="841629"/>
            </a:xfrm>
            <a:custGeom>
              <a:avLst/>
              <a:gdLst/>
              <a:ahLst/>
              <a:cxnLst/>
              <a:rect l="l" t="t" r="r" b="b"/>
              <a:pathLst>
                <a:path w="683895" h="841629">
                  <a:moveTo>
                    <a:pt x="608584" y="0"/>
                  </a:moveTo>
                  <a:cubicBezTo>
                    <a:pt x="624713" y="127000"/>
                    <a:pt x="635508" y="254127"/>
                    <a:pt x="646303" y="375793"/>
                  </a:cubicBezTo>
                  <a:cubicBezTo>
                    <a:pt x="657098" y="481711"/>
                    <a:pt x="667893" y="587502"/>
                    <a:pt x="678561" y="698754"/>
                  </a:cubicBezTo>
                  <a:cubicBezTo>
                    <a:pt x="683895" y="719963"/>
                    <a:pt x="673227" y="730504"/>
                    <a:pt x="656971" y="741045"/>
                  </a:cubicBezTo>
                  <a:cubicBezTo>
                    <a:pt x="597789" y="772795"/>
                    <a:pt x="543814" y="804545"/>
                    <a:pt x="484632" y="836295"/>
                  </a:cubicBezTo>
                  <a:cubicBezTo>
                    <a:pt x="473837" y="841629"/>
                    <a:pt x="452374" y="841629"/>
                    <a:pt x="441579" y="836295"/>
                  </a:cubicBezTo>
                  <a:cubicBezTo>
                    <a:pt x="306959" y="772795"/>
                    <a:pt x="172339" y="709295"/>
                    <a:pt x="43053" y="645668"/>
                  </a:cubicBezTo>
                  <a:cubicBezTo>
                    <a:pt x="32258" y="640334"/>
                    <a:pt x="21463" y="624459"/>
                    <a:pt x="16129" y="608584"/>
                  </a:cubicBezTo>
                  <a:cubicBezTo>
                    <a:pt x="0" y="518795"/>
                    <a:pt x="32258" y="460502"/>
                    <a:pt x="113157" y="402336"/>
                  </a:cubicBezTo>
                  <a:cubicBezTo>
                    <a:pt x="269240" y="280543"/>
                    <a:pt x="420116" y="153543"/>
                    <a:pt x="576326" y="26416"/>
                  </a:cubicBezTo>
                  <a:cubicBezTo>
                    <a:pt x="587121" y="15875"/>
                    <a:pt x="597916" y="10541"/>
                    <a:pt x="608584" y="0"/>
                  </a:cubicBezTo>
                  <a:close/>
                </a:path>
              </a:pathLst>
            </a:custGeom>
            <a:solidFill>
              <a:srgbClr val="FFFFFF"/>
            </a:solidFill>
          </p:spPr>
        </p:sp>
      </p:grpSp>
      <p:grpSp>
        <p:nvGrpSpPr>
          <p:cNvPr id="228" name="Group 228"/>
          <p:cNvGrpSpPr/>
          <p:nvPr/>
        </p:nvGrpSpPr>
        <p:grpSpPr>
          <a:xfrm>
            <a:off x="2952180" y="7635060"/>
            <a:ext cx="499500" cy="657720"/>
            <a:chOff x="0" y="0"/>
            <a:chExt cx="666000" cy="876960"/>
          </a:xfrm>
        </p:grpSpPr>
        <p:sp>
          <p:nvSpPr>
            <p:cNvPr id="229" name="Freeform 229"/>
            <p:cNvSpPr/>
            <p:nvPr/>
          </p:nvSpPr>
          <p:spPr>
            <a:xfrm>
              <a:off x="0" y="127"/>
              <a:ext cx="665988" cy="876808"/>
            </a:xfrm>
            <a:custGeom>
              <a:avLst/>
              <a:gdLst/>
              <a:ahLst/>
              <a:cxnLst/>
              <a:rect l="l" t="t" r="r" b="b"/>
              <a:pathLst>
                <a:path w="665988" h="876808">
                  <a:moveTo>
                    <a:pt x="587375" y="21082"/>
                  </a:moveTo>
                  <a:cubicBezTo>
                    <a:pt x="576834" y="21082"/>
                    <a:pt x="576834" y="21082"/>
                    <a:pt x="576834" y="21082"/>
                  </a:cubicBezTo>
                  <a:cubicBezTo>
                    <a:pt x="592582" y="153924"/>
                    <a:pt x="602996" y="276225"/>
                    <a:pt x="613537" y="398399"/>
                  </a:cubicBezTo>
                  <a:cubicBezTo>
                    <a:pt x="624078" y="504698"/>
                    <a:pt x="634492" y="610997"/>
                    <a:pt x="645033" y="722630"/>
                  </a:cubicBezTo>
                  <a:cubicBezTo>
                    <a:pt x="645033" y="722630"/>
                    <a:pt x="645033" y="727964"/>
                    <a:pt x="645033" y="727964"/>
                  </a:cubicBezTo>
                  <a:cubicBezTo>
                    <a:pt x="645033" y="738632"/>
                    <a:pt x="645033" y="738632"/>
                    <a:pt x="639826" y="743966"/>
                  </a:cubicBezTo>
                  <a:cubicBezTo>
                    <a:pt x="639826" y="749300"/>
                    <a:pt x="634619" y="749300"/>
                    <a:pt x="629285" y="754634"/>
                  </a:cubicBezTo>
                  <a:cubicBezTo>
                    <a:pt x="571627" y="786511"/>
                    <a:pt x="519176" y="823722"/>
                    <a:pt x="461518" y="850265"/>
                  </a:cubicBezTo>
                  <a:cubicBezTo>
                    <a:pt x="456311" y="855599"/>
                    <a:pt x="450977" y="855599"/>
                    <a:pt x="440563" y="855599"/>
                  </a:cubicBezTo>
                  <a:cubicBezTo>
                    <a:pt x="435356" y="855599"/>
                    <a:pt x="430022" y="855599"/>
                    <a:pt x="430022" y="855599"/>
                  </a:cubicBezTo>
                  <a:cubicBezTo>
                    <a:pt x="298958" y="791845"/>
                    <a:pt x="167767" y="722757"/>
                    <a:pt x="41910" y="658876"/>
                  </a:cubicBezTo>
                  <a:cubicBezTo>
                    <a:pt x="36703" y="658876"/>
                    <a:pt x="31369" y="653542"/>
                    <a:pt x="31369" y="648208"/>
                  </a:cubicBezTo>
                  <a:cubicBezTo>
                    <a:pt x="26162" y="642874"/>
                    <a:pt x="26162" y="637540"/>
                    <a:pt x="20828" y="632206"/>
                  </a:cubicBezTo>
                  <a:cubicBezTo>
                    <a:pt x="20828" y="616204"/>
                    <a:pt x="20828" y="600329"/>
                    <a:pt x="20828" y="589661"/>
                  </a:cubicBezTo>
                  <a:cubicBezTo>
                    <a:pt x="20828" y="557784"/>
                    <a:pt x="26035" y="531241"/>
                    <a:pt x="41783" y="504571"/>
                  </a:cubicBezTo>
                  <a:cubicBezTo>
                    <a:pt x="57531" y="477901"/>
                    <a:pt x="78486" y="456692"/>
                    <a:pt x="109982" y="430149"/>
                  </a:cubicBezTo>
                  <a:cubicBezTo>
                    <a:pt x="267462" y="313436"/>
                    <a:pt x="414274" y="180594"/>
                    <a:pt x="561086" y="58293"/>
                  </a:cubicBezTo>
                  <a:cubicBezTo>
                    <a:pt x="571627" y="47625"/>
                    <a:pt x="582041" y="42291"/>
                    <a:pt x="597789" y="31750"/>
                  </a:cubicBezTo>
                  <a:cubicBezTo>
                    <a:pt x="587248" y="21082"/>
                    <a:pt x="587248" y="21082"/>
                    <a:pt x="587248" y="21082"/>
                  </a:cubicBezTo>
                  <a:cubicBezTo>
                    <a:pt x="576707" y="21082"/>
                    <a:pt x="576707" y="21082"/>
                    <a:pt x="576707" y="21082"/>
                  </a:cubicBezTo>
                  <a:cubicBezTo>
                    <a:pt x="587248" y="21082"/>
                    <a:pt x="587248" y="21082"/>
                    <a:pt x="587248" y="21082"/>
                  </a:cubicBezTo>
                  <a:cubicBezTo>
                    <a:pt x="582041" y="10414"/>
                    <a:pt x="582041" y="10414"/>
                    <a:pt x="582041" y="10414"/>
                  </a:cubicBezTo>
                  <a:cubicBezTo>
                    <a:pt x="566293" y="26416"/>
                    <a:pt x="555879" y="31623"/>
                    <a:pt x="550545" y="36957"/>
                  </a:cubicBezTo>
                  <a:cubicBezTo>
                    <a:pt x="398526" y="164592"/>
                    <a:pt x="251714" y="297561"/>
                    <a:pt x="94361" y="414401"/>
                  </a:cubicBezTo>
                  <a:cubicBezTo>
                    <a:pt x="62865" y="440944"/>
                    <a:pt x="41910" y="467487"/>
                    <a:pt x="20955" y="494157"/>
                  </a:cubicBezTo>
                  <a:cubicBezTo>
                    <a:pt x="5207" y="520700"/>
                    <a:pt x="0" y="552577"/>
                    <a:pt x="0" y="589788"/>
                  </a:cubicBezTo>
                  <a:cubicBezTo>
                    <a:pt x="0" y="605790"/>
                    <a:pt x="0" y="621665"/>
                    <a:pt x="0" y="637667"/>
                  </a:cubicBezTo>
                  <a:cubicBezTo>
                    <a:pt x="5207" y="643001"/>
                    <a:pt x="5207" y="653669"/>
                    <a:pt x="10541" y="658876"/>
                  </a:cubicBezTo>
                  <a:cubicBezTo>
                    <a:pt x="15875" y="664083"/>
                    <a:pt x="21082" y="674878"/>
                    <a:pt x="31496" y="680085"/>
                  </a:cubicBezTo>
                  <a:cubicBezTo>
                    <a:pt x="157353" y="743839"/>
                    <a:pt x="288417" y="807593"/>
                    <a:pt x="419608" y="871474"/>
                  </a:cubicBezTo>
                  <a:cubicBezTo>
                    <a:pt x="424815" y="876808"/>
                    <a:pt x="435356" y="876808"/>
                    <a:pt x="440563" y="876808"/>
                  </a:cubicBezTo>
                  <a:cubicBezTo>
                    <a:pt x="451104" y="876808"/>
                    <a:pt x="461518" y="876808"/>
                    <a:pt x="472059" y="871474"/>
                  </a:cubicBezTo>
                  <a:cubicBezTo>
                    <a:pt x="529717" y="839597"/>
                    <a:pt x="582168" y="807720"/>
                    <a:pt x="639826" y="775843"/>
                  </a:cubicBezTo>
                  <a:cubicBezTo>
                    <a:pt x="645033" y="770509"/>
                    <a:pt x="655574" y="765175"/>
                    <a:pt x="660781" y="754634"/>
                  </a:cubicBezTo>
                  <a:cubicBezTo>
                    <a:pt x="665988" y="749300"/>
                    <a:pt x="665988" y="738632"/>
                    <a:pt x="665988" y="728091"/>
                  </a:cubicBezTo>
                  <a:cubicBezTo>
                    <a:pt x="665988" y="728091"/>
                    <a:pt x="665988" y="722757"/>
                    <a:pt x="665988" y="717423"/>
                  </a:cubicBezTo>
                  <a:cubicBezTo>
                    <a:pt x="655447" y="611124"/>
                    <a:pt x="645033" y="504825"/>
                    <a:pt x="634492" y="398526"/>
                  </a:cubicBezTo>
                  <a:cubicBezTo>
                    <a:pt x="623951" y="271018"/>
                    <a:pt x="613537" y="148717"/>
                    <a:pt x="597789" y="21209"/>
                  </a:cubicBezTo>
                  <a:cubicBezTo>
                    <a:pt x="597789" y="0"/>
                    <a:pt x="597789" y="0"/>
                    <a:pt x="597789" y="0"/>
                  </a:cubicBezTo>
                  <a:cubicBezTo>
                    <a:pt x="582041" y="10668"/>
                    <a:pt x="582041" y="10668"/>
                    <a:pt x="582041" y="10668"/>
                  </a:cubicBezTo>
                  <a:lnTo>
                    <a:pt x="587248" y="21336"/>
                  </a:lnTo>
                  <a:close/>
                </a:path>
              </a:pathLst>
            </a:custGeom>
            <a:solidFill>
              <a:srgbClr val="0E0E0B"/>
            </a:solidFill>
          </p:spPr>
        </p:sp>
      </p:grpSp>
      <p:grpSp>
        <p:nvGrpSpPr>
          <p:cNvPr id="230" name="Group 230"/>
          <p:cNvGrpSpPr/>
          <p:nvPr/>
        </p:nvGrpSpPr>
        <p:grpSpPr>
          <a:xfrm>
            <a:off x="5319540" y="8253360"/>
            <a:ext cx="933660" cy="631260"/>
            <a:chOff x="0" y="0"/>
            <a:chExt cx="1244880" cy="841680"/>
          </a:xfrm>
        </p:grpSpPr>
        <p:sp>
          <p:nvSpPr>
            <p:cNvPr id="231" name="Freeform 231"/>
            <p:cNvSpPr/>
            <p:nvPr/>
          </p:nvSpPr>
          <p:spPr>
            <a:xfrm>
              <a:off x="0" y="0"/>
              <a:ext cx="1244854" cy="841629"/>
            </a:xfrm>
            <a:custGeom>
              <a:avLst/>
              <a:gdLst/>
              <a:ahLst/>
              <a:cxnLst/>
              <a:rect l="l" t="t" r="r" b="b"/>
              <a:pathLst>
                <a:path w="1244854" h="841629">
                  <a:moveTo>
                    <a:pt x="0" y="0"/>
                  </a:moveTo>
                  <a:cubicBezTo>
                    <a:pt x="89662" y="36322"/>
                    <a:pt x="168783" y="67564"/>
                    <a:pt x="247904" y="98679"/>
                  </a:cubicBezTo>
                  <a:cubicBezTo>
                    <a:pt x="437769" y="176657"/>
                    <a:pt x="632968" y="259715"/>
                    <a:pt x="822833" y="337693"/>
                  </a:cubicBezTo>
                  <a:cubicBezTo>
                    <a:pt x="833374" y="342900"/>
                    <a:pt x="849249" y="348107"/>
                    <a:pt x="854456" y="358521"/>
                  </a:cubicBezTo>
                  <a:cubicBezTo>
                    <a:pt x="986409" y="514350"/>
                    <a:pt x="1113028" y="675386"/>
                    <a:pt x="1244854" y="841629"/>
                  </a:cubicBezTo>
                  <a:cubicBezTo>
                    <a:pt x="1234313" y="836422"/>
                    <a:pt x="1228979" y="836422"/>
                    <a:pt x="1223772" y="836422"/>
                  </a:cubicBezTo>
                  <a:cubicBezTo>
                    <a:pt x="896747" y="701421"/>
                    <a:pt x="574929" y="571500"/>
                    <a:pt x="253238" y="436372"/>
                  </a:cubicBezTo>
                  <a:cubicBezTo>
                    <a:pt x="242697" y="431165"/>
                    <a:pt x="232156" y="420751"/>
                    <a:pt x="226822" y="410337"/>
                  </a:cubicBezTo>
                  <a:cubicBezTo>
                    <a:pt x="153035" y="280543"/>
                    <a:pt x="79121" y="145415"/>
                    <a:pt x="0" y="0"/>
                  </a:cubicBezTo>
                  <a:close/>
                </a:path>
              </a:pathLst>
            </a:custGeom>
            <a:solidFill>
              <a:srgbClr val="FFFFFF"/>
            </a:solidFill>
          </p:spPr>
        </p:sp>
      </p:grpSp>
      <p:grpSp>
        <p:nvGrpSpPr>
          <p:cNvPr id="232" name="Group 232"/>
          <p:cNvGrpSpPr/>
          <p:nvPr/>
        </p:nvGrpSpPr>
        <p:grpSpPr>
          <a:xfrm>
            <a:off x="5293080" y="8226900"/>
            <a:ext cx="973080" cy="670680"/>
            <a:chOff x="0" y="0"/>
            <a:chExt cx="1297440" cy="894240"/>
          </a:xfrm>
        </p:grpSpPr>
        <p:sp>
          <p:nvSpPr>
            <p:cNvPr id="233" name="Freeform 233"/>
            <p:cNvSpPr/>
            <p:nvPr/>
          </p:nvSpPr>
          <p:spPr>
            <a:xfrm>
              <a:off x="0" y="0"/>
              <a:ext cx="1297432" cy="894334"/>
            </a:xfrm>
            <a:custGeom>
              <a:avLst/>
              <a:gdLst/>
              <a:ahLst/>
              <a:cxnLst/>
              <a:rect l="l" t="t" r="r" b="b"/>
              <a:pathLst>
                <a:path w="1297432" h="894334">
                  <a:moveTo>
                    <a:pt x="21209" y="21209"/>
                  </a:moveTo>
                  <a:cubicBezTo>
                    <a:pt x="21209" y="31750"/>
                    <a:pt x="21209" y="31750"/>
                    <a:pt x="21209" y="31750"/>
                  </a:cubicBezTo>
                  <a:cubicBezTo>
                    <a:pt x="105918" y="68834"/>
                    <a:pt x="185420" y="100584"/>
                    <a:pt x="264795" y="132334"/>
                  </a:cubicBezTo>
                  <a:cubicBezTo>
                    <a:pt x="455422" y="211709"/>
                    <a:pt x="651383" y="291084"/>
                    <a:pt x="842010" y="375793"/>
                  </a:cubicBezTo>
                  <a:cubicBezTo>
                    <a:pt x="852551" y="381127"/>
                    <a:pt x="868426" y="386334"/>
                    <a:pt x="873760" y="391668"/>
                  </a:cubicBezTo>
                  <a:cubicBezTo>
                    <a:pt x="1000887" y="555625"/>
                    <a:pt x="1128014" y="714375"/>
                    <a:pt x="1260348" y="883666"/>
                  </a:cubicBezTo>
                  <a:cubicBezTo>
                    <a:pt x="1270889" y="878332"/>
                    <a:pt x="1270889" y="878332"/>
                    <a:pt x="1270889" y="878332"/>
                  </a:cubicBezTo>
                  <a:cubicBezTo>
                    <a:pt x="1270889" y="867791"/>
                    <a:pt x="1270889" y="867791"/>
                    <a:pt x="1270889" y="867791"/>
                  </a:cubicBezTo>
                  <a:cubicBezTo>
                    <a:pt x="1260348" y="862457"/>
                    <a:pt x="1255014" y="862457"/>
                    <a:pt x="1249680" y="862457"/>
                  </a:cubicBezTo>
                  <a:cubicBezTo>
                    <a:pt x="926719" y="724916"/>
                    <a:pt x="603758" y="592582"/>
                    <a:pt x="275336" y="455041"/>
                  </a:cubicBezTo>
                  <a:cubicBezTo>
                    <a:pt x="270002" y="449707"/>
                    <a:pt x="259461" y="444500"/>
                    <a:pt x="254127" y="433832"/>
                  </a:cubicBezTo>
                  <a:cubicBezTo>
                    <a:pt x="185293" y="301625"/>
                    <a:pt x="111252" y="164084"/>
                    <a:pt x="31750" y="15875"/>
                  </a:cubicBezTo>
                  <a:cubicBezTo>
                    <a:pt x="21209" y="21209"/>
                    <a:pt x="21209" y="21209"/>
                    <a:pt x="21209" y="21209"/>
                  </a:cubicBezTo>
                  <a:cubicBezTo>
                    <a:pt x="21209" y="31750"/>
                    <a:pt x="21209" y="31750"/>
                    <a:pt x="21209" y="31750"/>
                  </a:cubicBezTo>
                  <a:cubicBezTo>
                    <a:pt x="21209" y="21209"/>
                    <a:pt x="21209" y="21209"/>
                    <a:pt x="21209" y="21209"/>
                  </a:cubicBezTo>
                  <a:cubicBezTo>
                    <a:pt x="15875" y="26543"/>
                    <a:pt x="15875" y="26543"/>
                    <a:pt x="15875" y="26543"/>
                  </a:cubicBezTo>
                  <a:cubicBezTo>
                    <a:pt x="90043" y="174625"/>
                    <a:pt x="164211" y="306959"/>
                    <a:pt x="238252" y="444500"/>
                  </a:cubicBezTo>
                  <a:cubicBezTo>
                    <a:pt x="243586" y="460375"/>
                    <a:pt x="259461" y="470916"/>
                    <a:pt x="270002" y="476250"/>
                  </a:cubicBezTo>
                  <a:cubicBezTo>
                    <a:pt x="593090" y="608457"/>
                    <a:pt x="921385" y="746125"/>
                    <a:pt x="1244473" y="883666"/>
                  </a:cubicBezTo>
                  <a:cubicBezTo>
                    <a:pt x="1249807" y="883666"/>
                    <a:pt x="1255014" y="883666"/>
                    <a:pt x="1265682" y="889000"/>
                  </a:cubicBezTo>
                  <a:cubicBezTo>
                    <a:pt x="1297432" y="894334"/>
                    <a:pt x="1297432" y="894334"/>
                    <a:pt x="1297432" y="894334"/>
                  </a:cubicBezTo>
                  <a:cubicBezTo>
                    <a:pt x="1276223" y="873125"/>
                    <a:pt x="1276223" y="873125"/>
                    <a:pt x="1276223" y="873125"/>
                  </a:cubicBezTo>
                  <a:cubicBezTo>
                    <a:pt x="1143889" y="703707"/>
                    <a:pt x="1016762" y="539750"/>
                    <a:pt x="889635" y="381000"/>
                  </a:cubicBezTo>
                  <a:cubicBezTo>
                    <a:pt x="879094" y="365125"/>
                    <a:pt x="863219" y="359791"/>
                    <a:pt x="852551" y="354584"/>
                  </a:cubicBezTo>
                  <a:cubicBezTo>
                    <a:pt x="656590" y="275209"/>
                    <a:pt x="465963" y="195834"/>
                    <a:pt x="275336" y="111125"/>
                  </a:cubicBezTo>
                  <a:cubicBezTo>
                    <a:pt x="195961" y="79375"/>
                    <a:pt x="116459" y="47625"/>
                    <a:pt x="26416" y="10541"/>
                  </a:cubicBezTo>
                  <a:cubicBezTo>
                    <a:pt x="0" y="0"/>
                    <a:pt x="0" y="0"/>
                    <a:pt x="0" y="0"/>
                  </a:cubicBezTo>
                  <a:cubicBezTo>
                    <a:pt x="15875" y="26416"/>
                    <a:pt x="15875" y="26416"/>
                    <a:pt x="15875" y="26416"/>
                  </a:cubicBezTo>
                  <a:lnTo>
                    <a:pt x="21209" y="21082"/>
                  </a:lnTo>
                  <a:close/>
                </a:path>
              </a:pathLst>
            </a:custGeom>
            <a:solidFill>
              <a:srgbClr val="0E0E0B"/>
            </a:solidFill>
          </p:spPr>
        </p:sp>
      </p:grpSp>
      <p:grpSp>
        <p:nvGrpSpPr>
          <p:cNvPr id="234" name="Group 234"/>
          <p:cNvGrpSpPr/>
          <p:nvPr/>
        </p:nvGrpSpPr>
        <p:grpSpPr>
          <a:xfrm>
            <a:off x="3412260" y="7437960"/>
            <a:ext cx="341820" cy="749520"/>
            <a:chOff x="0" y="0"/>
            <a:chExt cx="455760" cy="999360"/>
          </a:xfrm>
        </p:grpSpPr>
        <p:sp>
          <p:nvSpPr>
            <p:cNvPr id="235" name="Freeform 235"/>
            <p:cNvSpPr/>
            <p:nvPr/>
          </p:nvSpPr>
          <p:spPr>
            <a:xfrm>
              <a:off x="0" y="0"/>
              <a:ext cx="455803" cy="999363"/>
            </a:xfrm>
            <a:custGeom>
              <a:avLst/>
              <a:gdLst/>
              <a:ahLst/>
              <a:cxnLst/>
              <a:rect l="l" t="t" r="r" b="b"/>
              <a:pathLst>
                <a:path w="455803" h="999363">
                  <a:moveTo>
                    <a:pt x="190754" y="946531"/>
                  </a:moveTo>
                  <a:cubicBezTo>
                    <a:pt x="153670" y="962406"/>
                    <a:pt x="111252" y="978281"/>
                    <a:pt x="68834" y="999363"/>
                  </a:cubicBezTo>
                  <a:cubicBezTo>
                    <a:pt x="63500" y="941197"/>
                    <a:pt x="58293" y="888365"/>
                    <a:pt x="52959" y="830199"/>
                  </a:cubicBezTo>
                  <a:cubicBezTo>
                    <a:pt x="37084" y="655701"/>
                    <a:pt x="21209" y="481203"/>
                    <a:pt x="0" y="301371"/>
                  </a:cubicBezTo>
                  <a:cubicBezTo>
                    <a:pt x="0" y="280162"/>
                    <a:pt x="5334" y="264414"/>
                    <a:pt x="26543" y="253746"/>
                  </a:cubicBezTo>
                  <a:cubicBezTo>
                    <a:pt x="121920" y="174498"/>
                    <a:pt x="211963" y="95123"/>
                    <a:pt x="307340" y="15875"/>
                  </a:cubicBezTo>
                  <a:cubicBezTo>
                    <a:pt x="312674" y="10541"/>
                    <a:pt x="323215" y="5334"/>
                    <a:pt x="333883" y="0"/>
                  </a:cubicBezTo>
                  <a:cubicBezTo>
                    <a:pt x="349758" y="95123"/>
                    <a:pt x="365633" y="185039"/>
                    <a:pt x="376301" y="274955"/>
                  </a:cubicBezTo>
                  <a:cubicBezTo>
                    <a:pt x="402844" y="433578"/>
                    <a:pt x="429260" y="592201"/>
                    <a:pt x="450469" y="750824"/>
                  </a:cubicBezTo>
                  <a:cubicBezTo>
                    <a:pt x="455803" y="772033"/>
                    <a:pt x="450469" y="787781"/>
                    <a:pt x="429260" y="798449"/>
                  </a:cubicBezTo>
                  <a:cubicBezTo>
                    <a:pt x="355092" y="840740"/>
                    <a:pt x="286131" y="877824"/>
                    <a:pt x="217297" y="920115"/>
                  </a:cubicBezTo>
                  <a:cubicBezTo>
                    <a:pt x="206756" y="930656"/>
                    <a:pt x="196088" y="941324"/>
                    <a:pt x="190754" y="946531"/>
                  </a:cubicBezTo>
                  <a:close/>
                </a:path>
              </a:pathLst>
            </a:custGeom>
            <a:solidFill>
              <a:srgbClr val="FFFFFF"/>
            </a:solidFill>
          </p:spPr>
        </p:sp>
      </p:grpSp>
      <p:grpSp>
        <p:nvGrpSpPr>
          <p:cNvPr id="236" name="Group 236"/>
          <p:cNvGrpSpPr/>
          <p:nvPr/>
        </p:nvGrpSpPr>
        <p:grpSpPr>
          <a:xfrm>
            <a:off x="3399300" y="7411500"/>
            <a:ext cx="355320" cy="775980"/>
            <a:chOff x="0" y="0"/>
            <a:chExt cx="473760" cy="1034640"/>
          </a:xfrm>
        </p:grpSpPr>
        <p:sp>
          <p:nvSpPr>
            <p:cNvPr id="237" name="Freeform 237"/>
            <p:cNvSpPr/>
            <p:nvPr/>
          </p:nvSpPr>
          <p:spPr>
            <a:xfrm>
              <a:off x="0" y="0"/>
              <a:ext cx="473710" cy="1034669"/>
            </a:xfrm>
            <a:custGeom>
              <a:avLst/>
              <a:gdLst/>
              <a:ahLst/>
              <a:cxnLst/>
              <a:rect l="l" t="t" r="r" b="b"/>
              <a:pathLst>
                <a:path w="473710" h="1034669">
                  <a:moveTo>
                    <a:pt x="200025" y="965962"/>
                  </a:moveTo>
                  <a:cubicBezTo>
                    <a:pt x="194818" y="955421"/>
                    <a:pt x="194818" y="955421"/>
                    <a:pt x="194818" y="955421"/>
                  </a:cubicBezTo>
                  <a:cubicBezTo>
                    <a:pt x="157988" y="976503"/>
                    <a:pt x="115824" y="992378"/>
                    <a:pt x="78994" y="1008253"/>
                  </a:cubicBezTo>
                  <a:cubicBezTo>
                    <a:pt x="78994" y="1018794"/>
                    <a:pt x="78994" y="1018794"/>
                    <a:pt x="78994" y="1018794"/>
                  </a:cubicBezTo>
                  <a:cubicBezTo>
                    <a:pt x="89535" y="1018794"/>
                    <a:pt x="89535" y="1018794"/>
                    <a:pt x="89535" y="1018794"/>
                  </a:cubicBezTo>
                  <a:cubicBezTo>
                    <a:pt x="84328" y="960755"/>
                    <a:pt x="78994" y="902716"/>
                    <a:pt x="73787" y="849884"/>
                  </a:cubicBezTo>
                  <a:cubicBezTo>
                    <a:pt x="57912" y="675640"/>
                    <a:pt x="42164" y="496189"/>
                    <a:pt x="21082" y="321945"/>
                  </a:cubicBezTo>
                  <a:cubicBezTo>
                    <a:pt x="21082" y="321945"/>
                    <a:pt x="21082" y="316611"/>
                    <a:pt x="21082" y="316611"/>
                  </a:cubicBezTo>
                  <a:cubicBezTo>
                    <a:pt x="21082" y="306070"/>
                    <a:pt x="26289" y="300736"/>
                    <a:pt x="26289" y="295529"/>
                  </a:cubicBezTo>
                  <a:cubicBezTo>
                    <a:pt x="31496" y="290195"/>
                    <a:pt x="36830" y="284988"/>
                    <a:pt x="42037" y="279654"/>
                  </a:cubicBezTo>
                  <a:cubicBezTo>
                    <a:pt x="136906" y="205867"/>
                    <a:pt x="231648" y="126746"/>
                    <a:pt x="321056" y="47498"/>
                  </a:cubicBezTo>
                  <a:cubicBezTo>
                    <a:pt x="331597" y="42164"/>
                    <a:pt x="336804" y="36957"/>
                    <a:pt x="347345" y="26416"/>
                  </a:cubicBezTo>
                  <a:cubicBezTo>
                    <a:pt x="342138" y="21082"/>
                    <a:pt x="342138" y="21082"/>
                    <a:pt x="342138" y="21082"/>
                  </a:cubicBezTo>
                  <a:cubicBezTo>
                    <a:pt x="331597" y="21082"/>
                    <a:pt x="331597" y="21082"/>
                    <a:pt x="331597" y="21082"/>
                  </a:cubicBezTo>
                  <a:cubicBezTo>
                    <a:pt x="347345" y="116078"/>
                    <a:pt x="363220" y="205867"/>
                    <a:pt x="373761" y="295529"/>
                  </a:cubicBezTo>
                  <a:cubicBezTo>
                    <a:pt x="400050" y="453898"/>
                    <a:pt x="426339" y="612267"/>
                    <a:pt x="447421" y="770636"/>
                  </a:cubicBezTo>
                  <a:cubicBezTo>
                    <a:pt x="452628" y="775970"/>
                    <a:pt x="452628" y="781177"/>
                    <a:pt x="452628" y="781177"/>
                  </a:cubicBezTo>
                  <a:cubicBezTo>
                    <a:pt x="452628" y="791718"/>
                    <a:pt x="447421" y="791718"/>
                    <a:pt x="447421" y="797052"/>
                  </a:cubicBezTo>
                  <a:cubicBezTo>
                    <a:pt x="442214" y="802386"/>
                    <a:pt x="436880" y="807593"/>
                    <a:pt x="431673" y="812927"/>
                  </a:cubicBezTo>
                  <a:cubicBezTo>
                    <a:pt x="358013" y="849884"/>
                    <a:pt x="289560" y="892048"/>
                    <a:pt x="221107" y="934339"/>
                  </a:cubicBezTo>
                  <a:cubicBezTo>
                    <a:pt x="205359" y="939673"/>
                    <a:pt x="200025" y="955421"/>
                    <a:pt x="189484" y="960755"/>
                  </a:cubicBezTo>
                  <a:cubicBezTo>
                    <a:pt x="205232" y="976630"/>
                    <a:pt x="205232" y="976630"/>
                    <a:pt x="205232" y="976630"/>
                  </a:cubicBezTo>
                  <a:cubicBezTo>
                    <a:pt x="268351" y="929132"/>
                    <a:pt x="268351" y="929132"/>
                    <a:pt x="268351" y="929132"/>
                  </a:cubicBezTo>
                  <a:cubicBezTo>
                    <a:pt x="194691" y="955548"/>
                    <a:pt x="194691" y="955548"/>
                    <a:pt x="194691" y="955548"/>
                  </a:cubicBezTo>
                  <a:cubicBezTo>
                    <a:pt x="199898" y="966089"/>
                    <a:pt x="199898" y="966089"/>
                    <a:pt x="199898" y="966089"/>
                  </a:cubicBezTo>
                  <a:cubicBezTo>
                    <a:pt x="194691" y="960755"/>
                    <a:pt x="194691" y="960755"/>
                    <a:pt x="194691" y="960755"/>
                  </a:cubicBezTo>
                  <a:cubicBezTo>
                    <a:pt x="189484" y="960755"/>
                    <a:pt x="189484" y="960755"/>
                    <a:pt x="189484" y="960755"/>
                  </a:cubicBezTo>
                  <a:cubicBezTo>
                    <a:pt x="200025" y="966089"/>
                    <a:pt x="200025" y="966089"/>
                    <a:pt x="200025" y="966089"/>
                  </a:cubicBezTo>
                  <a:cubicBezTo>
                    <a:pt x="205232" y="976630"/>
                    <a:pt x="205232" y="976630"/>
                    <a:pt x="205232" y="976630"/>
                  </a:cubicBezTo>
                  <a:cubicBezTo>
                    <a:pt x="215773" y="966089"/>
                    <a:pt x="220980" y="955548"/>
                    <a:pt x="231521" y="950214"/>
                  </a:cubicBezTo>
                  <a:cubicBezTo>
                    <a:pt x="299974" y="907923"/>
                    <a:pt x="368427" y="865759"/>
                    <a:pt x="442087" y="828802"/>
                  </a:cubicBezTo>
                  <a:cubicBezTo>
                    <a:pt x="452628" y="823468"/>
                    <a:pt x="457835" y="818261"/>
                    <a:pt x="463169" y="807720"/>
                  </a:cubicBezTo>
                  <a:cubicBezTo>
                    <a:pt x="468376" y="802386"/>
                    <a:pt x="473710" y="791845"/>
                    <a:pt x="473710" y="781304"/>
                  </a:cubicBezTo>
                  <a:cubicBezTo>
                    <a:pt x="473710" y="775970"/>
                    <a:pt x="473710" y="770763"/>
                    <a:pt x="468503" y="765429"/>
                  </a:cubicBezTo>
                  <a:cubicBezTo>
                    <a:pt x="447421" y="607060"/>
                    <a:pt x="421132" y="448691"/>
                    <a:pt x="394843" y="290322"/>
                  </a:cubicBezTo>
                  <a:cubicBezTo>
                    <a:pt x="384302" y="200533"/>
                    <a:pt x="368554" y="110871"/>
                    <a:pt x="352679" y="15875"/>
                  </a:cubicBezTo>
                  <a:cubicBezTo>
                    <a:pt x="352679" y="0"/>
                    <a:pt x="352679" y="0"/>
                    <a:pt x="352679" y="0"/>
                  </a:cubicBezTo>
                  <a:cubicBezTo>
                    <a:pt x="336931" y="10541"/>
                    <a:pt x="336931" y="10541"/>
                    <a:pt x="336931" y="10541"/>
                  </a:cubicBezTo>
                  <a:cubicBezTo>
                    <a:pt x="326390" y="21082"/>
                    <a:pt x="315849" y="26416"/>
                    <a:pt x="310642" y="31623"/>
                  </a:cubicBezTo>
                  <a:cubicBezTo>
                    <a:pt x="215773" y="110871"/>
                    <a:pt x="121031" y="189992"/>
                    <a:pt x="26289" y="263906"/>
                  </a:cubicBezTo>
                  <a:cubicBezTo>
                    <a:pt x="21082" y="269240"/>
                    <a:pt x="10541" y="279781"/>
                    <a:pt x="10541" y="285115"/>
                  </a:cubicBezTo>
                  <a:cubicBezTo>
                    <a:pt x="5207" y="295656"/>
                    <a:pt x="0" y="306197"/>
                    <a:pt x="0" y="316738"/>
                  </a:cubicBezTo>
                  <a:cubicBezTo>
                    <a:pt x="0" y="316738"/>
                    <a:pt x="0" y="322072"/>
                    <a:pt x="5207" y="327279"/>
                  </a:cubicBezTo>
                  <a:cubicBezTo>
                    <a:pt x="21082" y="501523"/>
                    <a:pt x="36830" y="675640"/>
                    <a:pt x="52578" y="849884"/>
                  </a:cubicBezTo>
                  <a:cubicBezTo>
                    <a:pt x="57785" y="907923"/>
                    <a:pt x="63119" y="965962"/>
                    <a:pt x="68326" y="1018794"/>
                  </a:cubicBezTo>
                  <a:cubicBezTo>
                    <a:pt x="73533" y="1034669"/>
                    <a:pt x="73533" y="1034669"/>
                    <a:pt x="73533" y="1034669"/>
                  </a:cubicBezTo>
                  <a:cubicBezTo>
                    <a:pt x="84074" y="1029335"/>
                    <a:pt x="84074" y="1029335"/>
                    <a:pt x="84074" y="1029335"/>
                  </a:cubicBezTo>
                  <a:cubicBezTo>
                    <a:pt x="126238" y="1008253"/>
                    <a:pt x="163068" y="992378"/>
                    <a:pt x="205105" y="976503"/>
                  </a:cubicBezTo>
                  <a:cubicBezTo>
                    <a:pt x="199898" y="965962"/>
                    <a:pt x="199898" y="965962"/>
                    <a:pt x="199898" y="965962"/>
                  </a:cubicBezTo>
                  <a:cubicBezTo>
                    <a:pt x="194691" y="960628"/>
                    <a:pt x="194691" y="960628"/>
                    <a:pt x="194691" y="960628"/>
                  </a:cubicBezTo>
                  <a:lnTo>
                    <a:pt x="199898" y="965962"/>
                  </a:lnTo>
                  <a:close/>
                </a:path>
              </a:pathLst>
            </a:custGeom>
            <a:solidFill>
              <a:srgbClr val="0E0E0B"/>
            </a:solidFill>
          </p:spPr>
        </p:sp>
      </p:grpSp>
      <p:grpSp>
        <p:nvGrpSpPr>
          <p:cNvPr id="238" name="Group 238"/>
          <p:cNvGrpSpPr/>
          <p:nvPr/>
        </p:nvGrpSpPr>
        <p:grpSpPr>
          <a:xfrm>
            <a:off x="1742040" y="8226900"/>
            <a:ext cx="723600" cy="670680"/>
            <a:chOff x="0" y="0"/>
            <a:chExt cx="964800" cy="894240"/>
          </a:xfrm>
        </p:grpSpPr>
        <p:sp>
          <p:nvSpPr>
            <p:cNvPr id="239" name="Freeform 239"/>
            <p:cNvSpPr/>
            <p:nvPr/>
          </p:nvSpPr>
          <p:spPr>
            <a:xfrm>
              <a:off x="0" y="0"/>
              <a:ext cx="964692" cy="894207"/>
            </a:xfrm>
            <a:custGeom>
              <a:avLst/>
              <a:gdLst/>
              <a:ahLst/>
              <a:cxnLst/>
              <a:rect l="l" t="t" r="r" b="b"/>
              <a:pathLst>
                <a:path w="964692" h="894207">
                  <a:moveTo>
                    <a:pt x="0" y="889000"/>
                  </a:moveTo>
                  <a:cubicBezTo>
                    <a:pt x="73406" y="756666"/>
                    <a:pt x="146812" y="629666"/>
                    <a:pt x="220218" y="497332"/>
                  </a:cubicBezTo>
                  <a:cubicBezTo>
                    <a:pt x="277876" y="391541"/>
                    <a:pt x="340868" y="285623"/>
                    <a:pt x="398526" y="174498"/>
                  </a:cubicBezTo>
                  <a:cubicBezTo>
                    <a:pt x="430022" y="126873"/>
                    <a:pt x="456184" y="79248"/>
                    <a:pt x="482473" y="26289"/>
                  </a:cubicBezTo>
                  <a:cubicBezTo>
                    <a:pt x="492887" y="10541"/>
                    <a:pt x="503428" y="0"/>
                    <a:pt x="524383" y="0"/>
                  </a:cubicBezTo>
                  <a:cubicBezTo>
                    <a:pt x="623951" y="5334"/>
                    <a:pt x="723646" y="0"/>
                    <a:pt x="823214" y="5334"/>
                  </a:cubicBezTo>
                  <a:cubicBezTo>
                    <a:pt x="833755" y="5334"/>
                    <a:pt x="844169" y="5334"/>
                    <a:pt x="849376" y="10668"/>
                  </a:cubicBezTo>
                  <a:cubicBezTo>
                    <a:pt x="886079" y="47752"/>
                    <a:pt x="922782" y="84709"/>
                    <a:pt x="964692" y="121793"/>
                  </a:cubicBezTo>
                  <a:cubicBezTo>
                    <a:pt x="639699" y="381000"/>
                    <a:pt x="325120" y="635000"/>
                    <a:pt x="5207" y="894207"/>
                  </a:cubicBezTo>
                  <a:lnTo>
                    <a:pt x="0" y="889000"/>
                  </a:lnTo>
                  <a:close/>
                </a:path>
              </a:pathLst>
            </a:custGeom>
            <a:solidFill>
              <a:srgbClr val="FFFFFF"/>
            </a:solidFill>
          </p:spPr>
        </p:sp>
      </p:grpSp>
      <p:grpSp>
        <p:nvGrpSpPr>
          <p:cNvPr id="240" name="Group 240"/>
          <p:cNvGrpSpPr/>
          <p:nvPr/>
        </p:nvGrpSpPr>
        <p:grpSpPr>
          <a:xfrm>
            <a:off x="1729080" y="8226900"/>
            <a:ext cx="749520" cy="683640"/>
            <a:chOff x="0" y="0"/>
            <a:chExt cx="999360" cy="911520"/>
          </a:xfrm>
        </p:grpSpPr>
        <p:sp>
          <p:nvSpPr>
            <p:cNvPr id="241" name="Freeform 241"/>
            <p:cNvSpPr/>
            <p:nvPr/>
          </p:nvSpPr>
          <p:spPr>
            <a:xfrm>
              <a:off x="0" y="0"/>
              <a:ext cx="999363" cy="911352"/>
            </a:xfrm>
            <a:custGeom>
              <a:avLst/>
              <a:gdLst/>
              <a:ahLst/>
              <a:cxnLst/>
              <a:rect l="l" t="t" r="r" b="b"/>
              <a:pathLst>
                <a:path w="999363" h="911352">
                  <a:moveTo>
                    <a:pt x="10541" y="890524"/>
                  </a:moveTo>
                  <a:cubicBezTo>
                    <a:pt x="21082" y="895731"/>
                    <a:pt x="21082" y="895731"/>
                    <a:pt x="21082" y="895731"/>
                  </a:cubicBezTo>
                  <a:cubicBezTo>
                    <a:pt x="95123" y="764794"/>
                    <a:pt x="169164" y="639064"/>
                    <a:pt x="243205" y="508127"/>
                  </a:cubicBezTo>
                  <a:cubicBezTo>
                    <a:pt x="301371" y="403352"/>
                    <a:pt x="364871" y="298577"/>
                    <a:pt x="423037" y="188595"/>
                  </a:cubicBezTo>
                  <a:cubicBezTo>
                    <a:pt x="449453" y="141478"/>
                    <a:pt x="481203" y="94361"/>
                    <a:pt x="507619" y="41910"/>
                  </a:cubicBezTo>
                  <a:cubicBezTo>
                    <a:pt x="512953" y="36703"/>
                    <a:pt x="512953" y="31496"/>
                    <a:pt x="518160" y="26162"/>
                  </a:cubicBezTo>
                  <a:cubicBezTo>
                    <a:pt x="523494" y="26162"/>
                    <a:pt x="528701" y="20955"/>
                    <a:pt x="534035" y="20955"/>
                  </a:cubicBezTo>
                  <a:cubicBezTo>
                    <a:pt x="539369" y="20955"/>
                    <a:pt x="539369" y="20955"/>
                    <a:pt x="539369" y="20955"/>
                  </a:cubicBezTo>
                  <a:cubicBezTo>
                    <a:pt x="581660" y="26162"/>
                    <a:pt x="629285" y="26162"/>
                    <a:pt x="676910" y="26162"/>
                  </a:cubicBezTo>
                  <a:cubicBezTo>
                    <a:pt x="703326" y="26162"/>
                    <a:pt x="729742" y="26162"/>
                    <a:pt x="761492" y="26162"/>
                  </a:cubicBezTo>
                  <a:cubicBezTo>
                    <a:pt x="787908" y="26162"/>
                    <a:pt x="814324" y="26162"/>
                    <a:pt x="840867" y="26162"/>
                  </a:cubicBezTo>
                  <a:cubicBezTo>
                    <a:pt x="846201" y="26162"/>
                    <a:pt x="851408" y="26162"/>
                    <a:pt x="851408" y="26162"/>
                  </a:cubicBezTo>
                  <a:cubicBezTo>
                    <a:pt x="856742" y="26162"/>
                    <a:pt x="861949" y="26162"/>
                    <a:pt x="861949" y="26162"/>
                  </a:cubicBezTo>
                  <a:cubicBezTo>
                    <a:pt x="898906" y="62865"/>
                    <a:pt x="935990" y="99441"/>
                    <a:pt x="972947" y="136144"/>
                  </a:cubicBezTo>
                  <a:cubicBezTo>
                    <a:pt x="983488" y="130937"/>
                    <a:pt x="983488" y="130937"/>
                    <a:pt x="983488" y="130937"/>
                  </a:cubicBezTo>
                  <a:cubicBezTo>
                    <a:pt x="972947" y="120523"/>
                    <a:pt x="972947" y="120523"/>
                    <a:pt x="972947" y="120523"/>
                  </a:cubicBezTo>
                  <a:cubicBezTo>
                    <a:pt x="650367" y="377190"/>
                    <a:pt x="333121" y="633857"/>
                    <a:pt x="10541" y="885317"/>
                  </a:cubicBezTo>
                  <a:cubicBezTo>
                    <a:pt x="15875" y="895731"/>
                    <a:pt x="15875" y="895731"/>
                    <a:pt x="15875" y="895731"/>
                  </a:cubicBezTo>
                  <a:cubicBezTo>
                    <a:pt x="26416" y="890524"/>
                    <a:pt x="26416" y="890524"/>
                    <a:pt x="26416" y="890524"/>
                  </a:cubicBezTo>
                  <a:cubicBezTo>
                    <a:pt x="21082" y="885317"/>
                    <a:pt x="21082" y="885317"/>
                    <a:pt x="21082" y="885317"/>
                  </a:cubicBezTo>
                  <a:cubicBezTo>
                    <a:pt x="10541" y="890524"/>
                    <a:pt x="10541" y="890524"/>
                    <a:pt x="10541" y="890524"/>
                  </a:cubicBezTo>
                  <a:cubicBezTo>
                    <a:pt x="21082" y="895731"/>
                    <a:pt x="21082" y="895731"/>
                    <a:pt x="21082" y="895731"/>
                  </a:cubicBezTo>
                  <a:cubicBezTo>
                    <a:pt x="10541" y="890524"/>
                    <a:pt x="10541" y="890524"/>
                    <a:pt x="10541" y="890524"/>
                  </a:cubicBezTo>
                  <a:cubicBezTo>
                    <a:pt x="5207" y="895731"/>
                    <a:pt x="5207" y="895731"/>
                    <a:pt x="5207" y="895731"/>
                  </a:cubicBezTo>
                  <a:cubicBezTo>
                    <a:pt x="10541" y="900938"/>
                    <a:pt x="10541" y="900938"/>
                    <a:pt x="10541" y="900938"/>
                  </a:cubicBezTo>
                  <a:cubicBezTo>
                    <a:pt x="15875" y="911352"/>
                    <a:pt x="15875" y="911352"/>
                    <a:pt x="15875" y="911352"/>
                  </a:cubicBezTo>
                  <a:cubicBezTo>
                    <a:pt x="21209" y="900938"/>
                    <a:pt x="21209" y="900938"/>
                    <a:pt x="21209" y="900938"/>
                  </a:cubicBezTo>
                  <a:cubicBezTo>
                    <a:pt x="343789" y="649478"/>
                    <a:pt x="666242" y="392811"/>
                    <a:pt x="988822" y="141351"/>
                  </a:cubicBezTo>
                  <a:cubicBezTo>
                    <a:pt x="999363" y="130937"/>
                    <a:pt x="999363" y="130937"/>
                    <a:pt x="999363" y="130937"/>
                  </a:cubicBezTo>
                  <a:cubicBezTo>
                    <a:pt x="988822" y="125730"/>
                    <a:pt x="988822" y="125730"/>
                    <a:pt x="988822" y="125730"/>
                  </a:cubicBezTo>
                  <a:cubicBezTo>
                    <a:pt x="951865" y="83820"/>
                    <a:pt x="914781" y="47117"/>
                    <a:pt x="877824" y="10541"/>
                  </a:cubicBezTo>
                  <a:cubicBezTo>
                    <a:pt x="872490" y="5207"/>
                    <a:pt x="861822" y="5207"/>
                    <a:pt x="856615" y="5207"/>
                  </a:cubicBezTo>
                  <a:cubicBezTo>
                    <a:pt x="851408" y="5207"/>
                    <a:pt x="846074" y="5207"/>
                    <a:pt x="840740" y="5207"/>
                  </a:cubicBezTo>
                  <a:cubicBezTo>
                    <a:pt x="814324" y="5207"/>
                    <a:pt x="787908" y="5207"/>
                    <a:pt x="761365" y="5207"/>
                  </a:cubicBezTo>
                  <a:cubicBezTo>
                    <a:pt x="729615" y="5207"/>
                    <a:pt x="703199" y="5207"/>
                    <a:pt x="676783" y="5207"/>
                  </a:cubicBezTo>
                  <a:cubicBezTo>
                    <a:pt x="629158" y="5207"/>
                    <a:pt x="581660" y="5207"/>
                    <a:pt x="539242" y="0"/>
                  </a:cubicBezTo>
                  <a:cubicBezTo>
                    <a:pt x="533908" y="0"/>
                    <a:pt x="533908" y="0"/>
                    <a:pt x="533908" y="0"/>
                  </a:cubicBezTo>
                  <a:cubicBezTo>
                    <a:pt x="523367" y="0"/>
                    <a:pt x="512699" y="5207"/>
                    <a:pt x="507492" y="10414"/>
                  </a:cubicBezTo>
                  <a:cubicBezTo>
                    <a:pt x="496951" y="15621"/>
                    <a:pt x="491617" y="20828"/>
                    <a:pt x="486283" y="31369"/>
                  </a:cubicBezTo>
                  <a:cubicBezTo>
                    <a:pt x="459867" y="83693"/>
                    <a:pt x="433451" y="130937"/>
                    <a:pt x="406908" y="178054"/>
                  </a:cubicBezTo>
                  <a:cubicBezTo>
                    <a:pt x="343408" y="288036"/>
                    <a:pt x="285242" y="392811"/>
                    <a:pt x="221869" y="497586"/>
                  </a:cubicBezTo>
                  <a:cubicBezTo>
                    <a:pt x="148082" y="628650"/>
                    <a:pt x="74041" y="754380"/>
                    <a:pt x="5334" y="885317"/>
                  </a:cubicBezTo>
                  <a:cubicBezTo>
                    <a:pt x="0" y="890524"/>
                    <a:pt x="0" y="890524"/>
                    <a:pt x="0" y="890524"/>
                  </a:cubicBezTo>
                  <a:cubicBezTo>
                    <a:pt x="5334" y="895731"/>
                    <a:pt x="5334" y="895731"/>
                    <a:pt x="5334" y="895731"/>
                  </a:cubicBezTo>
                  <a:lnTo>
                    <a:pt x="10668" y="890524"/>
                  </a:lnTo>
                  <a:close/>
                </a:path>
              </a:pathLst>
            </a:custGeom>
            <a:solidFill>
              <a:srgbClr val="0E0E0B"/>
            </a:solidFill>
          </p:spPr>
        </p:sp>
      </p:grpSp>
      <p:grpSp>
        <p:nvGrpSpPr>
          <p:cNvPr id="242" name="Group 242"/>
          <p:cNvGrpSpPr/>
          <p:nvPr/>
        </p:nvGrpSpPr>
        <p:grpSpPr>
          <a:xfrm>
            <a:off x="3728160" y="7648560"/>
            <a:ext cx="525960" cy="618300"/>
            <a:chOff x="0" y="0"/>
            <a:chExt cx="701280" cy="824400"/>
          </a:xfrm>
        </p:grpSpPr>
        <p:sp>
          <p:nvSpPr>
            <p:cNvPr id="243" name="Freeform 243"/>
            <p:cNvSpPr/>
            <p:nvPr/>
          </p:nvSpPr>
          <p:spPr>
            <a:xfrm>
              <a:off x="0" y="0"/>
              <a:ext cx="701294" cy="824357"/>
            </a:xfrm>
            <a:custGeom>
              <a:avLst/>
              <a:gdLst/>
              <a:ahLst/>
              <a:cxnLst/>
              <a:rect l="l" t="t" r="r" b="b"/>
              <a:pathLst>
                <a:path w="701294" h="824357">
                  <a:moveTo>
                    <a:pt x="99441" y="483997"/>
                  </a:moveTo>
                  <a:cubicBezTo>
                    <a:pt x="26162" y="356362"/>
                    <a:pt x="41910" y="212725"/>
                    <a:pt x="10414" y="74422"/>
                  </a:cubicBezTo>
                  <a:cubicBezTo>
                    <a:pt x="5207" y="53213"/>
                    <a:pt x="5207" y="31877"/>
                    <a:pt x="0" y="0"/>
                  </a:cubicBezTo>
                  <a:cubicBezTo>
                    <a:pt x="26162" y="21336"/>
                    <a:pt x="52324" y="31877"/>
                    <a:pt x="73279" y="47879"/>
                  </a:cubicBezTo>
                  <a:cubicBezTo>
                    <a:pt x="272161" y="175514"/>
                    <a:pt x="471043" y="303149"/>
                    <a:pt x="669925" y="430784"/>
                  </a:cubicBezTo>
                  <a:cubicBezTo>
                    <a:pt x="696087" y="452120"/>
                    <a:pt x="701294" y="462661"/>
                    <a:pt x="680339" y="489331"/>
                  </a:cubicBezTo>
                  <a:cubicBezTo>
                    <a:pt x="586105" y="595757"/>
                    <a:pt x="491998" y="707390"/>
                    <a:pt x="397764" y="824357"/>
                  </a:cubicBezTo>
                  <a:cubicBezTo>
                    <a:pt x="335026" y="749935"/>
                    <a:pt x="277368" y="680720"/>
                    <a:pt x="219837" y="611632"/>
                  </a:cubicBezTo>
                  <a:cubicBezTo>
                    <a:pt x="188468" y="574421"/>
                    <a:pt x="157099" y="537210"/>
                    <a:pt x="125603" y="499999"/>
                  </a:cubicBezTo>
                  <a:cubicBezTo>
                    <a:pt x="115189" y="494665"/>
                    <a:pt x="104648" y="489331"/>
                    <a:pt x="94234" y="483997"/>
                  </a:cubicBezTo>
                  <a:lnTo>
                    <a:pt x="99441" y="483997"/>
                  </a:lnTo>
                  <a:close/>
                </a:path>
              </a:pathLst>
            </a:custGeom>
            <a:solidFill>
              <a:srgbClr val="FFFFFF"/>
            </a:solidFill>
          </p:spPr>
        </p:sp>
      </p:grpSp>
      <p:grpSp>
        <p:nvGrpSpPr>
          <p:cNvPr id="244" name="Group 244"/>
          <p:cNvGrpSpPr/>
          <p:nvPr/>
        </p:nvGrpSpPr>
        <p:grpSpPr>
          <a:xfrm>
            <a:off x="3715200" y="7635060"/>
            <a:ext cx="552420" cy="631260"/>
            <a:chOff x="0" y="0"/>
            <a:chExt cx="736560" cy="841680"/>
          </a:xfrm>
        </p:grpSpPr>
        <p:sp>
          <p:nvSpPr>
            <p:cNvPr id="245" name="Freeform 245"/>
            <p:cNvSpPr/>
            <p:nvPr/>
          </p:nvSpPr>
          <p:spPr>
            <a:xfrm>
              <a:off x="0" y="0"/>
              <a:ext cx="736600" cy="841502"/>
            </a:xfrm>
            <a:custGeom>
              <a:avLst/>
              <a:gdLst/>
              <a:ahLst/>
              <a:cxnLst/>
              <a:rect l="l" t="t" r="r" b="b"/>
              <a:pathLst>
                <a:path w="736600" h="841502">
                  <a:moveTo>
                    <a:pt x="117475" y="491363"/>
                  </a:moveTo>
                  <a:cubicBezTo>
                    <a:pt x="122809" y="486156"/>
                    <a:pt x="122809" y="486156"/>
                    <a:pt x="122809" y="486156"/>
                  </a:cubicBezTo>
                  <a:cubicBezTo>
                    <a:pt x="90805" y="428625"/>
                    <a:pt x="74803" y="360680"/>
                    <a:pt x="64135" y="292735"/>
                  </a:cubicBezTo>
                  <a:cubicBezTo>
                    <a:pt x="58674" y="224790"/>
                    <a:pt x="53340" y="156845"/>
                    <a:pt x="37338" y="88900"/>
                  </a:cubicBezTo>
                  <a:cubicBezTo>
                    <a:pt x="32004" y="67945"/>
                    <a:pt x="32004" y="46990"/>
                    <a:pt x="26670" y="15621"/>
                  </a:cubicBezTo>
                  <a:cubicBezTo>
                    <a:pt x="16002" y="15621"/>
                    <a:pt x="16002" y="15621"/>
                    <a:pt x="16002" y="15621"/>
                  </a:cubicBezTo>
                  <a:cubicBezTo>
                    <a:pt x="10668" y="26035"/>
                    <a:pt x="10668" y="26035"/>
                    <a:pt x="10668" y="26035"/>
                  </a:cubicBezTo>
                  <a:cubicBezTo>
                    <a:pt x="37338" y="41656"/>
                    <a:pt x="58674" y="57404"/>
                    <a:pt x="85344" y="73025"/>
                  </a:cubicBezTo>
                  <a:cubicBezTo>
                    <a:pt x="288163" y="198628"/>
                    <a:pt x="490982" y="324104"/>
                    <a:pt x="693801" y="449580"/>
                  </a:cubicBezTo>
                  <a:cubicBezTo>
                    <a:pt x="704469" y="454787"/>
                    <a:pt x="704469" y="459994"/>
                    <a:pt x="709803" y="459994"/>
                  </a:cubicBezTo>
                  <a:cubicBezTo>
                    <a:pt x="715137" y="465201"/>
                    <a:pt x="715137" y="465201"/>
                    <a:pt x="715137" y="470408"/>
                  </a:cubicBezTo>
                  <a:cubicBezTo>
                    <a:pt x="715137" y="470408"/>
                    <a:pt x="715137" y="470408"/>
                    <a:pt x="709803" y="475615"/>
                  </a:cubicBezTo>
                  <a:cubicBezTo>
                    <a:pt x="709803" y="480822"/>
                    <a:pt x="704469" y="480822"/>
                    <a:pt x="699135" y="486029"/>
                  </a:cubicBezTo>
                  <a:cubicBezTo>
                    <a:pt x="603123" y="595757"/>
                    <a:pt x="512318" y="705612"/>
                    <a:pt x="410972" y="815340"/>
                  </a:cubicBezTo>
                  <a:cubicBezTo>
                    <a:pt x="421640" y="825754"/>
                    <a:pt x="421640" y="825754"/>
                    <a:pt x="421640" y="825754"/>
                  </a:cubicBezTo>
                  <a:cubicBezTo>
                    <a:pt x="432308" y="815340"/>
                    <a:pt x="432308" y="815340"/>
                    <a:pt x="432308" y="815340"/>
                  </a:cubicBezTo>
                  <a:cubicBezTo>
                    <a:pt x="368300" y="747522"/>
                    <a:pt x="304292" y="679577"/>
                    <a:pt x="245491" y="611632"/>
                  </a:cubicBezTo>
                  <a:cubicBezTo>
                    <a:pt x="213487" y="575056"/>
                    <a:pt x="181483" y="538480"/>
                    <a:pt x="149479" y="501904"/>
                  </a:cubicBezTo>
                  <a:cubicBezTo>
                    <a:pt x="138811" y="491490"/>
                    <a:pt x="128143" y="486283"/>
                    <a:pt x="122809" y="480949"/>
                  </a:cubicBezTo>
                  <a:cubicBezTo>
                    <a:pt x="58801" y="444373"/>
                    <a:pt x="58801" y="444373"/>
                    <a:pt x="58801" y="444373"/>
                  </a:cubicBezTo>
                  <a:cubicBezTo>
                    <a:pt x="176276" y="569849"/>
                    <a:pt x="176276" y="569849"/>
                    <a:pt x="176276" y="569849"/>
                  </a:cubicBezTo>
                  <a:cubicBezTo>
                    <a:pt x="122936" y="486156"/>
                    <a:pt x="122936" y="486156"/>
                    <a:pt x="122936" y="486156"/>
                  </a:cubicBezTo>
                  <a:cubicBezTo>
                    <a:pt x="117602" y="491363"/>
                    <a:pt x="117602" y="491363"/>
                    <a:pt x="117602" y="491363"/>
                  </a:cubicBezTo>
                  <a:cubicBezTo>
                    <a:pt x="122936" y="486156"/>
                    <a:pt x="122936" y="486156"/>
                    <a:pt x="122936" y="486156"/>
                  </a:cubicBezTo>
                  <a:cubicBezTo>
                    <a:pt x="112268" y="491363"/>
                    <a:pt x="112268" y="491363"/>
                    <a:pt x="112268" y="491363"/>
                  </a:cubicBezTo>
                  <a:cubicBezTo>
                    <a:pt x="106934" y="501777"/>
                    <a:pt x="106934" y="501777"/>
                    <a:pt x="106934" y="501777"/>
                  </a:cubicBezTo>
                  <a:cubicBezTo>
                    <a:pt x="117602" y="506984"/>
                    <a:pt x="128270" y="512191"/>
                    <a:pt x="133604" y="517398"/>
                  </a:cubicBezTo>
                  <a:cubicBezTo>
                    <a:pt x="165608" y="548767"/>
                    <a:pt x="197612" y="585343"/>
                    <a:pt x="229616" y="621919"/>
                  </a:cubicBezTo>
                  <a:cubicBezTo>
                    <a:pt x="288290" y="689864"/>
                    <a:pt x="352425" y="757809"/>
                    <a:pt x="411099" y="831088"/>
                  </a:cubicBezTo>
                  <a:cubicBezTo>
                    <a:pt x="421767" y="841502"/>
                    <a:pt x="421767" y="841502"/>
                    <a:pt x="421767" y="841502"/>
                  </a:cubicBezTo>
                  <a:cubicBezTo>
                    <a:pt x="432435" y="831088"/>
                    <a:pt x="432435" y="831088"/>
                    <a:pt x="432435" y="831088"/>
                  </a:cubicBezTo>
                  <a:cubicBezTo>
                    <a:pt x="528447" y="721360"/>
                    <a:pt x="619252" y="611505"/>
                    <a:pt x="715264" y="501777"/>
                  </a:cubicBezTo>
                  <a:cubicBezTo>
                    <a:pt x="720598" y="496570"/>
                    <a:pt x="725932" y="491363"/>
                    <a:pt x="731266" y="486156"/>
                  </a:cubicBezTo>
                  <a:cubicBezTo>
                    <a:pt x="731266" y="480949"/>
                    <a:pt x="736600" y="475742"/>
                    <a:pt x="736600" y="470535"/>
                  </a:cubicBezTo>
                  <a:cubicBezTo>
                    <a:pt x="736600" y="460121"/>
                    <a:pt x="731266" y="454914"/>
                    <a:pt x="725932" y="449580"/>
                  </a:cubicBezTo>
                  <a:cubicBezTo>
                    <a:pt x="720598" y="444246"/>
                    <a:pt x="715264" y="439166"/>
                    <a:pt x="704596" y="433959"/>
                  </a:cubicBezTo>
                  <a:cubicBezTo>
                    <a:pt x="501777" y="308483"/>
                    <a:pt x="298831" y="177800"/>
                    <a:pt x="96012" y="52324"/>
                  </a:cubicBezTo>
                  <a:cubicBezTo>
                    <a:pt x="74676" y="41783"/>
                    <a:pt x="48006" y="26162"/>
                    <a:pt x="21336" y="10414"/>
                  </a:cubicBezTo>
                  <a:cubicBezTo>
                    <a:pt x="0" y="0"/>
                    <a:pt x="0" y="0"/>
                    <a:pt x="0" y="0"/>
                  </a:cubicBezTo>
                  <a:cubicBezTo>
                    <a:pt x="5334" y="20955"/>
                    <a:pt x="5334" y="20955"/>
                    <a:pt x="5334" y="20955"/>
                  </a:cubicBezTo>
                  <a:cubicBezTo>
                    <a:pt x="10668" y="47117"/>
                    <a:pt x="10668" y="67945"/>
                    <a:pt x="16002" y="94107"/>
                  </a:cubicBezTo>
                  <a:cubicBezTo>
                    <a:pt x="32004" y="156845"/>
                    <a:pt x="37338" y="229997"/>
                    <a:pt x="48006" y="297942"/>
                  </a:cubicBezTo>
                  <a:cubicBezTo>
                    <a:pt x="53340" y="365887"/>
                    <a:pt x="69342" y="433832"/>
                    <a:pt x="106680" y="496570"/>
                  </a:cubicBezTo>
                  <a:cubicBezTo>
                    <a:pt x="117348" y="491363"/>
                    <a:pt x="117348" y="491363"/>
                    <a:pt x="117348" y="491363"/>
                  </a:cubicBezTo>
                  <a:cubicBezTo>
                    <a:pt x="122682" y="486156"/>
                    <a:pt x="122682" y="486156"/>
                    <a:pt x="122682" y="486156"/>
                  </a:cubicBezTo>
                  <a:lnTo>
                    <a:pt x="117348" y="491363"/>
                  </a:lnTo>
                  <a:close/>
                </a:path>
              </a:pathLst>
            </a:custGeom>
            <a:solidFill>
              <a:srgbClr val="0E0E0B"/>
            </a:solidFill>
          </p:spPr>
        </p:sp>
      </p:grpSp>
      <p:grpSp>
        <p:nvGrpSpPr>
          <p:cNvPr id="246" name="Group 246"/>
          <p:cNvGrpSpPr/>
          <p:nvPr/>
        </p:nvGrpSpPr>
        <p:grpSpPr>
          <a:xfrm>
            <a:off x="1702620" y="8490420"/>
            <a:ext cx="578880" cy="486540"/>
            <a:chOff x="0" y="0"/>
            <a:chExt cx="771840" cy="648720"/>
          </a:xfrm>
        </p:grpSpPr>
        <p:sp>
          <p:nvSpPr>
            <p:cNvPr id="247" name="Freeform 247"/>
            <p:cNvSpPr/>
            <p:nvPr/>
          </p:nvSpPr>
          <p:spPr>
            <a:xfrm>
              <a:off x="0" y="0"/>
              <a:ext cx="771779" cy="648716"/>
            </a:xfrm>
            <a:custGeom>
              <a:avLst/>
              <a:gdLst/>
              <a:ahLst/>
              <a:cxnLst/>
              <a:rect l="l" t="t" r="r" b="b"/>
              <a:pathLst>
                <a:path w="771779" h="648716">
                  <a:moveTo>
                    <a:pt x="729869" y="648716"/>
                  </a:moveTo>
                  <a:cubicBezTo>
                    <a:pt x="483108" y="648716"/>
                    <a:pt x="246761" y="648716"/>
                    <a:pt x="0" y="648716"/>
                  </a:cubicBezTo>
                  <a:cubicBezTo>
                    <a:pt x="10541" y="627253"/>
                    <a:pt x="15748" y="611124"/>
                    <a:pt x="26289" y="605790"/>
                  </a:cubicBezTo>
                  <a:cubicBezTo>
                    <a:pt x="273050" y="407416"/>
                    <a:pt x="514604" y="209042"/>
                    <a:pt x="756031" y="10668"/>
                  </a:cubicBezTo>
                  <a:cubicBezTo>
                    <a:pt x="761238" y="5334"/>
                    <a:pt x="766572" y="5334"/>
                    <a:pt x="771779" y="0"/>
                  </a:cubicBezTo>
                  <a:cubicBezTo>
                    <a:pt x="761238" y="214503"/>
                    <a:pt x="745490" y="428879"/>
                    <a:pt x="729742" y="648716"/>
                  </a:cubicBezTo>
                  <a:close/>
                </a:path>
              </a:pathLst>
            </a:custGeom>
            <a:solidFill>
              <a:srgbClr val="FFFFFF"/>
            </a:solidFill>
          </p:spPr>
        </p:sp>
      </p:grpSp>
      <p:grpSp>
        <p:nvGrpSpPr>
          <p:cNvPr id="248" name="Group 248"/>
          <p:cNvGrpSpPr/>
          <p:nvPr/>
        </p:nvGrpSpPr>
        <p:grpSpPr>
          <a:xfrm>
            <a:off x="1689660" y="8476920"/>
            <a:ext cx="604800" cy="499500"/>
            <a:chOff x="0" y="0"/>
            <a:chExt cx="806400" cy="666000"/>
          </a:xfrm>
        </p:grpSpPr>
        <p:sp>
          <p:nvSpPr>
            <p:cNvPr id="249" name="Freeform 249"/>
            <p:cNvSpPr/>
            <p:nvPr/>
          </p:nvSpPr>
          <p:spPr>
            <a:xfrm>
              <a:off x="0" y="0"/>
              <a:ext cx="806450" cy="665988"/>
            </a:xfrm>
            <a:custGeom>
              <a:avLst/>
              <a:gdLst/>
              <a:ahLst/>
              <a:cxnLst/>
              <a:rect l="l" t="t" r="r" b="b"/>
              <a:pathLst>
                <a:path w="806450" h="665988">
                  <a:moveTo>
                    <a:pt x="748792" y="655574"/>
                  </a:moveTo>
                  <a:cubicBezTo>
                    <a:pt x="748792" y="645033"/>
                    <a:pt x="748792" y="645033"/>
                    <a:pt x="748792" y="645033"/>
                  </a:cubicBezTo>
                  <a:cubicBezTo>
                    <a:pt x="502666" y="645033"/>
                    <a:pt x="267081" y="645033"/>
                    <a:pt x="20955" y="645033"/>
                  </a:cubicBezTo>
                  <a:cubicBezTo>
                    <a:pt x="20955" y="655574"/>
                    <a:pt x="20955" y="655574"/>
                    <a:pt x="20955" y="655574"/>
                  </a:cubicBezTo>
                  <a:cubicBezTo>
                    <a:pt x="26162" y="660781"/>
                    <a:pt x="26162" y="660781"/>
                    <a:pt x="26162" y="660781"/>
                  </a:cubicBezTo>
                  <a:cubicBezTo>
                    <a:pt x="36576" y="650240"/>
                    <a:pt x="36576" y="639826"/>
                    <a:pt x="41910" y="634619"/>
                  </a:cubicBezTo>
                  <a:cubicBezTo>
                    <a:pt x="47244" y="629412"/>
                    <a:pt x="52324" y="624078"/>
                    <a:pt x="57658" y="618871"/>
                  </a:cubicBezTo>
                  <a:cubicBezTo>
                    <a:pt x="298450" y="424815"/>
                    <a:pt x="539369" y="230759"/>
                    <a:pt x="780161" y="36703"/>
                  </a:cubicBezTo>
                  <a:cubicBezTo>
                    <a:pt x="785368" y="36703"/>
                    <a:pt x="790575" y="31496"/>
                    <a:pt x="795909" y="26162"/>
                  </a:cubicBezTo>
                  <a:cubicBezTo>
                    <a:pt x="790702" y="20955"/>
                    <a:pt x="790702" y="20955"/>
                    <a:pt x="790702" y="20955"/>
                  </a:cubicBezTo>
                  <a:cubicBezTo>
                    <a:pt x="780288" y="15748"/>
                    <a:pt x="780288" y="15748"/>
                    <a:pt x="780288" y="15748"/>
                  </a:cubicBezTo>
                  <a:cubicBezTo>
                    <a:pt x="769874" y="230759"/>
                    <a:pt x="754126" y="440563"/>
                    <a:pt x="738378" y="650240"/>
                  </a:cubicBezTo>
                  <a:cubicBezTo>
                    <a:pt x="748792" y="655447"/>
                    <a:pt x="748792" y="655447"/>
                    <a:pt x="748792" y="655447"/>
                  </a:cubicBezTo>
                  <a:cubicBezTo>
                    <a:pt x="748792" y="644906"/>
                    <a:pt x="748792" y="644906"/>
                    <a:pt x="748792" y="644906"/>
                  </a:cubicBezTo>
                  <a:cubicBezTo>
                    <a:pt x="748792" y="655447"/>
                    <a:pt x="748792" y="655447"/>
                    <a:pt x="748792" y="655447"/>
                  </a:cubicBezTo>
                  <a:cubicBezTo>
                    <a:pt x="759206" y="655447"/>
                    <a:pt x="759206" y="655447"/>
                    <a:pt x="759206" y="655447"/>
                  </a:cubicBezTo>
                  <a:cubicBezTo>
                    <a:pt x="774954" y="440436"/>
                    <a:pt x="790575" y="235966"/>
                    <a:pt x="801116" y="20955"/>
                  </a:cubicBezTo>
                  <a:cubicBezTo>
                    <a:pt x="806450" y="0"/>
                    <a:pt x="806450" y="0"/>
                    <a:pt x="806450" y="0"/>
                  </a:cubicBezTo>
                  <a:cubicBezTo>
                    <a:pt x="785495" y="10541"/>
                    <a:pt x="785495" y="10541"/>
                    <a:pt x="785495" y="10541"/>
                  </a:cubicBezTo>
                  <a:cubicBezTo>
                    <a:pt x="780288" y="15748"/>
                    <a:pt x="775081" y="15748"/>
                    <a:pt x="769747" y="21082"/>
                  </a:cubicBezTo>
                  <a:cubicBezTo>
                    <a:pt x="523621" y="215011"/>
                    <a:pt x="282702" y="409067"/>
                    <a:pt x="41910" y="603123"/>
                  </a:cubicBezTo>
                  <a:cubicBezTo>
                    <a:pt x="36703" y="608330"/>
                    <a:pt x="31496" y="613664"/>
                    <a:pt x="26162" y="624078"/>
                  </a:cubicBezTo>
                  <a:cubicBezTo>
                    <a:pt x="20955" y="629285"/>
                    <a:pt x="15748" y="639826"/>
                    <a:pt x="10414" y="645033"/>
                  </a:cubicBezTo>
                  <a:cubicBezTo>
                    <a:pt x="0" y="665988"/>
                    <a:pt x="0" y="665988"/>
                    <a:pt x="0" y="665988"/>
                  </a:cubicBezTo>
                  <a:cubicBezTo>
                    <a:pt x="20955" y="665988"/>
                    <a:pt x="20955" y="665988"/>
                    <a:pt x="20955" y="665988"/>
                  </a:cubicBezTo>
                  <a:cubicBezTo>
                    <a:pt x="267081" y="665988"/>
                    <a:pt x="502666" y="665988"/>
                    <a:pt x="748792" y="665988"/>
                  </a:cubicBezTo>
                  <a:cubicBezTo>
                    <a:pt x="759206" y="665988"/>
                    <a:pt x="759206" y="665988"/>
                    <a:pt x="759206" y="665988"/>
                  </a:cubicBezTo>
                  <a:cubicBezTo>
                    <a:pt x="759206" y="655447"/>
                    <a:pt x="759206" y="655447"/>
                    <a:pt x="759206" y="655447"/>
                  </a:cubicBezTo>
                  <a:lnTo>
                    <a:pt x="748792" y="655447"/>
                  </a:lnTo>
                  <a:close/>
                </a:path>
              </a:pathLst>
            </a:custGeom>
            <a:solidFill>
              <a:srgbClr val="0E0E0B"/>
            </a:solidFill>
          </p:spPr>
        </p:sp>
      </p:grpSp>
      <p:grpSp>
        <p:nvGrpSpPr>
          <p:cNvPr id="250" name="Group 250"/>
          <p:cNvGrpSpPr/>
          <p:nvPr/>
        </p:nvGrpSpPr>
        <p:grpSpPr>
          <a:xfrm>
            <a:off x="4609440" y="8595180"/>
            <a:ext cx="894240" cy="604800"/>
            <a:chOff x="0" y="0"/>
            <a:chExt cx="1192320" cy="806400"/>
          </a:xfrm>
        </p:grpSpPr>
        <p:sp>
          <p:nvSpPr>
            <p:cNvPr id="251" name="Freeform 251"/>
            <p:cNvSpPr/>
            <p:nvPr/>
          </p:nvSpPr>
          <p:spPr>
            <a:xfrm>
              <a:off x="0" y="0"/>
              <a:ext cx="1192276" cy="806450"/>
            </a:xfrm>
            <a:custGeom>
              <a:avLst/>
              <a:gdLst/>
              <a:ahLst/>
              <a:cxnLst/>
              <a:rect l="l" t="t" r="r" b="b"/>
              <a:pathLst>
                <a:path w="1192276" h="806450">
                  <a:moveTo>
                    <a:pt x="1133729" y="0"/>
                  </a:moveTo>
                  <a:cubicBezTo>
                    <a:pt x="1155065" y="36703"/>
                    <a:pt x="1170940" y="73279"/>
                    <a:pt x="1192276" y="109982"/>
                  </a:cubicBezTo>
                  <a:cubicBezTo>
                    <a:pt x="814451" y="340360"/>
                    <a:pt x="441833" y="570738"/>
                    <a:pt x="63881" y="806450"/>
                  </a:cubicBezTo>
                  <a:cubicBezTo>
                    <a:pt x="42545" y="733044"/>
                    <a:pt x="21336" y="664972"/>
                    <a:pt x="0" y="596900"/>
                  </a:cubicBezTo>
                  <a:cubicBezTo>
                    <a:pt x="377952" y="398018"/>
                    <a:pt x="755904" y="199009"/>
                    <a:pt x="1133729" y="0"/>
                  </a:cubicBezTo>
                  <a:close/>
                </a:path>
              </a:pathLst>
            </a:custGeom>
            <a:solidFill>
              <a:srgbClr val="FFFFFF"/>
            </a:solidFill>
          </p:spPr>
        </p:sp>
      </p:grpSp>
      <p:grpSp>
        <p:nvGrpSpPr>
          <p:cNvPr id="252" name="Group 252"/>
          <p:cNvGrpSpPr/>
          <p:nvPr/>
        </p:nvGrpSpPr>
        <p:grpSpPr>
          <a:xfrm>
            <a:off x="4609440" y="8582220"/>
            <a:ext cx="894240" cy="631260"/>
            <a:chOff x="0" y="0"/>
            <a:chExt cx="1192320" cy="841680"/>
          </a:xfrm>
        </p:grpSpPr>
        <p:sp>
          <p:nvSpPr>
            <p:cNvPr id="253" name="Freeform 253"/>
            <p:cNvSpPr/>
            <p:nvPr/>
          </p:nvSpPr>
          <p:spPr>
            <a:xfrm>
              <a:off x="0" y="0"/>
              <a:ext cx="1192276" cy="841629"/>
            </a:xfrm>
            <a:custGeom>
              <a:avLst/>
              <a:gdLst/>
              <a:ahLst/>
              <a:cxnLst/>
              <a:rect l="l" t="t" r="r" b="b"/>
              <a:pathLst>
                <a:path w="1192276" h="841629">
                  <a:moveTo>
                    <a:pt x="1124331" y="10541"/>
                  </a:moveTo>
                  <a:cubicBezTo>
                    <a:pt x="1113917" y="15875"/>
                    <a:pt x="1113917" y="15875"/>
                    <a:pt x="1113917" y="15875"/>
                  </a:cubicBezTo>
                  <a:cubicBezTo>
                    <a:pt x="1134872" y="52959"/>
                    <a:pt x="1150493" y="90043"/>
                    <a:pt x="1171448" y="127000"/>
                  </a:cubicBezTo>
                  <a:cubicBezTo>
                    <a:pt x="1181862" y="121666"/>
                    <a:pt x="1181862" y="121666"/>
                    <a:pt x="1181862" y="121666"/>
                  </a:cubicBezTo>
                  <a:cubicBezTo>
                    <a:pt x="1176655" y="111125"/>
                    <a:pt x="1176655" y="111125"/>
                    <a:pt x="1176655" y="111125"/>
                  </a:cubicBezTo>
                  <a:cubicBezTo>
                    <a:pt x="805307" y="344043"/>
                    <a:pt x="439293" y="576961"/>
                    <a:pt x="67945" y="815213"/>
                  </a:cubicBezTo>
                  <a:cubicBezTo>
                    <a:pt x="73152" y="825754"/>
                    <a:pt x="73152" y="825754"/>
                    <a:pt x="73152" y="825754"/>
                  </a:cubicBezTo>
                  <a:cubicBezTo>
                    <a:pt x="83566" y="820420"/>
                    <a:pt x="83566" y="820420"/>
                    <a:pt x="83566" y="820420"/>
                  </a:cubicBezTo>
                  <a:cubicBezTo>
                    <a:pt x="62611" y="751586"/>
                    <a:pt x="41783" y="682752"/>
                    <a:pt x="20828" y="608711"/>
                  </a:cubicBezTo>
                  <a:cubicBezTo>
                    <a:pt x="10414" y="614045"/>
                    <a:pt x="10414" y="614045"/>
                    <a:pt x="10414" y="614045"/>
                  </a:cubicBezTo>
                  <a:cubicBezTo>
                    <a:pt x="15621" y="624586"/>
                    <a:pt x="15621" y="624586"/>
                    <a:pt x="15621" y="624586"/>
                  </a:cubicBezTo>
                  <a:cubicBezTo>
                    <a:pt x="386969" y="423545"/>
                    <a:pt x="758317" y="222377"/>
                    <a:pt x="1129538" y="21209"/>
                  </a:cubicBezTo>
                  <a:cubicBezTo>
                    <a:pt x="1124331" y="10668"/>
                    <a:pt x="1124331" y="10668"/>
                    <a:pt x="1124331" y="10668"/>
                  </a:cubicBezTo>
                  <a:cubicBezTo>
                    <a:pt x="1113917" y="16002"/>
                    <a:pt x="1113917" y="16002"/>
                    <a:pt x="1113917" y="16002"/>
                  </a:cubicBezTo>
                  <a:cubicBezTo>
                    <a:pt x="1124331" y="10668"/>
                    <a:pt x="1124331" y="10668"/>
                    <a:pt x="1124331" y="10668"/>
                  </a:cubicBezTo>
                  <a:cubicBezTo>
                    <a:pt x="1119124" y="5334"/>
                    <a:pt x="1119124" y="5334"/>
                    <a:pt x="1119124" y="5334"/>
                  </a:cubicBezTo>
                  <a:cubicBezTo>
                    <a:pt x="747776" y="206502"/>
                    <a:pt x="376555" y="402336"/>
                    <a:pt x="5207" y="603504"/>
                  </a:cubicBezTo>
                  <a:cubicBezTo>
                    <a:pt x="0" y="608838"/>
                    <a:pt x="0" y="608838"/>
                    <a:pt x="0" y="608838"/>
                  </a:cubicBezTo>
                  <a:cubicBezTo>
                    <a:pt x="0" y="619379"/>
                    <a:pt x="0" y="619379"/>
                    <a:pt x="0" y="619379"/>
                  </a:cubicBezTo>
                  <a:cubicBezTo>
                    <a:pt x="20955" y="688213"/>
                    <a:pt x="41783" y="756920"/>
                    <a:pt x="62738" y="825754"/>
                  </a:cubicBezTo>
                  <a:cubicBezTo>
                    <a:pt x="67945" y="841629"/>
                    <a:pt x="67945" y="841629"/>
                    <a:pt x="67945" y="841629"/>
                  </a:cubicBezTo>
                  <a:cubicBezTo>
                    <a:pt x="78359" y="831088"/>
                    <a:pt x="78359" y="831088"/>
                    <a:pt x="78359" y="831088"/>
                  </a:cubicBezTo>
                  <a:cubicBezTo>
                    <a:pt x="449707" y="598170"/>
                    <a:pt x="815848" y="365252"/>
                    <a:pt x="1187069" y="127000"/>
                  </a:cubicBezTo>
                  <a:cubicBezTo>
                    <a:pt x="1192276" y="121666"/>
                    <a:pt x="1192276" y="121666"/>
                    <a:pt x="1192276" y="121666"/>
                  </a:cubicBezTo>
                  <a:cubicBezTo>
                    <a:pt x="1192276" y="116332"/>
                    <a:pt x="1192276" y="116332"/>
                    <a:pt x="1192276" y="116332"/>
                  </a:cubicBezTo>
                  <a:cubicBezTo>
                    <a:pt x="1171448" y="79375"/>
                    <a:pt x="1155700" y="42291"/>
                    <a:pt x="1134745" y="5334"/>
                  </a:cubicBezTo>
                  <a:cubicBezTo>
                    <a:pt x="1129538" y="0"/>
                    <a:pt x="1129538" y="0"/>
                    <a:pt x="1129538" y="0"/>
                  </a:cubicBezTo>
                  <a:cubicBezTo>
                    <a:pt x="1119124" y="5334"/>
                    <a:pt x="1119124" y="5334"/>
                    <a:pt x="1119124" y="5334"/>
                  </a:cubicBezTo>
                  <a:lnTo>
                    <a:pt x="1124331" y="10668"/>
                  </a:lnTo>
                  <a:close/>
                </a:path>
              </a:pathLst>
            </a:custGeom>
            <a:solidFill>
              <a:srgbClr val="0E0E0B"/>
            </a:solidFill>
          </p:spPr>
        </p:sp>
      </p:grpSp>
      <p:grpSp>
        <p:nvGrpSpPr>
          <p:cNvPr id="254" name="Group 254"/>
          <p:cNvGrpSpPr/>
          <p:nvPr/>
        </p:nvGrpSpPr>
        <p:grpSpPr>
          <a:xfrm>
            <a:off x="4043520" y="8016840"/>
            <a:ext cx="460080" cy="788940"/>
            <a:chOff x="0" y="0"/>
            <a:chExt cx="613440" cy="1051920"/>
          </a:xfrm>
        </p:grpSpPr>
        <p:sp>
          <p:nvSpPr>
            <p:cNvPr id="255" name="Freeform 255"/>
            <p:cNvSpPr/>
            <p:nvPr/>
          </p:nvSpPr>
          <p:spPr>
            <a:xfrm>
              <a:off x="0" y="0"/>
              <a:ext cx="613410" cy="1051941"/>
            </a:xfrm>
            <a:custGeom>
              <a:avLst/>
              <a:gdLst/>
              <a:ahLst/>
              <a:cxnLst/>
              <a:rect l="l" t="t" r="r" b="b"/>
              <a:pathLst>
                <a:path w="613410" h="1051941">
                  <a:moveTo>
                    <a:pt x="0" y="347091"/>
                  </a:moveTo>
                  <a:cubicBezTo>
                    <a:pt x="94361" y="231394"/>
                    <a:pt x="194056" y="115697"/>
                    <a:pt x="293624" y="0"/>
                  </a:cubicBezTo>
                  <a:cubicBezTo>
                    <a:pt x="403733" y="352425"/>
                    <a:pt x="508635" y="699516"/>
                    <a:pt x="613410" y="1051941"/>
                  </a:cubicBezTo>
                  <a:cubicBezTo>
                    <a:pt x="608203" y="1051941"/>
                    <a:pt x="608203" y="1051941"/>
                    <a:pt x="608203" y="1051941"/>
                  </a:cubicBezTo>
                  <a:cubicBezTo>
                    <a:pt x="408940" y="820547"/>
                    <a:pt x="204470" y="583819"/>
                    <a:pt x="0" y="347091"/>
                  </a:cubicBezTo>
                  <a:close/>
                </a:path>
              </a:pathLst>
            </a:custGeom>
            <a:solidFill>
              <a:srgbClr val="FFFFFF"/>
            </a:solidFill>
          </p:spPr>
        </p:sp>
      </p:grpSp>
      <p:grpSp>
        <p:nvGrpSpPr>
          <p:cNvPr id="256" name="Group 256"/>
          <p:cNvGrpSpPr/>
          <p:nvPr/>
        </p:nvGrpSpPr>
        <p:grpSpPr>
          <a:xfrm>
            <a:off x="4030560" y="7990380"/>
            <a:ext cx="486540" cy="828360"/>
            <a:chOff x="0" y="0"/>
            <a:chExt cx="648720" cy="1104480"/>
          </a:xfrm>
        </p:grpSpPr>
        <p:sp>
          <p:nvSpPr>
            <p:cNvPr id="257" name="Freeform 257"/>
            <p:cNvSpPr/>
            <p:nvPr/>
          </p:nvSpPr>
          <p:spPr>
            <a:xfrm>
              <a:off x="0" y="0"/>
              <a:ext cx="648716" cy="1104519"/>
            </a:xfrm>
            <a:custGeom>
              <a:avLst/>
              <a:gdLst/>
              <a:ahLst/>
              <a:cxnLst/>
              <a:rect l="l" t="t" r="r" b="b"/>
              <a:pathLst>
                <a:path w="648716" h="1104519">
                  <a:moveTo>
                    <a:pt x="15875" y="373507"/>
                  </a:moveTo>
                  <a:cubicBezTo>
                    <a:pt x="21209" y="378841"/>
                    <a:pt x="21209" y="378841"/>
                    <a:pt x="21209" y="378841"/>
                  </a:cubicBezTo>
                  <a:cubicBezTo>
                    <a:pt x="121285" y="261493"/>
                    <a:pt x="216281" y="144018"/>
                    <a:pt x="316484" y="26670"/>
                  </a:cubicBezTo>
                  <a:cubicBezTo>
                    <a:pt x="311150" y="21336"/>
                    <a:pt x="311150" y="21336"/>
                    <a:pt x="311150" y="21336"/>
                  </a:cubicBezTo>
                  <a:cubicBezTo>
                    <a:pt x="300609" y="21336"/>
                    <a:pt x="300609" y="21336"/>
                    <a:pt x="300609" y="21336"/>
                  </a:cubicBezTo>
                  <a:cubicBezTo>
                    <a:pt x="411353" y="384175"/>
                    <a:pt x="516890" y="736346"/>
                    <a:pt x="622300" y="1088517"/>
                  </a:cubicBezTo>
                  <a:cubicBezTo>
                    <a:pt x="632841" y="1088517"/>
                    <a:pt x="632841" y="1088517"/>
                    <a:pt x="632841" y="1088517"/>
                  </a:cubicBezTo>
                  <a:cubicBezTo>
                    <a:pt x="627507" y="1077849"/>
                    <a:pt x="627507" y="1077849"/>
                    <a:pt x="627507" y="1077849"/>
                  </a:cubicBezTo>
                  <a:cubicBezTo>
                    <a:pt x="622173" y="1083183"/>
                    <a:pt x="622173" y="1083183"/>
                    <a:pt x="622173" y="1083183"/>
                  </a:cubicBezTo>
                  <a:cubicBezTo>
                    <a:pt x="627507" y="1088517"/>
                    <a:pt x="627507" y="1088517"/>
                    <a:pt x="627507" y="1088517"/>
                  </a:cubicBezTo>
                  <a:cubicBezTo>
                    <a:pt x="638048" y="1083183"/>
                    <a:pt x="638048" y="1083183"/>
                    <a:pt x="638048" y="1083183"/>
                  </a:cubicBezTo>
                  <a:cubicBezTo>
                    <a:pt x="432435" y="843026"/>
                    <a:pt x="226822" y="608203"/>
                    <a:pt x="21082" y="362839"/>
                  </a:cubicBezTo>
                  <a:cubicBezTo>
                    <a:pt x="15748" y="373507"/>
                    <a:pt x="15748" y="373507"/>
                    <a:pt x="15748" y="373507"/>
                  </a:cubicBezTo>
                  <a:cubicBezTo>
                    <a:pt x="21082" y="378841"/>
                    <a:pt x="21082" y="378841"/>
                    <a:pt x="21082" y="378841"/>
                  </a:cubicBezTo>
                  <a:cubicBezTo>
                    <a:pt x="15748" y="373507"/>
                    <a:pt x="15748" y="373507"/>
                    <a:pt x="15748" y="373507"/>
                  </a:cubicBezTo>
                  <a:cubicBezTo>
                    <a:pt x="5207" y="378841"/>
                    <a:pt x="5207" y="378841"/>
                    <a:pt x="5207" y="378841"/>
                  </a:cubicBezTo>
                  <a:cubicBezTo>
                    <a:pt x="210947" y="618998"/>
                    <a:pt x="416687" y="859028"/>
                    <a:pt x="622300" y="1099185"/>
                  </a:cubicBezTo>
                  <a:cubicBezTo>
                    <a:pt x="627634" y="1104519"/>
                    <a:pt x="627634" y="1104519"/>
                    <a:pt x="627634" y="1104519"/>
                  </a:cubicBezTo>
                  <a:cubicBezTo>
                    <a:pt x="638175" y="1099185"/>
                    <a:pt x="638175" y="1099185"/>
                    <a:pt x="638175" y="1099185"/>
                  </a:cubicBezTo>
                  <a:cubicBezTo>
                    <a:pt x="648716" y="1093851"/>
                    <a:pt x="648716" y="1093851"/>
                    <a:pt x="648716" y="1093851"/>
                  </a:cubicBezTo>
                  <a:cubicBezTo>
                    <a:pt x="643382" y="1083183"/>
                    <a:pt x="643382" y="1083183"/>
                    <a:pt x="643382" y="1083183"/>
                  </a:cubicBezTo>
                  <a:cubicBezTo>
                    <a:pt x="537972" y="731012"/>
                    <a:pt x="427228" y="378841"/>
                    <a:pt x="321691" y="16002"/>
                  </a:cubicBezTo>
                  <a:cubicBezTo>
                    <a:pt x="316484" y="0"/>
                    <a:pt x="316484" y="0"/>
                    <a:pt x="316484" y="0"/>
                  </a:cubicBezTo>
                  <a:cubicBezTo>
                    <a:pt x="300609" y="10668"/>
                    <a:pt x="300609" y="10668"/>
                    <a:pt x="300609" y="10668"/>
                  </a:cubicBezTo>
                  <a:cubicBezTo>
                    <a:pt x="200406" y="133350"/>
                    <a:pt x="105537" y="245491"/>
                    <a:pt x="5334" y="362839"/>
                  </a:cubicBezTo>
                  <a:cubicBezTo>
                    <a:pt x="0" y="373507"/>
                    <a:pt x="0" y="373507"/>
                    <a:pt x="0" y="373507"/>
                  </a:cubicBezTo>
                  <a:cubicBezTo>
                    <a:pt x="5334" y="378841"/>
                    <a:pt x="5334" y="378841"/>
                    <a:pt x="5334" y="378841"/>
                  </a:cubicBezTo>
                  <a:lnTo>
                    <a:pt x="15875" y="373507"/>
                  </a:lnTo>
                  <a:close/>
                </a:path>
              </a:pathLst>
            </a:custGeom>
            <a:solidFill>
              <a:srgbClr val="0E0E0B"/>
            </a:solidFill>
          </p:spPr>
        </p:sp>
      </p:grpSp>
      <p:grpSp>
        <p:nvGrpSpPr>
          <p:cNvPr id="258" name="Group 258"/>
          <p:cNvGrpSpPr/>
          <p:nvPr/>
        </p:nvGrpSpPr>
        <p:grpSpPr>
          <a:xfrm>
            <a:off x="6345000" y="8687520"/>
            <a:ext cx="775980" cy="184140"/>
            <a:chOff x="0" y="0"/>
            <a:chExt cx="1034640" cy="245520"/>
          </a:xfrm>
        </p:grpSpPr>
        <p:sp>
          <p:nvSpPr>
            <p:cNvPr id="259" name="Freeform 259"/>
            <p:cNvSpPr/>
            <p:nvPr/>
          </p:nvSpPr>
          <p:spPr>
            <a:xfrm>
              <a:off x="0" y="0"/>
              <a:ext cx="1034796" cy="245491"/>
            </a:xfrm>
            <a:custGeom>
              <a:avLst/>
              <a:gdLst/>
              <a:ahLst/>
              <a:cxnLst/>
              <a:rect l="l" t="t" r="r" b="b"/>
              <a:pathLst>
                <a:path w="1034796" h="245491">
                  <a:moveTo>
                    <a:pt x="0" y="20955"/>
                  </a:moveTo>
                  <a:cubicBezTo>
                    <a:pt x="192405" y="15621"/>
                    <a:pt x="374396" y="10414"/>
                    <a:pt x="561467" y="5207"/>
                  </a:cubicBezTo>
                  <a:cubicBezTo>
                    <a:pt x="639445" y="5207"/>
                    <a:pt x="717550" y="5207"/>
                    <a:pt x="795528" y="0"/>
                  </a:cubicBezTo>
                  <a:cubicBezTo>
                    <a:pt x="805942" y="0"/>
                    <a:pt x="821563" y="5207"/>
                    <a:pt x="831977" y="10414"/>
                  </a:cubicBezTo>
                  <a:cubicBezTo>
                    <a:pt x="899541" y="83566"/>
                    <a:pt x="967105" y="151511"/>
                    <a:pt x="1034796" y="224536"/>
                  </a:cubicBezTo>
                  <a:cubicBezTo>
                    <a:pt x="1034796" y="224536"/>
                    <a:pt x="1024382" y="224536"/>
                    <a:pt x="1019175" y="224536"/>
                  </a:cubicBezTo>
                  <a:cubicBezTo>
                    <a:pt x="743585" y="234950"/>
                    <a:pt x="473202" y="240157"/>
                    <a:pt x="197739" y="245491"/>
                  </a:cubicBezTo>
                  <a:cubicBezTo>
                    <a:pt x="187325" y="245491"/>
                    <a:pt x="166497" y="240284"/>
                    <a:pt x="156083" y="229870"/>
                  </a:cubicBezTo>
                  <a:cubicBezTo>
                    <a:pt x="104013" y="161925"/>
                    <a:pt x="51943" y="93980"/>
                    <a:pt x="0" y="20955"/>
                  </a:cubicBezTo>
                  <a:close/>
                </a:path>
              </a:pathLst>
            </a:custGeom>
            <a:solidFill>
              <a:srgbClr val="FFFFFF"/>
            </a:solidFill>
          </p:spPr>
        </p:sp>
      </p:grpSp>
      <p:grpSp>
        <p:nvGrpSpPr>
          <p:cNvPr id="260" name="Group 260"/>
          <p:cNvGrpSpPr/>
          <p:nvPr/>
        </p:nvGrpSpPr>
        <p:grpSpPr>
          <a:xfrm>
            <a:off x="6319080" y="8674560"/>
            <a:ext cx="828360" cy="210600"/>
            <a:chOff x="0" y="0"/>
            <a:chExt cx="1104480" cy="280800"/>
          </a:xfrm>
        </p:grpSpPr>
        <p:sp>
          <p:nvSpPr>
            <p:cNvPr id="261" name="Freeform 261"/>
            <p:cNvSpPr/>
            <p:nvPr/>
          </p:nvSpPr>
          <p:spPr>
            <a:xfrm>
              <a:off x="0" y="0"/>
              <a:ext cx="1104392" cy="280797"/>
            </a:xfrm>
            <a:custGeom>
              <a:avLst/>
              <a:gdLst/>
              <a:ahLst/>
              <a:cxnLst/>
              <a:rect l="l" t="t" r="r" b="b"/>
              <a:pathLst>
                <a:path w="1104392" h="280797">
                  <a:moveTo>
                    <a:pt x="21336" y="33020"/>
                  </a:moveTo>
                  <a:cubicBezTo>
                    <a:pt x="21336" y="44069"/>
                    <a:pt x="21336" y="44069"/>
                    <a:pt x="21336" y="44069"/>
                  </a:cubicBezTo>
                  <a:cubicBezTo>
                    <a:pt x="218694" y="38608"/>
                    <a:pt x="405511" y="33020"/>
                    <a:pt x="597535" y="27559"/>
                  </a:cubicBezTo>
                  <a:cubicBezTo>
                    <a:pt x="677545" y="27559"/>
                    <a:pt x="757555" y="27559"/>
                    <a:pt x="837692" y="22098"/>
                  </a:cubicBezTo>
                  <a:cubicBezTo>
                    <a:pt x="843026" y="22098"/>
                    <a:pt x="848360" y="22098"/>
                    <a:pt x="853694" y="27559"/>
                  </a:cubicBezTo>
                  <a:cubicBezTo>
                    <a:pt x="859028" y="27559"/>
                    <a:pt x="864362" y="27559"/>
                    <a:pt x="864362" y="27559"/>
                  </a:cubicBezTo>
                  <a:cubicBezTo>
                    <a:pt x="939038" y="104648"/>
                    <a:pt x="1008380" y="181737"/>
                    <a:pt x="1077849" y="253238"/>
                  </a:cubicBezTo>
                  <a:cubicBezTo>
                    <a:pt x="1083183" y="247777"/>
                    <a:pt x="1083183" y="247777"/>
                    <a:pt x="1083183" y="247777"/>
                  </a:cubicBezTo>
                  <a:cubicBezTo>
                    <a:pt x="1083183" y="236728"/>
                    <a:pt x="1083183" y="236728"/>
                    <a:pt x="1083183" y="236728"/>
                  </a:cubicBezTo>
                  <a:cubicBezTo>
                    <a:pt x="1083183" y="236728"/>
                    <a:pt x="1077849" y="236728"/>
                    <a:pt x="1077849" y="236728"/>
                  </a:cubicBezTo>
                  <a:cubicBezTo>
                    <a:pt x="1072515" y="236728"/>
                    <a:pt x="1067181" y="236728"/>
                    <a:pt x="1067181" y="236728"/>
                  </a:cubicBezTo>
                  <a:cubicBezTo>
                    <a:pt x="784352" y="247777"/>
                    <a:pt x="506984" y="253238"/>
                    <a:pt x="224155" y="258699"/>
                  </a:cubicBezTo>
                  <a:cubicBezTo>
                    <a:pt x="218821" y="258699"/>
                    <a:pt x="213487" y="258699"/>
                    <a:pt x="208153" y="253238"/>
                  </a:cubicBezTo>
                  <a:cubicBezTo>
                    <a:pt x="197485" y="253238"/>
                    <a:pt x="192151" y="247777"/>
                    <a:pt x="192151" y="247777"/>
                  </a:cubicBezTo>
                  <a:cubicBezTo>
                    <a:pt x="138684" y="176149"/>
                    <a:pt x="85344" y="104648"/>
                    <a:pt x="26670" y="21971"/>
                  </a:cubicBezTo>
                  <a:cubicBezTo>
                    <a:pt x="21336" y="33020"/>
                    <a:pt x="21336" y="33020"/>
                    <a:pt x="21336" y="33020"/>
                  </a:cubicBezTo>
                  <a:cubicBezTo>
                    <a:pt x="21336" y="44069"/>
                    <a:pt x="21336" y="44069"/>
                    <a:pt x="21336" y="44069"/>
                  </a:cubicBezTo>
                  <a:cubicBezTo>
                    <a:pt x="21336" y="33020"/>
                    <a:pt x="21336" y="33020"/>
                    <a:pt x="21336" y="33020"/>
                  </a:cubicBezTo>
                  <a:cubicBezTo>
                    <a:pt x="10668" y="38481"/>
                    <a:pt x="10668" y="38481"/>
                    <a:pt x="10668" y="38481"/>
                  </a:cubicBezTo>
                  <a:cubicBezTo>
                    <a:pt x="69342" y="115570"/>
                    <a:pt x="122682" y="187198"/>
                    <a:pt x="176022" y="258826"/>
                  </a:cubicBezTo>
                  <a:cubicBezTo>
                    <a:pt x="181356" y="269875"/>
                    <a:pt x="186690" y="269875"/>
                    <a:pt x="197358" y="275336"/>
                  </a:cubicBezTo>
                  <a:cubicBezTo>
                    <a:pt x="208026" y="280797"/>
                    <a:pt x="213360" y="280797"/>
                    <a:pt x="224028" y="280797"/>
                  </a:cubicBezTo>
                  <a:cubicBezTo>
                    <a:pt x="506857" y="275336"/>
                    <a:pt x="784225" y="269748"/>
                    <a:pt x="1067054" y="258826"/>
                  </a:cubicBezTo>
                  <a:cubicBezTo>
                    <a:pt x="1072388" y="258826"/>
                    <a:pt x="1072388" y="258826"/>
                    <a:pt x="1077722" y="258826"/>
                  </a:cubicBezTo>
                  <a:cubicBezTo>
                    <a:pt x="1083056" y="258826"/>
                    <a:pt x="1083056" y="258826"/>
                    <a:pt x="1088390" y="258826"/>
                  </a:cubicBezTo>
                  <a:cubicBezTo>
                    <a:pt x="1104392" y="253365"/>
                    <a:pt x="1104392" y="253365"/>
                    <a:pt x="1104392" y="253365"/>
                  </a:cubicBezTo>
                  <a:cubicBezTo>
                    <a:pt x="1093724" y="242316"/>
                    <a:pt x="1093724" y="242316"/>
                    <a:pt x="1093724" y="242316"/>
                  </a:cubicBezTo>
                  <a:cubicBezTo>
                    <a:pt x="1024382" y="165227"/>
                    <a:pt x="955040" y="88138"/>
                    <a:pt x="880364" y="16510"/>
                  </a:cubicBezTo>
                  <a:cubicBezTo>
                    <a:pt x="875030" y="5461"/>
                    <a:pt x="864362" y="5461"/>
                    <a:pt x="859028" y="5461"/>
                  </a:cubicBezTo>
                  <a:cubicBezTo>
                    <a:pt x="853694" y="0"/>
                    <a:pt x="843026" y="0"/>
                    <a:pt x="837692" y="0"/>
                  </a:cubicBezTo>
                  <a:cubicBezTo>
                    <a:pt x="757682" y="5461"/>
                    <a:pt x="677672" y="5461"/>
                    <a:pt x="597535" y="5461"/>
                  </a:cubicBezTo>
                  <a:cubicBezTo>
                    <a:pt x="405511" y="10922"/>
                    <a:pt x="218694" y="16510"/>
                    <a:pt x="16002" y="21971"/>
                  </a:cubicBezTo>
                  <a:cubicBezTo>
                    <a:pt x="0" y="21971"/>
                    <a:pt x="0" y="21971"/>
                    <a:pt x="0" y="21971"/>
                  </a:cubicBezTo>
                  <a:cubicBezTo>
                    <a:pt x="10668" y="38481"/>
                    <a:pt x="10668" y="38481"/>
                    <a:pt x="10668" y="38481"/>
                  </a:cubicBezTo>
                  <a:lnTo>
                    <a:pt x="21336" y="33020"/>
                  </a:lnTo>
                  <a:close/>
                </a:path>
              </a:pathLst>
            </a:custGeom>
            <a:solidFill>
              <a:srgbClr val="0E0E0B"/>
            </a:solidFill>
          </p:spPr>
        </p:sp>
      </p:grpSp>
      <p:grpSp>
        <p:nvGrpSpPr>
          <p:cNvPr id="262" name="Group 262"/>
          <p:cNvGrpSpPr/>
          <p:nvPr/>
        </p:nvGrpSpPr>
        <p:grpSpPr>
          <a:xfrm>
            <a:off x="3465180" y="8029800"/>
            <a:ext cx="368280" cy="525960"/>
            <a:chOff x="0" y="0"/>
            <a:chExt cx="491040" cy="701280"/>
          </a:xfrm>
        </p:grpSpPr>
        <p:sp>
          <p:nvSpPr>
            <p:cNvPr id="263" name="Freeform 263"/>
            <p:cNvSpPr/>
            <p:nvPr/>
          </p:nvSpPr>
          <p:spPr>
            <a:xfrm>
              <a:off x="0" y="0"/>
              <a:ext cx="490982" cy="701421"/>
            </a:xfrm>
            <a:custGeom>
              <a:avLst/>
              <a:gdLst/>
              <a:ahLst/>
              <a:cxnLst/>
              <a:rect l="l" t="t" r="r" b="b"/>
              <a:pathLst>
                <a:path w="490982" h="701421">
                  <a:moveTo>
                    <a:pt x="116205" y="143383"/>
                  </a:moveTo>
                  <a:cubicBezTo>
                    <a:pt x="126746" y="143383"/>
                    <a:pt x="137287" y="143383"/>
                    <a:pt x="147828" y="138049"/>
                  </a:cubicBezTo>
                  <a:cubicBezTo>
                    <a:pt x="227076" y="95631"/>
                    <a:pt x="306197" y="47752"/>
                    <a:pt x="380111" y="0"/>
                  </a:cubicBezTo>
                  <a:cubicBezTo>
                    <a:pt x="390652" y="42545"/>
                    <a:pt x="401193" y="84963"/>
                    <a:pt x="411734" y="132842"/>
                  </a:cubicBezTo>
                  <a:cubicBezTo>
                    <a:pt x="401193" y="143510"/>
                    <a:pt x="385318" y="159385"/>
                    <a:pt x="369443" y="175387"/>
                  </a:cubicBezTo>
                  <a:cubicBezTo>
                    <a:pt x="374777" y="180721"/>
                    <a:pt x="374777" y="180721"/>
                    <a:pt x="374777" y="186055"/>
                  </a:cubicBezTo>
                  <a:cubicBezTo>
                    <a:pt x="385318" y="180721"/>
                    <a:pt x="395859" y="175387"/>
                    <a:pt x="411734" y="170180"/>
                  </a:cubicBezTo>
                  <a:cubicBezTo>
                    <a:pt x="438150" y="345440"/>
                    <a:pt x="464566" y="515493"/>
                    <a:pt x="490982" y="701421"/>
                  </a:cubicBezTo>
                  <a:cubicBezTo>
                    <a:pt x="348488" y="626872"/>
                    <a:pt x="211201" y="557784"/>
                    <a:pt x="68580" y="488823"/>
                  </a:cubicBezTo>
                  <a:cubicBezTo>
                    <a:pt x="147828" y="414401"/>
                    <a:pt x="300990" y="260350"/>
                    <a:pt x="374904" y="185928"/>
                  </a:cubicBezTo>
                  <a:cubicBezTo>
                    <a:pt x="374904" y="180594"/>
                    <a:pt x="374904" y="180594"/>
                    <a:pt x="369570" y="175260"/>
                  </a:cubicBezTo>
                  <a:cubicBezTo>
                    <a:pt x="359029" y="180594"/>
                    <a:pt x="269240" y="265557"/>
                    <a:pt x="264033" y="276225"/>
                  </a:cubicBezTo>
                  <a:cubicBezTo>
                    <a:pt x="227076" y="308102"/>
                    <a:pt x="195453" y="339979"/>
                    <a:pt x="163703" y="377190"/>
                  </a:cubicBezTo>
                  <a:cubicBezTo>
                    <a:pt x="126746" y="409067"/>
                    <a:pt x="95123" y="440944"/>
                    <a:pt x="58166" y="467487"/>
                  </a:cubicBezTo>
                  <a:cubicBezTo>
                    <a:pt x="42291" y="483362"/>
                    <a:pt x="21209" y="472821"/>
                    <a:pt x="21209" y="451612"/>
                  </a:cubicBezTo>
                  <a:cubicBezTo>
                    <a:pt x="10541" y="382524"/>
                    <a:pt x="5334" y="308102"/>
                    <a:pt x="0" y="233807"/>
                  </a:cubicBezTo>
                  <a:cubicBezTo>
                    <a:pt x="0" y="228473"/>
                    <a:pt x="10541" y="217932"/>
                    <a:pt x="21082" y="212598"/>
                  </a:cubicBezTo>
                  <a:cubicBezTo>
                    <a:pt x="52705" y="191389"/>
                    <a:pt x="84455" y="170053"/>
                    <a:pt x="116078" y="143510"/>
                  </a:cubicBezTo>
                  <a:close/>
                </a:path>
              </a:pathLst>
            </a:custGeom>
            <a:solidFill>
              <a:srgbClr val="FFFFFF"/>
            </a:solidFill>
          </p:spPr>
        </p:sp>
      </p:grpSp>
      <p:grpSp>
        <p:nvGrpSpPr>
          <p:cNvPr id="264" name="Group 264"/>
          <p:cNvGrpSpPr/>
          <p:nvPr/>
        </p:nvGrpSpPr>
        <p:grpSpPr>
          <a:xfrm>
            <a:off x="3451680" y="8029800"/>
            <a:ext cx="394740" cy="539460"/>
            <a:chOff x="0" y="0"/>
            <a:chExt cx="526320" cy="719280"/>
          </a:xfrm>
        </p:grpSpPr>
        <p:sp>
          <p:nvSpPr>
            <p:cNvPr id="265" name="Freeform 265"/>
            <p:cNvSpPr/>
            <p:nvPr/>
          </p:nvSpPr>
          <p:spPr>
            <a:xfrm>
              <a:off x="0" y="127"/>
              <a:ext cx="526161" cy="719201"/>
            </a:xfrm>
            <a:custGeom>
              <a:avLst/>
              <a:gdLst/>
              <a:ahLst/>
              <a:cxnLst/>
              <a:rect l="l" t="t" r="r" b="b"/>
              <a:pathLst>
                <a:path w="526161" h="719201">
                  <a:moveTo>
                    <a:pt x="128905" y="156210"/>
                  </a:moveTo>
                  <a:cubicBezTo>
                    <a:pt x="128905" y="166624"/>
                    <a:pt x="128905" y="166624"/>
                    <a:pt x="128905" y="166624"/>
                  </a:cubicBezTo>
                  <a:cubicBezTo>
                    <a:pt x="139700" y="166624"/>
                    <a:pt x="150368" y="166624"/>
                    <a:pt x="166497" y="161417"/>
                  </a:cubicBezTo>
                  <a:cubicBezTo>
                    <a:pt x="247015" y="114554"/>
                    <a:pt x="327660" y="67691"/>
                    <a:pt x="402844" y="25908"/>
                  </a:cubicBezTo>
                  <a:cubicBezTo>
                    <a:pt x="397510" y="15494"/>
                    <a:pt x="397510" y="15494"/>
                    <a:pt x="397510" y="15494"/>
                  </a:cubicBezTo>
                  <a:cubicBezTo>
                    <a:pt x="392176" y="20701"/>
                    <a:pt x="392176" y="20701"/>
                    <a:pt x="392176" y="20701"/>
                  </a:cubicBezTo>
                  <a:cubicBezTo>
                    <a:pt x="397510" y="57150"/>
                    <a:pt x="408305" y="104140"/>
                    <a:pt x="418973" y="145796"/>
                  </a:cubicBezTo>
                  <a:cubicBezTo>
                    <a:pt x="429768" y="145796"/>
                    <a:pt x="429768" y="145796"/>
                    <a:pt x="429768" y="145796"/>
                  </a:cubicBezTo>
                  <a:cubicBezTo>
                    <a:pt x="424434" y="135382"/>
                    <a:pt x="424434" y="135382"/>
                    <a:pt x="424434" y="135382"/>
                  </a:cubicBezTo>
                  <a:cubicBezTo>
                    <a:pt x="408305" y="151003"/>
                    <a:pt x="397637" y="166624"/>
                    <a:pt x="381508" y="182245"/>
                  </a:cubicBezTo>
                  <a:cubicBezTo>
                    <a:pt x="370713" y="187452"/>
                    <a:pt x="370713" y="187452"/>
                    <a:pt x="370713" y="187452"/>
                  </a:cubicBezTo>
                  <a:cubicBezTo>
                    <a:pt x="381508" y="192659"/>
                    <a:pt x="381508" y="192659"/>
                    <a:pt x="381508" y="192659"/>
                  </a:cubicBezTo>
                  <a:cubicBezTo>
                    <a:pt x="381508" y="197866"/>
                    <a:pt x="386842" y="203073"/>
                    <a:pt x="386842" y="203073"/>
                  </a:cubicBezTo>
                  <a:cubicBezTo>
                    <a:pt x="392176" y="208280"/>
                    <a:pt x="392176" y="208280"/>
                    <a:pt x="392176" y="208280"/>
                  </a:cubicBezTo>
                  <a:cubicBezTo>
                    <a:pt x="397510" y="208280"/>
                    <a:pt x="397510" y="208280"/>
                    <a:pt x="397510" y="208280"/>
                  </a:cubicBezTo>
                  <a:cubicBezTo>
                    <a:pt x="408305" y="203073"/>
                    <a:pt x="418973" y="197866"/>
                    <a:pt x="435102" y="187452"/>
                  </a:cubicBezTo>
                  <a:cubicBezTo>
                    <a:pt x="429768" y="182245"/>
                    <a:pt x="429768" y="182245"/>
                    <a:pt x="429768" y="182245"/>
                  </a:cubicBezTo>
                  <a:cubicBezTo>
                    <a:pt x="418973" y="182245"/>
                    <a:pt x="418973" y="182245"/>
                    <a:pt x="418973" y="182245"/>
                  </a:cubicBezTo>
                  <a:cubicBezTo>
                    <a:pt x="445770" y="354203"/>
                    <a:pt x="472694" y="526288"/>
                    <a:pt x="499491" y="703453"/>
                  </a:cubicBezTo>
                  <a:cubicBezTo>
                    <a:pt x="510286" y="703453"/>
                    <a:pt x="510286" y="703453"/>
                    <a:pt x="510286" y="703453"/>
                  </a:cubicBezTo>
                  <a:cubicBezTo>
                    <a:pt x="515620" y="693039"/>
                    <a:pt x="515620" y="693039"/>
                    <a:pt x="515620" y="693039"/>
                  </a:cubicBezTo>
                  <a:cubicBezTo>
                    <a:pt x="370586" y="620141"/>
                    <a:pt x="230886" y="557530"/>
                    <a:pt x="85979" y="484632"/>
                  </a:cubicBezTo>
                  <a:cubicBezTo>
                    <a:pt x="80645" y="495046"/>
                    <a:pt x="80645" y="495046"/>
                    <a:pt x="80645" y="495046"/>
                  </a:cubicBezTo>
                  <a:cubicBezTo>
                    <a:pt x="85979" y="505460"/>
                    <a:pt x="85979" y="505460"/>
                    <a:pt x="85979" y="505460"/>
                  </a:cubicBezTo>
                  <a:cubicBezTo>
                    <a:pt x="166497" y="427228"/>
                    <a:pt x="322326" y="276098"/>
                    <a:pt x="402844" y="203200"/>
                  </a:cubicBezTo>
                  <a:cubicBezTo>
                    <a:pt x="408178" y="197993"/>
                    <a:pt x="408178" y="197993"/>
                    <a:pt x="408178" y="197993"/>
                  </a:cubicBezTo>
                  <a:cubicBezTo>
                    <a:pt x="402844" y="187579"/>
                    <a:pt x="402844" y="187579"/>
                    <a:pt x="402844" y="187579"/>
                  </a:cubicBezTo>
                  <a:cubicBezTo>
                    <a:pt x="397510" y="187579"/>
                    <a:pt x="397510" y="182372"/>
                    <a:pt x="397510" y="182372"/>
                  </a:cubicBezTo>
                  <a:cubicBezTo>
                    <a:pt x="392176" y="177165"/>
                    <a:pt x="392176" y="177165"/>
                    <a:pt x="392176" y="177165"/>
                  </a:cubicBezTo>
                  <a:cubicBezTo>
                    <a:pt x="381381" y="177165"/>
                    <a:pt x="381381" y="177165"/>
                    <a:pt x="381381" y="177165"/>
                  </a:cubicBezTo>
                  <a:cubicBezTo>
                    <a:pt x="381381" y="182372"/>
                    <a:pt x="376047" y="182372"/>
                    <a:pt x="370586" y="187579"/>
                  </a:cubicBezTo>
                  <a:cubicBezTo>
                    <a:pt x="359791" y="197993"/>
                    <a:pt x="338328" y="218821"/>
                    <a:pt x="316865" y="234442"/>
                  </a:cubicBezTo>
                  <a:cubicBezTo>
                    <a:pt x="295402" y="255270"/>
                    <a:pt x="273939" y="276098"/>
                    <a:pt x="268478" y="276098"/>
                  </a:cubicBezTo>
                  <a:cubicBezTo>
                    <a:pt x="236220" y="312547"/>
                    <a:pt x="204089" y="343916"/>
                    <a:pt x="166497" y="375158"/>
                  </a:cubicBezTo>
                  <a:cubicBezTo>
                    <a:pt x="134239" y="406400"/>
                    <a:pt x="96647" y="437642"/>
                    <a:pt x="64516" y="469011"/>
                  </a:cubicBezTo>
                  <a:cubicBezTo>
                    <a:pt x="59182" y="469011"/>
                    <a:pt x="59182" y="474218"/>
                    <a:pt x="53721" y="474218"/>
                  </a:cubicBezTo>
                  <a:cubicBezTo>
                    <a:pt x="53721" y="474218"/>
                    <a:pt x="48387" y="469011"/>
                    <a:pt x="48387" y="469011"/>
                  </a:cubicBezTo>
                  <a:cubicBezTo>
                    <a:pt x="43053" y="469011"/>
                    <a:pt x="43053" y="463804"/>
                    <a:pt x="43053" y="458597"/>
                  </a:cubicBezTo>
                  <a:cubicBezTo>
                    <a:pt x="32258" y="390779"/>
                    <a:pt x="26924" y="317881"/>
                    <a:pt x="21590" y="244856"/>
                  </a:cubicBezTo>
                  <a:cubicBezTo>
                    <a:pt x="16256" y="244856"/>
                    <a:pt x="16256" y="244856"/>
                    <a:pt x="16256" y="244856"/>
                  </a:cubicBezTo>
                  <a:cubicBezTo>
                    <a:pt x="21590" y="244856"/>
                    <a:pt x="21590" y="244856"/>
                    <a:pt x="21590" y="244856"/>
                  </a:cubicBezTo>
                  <a:cubicBezTo>
                    <a:pt x="16256" y="244856"/>
                    <a:pt x="16256" y="244856"/>
                    <a:pt x="16256" y="244856"/>
                  </a:cubicBezTo>
                  <a:cubicBezTo>
                    <a:pt x="21590" y="244856"/>
                    <a:pt x="21590" y="244856"/>
                    <a:pt x="21590" y="244856"/>
                  </a:cubicBezTo>
                  <a:cubicBezTo>
                    <a:pt x="21590" y="244856"/>
                    <a:pt x="21590" y="244856"/>
                    <a:pt x="26924" y="239649"/>
                  </a:cubicBezTo>
                  <a:cubicBezTo>
                    <a:pt x="32258" y="239649"/>
                    <a:pt x="32258" y="234442"/>
                    <a:pt x="37719" y="234442"/>
                  </a:cubicBezTo>
                  <a:cubicBezTo>
                    <a:pt x="69977" y="208407"/>
                    <a:pt x="102108" y="187579"/>
                    <a:pt x="134366" y="166624"/>
                  </a:cubicBezTo>
                  <a:cubicBezTo>
                    <a:pt x="129032" y="156210"/>
                    <a:pt x="129032" y="156210"/>
                    <a:pt x="129032" y="156210"/>
                  </a:cubicBezTo>
                  <a:cubicBezTo>
                    <a:pt x="123698" y="151003"/>
                    <a:pt x="123698" y="151003"/>
                    <a:pt x="123698" y="151003"/>
                  </a:cubicBezTo>
                  <a:cubicBezTo>
                    <a:pt x="118364" y="151003"/>
                    <a:pt x="118364" y="151003"/>
                    <a:pt x="118364" y="151003"/>
                  </a:cubicBezTo>
                  <a:cubicBezTo>
                    <a:pt x="86106" y="177038"/>
                    <a:pt x="86106" y="177038"/>
                    <a:pt x="86106" y="177038"/>
                  </a:cubicBezTo>
                  <a:cubicBezTo>
                    <a:pt x="129032" y="166624"/>
                    <a:pt x="129032" y="166624"/>
                    <a:pt x="129032" y="166624"/>
                  </a:cubicBezTo>
                  <a:cubicBezTo>
                    <a:pt x="129032" y="156210"/>
                    <a:pt x="129032" y="156210"/>
                    <a:pt x="129032" y="156210"/>
                  </a:cubicBezTo>
                  <a:cubicBezTo>
                    <a:pt x="134366" y="166624"/>
                    <a:pt x="134366" y="166624"/>
                    <a:pt x="134366" y="166624"/>
                  </a:cubicBezTo>
                  <a:cubicBezTo>
                    <a:pt x="123571" y="151003"/>
                    <a:pt x="123571" y="151003"/>
                    <a:pt x="123571" y="151003"/>
                  </a:cubicBezTo>
                  <a:cubicBezTo>
                    <a:pt x="91313" y="171831"/>
                    <a:pt x="59182" y="192659"/>
                    <a:pt x="26924" y="213487"/>
                  </a:cubicBezTo>
                  <a:cubicBezTo>
                    <a:pt x="21590" y="218694"/>
                    <a:pt x="16129" y="223901"/>
                    <a:pt x="10795" y="229108"/>
                  </a:cubicBezTo>
                  <a:cubicBezTo>
                    <a:pt x="5461" y="229108"/>
                    <a:pt x="5461" y="234315"/>
                    <a:pt x="5461" y="234315"/>
                  </a:cubicBezTo>
                  <a:cubicBezTo>
                    <a:pt x="127" y="239522"/>
                    <a:pt x="127" y="239522"/>
                    <a:pt x="127" y="244729"/>
                  </a:cubicBezTo>
                  <a:cubicBezTo>
                    <a:pt x="127" y="249936"/>
                    <a:pt x="127" y="249936"/>
                    <a:pt x="127" y="249936"/>
                  </a:cubicBezTo>
                  <a:cubicBezTo>
                    <a:pt x="10922" y="244729"/>
                    <a:pt x="10922" y="244729"/>
                    <a:pt x="10922" y="244729"/>
                  </a:cubicBezTo>
                  <a:cubicBezTo>
                    <a:pt x="0" y="250063"/>
                    <a:pt x="0" y="250063"/>
                    <a:pt x="0" y="250063"/>
                  </a:cubicBezTo>
                  <a:cubicBezTo>
                    <a:pt x="5334" y="317754"/>
                    <a:pt x="10795" y="390779"/>
                    <a:pt x="21463" y="463804"/>
                  </a:cubicBezTo>
                  <a:cubicBezTo>
                    <a:pt x="21463" y="469011"/>
                    <a:pt x="26797" y="479425"/>
                    <a:pt x="32258" y="484632"/>
                  </a:cubicBezTo>
                  <a:cubicBezTo>
                    <a:pt x="37719" y="489839"/>
                    <a:pt x="48387" y="495046"/>
                    <a:pt x="53721" y="495046"/>
                  </a:cubicBezTo>
                  <a:cubicBezTo>
                    <a:pt x="64516" y="495046"/>
                    <a:pt x="69850" y="489839"/>
                    <a:pt x="80518" y="484632"/>
                  </a:cubicBezTo>
                  <a:cubicBezTo>
                    <a:pt x="112776" y="453390"/>
                    <a:pt x="150368" y="422148"/>
                    <a:pt x="182499" y="390779"/>
                  </a:cubicBezTo>
                  <a:cubicBezTo>
                    <a:pt x="214630" y="359410"/>
                    <a:pt x="252349" y="322961"/>
                    <a:pt x="284480" y="291719"/>
                  </a:cubicBezTo>
                  <a:cubicBezTo>
                    <a:pt x="289814" y="286512"/>
                    <a:pt x="316738" y="265684"/>
                    <a:pt x="338201" y="244856"/>
                  </a:cubicBezTo>
                  <a:cubicBezTo>
                    <a:pt x="348996" y="234442"/>
                    <a:pt x="364998" y="218821"/>
                    <a:pt x="375793" y="213614"/>
                  </a:cubicBezTo>
                  <a:cubicBezTo>
                    <a:pt x="381127" y="208407"/>
                    <a:pt x="381127" y="203200"/>
                    <a:pt x="386588" y="203200"/>
                  </a:cubicBezTo>
                  <a:cubicBezTo>
                    <a:pt x="391922" y="197993"/>
                    <a:pt x="391922" y="197993"/>
                    <a:pt x="391922" y="197993"/>
                  </a:cubicBezTo>
                  <a:cubicBezTo>
                    <a:pt x="386588" y="187579"/>
                    <a:pt x="386588" y="187579"/>
                    <a:pt x="386588" y="187579"/>
                  </a:cubicBezTo>
                  <a:cubicBezTo>
                    <a:pt x="381254" y="192786"/>
                    <a:pt x="381254" y="192786"/>
                    <a:pt x="381254" y="192786"/>
                  </a:cubicBezTo>
                  <a:cubicBezTo>
                    <a:pt x="381254" y="197993"/>
                    <a:pt x="381254" y="197993"/>
                    <a:pt x="386588" y="203200"/>
                  </a:cubicBezTo>
                  <a:cubicBezTo>
                    <a:pt x="391922" y="197993"/>
                    <a:pt x="391922" y="197993"/>
                    <a:pt x="391922" y="197993"/>
                  </a:cubicBezTo>
                  <a:cubicBezTo>
                    <a:pt x="386588" y="187579"/>
                    <a:pt x="386588" y="187579"/>
                    <a:pt x="386588" y="187579"/>
                  </a:cubicBezTo>
                  <a:cubicBezTo>
                    <a:pt x="311404" y="260604"/>
                    <a:pt x="155702" y="411734"/>
                    <a:pt x="75057" y="489839"/>
                  </a:cubicBezTo>
                  <a:cubicBezTo>
                    <a:pt x="64262" y="500253"/>
                    <a:pt x="64262" y="500253"/>
                    <a:pt x="64262" y="500253"/>
                  </a:cubicBezTo>
                  <a:cubicBezTo>
                    <a:pt x="75057" y="505460"/>
                    <a:pt x="75057" y="505460"/>
                    <a:pt x="75057" y="505460"/>
                  </a:cubicBezTo>
                  <a:cubicBezTo>
                    <a:pt x="220091" y="573278"/>
                    <a:pt x="359664" y="640969"/>
                    <a:pt x="504698" y="708787"/>
                  </a:cubicBezTo>
                  <a:cubicBezTo>
                    <a:pt x="526161" y="719201"/>
                    <a:pt x="526161" y="719201"/>
                    <a:pt x="526161" y="719201"/>
                  </a:cubicBezTo>
                  <a:cubicBezTo>
                    <a:pt x="520827" y="698373"/>
                    <a:pt x="520827" y="698373"/>
                    <a:pt x="520827" y="698373"/>
                  </a:cubicBezTo>
                  <a:cubicBezTo>
                    <a:pt x="494030" y="521208"/>
                    <a:pt x="467106" y="349123"/>
                    <a:pt x="440309" y="177165"/>
                  </a:cubicBezTo>
                  <a:cubicBezTo>
                    <a:pt x="434975" y="166751"/>
                    <a:pt x="434975" y="166751"/>
                    <a:pt x="434975" y="166751"/>
                  </a:cubicBezTo>
                  <a:cubicBezTo>
                    <a:pt x="424180" y="171958"/>
                    <a:pt x="424180" y="171958"/>
                    <a:pt x="424180" y="171958"/>
                  </a:cubicBezTo>
                  <a:cubicBezTo>
                    <a:pt x="408051" y="177165"/>
                    <a:pt x="397383" y="182372"/>
                    <a:pt x="391922" y="187579"/>
                  </a:cubicBezTo>
                  <a:cubicBezTo>
                    <a:pt x="391922" y="197993"/>
                    <a:pt x="391922" y="197993"/>
                    <a:pt x="391922" y="197993"/>
                  </a:cubicBezTo>
                  <a:cubicBezTo>
                    <a:pt x="402717" y="187579"/>
                    <a:pt x="402717" y="187579"/>
                    <a:pt x="402717" y="187579"/>
                  </a:cubicBezTo>
                  <a:cubicBezTo>
                    <a:pt x="402717" y="187579"/>
                    <a:pt x="397383" y="182372"/>
                    <a:pt x="397383" y="182372"/>
                  </a:cubicBezTo>
                  <a:cubicBezTo>
                    <a:pt x="386588" y="187579"/>
                    <a:pt x="386588" y="187579"/>
                    <a:pt x="386588" y="187579"/>
                  </a:cubicBezTo>
                  <a:cubicBezTo>
                    <a:pt x="397383" y="197993"/>
                    <a:pt x="397383" y="197993"/>
                    <a:pt x="397383" y="197993"/>
                  </a:cubicBezTo>
                  <a:cubicBezTo>
                    <a:pt x="408178" y="182372"/>
                    <a:pt x="424180" y="161544"/>
                    <a:pt x="440309" y="151130"/>
                  </a:cubicBezTo>
                  <a:cubicBezTo>
                    <a:pt x="440309" y="145923"/>
                    <a:pt x="440309" y="145923"/>
                    <a:pt x="440309" y="145923"/>
                  </a:cubicBezTo>
                  <a:cubicBezTo>
                    <a:pt x="440309" y="140716"/>
                    <a:pt x="440309" y="140716"/>
                    <a:pt x="440309" y="140716"/>
                  </a:cubicBezTo>
                  <a:cubicBezTo>
                    <a:pt x="429514" y="99060"/>
                    <a:pt x="418846" y="52070"/>
                    <a:pt x="408051" y="15621"/>
                  </a:cubicBezTo>
                  <a:cubicBezTo>
                    <a:pt x="408051" y="0"/>
                    <a:pt x="408051" y="0"/>
                    <a:pt x="408051" y="0"/>
                  </a:cubicBezTo>
                  <a:cubicBezTo>
                    <a:pt x="391922" y="5207"/>
                    <a:pt x="391922" y="5207"/>
                    <a:pt x="391922" y="5207"/>
                  </a:cubicBezTo>
                  <a:cubicBezTo>
                    <a:pt x="316865" y="51943"/>
                    <a:pt x="236347" y="98933"/>
                    <a:pt x="155702" y="140589"/>
                  </a:cubicBezTo>
                  <a:cubicBezTo>
                    <a:pt x="150368" y="145796"/>
                    <a:pt x="139573" y="145796"/>
                    <a:pt x="123444" y="151003"/>
                  </a:cubicBezTo>
                  <a:cubicBezTo>
                    <a:pt x="128778" y="156210"/>
                    <a:pt x="128778" y="156210"/>
                    <a:pt x="128778" y="156210"/>
                  </a:cubicBezTo>
                  <a:cubicBezTo>
                    <a:pt x="134112" y="166624"/>
                    <a:pt x="134112" y="166624"/>
                    <a:pt x="134112" y="166624"/>
                  </a:cubicBezTo>
                  <a:lnTo>
                    <a:pt x="128778" y="156210"/>
                  </a:lnTo>
                  <a:close/>
                </a:path>
              </a:pathLst>
            </a:custGeom>
            <a:solidFill>
              <a:srgbClr val="0E0E0B"/>
            </a:solidFill>
          </p:spPr>
        </p:sp>
      </p:grpSp>
      <p:grpSp>
        <p:nvGrpSpPr>
          <p:cNvPr id="266" name="Group 266"/>
          <p:cNvGrpSpPr/>
          <p:nvPr/>
        </p:nvGrpSpPr>
        <p:grpSpPr>
          <a:xfrm>
            <a:off x="6489720" y="8871660"/>
            <a:ext cx="815400" cy="171180"/>
            <a:chOff x="0" y="0"/>
            <a:chExt cx="1087200" cy="228240"/>
          </a:xfrm>
        </p:grpSpPr>
        <p:sp>
          <p:nvSpPr>
            <p:cNvPr id="267" name="Freeform 267"/>
            <p:cNvSpPr/>
            <p:nvPr/>
          </p:nvSpPr>
          <p:spPr>
            <a:xfrm>
              <a:off x="0" y="0"/>
              <a:ext cx="1087247" cy="228346"/>
            </a:xfrm>
            <a:custGeom>
              <a:avLst/>
              <a:gdLst/>
              <a:ahLst/>
              <a:cxnLst/>
              <a:rect l="l" t="t" r="r" b="b"/>
              <a:pathLst>
                <a:path w="1087247" h="228346">
                  <a:moveTo>
                    <a:pt x="0" y="16256"/>
                  </a:moveTo>
                  <a:cubicBezTo>
                    <a:pt x="52578" y="16256"/>
                    <a:pt x="99822" y="21717"/>
                    <a:pt x="147066" y="16256"/>
                  </a:cubicBezTo>
                  <a:cubicBezTo>
                    <a:pt x="388620" y="10922"/>
                    <a:pt x="624967" y="5461"/>
                    <a:pt x="866648" y="0"/>
                  </a:cubicBezTo>
                  <a:cubicBezTo>
                    <a:pt x="871855" y="0"/>
                    <a:pt x="887603" y="0"/>
                    <a:pt x="892937" y="10922"/>
                  </a:cubicBezTo>
                  <a:cubicBezTo>
                    <a:pt x="955929" y="76073"/>
                    <a:pt x="1019048" y="146812"/>
                    <a:pt x="1087247" y="217424"/>
                  </a:cubicBezTo>
                  <a:cubicBezTo>
                    <a:pt x="1045210" y="217424"/>
                    <a:pt x="1003173" y="217424"/>
                    <a:pt x="961136" y="217424"/>
                  </a:cubicBezTo>
                  <a:cubicBezTo>
                    <a:pt x="698500" y="217424"/>
                    <a:pt x="435864" y="222885"/>
                    <a:pt x="173355" y="228346"/>
                  </a:cubicBezTo>
                  <a:cubicBezTo>
                    <a:pt x="152400" y="228346"/>
                    <a:pt x="136652" y="217424"/>
                    <a:pt x="120777" y="195707"/>
                  </a:cubicBezTo>
                  <a:cubicBezTo>
                    <a:pt x="78740" y="141351"/>
                    <a:pt x="36703" y="86995"/>
                    <a:pt x="0" y="32639"/>
                  </a:cubicBezTo>
                  <a:cubicBezTo>
                    <a:pt x="0" y="27178"/>
                    <a:pt x="0" y="21717"/>
                    <a:pt x="0" y="16383"/>
                  </a:cubicBezTo>
                  <a:close/>
                </a:path>
              </a:pathLst>
            </a:custGeom>
            <a:solidFill>
              <a:srgbClr val="FFFFFF"/>
            </a:solidFill>
          </p:spPr>
        </p:sp>
      </p:grpSp>
      <p:grpSp>
        <p:nvGrpSpPr>
          <p:cNvPr id="268" name="Group 268"/>
          <p:cNvGrpSpPr/>
          <p:nvPr/>
        </p:nvGrpSpPr>
        <p:grpSpPr>
          <a:xfrm>
            <a:off x="6476760" y="8858160"/>
            <a:ext cx="854820" cy="184140"/>
            <a:chOff x="0" y="0"/>
            <a:chExt cx="1139760" cy="245520"/>
          </a:xfrm>
        </p:grpSpPr>
        <p:sp>
          <p:nvSpPr>
            <p:cNvPr id="269" name="Freeform 269"/>
            <p:cNvSpPr/>
            <p:nvPr/>
          </p:nvSpPr>
          <p:spPr>
            <a:xfrm>
              <a:off x="0" y="0"/>
              <a:ext cx="1139952" cy="245491"/>
            </a:xfrm>
            <a:custGeom>
              <a:avLst/>
              <a:gdLst/>
              <a:ahLst/>
              <a:cxnLst/>
              <a:rect l="l" t="t" r="r" b="b"/>
              <a:pathLst>
                <a:path w="1139952" h="245491">
                  <a:moveTo>
                    <a:pt x="10668" y="26670"/>
                  </a:moveTo>
                  <a:cubicBezTo>
                    <a:pt x="10668" y="37338"/>
                    <a:pt x="10668" y="37338"/>
                    <a:pt x="10668" y="37338"/>
                  </a:cubicBezTo>
                  <a:cubicBezTo>
                    <a:pt x="42672" y="37338"/>
                    <a:pt x="74549" y="37338"/>
                    <a:pt x="106553" y="37338"/>
                  </a:cubicBezTo>
                  <a:cubicBezTo>
                    <a:pt x="122555" y="37338"/>
                    <a:pt x="143891" y="37338"/>
                    <a:pt x="159766" y="37338"/>
                  </a:cubicBezTo>
                  <a:cubicBezTo>
                    <a:pt x="404749" y="32004"/>
                    <a:pt x="644398" y="26670"/>
                    <a:pt x="889381" y="21336"/>
                  </a:cubicBezTo>
                  <a:cubicBezTo>
                    <a:pt x="894715" y="21336"/>
                    <a:pt x="900049" y="21336"/>
                    <a:pt x="900049" y="21336"/>
                  </a:cubicBezTo>
                  <a:cubicBezTo>
                    <a:pt x="905383" y="26670"/>
                    <a:pt x="910717" y="26670"/>
                    <a:pt x="910717" y="26670"/>
                  </a:cubicBezTo>
                  <a:cubicBezTo>
                    <a:pt x="974598" y="90678"/>
                    <a:pt x="1038479" y="160147"/>
                    <a:pt x="1102487" y="229489"/>
                  </a:cubicBezTo>
                  <a:cubicBezTo>
                    <a:pt x="1113155" y="224155"/>
                    <a:pt x="1113155" y="224155"/>
                    <a:pt x="1113155" y="224155"/>
                  </a:cubicBezTo>
                  <a:cubicBezTo>
                    <a:pt x="1113155" y="213487"/>
                    <a:pt x="1113155" y="213487"/>
                    <a:pt x="1113155" y="213487"/>
                  </a:cubicBezTo>
                  <a:cubicBezTo>
                    <a:pt x="1086485" y="213487"/>
                    <a:pt x="1059942" y="213487"/>
                    <a:pt x="1033272" y="213487"/>
                  </a:cubicBezTo>
                  <a:cubicBezTo>
                    <a:pt x="1017270" y="213487"/>
                    <a:pt x="1001268" y="213487"/>
                    <a:pt x="985393" y="213487"/>
                  </a:cubicBezTo>
                  <a:cubicBezTo>
                    <a:pt x="719074" y="213487"/>
                    <a:pt x="452755" y="218821"/>
                    <a:pt x="186436" y="224155"/>
                  </a:cubicBezTo>
                  <a:cubicBezTo>
                    <a:pt x="175768" y="224155"/>
                    <a:pt x="165100" y="218821"/>
                    <a:pt x="159766" y="218821"/>
                  </a:cubicBezTo>
                  <a:cubicBezTo>
                    <a:pt x="154432" y="213487"/>
                    <a:pt x="149098" y="208153"/>
                    <a:pt x="138430" y="197485"/>
                  </a:cubicBezTo>
                  <a:cubicBezTo>
                    <a:pt x="101092" y="144145"/>
                    <a:pt x="58547" y="90678"/>
                    <a:pt x="15875" y="32004"/>
                  </a:cubicBezTo>
                  <a:cubicBezTo>
                    <a:pt x="10541" y="42672"/>
                    <a:pt x="10541" y="42672"/>
                    <a:pt x="10541" y="42672"/>
                  </a:cubicBezTo>
                  <a:cubicBezTo>
                    <a:pt x="21209" y="42672"/>
                    <a:pt x="21209" y="42672"/>
                    <a:pt x="21209" y="42672"/>
                  </a:cubicBezTo>
                  <a:cubicBezTo>
                    <a:pt x="21209" y="37338"/>
                    <a:pt x="21209" y="37338"/>
                    <a:pt x="21209" y="32004"/>
                  </a:cubicBezTo>
                  <a:cubicBezTo>
                    <a:pt x="10668" y="26670"/>
                    <a:pt x="10668" y="26670"/>
                    <a:pt x="10668" y="26670"/>
                  </a:cubicBezTo>
                  <a:cubicBezTo>
                    <a:pt x="10668" y="37338"/>
                    <a:pt x="10668" y="37338"/>
                    <a:pt x="10668" y="37338"/>
                  </a:cubicBezTo>
                  <a:cubicBezTo>
                    <a:pt x="10668" y="26670"/>
                    <a:pt x="10668" y="26670"/>
                    <a:pt x="10668" y="26670"/>
                  </a:cubicBezTo>
                  <a:cubicBezTo>
                    <a:pt x="0" y="26670"/>
                    <a:pt x="0" y="26670"/>
                    <a:pt x="0" y="26670"/>
                  </a:cubicBezTo>
                  <a:cubicBezTo>
                    <a:pt x="0" y="32004"/>
                    <a:pt x="0" y="32004"/>
                    <a:pt x="0" y="37338"/>
                  </a:cubicBezTo>
                  <a:cubicBezTo>
                    <a:pt x="0" y="42672"/>
                    <a:pt x="0" y="42672"/>
                    <a:pt x="0" y="42672"/>
                  </a:cubicBezTo>
                  <a:cubicBezTo>
                    <a:pt x="0" y="48006"/>
                    <a:pt x="0" y="48006"/>
                    <a:pt x="0" y="48006"/>
                  </a:cubicBezTo>
                  <a:cubicBezTo>
                    <a:pt x="42545" y="101346"/>
                    <a:pt x="85217" y="154813"/>
                    <a:pt x="122555" y="208153"/>
                  </a:cubicBezTo>
                  <a:cubicBezTo>
                    <a:pt x="133223" y="218821"/>
                    <a:pt x="138557" y="229489"/>
                    <a:pt x="149225" y="234823"/>
                  </a:cubicBezTo>
                  <a:cubicBezTo>
                    <a:pt x="159893" y="240157"/>
                    <a:pt x="175895" y="245491"/>
                    <a:pt x="186563" y="245491"/>
                  </a:cubicBezTo>
                  <a:cubicBezTo>
                    <a:pt x="452882" y="240157"/>
                    <a:pt x="719201" y="234823"/>
                    <a:pt x="985520" y="234823"/>
                  </a:cubicBezTo>
                  <a:cubicBezTo>
                    <a:pt x="1001522" y="234823"/>
                    <a:pt x="1017524" y="234823"/>
                    <a:pt x="1033399" y="234823"/>
                  </a:cubicBezTo>
                  <a:cubicBezTo>
                    <a:pt x="1060069" y="234823"/>
                    <a:pt x="1086612" y="234823"/>
                    <a:pt x="1113282" y="234823"/>
                  </a:cubicBezTo>
                  <a:cubicBezTo>
                    <a:pt x="1139952" y="234823"/>
                    <a:pt x="1139952" y="234823"/>
                    <a:pt x="1139952" y="234823"/>
                  </a:cubicBezTo>
                  <a:cubicBezTo>
                    <a:pt x="1118616" y="213487"/>
                    <a:pt x="1118616" y="213487"/>
                    <a:pt x="1118616" y="213487"/>
                  </a:cubicBezTo>
                  <a:cubicBezTo>
                    <a:pt x="1054481" y="144145"/>
                    <a:pt x="990600" y="80010"/>
                    <a:pt x="926719" y="10668"/>
                  </a:cubicBezTo>
                  <a:cubicBezTo>
                    <a:pt x="921385" y="5334"/>
                    <a:pt x="916051" y="5334"/>
                    <a:pt x="905383" y="5334"/>
                  </a:cubicBezTo>
                  <a:cubicBezTo>
                    <a:pt x="900049" y="0"/>
                    <a:pt x="894715" y="0"/>
                    <a:pt x="889381" y="0"/>
                  </a:cubicBezTo>
                  <a:cubicBezTo>
                    <a:pt x="884047" y="0"/>
                    <a:pt x="884047" y="0"/>
                    <a:pt x="884047" y="0"/>
                  </a:cubicBezTo>
                  <a:cubicBezTo>
                    <a:pt x="644398" y="5334"/>
                    <a:pt x="404749" y="10668"/>
                    <a:pt x="159766" y="16002"/>
                  </a:cubicBezTo>
                  <a:cubicBezTo>
                    <a:pt x="143764" y="16002"/>
                    <a:pt x="122428" y="16002"/>
                    <a:pt x="106553" y="16002"/>
                  </a:cubicBezTo>
                  <a:cubicBezTo>
                    <a:pt x="74549" y="16002"/>
                    <a:pt x="42672" y="16002"/>
                    <a:pt x="10668" y="16002"/>
                  </a:cubicBezTo>
                  <a:cubicBezTo>
                    <a:pt x="5334" y="16002"/>
                    <a:pt x="5334" y="16002"/>
                    <a:pt x="5334" y="16002"/>
                  </a:cubicBezTo>
                  <a:cubicBezTo>
                    <a:pt x="0" y="26670"/>
                    <a:pt x="0" y="26670"/>
                    <a:pt x="0" y="26670"/>
                  </a:cubicBezTo>
                  <a:lnTo>
                    <a:pt x="10668" y="26670"/>
                  </a:lnTo>
                  <a:close/>
                </a:path>
              </a:pathLst>
            </a:custGeom>
            <a:solidFill>
              <a:srgbClr val="0E0E0B"/>
            </a:solidFill>
          </p:spPr>
        </p:sp>
      </p:grpSp>
      <p:grpSp>
        <p:nvGrpSpPr>
          <p:cNvPr id="270" name="Group 270"/>
          <p:cNvGrpSpPr/>
          <p:nvPr/>
        </p:nvGrpSpPr>
        <p:grpSpPr>
          <a:xfrm>
            <a:off x="4267080" y="7687980"/>
            <a:ext cx="381240" cy="513000"/>
            <a:chOff x="0" y="0"/>
            <a:chExt cx="508320" cy="684000"/>
          </a:xfrm>
        </p:grpSpPr>
        <p:sp>
          <p:nvSpPr>
            <p:cNvPr id="271" name="Freeform 271"/>
            <p:cNvSpPr/>
            <p:nvPr/>
          </p:nvSpPr>
          <p:spPr>
            <a:xfrm>
              <a:off x="0" y="0"/>
              <a:ext cx="508254" cy="684149"/>
            </a:xfrm>
            <a:custGeom>
              <a:avLst/>
              <a:gdLst/>
              <a:ahLst/>
              <a:cxnLst/>
              <a:rect l="l" t="t" r="r" b="b"/>
              <a:pathLst>
                <a:path w="508254" h="684149">
                  <a:moveTo>
                    <a:pt x="383794" y="0"/>
                  </a:moveTo>
                  <a:cubicBezTo>
                    <a:pt x="425323" y="100711"/>
                    <a:pt x="466725" y="201549"/>
                    <a:pt x="508254" y="302260"/>
                  </a:cubicBezTo>
                  <a:cubicBezTo>
                    <a:pt x="508254" y="307594"/>
                    <a:pt x="508254" y="323469"/>
                    <a:pt x="503047" y="328803"/>
                  </a:cubicBezTo>
                  <a:cubicBezTo>
                    <a:pt x="378587" y="445516"/>
                    <a:pt x="254127" y="562102"/>
                    <a:pt x="129540" y="678815"/>
                  </a:cubicBezTo>
                  <a:cubicBezTo>
                    <a:pt x="129540" y="684149"/>
                    <a:pt x="124333" y="684149"/>
                    <a:pt x="119126" y="684149"/>
                  </a:cubicBezTo>
                  <a:cubicBezTo>
                    <a:pt x="98552" y="604520"/>
                    <a:pt x="72644" y="524891"/>
                    <a:pt x="51816" y="445389"/>
                  </a:cubicBezTo>
                  <a:cubicBezTo>
                    <a:pt x="31115" y="392430"/>
                    <a:pt x="15621" y="339344"/>
                    <a:pt x="0" y="286385"/>
                  </a:cubicBezTo>
                  <a:cubicBezTo>
                    <a:pt x="0" y="275717"/>
                    <a:pt x="5207" y="254508"/>
                    <a:pt x="10414" y="249301"/>
                  </a:cubicBezTo>
                  <a:cubicBezTo>
                    <a:pt x="129667" y="164338"/>
                    <a:pt x="254127" y="84836"/>
                    <a:pt x="373507" y="0"/>
                  </a:cubicBezTo>
                  <a:cubicBezTo>
                    <a:pt x="373507" y="0"/>
                    <a:pt x="378714" y="0"/>
                    <a:pt x="383921" y="0"/>
                  </a:cubicBezTo>
                  <a:close/>
                </a:path>
              </a:pathLst>
            </a:custGeom>
            <a:solidFill>
              <a:srgbClr val="FFFFFF"/>
            </a:solidFill>
          </p:spPr>
        </p:sp>
      </p:grpSp>
      <p:grpSp>
        <p:nvGrpSpPr>
          <p:cNvPr id="272" name="Group 272"/>
          <p:cNvGrpSpPr/>
          <p:nvPr/>
        </p:nvGrpSpPr>
        <p:grpSpPr>
          <a:xfrm>
            <a:off x="4254120" y="7687980"/>
            <a:ext cx="407700" cy="525960"/>
            <a:chOff x="0" y="0"/>
            <a:chExt cx="543600" cy="701280"/>
          </a:xfrm>
        </p:grpSpPr>
        <p:sp>
          <p:nvSpPr>
            <p:cNvPr id="273" name="Freeform 273"/>
            <p:cNvSpPr/>
            <p:nvPr/>
          </p:nvSpPr>
          <p:spPr>
            <a:xfrm>
              <a:off x="0" y="0"/>
              <a:ext cx="543687" cy="701294"/>
            </a:xfrm>
            <a:custGeom>
              <a:avLst/>
              <a:gdLst/>
              <a:ahLst/>
              <a:cxnLst/>
              <a:rect l="l" t="t" r="r" b="b"/>
              <a:pathLst>
                <a:path w="543687" h="701294">
                  <a:moveTo>
                    <a:pt x="405003" y="10541"/>
                  </a:moveTo>
                  <a:cubicBezTo>
                    <a:pt x="394335" y="15875"/>
                    <a:pt x="394335" y="15875"/>
                    <a:pt x="394335" y="15875"/>
                  </a:cubicBezTo>
                  <a:cubicBezTo>
                    <a:pt x="437007" y="116078"/>
                    <a:pt x="479552" y="216281"/>
                    <a:pt x="522224" y="316484"/>
                  </a:cubicBezTo>
                  <a:cubicBezTo>
                    <a:pt x="522224" y="316484"/>
                    <a:pt x="522224" y="321818"/>
                    <a:pt x="522224" y="321818"/>
                  </a:cubicBezTo>
                  <a:cubicBezTo>
                    <a:pt x="522224" y="327152"/>
                    <a:pt x="516890" y="327152"/>
                    <a:pt x="516890" y="327152"/>
                  </a:cubicBezTo>
                  <a:cubicBezTo>
                    <a:pt x="394335" y="448437"/>
                    <a:pt x="266446" y="564388"/>
                    <a:pt x="138557" y="680466"/>
                  </a:cubicBezTo>
                  <a:cubicBezTo>
                    <a:pt x="143891" y="685800"/>
                    <a:pt x="143891" y="685800"/>
                    <a:pt x="143891" y="685800"/>
                  </a:cubicBezTo>
                  <a:cubicBezTo>
                    <a:pt x="138557" y="680466"/>
                    <a:pt x="138557" y="680466"/>
                    <a:pt x="138557" y="680466"/>
                  </a:cubicBezTo>
                  <a:cubicBezTo>
                    <a:pt x="143891" y="685800"/>
                    <a:pt x="143891" y="685800"/>
                    <a:pt x="143891" y="685800"/>
                  </a:cubicBezTo>
                  <a:cubicBezTo>
                    <a:pt x="138557" y="680466"/>
                    <a:pt x="138557" y="680466"/>
                    <a:pt x="138557" y="680466"/>
                  </a:cubicBezTo>
                  <a:cubicBezTo>
                    <a:pt x="138557" y="680466"/>
                    <a:pt x="133223" y="680466"/>
                    <a:pt x="133223" y="680466"/>
                  </a:cubicBezTo>
                  <a:cubicBezTo>
                    <a:pt x="133223" y="691007"/>
                    <a:pt x="133223" y="691007"/>
                    <a:pt x="133223" y="691007"/>
                  </a:cubicBezTo>
                  <a:cubicBezTo>
                    <a:pt x="143891" y="685673"/>
                    <a:pt x="143891" y="685673"/>
                    <a:pt x="143891" y="685673"/>
                  </a:cubicBezTo>
                  <a:cubicBezTo>
                    <a:pt x="122555" y="611886"/>
                    <a:pt x="95885" y="532765"/>
                    <a:pt x="69342" y="453644"/>
                  </a:cubicBezTo>
                  <a:cubicBezTo>
                    <a:pt x="53340" y="400939"/>
                    <a:pt x="37338" y="348234"/>
                    <a:pt x="21336" y="290195"/>
                  </a:cubicBezTo>
                  <a:cubicBezTo>
                    <a:pt x="21336" y="290195"/>
                    <a:pt x="21336" y="290195"/>
                    <a:pt x="21336" y="284861"/>
                  </a:cubicBezTo>
                  <a:cubicBezTo>
                    <a:pt x="21336" y="284861"/>
                    <a:pt x="21336" y="279527"/>
                    <a:pt x="26670" y="274320"/>
                  </a:cubicBezTo>
                  <a:cubicBezTo>
                    <a:pt x="26670" y="268986"/>
                    <a:pt x="26670" y="268986"/>
                    <a:pt x="26670" y="268986"/>
                  </a:cubicBezTo>
                  <a:cubicBezTo>
                    <a:pt x="149225" y="184531"/>
                    <a:pt x="277114" y="105410"/>
                    <a:pt x="399669" y="21082"/>
                  </a:cubicBezTo>
                  <a:cubicBezTo>
                    <a:pt x="399669" y="15748"/>
                    <a:pt x="399669" y="15748"/>
                    <a:pt x="399669" y="15748"/>
                  </a:cubicBezTo>
                  <a:cubicBezTo>
                    <a:pt x="399669" y="21082"/>
                    <a:pt x="399669" y="21082"/>
                    <a:pt x="399669" y="21082"/>
                  </a:cubicBezTo>
                  <a:cubicBezTo>
                    <a:pt x="399669" y="15748"/>
                    <a:pt x="399669" y="15748"/>
                    <a:pt x="399669" y="15748"/>
                  </a:cubicBezTo>
                  <a:cubicBezTo>
                    <a:pt x="399669" y="21082"/>
                    <a:pt x="399669" y="21082"/>
                    <a:pt x="399669" y="21082"/>
                  </a:cubicBezTo>
                  <a:cubicBezTo>
                    <a:pt x="399669" y="21082"/>
                    <a:pt x="405003" y="21082"/>
                    <a:pt x="405003" y="21082"/>
                  </a:cubicBezTo>
                  <a:cubicBezTo>
                    <a:pt x="405003" y="10541"/>
                    <a:pt x="405003" y="10541"/>
                    <a:pt x="405003" y="10541"/>
                  </a:cubicBezTo>
                  <a:cubicBezTo>
                    <a:pt x="394335" y="15875"/>
                    <a:pt x="394335" y="15875"/>
                    <a:pt x="394335" y="15875"/>
                  </a:cubicBezTo>
                  <a:cubicBezTo>
                    <a:pt x="405003" y="10541"/>
                    <a:pt x="405003" y="10541"/>
                    <a:pt x="405003" y="10541"/>
                  </a:cubicBezTo>
                  <a:cubicBezTo>
                    <a:pt x="405003" y="0"/>
                    <a:pt x="405003" y="0"/>
                    <a:pt x="405003" y="0"/>
                  </a:cubicBezTo>
                  <a:cubicBezTo>
                    <a:pt x="399669" y="0"/>
                    <a:pt x="399669" y="0"/>
                    <a:pt x="394335" y="0"/>
                  </a:cubicBezTo>
                  <a:cubicBezTo>
                    <a:pt x="394335" y="0"/>
                    <a:pt x="389001" y="0"/>
                    <a:pt x="389001" y="5334"/>
                  </a:cubicBezTo>
                  <a:cubicBezTo>
                    <a:pt x="266446" y="84455"/>
                    <a:pt x="138557" y="168783"/>
                    <a:pt x="16002" y="247904"/>
                  </a:cubicBezTo>
                  <a:cubicBezTo>
                    <a:pt x="10668" y="253238"/>
                    <a:pt x="5334" y="258445"/>
                    <a:pt x="5334" y="268986"/>
                  </a:cubicBezTo>
                  <a:cubicBezTo>
                    <a:pt x="0" y="274193"/>
                    <a:pt x="0" y="279400"/>
                    <a:pt x="0" y="284734"/>
                  </a:cubicBezTo>
                  <a:cubicBezTo>
                    <a:pt x="0" y="290068"/>
                    <a:pt x="0" y="295275"/>
                    <a:pt x="0" y="295275"/>
                  </a:cubicBezTo>
                  <a:cubicBezTo>
                    <a:pt x="16002" y="353314"/>
                    <a:pt x="37338" y="406019"/>
                    <a:pt x="53340" y="458724"/>
                  </a:cubicBezTo>
                  <a:cubicBezTo>
                    <a:pt x="74676" y="537845"/>
                    <a:pt x="101346" y="616966"/>
                    <a:pt x="122682" y="690753"/>
                  </a:cubicBezTo>
                  <a:cubicBezTo>
                    <a:pt x="128016" y="701294"/>
                    <a:pt x="128016" y="701294"/>
                    <a:pt x="128016" y="701294"/>
                  </a:cubicBezTo>
                  <a:cubicBezTo>
                    <a:pt x="138684" y="701294"/>
                    <a:pt x="138684" y="701294"/>
                    <a:pt x="138684" y="701294"/>
                  </a:cubicBezTo>
                  <a:cubicBezTo>
                    <a:pt x="138684" y="701294"/>
                    <a:pt x="138684" y="701294"/>
                    <a:pt x="144018" y="701294"/>
                  </a:cubicBezTo>
                  <a:cubicBezTo>
                    <a:pt x="144018" y="701294"/>
                    <a:pt x="149352" y="701294"/>
                    <a:pt x="149352" y="695960"/>
                  </a:cubicBezTo>
                  <a:cubicBezTo>
                    <a:pt x="277241" y="580009"/>
                    <a:pt x="405130" y="458724"/>
                    <a:pt x="533019" y="342646"/>
                  </a:cubicBezTo>
                  <a:cubicBezTo>
                    <a:pt x="538353" y="337312"/>
                    <a:pt x="538353" y="337312"/>
                    <a:pt x="543687" y="332105"/>
                  </a:cubicBezTo>
                  <a:cubicBezTo>
                    <a:pt x="543687" y="326771"/>
                    <a:pt x="543687" y="321564"/>
                    <a:pt x="543687" y="316230"/>
                  </a:cubicBezTo>
                  <a:cubicBezTo>
                    <a:pt x="543687" y="310896"/>
                    <a:pt x="543687" y="310896"/>
                    <a:pt x="543687" y="305689"/>
                  </a:cubicBezTo>
                  <a:cubicBezTo>
                    <a:pt x="501015" y="205613"/>
                    <a:pt x="458343" y="105410"/>
                    <a:pt x="415671" y="5334"/>
                  </a:cubicBezTo>
                  <a:cubicBezTo>
                    <a:pt x="410337" y="0"/>
                    <a:pt x="410337" y="0"/>
                    <a:pt x="410337" y="0"/>
                  </a:cubicBezTo>
                  <a:cubicBezTo>
                    <a:pt x="405003" y="0"/>
                    <a:pt x="405003" y="0"/>
                    <a:pt x="405003" y="0"/>
                  </a:cubicBezTo>
                  <a:lnTo>
                    <a:pt x="405003" y="10541"/>
                  </a:lnTo>
                  <a:close/>
                </a:path>
              </a:pathLst>
            </a:custGeom>
            <a:solidFill>
              <a:srgbClr val="0E0E0B"/>
            </a:solidFill>
          </p:spPr>
        </p:sp>
      </p:grpSp>
      <p:grpSp>
        <p:nvGrpSpPr>
          <p:cNvPr id="274" name="Group 274"/>
          <p:cNvGrpSpPr/>
          <p:nvPr/>
        </p:nvGrpSpPr>
        <p:grpSpPr>
          <a:xfrm>
            <a:off x="6187320" y="8503380"/>
            <a:ext cx="749520" cy="184140"/>
            <a:chOff x="0" y="0"/>
            <a:chExt cx="999360" cy="245520"/>
          </a:xfrm>
        </p:grpSpPr>
        <p:sp>
          <p:nvSpPr>
            <p:cNvPr id="275" name="Freeform 275"/>
            <p:cNvSpPr/>
            <p:nvPr/>
          </p:nvSpPr>
          <p:spPr>
            <a:xfrm>
              <a:off x="0" y="0"/>
              <a:ext cx="999363" cy="245491"/>
            </a:xfrm>
            <a:custGeom>
              <a:avLst/>
              <a:gdLst/>
              <a:ahLst/>
              <a:cxnLst/>
              <a:rect l="l" t="t" r="r" b="b"/>
              <a:pathLst>
                <a:path w="999363" h="245491">
                  <a:moveTo>
                    <a:pt x="999363" y="229489"/>
                  </a:moveTo>
                  <a:cubicBezTo>
                    <a:pt x="962406" y="229489"/>
                    <a:pt x="925322" y="229489"/>
                    <a:pt x="883031" y="229489"/>
                  </a:cubicBezTo>
                  <a:cubicBezTo>
                    <a:pt x="660908" y="234823"/>
                    <a:pt x="433578" y="240157"/>
                    <a:pt x="211455" y="245491"/>
                  </a:cubicBezTo>
                  <a:cubicBezTo>
                    <a:pt x="185039" y="245491"/>
                    <a:pt x="169164" y="234823"/>
                    <a:pt x="158623" y="218821"/>
                  </a:cubicBezTo>
                  <a:cubicBezTo>
                    <a:pt x="105791" y="149479"/>
                    <a:pt x="52832" y="80010"/>
                    <a:pt x="0" y="10668"/>
                  </a:cubicBezTo>
                  <a:cubicBezTo>
                    <a:pt x="15875" y="5334"/>
                    <a:pt x="21209" y="5334"/>
                    <a:pt x="31750" y="5334"/>
                  </a:cubicBezTo>
                  <a:cubicBezTo>
                    <a:pt x="269621" y="5334"/>
                    <a:pt x="512953" y="0"/>
                    <a:pt x="750824" y="0"/>
                  </a:cubicBezTo>
                  <a:cubicBezTo>
                    <a:pt x="766699" y="0"/>
                    <a:pt x="787781" y="5334"/>
                    <a:pt x="798449" y="21336"/>
                  </a:cubicBezTo>
                  <a:cubicBezTo>
                    <a:pt x="867156" y="85344"/>
                    <a:pt x="930656" y="160147"/>
                    <a:pt x="999363" y="229489"/>
                  </a:cubicBezTo>
                  <a:close/>
                </a:path>
              </a:pathLst>
            </a:custGeom>
            <a:solidFill>
              <a:srgbClr val="FFFFFF"/>
            </a:solidFill>
          </p:spPr>
        </p:sp>
      </p:grpSp>
      <p:grpSp>
        <p:nvGrpSpPr>
          <p:cNvPr id="276" name="Group 276"/>
          <p:cNvGrpSpPr/>
          <p:nvPr/>
        </p:nvGrpSpPr>
        <p:grpSpPr>
          <a:xfrm>
            <a:off x="6187320" y="8490420"/>
            <a:ext cx="775980" cy="197100"/>
            <a:chOff x="0" y="0"/>
            <a:chExt cx="1034640" cy="262800"/>
          </a:xfrm>
        </p:grpSpPr>
        <p:sp>
          <p:nvSpPr>
            <p:cNvPr id="277" name="Freeform 277"/>
            <p:cNvSpPr/>
            <p:nvPr/>
          </p:nvSpPr>
          <p:spPr>
            <a:xfrm>
              <a:off x="0" y="0"/>
              <a:ext cx="1034669" cy="262890"/>
            </a:xfrm>
            <a:custGeom>
              <a:avLst/>
              <a:gdLst/>
              <a:ahLst/>
              <a:cxnLst/>
              <a:rect l="l" t="t" r="r" b="b"/>
              <a:pathLst>
                <a:path w="1034669" h="262890">
                  <a:moveTo>
                    <a:pt x="1008380" y="236474"/>
                  </a:moveTo>
                  <a:cubicBezTo>
                    <a:pt x="1008380" y="225933"/>
                    <a:pt x="1008380" y="225933"/>
                    <a:pt x="1008380" y="225933"/>
                  </a:cubicBezTo>
                  <a:cubicBezTo>
                    <a:pt x="987425" y="225933"/>
                    <a:pt x="961136" y="225933"/>
                    <a:pt x="940054" y="225933"/>
                  </a:cubicBezTo>
                  <a:cubicBezTo>
                    <a:pt x="924306" y="225933"/>
                    <a:pt x="908558" y="225933"/>
                    <a:pt x="892810" y="225933"/>
                  </a:cubicBezTo>
                  <a:cubicBezTo>
                    <a:pt x="672211" y="231140"/>
                    <a:pt x="446405" y="236474"/>
                    <a:pt x="225806" y="241681"/>
                  </a:cubicBezTo>
                  <a:cubicBezTo>
                    <a:pt x="220599" y="241681"/>
                    <a:pt x="220599" y="241681"/>
                    <a:pt x="220599" y="241681"/>
                  </a:cubicBezTo>
                  <a:cubicBezTo>
                    <a:pt x="210058" y="241681"/>
                    <a:pt x="204851" y="236474"/>
                    <a:pt x="199644" y="236474"/>
                  </a:cubicBezTo>
                  <a:cubicBezTo>
                    <a:pt x="194437" y="231267"/>
                    <a:pt x="183896" y="225933"/>
                    <a:pt x="178689" y="220726"/>
                  </a:cubicBezTo>
                  <a:cubicBezTo>
                    <a:pt x="131318" y="152400"/>
                    <a:pt x="78740" y="84074"/>
                    <a:pt x="26289" y="10541"/>
                  </a:cubicBezTo>
                  <a:cubicBezTo>
                    <a:pt x="15748" y="21082"/>
                    <a:pt x="15748" y="21082"/>
                    <a:pt x="15748" y="21082"/>
                  </a:cubicBezTo>
                  <a:cubicBezTo>
                    <a:pt x="20955" y="31623"/>
                    <a:pt x="20955" y="31623"/>
                    <a:pt x="20955" y="31623"/>
                  </a:cubicBezTo>
                  <a:cubicBezTo>
                    <a:pt x="31496" y="26416"/>
                    <a:pt x="41910" y="26416"/>
                    <a:pt x="47244" y="26416"/>
                  </a:cubicBezTo>
                  <a:cubicBezTo>
                    <a:pt x="283591" y="26416"/>
                    <a:pt x="525145" y="21209"/>
                    <a:pt x="761492" y="21209"/>
                  </a:cubicBezTo>
                  <a:cubicBezTo>
                    <a:pt x="777240" y="21209"/>
                    <a:pt x="792988" y="26416"/>
                    <a:pt x="803529" y="36957"/>
                  </a:cubicBezTo>
                  <a:cubicBezTo>
                    <a:pt x="871855" y="105283"/>
                    <a:pt x="934847" y="173609"/>
                    <a:pt x="1003046" y="241935"/>
                  </a:cubicBezTo>
                  <a:cubicBezTo>
                    <a:pt x="1008253" y="236728"/>
                    <a:pt x="1008253" y="236728"/>
                    <a:pt x="1008253" y="236728"/>
                  </a:cubicBezTo>
                  <a:cubicBezTo>
                    <a:pt x="1008253" y="226187"/>
                    <a:pt x="1008253" y="226187"/>
                    <a:pt x="1008253" y="226187"/>
                  </a:cubicBezTo>
                  <a:cubicBezTo>
                    <a:pt x="1008253" y="236728"/>
                    <a:pt x="1008253" y="236728"/>
                    <a:pt x="1008253" y="236728"/>
                  </a:cubicBezTo>
                  <a:cubicBezTo>
                    <a:pt x="1018794" y="231521"/>
                    <a:pt x="1018794" y="231521"/>
                    <a:pt x="1018794" y="231521"/>
                  </a:cubicBezTo>
                  <a:cubicBezTo>
                    <a:pt x="950595" y="157734"/>
                    <a:pt x="887603" y="89408"/>
                    <a:pt x="819277" y="21082"/>
                  </a:cubicBezTo>
                  <a:cubicBezTo>
                    <a:pt x="803529" y="10541"/>
                    <a:pt x="782574" y="0"/>
                    <a:pt x="761492" y="0"/>
                  </a:cubicBezTo>
                  <a:cubicBezTo>
                    <a:pt x="525145" y="0"/>
                    <a:pt x="283591" y="5207"/>
                    <a:pt x="47244" y="5207"/>
                  </a:cubicBezTo>
                  <a:cubicBezTo>
                    <a:pt x="36703" y="5207"/>
                    <a:pt x="26289" y="5207"/>
                    <a:pt x="15748" y="10414"/>
                  </a:cubicBezTo>
                  <a:cubicBezTo>
                    <a:pt x="0" y="10541"/>
                    <a:pt x="0" y="10541"/>
                    <a:pt x="0" y="10541"/>
                  </a:cubicBezTo>
                  <a:cubicBezTo>
                    <a:pt x="10541" y="26289"/>
                    <a:pt x="10541" y="26289"/>
                    <a:pt x="10541" y="26289"/>
                  </a:cubicBezTo>
                  <a:cubicBezTo>
                    <a:pt x="62992" y="94615"/>
                    <a:pt x="115570" y="162941"/>
                    <a:pt x="162814" y="231267"/>
                  </a:cubicBezTo>
                  <a:cubicBezTo>
                    <a:pt x="168021" y="241808"/>
                    <a:pt x="178562" y="247015"/>
                    <a:pt x="189103" y="252349"/>
                  </a:cubicBezTo>
                  <a:cubicBezTo>
                    <a:pt x="199644" y="257683"/>
                    <a:pt x="210058" y="262890"/>
                    <a:pt x="220599" y="262890"/>
                  </a:cubicBezTo>
                  <a:cubicBezTo>
                    <a:pt x="225806" y="262890"/>
                    <a:pt x="225806" y="262890"/>
                    <a:pt x="225806" y="262890"/>
                  </a:cubicBezTo>
                  <a:cubicBezTo>
                    <a:pt x="446405" y="257683"/>
                    <a:pt x="672211" y="252349"/>
                    <a:pt x="892810" y="247142"/>
                  </a:cubicBezTo>
                  <a:cubicBezTo>
                    <a:pt x="908558" y="247142"/>
                    <a:pt x="924306" y="247142"/>
                    <a:pt x="940054" y="247142"/>
                  </a:cubicBezTo>
                  <a:cubicBezTo>
                    <a:pt x="961009" y="247142"/>
                    <a:pt x="987298" y="247142"/>
                    <a:pt x="1008380" y="247142"/>
                  </a:cubicBezTo>
                  <a:cubicBezTo>
                    <a:pt x="1034669" y="247142"/>
                    <a:pt x="1034669" y="247142"/>
                    <a:pt x="1034669" y="247142"/>
                  </a:cubicBezTo>
                  <a:cubicBezTo>
                    <a:pt x="1018921" y="231394"/>
                    <a:pt x="1018921" y="231394"/>
                    <a:pt x="1018921" y="231394"/>
                  </a:cubicBezTo>
                  <a:lnTo>
                    <a:pt x="1008380" y="236601"/>
                  </a:lnTo>
                  <a:close/>
                </a:path>
              </a:pathLst>
            </a:custGeom>
            <a:solidFill>
              <a:srgbClr val="0E0E0B"/>
            </a:solidFill>
          </p:spPr>
        </p:sp>
      </p:grpSp>
      <p:grpSp>
        <p:nvGrpSpPr>
          <p:cNvPr id="278" name="Group 278"/>
          <p:cNvGrpSpPr/>
          <p:nvPr/>
        </p:nvGrpSpPr>
        <p:grpSpPr>
          <a:xfrm>
            <a:off x="2518020" y="7819200"/>
            <a:ext cx="407700" cy="407700"/>
            <a:chOff x="0" y="0"/>
            <a:chExt cx="543600" cy="543600"/>
          </a:xfrm>
        </p:grpSpPr>
        <p:sp>
          <p:nvSpPr>
            <p:cNvPr id="279" name="Freeform 279"/>
            <p:cNvSpPr/>
            <p:nvPr/>
          </p:nvSpPr>
          <p:spPr>
            <a:xfrm>
              <a:off x="0" y="0"/>
              <a:ext cx="543560" cy="543560"/>
            </a:xfrm>
            <a:custGeom>
              <a:avLst/>
              <a:gdLst/>
              <a:ahLst/>
              <a:cxnLst/>
              <a:rect l="l" t="t" r="r" b="b"/>
              <a:pathLst>
                <a:path w="543560" h="543560">
                  <a:moveTo>
                    <a:pt x="543560" y="543560"/>
                  </a:moveTo>
                  <a:cubicBezTo>
                    <a:pt x="452120" y="543560"/>
                    <a:pt x="365887" y="543560"/>
                    <a:pt x="274447" y="543560"/>
                  </a:cubicBezTo>
                  <a:cubicBezTo>
                    <a:pt x="269113" y="543560"/>
                    <a:pt x="258318" y="532765"/>
                    <a:pt x="252857" y="527431"/>
                  </a:cubicBezTo>
                  <a:cubicBezTo>
                    <a:pt x="172212" y="446659"/>
                    <a:pt x="91440" y="366014"/>
                    <a:pt x="0" y="279908"/>
                  </a:cubicBezTo>
                  <a:cubicBezTo>
                    <a:pt x="183007" y="183007"/>
                    <a:pt x="360553" y="91440"/>
                    <a:pt x="543560" y="0"/>
                  </a:cubicBezTo>
                  <a:cubicBezTo>
                    <a:pt x="543560" y="183007"/>
                    <a:pt x="543560" y="360553"/>
                    <a:pt x="543560" y="543560"/>
                  </a:cubicBezTo>
                  <a:close/>
                </a:path>
              </a:pathLst>
            </a:custGeom>
            <a:solidFill>
              <a:srgbClr val="FFFFFF"/>
            </a:solidFill>
          </p:spPr>
        </p:sp>
      </p:grpSp>
      <p:grpSp>
        <p:nvGrpSpPr>
          <p:cNvPr id="280" name="Group 280"/>
          <p:cNvGrpSpPr/>
          <p:nvPr/>
        </p:nvGrpSpPr>
        <p:grpSpPr>
          <a:xfrm>
            <a:off x="2505060" y="7806240"/>
            <a:ext cx="420660" cy="420660"/>
            <a:chOff x="0" y="0"/>
            <a:chExt cx="560880" cy="560880"/>
          </a:xfrm>
        </p:grpSpPr>
        <p:sp>
          <p:nvSpPr>
            <p:cNvPr id="281" name="Freeform 281"/>
            <p:cNvSpPr/>
            <p:nvPr/>
          </p:nvSpPr>
          <p:spPr>
            <a:xfrm>
              <a:off x="0" y="0"/>
              <a:ext cx="560832" cy="560832"/>
            </a:xfrm>
            <a:custGeom>
              <a:avLst/>
              <a:gdLst/>
              <a:ahLst/>
              <a:cxnLst/>
              <a:rect l="l" t="t" r="r" b="b"/>
              <a:pathLst>
                <a:path w="560832" h="560832">
                  <a:moveTo>
                    <a:pt x="550291" y="550291"/>
                  </a:moveTo>
                  <a:cubicBezTo>
                    <a:pt x="550291" y="539750"/>
                    <a:pt x="550291" y="539750"/>
                    <a:pt x="550291" y="539750"/>
                  </a:cubicBezTo>
                  <a:cubicBezTo>
                    <a:pt x="513207" y="539750"/>
                    <a:pt x="476250" y="539750"/>
                    <a:pt x="439166" y="539750"/>
                  </a:cubicBezTo>
                  <a:cubicBezTo>
                    <a:pt x="386207" y="539750"/>
                    <a:pt x="338582" y="539750"/>
                    <a:pt x="285750" y="539750"/>
                  </a:cubicBezTo>
                  <a:cubicBezTo>
                    <a:pt x="285750" y="539750"/>
                    <a:pt x="285750" y="534416"/>
                    <a:pt x="280416" y="534416"/>
                  </a:cubicBezTo>
                  <a:cubicBezTo>
                    <a:pt x="280416" y="534416"/>
                    <a:pt x="275082" y="529082"/>
                    <a:pt x="275082" y="529082"/>
                  </a:cubicBezTo>
                  <a:cubicBezTo>
                    <a:pt x="190500" y="449707"/>
                    <a:pt x="111125" y="365125"/>
                    <a:pt x="26416" y="280416"/>
                  </a:cubicBezTo>
                  <a:cubicBezTo>
                    <a:pt x="15875" y="290957"/>
                    <a:pt x="15875" y="290957"/>
                    <a:pt x="15875" y="290957"/>
                  </a:cubicBezTo>
                  <a:cubicBezTo>
                    <a:pt x="21209" y="296291"/>
                    <a:pt x="21209" y="296291"/>
                    <a:pt x="21209" y="296291"/>
                  </a:cubicBezTo>
                  <a:cubicBezTo>
                    <a:pt x="201041" y="206375"/>
                    <a:pt x="375666" y="116459"/>
                    <a:pt x="555625" y="26416"/>
                  </a:cubicBezTo>
                  <a:cubicBezTo>
                    <a:pt x="550291" y="15875"/>
                    <a:pt x="550291" y="15875"/>
                    <a:pt x="550291" y="15875"/>
                  </a:cubicBezTo>
                  <a:cubicBezTo>
                    <a:pt x="539750" y="15875"/>
                    <a:pt x="539750" y="15875"/>
                    <a:pt x="539750" y="15875"/>
                  </a:cubicBezTo>
                  <a:cubicBezTo>
                    <a:pt x="539750" y="195834"/>
                    <a:pt x="539750" y="370332"/>
                    <a:pt x="539750" y="550291"/>
                  </a:cubicBezTo>
                  <a:cubicBezTo>
                    <a:pt x="550291" y="550291"/>
                    <a:pt x="550291" y="550291"/>
                    <a:pt x="550291" y="550291"/>
                  </a:cubicBezTo>
                  <a:cubicBezTo>
                    <a:pt x="550291" y="539750"/>
                    <a:pt x="550291" y="539750"/>
                    <a:pt x="550291" y="539750"/>
                  </a:cubicBezTo>
                  <a:cubicBezTo>
                    <a:pt x="550291" y="550291"/>
                    <a:pt x="550291" y="550291"/>
                    <a:pt x="550291" y="550291"/>
                  </a:cubicBezTo>
                  <a:cubicBezTo>
                    <a:pt x="560832" y="550291"/>
                    <a:pt x="560832" y="550291"/>
                    <a:pt x="560832" y="550291"/>
                  </a:cubicBezTo>
                  <a:cubicBezTo>
                    <a:pt x="560832" y="370332"/>
                    <a:pt x="560832" y="195834"/>
                    <a:pt x="560832" y="15875"/>
                  </a:cubicBezTo>
                  <a:cubicBezTo>
                    <a:pt x="560832" y="0"/>
                    <a:pt x="560832" y="0"/>
                    <a:pt x="560832" y="0"/>
                  </a:cubicBezTo>
                  <a:cubicBezTo>
                    <a:pt x="544957" y="5334"/>
                    <a:pt x="544957" y="5334"/>
                    <a:pt x="544957" y="5334"/>
                  </a:cubicBezTo>
                  <a:cubicBezTo>
                    <a:pt x="365125" y="100584"/>
                    <a:pt x="190500" y="190500"/>
                    <a:pt x="15875" y="280416"/>
                  </a:cubicBezTo>
                  <a:cubicBezTo>
                    <a:pt x="0" y="285750"/>
                    <a:pt x="0" y="285750"/>
                    <a:pt x="0" y="285750"/>
                  </a:cubicBezTo>
                  <a:cubicBezTo>
                    <a:pt x="10541" y="296291"/>
                    <a:pt x="10541" y="296291"/>
                    <a:pt x="10541" y="296291"/>
                  </a:cubicBezTo>
                  <a:cubicBezTo>
                    <a:pt x="95250" y="381000"/>
                    <a:pt x="174625" y="465582"/>
                    <a:pt x="259334" y="544957"/>
                  </a:cubicBezTo>
                  <a:cubicBezTo>
                    <a:pt x="259334" y="544957"/>
                    <a:pt x="264668" y="550291"/>
                    <a:pt x="269875" y="555498"/>
                  </a:cubicBezTo>
                  <a:cubicBezTo>
                    <a:pt x="275209" y="555498"/>
                    <a:pt x="280416" y="560832"/>
                    <a:pt x="285750" y="560832"/>
                  </a:cubicBezTo>
                  <a:cubicBezTo>
                    <a:pt x="338709" y="560832"/>
                    <a:pt x="386334" y="560832"/>
                    <a:pt x="439166" y="560832"/>
                  </a:cubicBezTo>
                  <a:cubicBezTo>
                    <a:pt x="476250" y="560832"/>
                    <a:pt x="513207" y="560832"/>
                    <a:pt x="550291" y="560832"/>
                  </a:cubicBezTo>
                  <a:cubicBezTo>
                    <a:pt x="560832" y="560832"/>
                    <a:pt x="560832" y="560832"/>
                    <a:pt x="560832" y="560832"/>
                  </a:cubicBezTo>
                  <a:cubicBezTo>
                    <a:pt x="560832" y="550291"/>
                    <a:pt x="560832" y="550291"/>
                    <a:pt x="560832" y="550291"/>
                  </a:cubicBezTo>
                  <a:lnTo>
                    <a:pt x="550291" y="550291"/>
                  </a:lnTo>
                  <a:close/>
                </a:path>
              </a:pathLst>
            </a:custGeom>
            <a:solidFill>
              <a:srgbClr val="0E0E0B"/>
            </a:solidFill>
          </p:spPr>
        </p:sp>
      </p:grpSp>
      <p:grpSp>
        <p:nvGrpSpPr>
          <p:cNvPr id="282" name="Group 282"/>
          <p:cNvGrpSpPr/>
          <p:nvPr/>
        </p:nvGrpSpPr>
        <p:grpSpPr>
          <a:xfrm>
            <a:off x="3846420" y="8279820"/>
            <a:ext cx="657720" cy="552420"/>
            <a:chOff x="0" y="0"/>
            <a:chExt cx="876960" cy="736560"/>
          </a:xfrm>
        </p:grpSpPr>
        <p:sp>
          <p:nvSpPr>
            <p:cNvPr id="283" name="Freeform 283"/>
            <p:cNvSpPr/>
            <p:nvPr/>
          </p:nvSpPr>
          <p:spPr>
            <a:xfrm>
              <a:off x="0" y="0"/>
              <a:ext cx="876935" cy="736600"/>
            </a:xfrm>
            <a:custGeom>
              <a:avLst/>
              <a:gdLst/>
              <a:ahLst/>
              <a:cxnLst/>
              <a:rect l="l" t="t" r="r" b="b"/>
              <a:pathLst>
                <a:path w="876935" h="736600">
                  <a:moveTo>
                    <a:pt x="871601" y="736600"/>
                  </a:moveTo>
                  <a:cubicBezTo>
                    <a:pt x="582803" y="581787"/>
                    <a:pt x="294132" y="432308"/>
                    <a:pt x="0" y="277495"/>
                  </a:cubicBezTo>
                  <a:cubicBezTo>
                    <a:pt x="85598" y="181483"/>
                    <a:pt x="160401" y="90678"/>
                    <a:pt x="240665" y="0"/>
                  </a:cubicBezTo>
                  <a:cubicBezTo>
                    <a:pt x="454533" y="245491"/>
                    <a:pt x="663067" y="485648"/>
                    <a:pt x="876935" y="731266"/>
                  </a:cubicBezTo>
                  <a:cubicBezTo>
                    <a:pt x="876935" y="731266"/>
                    <a:pt x="871601" y="731266"/>
                    <a:pt x="871601" y="736600"/>
                  </a:cubicBezTo>
                  <a:close/>
                </a:path>
              </a:pathLst>
            </a:custGeom>
            <a:solidFill>
              <a:srgbClr val="FFFFFF"/>
            </a:solidFill>
          </p:spPr>
        </p:sp>
      </p:grpSp>
      <p:grpSp>
        <p:nvGrpSpPr>
          <p:cNvPr id="284" name="Group 284"/>
          <p:cNvGrpSpPr/>
          <p:nvPr/>
        </p:nvGrpSpPr>
        <p:grpSpPr>
          <a:xfrm>
            <a:off x="3833460" y="8266860"/>
            <a:ext cx="683640" cy="578880"/>
            <a:chOff x="0" y="0"/>
            <a:chExt cx="911520" cy="771840"/>
          </a:xfrm>
        </p:grpSpPr>
        <p:sp>
          <p:nvSpPr>
            <p:cNvPr id="285" name="Freeform 285"/>
            <p:cNvSpPr/>
            <p:nvPr/>
          </p:nvSpPr>
          <p:spPr>
            <a:xfrm>
              <a:off x="0" y="0"/>
              <a:ext cx="911352" cy="771779"/>
            </a:xfrm>
            <a:custGeom>
              <a:avLst/>
              <a:gdLst/>
              <a:ahLst/>
              <a:cxnLst/>
              <a:rect l="l" t="t" r="r" b="b"/>
              <a:pathLst>
                <a:path w="911352" h="771779">
                  <a:moveTo>
                    <a:pt x="890016" y="760984"/>
                  </a:moveTo>
                  <a:cubicBezTo>
                    <a:pt x="895350" y="750189"/>
                    <a:pt x="895350" y="750189"/>
                    <a:pt x="895350" y="750189"/>
                  </a:cubicBezTo>
                  <a:cubicBezTo>
                    <a:pt x="605790" y="599059"/>
                    <a:pt x="316230" y="442595"/>
                    <a:pt x="21336" y="286004"/>
                  </a:cubicBezTo>
                  <a:cubicBezTo>
                    <a:pt x="16002" y="296799"/>
                    <a:pt x="16002" y="296799"/>
                    <a:pt x="16002" y="296799"/>
                  </a:cubicBezTo>
                  <a:cubicBezTo>
                    <a:pt x="26670" y="307594"/>
                    <a:pt x="26670" y="307594"/>
                    <a:pt x="26670" y="307594"/>
                  </a:cubicBezTo>
                  <a:cubicBezTo>
                    <a:pt x="107061" y="210439"/>
                    <a:pt x="187579" y="118745"/>
                    <a:pt x="267970" y="21590"/>
                  </a:cubicBezTo>
                  <a:cubicBezTo>
                    <a:pt x="257302" y="16256"/>
                    <a:pt x="257302" y="16256"/>
                    <a:pt x="257302" y="16256"/>
                  </a:cubicBezTo>
                  <a:cubicBezTo>
                    <a:pt x="251968" y="21590"/>
                    <a:pt x="251968" y="21590"/>
                    <a:pt x="251968" y="21590"/>
                  </a:cubicBezTo>
                  <a:cubicBezTo>
                    <a:pt x="461137" y="269875"/>
                    <a:pt x="675640" y="512699"/>
                    <a:pt x="884682" y="760984"/>
                  </a:cubicBezTo>
                  <a:cubicBezTo>
                    <a:pt x="895350" y="755650"/>
                    <a:pt x="895350" y="755650"/>
                    <a:pt x="895350" y="755650"/>
                  </a:cubicBezTo>
                  <a:cubicBezTo>
                    <a:pt x="890016" y="744855"/>
                    <a:pt x="890016" y="744855"/>
                    <a:pt x="890016" y="744855"/>
                  </a:cubicBezTo>
                  <a:cubicBezTo>
                    <a:pt x="884682" y="744855"/>
                    <a:pt x="884682" y="750189"/>
                    <a:pt x="879348" y="750189"/>
                  </a:cubicBezTo>
                  <a:cubicBezTo>
                    <a:pt x="890016" y="760984"/>
                    <a:pt x="890016" y="760984"/>
                    <a:pt x="890016" y="760984"/>
                  </a:cubicBezTo>
                  <a:cubicBezTo>
                    <a:pt x="895350" y="750189"/>
                    <a:pt x="895350" y="750189"/>
                    <a:pt x="895350" y="750189"/>
                  </a:cubicBezTo>
                  <a:cubicBezTo>
                    <a:pt x="890016" y="760984"/>
                    <a:pt x="890016" y="760984"/>
                    <a:pt x="890016" y="760984"/>
                  </a:cubicBezTo>
                  <a:cubicBezTo>
                    <a:pt x="895350" y="766318"/>
                    <a:pt x="895350" y="766318"/>
                    <a:pt x="895350" y="766318"/>
                  </a:cubicBezTo>
                  <a:cubicBezTo>
                    <a:pt x="900684" y="766318"/>
                    <a:pt x="900684" y="760984"/>
                    <a:pt x="900684" y="760984"/>
                  </a:cubicBezTo>
                  <a:cubicBezTo>
                    <a:pt x="911352" y="755650"/>
                    <a:pt x="911352" y="755650"/>
                    <a:pt x="911352" y="755650"/>
                  </a:cubicBezTo>
                  <a:cubicBezTo>
                    <a:pt x="900684" y="744855"/>
                    <a:pt x="900684" y="744855"/>
                    <a:pt x="900684" y="744855"/>
                  </a:cubicBezTo>
                  <a:cubicBezTo>
                    <a:pt x="691642" y="501904"/>
                    <a:pt x="477266" y="253619"/>
                    <a:pt x="268097" y="5334"/>
                  </a:cubicBezTo>
                  <a:cubicBezTo>
                    <a:pt x="257429" y="0"/>
                    <a:pt x="257429" y="0"/>
                    <a:pt x="257429" y="0"/>
                  </a:cubicBezTo>
                  <a:cubicBezTo>
                    <a:pt x="252095" y="5334"/>
                    <a:pt x="252095" y="5334"/>
                    <a:pt x="252095" y="5334"/>
                  </a:cubicBezTo>
                  <a:cubicBezTo>
                    <a:pt x="171577" y="102489"/>
                    <a:pt x="91186" y="194310"/>
                    <a:pt x="10668" y="291465"/>
                  </a:cubicBezTo>
                  <a:cubicBezTo>
                    <a:pt x="0" y="302260"/>
                    <a:pt x="0" y="302260"/>
                    <a:pt x="0" y="302260"/>
                  </a:cubicBezTo>
                  <a:cubicBezTo>
                    <a:pt x="10668" y="307594"/>
                    <a:pt x="10668" y="307594"/>
                    <a:pt x="10668" y="307594"/>
                  </a:cubicBezTo>
                  <a:cubicBezTo>
                    <a:pt x="305689" y="464185"/>
                    <a:pt x="595122" y="615315"/>
                    <a:pt x="884682" y="766445"/>
                  </a:cubicBezTo>
                  <a:cubicBezTo>
                    <a:pt x="890016" y="771779"/>
                    <a:pt x="890016" y="771779"/>
                    <a:pt x="890016" y="771779"/>
                  </a:cubicBezTo>
                  <a:cubicBezTo>
                    <a:pt x="895350" y="766445"/>
                    <a:pt x="895350" y="766445"/>
                    <a:pt x="895350" y="766445"/>
                  </a:cubicBezTo>
                  <a:lnTo>
                    <a:pt x="890016" y="761111"/>
                  </a:lnTo>
                  <a:close/>
                </a:path>
              </a:pathLst>
            </a:custGeom>
            <a:solidFill>
              <a:srgbClr val="0E0E0B"/>
            </a:solidFill>
          </p:spPr>
        </p:sp>
      </p:grpSp>
      <p:grpSp>
        <p:nvGrpSpPr>
          <p:cNvPr id="286" name="Group 286"/>
          <p:cNvGrpSpPr/>
          <p:nvPr/>
        </p:nvGrpSpPr>
        <p:grpSpPr>
          <a:xfrm>
            <a:off x="6056100" y="8306280"/>
            <a:ext cx="710100" cy="184140"/>
            <a:chOff x="0" y="0"/>
            <a:chExt cx="946800" cy="245520"/>
          </a:xfrm>
        </p:grpSpPr>
        <p:sp>
          <p:nvSpPr>
            <p:cNvPr id="287" name="Freeform 287"/>
            <p:cNvSpPr/>
            <p:nvPr/>
          </p:nvSpPr>
          <p:spPr>
            <a:xfrm>
              <a:off x="0" y="0"/>
              <a:ext cx="946912" cy="245491"/>
            </a:xfrm>
            <a:custGeom>
              <a:avLst/>
              <a:gdLst/>
              <a:ahLst/>
              <a:cxnLst/>
              <a:rect l="l" t="t" r="r" b="b"/>
              <a:pathLst>
                <a:path w="946912" h="245491">
                  <a:moveTo>
                    <a:pt x="0" y="10668"/>
                  </a:moveTo>
                  <a:cubicBezTo>
                    <a:pt x="179832" y="10668"/>
                    <a:pt x="359664" y="10668"/>
                    <a:pt x="534289" y="10668"/>
                  </a:cubicBezTo>
                  <a:cubicBezTo>
                    <a:pt x="571373" y="10668"/>
                    <a:pt x="608330" y="16002"/>
                    <a:pt x="640080" y="10668"/>
                  </a:cubicBezTo>
                  <a:cubicBezTo>
                    <a:pt x="703580" y="0"/>
                    <a:pt x="745871" y="26670"/>
                    <a:pt x="782955" y="69342"/>
                  </a:cubicBezTo>
                  <a:cubicBezTo>
                    <a:pt x="830580" y="128016"/>
                    <a:pt x="888746" y="181483"/>
                    <a:pt x="946912" y="240157"/>
                  </a:cubicBezTo>
                  <a:cubicBezTo>
                    <a:pt x="915162" y="240157"/>
                    <a:pt x="888746" y="240157"/>
                    <a:pt x="862330" y="240157"/>
                  </a:cubicBezTo>
                  <a:cubicBezTo>
                    <a:pt x="645414" y="240157"/>
                    <a:pt x="423291" y="245491"/>
                    <a:pt x="206502" y="245491"/>
                  </a:cubicBezTo>
                  <a:cubicBezTo>
                    <a:pt x="180086" y="245491"/>
                    <a:pt x="169418" y="240157"/>
                    <a:pt x="153670" y="218821"/>
                  </a:cubicBezTo>
                  <a:cubicBezTo>
                    <a:pt x="105791" y="149479"/>
                    <a:pt x="52832" y="85344"/>
                    <a:pt x="0" y="10668"/>
                  </a:cubicBezTo>
                  <a:close/>
                </a:path>
              </a:pathLst>
            </a:custGeom>
            <a:solidFill>
              <a:srgbClr val="FFFFFF"/>
            </a:solidFill>
          </p:spPr>
        </p:sp>
      </p:grpSp>
      <p:grpSp>
        <p:nvGrpSpPr>
          <p:cNvPr id="288" name="Group 288"/>
          <p:cNvGrpSpPr/>
          <p:nvPr/>
        </p:nvGrpSpPr>
        <p:grpSpPr>
          <a:xfrm>
            <a:off x="6029640" y="8306280"/>
            <a:ext cx="749520" cy="197100"/>
            <a:chOff x="0" y="0"/>
            <a:chExt cx="999360" cy="262800"/>
          </a:xfrm>
        </p:grpSpPr>
        <p:sp>
          <p:nvSpPr>
            <p:cNvPr id="289" name="Freeform 289"/>
            <p:cNvSpPr/>
            <p:nvPr/>
          </p:nvSpPr>
          <p:spPr>
            <a:xfrm>
              <a:off x="0" y="0"/>
              <a:ext cx="999109" cy="263017"/>
            </a:xfrm>
            <a:custGeom>
              <a:avLst/>
              <a:gdLst/>
              <a:ahLst/>
              <a:cxnLst/>
              <a:rect l="l" t="t" r="r" b="b"/>
              <a:pathLst>
                <a:path w="999109" h="263017">
                  <a:moveTo>
                    <a:pt x="26543" y="10922"/>
                  </a:moveTo>
                  <a:cubicBezTo>
                    <a:pt x="26543" y="21844"/>
                    <a:pt x="26543" y="21844"/>
                    <a:pt x="26543" y="21844"/>
                  </a:cubicBezTo>
                  <a:cubicBezTo>
                    <a:pt x="207264" y="21844"/>
                    <a:pt x="387985" y="21844"/>
                    <a:pt x="563372" y="21844"/>
                  </a:cubicBezTo>
                  <a:cubicBezTo>
                    <a:pt x="584581" y="21844"/>
                    <a:pt x="605917" y="21844"/>
                    <a:pt x="632460" y="21844"/>
                  </a:cubicBezTo>
                  <a:cubicBezTo>
                    <a:pt x="643128" y="21844"/>
                    <a:pt x="659003" y="21844"/>
                    <a:pt x="675005" y="21844"/>
                  </a:cubicBezTo>
                  <a:cubicBezTo>
                    <a:pt x="680339" y="21844"/>
                    <a:pt x="685673" y="21844"/>
                    <a:pt x="696214" y="21844"/>
                  </a:cubicBezTo>
                  <a:cubicBezTo>
                    <a:pt x="717423" y="21844"/>
                    <a:pt x="738759" y="27305"/>
                    <a:pt x="754634" y="32766"/>
                  </a:cubicBezTo>
                  <a:cubicBezTo>
                    <a:pt x="770636" y="43688"/>
                    <a:pt x="786511" y="60198"/>
                    <a:pt x="802513" y="76581"/>
                  </a:cubicBezTo>
                  <a:cubicBezTo>
                    <a:pt x="855726" y="136779"/>
                    <a:pt x="908812" y="191516"/>
                    <a:pt x="967359" y="251841"/>
                  </a:cubicBezTo>
                  <a:cubicBezTo>
                    <a:pt x="978027" y="246380"/>
                    <a:pt x="978027" y="246380"/>
                    <a:pt x="978027" y="246380"/>
                  </a:cubicBezTo>
                  <a:cubicBezTo>
                    <a:pt x="978027" y="235458"/>
                    <a:pt x="978027" y="235458"/>
                    <a:pt x="978027" y="235458"/>
                  </a:cubicBezTo>
                  <a:cubicBezTo>
                    <a:pt x="956818" y="235458"/>
                    <a:pt x="940816" y="235458"/>
                    <a:pt x="919607" y="235458"/>
                  </a:cubicBezTo>
                  <a:cubicBezTo>
                    <a:pt x="914273" y="235458"/>
                    <a:pt x="903605" y="235458"/>
                    <a:pt x="893064" y="235458"/>
                  </a:cubicBezTo>
                  <a:cubicBezTo>
                    <a:pt x="675132" y="235458"/>
                    <a:pt x="451866" y="240919"/>
                    <a:pt x="233934" y="240919"/>
                  </a:cubicBezTo>
                  <a:cubicBezTo>
                    <a:pt x="223266" y="240919"/>
                    <a:pt x="212725" y="240919"/>
                    <a:pt x="207391" y="235458"/>
                  </a:cubicBezTo>
                  <a:cubicBezTo>
                    <a:pt x="202057" y="235458"/>
                    <a:pt x="196723" y="229997"/>
                    <a:pt x="191389" y="219075"/>
                  </a:cubicBezTo>
                  <a:cubicBezTo>
                    <a:pt x="138176" y="147828"/>
                    <a:pt x="90424" y="82169"/>
                    <a:pt x="31877" y="5461"/>
                  </a:cubicBezTo>
                  <a:cubicBezTo>
                    <a:pt x="26543" y="10922"/>
                    <a:pt x="26543" y="10922"/>
                    <a:pt x="26543" y="10922"/>
                  </a:cubicBezTo>
                  <a:cubicBezTo>
                    <a:pt x="26543" y="21844"/>
                    <a:pt x="26543" y="21844"/>
                    <a:pt x="26543" y="21844"/>
                  </a:cubicBezTo>
                  <a:cubicBezTo>
                    <a:pt x="26543" y="10922"/>
                    <a:pt x="26543" y="10922"/>
                    <a:pt x="26543" y="10922"/>
                  </a:cubicBezTo>
                  <a:cubicBezTo>
                    <a:pt x="15875" y="16383"/>
                    <a:pt x="15875" y="16383"/>
                    <a:pt x="15875" y="16383"/>
                  </a:cubicBezTo>
                  <a:cubicBezTo>
                    <a:pt x="69088" y="93091"/>
                    <a:pt x="122301" y="164211"/>
                    <a:pt x="170053" y="229997"/>
                  </a:cubicBezTo>
                  <a:cubicBezTo>
                    <a:pt x="180721" y="240919"/>
                    <a:pt x="186055" y="251841"/>
                    <a:pt x="196596" y="257429"/>
                  </a:cubicBezTo>
                  <a:cubicBezTo>
                    <a:pt x="207137" y="263017"/>
                    <a:pt x="217805" y="262890"/>
                    <a:pt x="233807" y="262890"/>
                  </a:cubicBezTo>
                  <a:cubicBezTo>
                    <a:pt x="451739" y="262890"/>
                    <a:pt x="675005" y="257429"/>
                    <a:pt x="892937" y="257429"/>
                  </a:cubicBezTo>
                  <a:cubicBezTo>
                    <a:pt x="903605" y="257429"/>
                    <a:pt x="914146" y="257429"/>
                    <a:pt x="919480" y="257429"/>
                  </a:cubicBezTo>
                  <a:cubicBezTo>
                    <a:pt x="940689" y="257429"/>
                    <a:pt x="956691" y="257429"/>
                    <a:pt x="977900" y="257429"/>
                  </a:cubicBezTo>
                  <a:cubicBezTo>
                    <a:pt x="999109" y="257429"/>
                    <a:pt x="999109" y="257429"/>
                    <a:pt x="999109" y="257429"/>
                  </a:cubicBezTo>
                  <a:cubicBezTo>
                    <a:pt x="983107" y="241046"/>
                    <a:pt x="983107" y="241046"/>
                    <a:pt x="983107" y="241046"/>
                  </a:cubicBezTo>
                  <a:cubicBezTo>
                    <a:pt x="924687" y="180848"/>
                    <a:pt x="871474" y="126111"/>
                    <a:pt x="818261" y="65786"/>
                  </a:cubicBezTo>
                  <a:cubicBezTo>
                    <a:pt x="802259" y="43942"/>
                    <a:pt x="786384" y="27432"/>
                    <a:pt x="765048" y="16510"/>
                  </a:cubicBezTo>
                  <a:cubicBezTo>
                    <a:pt x="743712" y="5588"/>
                    <a:pt x="722884" y="0"/>
                    <a:pt x="696341" y="0"/>
                  </a:cubicBezTo>
                  <a:cubicBezTo>
                    <a:pt x="685673" y="0"/>
                    <a:pt x="680339" y="0"/>
                    <a:pt x="669798" y="0"/>
                  </a:cubicBezTo>
                  <a:cubicBezTo>
                    <a:pt x="659257" y="0"/>
                    <a:pt x="643255" y="0"/>
                    <a:pt x="632587" y="0"/>
                  </a:cubicBezTo>
                  <a:cubicBezTo>
                    <a:pt x="606044" y="0"/>
                    <a:pt x="584708" y="0"/>
                    <a:pt x="563499" y="0"/>
                  </a:cubicBezTo>
                  <a:cubicBezTo>
                    <a:pt x="388112" y="0"/>
                    <a:pt x="207264" y="0"/>
                    <a:pt x="26543" y="0"/>
                  </a:cubicBezTo>
                  <a:cubicBezTo>
                    <a:pt x="0" y="0"/>
                    <a:pt x="0" y="0"/>
                    <a:pt x="0" y="0"/>
                  </a:cubicBezTo>
                  <a:cubicBezTo>
                    <a:pt x="16002" y="16383"/>
                    <a:pt x="16002" y="16383"/>
                    <a:pt x="16002" y="16383"/>
                  </a:cubicBezTo>
                  <a:lnTo>
                    <a:pt x="26543" y="10922"/>
                  </a:lnTo>
                  <a:close/>
                </a:path>
              </a:pathLst>
            </a:custGeom>
            <a:solidFill>
              <a:srgbClr val="0E0E0B"/>
            </a:solidFill>
          </p:spPr>
        </p:sp>
      </p:grpSp>
      <p:grpSp>
        <p:nvGrpSpPr>
          <p:cNvPr id="290" name="Group 290"/>
          <p:cNvGrpSpPr/>
          <p:nvPr/>
        </p:nvGrpSpPr>
        <p:grpSpPr>
          <a:xfrm>
            <a:off x="2952180" y="7530300"/>
            <a:ext cx="434160" cy="460080"/>
            <a:chOff x="0" y="0"/>
            <a:chExt cx="578880" cy="613440"/>
          </a:xfrm>
        </p:grpSpPr>
        <p:sp>
          <p:nvSpPr>
            <p:cNvPr id="291" name="Freeform 291"/>
            <p:cNvSpPr/>
            <p:nvPr/>
          </p:nvSpPr>
          <p:spPr>
            <a:xfrm>
              <a:off x="0" y="0"/>
              <a:ext cx="578866" cy="613410"/>
            </a:xfrm>
            <a:custGeom>
              <a:avLst/>
              <a:gdLst/>
              <a:ahLst/>
              <a:cxnLst/>
              <a:rect l="l" t="t" r="r" b="b"/>
              <a:pathLst>
                <a:path w="578866" h="613410">
                  <a:moveTo>
                    <a:pt x="0" y="613410"/>
                  </a:moveTo>
                  <a:cubicBezTo>
                    <a:pt x="0" y="486537"/>
                    <a:pt x="0" y="359537"/>
                    <a:pt x="0" y="237998"/>
                  </a:cubicBezTo>
                  <a:cubicBezTo>
                    <a:pt x="5207" y="227457"/>
                    <a:pt x="10541" y="216789"/>
                    <a:pt x="15748" y="211582"/>
                  </a:cubicBezTo>
                  <a:cubicBezTo>
                    <a:pt x="200025" y="142748"/>
                    <a:pt x="378841" y="74041"/>
                    <a:pt x="563118" y="0"/>
                  </a:cubicBezTo>
                  <a:cubicBezTo>
                    <a:pt x="568325" y="47625"/>
                    <a:pt x="573659" y="89916"/>
                    <a:pt x="578866" y="132207"/>
                  </a:cubicBezTo>
                  <a:cubicBezTo>
                    <a:pt x="578866" y="137541"/>
                    <a:pt x="568325" y="142748"/>
                    <a:pt x="563118" y="148082"/>
                  </a:cubicBezTo>
                  <a:cubicBezTo>
                    <a:pt x="384175" y="301371"/>
                    <a:pt x="200025" y="449453"/>
                    <a:pt x="21082" y="602869"/>
                  </a:cubicBezTo>
                  <a:cubicBezTo>
                    <a:pt x="15875" y="608203"/>
                    <a:pt x="10541" y="608203"/>
                    <a:pt x="0" y="613410"/>
                  </a:cubicBezTo>
                  <a:close/>
                </a:path>
              </a:pathLst>
            </a:custGeom>
            <a:solidFill>
              <a:srgbClr val="FFFFFF"/>
            </a:solidFill>
          </p:spPr>
        </p:sp>
      </p:grpSp>
      <p:grpSp>
        <p:nvGrpSpPr>
          <p:cNvPr id="292" name="Group 292"/>
          <p:cNvGrpSpPr/>
          <p:nvPr/>
        </p:nvGrpSpPr>
        <p:grpSpPr>
          <a:xfrm>
            <a:off x="2952180" y="7516800"/>
            <a:ext cx="447120" cy="486540"/>
            <a:chOff x="0" y="0"/>
            <a:chExt cx="596160" cy="648720"/>
          </a:xfrm>
        </p:grpSpPr>
        <p:sp>
          <p:nvSpPr>
            <p:cNvPr id="293" name="Freeform 293"/>
            <p:cNvSpPr/>
            <p:nvPr/>
          </p:nvSpPr>
          <p:spPr>
            <a:xfrm>
              <a:off x="0" y="-127"/>
              <a:ext cx="596011" cy="648843"/>
            </a:xfrm>
            <a:custGeom>
              <a:avLst/>
              <a:gdLst/>
              <a:ahLst/>
              <a:cxnLst/>
              <a:rect l="l" t="t" r="r" b="b"/>
              <a:pathLst>
                <a:path w="596011" h="648843">
                  <a:moveTo>
                    <a:pt x="10414" y="632841"/>
                  </a:moveTo>
                  <a:cubicBezTo>
                    <a:pt x="20828" y="632841"/>
                    <a:pt x="20828" y="632841"/>
                    <a:pt x="20828" y="632841"/>
                  </a:cubicBezTo>
                  <a:cubicBezTo>
                    <a:pt x="20828" y="584962"/>
                    <a:pt x="20828" y="537083"/>
                    <a:pt x="20828" y="489331"/>
                  </a:cubicBezTo>
                  <a:cubicBezTo>
                    <a:pt x="20828" y="409575"/>
                    <a:pt x="20828" y="329819"/>
                    <a:pt x="20828" y="255397"/>
                  </a:cubicBezTo>
                  <a:cubicBezTo>
                    <a:pt x="20828" y="255397"/>
                    <a:pt x="26035" y="250063"/>
                    <a:pt x="26035" y="244729"/>
                  </a:cubicBezTo>
                  <a:cubicBezTo>
                    <a:pt x="31242" y="244729"/>
                    <a:pt x="31242" y="239395"/>
                    <a:pt x="31242" y="239395"/>
                  </a:cubicBezTo>
                  <a:cubicBezTo>
                    <a:pt x="209042" y="170307"/>
                    <a:pt x="392049" y="101092"/>
                    <a:pt x="575056" y="26670"/>
                  </a:cubicBezTo>
                  <a:cubicBezTo>
                    <a:pt x="569849" y="16002"/>
                    <a:pt x="569849" y="16002"/>
                    <a:pt x="569849" y="16002"/>
                  </a:cubicBezTo>
                  <a:cubicBezTo>
                    <a:pt x="559435" y="16002"/>
                    <a:pt x="559435" y="16002"/>
                    <a:pt x="559435" y="16002"/>
                  </a:cubicBezTo>
                  <a:cubicBezTo>
                    <a:pt x="564642" y="63881"/>
                    <a:pt x="569849" y="106426"/>
                    <a:pt x="575183" y="148971"/>
                  </a:cubicBezTo>
                  <a:cubicBezTo>
                    <a:pt x="580390" y="148971"/>
                    <a:pt x="580390" y="148971"/>
                    <a:pt x="580390" y="148971"/>
                  </a:cubicBezTo>
                  <a:cubicBezTo>
                    <a:pt x="575183" y="148971"/>
                    <a:pt x="575183" y="148971"/>
                    <a:pt x="575183" y="148971"/>
                  </a:cubicBezTo>
                  <a:cubicBezTo>
                    <a:pt x="580390" y="148971"/>
                    <a:pt x="580390" y="148971"/>
                    <a:pt x="580390" y="148971"/>
                  </a:cubicBezTo>
                  <a:cubicBezTo>
                    <a:pt x="575183" y="148971"/>
                    <a:pt x="575183" y="148971"/>
                    <a:pt x="575183" y="148971"/>
                  </a:cubicBezTo>
                  <a:cubicBezTo>
                    <a:pt x="575183" y="148971"/>
                    <a:pt x="569976" y="148971"/>
                    <a:pt x="569976" y="148971"/>
                  </a:cubicBezTo>
                  <a:cubicBezTo>
                    <a:pt x="569976" y="154305"/>
                    <a:pt x="564769" y="154305"/>
                    <a:pt x="564769" y="159639"/>
                  </a:cubicBezTo>
                  <a:cubicBezTo>
                    <a:pt x="381762" y="308483"/>
                    <a:pt x="203962" y="462788"/>
                    <a:pt x="20955" y="616966"/>
                  </a:cubicBezTo>
                  <a:cubicBezTo>
                    <a:pt x="20955" y="616966"/>
                    <a:pt x="15748" y="616966"/>
                    <a:pt x="5207" y="622300"/>
                  </a:cubicBezTo>
                  <a:cubicBezTo>
                    <a:pt x="10414" y="632968"/>
                    <a:pt x="10414" y="632968"/>
                    <a:pt x="10414" y="632968"/>
                  </a:cubicBezTo>
                  <a:cubicBezTo>
                    <a:pt x="20828" y="632968"/>
                    <a:pt x="20828" y="632968"/>
                    <a:pt x="20828" y="632968"/>
                  </a:cubicBezTo>
                  <a:cubicBezTo>
                    <a:pt x="10414" y="632968"/>
                    <a:pt x="10414" y="632968"/>
                    <a:pt x="10414" y="632968"/>
                  </a:cubicBezTo>
                  <a:cubicBezTo>
                    <a:pt x="15621" y="643636"/>
                    <a:pt x="15621" y="643636"/>
                    <a:pt x="15621" y="643636"/>
                  </a:cubicBezTo>
                  <a:cubicBezTo>
                    <a:pt x="26035" y="638302"/>
                    <a:pt x="31369" y="632968"/>
                    <a:pt x="36576" y="632968"/>
                  </a:cubicBezTo>
                  <a:cubicBezTo>
                    <a:pt x="214376" y="478790"/>
                    <a:pt x="397383" y="324612"/>
                    <a:pt x="580390" y="175641"/>
                  </a:cubicBezTo>
                  <a:cubicBezTo>
                    <a:pt x="580390" y="170307"/>
                    <a:pt x="585597" y="164973"/>
                    <a:pt x="585597" y="164973"/>
                  </a:cubicBezTo>
                  <a:cubicBezTo>
                    <a:pt x="590804" y="159639"/>
                    <a:pt x="596011" y="154305"/>
                    <a:pt x="596011" y="148971"/>
                  </a:cubicBezTo>
                  <a:cubicBezTo>
                    <a:pt x="596011" y="143637"/>
                    <a:pt x="596011" y="143637"/>
                    <a:pt x="596011" y="143637"/>
                  </a:cubicBezTo>
                  <a:cubicBezTo>
                    <a:pt x="590804" y="101092"/>
                    <a:pt x="585597" y="58547"/>
                    <a:pt x="580263" y="16002"/>
                  </a:cubicBezTo>
                  <a:cubicBezTo>
                    <a:pt x="580263" y="0"/>
                    <a:pt x="580263" y="0"/>
                    <a:pt x="580263" y="0"/>
                  </a:cubicBezTo>
                  <a:cubicBezTo>
                    <a:pt x="569849" y="5334"/>
                    <a:pt x="569849" y="5334"/>
                    <a:pt x="569849" y="5334"/>
                  </a:cubicBezTo>
                  <a:cubicBezTo>
                    <a:pt x="381762" y="79883"/>
                    <a:pt x="203962" y="148971"/>
                    <a:pt x="26162" y="223520"/>
                  </a:cubicBezTo>
                  <a:cubicBezTo>
                    <a:pt x="15748" y="223520"/>
                    <a:pt x="15748" y="228854"/>
                    <a:pt x="10414" y="234188"/>
                  </a:cubicBezTo>
                  <a:cubicBezTo>
                    <a:pt x="5080" y="239522"/>
                    <a:pt x="5207" y="250063"/>
                    <a:pt x="0" y="255397"/>
                  </a:cubicBezTo>
                  <a:cubicBezTo>
                    <a:pt x="0" y="329819"/>
                    <a:pt x="0" y="409575"/>
                    <a:pt x="0" y="489331"/>
                  </a:cubicBezTo>
                  <a:cubicBezTo>
                    <a:pt x="0" y="537210"/>
                    <a:pt x="0" y="585089"/>
                    <a:pt x="0" y="632841"/>
                  </a:cubicBezTo>
                  <a:cubicBezTo>
                    <a:pt x="0" y="648843"/>
                    <a:pt x="0" y="648843"/>
                    <a:pt x="0" y="648843"/>
                  </a:cubicBezTo>
                  <a:cubicBezTo>
                    <a:pt x="15748" y="643509"/>
                    <a:pt x="15748" y="643509"/>
                    <a:pt x="15748" y="643509"/>
                  </a:cubicBezTo>
                  <a:lnTo>
                    <a:pt x="10541" y="632841"/>
                  </a:lnTo>
                  <a:close/>
                </a:path>
              </a:pathLst>
            </a:custGeom>
            <a:solidFill>
              <a:srgbClr val="0E0E0B"/>
            </a:solidFill>
          </p:spPr>
        </p:sp>
      </p:grpSp>
      <p:grpSp>
        <p:nvGrpSpPr>
          <p:cNvPr id="294" name="Group 294"/>
          <p:cNvGrpSpPr/>
          <p:nvPr/>
        </p:nvGrpSpPr>
        <p:grpSpPr>
          <a:xfrm>
            <a:off x="5911380" y="8135100"/>
            <a:ext cx="657720" cy="171180"/>
            <a:chOff x="0" y="0"/>
            <a:chExt cx="876960" cy="228240"/>
          </a:xfrm>
        </p:grpSpPr>
        <p:sp>
          <p:nvSpPr>
            <p:cNvPr id="295" name="Freeform 295"/>
            <p:cNvSpPr/>
            <p:nvPr/>
          </p:nvSpPr>
          <p:spPr>
            <a:xfrm>
              <a:off x="0" y="0"/>
              <a:ext cx="876935" cy="228219"/>
            </a:xfrm>
            <a:custGeom>
              <a:avLst/>
              <a:gdLst/>
              <a:ahLst/>
              <a:cxnLst/>
              <a:rect l="l" t="t" r="r" b="b"/>
              <a:pathLst>
                <a:path w="876935" h="228219">
                  <a:moveTo>
                    <a:pt x="0" y="0"/>
                  </a:moveTo>
                  <a:cubicBezTo>
                    <a:pt x="78359" y="0"/>
                    <a:pt x="140970" y="0"/>
                    <a:pt x="208788" y="0"/>
                  </a:cubicBezTo>
                  <a:cubicBezTo>
                    <a:pt x="344551" y="0"/>
                    <a:pt x="485521" y="0"/>
                    <a:pt x="621157" y="0"/>
                  </a:cubicBezTo>
                  <a:cubicBezTo>
                    <a:pt x="641985" y="0"/>
                    <a:pt x="662940" y="10668"/>
                    <a:pt x="673354" y="21209"/>
                  </a:cubicBezTo>
                  <a:cubicBezTo>
                    <a:pt x="735965" y="79629"/>
                    <a:pt x="793369" y="137922"/>
                    <a:pt x="850773" y="196342"/>
                  </a:cubicBezTo>
                  <a:cubicBezTo>
                    <a:pt x="855980" y="201676"/>
                    <a:pt x="866394" y="212217"/>
                    <a:pt x="876935" y="222885"/>
                  </a:cubicBezTo>
                  <a:cubicBezTo>
                    <a:pt x="861314" y="222885"/>
                    <a:pt x="850773" y="222885"/>
                    <a:pt x="840359" y="222885"/>
                  </a:cubicBezTo>
                  <a:cubicBezTo>
                    <a:pt x="626364" y="222885"/>
                    <a:pt x="412369" y="228219"/>
                    <a:pt x="198247" y="222885"/>
                  </a:cubicBezTo>
                  <a:cubicBezTo>
                    <a:pt x="182626" y="222885"/>
                    <a:pt x="161671" y="212217"/>
                    <a:pt x="156464" y="201676"/>
                  </a:cubicBezTo>
                  <a:cubicBezTo>
                    <a:pt x="104394" y="138049"/>
                    <a:pt x="57404" y="74295"/>
                    <a:pt x="0" y="0"/>
                  </a:cubicBezTo>
                  <a:close/>
                </a:path>
              </a:pathLst>
            </a:custGeom>
            <a:solidFill>
              <a:srgbClr val="FFFFFF"/>
            </a:solidFill>
          </p:spPr>
        </p:sp>
      </p:grpSp>
      <p:grpSp>
        <p:nvGrpSpPr>
          <p:cNvPr id="296" name="Group 296"/>
          <p:cNvGrpSpPr/>
          <p:nvPr/>
        </p:nvGrpSpPr>
        <p:grpSpPr>
          <a:xfrm>
            <a:off x="5897880" y="8122140"/>
            <a:ext cx="697140" cy="184140"/>
            <a:chOff x="0" y="0"/>
            <a:chExt cx="929520" cy="245520"/>
          </a:xfrm>
        </p:grpSpPr>
        <p:sp>
          <p:nvSpPr>
            <p:cNvPr id="297" name="Freeform 297"/>
            <p:cNvSpPr/>
            <p:nvPr/>
          </p:nvSpPr>
          <p:spPr>
            <a:xfrm>
              <a:off x="0" y="0"/>
              <a:ext cx="929513" cy="245491"/>
            </a:xfrm>
            <a:custGeom>
              <a:avLst/>
              <a:gdLst/>
              <a:ahLst/>
              <a:cxnLst/>
              <a:rect l="l" t="t" r="r" b="b"/>
              <a:pathLst>
                <a:path w="929513" h="245491">
                  <a:moveTo>
                    <a:pt x="21082" y="10668"/>
                  </a:moveTo>
                  <a:cubicBezTo>
                    <a:pt x="21082" y="21336"/>
                    <a:pt x="21082" y="21336"/>
                    <a:pt x="21082" y="21336"/>
                  </a:cubicBezTo>
                  <a:cubicBezTo>
                    <a:pt x="73914" y="21336"/>
                    <a:pt x="121412" y="21336"/>
                    <a:pt x="163703" y="21336"/>
                  </a:cubicBezTo>
                  <a:cubicBezTo>
                    <a:pt x="184785" y="21336"/>
                    <a:pt x="211201" y="21336"/>
                    <a:pt x="232410" y="21336"/>
                  </a:cubicBezTo>
                  <a:cubicBezTo>
                    <a:pt x="311658" y="21336"/>
                    <a:pt x="390906" y="21336"/>
                    <a:pt x="470027" y="21336"/>
                  </a:cubicBezTo>
                  <a:cubicBezTo>
                    <a:pt x="528066" y="21336"/>
                    <a:pt x="591439" y="21336"/>
                    <a:pt x="649605" y="21336"/>
                  </a:cubicBezTo>
                  <a:cubicBezTo>
                    <a:pt x="665480" y="21336"/>
                    <a:pt x="686562" y="32004"/>
                    <a:pt x="697103" y="42672"/>
                  </a:cubicBezTo>
                  <a:cubicBezTo>
                    <a:pt x="755142" y="96012"/>
                    <a:pt x="813308" y="154813"/>
                    <a:pt x="871347" y="213487"/>
                  </a:cubicBezTo>
                  <a:cubicBezTo>
                    <a:pt x="881888" y="218821"/>
                    <a:pt x="887222" y="229489"/>
                    <a:pt x="897763" y="240157"/>
                  </a:cubicBezTo>
                  <a:cubicBezTo>
                    <a:pt x="908304" y="234823"/>
                    <a:pt x="908304" y="234823"/>
                    <a:pt x="908304" y="234823"/>
                  </a:cubicBezTo>
                  <a:cubicBezTo>
                    <a:pt x="908304" y="224155"/>
                    <a:pt x="908304" y="224155"/>
                    <a:pt x="908304" y="224155"/>
                  </a:cubicBezTo>
                  <a:cubicBezTo>
                    <a:pt x="892429" y="224155"/>
                    <a:pt x="881888" y="224155"/>
                    <a:pt x="871347" y="224155"/>
                  </a:cubicBezTo>
                  <a:cubicBezTo>
                    <a:pt x="781558" y="224155"/>
                    <a:pt x="686562" y="224155"/>
                    <a:pt x="591439" y="224155"/>
                  </a:cubicBezTo>
                  <a:cubicBezTo>
                    <a:pt x="470027" y="224155"/>
                    <a:pt x="343154" y="224155"/>
                    <a:pt x="221742" y="224155"/>
                  </a:cubicBezTo>
                  <a:cubicBezTo>
                    <a:pt x="216408" y="224155"/>
                    <a:pt x="211201" y="224155"/>
                    <a:pt x="200660" y="218821"/>
                  </a:cubicBezTo>
                  <a:cubicBezTo>
                    <a:pt x="195326" y="218821"/>
                    <a:pt x="190119" y="213487"/>
                    <a:pt x="184785" y="208153"/>
                  </a:cubicBezTo>
                  <a:cubicBezTo>
                    <a:pt x="137287" y="144145"/>
                    <a:pt x="84455" y="74676"/>
                    <a:pt x="31750" y="5334"/>
                  </a:cubicBezTo>
                  <a:cubicBezTo>
                    <a:pt x="21209" y="10668"/>
                    <a:pt x="21209" y="10668"/>
                    <a:pt x="21209" y="10668"/>
                  </a:cubicBezTo>
                  <a:cubicBezTo>
                    <a:pt x="21209" y="21336"/>
                    <a:pt x="21209" y="21336"/>
                    <a:pt x="21209" y="21336"/>
                  </a:cubicBezTo>
                  <a:cubicBezTo>
                    <a:pt x="21209" y="10668"/>
                    <a:pt x="21209" y="10668"/>
                    <a:pt x="21209" y="10668"/>
                  </a:cubicBezTo>
                  <a:cubicBezTo>
                    <a:pt x="15875" y="16002"/>
                    <a:pt x="15875" y="16002"/>
                    <a:pt x="15875" y="16002"/>
                  </a:cubicBezTo>
                  <a:cubicBezTo>
                    <a:pt x="68707" y="90678"/>
                    <a:pt x="116205" y="154813"/>
                    <a:pt x="169037" y="218821"/>
                  </a:cubicBezTo>
                  <a:cubicBezTo>
                    <a:pt x="174371" y="229489"/>
                    <a:pt x="184912" y="234823"/>
                    <a:pt x="195453" y="240157"/>
                  </a:cubicBezTo>
                  <a:cubicBezTo>
                    <a:pt x="200787" y="245491"/>
                    <a:pt x="211328" y="245491"/>
                    <a:pt x="221869" y="245491"/>
                  </a:cubicBezTo>
                  <a:cubicBezTo>
                    <a:pt x="343281" y="245491"/>
                    <a:pt x="470154" y="245491"/>
                    <a:pt x="591566" y="245491"/>
                  </a:cubicBezTo>
                  <a:cubicBezTo>
                    <a:pt x="686689" y="245491"/>
                    <a:pt x="781685" y="245491"/>
                    <a:pt x="871474" y="245491"/>
                  </a:cubicBezTo>
                  <a:cubicBezTo>
                    <a:pt x="882015" y="245491"/>
                    <a:pt x="892556" y="245491"/>
                    <a:pt x="908431" y="245491"/>
                  </a:cubicBezTo>
                  <a:cubicBezTo>
                    <a:pt x="929513" y="245491"/>
                    <a:pt x="929513" y="245491"/>
                    <a:pt x="929513" y="245491"/>
                  </a:cubicBezTo>
                  <a:cubicBezTo>
                    <a:pt x="913638" y="229489"/>
                    <a:pt x="913638" y="229489"/>
                    <a:pt x="913638" y="229489"/>
                  </a:cubicBezTo>
                  <a:cubicBezTo>
                    <a:pt x="903097" y="213487"/>
                    <a:pt x="897763" y="208153"/>
                    <a:pt x="887222" y="197485"/>
                  </a:cubicBezTo>
                  <a:cubicBezTo>
                    <a:pt x="829183" y="138811"/>
                    <a:pt x="771017" y="80010"/>
                    <a:pt x="712978" y="26670"/>
                  </a:cubicBezTo>
                  <a:cubicBezTo>
                    <a:pt x="697103" y="10668"/>
                    <a:pt x="670687" y="0"/>
                    <a:pt x="649605" y="0"/>
                  </a:cubicBezTo>
                  <a:cubicBezTo>
                    <a:pt x="591566" y="0"/>
                    <a:pt x="528193" y="0"/>
                    <a:pt x="470027" y="0"/>
                  </a:cubicBezTo>
                  <a:cubicBezTo>
                    <a:pt x="390779" y="0"/>
                    <a:pt x="311658" y="0"/>
                    <a:pt x="232410" y="0"/>
                  </a:cubicBezTo>
                  <a:cubicBezTo>
                    <a:pt x="211328" y="0"/>
                    <a:pt x="184912" y="0"/>
                    <a:pt x="163703" y="0"/>
                  </a:cubicBezTo>
                  <a:cubicBezTo>
                    <a:pt x="121412" y="0"/>
                    <a:pt x="73914" y="0"/>
                    <a:pt x="21082" y="0"/>
                  </a:cubicBezTo>
                  <a:cubicBezTo>
                    <a:pt x="0" y="0"/>
                    <a:pt x="0" y="0"/>
                    <a:pt x="0" y="0"/>
                  </a:cubicBezTo>
                  <a:cubicBezTo>
                    <a:pt x="15875" y="16002"/>
                    <a:pt x="15875" y="16002"/>
                    <a:pt x="15875" y="16002"/>
                  </a:cubicBezTo>
                  <a:lnTo>
                    <a:pt x="21082" y="10668"/>
                  </a:lnTo>
                  <a:close/>
                </a:path>
              </a:pathLst>
            </a:custGeom>
            <a:solidFill>
              <a:srgbClr val="0E0E0B"/>
            </a:solidFill>
          </p:spPr>
        </p:sp>
      </p:grpSp>
      <p:grpSp>
        <p:nvGrpSpPr>
          <p:cNvPr id="298" name="Group 298"/>
          <p:cNvGrpSpPr/>
          <p:nvPr/>
        </p:nvGrpSpPr>
        <p:grpSpPr>
          <a:xfrm>
            <a:off x="3688740" y="7437960"/>
            <a:ext cx="552420" cy="513000"/>
            <a:chOff x="0" y="0"/>
            <a:chExt cx="736560" cy="684000"/>
          </a:xfrm>
        </p:grpSpPr>
        <p:sp>
          <p:nvSpPr>
            <p:cNvPr id="299" name="Freeform 299"/>
            <p:cNvSpPr/>
            <p:nvPr/>
          </p:nvSpPr>
          <p:spPr>
            <a:xfrm>
              <a:off x="0" y="0"/>
              <a:ext cx="736727" cy="684022"/>
            </a:xfrm>
            <a:custGeom>
              <a:avLst/>
              <a:gdLst/>
              <a:ahLst/>
              <a:cxnLst/>
              <a:rect l="l" t="t" r="r" b="b"/>
              <a:pathLst>
                <a:path w="736727" h="684022">
                  <a:moveTo>
                    <a:pt x="0" y="0"/>
                  </a:moveTo>
                  <a:cubicBezTo>
                    <a:pt x="52578" y="31115"/>
                    <a:pt x="94742" y="62230"/>
                    <a:pt x="142113" y="93218"/>
                  </a:cubicBezTo>
                  <a:cubicBezTo>
                    <a:pt x="305181" y="202057"/>
                    <a:pt x="468249" y="310896"/>
                    <a:pt x="631444" y="419735"/>
                  </a:cubicBezTo>
                  <a:cubicBezTo>
                    <a:pt x="647192" y="430149"/>
                    <a:pt x="663067" y="450850"/>
                    <a:pt x="668274" y="471551"/>
                  </a:cubicBezTo>
                  <a:cubicBezTo>
                    <a:pt x="689356" y="538861"/>
                    <a:pt x="710311" y="611505"/>
                    <a:pt x="736727" y="684022"/>
                  </a:cubicBezTo>
                  <a:cubicBezTo>
                    <a:pt x="720979" y="678815"/>
                    <a:pt x="715645" y="673608"/>
                    <a:pt x="705104" y="668528"/>
                  </a:cubicBezTo>
                  <a:cubicBezTo>
                    <a:pt x="489331" y="533781"/>
                    <a:pt x="278892" y="404241"/>
                    <a:pt x="63119" y="269494"/>
                  </a:cubicBezTo>
                  <a:cubicBezTo>
                    <a:pt x="52578" y="264287"/>
                    <a:pt x="42037" y="254000"/>
                    <a:pt x="42037" y="243586"/>
                  </a:cubicBezTo>
                  <a:cubicBezTo>
                    <a:pt x="26289" y="165862"/>
                    <a:pt x="15748" y="82931"/>
                    <a:pt x="0" y="0"/>
                  </a:cubicBezTo>
                  <a:close/>
                </a:path>
              </a:pathLst>
            </a:custGeom>
            <a:solidFill>
              <a:srgbClr val="FFFFFF"/>
            </a:solidFill>
          </p:spPr>
        </p:sp>
      </p:grpSp>
      <p:grpSp>
        <p:nvGrpSpPr>
          <p:cNvPr id="300" name="Group 300"/>
          <p:cNvGrpSpPr/>
          <p:nvPr/>
        </p:nvGrpSpPr>
        <p:grpSpPr>
          <a:xfrm>
            <a:off x="3688740" y="7411500"/>
            <a:ext cx="565380" cy="565380"/>
            <a:chOff x="0" y="0"/>
            <a:chExt cx="753840" cy="753840"/>
          </a:xfrm>
        </p:grpSpPr>
        <p:sp>
          <p:nvSpPr>
            <p:cNvPr id="301" name="Freeform 301"/>
            <p:cNvSpPr/>
            <p:nvPr/>
          </p:nvSpPr>
          <p:spPr>
            <a:xfrm>
              <a:off x="0" y="0"/>
              <a:ext cx="753872" cy="753872"/>
            </a:xfrm>
            <a:custGeom>
              <a:avLst/>
              <a:gdLst/>
              <a:ahLst/>
              <a:cxnLst/>
              <a:rect l="l" t="t" r="r" b="b"/>
              <a:pathLst>
                <a:path w="753872" h="753872">
                  <a:moveTo>
                    <a:pt x="10414" y="21590"/>
                  </a:moveTo>
                  <a:cubicBezTo>
                    <a:pt x="5207" y="32385"/>
                    <a:pt x="5207" y="32385"/>
                    <a:pt x="5207" y="32385"/>
                  </a:cubicBezTo>
                  <a:cubicBezTo>
                    <a:pt x="57150" y="64643"/>
                    <a:pt x="98806" y="96901"/>
                    <a:pt x="145542" y="123825"/>
                  </a:cubicBezTo>
                  <a:cubicBezTo>
                    <a:pt x="306705" y="236855"/>
                    <a:pt x="467868" y="350012"/>
                    <a:pt x="629031" y="468376"/>
                  </a:cubicBezTo>
                  <a:cubicBezTo>
                    <a:pt x="639445" y="473710"/>
                    <a:pt x="655066" y="495300"/>
                    <a:pt x="660273" y="511429"/>
                  </a:cubicBezTo>
                  <a:cubicBezTo>
                    <a:pt x="686308" y="586867"/>
                    <a:pt x="701802" y="656844"/>
                    <a:pt x="727837" y="737616"/>
                  </a:cubicBezTo>
                  <a:cubicBezTo>
                    <a:pt x="738251" y="732282"/>
                    <a:pt x="738251" y="732282"/>
                    <a:pt x="738251" y="732282"/>
                  </a:cubicBezTo>
                  <a:cubicBezTo>
                    <a:pt x="743458" y="721487"/>
                    <a:pt x="743458" y="721487"/>
                    <a:pt x="743458" y="721487"/>
                  </a:cubicBezTo>
                  <a:cubicBezTo>
                    <a:pt x="727837" y="716153"/>
                    <a:pt x="722630" y="710692"/>
                    <a:pt x="712216" y="705358"/>
                  </a:cubicBezTo>
                  <a:cubicBezTo>
                    <a:pt x="504317" y="570738"/>
                    <a:pt x="291084" y="430784"/>
                    <a:pt x="77978" y="290830"/>
                  </a:cubicBezTo>
                  <a:cubicBezTo>
                    <a:pt x="72771" y="290830"/>
                    <a:pt x="72771" y="285496"/>
                    <a:pt x="67564" y="280035"/>
                  </a:cubicBezTo>
                  <a:cubicBezTo>
                    <a:pt x="62357" y="274574"/>
                    <a:pt x="62357" y="274701"/>
                    <a:pt x="62357" y="269240"/>
                  </a:cubicBezTo>
                  <a:cubicBezTo>
                    <a:pt x="46736" y="188468"/>
                    <a:pt x="36449" y="107696"/>
                    <a:pt x="20828" y="21590"/>
                  </a:cubicBezTo>
                  <a:cubicBezTo>
                    <a:pt x="10414" y="21590"/>
                    <a:pt x="10414" y="21590"/>
                    <a:pt x="10414" y="21590"/>
                  </a:cubicBezTo>
                  <a:cubicBezTo>
                    <a:pt x="5207" y="32385"/>
                    <a:pt x="5207" y="32385"/>
                    <a:pt x="5207" y="32385"/>
                  </a:cubicBezTo>
                  <a:cubicBezTo>
                    <a:pt x="10414" y="21590"/>
                    <a:pt x="10414" y="21590"/>
                    <a:pt x="10414" y="21590"/>
                  </a:cubicBezTo>
                  <a:cubicBezTo>
                    <a:pt x="0" y="21590"/>
                    <a:pt x="0" y="21590"/>
                    <a:pt x="0" y="21590"/>
                  </a:cubicBezTo>
                  <a:cubicBezTo>
                    <a:pt x="15621" y="113030"/>
                    <a:pt x="26035" y="193802"/>
                    <a:pt x="41529" y="274574"/>
                  </a:cubicBezTo>
                  <a:cubicBezTo>
                    <a:pt x="41529" y="285369"/>
                    <a:pt x="46736" y="290703"/>
                    <a:pt x="51943" y="296164"/>
                  </a:cubicBezTo>
                  <a:cubicBezTo>
                    <a:pt x="57150" y="301625"/>
                    <a:pt x="62357" y="306959"/>
                    <a:pt x="67564" y="306959"/>
                  </a:cubicBezTo>
                  <a:cubicBezTo>
                    <a:pt x="280797" y="446913"/>
                    <a:pt x="488696" y="586867"/>
                    <a:pt x="701802" y="726948"/>
                  </a:cubicBezTo>
                  <a:cubicBezTo>
                    <a:pt x="712216" y="732282"/>
                    <a:pt x="717423" y="737743"/>
                    <a:pt x="733044" y="743077"/>
                  </a:cubicBezTo>
                  <a:cubicBezTo>
                    <a:pt x="753872" y="753872"/>
                    <a:pt x="753872" y="753872"/>
                    <a:pt x="753872" y="753872"/>
                  </a:cubicBezTo>
                  <a:cubicBezTo>
                    <a:pt x="748665" y="726948"/>
                    <a:pt x="748665" y="726948"/>
                    <a:pt x="748665" y="726948"/>
                  </a:cubicBezTo>
                  <a:cubicBezTo>
                    <a:pt x="722630" y="651510"/>
                    <a:pt x="701929" y="576199"/>
                    <a:pt x="681101" y="506222"/>
                  </a:cubicBezTo>
                  <a:cubicBezTo>
                    <a:pt x="670687" y="484632"/>
                    <a:pt x="655066" y="463169"/>
                    <a:pt x="639572" y="447040"/>
                  </a:cubicBezTo>
                  <a:cubicBezTo>
                    <a:pt x="478409" y="334010"/>
                    <a:pt x="317246" y="220853"/>
                    <a:pt x="156083" y="107823"/>
                  </a:cubicBezTo>
                  <a:cubicBezTo>
                    <a:pt x="114427" y="75438"/>
                    <a:pt x="67564" y="48514"/>
                    <a:pt x="20828" y="10795"/>
                  </a:cubicBezTo>
                  <a:cubicBezTo>
                    <a:pt x="0" y="0"/>
                    <a:pt x="0" y="0"/>
                    <a:pt x="0" y="0"/>
                  </a:cubicBezTo>
                  <a:cubicBezTo>
                    <a:pt x="0" y="21590"/>
                    <a:pt x="0" y="21590"/>
                    <a:pt x="0" y="21590"/>
                  </a:cubicBezTo>
                  <a:lnTo>
                    <a:pt x="10414" y="21590"/>
                  </a:lnTo>
                  <a:close/>
                </a:path>
              </a:pathLst>
            </a:custGeom>
            <a:solidFill>
              <a:srgbClr val="0E0E0B"/>
            </a:solidFill>
          </p:spPr>
        </p:sp>
      </p:grpSp>
      <p:grpSp>
        <p:nvGrpSpPr>
          <p:cNvPr id="302" name="Group 302"/>
          <p:cNvGrpSpPr/>
          <p:nvPr/>
        </p:nvGrpSpPr>
        <p:grpSpPr>
          <a:xfrm>
            <a:off x="5135400" y="7543260"/>
            <a:ext cx="420660" cy="473580"/>
            <a:chOff x="0" y="0"/>
            <a:chExt cx="560880" cy="631440"/>
          </a:xfrm>
        </p:grpSpPr>
        <p:sp>
          <p:nvSpPr>
            <p:cNvPr id="303" name="Freeform 303"/>
            <p:cNvSpPr/>
            <p:nvPr/>
          </p:nvSpPr>
          <p:spPr>
            <a:xfrm>
              <a:off x="0" y="0"/>
              <a:ext cx="560959" cy="631444"/>
            </a:xfrm>
            <a:custGeom>
              <a:avLst/>
              <a:gdLst/>
              <a:ahLst/>
              <a:cxnLst/>
              <a:rect l="l" t="t" r="r" b="b"/>
              <a:pathLst>
                <a:path w="560959" h="631444">
                  <a:moveTo>
                    <a:pt x="58801" y="0"/>
                  </a:moveTo>
                  <a:cubicBezTo>
                    <a:pt x="229743" y="212217"/>
                    <a:pt x="395351" y="419227"/>
                    <a:pt x="560959" y="631444"/>
                  </a:cubicBezTo>
                  <a:cubicBezTo>
                    <a:pt x="486156" y="615569"/>
                    <a:pt x="422021" y="604901"/>
                    <a:pt x="358013" y="594360"/>
                  </a:cubicBezTo>
                  <a:cubicBezTo>
                    <a:pt x="256540" y="573151"/>
                    <a:pt x="149733" y="551942"/>
                    <a:pt x="42799" y="530733"/>
                  </a:cubicBezTo>
                  <a:cubicBezTo>
                    <a:pt x="10668" y="525272"/>
                    <a:pt x="0" y="514731"/>
                    <a:pt x="5334" y="482854"/>
                  </a:cubicBezTo>
                  <a:cubicBezTo>
                    <a:pt x="26670" y="323723"/>
                    <a:pt x="42672" y="164465"/>
                    <a:pt x="58801" y="0"/>
                  </a:cubicBezTo>
                  <a:close/>
                </a:path>
              </a:pathLst>
            </a:custGeom>
            <a:solidFill>
              <a:srgbClr val="FFFFFF"/>
            </a:solidFill>
          </p:spPr>
        </p:sp>
      </p:grpSp>
      <p:grpSp>
        <p:nvGrpSpPr>
          <p:cNvPr id="304" name="Group 304"/>
          <p:cNvGrpSpPr/>
          <p:nvPr/>
        </p:nvGrpSpPr>
        <p:grpSpPr>
          <a:xfrm>
            <a:off x="5135400" y="7530300"/>
            <a:ext cx="447120" cy="499500"/>
            <a:chOff x="0" y="0"/>
            <a:chExt cx="596160" cy="666000"/>
          </a:xfrm>
        </p:grpSpPr>
        <p:sp>
          <p:nvSpPr>
            <p:cNvPr id="305" name="Freeform 305"/>
            <p:cNvSpPr/>
            <p:nvPr/>
          </p:nvSpPr>
          <p:spPr>
            <a:xfrm>
              <a:off x="0" y="0"/>
              <a:ext cx="596138" cy="666115"/>
            </a:xfrm>
            <a:custGeom>
              <a:avLst/>
              <a:gdLst/>
              <a:ahLst/>
              <a:cxnLst/>
              <a:rect l="l" t="t" r="r" b="b"/>
              <a:pathLst>
                <a:path w="596138" h="666115">
                  <a:moveTo>
                    <a:pt x="64389" y="26162"/>
                  </a:moveTo>
                  <a:cubicBezTo>
                    <a:pt x="59055" y="31369"/>
                    <a:pt x="59055" y="31369"/>
                    <a:pt x="59055" y="31369"/>
                  </a:cubicBezTo>
                  <a:cubicBezTo>
                    <a:pt x="230886" y="241173"/>
                    <a:pt x="392049" y="445770"/>
                    <a:pt x="563880" y="655574"/>
                  </a:cubicBezTo>
                  <a:cubicBezTo>
                    <a:pt x="569214" y="650367"/>
                    <a:pt x="569214" y="650367"/>
                    <a:pt x="569214" y="650367"/>
                  </a:cubicBezTo>
                  <a:cubicBezTo>
                    <a:pt x="574548" y="639826"/>
                    <a:pt x="574548" y="639826"/>
                    <a:pt x="574548" y="639826"/>
                  </a:cubicBezTo>
                  <a:cubicBezTo>
                    <a:pt x="499364" y="624078"/>
                    <a:pt x="434848" y="613664"/>
                    <a:pt x="365125" y="603123"/>
                  </a:cubicBezTo>
                  <a:cubicBezTo>
                    <a:pt x="263017" y="582168"/>
                    <a:pt x="155702" y="561213"/>
                    <a:pt x="53594" y="540131"/>
                  </a:cubicBezTo>
                  <a:cubicBezTo>
                    <a:pt x="37465" y="540131"/>
                    <a:pt x="32131" y="534924"/>
                    <a:pt x="26797" y="529590"/>
                  </a:cubicBezTo>
                  <a:cubicBezTo>
                    <a:pt x="21463" y="529590"/>
                    <a:pt x="21463" y="524383"/>
                    <a:pt x="21463" y="513842"/>
                  </a:cubicBezTo>
                  <a:cubicBezTo>
                    <a:pt x="21463" y="508635"/>
                    <a:pt x="21463" y="508635"/>
                    <a:pt x="21463" y="503301"/>
                  </a:cubicBezTo>
                  <a:cubicBezTo>
                    <a:pt x="42926" y="346075"/>
                    <a:pt x="59055" y="194056"/>
                    <a:pt x="75184" y="26162"/>
                  </a:cubicBezTo>
                  <a:cubicBezTo>
                    <a:pt x="64389" y="26162"/>
                    <a:pt x="64389" y="26162"/>
                    <a:pt x="64389" y="26162"/>
                  </a:cubicBezTo>
                  <a:cubicBezTo>
                    <a:pt x="59055" y="31369"/>
                    <a:pt x="59055" y="31369"/>
                    <a:pt x="59055" y="31369"/>
                  </a:cubicBezTo>
                  <a:cubicBezTo>
                    <a:pt x="64389" y="26162"/>
                    <a:pt x="64389" y="26162"/>
                    <a:pt x="64389" y="26162"/>
                  </a:cubicBezTo>
                  <a:cubicBezTo>
                    <a:pt x="59055" y="26162"/>
                    <a:pt x="59055" y="26162"/>
                    <a:pt x="59055" y="26162"/>
                  </a:cubicBezTo>
                  <a:cubicBezTo>
                    <a:pt x="37592" y="188849"/>
                    <a:pt x="21463" y="346075"/>
                    <a:pt x="0" y="498221"/>
                  </a:cubicBezTo>
                  <a:cubicBezTo>
                    <a:pt x="0" y="503428"/>
                    <a:pt x="0" y="508762"/>
                    <a:pt x="0" y="513969"/>
                  </a:cubicBezTo>
                  <a:cubicBezTo>
                    <a:pt x="0" y="524510"/>
                    <a:pt x="0" y="540131"/>
                    <a:pt x="10795" y="545465"/>
                  </a:cubicBezTo>
                  <a:cubicBezTo>
                    <a:pt x="21590" y="556006"/>
                    <a:pt x="32258" y="561213"/>
                    <a:pt x="48387" y="561213"/>
                  </a:cubicBezTo>
                  <a:cubicBezTo>
                    <a:pt x="155829" y="582168"/>
                    <a:pt x="257810" y="603123"/>
                    <a:pt x="365252" y="624205"/>
                  </a:cubicBezTo>
                  <a:cubicBezTo>
                    <a:pt x="429641" y="634746"/>
                    <a:pt x="494157" y="645160"/>
                    <a:pt x="569341" y="660908"/>
                  </a:cubicBezTo>
                  <a:cubicBezTo>
                    <a:pt x="596138" y="666115"/>
                    <a:pt x="596138" y="666115"/>
                    <a:pt x="596138" y="666115"/>
                  </a:cubicBezTo>
                  <a:cubicBezTo>
                    <a:pt x="580009" y="645160"/>
                    <a:pt x="580009" y="645160"/>
                    <a:pt x="580009" y="645160"/>
                  </a:cubicBezTo>
                  <a:cubicBezTo>
                    <a:pt x="408178" y="435229"/>
                    <a:pt x="247015" y="230759"/>
                    <a:pt x="75184" y="20955"/>
                  </a:cubicBezTo>
                  <a:cubicBezTo>
                    <a:pt x="59055" y="0"/>
                    <a:pt x="59055" y="0"/>
                    <a:pt x="59055" y="0"/>
                  </a:cubicBezTo>
                  <a:cubicBezTo>
                    <a:pt x="59055" y="26162"/>
                    <a:pt x="59055" y="26162"/>
                    <a:pt x="59055" y="26162"/>
                  </a:cubicBezTo>
                  <a:lnTo>
                    <a:pt x="64389" y="26162"/>
                  </a:lnTo>
                  <a:close/>
                </a:path>
              </a:pathLst>
            </a:custGeom>
            <a:solidFill>
              <a:srgbClr val="0E0E0B"/>
            </a:solidFill>
          </p:spPr>
        </p:sp>
      </p:grpSp>
      <p:grpSp>
        <p:nvGrpSpPr>
          <p:cNvPr id="306" name="Group 306"/>
          <p:cNvGrpSpPr/>
          <p:nvPr/>
        </p:nvGrpSpPr>
        <p:grpSpPr>
          <a:xfrm>
            <a:off x="3885840" y="8648100"/>
            <a:ext cx="736560" cy="539460"/>
            <a:chOff x="0" y="0"/>
            <a:chExt cx="982080" cy="719280"/>
          </a:xfrm>
        </p:grpSpPr>
        <p:sp>
          <p:nvSpPr>
            <p:cNvPr id="307" name="Freeform 307"/>
            <p:cNvSpPr/>
            <p:nvPr/>
          </p:nvSpPr>
          <p:spPr>
            <a:xfrm>
              <a:off x="0" y="0"/>
              <a:ext cx="982091" cy="719328"/>
            </a:xfrm>
            <a:custGeom>
              <a:avLst/>
              <a:gdLst/>
              <a:ahLst/>
              <a:cxnLst/>
              <a:rect l="l" t="t" r="r" b="b"/>
              <a:pathLst>
                <a:path w="982091" h="719328">
                  <a:moveTo>
                    <a:pt x="0" y="0"/>
                  </a:moveTo>
                  <a:cubicBezTo>
                    <a:pt x="94488" y="53721"/>
                    <a:pt x="183769" y="101981"/>
                    <a:pt x="267843" y="155702"/>
                  </a:cubicBezTo>
                  <a:cubicBezTo>
                    <a:pt x="477901" y="273812"/>
                    <a:pt x="687959" y="391922"/>
                    <a:pt x="892810" y="510032"/>
                  </a:cubicBezTo>
                  <a:cubicBezTo>
                    <a:pt x="908558" y="520827"/>
                    <a:pt x="924306" y="536829"/>
                    <a:pt x="929513" y="558292"/>
                  </a:cubicBezTo>
                  <a:cubicBezTo>
                    <a:pt x="950468" y="606552"/>
                    <a:pt x="961009" y="660273"/>
                    <a:pt x="982091" y="719328"/>
                  </a:cubicBezTo>
                  <a:cubicBezTo>
                    <a:pt x="971550" y="713994"/>
                    <a:pt x="961136" y="713994"/>
                    <a:pt x="955802" y="708533"/>
                  </a:cubicBezTo>
                  <a:cubicBezTo>
                    <a:pt x="651256" y="531368"/>
                    <a:pt x="351917" y="359664"/>
                    <a:pt x="47244" y="182499"/>
                  </a:cubicBezTo>
                  <a:cubicBezTo>
                    <a:pt x="36703" y="171704"/>
                    <a:pt x="26289" y="155702"/>
                    <a:pt x="20955" y="139573"/>
                  </a:cubicBezTo>
                  <a:cubicBezTo>
                    <a:pt x="10541" y="96647"/>
                    <a:pt x="10541" y="53721"/>
                    <a:pt x="0" y="0"/>
                  </a:cubicBezTo>
                  <a:close/>
                </a:path>
              </a:pathLst>
            </a:custGeom>
            <a:solidFill>
              <a:srgbClr val="FFFFFF"/>
            </a:solidFill>
          </p:spPr>
        </p:sp>
      </p:grpSp>
      <p:grpSp>
        <p:nvGrpSpPr>
          <p:cNvPr id="308" name="Group 308"/>
          <p:cNvGrpSpPr/>
          <p:nvPr/>
        </p:nvGrpSpPr>
        <p:grpSpPr>
          <a:xfrm>
            <a:off x="3872880" y="8648100"/>
            <a:ext cx="763020" cy="552420"/>
            <a:chOff x="0" y="0"/>
            <a:chExt cx="1017360" cy="736560"/>
          </a:xfrm>
        </p:grpSpPr>
        <p:sp>
          <p:nvSpPr>
            <p:cNvPr id="309" name="Freeform 309"/>
            <p:cNvSpPr/>
            <p:nvPr/>
          </p:nvSpPr>
          <p:spPr>
            <a:xfrm>
              <a:off x="0" y="0"/>
              <a:ext cx="1017397" cy="736473"/>
            </a:xfrm>
            <a:custGeom>
              <a:avLst/>
              <a:gdLst/>
              <a:ahLst/>
              <a:cxnLst/>
              <a:rect l="l" t="t" r="r" b="b"/>
              <a:pathLst>
                <a:path w="1017397" h="736473">
                  <a:moveTo>
                    <a:pt x="15875" y="15748"/>
                  </a:moveTo>
                  <a:cubicBezTo>
                    <a:pt x="10541" y="26289"/>
                    <a:pt x="10541" y="26289"/>
                    <a:pt x="10541" y="26289"/>
                  </a:cubicBezTo>
                  <a:cubicBezTo>
                    <a:pt x="105410" y="78867"/>
                    <a:pt x="195072" y="126238"/>
                    <a:pt x="279400" y="173609"/>
                  </a:cubicBezTo>
                  <a:cubicBezTo>
                    <a:pt x="490220" y="294640"/>
                    <a:pt x="701040" y="405130"/>
                    <a:pt x="906653" y="526161"/>
                  </a:cubicBezTo>
                  <a:cubicBezTo>
                    <a:pt x="922528" y="531368"/>
                    <a:pt x="933069" y="552450"/>
                    <a:pt x="938276" y="562991"/>
                  </a:cubicBezTo>
                  <a:cubicBezTo>
                    <a:pt x="959358" y="615569"/>
                    <a:pt x="969899" y="668274"/>
                    <a:pt x="990981" y="726059"/>
                  </a:cubicBezTo>
                  <a:cubicBezTo>
                    <a:pt x="1001522" y="720852"/>
                    <a:pt x="1001522" y="720852"/>
                    <a:pt x="1001522" y="720852"/>
                  </a:cubicBezTo>
                  <a:cubicBezTo>
                    <a:pt x="1001522" y="710311"/>
                    <a:pt x="1001522" y="710311"/>
                    <a:pt x="1001522" y="710311"/>
                  </a:cubicBezTo>
                  <a:cubicBezTo>
                    <a:pt x="990981" y="705104"/>
                    <a:pt x="985647" y="705104"/>
                    <a:pt x="980440" y="705104"/>
                  </a:cubicBezTo>
                  <a:cubicBezTo>
                    <a:pt x="674751" y="531368"/>
                    <a:pt x="374269" y="357759"/>
                    <a:pt x="68580" y="184150"/>
                  </a:cubicBezTo>
                  <a:cubicBezTo>
                    <a:pt x="68580" y="178943"/>
                    <a:pt x="63246" y="173609"/>
                    <a:pt x="58039" y="168402"/>
                  </a:cubicBezTo>
                  <a:cubicBezTo>
                    <a:pt x="52832" y="163195"/>
                    <a:pt x="47498" y="157861"/>
                    <a:pt x="47498" y="147320"/>
                  </a:cubicBezTo>
                  <a:cubicBezTo>
                    <a:pt x="36957" y="110490"/>
                    <a:pt x="36957" y="68453"/>
                    <a:pt x="26416" y="15748"/>
                  </a:cubicBezTo>
                  <a:cubicBezTo>
                    <a:pt x="15875" y="15748"/>
                    <a:pt x="15875" y="15748"/>
                    <a:pt x="15875" y="15748"/>
                  </a:cubicBezTo>
                  <a:cubicBezTo>
                    <a:pt x="10541" y="26289"/>
                    <a:pt x="10541" y="26289"/>
                    <a:pt x="10541" y="26289"/>
                  </a:cubicBezTo>
                  <a:cubicBezTo>
                    <a:pt x="15875" y="15748"/>
                    <a:pt x="15875" y="15748"/>
                    <a:pt x="15875" y="15748"/>
                  </a:cubicBezTo>
                  <a:cubicBezTo>
                    <a:pt x="5334" y="20955"/>
                    <a:pt x="5334" y="20955"/>
                    <a:pt x="5334" y="20955"/>
                  </a:cubicBezTo>
                  <a:cubicBezTo>
                    <a:pt x="15875" y="68326"/>
                    <a:pt x="15875" y="110363"/>
                    <a:pt x="26416" y="152527"/>
                  </a:cubicBezTo>
                  <a:cubicBezTo>
                    <a:pt x="31750" y="163068"/>
                    <a:pt x="31750" y="173609"/>
                    <a:pt x="36957" y="178816"/>
                  </a:cubicBezTo>
                  <a:cubicBezTo>
                    <a:pt x="47498" y="189357"/>
                    <a:pt x="52832" y="194564"/>
                    <a:pt x="58039" y="199898"/>
                  </a:cubicBezTo>
                  <a:cubicBezTo>
                    <a:pt x="363728" y="373507"/>
                    <a:pt x="664210" y="547116"/>
                    <a:pt x="969899" y="720725"/>
                  </a:cubicBezTo>
                  <a:cubicBezTo>
                    <a:pt x="980440" y="725932"/>
                    <a:pt x="985774" y="725932"/>
                    <a:pt x="996315" y="731266"/>
                  </a:cubicBezTo>
                  <a:cubicBezTo>
                    <a:pt x="1017397" y="736473"/>
                    <a:pt x="1017397" y="736473"/>
                    <a:pt x="1017397" y="736473"/>
                  </a:cubicBezTo>
                  <a:cubicBezTo>
                    <a:pt x="1006856" y="715391"/>
                    <a:pt x="1006856" y="715391"/>
                    <a:pt x="1006856" y="715391"/>
                  </a:cubicBezTo>
                  <a:cubicBezTo>
                    <a:pt x="990981" y="662813"/>
                    <a:pt x="980440" y="610108"/>
                    <a:pt x="959358" y="557530"/>
                  </a:cubicBezTo>
                  <a:cubicBezTo>
                    <a:pt x="954024" y="536448"/>
                    <a:pt x="938276" y="515493"/>
                    <a:pt x="917194" y="504952"/>
                  </a:cubicBezTo>
                  <a:cubicBezTo>
                    <a:pt x="706374" y="389255"/>
                    <a:pt x="500761" y="273431"/>
                    <a:pt x="289941" y="157734"/>
                  </a:cubicBezTo>
                  <a:cubicBezTo>
                    <a:pt x="205613" y="110490"/>
                    <a:pt x="115951" y="63119"/>
                    <a:pt x="21082" y="10541"/>
                  </a:cubicBezTo>
                  <a:cubicBezTo>
                    <a:pt x="0" y="0"/>
                    <a:pt x="0" y="0"/>
                    <a:pt x="0" y="0"/>
                  </a:cubicBezTo>
                  <a:cubicBezTo>
                    <a:pt x="5334" y="21082"/>
                    <a:pt x="5334" y="21082"/>
                    <a:pt x="5334" y="21082"/>
                  </a:cubicBezTo>
                  <a:lnTo>
                    <a:pt x="15875" y="15875"/>
                  </a:lnTo>
                  <a:close/>
                </a:path>
              </a:pathLst>
            </a:custGeom>
            <a:solidFill>
              <a:srgbClr val="0E0E0B"/>
            </a:solidFill>
          </p:spPr>
        </p:sp>
      </p:grpSp>
      <p:grpSp>
        <p:nvGrpSpPr>
          <p:cNvPr id="310" name="Group 310"/>
          <p:cNvGrpSpPr/>
          <p:nvPr/>
        </p:nvGrpSpPr>
        <p:grpSpPr>
          <a:xfrm>
            <a:off x="3859380" y="8516340"/>
            <a:ext cx="710100" cy="499500"/>
            <a:chOff x="0" y="0"/>
            <a:chExt cx="946800" cy="666000"/>
          </a:xfrm>
        </p:grpSpPr>
        <p:sp>
          <p:nvSpPr>
            <p:cNvPr id="311" name="Freeform 311"/>
            <p:cNvSpPr/>
            <p:nvPr/>
          </p:nvSpPr>
          <p:spPr>
            <a:xfrm>
              <a:off x="0" y="0"/>
              <a:ext cx="946658" cy="665988"/>
            </a:xfrm>
            <a:custGeom>
              <a:avLst/>
              <a:gdLst/>
              <a:ahLst/>
              <a:cxnLst/>
              <a:rect l="l" t="t" r="r" b="b"/>
              <a:pathLst>
                <a:path w="946658" h="665988">
                  <a:moveTo>
                    <a:pt x="0" y="0"/>
                  </a:moveTo>
                  <a:cubicBezTo>
                    <a:pt x="105791" y="57658"/>
                    <a:pt x="211582" y="110109"/>
                    <a:pt x="312039" y="162560"/>
                  </a:cubicBezTo>
                  <a:cubicBezTo>
                    <a:pt x="491871" y="256921"/>
                    <a:pt x="671703" y="351409"/>
                    <a:pt x="851535" y="445770"/>
                  </a:cubicBezTo>
                  <a:cubicBezTo>
                    <a:pt x="872744" y="456311"/>
                    <a:pt x="883285" y="466725"/>
                    <a:pt x="893826" y="487680"/>
                  </a:cubicBezTo>
                  <a:cubicBezTo>
                    <a:pt x="909701" y="545338"/>
                    <a:pt x="925576" y="602996"/>
                    <a:pt x="946658" y="665988"/>
                  </a:cubicBezTo>
                  <a:cubicBezTo>
                    <a:pt x="899033" y="645033"/>
                    <a:pt x="862076" y="624078"/>
                    <a:pt x="824992" y="602996"/>
                  </a:cubicBezTo>
                  <a:cubicBezTo>
                    <a:pt x="565912" y="461518"/>
                    <a:pt x="306832" y="314706"/>
                    <a:pt x="52832" y="173101"/>
                  </a:cubicBezTo>
                  <a:cubicBezTo>
                    <a:pt x="31623" y="162560"/>
                    <a:pt x="21082" y="152146"/>
                    <a:pt x="15748" y="131191"/>
                  </a:cubicBezTo>
                  <a:cubicBezTo>
                    <a:pt x="15875" y="89154"/>
                    <a:pt x="5334" y="47244"/>
                    <a:pt x="0" y="0"/>
                  </a:cubicBezTo>
                  <a:close/>
                </a:path>
              </a:pathLst>
            </a:custGeom>
            <a:solidFill>
              <a:srgbClr val="FFFFFF"/>
            </a:solidFill>
          </p:spPr>
        </p:sp>
      </p:grpSp>
      <p:grpSp>
        <p:nvGrpSpPr>
          <p:cNvPr id="312" name="Group 312"/>
          <p:cNvGrpSpPr/>
          <p:nvPr/>
        </p:nvGrpSpPr>
        <p:grpSpPr>
          <a:xfrm>
            <a:off x="3846420" y="8503380"/>
            <a:ext cx="736560" cy="539460"/>
            <a:chOff x="0" y="0"/>
            <a:chExt cx="982080" cy="719280"/>
          </a:xfrm>
        </p:grpSpPr>
        <p:sp>
          <p:nvSpPr>
            <p:cNvPr id="313" name="Freeform 313"/>
            <p:cNvSpPr/>
            <p:nvPr/>
          </p:nvSpPr>
          <p:spPr>
            <a:xfrm>
              <a:off x="0" y="0"/>
              <a:ext cx="981964" cy="719328"/>
            </a:xfrm>
            <a:custGeom>
              <a:avLst/>
              <a:gdLst/>
              <a:ahLst/>
              <a:cxnLst/>
              <a:rect l="l" t="t" r="r" b="b"/>
              <a:pathLst>
                <a:path w="981964" h="719328">
                  <a:moveTo>
                    <a:pt x="15875" y="21209"/>
                  </a:moveTo>
                  <a:cubicBezTo>
                    <a:pt x="10668" y="31750"/>
                    <a:pt x="10668" y="31750"/>
                    <a:pt x="10668" y="31750"/>
                  </a:cubicBezTo>
                  <a:cubicBezTo>
                    <a:pt x="116840" y="84582"/>
                    <a:pt x="223012" y="142748"/>
                    <a:pt x="323850" y="195707"/>
                  </a:cubicBezTo>
                  <a:cubicBezTo>
                    <a:pt x="504317" y="290830"/>
                    <a:pt x="684784" y="386080"/>
                    <a:pt x="865251" y="475996"/>
                  </a:cubicBezTo>
                  <a:cubicBezTo>
                    <a:pt x="875919" y="481330"/>
                    <a:pt x="881126" y="486537"/>
                    <a:pt x="886460" y="491871"/>
                  </a:cubicBezTo>
                  <a:cubicBezTo>
                    <a:pt x="891794" y="502412"/>
                    <a:pt x="897128" y="507746"/>
                    <a:pt x="902335" y="518287"/>
                  </a:cubicBezTo>
                  <a:cubicBezTo>
                    <a:pt x="918210" y="576453"/>
                    <a:pt x="934212" y="634619"/>
                    <a:pt x="955421" y="698119"/>
                  </a:cubicBezTo>
                  <a:cubicBezTo>
                    <a:pt x="966089" y="692785"/>
                    <a:pt x="966089" y="692785"/>
                    <a:pt x="966089" y="692785"/>
                  </a:cubicBezTo>
                  <a:cubicBezTo>
                    <a:pt x="971423" y="687451"/>
                    <a:pt x="971423" y="687451"/>
                    <a:pt x="971423" y="687451"/>
                  </a:cubicBezTo>
                  <a:cubicBezTo>
                    <a:pt x="923671" y="661035"/>
                    <a:pt x="886460" y="639826"/>
                    <a:pt x="849376" y="618744"/>
                  </a:cubicBezTo>
                  <a:cubicBezTo>
                    <a:pt x="589280" y="475996"/>
                    <a:pt x="329184" y="333248"/>
                    <a:pt x="74295" y="190373"/>
                  </a:cubicBezTo>
                  <a:cubicBezTo>
                    <a:pt x="63627" y="185039"/>
                    <a:pt x="58420" y="179832"/>
                    <a:pt x="53086" y="174498"/>
                  </a:cubicBezTo>
                  <a:cubicBezTo>
                    <a:pt x="47752" y="169164"/>
                    <a:pt x="47752" y="158623"/>
                    <a:pt x="42418" y="148082"/>
                  </a:cubicBezTo>
                  <a:cubicBezTo>
                    <a:pt x="42418" y="105791"/>
                    <a:pt x="31750" y="68707"/>
                    <a:pt x="26543" y="15875"/>
                  </a:cubicBezTo>
                  <a:cubicBezTo>
                    <a:pt x="15875" y="21209"/>
                    <a:pt x="15875" y="21209"/>
                    <a:pt x="15875" y="21209"/>
                  </a:cubicBezTo>
                  <a:cubicBezTo>
                    <a:pt x="10541" y="31750"/>
                    <a:pt x="10541" y="31750"/>
                    <a:pt x="10541" y="31750"/>
                  </a:cubicBezTo>
                  <a:cubicBezTo>
                    <a:pt x="15875" y="21209"/>
                    <a:pt x="15875" y="21209"/>
                    <a:pt x="15875" y="21209"/>
                  </a:cubicBezTo>
                  <a:cubicBezTo>
                    <a:pt x="5207" y="21209"/>
                    <a:pt x="5207" y="21209"/>
                    <a:pt x="5207" y="21209"/>
                  </a:cubicBezTo>
                  <a:cubicBezTo>
                    <a:pt x="10668" y="68707"/>
                    <a:pt x="21209" y="111125"/>
                    <a:pt x="21209" y="153416"/>
                  </a:cubicBezTo>
                  <a:cubicBezTo>
                    <a:pt x="26543" y="163957"/>
                    <a:pt x="26543" y="174625"/>
                    <a:pt x="37084" y="185166"/>
                  </a:cubicBezTo>
                  <a:cubicBezTo>
                    <a:pt x="42418" y="195707"/>
                    <a:pt x="52959" y="201041"/>
                    <a:pt x="63627" y="206375"/>
                  </a:cubicBezTo>
                  <a:cubicBezTo>
                    <a:pt x="318516" y="349123"/>
                    <a:pt x="578612" y="491871"/>
                    <a:pt x="838708" y="639953"/>
                  </a:cubicBezTo>
                  <a:cubicBezTo>
                    <a:pt x="875919" y="655828"/>
                    <a:pt x="913003" y="677037"/>
                    <a:pt x="960755" y="703453"/>
                  </a:cubicBezTo>
                  <a:cubicBezTo>
                    <a:pt x="981964" y="719328"/>
                    <a:pt x="981964" y="719328"/>
                    <a:pt x="981964" y="719328"/>
                  </a:cubicBezTo>
                  <a:cubicBezTo>
                    <a:pt x="976630" y="692912"/>
                    <a:pt x="976630" y="692912"/>
                    <a:pt x="976630" y="692912"/>
                  </a:cubicBezTo>
                  <a:cubicBezTo>
                    <a:pt x="955421" y="624205"/>
                    <a:pt x="939419" y="571246"/>
                    <a:pt x="923544" y="513080"/>
                  </a:cubicBezTo>
                  <a:cubicBezTo>
                    <a:pt x="918210" y="502539"/>
                    <a:pt x="912876" y="491871"/>
                    <a:pt x="902335" y="481330"/>
                  </a:cubicBezTo>
                  <a:cubicBezTo>
                    <a:pt x="897001" y="470789"/>
                    <a:pt x="886460" y="465455"/>
                    <a:pt x="875792" y="460121"/>
                  </a:cubicBezTo>
                  <a:cubicBezTo>
                    <a:pt x="695325" y="364871"/>
                    <a:pt x="514858" y="269748"/>
                    <a:pt x="334264" y="174498"/>
                  </a:cubicBezTo>
                  <a:cubicBezTo>
                    <a:pt x="233553" y="121666"/>
                    <a:pt x="127381" y="68707"/>
                    <a:pt x="21209" y="10541"/>
                  </a:cubicBezTo>
                  <a:cubicBezTo>
                    <a:pt x="0" y="0"/>
                    <a:pt x="0" y="0"/>
                    <a:pt x="0" y="0"/>
                  </a:cubicBezTo>
                  <a:cubicBezTo>
                    <a:pt x="5334" y="21209"/>
                    <a:pt x="5334" y="21209"/>
                    <a:pt x="5334" y="21209"/>
                  </a:cubicBezTo>
                  <a:lnTo>
                    <a:pt x="16002" y="21209"/>
                  </a:lnTo>
                  <a:close/>
                </a:path>
              </a:pathLst>
            </a:custGeom>
            <a:solidFill>
              <a:srgbClr val="0E0E0B"/>
            </a:solidFill>
          </p:spPr>
        </p:sp>
      </p:grpSp>
      <p:grpSp>
        <p:nvGrpSpPr>
          <p:cNvPr id="314" name="Group 314"/>
          <p:cNvGrpSpPr/>
          <p:nvPr/>
        </p:nvGrpSpPr>
        <p:grpSpPr>
          <a:xfrm>
            <a:off x="5608980" y="7740360"/>
            <a:ext cx="578880" cy="197100"/>
            <a:chOff x="0" y="0"/>
            <a:chExt cx="771840" cy="262800"/>
          </a:xfrm>
        </p:grpSpPr>
        <p:sp>
          <p:nvSpPr>
            <p:cNvPr id="315" name="Freeform 315"/>
            <p:cNvSpPr/>
            <p:nvPr/>
          </p:nvSpPr>
          <p:spPr>
            <a:xfrm>
              <a:off x="0" y="0"/>
              <a:ext cx="771779" cy="262890"/>
            </a:xfrm>
            <a:custGeom>
              <a:avLst/>
              <a:gdLst/>
              <a:ahLst/>
              <a:cxnLst/>
              <a:rect l="l" t="t" r="r" b="b"/>
              <a:pathLst>
                <a:path w="771779" h="262890">
                  <a:moveTo>
                    <a:pt x="771779" y="262763"/>
                  </a:moveTo>
                  <a:cubicBezTo>
                    <a:pt x="756158" y="262763"/>
                    <a:pt x="745744" y="262763"/>
                    <a:pt x="729996" y="262763"/>
                  </a:cubicBezTo>
                  <a:cubicBezTo>
                    <a:pt x="563118" y="262763"/>
                    <a:pt x="396240" y="262763"/>
                    <a:pt x="229362" y="262763"/>
                  </a:cubicBezTo>
                  <a:cubicBezTo>
                    <a:pt x="208534" y="262763"/>
                    <a:pt x="192913" y="257556"/>
                    <a:pt x="177165" y="236474"/>
                  </a:cubicBezTo>
                  <a:cubicBezTo>
                    <a:pt x="119888" y="157734"/>
                    <a:pt x="62611" y="78867"/>
                    <a:pt x="0" y="0"/>
                  </a:cubicBezTo>
                  <a:cubicBezTo>
                    <a:pt x="78232" y="0"/>
                    <a:pt x="156464" y="0"/>
                    <a:pt x="229489" y="0"/>
                  </a:cubicBezTo>
                  <a:cubicBezTo>
                    <a:pt x="318135" y="5207"/>
                    <a:pt x="411988" y="5207"/>
                    <a:pt x="500634" y="10541"/>
                  </a:cubicBezTo>
                  <a:cubicBezTo>
                    <a:pt x="511048" y="10541"/>
                    <a:pt x="526669" y="15748"/>
                    <a:pt x="537083" y="21082"/>
                  </a:cubicBezTo>
                  <a:cubicBezTo>
                    <a:pt x="615315" y="99949"/>
                    <a:pt x="693547" y="178816"/>
                    <a:pt x="771779" y="252349"/>
                  </a:cubicBezTo>
                  <a:cubicBezTo>
                    <a:pt x="771779" y="257556"/>
                    <a:pt x="771779" y="257556"/>
                    <a:pt x="771779" y="262890"/>
                  </a:cubicBezTo>
                  <a:close/>
                </a:path>
              </a:pathLst>
            </a:custGeom>
            <a:solidFill>
              <a:srgbClr val="FFFFFF"/>
            </a:solidFill>
          </p:spPr>
        </p:sp>
      </p:grpSp>
      <p:grpSp>
        <p:nvGrpSpPr>
          <p:cNvPr id="316" name="Group 316"/>
          <p:cNvGrpSpPr/>
          <p:nvPr/>
        </p:nvGrpSpPr>
        <p:grpSpPr>
          <a:xfrm>
            <a:off x="5595480" y="7727400"/>
            <a:ext cx="604800" cy="210600"/>
            <a:chOff x="0" y="0"/>
            <a:chExt cx="806400" cy="280800"/>
          </a:xfrm>
        </p:grpSpPr>
        <p:sp>
          <p:nvSpPr>
            <p:cNvPr id="317" name="Freeform 317"/>
            <p:cNvSpPr/>
            <p:nvPr/>
          </p:nvSpPr>
          <p:spPr>
            <a:xfrm>
              <a:off x="0" y="0"/>
              <a:ext cx="806577" cy="280924"/>
            </a:xfrm>
            <a:custGeom>
              <a:avLst/>
              <a:gdLst/>
              <a:ahLst/>
              <a:cxnLst/>
              <a:rect l="l" t="t" r="r" b="b"/>
              <a:pathLst>
                <a:path w="806577" h="280924">
                  <a:moveTo>
                    <a:pt x="790829" y="270383"/>
                  </a:moveTo>
                  <a:cubicBezTo>
                    <a:pt x="790829" y="259969"/>
                    <a:pt x="790829" y="259969"/>
                    <a:pt x="790829" y="259969"/>
                  </a:cubicBezTo>
                  <a:cubicBezTo>
                    <a:pt x="780415" y="259969"/>
                    <a:pt x="770001" y="259969"/>
                    <a:pt x="764794" y="259969"/>
                  </a:cubicBezTo>
                  <a:cubicBezTo>
                    <a:pt x="759587" y="259969"/>
                    <a:pt x="754380" y="259969"/>
                    <a:pt x="749173" y="259969"/>
                  </a:cubicBezTo>
                  <a:cubicBezTo>
                    <a:pt x="743966" y="259969"/>
                    <a:pt x="738759" y="259969"/>
                    <a:pt x="733552" y="259969"/>
                  </a:cubicBezTo>
                  <a:cubicBezTo>
                    <a:pt x="665861" y="259969"/>
                    <a:pt x="598297" y="259969"/>
                    <a:pt x="535813" y="259969"/>
                  </a:cubicBezTo>
                  <a:cubicBezTo>
                    <a:pt x="437007" y="259969"/>
                    <a:pt x="343281" y="259969"/>
                    <a:pt x="249682" y="259969"/>
                  </a:cubicBezTo>
                  <a:cubicBezTo>
                    <a:pt x="239268" y="259969"/>
                    <a:pt x="234061" y="259969"/>
                    <a:pt x="223647" y="254762"/>
                  </a:cubicBezTo>
                  <a:cubicBezTo>
                    <a:pt x="218440" y="254762"/>
                    <a:pt x="213233" y="249555"/>
                    <a:pt x="208026" y="239141"/>
                  </a:cubicBezTo>
                  <a:cubicBezTo>
                    <a:pt x="150876" y="161163"/>
                    <a:pt x="88392" y="83185"/>
                    <a:pt x="31242" y="5207"/>
                  </a:cubicBezTo>
                  <a:cubicBezTo>
                    <a:pt x="20828" y="10414"/>
                    <a:pt x="20828" y="10414"/>
                    <a:pt x="20828" y="10414"/>
                  </a:cubicBezTo>
                  <a:cubicBezTo>
                    <a:pt x="20828" y="20828"/>
                    <a:pt x="20828" y="20828"/>
                    <a:pt x="20828" y="20828"/>
                  </a:cubicBezTo>
                  <a:cubicBezTo>
                    <a:pt x="67691" y="20828"/>
                    <a:pt x="114427" y="20828"/>
                    <a:pt x="161290" y="20828"/>
                  </a:cubicBezTo>
                  <a:cubicBezTo>
                    <a:pt x="192532" y="20828"/>
                    <a:pt x="218567" y="20828"/>
                    <a:pt x="249682" y="20828"/>
                  </a:cubicBezTo>
                  <a:cubicBezTo>
                    <a:pt x="338074" y="26035"/>
                    <a:pt x="431800" y="26035"/>
                    <a:pt x="520192" y="31242"/>
                  </a:cubicBezTo>
                  <a:cubicBezTo>
                    <a:pt x="530606" y="31242"/>
                    <a:pt x="546227" y="36449"/>
                    <a:pt x="546227" y="41656"/>
                  </a:cubicBezTo>
                  <a:cubicBezTo>
                    <a:pt x="629539" y="114427"/>
                    <a:pt x="702310" y="192405"/>
                    <a:pt x="780415" y="270383"/>
                  </a:cubicBezTo>
                  <a:cubicBezTo>
                    <a:pt x="785622" y="265176"/>
                    <a:pt x="785622" y="265176"/>
                    <a:pt x="785622" y="265176"/>
                  </a:cubicBezTo>
                  <a:cubicBezTo>
                    <a:pt x="780415" y="265176"/>
                    <a:pt x="780415" y="265176"/>
                    <a:pt x="780415" y="265176"/>
                  </a:cubicBezTo>
                  <a:cubicBezTo>
                    <a:pt x="780415" y="270383"/>
                    <a:pt x="780415" y="270383"/>
                    <a:pt x="780415" y="270383"/>
                  </a:cubicBezTo>
                  <a:cubicBezTo>
                    <a:pt x="785622" y="265176"/>
                    <a:pt x="785622" y="265176"/>
                    <a:pt x="785622" y="265176"/>
                  </a:cubicBezTo>
                  <a:cubicBezTo>
                    <a:pt x="780415" y="265176"/>
                    <a:pt x="780415" y="265176"/>
                    <a:pt x="780415" y="265176"/>
                  </a:cubicBezTo>
                  <a:cubicBezTo>
                    <a:pt x="785622" y="265176"/>
                    <a:pt x="785622" y="265176"/>
                    <a:pt x="785622" y="265176"/>
                  </a:cubicBezTo>
                  <a:cubicBezTo>
                    <a:pt x="780415" y="265176"/>
                    <a:pt x="780415" y="265176"/>
                    <a:pt x="780415" y="265176"/>
                  </a:cubicBezTo>
                  <a:cubicBezTo>
                    <a:pt x="785622" y="265176"/>
                    <a:pt x="785622" y="265176"/>
                    <a:pt x="785622" y="265176"/>
                  </a:cubicBezTo>
                  <a:cubicBezTo>
                    <a:pt x="780415" y="265176"/>
                    <a:pt x="780415" y="265176"/>
                    <a:pt x="780415" y="265176"/>
                  </a:cubicBezTo>
                  <a:cubicBezTo>
                    <a:pt x="780415" y="265176"/>
                    <a:pt x="780415" y="270383"/>
                    <a:pt x="780415" y="275590"/>
                  </a:cubicBezTo>
                  <a:cubicBezTo>
                    <a:pt x="790829" y="270383"/>
                    <a:pt x="790829" y="270383"/>
                    <a:pt x="790829" y="270383"/>
                  </a:cubicBezTo>
                  <a:cubicBezTo>
                    <a:pt x="790829" y="259969"/>
                    <a:pt x="790829" y="259969"/>
                    <a:pt x="790829" y="259969"/>
                  </a:cubicBezTo>
                  <a:cubicBezTo>
                    <a:pt x="790829" y="270383"/>
                    <a:pt x="790829" y="270383"/>
                    <a:pt x="790829" y="270383"/>
                  </a:cubicBezTo>
                  <a:cubicBezTo>
                    <a:pt x="801243" y="270383"/>
                    <a:pt x="801243" y="270383"/>
                    <a:pt x="801243" y="270383"/>
                  </a:cubicBezTo>
                  <a:cubicBezTo>
                    <a:pt x="801243" y="265176"/>
                    <a:pt x="801243" y="265176"/>
                    <a:pt x="801243" y="265176"/>
                  </a:cubicBezTo>
                  <a:cubicBezTo>
                    <a:pt x="801243" y="259969"/>
                    <a:pt x="801243" y="259969"/>
                    <a:pt x="801243" y="259969"/>
                  </a:cubicBezTo>
                  <a:cubicBezTo>
                    <a:pt x="801243" y="259969"/>
                    <a:pt x="801243" y="254762"/>
                    <a:pt x="796036" y="254762"/>
                  </a:cubicBezTo>
                  <a:cubicBezTo>
                    <a:pt x="717931" y="176784"/>
                    <a:pt x="639953" y="98806"/>
                    <a:pt x="561848" y="26035"/>
                  </a:cubicBezTo>
                  <a:cubicBezTo>
                    <a:pt x="551434" y="15621"/>
                    <a:pt x="535813" y="10414"/>
                    <a:pt x="520319" y="10414"/>
                  </a:cubicBezTo>
                  <a:cubicBezTo>
                    <a:pt x="431800" y="5207"/>
                    <a:pt x="338201" y="5207"/>
                    <a:pt x="249682" y="0"/>
                  </a:cubicBezTo>
                  <a:cubicBezTo>
                    <a:pt x="218440" y="0"/>
                    <a:pt x="192405" y="0"/>
                    <a:pt x="161290" y="0"/>
                  </a:cubicBezTo>
                  <a:cubicBezTo>
                    <a:pt x="114427" y="0"/>
                    <a:pt x="67691" y="0"/>
                    <a:pt x="20828" y="0"/>
                  </a:cubicBezTo>
                  <a:cubicBezTo>
                    <a:pt x="0" y="0"/>
                    <a:pt x="0" y="0"/>
                    <a:pt x="0" y="0"/>
                  </a:cubicBezTo>
                  <a:cubicBezTo>
                    <a:pt x="15621" y="20828"/>
                    <a:pt x="15621" y="20828"/>
                    <a:pt x="15621" y="20828"/>
                  </a:cubicBezTo>
                  <a:cubicBezTo>
                    <a:pt x="72898" y="98806"/>
                    <a:pt x="130048" y="171577"/>
                    <a:pt x="187325" y="254889"/>
                  </a:cubicBezTo>
                  <a:cubicBezTo>
                    <a:pt x="197739" y="260096"/>
                    <a:pt x="208153" y="270510"/>
                    <a:pt x="218567" y="275717"/>
                  </a:cubicBezTo>
                  <a:cubicBezTo>
                    <a:pt x="223774" y="280924"/>
                    <a:pt x="239395" y="280924"/>
                    <a:pt x="249809" y="280924"/>
                  </a:cubicBezTo>
                  <a:cubicBezTo>
                    <a:pt x="343408" y="280924"/>
                    <a:pt x="437134" y="280924"/>
                    <a:pt x="535940" y="280924"/>
                  </a:cubicBezTo>
                  <a:cubicBezTo>
                    <a:pt x="598424" y="280924"/>
                    <a:pt x="665988" y="280924"/>
                    <a:pt x="733679" y="280924"/>
                  </a:cubicBezTo>
                  <a:cubicBezTo>
                    <a:pt x="738886" y="280924"/>
                    <a:pt x="744093" y="280924"/>
                    <a:pt x="749300" y="280924"/>
                  </a:cubicBezTo>
                  <a:cubicBezTo>
                    <a:pt x="754507" y="280924"/>
                    <a:pt x="759714" y="280924"/>
                    <a:pt x="764921" y="280924"/>
                  </a:cubicBezTo>
                  <a:cubicBezTo>
                    <a:pt x="770128" y="280924"/>
                    <a:pt x="780542" y="280924"/>
                    <a:pt x="790956" y="280924"/>
                  </a:cubicBezTo>
                  <a:cubicBezTo>
                    <a:pt x="806577" y="280924"/>
                    <a:pt x="806577" y="280924"/>
                    <a:pt x="806577" y="280924"/>
                  </a:cubicBezTo>
                  <a:cubicBezTo>
                    <a:pt x="801370" y="270510"/>
                    <a:pt x="801370" y="270510"/>
                    <a:pt x="801370" y="270510"/>
                  </a:cubicBezTo>
                  <a:lnTo>
                    <a:pt x="790956" y="270510"/>
                  </a:lnTo>
                  <a:close/>
                </a:path>
              </a:pathLst>
            </a:custGeom>
            <a:solidFill>
              <a:srgbClr val="0E0E0B"/>
            </a:solidFill>
          </p:spPr>
        </p:sp>
      </p:grpSp>
      <p:grpSp>
        <p:nvGrpSpPr>
          <p:cNvPr id="318" name="Group 318"/>
          <p:cNvGrpSpPr/>
          <p:nvPr/>
        </p:nvGrpSpPr>
        <p:grpSpPr>
          <a:xfrm>
            <a:off x="4570020" y="7477380"/>
            <a:ext cx="394740" cy="434160"/>
            <a:chOff x="0" y="0"/>
            <a:chExt cx="526320" cy="578880"/>
          </a:xfrm>
        </p:grpSpPr>
        <p:sp>
          <p:nvSpPr>
            <p:cNvPr id="319" name="Freeform 319"/>
            <p:cNvSpPr/>
            <p:nvPr/>
          </p:nvSpPr>
          <p:spPr>
            <a:xfrm>
              <a:off x="0" y="0"/>
              <a:ext cx="526415" cy="578866"/>
            </a:xfrm>
            <a:custGeom>
              <a:avLst/>
              <a:gdLst/>
              <a:ahLst/>
              <a:cxnLst/>
              <a:rect l="l" t="t" r="r" b="b"/>
              <a:pathLst>
                <a:path w="526415" h="578866">
                  <a:moveTo>
                    <a:pt x="526288" y="226314"/>
                  </a:moveTo>
                  <a:cubicBezTo>
                    <a:pt x="392049" y="342138"/>
                    <a:pt x="268478" y="457835"/>
                    <a:pt x="134239" y="578866"/>
                  </a:cubicBezTo>
                  <a:cubicBezTo>
                    <a:pt x="91313" y="468376"/>
                    <a:pt x="42926" y="368427"/>
                    <a:pt x="0" y="263144"/>
                  </a:cubicBezTo>
                  <a:cubicBezTo>
                    <a:pt x="134239" y="173609"/>
                    <a:pt x="268478" y="89408"/>
                    <a:pt x="402844" y="0"/>
                  </a:cubicBezTo>
                  <a:cubicBezTo>
                    <a:pt x="445770" y="73660"/>
                    <a:pt x="483362" y="147320"/>
                    <a:pt x="526415" y="226314"/>
                  </a:cubicBezTo>
                  <a:close/>
                </a:path>
              </a:pathLst>
            </a:custGeom>
            <a:solidFill>
              <a:srgbClr val="FFFFFF"/>
            </a:solidFill>
          </p:spPr>
        </p:sp>
      </p:grpSp>
      <p:grpSp>
        <p:nvGrpSpPr>
          <p:cNvPr id="320" name="Group 320"/>
          <p:cNvGrpSpPr/>
          <p:nvPr/>
        </p:nvGrpSpPr>
        <p:grpSpPr>
          <a:xfrm>
            <a:off x="4556520" y="7464420"/>
            <a:ext cx="407700" cy="460080"/>
            <a:chOff x="0" y="0"/>
            <a:chExt cx="543600" cy="613440"/>
          </a:xfrm>
        </p:grpSpPr>
        <p:sp>
          <p:nvSpPr>
            <p:cNvPr id="321" name="Freeform 321"/>
            <p:cNvSpPr/>
            <p:nvPr/>
          </p:nvSpPr>
          <p:spPr>
            <a:xfrm>
              <a:off x="0" y="0"/>
              <a:ext cx="543560" cy="613410"/>
            </a:xfrm>
            <a:custGeom>
              <a:avLst/>
              <a:gdLst/>
              <a:ahLst/>
              <a:cxnLst/>
              <a:rect l="l" t="t" r="r" b="b"/>
              <a:pathLst>
                <a:path w="543560" h="613410">
                  <a:moveTo>
                    <a:pt x="533019" y="243205"/>
                  </a:moveTo>
                  <a:cubicBezTo>
                    <a:pt x="522478" y="232664"/>
                    <a:pt x="522478" y="232664"/>
                    <a:pt x="522478" y="232664"/>
                  </a:cubicBezTo>
                  <a:cubicBezTo>
                    <a:pt x="395859" y="354330"/>
                    <a:pt x="269113" y="470662"/>
                    <a:pt x="142494" y="586994"/>
                  </a:cubicBezTo>
                  <a:cubicBezTo>
                    <a:pt x="147828" y="597535"/>
                    <a:pt x="147828" y="597535"/>
                    <a:pt x="147828" y="597535"/>
                  </a:cubicBezTo>
                  <a:cubicBezTo>
                    <a:pt x="158369" y="592201"/>
                    <a:pt x="158369" y="592201"/>
                    <a:pt x="158369" y="592201"/>
                  </a:cubicBezTo>
                  <a:cubicBezTo>
                    <a:pt x="110871" y="486537"/>
                    <a:pt x="68580" y="380746"/>
                    <a:pt x="26416" y="274955"/>
                  </a:cubicBezTo>
                  <a:cubicBezTo>
                    <a:pt x="15875" y="280289"/>
                    <a:pt x="15875" y="280289"/>
                    <a:pt x="15875" y="280289"/>
                  </a:cubicBezTo>
                  <a:cubicBezTo>
                    <a:pt x="21209" y="290830"/>
                    <a:pt x="21209" y="290830"/>
                    <a:pt x="21209" y="290830"/>
                  </a:cubicBezTo>
                  <a:cubicBezTo>
                    <a:pt x="153035" y="200914"/>
                    <a:pt x="284988" y="110998"/>
                    <a:pt x="416941" y="26416"/>
                  </a:cubicBezTo>
                  <a:cubicBezTo>
                    <a:pt x="411607" y="15875"/>
                    <a:pt x="411607" y="15875"/>
                    <a:pt x="411607" y="15875"/>
                  </a:cubicBezTo>
                  <a:cubicBezTo>
                    <a:pt x="401066" y="21209"/>
                    <a:pt x="401066" y="21209"/>
                    <a:pt x="401066" y="21209"/>
                  </a:cubicBezTo>
                  <a:cubicBezTo>
                    <a:pt x="443230" y="95250"/>
                    <a:pt x="480187" y="169291"/>
                    <a:pt x="522478" y="243332"/>
                  </a:cubicBezTo>
                  <a:cubicBezTo>
                    <a:pt x="533019" y="243332"/>
                    <a:pt x="533019" y="243332"/>
                    <a:pt x="533019" y="243332"/>
                  </a:cubicBezTo>
                  <a:cubicBezTo>
                    <a:pt x="522478" y="232791"/>
                    <a:pt x="522478" y="232791"/>
                    <a:pt x="522478" y="232791"/>
                  </a:cubicBezTo>
                  <a:cubicBezTo>
                    <a:pt x="533019" y="243332"/>
                    <a:pt x="533019" y="243332"/>
                    <a:pt x="533019" y="243332"/>
                  </a:cubicBezTo>
                  <a:cubicBezTo>
                    <a:pt x="538353" y="237998"/>
                    <a:pt x="538353" y="237998"/>
                    <a:pt x="538353" y="237998"/>
                  </a:cubicBezTo>
                  <a:cubicBezTo>
                    <a:pt x="501396" y="158623"/>
                    <a:pt x="459105" y="84582"/>
                    <a:pt x="422275" y="10541"/>
                  </a:cubicBezTo>
                  <a:cubicBezTo>
                    <a:pt x="416941" y="0"/>
                    <a:pt x="416941" y="0"/>
                    <a:pt x="416941" y="0"/>
                  </a:cubicBezTo>
                  <a:cubicBezTo>
                    <a:pt x="406400" y="5334"/>
                    <a:pt x="406400" y="5334"/>
                    <a:pt x="406400" y="5334"/>
                  </a:cubicBezTo>
                  <a:cubicBezTo>
                    <a:pt x="274447" y="95250"/>
                    <a:pt x="142494" y="185039"/>
                    <a:pt x="10541" y="269748"/>
                  </a:cubicBezTo>
                  <a:cubicBezTo>
                    <a:pt x="0" y="275082"/>
                    <a:pt x="0" y="275082"/>
                    <a:pt x="0" y="275082"/>
                  </a:cubicBezTo>
                  <a:cubicBezTo>
                    <a:pt x="5334" y="285623"/>
                    <a:pt x="5334" y="285623"/>
                    <a:pt x="5334" y="285623"/>
                  </a:cubicBezTo>
                  <a:cubicBezTo>
                    <a:pt x="52832" y="391287"/>
                    <a:pt x="94996" y="491871"/>
                    <a:pt x="137160" y="602869"/>
                  </a:cubicBezTo>
                  <a:cubicBezTo>
                    <a:pt x="147701" y="613410"/>
                    <a:pt x="147701" y="613410"/>
                    <a:pt x="147701" y="613410"/>
                  </a:cubicBezTo>
                  <a:cubicBezTo>
                    <a:pt x="158242" y="602869"/>
                    <a:pt x="158242" y="602869"/>
                    <a:pt x="158242" y="602869"/>
                  </a:cubicBezTo>
                  <a:cubicBezTo>
                    <a:pt x="284861" y="486537"/>
                    <a:pt x="411607" y="370205"/>
                    <a:pt x="538226" y="248539"/>
                  </a:cubicBezTo>
                  <a:cubicBezTo>
                    <a:pt x="543560" y="243205"/>
                    <a:pt x="543560" y="243205"/>
                    <a:pt x="543560" y="243205"/>
                  </a:cubicBezTo>
                  <a:cubicBezTo>
                    <a:pt x="538226" y="237871"/>
                    <a:pt x="538226" y="237871"/>
                    <a:pt x="538226" y="237871"/>
                  </a:cubicBezTo>
                  <a:lnTo>
                    <a:pt x="532892" y="243205"/>
                  </a:lnTo>
                  <a:close/>
                </a:path>
              </a:pathLst>
            </a:custGeom>
            <a:solidFill>
              <a:srgbClr val="0E0E0B"/>
            </a:solidFill>
          </p:spPr>
        </p:sp>
      </p:grpSp>
      <p:grpSp>
        <p:nvGrpSpPr>
          <p:cNvPr id="322" name="Group 322"/>
          <p:cNvGrpSpPr/>
          <p:nvPr/>
        </p:nvGrpSpPr>
        <p:grpSpPr>
          <a:xfrm>
            <a:off x="5766660" y="7950960"/>
            <a:ext cx="618300" cy="171180"/>
            <a:chOff x="0" y="0"/>
            <a:chExt cx="824400" cy="228240"/>
          </a:xfrm>
        </p:grpSpPr>
        <p:sp>
          <p:nvSpPr>
            <p:cNvPr id="323" name="Freeform 323"/>
            <p:cNvSpPr/>
            <p:nvPr/>
          </p:nvSpPr>
          <p:spPr>
            <a:xfrm>
              <a:off x="0" y="0"/>
              <a:ext cx="824484" cy="228219"/>
            </a:xfrm>
            <a:custGeom>
              <a:avLst/>
              <a:gdLst/>
              <a:ahLst/>
              <a:cxnLst/>
              <a:rect l="l" t="t" r="r" b="b"/>
              <a:pathLst>
                <a:path w="824484" h="228219">
                  <a:moveTo>
                    <a:pt x="0" y="0"/>
                  </a:moveTo>
                  <a:cubicBezTo>
                    <a:pt x="15875" y="0"/>
                    <a:pt x="26416" y="0"/>
                    <a:pt x="31750" y="0"/>
                  </a:cubicBezTo>
                  <a:cubicBezTo>
                    <a:pt x="206121" y="0"/>
                    <a:pt x="380492" y="0"/>
                    <a:pt x="549656" y="0"/>
                  </a:cubicBezTo>
                  <a:cubicBezTo>
                    <a:pt x="581406" y="0"/>
                    <a:pt x="602488" y="5334"/>
                    <a:pt x="623697" y="31877"/>
                  </a:cubicBezTo>
                  <a:cubicBezTo>
                    <a:pt x="676529" y="84963"/>
                    <a:pt x="729361" y="132715"/>
                    <a:pt x="787527" y="185801"/>
                  </a:cubicBezTo>
                  <a:cubicBezTo>
                    <a:pt x="798068" y="196469"/>
                    <a:pt x="808609" y="207010"/>
                    <a:pt x="824484" y="212344"/>
                  </a:cubicBezTo>
                  <a:cubicBezTo>
                    <a:pt x="819150" y="217678"/>
                    <a:pt x="819150" y="223012"/>
                    <a:pt x="813943" y="228219"/>
                  </a:cubicBezTo>
                  <a:cubicBezTo>
                    <a:pt x="803402" y="228219"/>
                    <a:pt x="792861" y="228219"/>
                    <a:pt x="782193" y="228219"/>
                  </a:cubicBezTo>
                  <a:cubicBezTo>
                    <a:pt x="586613" y="228219"/>
                    <a:pt x="396367" y="228219"/>
                    <a:pt x="200914" y="228219"/>
                  </a:cubicBezTo>
                  <a:cubicBezTo>
                    <a:pt x="179832" y="228219"/>
                    <a:pt x="169164" y="222885"/>
                    <a:pt x="153289" y="207010"/>
                  </a:cubicBezTo>
                  <a:cubicBezTo>
                    <a:pt x="105664" y="138049"/>
                    <a:pt x="52832" y="74295"/>
                    <a:pt x="0" y="0"/>
                  </a:cubicBezTo>
                  <a:close/>
                </a:path>
              </a:pathLst>
            </a:custGeom>
            <a:solidFill>
              <a:srgbClr val="FFFFFF"/>
            </a:solidFill>
          </p:spPr>
        </p:sp>
      </p:grpSp>
      <p:grpSp>
        <p:nvGrpSpPr>
          <p:cNvPr id="324" name="Group 324"/>
          <p:cNvGrpSpPr/>
          <p:nvPr/>
        </p:nvGrpSpPr>
        <p:grpSpPr>
          <a:xfrm>
            <a:off x="5753700" y="7938000"/>
            <a:ext cx="644220" cy="184140"/>
            <a:chOff x="0" y="0"/>
            <a:chExt cx="858960" cy="245520"/>
          </a:xfrm>
        </p:grpSpPr>
        <p:sp>
          <p:nvSpPr>
            <p:cNvPr id="325" name="Freeform 325"/>
            <p:cNvSpPr/>
            <p:nvPr/>
          </p:nvSpPr>
          <p:spPr>
            <a:xfrm>
              <a:off x="0" y="0"/>
              <a:ext cx="858774" cy="245745"/>
            </a:xfrm>
            <a:custGeom>
              <a:avLst/>
              <a:gdLst/>
              <a:ahLst/>
              <a:cxnLst/>
              <a:rect l="l" t="t" r="r" b="b"/>
              <a:pathLst>
                <a:path w="858774" h="245745">
                  <a:moveTo>
                    <a:pt x="21082" y="10414"/>
                  </a:moveTo>
                  <a:cubicBezTo>
                    <a:pt x="21082" y="20828"/>
                    <a:pt x="21082" y="20828"/>
                    <a:pt x="21082" y="20828"/>
                  </a:cubicBezTo>
                  <a:cubicBezTo>
                    <a:pt x="36830" y="20828"/>
                    <a:pt x="47371" y="20828"/>
                    <a:pt x="52705" y="20828"/>
                  </a:cubicBezTo>
                  <a:cubicBezTo>
                    <a:pt x="89535" y="20828"/>
                    <a:pt x="126492" y="20828"/>
                    <a:pt x="163322" y="20828"/>
                  </a:cubicBezTo>
                  <a:cubicBezTo>
                    <a:pt x="189611" y="20828"/>
                    <a:pt x="216027" y="20828"/>
                    <a:pt x="242316" y="20828"/>
                  </a:cubicBezTo>
                  <a:cubicBezTo>
                    <a:pt x="352933" y="20828"/>
                    <a:pt x="463677" y="20828"/>
                    <a:pt x="569087" y="20828"/>
                  </a:cubicBezTo>
                  <a:cubicBezTo>
                    <a:pt x="574294" y="20828"/>
                    <a:pt x="574294" y="20828"/>
                    <a:pt x="574294" y="20828"/>
                  </a:cubicBezTo>
                  <a:cubicBezTo>
                    <a:pt x="584835" y="20828"/>
                    <a:pt x="595376" y="20828"/>
                    <a:pt x="605917" y="26035"/>
                  </a:cubicBezTo>
                  <a:cubicBezTo>
                    <a:pt x="616458" y="31242"/>
                    <a:pt x="626999" y="36449"/>
                    <a:pt x="637540" y="46990"/>
                  </a:cubicBezTo>
                  <a:cubicBezTo>
                    <a:pt x="690245" y="99187"/>
                    <a:pt x="742950" y="151511"/>
                    <a:pt x="795655" y="203708"/>
                  </a:cubicBezTo>
                  <a:cubicBezTo>
                    <a:pt x="811403" y="214122"/>
                    <a:pt x="821944" y="219329"/>
                    <a:pt x="837819" y="229870"/>
                  </a:cubicBezTo>
                  <a:cubicBezTo>
                    <a:pt x="843026" y="219456"/>
                    <a:pt x="843026" y="219456"/>
                    <a:pt x="843026" y="219456"/>
                  </a:cubicBezTo>
                  <a:cubicBezTo>
                    <a:pt x="832485" y="214249"/>
                    <a:pt x="832485" y="214249"/>
                    <a:pt x="832485" y="214249"/>
                  </a:cubicBezTo>
                  <a:cubicBezTo>
                    <a:pt x="832485" y="219456"/>
                    <a:pt x="827278" y="224663"/>
                    <a:pt x="827278" y="224663"/>
                  </a:cubicBezTo>
                  <a:cubicBezTo>
                    <a:pt x="832485" y="235077"/>
                    <a:pt x="832485" y="235077"/>
                    <a:pt x="832485" y="235077"/>
                  </a:cubicBezTo>
                  <a:cubicBezTo>
                    <a:pt x="832485" y="224663"/>
                    <a:pt x="832485" y="224663"/>
                    <a:pt x="832485" y="224663"/>
                  </a:cubicBezTo>
                  <a:cubicBezTo>
                    <a:pt x="821944" y="224663"/>
                    <a:pt x="811403" y="224663"/>
                    <a:pt x="800862" y="224663"/>
                  </a:cubicBezTo>
                  <a:cubicBezTo>
                    <a:pt x="605917" y="224663"/>
                    <a:pt x="416179" y="224663"/>
                    <a:pt x="221234" y="224663"/>
                  </a:cubicBezTo>
                  <a:cubicBezTo>
                    <a:pt x="210693" y="224663"/>
                    <a:pt x="205486" y="224663"/>
                    <a:pt x="200152" y="219456"/>
                  </a:cubicBezTo>
                  <a:cubicBezTo>
                    <a:pt x="194945" y="219456"/>
                    <a:pt x="189611" y="214249"/>
                    <a:pt x="184404" y="209042"/>
                  </a:cubicBezTo>
                  <a:cubicBezTo>
                    <a:pt x="137033" y="141097"/>
                    <a:pt x="84328" y="78359"/>
                    <a:pt x="31623" y="5207"/>
                  </a:cubicBezTo>
                  <a:cubicBezTo>
                    <a:pt x="21082" y="10414"/>
                    <a:pt x="21082" y="10414"/>
                    <a:pt x="21082" y="10414"/>
                  </a:cubicBezTo>
                  <a:cubicBezTo>
                    <a:pt x="21082" y="20828"/>
                    <a:pt x="21082" y="20828"/>
                    <a:pt x="21082" y="20828"/>
                  </a:cubicBezTo>
                  <a:cubicBezTo>
                    <a:pt x="21082" y="10414"/>
                    <a:pt x="21082" y="10414"/>
                    <a:pt x="21082" y="10414"/>
                  </a:cubicBezTo>
                  <a:cubicBezTo>
                    <a:pt x="15875" y="20828"/>
                    <a:pt x="15875" y="20828"/>
                    <a:pt x="15875" y="20828"/>
                  </a:cubicBezTo>
                  <a:cubicBezTo>
                    <a:pt x="68453" y="88773"/>
                    <a:pt x="115951" y="151511"/>
                    <a:pt x="168656" y="219456"/>
                  </a:cubicBezTo>
                  <a:cubicBezTo>
                    <a:pt x="173863" y="229870"/>
                    <a:pt x="179197" y="235077"/>
                    <a:pt x="189738" y="240411"/>
                  </a:cubicBezTo>
                  <a:cubicBezTo>
                    <a:pt x="200279" y="245745"/>
                    <a:pt x="210820" y="245618"/>
                    <a:pt x="221361" y="245618"/>
                  </a:cubicBezTo>
                  <a:cubicBezTo>
                    <a:pt x="416306" y="245618"/>
                    <a:pt x="606044" y="245618"/>
                    <a:pt x="800989" y="245618"/>
                  </a:cubicBezTo>
                  <a:cubicBezTo>
                    <a:pt x="811530" y="245618"/>
                    <a:pt x="822071" y="245618"/>
                    <a:pt x="832612" y="245618"/>
                  </a:cubicBezTo>
                  <a:cubicBezTo>
                    <a:pt x="837819" y="245618"/>
                    <a:pt x="837819" y="245618"/>
                    <a:pt x="837819" y="245618"/>
                  </a:cubicBezTo>
                  <a:cubicBezTo>
                    <a:pt x="843026" y="240411"/>
                    <a:pt x="843026" y="240411"/>
                    <a:pt x="843026" y="240411"/>
                  </a:cubicBezTo>
                  <a:cubicBezTo>
                    <a:pt x="843026" y="235204"/>
                    <a:pt x="848233" y="229997"/>
                    <a:pt x="848233" y="229997"/>
                  </a:cubicBezTo>
                  <a:cubicBezTo>
                    <a:pt x="858774" y="219583"/>
                    <a:pt x="858774" y="219583"/>
                    <a:pt x="858774" y="219583"/>
                  </a:cubicBezTo>
                  <a:cubicBezTo>
                    <a:pt x="848233" y="214376"/>
                    <a:pt x="848233" y="214376"/>
                    <a:pt x="848233" y="214376"/>
                  </a:cubicBezTo>
                  <a:cubicBezTo>
                    <a:pt x="832485" y="203962"/>
                    <a:pt x="821944" y="198755"/>
                    <a:pt x="811403" y="188214"/>
                  </a:cubicBezTo>
                  <a:cubicBezTo>
                    <a:pt x="758698" y="136017"/>
                    <a:pt x="705993" y="83693"/>
                    <a:pt x="653288" y="31496"/>
                  </a:cubicBezTo>
                  <a:cubicBezTo>
                    <a:pt x="642747" y="21082"/>
                    <a:pt x="626999" y="10541"/>
                    <a:pt x="616458" y="5334"/>
                  </a:cubicBezTo>
                  <a:cubicBezTo>
                    <a:pt x="600710" y="0"/>
                    <a:pt x="590169" y="0"/>
                    <a:pt x="574421" y="0"/>
                  </a:cubicBezTo>
                  <a:cubicBezTo>
                    <a:pt x="569214" y="0"/>
                    <a:pt x="569214" y="0"/>
                    <a:pt x="569214" y="0"/>
                  </a:cubicBezTo>
                  <a:cubicBezTo>
                    <a:pt x="463804" y="0"/>
                    <a:pt x="353187" y="0"/>
                    <a:pt x="242443" y="0"/>
                  </a:cubicBezTo>
                  <a:cubicBezTo>
                    <a:pt x="216154" y="0"/>
                    <a:pt x="189738" y="0"/>
                    <a:pt x="163449" y="0"/>
                  </a:cubicBezTo>
                  <a:cubicBezTo>
                    <a:pt x="126619" y="0"/>
                    <a:pt x="89662" y="0"/>
                    <a:pt x="52832" y="0"/>
                  </a:cubicBezTo>
                  <a:cubicBezTo>
                    <a:pt x="42164" y="0"/>
                    <a:pt x="36830" y="0"/>
                    <a:pt x="21082" y="0"/>
                  </a:cubicBezTo>
                  <a:cubicBezTo>
                    <a:pt x="0" y="5207"/>
                    <a:pt x="0" y="5207"/>
                    <a:pt x="0" y="5207"/>
                  </a:cubicBezTo>
                  <a:cubicBezTo>
                    <a:pt x="15748" y="20955"/>
                    <a:pt x="15748" y="20955"/>
                    <a:pt x="15748" y="20955"/>
                  </a:cubicBezTo>
                  <a:lnTo>
                    <a:pt x="21082" y="10414"/>
                  </a:lnTo>
                  <a:close/>
                </a:path>
              </a:pathLst>
            </a:custGeom>
            <a:solidFill>
              <a:srgbClr val="0E0E0B"/>
            </a:solidFill>
          </p:spPr>
        </p:sp>
      </p:grpSp>
      <p:grpSp>
        <p:nvGrpSpPr>
          <p:cNvPr id="326" name="Group 326"/>
          <p:cNvGrpSpPr/>
          <p:nvPr/>
        </p:nvGrpSpPr>
        <p:grpSpPr>
          <a:xfrm>
            <a:off x="4451220" y="8069220"/>
            <a:ext cx="407700" cy="420660"/>
            <a:chOff x="0" y="0"/>
            <a:chExt cx="543600" cy="560880"/>
          </a:xfrm>
        </p:grpSpPr>
        <p:sp>
          <p:nvSpPr>
            <p:cNvPr id="327" name="Freeform 327"/>
            <p:cNvSpPr/>
            <p:nvPr/>
          </p:nvSpPr>
          <p:spPr>
            <a:xfrm>
              <a:off x="0" y="0"/>
              <a:ext cx="543560" cy="560832"/>
            </a:xfrm>
            <a:custGeom>
              <a:avLst/>
              <a:gdLst/>
              <a:ahLst/>
              <a:cxnLst/>
              <a:rect l="l" t="t" r="r" b="b"/>
              <a:pathLst>
                <a:path w="543560" h="560832">
                  <a:moveTo>
                    <a:pt x="543560" y="462153"/>
                  </a:moveTo>
                  <a:cubicBezTo>
                    <a:pt x="364109" y="493395"/>
                    <a:pt x="184658" y="524510"/>
                    <a:pt x="0" y="560832"/>
                  </a:cubicBezTo>
                  <a:cubicBezTo>
                    <a:pt x="123063" y="368681"/>
                    <a:pt x="235839" y="186944"/>
                    <a:pt x="353822" y="0"/>
                  </a:cubicBezTo>
                  <a:cubicBezTo>
                    <a:pt x="415417" y="155829"/>
                    <a:pt x="482092" y="306451"/>
                    <a:pt x="543560" y="462153"/>
                  </a:cubicBezTo>
                  <a:close/>
                </a:path>
              </a:pathLst>
            </a:custGeom>
            <a:solidFill>
              <a:srgbClr val="FFFFFF"/>
            </a:solidFill>
          </p:spPr>
        </p:sp>
      </p:grpSp>
      <p:grpSp>
        <p:nvGrpSpPr>
          <p:cNvPr id="328" name="Group 328"/>
          <p:cNvGrpSpPr/>
          <p:nvPr/>
        </p:nvGrpSpPr>
        <p:grpSpPr>
          <a:xfrm>
            <a:off x="4425300" y="8042760"/>
            <a:ext cx="447120" cy="460080"/>
            <a:chOff x="0" y="0"/>
            <a:chExt cx="596160" cy="613440"/>
          </a:xfrm>
        </p:grpSpPr>
        <p:sp>
          <p:nvSpPr>
            <p:cNvPr id="329" name="Freeform 329"/>
            <p:cNvSpPr/>
            <p:nvPr/>
          </p:nvSpPr>
          <p:spPr>
            <a:xfrm>
              <a:off x="0" y="0"/>
              <a:ext cx="596138" cy="613410"/>
            </a:xfrm>
            <a:custGeom>
              <a:avLst/>
              <a:gdLst/>
              <a:ahLst/>
              <a:cxnLst/>
              <a:rect l="l" t="t" r="r" b="b"/>
              <a:pathLst>
                <a:path w="596138" h="613410">
                  <a:moveTo>
                    <a:pt x="580390" y="500380"/>
                  </a:moveTo>
                  <a:cubicBezTo>
                    <a:pt x="580390" y="489585"/>
                    <a:pt x="580390" y="489585"/>
                    <a:pt x="580390" y="489585"/>
                  </a:cubicBezTo>
                  <a:cubicBezTo>
                    <a:pt x="395732" y="521843"/>
                    <a:pt x="211074" y="554101"/>
                    <a:pt x="21209" y="591820"/>
                  </a:cubicBezTo>
                  <a:cubicBezTo>
                    <a:pt x="21209" y="602615"/>
                    <a:pt x="21209" y="602615"/>
                    <a:pt x="21209" y="602615"/>
                  </a:cubicBezTo>
                  <a:cubicBezTo>
                    <a:pt x="31750" y="607949"/>
                    <a:pt x="31750" y="607949"/>
                    <a:pt x="31750" y="607949"/>
                  </a:cubicBezTo>
                  <a:cubicBezTo>
                    <a:pt x="153035" y="408940"/>
                    <a:pt x="269113" y="220599"/>
                    <a:pt x="395732" y="26924"/>
                  </a:cubicBezTo>
                  <a:cubicBezTo>
                    <a:pt x="385191" y="21590"/>
                    <a:pt x="385191" y="21590"/>
                    <a:pt x="385191" y="21590"/>
                  </a:cubicBezTo>
                  <a:cubicBezTo>
                    <a:pt x="374650" y="26924"/>
                    <a:pt x="374650" y="26924"/>
                    <a:pt x="374650" y="26924"/>
                  </a:cubicBezTo>
                  <a:cubicBezTo>
                    <a:pt x="443230" y="188341"/>
                    <a:pt x="506603" y="344424"/>
                    <a:pt x="569849" y="500507"/>
                  </a:cubicBezTo>
                  <a:cubicBezTo>
                    <a:pt x="580390" y="500507"/>
                    <a:pt x="580390" y="500507"/>
                    <a:pt x="580390" y="500507"/>
                  </a:cubicBezTo>
                  <a:cubicBezTo>
                    <a:pt x="580390" y="489712"/>
                    <a:pt x="580390" y="489712"/>
                    <a:pt x="580390" y="489712"/>
                  </a:cubicBezTo>
                  <a:cubicBezTo>
                    <a:pt x="580390" y="500507"/>
                    <a:pt x="580390" y="500507"/>
                    <a:pt x="580390" y="500507"/>
                  </a:cubicBezTo>
                  <a:cubicBezTo>
                    <a:pt x="590931" y="495173"/>
                    <a:pt x="590931" y="495173"/>
                    <a:pt x="590931" y="495173"/>
                  </a:cubicBezTo>
                  <a:cubicBezTo>
                    <a:pt x="522351" y="333756"/>
                    <a:pt x="458978" y="177673"/>
                    <a:pt x="395732" y="16256"/>
                  </a:cubicBezTo>
                  <a:cubicBezTo>
                    <a:pt x="385191" y="0"/>
                    <a:pt x="385191" y="0"/>
                    <a:pt x="385191" y="0"/>
                  </a:cubicBezTo>
                  <a:cubicBezTo>
                    <a:pt x="374650" y="16129"/>
                    <a:pt x="374650" y="16129"/>
                    <a:pt x="374650" y="16129"/>
                  </a:cubicBezTo>
                  <a:cubicBezTo>
                    <a:pt x="253238" y="209804"/>
                    <a:pt x="137160" y="398145"/>
                    <a:pt x="15875" y="591947"/>
                  </a:cubicBezTo>
                  <a:cubicBezTo>
                    <a:pt x="0" y="613410"/>
                    <a:pt x="0" y="613410"/>
                    <a:pt x="0" y="613410"/>
                  </a:cubicBezTo>
                  <a:cubicBezTo>
                    <a:pt x="26416" y="608076"/>
                    <a:pt x="26416" y="608076"/>
                    <a:pt x="26416" y="608076"/>
                  </a:cubicBezTo>
                  <a:cubicBezTo>
                    <a:pt x="216281" y="575818"/>
                    <a:pt x="395732" y="543560"/>
                    <a:pt x="585597" y="511175"/>
                  </a:cubicBezTo>
                  <a:cubicBezTo>
                    <a:pt x="596138" y="505841"/>
                    <a:pt x="596138" y="505841"/>
                    <a:pt x="596138" y="505841"/>
                  </a:cubicBezTo>
                  <a:cubicBezTo>
                    <a:pt x="590804" y="495046"/>
                    <a:pt x="590804" y="495046"/>
                    <a:pt x="590804" y="495046"/>
                  </a:cubicBezTo>
                  <a:lnTo>
                    <a:pt x="580263" y="500380"/>
                  </a:lnTo>
                  <a:close/>
                </a:path>
              </a:pathLst>
            </a:custGeom>
            <a:solidFill>
              <a:srgbClr val="0E0E0B"/>
            </a:solidFill>
          </p:spPr>
        </p:sp>
      </p:grpSp>
      <p:grpSp>
        <p:nvGrpSpPr>
          <p:cNvPr id="330" name="Group 330"/>
          <p:cNvGrpSpPr/>
          <p:nvPr/>
        </p:nvGrpSpPr>
        <p:grpSpPr>
          <a:xfrm>
            <a:off x="4227660" y="7359120"/>
            <a:ext cx="631260" cy="513000"/>
            <a:chOff x="0" y="0"/>
            <a:chExt cx="841680" cy="684000"/>
          </a:xfrm>
        </p:grpSpPr>
        <p:sp>
          <p:nvSpPr>
            <p:cNvPr id="331" name="Freeform 331"/>
            <p:cNvSpPr/>
            <p:nvPr/>
          </p:nvSpPr>
          <p:spPr>
            <a:xfrm>
              <a:off x="0" y="0"/>
              <a:ext cx="841756" cy="684022"/>
            </a:xfrm>
            <a:custGeom>
              <a:avLst/>
              <a:gdLst/>
              <a:ahLst/>
              <a:cxnLst/>
              <a:rect l="l" t="t" r="r" b="b"/>
              <a:pathLst>
                <a:path w="841756" h="684022">
                  <a:moveTo>
                    <a:pt x="768096" y="0"/>
                  </a:moveTo>
                  <a:cubicBezTo>
                    <a:pt x="794385" y="48133"/>
                    <a:pt x="815467" y="90805"/>
                    <a:pt x="841756" y="138938"/>
                  </a:cubicBezTo>
                  <a:cubicBezTo>
                    <a:pt x="573405" y="320675"/>
                    <a:pt x="310388" y="502285"/>
                    <a:pt x="42037" y="684022"/>
                  </a:cubicBezTo>
                  <a:cubicBezTo>
                    <a:pt x="26289" y="641223"/>
                    <a:pt x="15748" y="603885"/>
                    <a:pt x="5207" y="561086"/>
                  </a:cubicBezTo>
                  <a:cubicBezTo>
                    <a:pt x="0" y="555752"/>
                    <a:pt x="10414" y="539750"/>
                    <a:pt x="15748" y="534416"/>
                  </a:cubicBezTo>
                  <a:cubicBezTo>
                    <a:pt x="173609" y="422148"/>
                    <a:pt x="326136" y="315341"/>
                    <a:pt x="483870" y="203073"/>
                  </a:cubicBezTo>
                  <a:cubicBezTo>
                    <a:pt x="578612" y="133604"/>
                    <a:pt x="668147" y="69469"/>
                    <a:pt x="768096" y="0"/>
                  </a:cubicBezTo>
                  <a:close/>
                </a:path>
              </a:pathLst>
            </a:custGeom>
            <a:solidFill>
              <a:srgbClr val="FFFFFF"/>
            </a:solidFill>
          </p:spPr>
        </p:sp>
      </p:grpSp>
      <p:grpSp>
        <p:nvGrpSpPr>
          <p:cNvPr id="332" name="Group 332"/>
          <p:cNvGrpSpPr/>
          <p:nvPr/>
        </p:nvGrpSpPr>
        <p:grpSpPr>
          <a:xfrm>
            <a:off x="4227660" y="7346160"/>
            <a:ext cx="644220" cy="539460"/>
            <a:chOff x="0" y="0"/>
            <a:chExt cx="858960" cy="719280"/>
          </a:xfrm>
        </p:grpSpPr>
        <p:sp>
          <p:nvSpPr>
            <p:cNvPr id="333" name="Freeform 333"/>
            <p:cNvSpPr/>
            <p:nvPr/>
          </p:nvSpPr>
          <p:spPr>
            <a:xfrm>
              <a:off x="0" y="0"/>
              <a:ext cx="858901" cy="719328"/>
            </a:xfrm>
            <a:custGeom>
              <a:avLst/>
              <a:gdLst/>
              <a:ahLst/>
              <a:cxnLst/>
              <a:rect l="l" t="t" r="r" b="b"/>
              <a:pathLst>
                <a:path w="858901" h="719328">
                  <a:moveTo>
                    <a:pt x="769874" y="16129"/>
                  </a:moveTo>
                  <a:cubicBezTo>
                    <a:pt x="759460" y="21463"/>
                    <a:pt x="759460" y="21463"/>
                    <a:pt x="759460" y="21463"/>
                  </a:cubicBezTo>
                  <a:cubicBezTo>
                    <a:pt x="785622" y="69723"/>
                    <a:pt x="811784" y="112776"/>
                    <a:pt x="832739" y="161036"/>
                  </a:cubicBezTo>
                  <a:cubicBezTo>
                    <a:pt x="843153" y="155702"/>
                    <a:pt x="843153" y="155702"/>
                    <a:pt x="843153" y="155702"/>
                  </a:cubicBezTo>
                  <a:cubicBezTo>
                    <a:pt x="837946" y="150368"/>
                    <a:pt x="837946" y="150368"/>
                    <a:pt x="837946" y="150368"/>
                  </a:cubicBezTo>
                  <a:cubicBezTo>
                    <a:pt x="570865" y="332740"/>
                    <a:pt x="308991" y="509905"/>
                    <a:pt x="36703" y="692404"/>
                  </a:cubicBezTo>
                  <a:cubicBezTo>
                    <a:pt x="47117" y="703199"/>
                    <a:pt x="47117" y="703199"/>
                    <a:pt x="47117" y="703199"/>
                  </a:cubicBezTo>
                  <a:cubicBezTo>
                    <a:pt x="57531" y="703199"/>
                    <a:pt x="57531" y="703199"/>
                    <a:pt x="57531" y="703199"/>
                  </a:cubicBezTo>
                  <a:cubicBezTo>
                    <a:pt x="41783" y="654939"/>
                    <a:pt x="31369" y="617347"/>
                    <a:pt x="20828" y="579755"/>
                  </a:cubicBezTo>
                  <a:cubicBezTo>
                    <a:pt x="15621" y="579755"/>
                    <a:pt x="15621" y="579755"/>
                    <a:pt x="15621" y="579755"/>
                  </a:cubicBezTo>
                  <a:cubicBezTo>
                    <a:pt x="20828" y="579755"/>
                    <a:pt x="20828" y="579755"/>
                    <a:pt x="20828" y="579755"/>
                  </a:cubicBezTo>
                  <a:cubicBezTo>
                    <a:pt x="15621" y="579755"/>
                    <a:pt x="15621" y="579755"/>
                    <a:pt x="15621" y="579755"/>
                  </a:cubicBezTo>
                  <a:cubicBezTo>
                    <a:pt x="20828" y="579755"/>
                    <a:pt x="20828" y="579755"/>
                    <a:pt x="20828" y="579755"/>
                  </a:cubicBezTo>
                  <a:cubicBezTo>
                    <a:pt x="20828" y="579755"/>
                    <a:pt x="20828" y="574421"/>
                    <a:pt x="20828" y="568960"/>
                  </a:cubicBezTo>
                  <a:cubicBezTo>
                    <a:pt x="26035" y="568960"/>
                    <a:pt x="26035" y="563626"/>
                    <a:pt x="31242" y="563626"/>
                  </a:cubicBezTo>
                  <a:cubicBezTo>
                    <a:pt x="183261" y="450850"/>
                    <a:pt x="340487" y="338201"/>
                    <a:pt x="492379" y="225425"/>
                  </a:cubicBezTo>
                  <a:cubicBezTo>
                    <a:pt x="586613" y="161036"/>
                    <a:pt x="675640" y="96647"/>
                    <a:pt x="775208" y="26797"/>
                  </a:cubicBezTo>
                  <a:cubicBezTo>
                    <a:pt x="770001" y="16002"/>
                    <a:pt x="770001" y="16002"/>
                    <a:pt x="770001" y="16002"/>
                  </a:cubicBezTo>
                  <a:cubicBezTo>
                    <a:pt x="759587" y="21336"/>
                    <a:pt x="759587" y="21336"/>
                    <a:pt x="759587" y="21336"/>
                  </a:cubicBezTo>
                  <a:cubicBezTo>
                    <a:pt x="770001" y="16002"/>
                    <a:pt x="770001" y="16002"/>
                    <a:pt x="770001" y="16002"/>
                  </a:cubicBezTo>
                  <a:cubicBezTo>
                    <a:pt x="764794" y="5207"/>
                    <a:pt x="764794" y="5207"/>
                    <a:pt x="764794" y="5207"/>
                  </a:cubicBezTo>
                  <a:cubicBezTo>
                    <a:pt x="665226" y="74930"/>
                    <a:pt x="576199" y="144780"/>
                    <a:pt x="481965" y="209169"/>
                  </a:cubicBezTo>
                  <a:cubicBezTo>
                    <a:pt x="324866" y="321945"/>
                    <a:pt x="172974" y="434594"/>
                    <a:pt x="15875" y="547370"/>
                  </a:cubicBezTo>
                  <a:cubicBezTo>
                    <a:pt x="10668" y="547370"/>
                    <a:pt x="5461" y="552704"/>
                    <a:pt x="5461" y="558165"/>
                  </a:cubicBezTo>
                  <a:cubicBezTo>
                    <a:pt x="0" y="563626"/>
                    <a:pt x="0" y="568960"/>
                    <a:pt x="0" y="579755"/>
                  </a:cubicBezTo>
                  <a:cubicBezTo>
                    <a:pt x="0" y="585089"/>
                    <a:pt x="0" y="585089"/>
                    <a:pt x="0" y="585089"/>
                  </a:cubicBezTo>
                  <a:cubicBezTo>
                    <a:pt x="10414" y="622681"/>
                    <a:pt x="20955" y="665607"/>
                    <a:pt x="36703" y="708533"/>
                  </a:cubicBezTo>
                  <a:cubicBezTo>
                    <a:pt x="36703" y="719328"/>
                    <a:pt x="36703" y="719328"/>
                    <a:pt x="36703" y="719328"/>
                  </a:cubicBezTo>
                  <a:cubicBezTo>
                    <a:pt x="52451" y="713994"/>
                    <a:pt x="52451" y="713994"/>
                    <a:pt x="52451" y="713994"/>
                  </a:cubicBezTo>
                  <a:cubicBezTo>
                    <a:pt x="319532" y="531368"/>
                    <a:pt x="581406" y="348869"/>
                    <a:pt x="848487" y="166370"/>
                  </a:cubicBezTo>
                  <a:cubicBezTo>
                    <a:pt x="858901" y="161036"/>
                    <a:pt x="858901" y="161036"/>
                    <a:pt x="858901" y="161036"/>
                  </a:cubicBezTo>
                  <a:cubicBezTo>
                    <a:pt x="853694" y="155702"/>
                    <a:pt x="853694" y="155702"/>
                    <a:pt x="853694" y="155702"/>
                  </a:cubicBezTo>
                  <a:cubicBezTo>
                    <a:pt x="827532" y="107442"/>
                    <a:pt x="806577" y="59055"/>
                    <a:pt x="780415" y="10795"/>
                  </a:cubicBezTo>
                  <a:cubicBezTo>
                    <a:pt x="775208" y="0"/>
                    <a:pt x="775208" y="0"/>
                    <a:pt x="775208" y="0"/>
                  </a:cubicBezTo>
                  <a:cubicBezTo>
                    <a:pt x="764794" y="5334"/>
                    <a:pt x="764794" y="5334"/>
                    <a:pt x="764794" y="5334"/>
                  </a:cubicBezTo>
                  <a:lnTo>
                    <a:pt x="770001" y="16129"/>
                  </a:lnTo>
                  <a:close/>
                </a:path>
              </a:pathLst>
            </a:custGeom>
            <a:solidFill>
              <a:srgbClr val="0E0E0B"/>
            </a:solidFill>
          </p:spPr>
        </p:sp>
      </p:grpSp>
      <p:grpSp>
        <p:nvGrpSpPr>
          <p:cNvPr id="334" name="Group 334"/>
          <p:cNvGrpSpPr/>
          <p:nvPr/>
        </p:nvGrpSpPr>
        <p:grpSpPr>
          <a:xfrm>
            <a:off x="5319540" y="8135100"/>
            <a:ext cx="604800" cy="355320"/>
            <a:chOff x="0" y="0"/>
            <a:chExt cx="806400" cy="473760"/>
          </a:xfrm>
        </p:grpSpPr>
        <p:sp>
          <p:nvSpPr>
            <p:cNvPr id="335" name="Freeform 335"/>
            <p:cNvSpPr/>
            <p:nvPr/>
          </p:nvSpPr>
          <p:spPr>
            <a:xfrm>
              <a:off x="0" y="0"/>
              <a:ext cx="806450" cy="473710"/>
            </a:xfrm>
            <a:custGeom>
              <a:avLst/>
              <a:gdLst/>
              <a:ahLst/>
              <a:cxnLst/>
              <a:rect l="l" t="t" r="r" b="b"/>
              <a:pathLst>
                <a:path w="806450" h="473710">
                  <a:moveTo>
                    <a:pt x="5207" y="118491"/>
                  </a:moveTo>
                  <a:cubicBezTo>
                    <a:pt x="146558" y="80772"/>
                    <a:pt x="288036" y="43053"/>
                    <a:pt x="429387" y="5334"/>
                  </a:cubicBezTo>
                  <a:cubicBezTo>
                    <a:pt x="434594" y="0"/>
                    <a:pt x="455549" y="5334"/>
                    <a:pt x="460756" y="16129"/>
                  </a:cubicBezTo>
                  <a:cubicBezTo>
                    <a:pt x="575945" y="161544"/>
                    <a:pt x="691261" y="312293"/>
                    <a:pt x="806450" y="473710"/>
                  </a:cubicBezTo>
                  <a:cubicBezTo>
                    <a:pt x="539369" y="355346"/>
                    <a:pt x="267081" y="242316"/>
                    <a:pt x="0" y="129159"/>
                  </a:cubicBezTo>
                  <a:cubicBezTo>
                    <a:pt x="0" y="123825"/>
                    <a:pt x="0" y="123825"/>
                    <a:pt x="5207" y="118364"/>
                  </a:cubicBezTo>
                  <a:close/>
                </a:path>
              </a:pathLst>
            </a:custGeom>
            <a:solidFill>
              <a:srgbClr val="FFFFFF"/>
            </a:solidFill>
          </p:spPr>
        </p:sp>
      </p:grpSp>
      <p:grpSp>
        <p:nvGrpSpPr>
          <p:cNvPr id="336" name="Group 336"/>
          <p:cNvGrpSpPr/>
          <p:nvPr/>
        </p:nvGrpSpPr>
        <p:grpSpPr>
          <a:xfrm>
            <a:off x="5306040" y="8135100"/>
            <a:ext cx="644220" cy="368280"/>
            <a:chOff x="0" y="0"/>
            <a:chExt cx="858960" cy="491040"/>
          </a:xfrm>
        </p:grpSpPr>
        <p:sp>
          <p:nvSpPr>
            <p:cNvPr id="337" name="Freeform 337"/>
            <p:cNvSpPr/>
            <p:nvPr/>
          </p:nvSpPr>
          <p:spPr>
            <a:xfrm>
              <a:off x="0" y="0"/>
              <a:ext cx="858901" cy="490982"/>
            </a:xfrm>
            <a:custGeom>
              <a:avLst/>
              <a:gdLst/>
              <a:ahLst/>
              <a:cxnLst/>
              <a:rect l="l" t="t" r="r" b="b"/>
              <a:pathLst>
                <a:path w="858901" h="490982">
                  <a:moveTo>
                    <a:pt x="16002" y="121412"/>
                  </a:moveTo>
                  <a:cubicBezTo>
                    <a:pt x="16002" y="131953"/>
                    <a:pt x="16002" y="131953"/>
                    <a:pt x="16002" y="131953"/>
                  </a:cubicBezTo>
                  <a:cubicBezTo>
                    <a:pt x="160020" y="94996"/>
                    <a:pt x="304165" y="58039"/>
                    <a:pt x="448183" y="21082"/>
                  </a:cubicBezTo>
                  <a:cubicBezTo>
                    <a:pt x="453517" y="21082"/>
                    <a:pt x="453517" y="21082"/>
                    <a:pt x="453517" y="21082"/>
                  </a:cubicBezTo>
                  <a:cubicBezTo>
                    <a:pt x="453517" y="21082"/>
                    <a:pt x="458851" y="21082"/>
                    <a:pt x="464185" y="21082"/>
                  </a:cubicBezTo>
                  <a:cubicBezTo>
                    <a:pt x="469519" y="21082"/>
                    <a:pt x="469519" y="26416"/>
                    <a:pt x="469519" y="26416"/>
                  </a:cubicBezTo>
                  <a:cubicBezTo>
                    <a:pt x="586867" y="174244"/>
                    <a:pt x="704215" y="322072"/>
                    <a:pt x="821690" y="475234"/>
                  </a:cubicBezTo>
                  <a:cubicBezTo>
                    <a:pt x="832358" y="469900"/>
                    <a:pt x="832358" y="469900"/>
                    <a:pt x="832358" y="469900"/>
                  </a:cubicBezTo>
                  <a:cubicBezTo>
                    <a:pt x="832358" y="459359"/>
                    <a:pt x="832358" y="459359"/>
                    <a:pt x="832358" y="459359"/>
                  </a:cubicBezTo>
                  <a:cubicBezTo>
                    <a:pt x="560197" y="343154"/>
                    <a:pt x="288036" y="232283"/>
                    <a:pt x="16002" y="121412"/>
                  </a:cubicBezTo>
                  <a:cubicBezTo>
                    <a:pt x="10668" y="131953"/>
                    <a:pt x="10668" y="131953"/>
                    <a:pt x="10668" y="131953"/>
                  </a:cubicBezTo>
                  <a:cubicBezTo>
                    <a:pt x="21336" y="131953"/>
                    <a:pt x="21336" y="131953"/>
                    <a:pt x="21336" y="131953"/>
                  </a:cubicBezTo>
                  <a:cubicBezTo>
                    <a:pt x="21336" y="126619"/>
                    <a:pt x="21336" y="126619"/>
                    <a:pt x="26670" y="126619"/>
                  </a:cubicBezTo>
                  <a:cubicBezTo>
                    <a:pt x="16002" y="121285"/>
                    <a:pt x="16002" y="121285"/>
                    <a:pt x="16002" y="121285"/>
                  </a:cubicBezTo>
                  <a:cubicBezTo>
                    <a:pt x="16002" y="131826"/>
                    <a:pt x="16002" y="131826"/>
                    <a:pt x="16002" y="131826"/>
                  </a:cubicBezTo>
                  <a:cubicBezTo>
                    <a:pt x="16002" y="121285"/>
                    <a:pt x="16002" y="121285"/>
                    <a:pt x="16002" y="121285"/>
                  </a:cubicBezTo>
                  <a:cubicBezTo>
                    <a:pt x="5334" y="121285"/>
                    <a:pt x="5334" y="121285"/>
                    <a:pt x="5334" y="121285"/>
                  </a:cubicBezTo>
                  <a:cubicBezTo>
                    <a:pt x="0" y="126619"/>
                    <a:pt x="0" y="126619"/>
                    <a:pt x="0" y="131826"/>
                  </a:cubicBezTo>
                  <a:cubicBezTo>
                    <a:pt x="0" y="137033"/>
                    <a:pt x="0" y="137160"/>
                    <a:pt x="0" y="137160"/>
                  </a:cubicBezTo>
                  <a:cubicBezTo>
                    <a:pt x="10668" y="142494"/>
                    <a:pt x="10668" y="142494"/>
                    <a:pt x="10668" y="142494"/>
                  </a:cubicBezTo>
                  <a:cubicBezTo>
                    <a:pt x="282702" y="253365"/>
                    <a:pt x="554863" y="364236"/>
                    <a:pt x="826897" y="475107"/>
                  </a:cubicBezTo>
                  <a:cubicBezTo>
                    <a:pt x="858901" y="490982"/>
                    <a:pt x="858901" y="490982"/>
                    <a:pt x="858901" y="490982"/>
                  </a:cubicBezTo>
                  <a:cubicBezTo>
                    <a:pt x="837565" y="459359"/>
                    <a:pt x="837565" y="459359"/>
                    <a:pt x="837565" y="459359"/>
                  </a:cubicBezTo>
                  <a:cubicBezTo>
                    <a:pt x="725551" y="306197"/>
                    <a:pt x="608203" y="158369"/>
                    <a:pt x="485521" y="10541"/>
                  </a:cubicBezTo>
                  <a:cubicBezTo>
                    <a:pt x="480187" y="5334"/>
                    <a:pt x="474853" y="5334"/>
                    <a:pt x="469519" y="0"/>
                  </a:cubicBezTo>
                  <a:cubicBezTo>
                    <a:pt x="464185" y="0"/>
                    <a:pt x="458851" y="0"/>
                    <a:pt x="453517" y="0"/>
                  </a:cubicBezTo>
                  <a:cubicBezTo>
                    <a:pt x="448183" y="0"/>
                    <a:pt x="448183" y="0"/>
                    <a:pt x="442849" y="0"/>
                  </a:cubicBezTo>
                  <a:cubicBezTo>
                    <a:pt x="298831" y="36957"/>
                    <a:pt x="154686" y="73914"/>
                    <a:pt x="10668" y="116205"/>
                  </a:cubicBezTo>
                  <a:cubicBezTo>
                    <a:pt x="5334" y="116205"/>
                    <a:pt x="5334" y="116205"/>
                    <a:pt x="5334" y="116205"/>
                  </a:cubicBezTo>
                  <a:cubicBezTo>
                    <a:pt x="5334" y="121539"/>
                    <a:pt x="5334" y="121539"/>
                    <a:pt x="5334" y="121539"/>
                  </a:cubicBezTo>
                  <a:lnTo>
                    <a:pt x="16002" y="121539"/>
                  </a:lnTo>
                  <a:close/>
                </a:path>
              </a:pathLst>
            </a:custGeom>
            <a:solidFill>
              <a:srgbClr val="0E0E0B"/>
            </a:solidFill>
          </p:spPr>
        </p:sp>
      </p:grpSp>
      <p:grpSp>
        <p:nvGrpSpPr>
          <p:cNvPr id="338" name="Group 338"/>
          <p:cNvGrpSpPr/>
          <p:nvPr/>
        </p:nvGrpSpPr>
        <p:grpSpPr>
          <a:xfrm>
            <a:off x="1203120" y="8095680"/>
            <a:ext cx="657720" cy="657720"/>
            <a:chOff x="0" y="0"/>
            <a:chExt cx="876960" cy="876960"/>
          </a:xfrm>
        </p:grpSpPr>
        <p:sp>
          <p:nvSpPr>
            <p:cNvPr id="339" name="Freeform 339"/>
            <p:cNvSpPr/>
            <p:nvPr/>
          </p:nvSpPr>
          <p:spPr>
            <a:xfrm>
              <a:off x="0" y="0"/>
              <a:ext cx="876935" cy="876935"/>
            </a:xfrm>
            <a:custGeom>
              <a:avLst/>
              <a:gdLst/>
              <a:ahLst/>
              <a:cxnLst/>
              <a:rect l="l" t="t" r="r" b="b"/>
              <a:pathLst>
                <a:path w="876935" h="876935">
                  <a:moveTo>
                    <a:pt x="68707" y="876935"/>
                  </a:moveTo>
                  <a:cubicBezTo>
                    <a:pt x="47625" y="860933"/>
                    <a:pt x="31750" y="844804"/>
                    <a:pt x="15875" y="828802"/>
                  </a:cubicBezTo>
                  <a:cubicBezTo>
                    <a:pt x="0" y="802005"/>
                    <a:pt x="15875" y="780669"/>
                    <a:pt x="36957" y="764667"/>
                  </a:cubicBezTo>
                  <a:cubicBezTo>
                    <a:pt x="137287" y="657733"/>
                    <a:pt x="242951" y="550799"/>
                    <a:pt x="348615" y="443865"/>
                  </a:cubicBezTo>
                  <a:cubicBezTo>
                    <a:pt x="486029" y="310134"/>
                    <a:pt x="617982" y="171196"/>
                    <a:pt x="755396" y="37465"/>
                  </a:cubicBezTo>
                  <a:cubicBezTo>
                    <a:pt x="776605" y="16002"/>
                    <a:pt x="797687" y="0"/>
                    <a:pt x="824103" y="16002"/>
                  </a:cubicBezTo>
                  <a:cubicBezTo>
                    <a:pt x="866394" y="32004"/>
                    <a:pt x="876935" y="80137"/>
                    <a:pt x="839978" y="112268"/>
                  </a:cubicBezTo>
                  <a:cubicBezTo>
                    <a:pt x="702564" y="251333"/>
                    <a:pt x="565277" y="390398"/>
                    <a:pt x="433197" y="529336"/>
                  </a:cubicBezTo>
                  <a:cubicBezTo>
                    <a:pt x="327533" y="630936"/>
                    <a:pt x="221869" y="737870"/>
                    <a:pt x="121539" y="844804"/>
                  </a:cubicBezTo>
                  <a:cubicBezTo>
                    <a:pt x="105664" y="855472"/>
                    <a:pt x="89789" y="866140"/>
                    <a:pt x="68707" y="876935"/>
                  </a:cubicBezTo>
                  <a:close/>
                </a:path>
              </a:pathLst>
            </a:custGeom>
            <a:solidFill>
              <a:srgbClr val="FFFFFF"/>
            </a:solidFill>
          </p:spPr>
        </p:sp>
      </p:grpSp>
      <p:grpSp>
        <p:nvGrpSpPr>
          <p:cNvPr id="340" name="Group 340"/>
          <p:cNvGrpSpPr/>
          <p:nvPr/>
        </p:nvGrpSpPr>
        <p:grpSpPr>
          <a:xfrm>
            <a:off x="1203120" y="8095680"/>
            <a:ext cx="644220" cy="670680"/>
            <a:chOff x="0" y="0"/>
            <a:chExt cx="858960" cy="894240"/>
          </a:xfrm>
        </p:grpSpPr>
        <p:sp>
          <p:nvSpPr>
            <p:cNvPr id="341" name="Freeform 341"/>
            <p:cNvSpPr/>
            <p:nvPr/>
          </p:nvSpPr>
          <p:spPr>
            <a:xfrm>
              <a:off x="0" y="0"/>
              <a:ext cx="858901" cy="894461"/>
            </a:xfrm>
            <a:custGeom>
              <a:avLst/>
              <a:gdLst/>
              <a:ahLst/>
              <a:cxnLst/>
              <a:rect l="l" t="t" r="r" b="b"/>
              <a:pathLst>
                <a:path w="858901" h="894461">
                  <a:moveTo>
                    <a:pt x="67691" y="878332"/>
                  </a:moveTo>
                  <a:cubicBezTo>
                    <a:pt x="72898" y="872998"/>
                    <a:pt x="72898" y="872998"/>
                    <a:pt x="72898" y="872998"/>
                  </a:cubicBezTo>
                  <a:cubicBezTo>
                    <a:pt x="52070" y="851662"/>
                    <a:pt x="36449" y="841121"/>
                    <a:pt x="26035" y="825119"/>
                  </a:cubicBezTo>
                  <a:cubicBezTo>
                    <a:pt x="20828" y="819785"/>
                    <a:pt x="20828" y="814451"/>
                    <a:pt x="20828" y="809117"/>
                  </a:cubicBezTo>
                  <a:cubicBezTo>
                    <a:pt x="20828" y="803783"/>
                    <a:pt x="20828" y="798449"/>
                    <a:pt x="26035" y="793115"/>
                  </a:cubicBezTo>
                  <a:cubicBezTo>
                    <a:pt x="31242" y="787781"/>
                    <a:pt x="36449" y="777113"/>
                    <a:pt x="41656" y="771779"/>
                  </a:cubicBezTo>
                  <a:cubicBezTo>
                    <a:pt x="145796" y="670687"/>
                    <a:pt x="249936" y="564134"/>
                    <a:pt x="353949" y="457708"/>
                  </a:cubicBezTo>
                  <a:cubicBezTo>
                    <a:pt x="484124" y="319405"/>
                    <a:pt x="619506" y="186309"/>
                    <a:pt x="749681" y="47879"/>
                  </a:cubicBezTo>
                  <a:cubicBezTo>
                    <a:pt x="760095" y="42545"/>
                    <a:pt x="765302" y="31877"/>
                    <a:pt x="770509" y="31877"/>
                  </a:cubicBezTo>
                  <a:cubicBezTo>
                    <a:pt x="780923" y="26543"/>
                    <a:pt x="786130" y="21209"/>
                    <a:pt x="791337" y="21209"/>
                  </a:cubicBezTo>
                  <a:cubicBezTo>
                    <a:pt x="796544" y="21209"/>
                    <a:pt x="801751" y="26543"/>
                    <a:pt x="812165" y="26543"/>
                  </a:cubicBezTo>
                  <a:cubicBezTo>
                    <a:pt x="827786" y="37211"/>
                    <a:pt x="838200" y="53213"/>
                    <a:pt x="838200" y="69215"/>
                  </a:cubicBezTo>
                  <a:cubicBezTo>
                    <a:pt x="838200" y="85217"/>
                    <a:pt x="832993" y="95885"/>
                    <a:pt x="822579" y="111760"/>
                  </a:cubicBezTo>
                  <a:cubicBezTo>
                    <a:pt x="687197" y="250190"/>
                    <a:pt x="551815" y="383286"/>
                    <a:pt x="416433" y="521589"/>
                  </a:cubicBezTo>
                  <a:cubicBezTo>
                    <a:pt x="317500" y="628142"/>
                    <a:pt x="213487" y="734568"/>
                    <a:pt x="109347" y="835660"/>
                  </a:cubicBezTo>
                  <a:cubicBezTo>
                    <a:pt x="98933" y="846328"/>
                    <a:pt x="83312" y="856996"/>
                    <a:pt x="57277" y="872871"/>
                  </a:cubicBezTo>
                  <a:cubicBezTo>
                    <a:pt x="67691" y="878205"/>
                    <a:pt x="67691" y="878205"/>
                    <a:pt x="67691" y="878205"/>
                  </a:cubicBezTo>
                  <a:cubicBezTo>
                    <a:pt x="72898" y="872871"/>
                    <a:pt x="72898" y="872871"/>
                    <a:pt x="72898" y="872871"/>
                  </a:cubicBezTo>
                  <a:cubicBezTo>
                    <a:pt x="67691" y="878205"/>
                    <a:pt x="67691" y="878205"/>
                    <a:pt x="67691" y="878205"/>
                  </a:cubicBezTo>
                  <a:cubicBezTo>
                    <a:pt x="72898" y="888873"/>
                    <a:pt x="72898" y="888873"/>
                    <a:pt x="72898" y="888873"/>
                  </a:cubicBezTo>
                  <a:cubicBezTo>
                    <a:pt x="93726" y="872871"/>
                    <a:pt x="109347" y="867537"/>
                    <a:pt x="124968" y="851662"/>
                  </a:cubicBezTo>
                  <a:cubicBezTo>
                    <a:pt x="229108" y="745236"/>
                    <a:pt x="328041" y="644017"/>
                    <a:pt x="432054" y="537591"/>
                  </a:cubicBezTo>
                  <a:cubicBezTo>
                    <a:pt x="567436" y="399161"/>
                    <a:pt x="702818" y="266065"/>
                    <a:pt x="832866" y="127762"/>
                  </a:cubicBezTo>
                  <a:cubicBezTo>
                    <a:pt x="853694" y="111760"/>
                    <a:pt x="858901" y="90551"/>
                    <a:pt x="858901" y="69215"/>
                  </a:cubicBezTo>
                  <a:cubicBezTo>
                    <a:pt x="858901" y="42545"/>
                    <a:pt x="843280" y="21336"/>
                    <a:pt x="817245" y="10668"/>
                  </a:cubicBezTo>
                  <a:cubicBezTo>
                    <a:pt x="812165" y="5334"/>
                    <a:pt x="801751" y="0"/>
                    <a:pt x="791337" y="0"/>
                  </a:cubicBezTo>
                  <a:cubicBezTo>
                    <a:pt x="780923" y="0"/>
                    <a:pt x="770509" y="5334"/>
                    <a:pt x="760095" y="10668"/>
                  </a:cubicBezTo>
                  <a:cubicBezTo>
                    <a:pt x="749681" y="16002"/>
                    <a:pt x="744474" y="26670"/>
                    <a:pt x="739267" y="32004"/>
                  </a:cubicBezTo>
                  <a:cubicBezTo>
                    <a:pt x="603885" y="170307"/>
                    <a:pt x="468503" y="303403"/>
                    <a:pt x="338328" y="441833"/>
                  </a:cubicBezTo>
                  <a:cubicBezTo>
                    <a:pt x="234188" y="548259"/>
                    <a:pt x="130048" y="654685"/>
                    <a:pt x="26035" y="761238"/>
                  </a:cubicBezTo>
                  <a:cubicBezTo>
                    <a:pt x="20828" y="766572"/>
                    <a:pt x="15621" y="771906"/>
                    <a:pt x="10414" y="782574"/>
                  </a:cubicBezTo>
                  <a:cubicBezTo>
                    <a:pt x="5207" y="787908"/>
                    <a:pt x="0" y="798576"/>
                    <a:pt x="0" y="809244"/>
                  </a:cubicBezTo>
                  <a:cubicBezTo>
                    <a:pt x="0" y="819912"/>
                    <a:pt x="5207" y="825246"/>
                    <a:pt x="10414" y="835914"/>
                  </a:cubicBezTo>
                  <a:cubicBezTo>
                    <a:pt x="20828" y="857250"/>
                    <a:pt x="41656" y="867791"/>
                    <a:pt x="57277" y="889127"/>
                  </a:cubicBezTo>
                  <a:cubicBezTo>
                    <a:pt x="62484" y="894461"/>
                    <a:pt x="62484" y="894461"/>
                    <a:pt x="62484" y="894461"/>
                  </a:cubicBezTo>
                  <a:cubicBezTo>
                    <a:pt x="72898" y="889127"/>
                    <a:pt x="72898" y="889127"/>
                    <a:pt x="72898" y="889127"/>
                  </a:cubicBezTo>
                  <a:lnTo>
                    <a:pt x="67691" y="878459"/>
                  </a:lnTo>
                  <a:close/>
                </a:path>
              </a:pathLst>
            </a:custGeom>
            <a:solidFill>
              <a:srgbClr val="0E0E0B"/>
            </a:solidFill>
          </p:spPr>
        </p:sp>
      </p:grpSp>
      <p:grpSp>
        <p:nvGrpSpPr>
          <p:cNvPr id="342" name="Group 342"/>
          <p:cNvGrpSpPr/>
          <p:nvPr/>
        </p:nvGrpSpPr>
        <p:grpSpPr>
          <a:xfrm>
            <a:off x="1281960" y="8187480"/>
            <a:ext cx="657720" cy="644220"/>
            <a:chOff x="0" y="0"/>
            <a:chExt cx="876960" cy="858960"/>
          </a:xfrm>
        </p:grpSpPr>
        <p:sp>
          <p:nvSpPr>
            <p:cNvPr id="343" name="Freeform 343"/>
            <p:cNvSpPr/>
            <p:nvPr/>
          </p:nvSpPr>
          <p:spPr>
            <a:xfrm>
              <a:off x="0" y="0"/>
              <a:ext cx="876935" cy="858901"/>
            </a:xfrm>
            <a:custGeom>
              <a:avLst/>
              <a:gdLst/>
              <a:ahLst/>
              <a:cxnLst/>
              <a:rect l="l" t="t" r="r" b="b"/>
              <a:pathLst>
                <a:path w="876935" h="858901">
                  <a:moveTo>
                    <a:pt x="63754" y="858901"/>
                  </a:moveTo>
                  <a:cubicBezTo>
                    <a:pt x="47752" y="843153"/>
                    <a:pt x="26543" y="827532"/>
                    <a:pt x="15875" y="811784"/>
                  </a:cubicBezTo>
                  <a:cubicBezTo>
                    <a:pt x="0" y="790829"/>
                    <a:pt x="10668" y="764667"/>
                    <a:pt x="31877" y="748919"/>
                  </a:cubicBezTo>
                  <a:cubicBezTo>
                    <a:pt x="132842" y="649351"/>
                    <a:pt x="233807" y="544703"/>
                    <a:pt x="334772" y="445135"/>
                  </a:cubicBezTo>
                  <a:cubicBezTo>
                    <a:pt x="478282" y="308991"/>
                    <a:pt x="616585" y="172847"/>
                    <a:pt x="754761" y="31369"/>
                  </a:cubicBezTo>
                  <a:cubicBezTo>
                    <a:pt x="786638" y="5207"/>
                    <a:pt x="813181" y="0"/>
                    <a:pt x="839724" y="15748"/>
                  </a:cubicBezTo>
                  <a:cubicBezTo>
                    <a:pt x="871601" y="36703"/>
                    <a:pt x="876935" y="78613"/>
                    <a:pt x="845058" y="104775"/>
                  </a:cubicBezTo>
                  <a:cubicBezTo>
                    <a:pt x="765302" y="183388"/>
                    <a:pt x="685673" y="261874"/>
                    <a:pt x="605917" y="340487"/>
                  </a:cubicBezTo>
                  <a:cubicBezTo>
                    <a:pt x="488950" y="455676"/>
                    <a:pt x="372110" y="576199"/>
                    <a:pt x="255143" y="691388"/>
                  </a:cubicBezTo>
                  <a:cubicBezTo>
                    <a:pt x="207264" y="738505"/>
                    <a:pt x="159512" y="785622"/>
                    <a:pt x="111633" y="832739"/>
                  </a:cubicBezTo>
                  <a:cubicBezTo>
                    <a:pt x="100965" y="837946"/>
                    <a:pt x="85090" y="843153"/>
                    <a:pt x="63754" y="858901"/>
                  </a:cubicBezTo>
                  <a:close/>
                </a:path>
              </a:pathLst>
            </a:custGeom>
            <a:solidFill>
              <a:srgbClr val="FFFFFF"/>
            </a:solidFill>
          </p:spPr>
        </p:sp>
      </p:grpSp>
      <p:grpSp>
        <p:nvGrpSpPr>
          <p:cNvPr id="344" name="Group 344"/>
          <p:cNvGrpSpPr/>
          <p:nvPr/>
        </p:nvGrpSpPr>
        <p:grpSpPr>
          <a:xfrm>
            <a:off x="1281960" y="8187480"/>
            <a:ext cx="657720" cy="657720"/>
            <a:chOff x="0" y="0"/>
            <a:chExt cx="876960" cy="876960"/>
          </a:xfrm>
        </p:grpSpPr>
        <p:sp>
          <p:nvSpPr>
            <p:cNvPr id="345" name="Freeform 345"/>
            <p:cNvSpPr/>
            <p:nvPr/>
          </p:nvSpPr>
          <p:spPr>
            <a:xfrm>
              <a:off x="0" y="0"/>
              <a:ext cx="876681" cy="876935"/>
            </a:xfrm>
            <a:custGeom>
              <a:avLst/>
              <a:gdLst/>
              <a:ahLst/>
              <a:cxnLst/>
              <a:rect l="l" t="t" r="r" b="b"/>
              <a:pathLst>
                <a:path w="876681" h="876935">
                  <a:moveTo>
                    <a:pt x="63754" y="866394"/>
                  </a:moveTo>
                  <a:cubicBezTo>
                    <a:pt x="74422" y="855853"/>
                    <a:pt x="74422" y="855853"/>
                    <a:pt x="74422" y="855853"/>
                  </a:cubicBezTo>
                  <a:cubicBezTo>
                    <a:pt x="53213" y="840105"/>
                    <a:pt x="37211" y="829564"/>
                    <a:pt x="26543" y="813816"/>
                  </a:cubicBezTo>
                  <a:cubicBezTo>
                    <a:pt x="21209" y="808609"/>
                    <a:pt x="21209" y="803275"/>
                    <a:pt x="21209" y="798068"/>
                  </a:cubicBezTo>
                  <a:cubicBezTo>
                    <a:pt x="21209" y="787527"/>
                    <a:pt x="26543" y="777113"/>
                    <a:pt x="37211" y="761365"/>
                  </a:cubicBezTo>
                  <a:cubicBezTo>
                    <a:pt x="138176" y="661670"/>
                    <a:pt x="244475" y="561848"/>
                    <a:pt x="345440" y="462153"/>
                  </a:cubicBezTo>
                  <a:cubicBezTo>
                    <a:pt x="483616" y="320294"/>
                    <a:pt x="627126" y="183769"/>
                    <a:pt x="765302" y="47244"/>
                  </a:cubicBezTo>
                  <a:cubicBezTo>
                    <a:pt x="775970" y="36703"/>
                    <a:pt x="781304" y="31496"/>
                    <a:pt x="786511" y="26289"/>
                  </a:cubicBezTo>
                  <a:cubicBezTo>
                    <a:pt x="797179" y="21082"/>
                    <a:pt x="802513" y="21082"/>
                    <a:pt x="807720" y="21082"/>
                  </a:cubicBezTo>
                  <a:cubicBezTo>
                    <a:pt x="818388" y="21082"/>
                    <a:pt x="823722" y="26289"/>
                    <a:pt x="834263" y="31623"/>
                  </a:cubicBezTo>
                  <a:cubicBezTo>
                    <a:pt x="850265" y="42164"/>
                    <a:pt x="855472" y="52578"/>
                    <a:pt x="855472" y="68326"/>
                  </a:cubicBezTo>
                  <a:cubicBezTo>
                    <a:pt x="855472" y="78867"/>
                    <a:pt x="850138" y="94615"/>
                    <a:pt x="839470" y="105029"/>
                  </a:cubicBezTo>
                  <a:cubicBezTo>
                    <a:pt x="759714" y="183769"/>
                    <a:pt x="680085" y="262509"/>
                    <a:pt x="600329" y="341376"/>
                  </a:cubicBezTo>
                  <a:cubicBezTo>
                    <a:pt x="483362" y="456946"/>
                    <a:pt x="366522" y="572389"/>
                    <a:pt x="249555" y="687959"/>
                  </a:cubicBezTo>
                  <a:cubicBezTo>
                    <a:pt x="201676" y="735203"/>
                    <a:pt x="153924" y="782447"/>
                    <a:pt x="100711" y="829691"/>
                  </a:cubicBezTo>
                  <a:cubicBezTo>
                    <a:pt x="95377" y="840232"/>
                    <a:pt x="79502" y="845439"/>
                    <a:pt x="58166" y="855980"/>
                  </a:cubicBezTo>
                  <a:cubicBezTo>
                    <a:pt x="63500" y="866521"/>
                    <a:pt x="63500" y="866521"/>
                    <a:pt x="63500" y="866521"/>
                  </a:cubicBezTo>
                  <a:cubicBezTo>
                    <a:pt x="74168" y="855980"/>
                    <a:pt x="74168" y="855980"/>
                    <a:pt x="74168" y="855980"/>
                  </a:cubicBezTo>
                  <a:cubicBezTo>
                    <a:pt x="63500" y="866521"/>
                    <a:pt x="63500" y="866521"/>
                    <a:pt x="63500" y="866521"/>
                  </a:cubicBezTo>
                  <a:cubicBezTo>
                    <a:pt x="68834" y="871728"/>
                    <a:pt x="68834" y="871728"/>
                    <a:pt x="68834" y="871728"/>
                  </a:cubicBezTo>
                  <a:cubicBezTo>
                    <a:pt x="90043" y="861187"/>
                    <a:pt x="106045" y="855980"/>
                    <a:pt x="116713" y="845439"/>
                  </a:cubicBezTo>
                  <a:cubicBezTo>
                    <a:pt x="164592" y="798195"/>
                    <a:pt x="217678" y="750951"/>
                    <a:pt x="265557" y="703707"/>
                  </a:cubicBezTo>
                  <a:cubicBezTo>
                    <a:pt x="382524" y="588137"/>
                    <a:pt x="499364" y="472694"/>
                    <a:pt x="616331" y="357124"/>
                  </a:cubicBezTo>
                  <a:cubicBezTo>
                    <a:pt x="696087" y="278384"/>
                    <a:pt x="775716" y="199644"/>
                    <a:pt x="855472" y="120777"/>
                  </a:cubicBezTo>
                  <a:cubicBezTo>
                    <a:pt x="866140" y="105029"/>
                    <a:pt x="876681" y="84074"/>
                    <a:pt x="876681" y="68326"/>
                  </a:cubicBezTo>
                  <a:cubicBezTo>
                    <a:pt x="876681" y="47371"/>
                    <a:pt x="866013" y="26289"/>
                    <a:pt x="844804" y="15875"/>
                  </a:cubicBezTo>
                  <a:cubicBezTo>
                    <a:pt x="834390" y="5207"/>
                    <a:pt x="823849" y="0"/>
                    <a:pt x="807847" y="0"/>
                  </a:cubicBezTo>
                  <a:cubicBezTo>
                    <a:pt x="797179" y="0"/>
                    <a:pt x="786638" y="5207"/>
                    <a:pt x="781304" y="10541"/>
                  </a:cubicBezTo>
                  <a:cubicBezTo>
                    <a:pt x="770636" y="15748"/>
                    <a:pt x="760095" y="21082"/>
                    <a:pt x="749427" y="31496"/>
                  </a:cubicBezTo>
                  <a:cubicBezTo>
                    <a:pt x="611251" y="168021"/>
                    <a:pt x="467741" y="309880"/>
                    <a:pt x="329565" y="446405"/>
                  </a:cubicBezTo>
                  <a:cubicBezTo>
                    <a:pt x="228600" y="546100"/>
                    <a:pt x="127508" y="645922"/>
                    <a:pt x="21209" y="750951"/>
                  </a:cubicBezTo>
                  <a:cubicBezTo>
                    <a:pt x="10668" y="761492"/>
                    <a:pt x="0" y="777240"/>
                    <a:pt x="0" y="798195"/>
                  </a:cubicBezTo>
                  <a:cubicBezTo>
                    <a:pt x="0" y="808736"/>
                    <a:pt x="0" y="813943"/>
                    <a:pt x="5334" y="824484"/>
                  </a:cubicBezTo>
                  <a:cubicBezTo>
                    <a:pt x="21336" y="845439"/>
                    <a:pt x="42545" y="855980"/>
                    <a:pt x="58420" y="871728"/>
                  </a:cubicBezTo>
                  <a:cubicBezTo>
                    <a:pt x="63754" y="876935"/>
                    <a:pt x="63754" y="876935"/>
                    <a:pt x="63754" y="876935"/>
                  </a:cubicBezTo>
                  <a:cubicBezTo>
                    <a:pt x="69088" y="871728"/>
                    <a:pt x="69088" y="871728"/>
                    <a:pt x="69088" y="871728"/>
                  </a:cubicBezTo>
                  <a:lnTo>
                    <a:pt x="63754" y="866521"/>
                  </a:lnTo>
                  <a:close/>
                </a:path>
              </a:pathLst>
            </a:custGeom>
            <a:solidFill>
              <a:srgbClr val="0E0E0B"/>
            </a:solidFill>
          </p:spPr>
        </p:sp>
      </p:grpSp>
      <p:grpSp>
        <p:nvGrpSpPr>
          <p:cNvPr id="346" name="Group 346"/>
          <p:cNvGrpSpPr/>
          <p:nvPr/>
        </p:nvGrpSpPr>
        <p:grpSpPr>
          <a:xfrm>
            <a:off x="1373760" y="8266860"/>
            <a:ext cx="644220" cy="657720"/>
            <a:chOff x="0" y="0"/>
            <a:chExt cx="858960" cy="876960"/>
          </a:xfrm>
        </p:grpSpPr>
        <p:sp>
          <p:nvSpPr>
            <p:cNvPr id="347" name="Freeform 347"/>
            <p:cNvSpPr/>
            <p:nvPr/>
          </p:nvSpPr>
          <p:spPr>
            <a:xfrm>
              <a:off x="0" y="0"/>
              <a:ext cx="858901" cy="876935"/>
            </a:xfrm>
            <a:custGeom>
              <a:avLst/>
              <a:gdLst/>
              <a:ahLst/>
              <a:cxnLst/>
              <a:rect l="l" t="t" r="r" b="b"/>
              <a:pathLst>
                <a:path w="858901" h="876935">
                  <a:moveTo>
                    <a:pt x="62865" y="876935"/>
                  </a:moveTo>
                  <a:cubicBezTo>
                    <a:pt x="47117" y="855726"/>
                    <a:pt x="26162" y="845058"/>
                    <a:pt x="15748" y="829056"/>
                  </a:cubicBezTo>
                  <a:cubicBezTo>
                    <a:pt x="0" y="802513"/>
                    <a:pt x="10414" y="781304"/>
                    <a:pt x="31369" y="760095"/>
                  </a:cubicBezTo>
                  <a:cubicBezTo>
                    <a:pt x="146558" y="643128"/>
                    <a:pt x="267081" y="520954"/>
                    <a:pt x="382270" y="403987"/>
                  </a:cubicBezTo>
                  <a:cubicBezTo>
                    <a:pt x="502793" y="281686"/>
                    <a:pt x="623189" y="159512"/>
                    <a:pt x="743712" y="37211"/>
                  </a:cubicBezTo>
                  <a:cubicBezTo>
                    <a:pt x="775208" y="5334"/>
                    <a:pt x="806577" y="0"/>
                    <a:pt x="832739" y="26543"/>
                  </a:cubicBezTo>
                  <a:cubicBezTo>
                    <a:pt x="858901" y="53086"/>
                    <a:pt x="858901" y="84963"/>
                    <a:pt x="827532" y="116840"/>
                  </a:cubicBezTo>
                  <a:cubicBezTo>
                    <a:pt x="591820" y="356108"/>
                    <a:pt x="350901" y="600583"/>
                    <a:pt x="115189" y="839724"/>
                  </a:cubicBezTo>
                  <a:cubicBezTo>
                    <a:pt x="99441" y="850392"/>
                    <a:pt x="83820" y="860933"/>
                    <a:pt x="62865" y="876935"/>
                  </a:cubicBezTo>
                  <a:close/>
                </a:path>
              </a:pathLst>
            </a:custGeom>
            <a:solidFill>
              <a:srgbClr val="FFFFFF"/>
            </a:solidFill>
          </p:spPr>
        </p:sp>
      </p:grpSp>
      <p:grpSp>
        <p:nvGrpSpPr>
          <p:cNvPr id="348" name="Group 348"/>
          <p:cNvGrpSpPr/>
          <p:nvPr/>
        </p:nvGrpSpPr>
        <p:grpSpPr>
          <a:xfrm>
            <a:off x="1373760" y="8266860"/>
            <a:ext cx="657720" cy="657720"/>
            <a:chOff x="0" y="0"/>
            <a:chExt cx="876960" cy="876960"/>
          </a:xfrm>
        </p:grpSpPr>
        <p:sp>
          <p:nvSpPr>
            <p:cNvPr id="349" name="Freeform 349"/>
            <p:cNvSpPr/>
            <p:nvPr/>
          </p:nvSpPr>
          <p:spPr>
            <a:xfrm>
              <a:off x="0" y="0"/>
              <a:ext cx="877062" cy="876935"/>
            </a:xfrm>
            <a:custGeom>
              <a:avLst/>
              <a:gdLst/>
              <a:ahLst/>
              <a:cxnLst/>
              <a:rect l="l" t="t" r="r" b="b"/>
              <a:pathLst>
                <a:path w="877062" h="876935">
                  <a:moveTo>
                    <a:pt x="68707" y="866394"/>
                  </a:moveTo>
                  <a:cubicBezTo>
                    <a:pt x="79248" y="855853"/>
                    <a:pt x="79248" y="855853"/>
                    <a:pt x="79248" y="855853"/>
                  </a:cubicBezTo>
                  <a:cubicBezTo>
                    <a:pt x="58166" y="840105"/>
                    <a:pt x="36957" y="824357"/>
                    <a:pt x="26416" y="813816"/>
                  </a:cubicBezTo>
                  <a:cubicBezTo>
                    <a:pt x="26416" y="803275"/>
                    <a:pt x="21082" y="798068"/>
                    <a:pt x="21082" y="792861"/>
                  </a:cubicBezTo>
                  <a:cubicBezTo>
                    <a:pt x="21082" y="787654"/>
                    <a:pt x="26416" y="782320"/>
                    <a:pt x="26416" y="777113"/>
                  </a:cubicBezTo>
                  <a:cubicBezTo>
                    <a:pt x="31750" y="771906"/>
                    <a:pt x="36957" y="766572"/>
                    <a:pt x="42291" y="756158"/>
                  </a:cubicBezTo>
                  <a:cubicBezTo>
                    <a:pt x="163830" y="640588"/>
                    <a:pt x="280035" y="525145"/>
                    <a:pt x="396240" y="404368"/>
                  </a:cubicBezTo>
                  <a:cubicBezTo>
                    <a:pt x="522986" y="283591"/>
                    <a:pt x="644525" y="162814"/>
                    <a:pt x="766064" y="42037"/>
                  </a:cubicBezTo>
                  <a:cubicBezTo>
                    <a:pt x="781939" y="26289"/>
                    <a:pt x="797814" y="21082"/>
                    <a:pt x="808355" y="21082"/>
                  </a:cubicBezTo>
                  <a:cubicBezTo>
                    <a:pt x="818896" y="21082"/>
                    <a:pt x="829437" y="26289"/>
                    <a:pt x="840105" y="36830"/>
                  </a:cubicBezTo>
                  <a:cubicBezTo>
                    <a:pt x="850646" y="42037"/>
                    <a:pt x="855980" y="52578"/>
                    <a:pt x="855980" y="63119"/>
                  </a:cubicBezTo>
                  <a:cubicBezTo>
                    <a:pt x="855980" y="78867"/>
                    <a:pt x="845439" y="94615"/>
                    <a:pt x="829564" y="105156"/>
                  </a:cubicBezTo>
                  <a:cubicBezTo>
                    <a:pt x="591693" y="346583"/>
                    <a:pt x="353949" y="582930"/>
                    <a:pt x="110998" y="824484"/>
                  </a:cubicBezTo>
                  <a:cubicBezTo>
                    <a:pt x="100457" y="835025"/>
                    <a:pt x="84582" y="840232"/>
                    <a:pt x="63500" y="855980"/>
                  </a:cubicBezTo>
                  <a:cubicBezTo>
                    <a:pt x="68834" y="866521"/>
                    <a:pt x="68834" y="866521"/>
                    <a:pt x="68834" y="866521"/>
                  </a:cubicBezTo>
                  <a:cubicBezTo>
                    <a:pt x="79375" y="855980"/>
                    <a:pt x="79375" y="855980"/>
                    <a:pt x="79375" y="855980"/>
                  </a:cubicBezTo>
                  <a:cubicBezTo>
                    <a:pt x="68834" y="866521"/>
                    <a:pt x="68834" y="866521"/>
                    <a:pt x="68834" y="866521"/>
                  </a:cubicBezTo>
                  <a:cubicBezTo>
                    <a:pt x="79375" y="871728"/>
                    <a:pt x="79375" y="871728"/>
                    <a:pt x="79375" y="871728"/>
                  </a:cubicBezTo>
                  <a:cubicBezTo>
                    <a:pt x="95250" y="855980"/>
                    <a:pt x="116332" y="850773"/>
                    <a:pt x="126873" y="835025"/>
                  </a:cubicBezTo>
                  <a:cubicBezTo>
                    <a:pt x="369824" y="598678"/>
                    <a:pt x="607568" y="362331"/>
                    <a:pt x="845312" y="120777"/>
                  </a:cubicBezTo>
                  <a:cubicBezTo>
                    <a:pt x="866394" y="105029"/>
                    <a:pt x="877062" y="84074"/>
                    <a:pt x="877062" y="62992"/>
                  </a:cubicBezTo>
                  <a:cubicBezTo>
                    <a:pt x="877062" y="47244"/>
                    <a:pt x="866521" y="31496"/>
                    <a:pt x="855980" y="20955"/>
                  </a:cubicBezTo>
                  <a:cubicBezTo>
                    <a:pt x="839978" y="5207"/>
                    <a:pt x="824103" y="0"/>
                    <a:pt x="808228" y="0"/>
                  </a:cubicBezTo>
                  <a:cubicBezTo>
                    <a:pt x="787146" y="0"/>
                    <a:pt x="765937" y="10541"/>
                    <a:pt x="750062" y="26289"/>
                  </a:cubicBezTo>
                  <a:cubicBezTo>
                    <a:pt x="628523" y="147066"/>
                    <a:pt x="507111" y="267843"/>
                    <a:pt x="385572" y="393827"/>
                  </a:cubicBezTo>
                  <a:cubicBezTo>
                    <a:pt x="264033" y="509397"/>
                    <a:pt x="147828" y="624840"/>
                    <a:pt x="26289" y="745617"/>
                  </a:cubicBezTo>
                  <a:cubicBezTo>
                    <a:pt x="20955" y="750824"/>
                    <a:pt x="15748" y="756158"/>
                    <a:pt x="10414" y="766572"/>
                  </a:cubicBezTo>
                  <a:cubicBezTo>
                    <a:pt x="5080" y="776986"/>
                    <a:pt x="0" y="782447"/>
                    <a:pt x="0" y="792988"/>
                  </a:cubicBezTo>
                  <a:cubicBezTo>
                    <a:pt x="0" y="803529"/>
                    <a:pt x="5334" y="813943"/>
                    <a:pt x="10541" y="824484"/>
                  </a:cubicBezTo>
                  <a:cubicBezTo>
                    <a:pt x="26416" y="845439"/>
                    <a:pt x="47498" y="855980"/>
                    <a:pt x="63373" y="871728"/>
                  </a:cubicBezTo>
                  <a:cubicBezTo>
                    <a:pt x="68707" y="876935"/>
                    <a:pt x="68707" y="876935"/>
                    <a:pt x="68707" y="876935"/>
                  </a:cubicBezTo>
                  <a:cubicBezTo>
                    <a:pt x="79248" y="871728"/>
                    <a:pt x="79248" y="871728"/>
                    <a:pt x="79248" y="871728"/>
                  </a:cubicBezTo>
                  <a:lnTo>
                    <a:pt x="68707" y="866521"/>
                  </a:lnTo>
                  <a:close/>
                </a:path>
              </a:pathLst>
            </a:custGeom>
            <a:solidFill>
              <a:srgbClr val="0E0E0B"/>
            </a:solidFill>
          </p:spPr>
        </p:sp>
      </p:grpSp>
      <p:grpSp>
        <p:nvGrpSpPr>
          <p:cNvPr id="350" name="Group 350"/>
          <p:cNvGrpSpPr/>
          <p:nvPr/>
        </p:nvGrpSpPr>
        <p:grpSpPr>
          <a:xfrm>
            <a:off x="4372380" y="7938000"/>
            <a:ext cx="328860" cy="525960"/>
            <a:chOff x="0" y="0"/>
            <a:chExt cx="438480" cy="701280"/>
          </a:xfrm>
        </p:grpSpPr>
        <p:sp>
          <p:nvSpPr>
            <p:cNvPr id="351" name="Freeform 351"/>
            <p:cNvSpPr/>
            <p:nvPr/>
          </p:nvSpPr>
          <p:spPr>
            <a:xfrm>
              <a:off x="0" y="0"/>
              <a:ext cx="438404" cy="701294"/>
            </a:xfrm>
            <a:custGeom>
              <a:avLst/>
              <a:gdLst/>
              <a:ahLst/>
              <a:cxnLst/>
              <a:rect l="l" t="t" r="r" b="b"/>
              <a:pathLst>
                <a:path w="438404" h="701294">
                  <a:moveTo>
                    <a:pt x="386842" y="0"/>
                  </a:moveTo>
                  <a:cubicBezTo>
                    <a:pt x="402336" y="42799"/>
                    <a:pt x="422910" y="80264"/>
                    <a:pt x="438404" y="123063"/>
                  </a:cubicBezTo>
                  <a:cubicBezTo>
                    <a:pt x="438404" y="128397"/>
                    <a:pt x="438404" y="144526"/>
                    <a:pt x="433197" y="149860"/>
                  </a:cubicBezTo>
                  <a:cubicBezTo>
                    <a:pt x="324993" y="331851"/>
                    <a:pt x="211455" y="513969"/>
                    <a:pt x="98044" y="695960"/>
                  </a:cubicBezTo>
                  <a:cubicBezTo>
                    <a:pt x="98044" y="701294"/>
                    <a:pt x="98044" y="701294"/>
                    <a:pt x="92837" y="701294"/>
                  </a:cubicBezTo>
                  <a:cubicBezTo>
                    <a:pt x="82550" y="679831"/>
                    <a:pt x="77343" y="653161"/>
                    <a:pt x="67056" y="626364"/>
                  </a:cubicBezTo>
                  <a:cubicBezTo>
                    <a:pt x="46482" y="551434"/>
                    <a:pt x="20574" y="476504"/>
                    <a:pt x="0" y="401574"/>
                  </a:cubicBezTo>
                  <a:cubicBezTo>
                    <a:pt x="0" y="385572"/>
                    <a:pt x="0" y="369443"/>
                    <a:pt x="10287" y="358775"/>
                  </a:cubicBezTo>
                  <a:cubicBezTo>
                    <a:pt x="134112" y="240919"/>
                    <a:pt x="252730" y="123063"/>
                    <a:pt x="376555" y="5334"/>
                  </a:cubicBezTo>
                  <a:cubicBezTo>
                    <a:pt x="381762" y="5334"/>
                    <a:pt x="381762" y="5334"/>
                    <a:pt x="386842" y="0"/>
                  </a:cubicBezTo>
                  <a:close/>
                </a:path>
              </a:pathLst>
            </a:custGeom>
            <a:solidFill>
              <a:srgbClr val="FFFFFF"/>
            </a:solidFill>
          </p:spPr>
        </p:sp>
      </p:grpSp>
      <p:grpSp>
        <p:nvGrpSpPr>
          <p:cNvPr id="352" name="Group 352"/>
          <p:cNvGrpSpPr/>
          <p:nvPr/>
        </p:nvGrpSpPr>
        <p:grpSpPr>
          <a:xfrm>
            <a:off x="4359420" y="7938000"/>
            <a:ext cx="355320" cy="539460"/>
            <a:chOff x="0" y="0"/>
            <a:chExt cx="473760" cy="719280"/>
          </a:xfrm>
        </p:grpSpPr>
        <p:sp>
          <p:nvSpPr>
            <p:cNvPr id="353" name="Freeform 353"/>
            <p:cNvSpPr/>
            <p:nvPr/>
          </p:nvSpPr>
          <p:spPr>
            <a:xfrm>
              <a:off x="0" y="0"/>
              <a:ext cx="473837" cy="719455"/>
            </a:xfrm>
            <a:custGeom>
              <a:avLst/>
              <a:gdLst/>
              <a:ahLst/>
              <a:cxnLst/>
              <a:rect l="l" t="t" r="r" b="b"/>
              <a:pathLst>
                <a:path w="473837" h="719455">
                  <a:moveTo>
                    <a:pt x="409829" y="10541"/>
                  </a:moveTo>
                  <a:cubicBezTo>
                    <a:pt x="399161" y="15748"/>
                    <a:pt x="399161" y="15748"/>
                    <a:pt x="399161" y="15748"/>
                  </a:cubicBezTo>
                  <a:cubicBezTo>
                    <a:pt x="420497" y="57785"/>
                    <a:pt x="436372" y="94488"/>
                    <a:pt x="452374" y="136525"/>
                  </a:cubicBezTo>
                  <a:cubicBezTo>
                    <a:pt x="452374" y="136525"/>
                    <a:pt x="452374" y="141732"/>
                    <a:pt x="452374" y="141732"/>
                  </a:cubicBezTo>
                  <a:cubicBezTo>
                    <a:pt x="452374" y="146939"/>
                    <a:pt x="452374" y="152273"/>
                    <a:pt x="452374" y="152273"/>
                  </a:cubicBezTo>
                  <a:cubicBezTo>
                    <a:pt x="335407" y="330708"/>
                    <a:pt x="218186" y="509270"/>
                    <a:pt x="106426" y="687832"/>
                  </a:cubicBezTo>
                  <a:cubicBezTo>
                    <a:pt x="106426" y="693039"/>
                    <a:pt x="106426" y="693039"/>
                    <a:pt x="106426" y="693039"/>
                  </a:cubicBezTo>
                  <a:cubicBezTo>
                    <a:pt x="106426" y="687832"/>
                    <a:pt x="106426" y="687832"/>
                    <a:pt x="106426" y="687832"/>
                  </a:cubicBezTo>
                  <a:cubicBezTo>
                    <a:pt x="101092" y="687832"/>
                    <a:pt x="101092" y="687832"/>
                    <a:pt x="101092" y="687832"/>
                  </a:cubicBezTo>
                  <a:cubicBezTo>
                    <a:pt x="106426" y="693039"/>
                    <a:pt x="106426" y="693039"/>
                    <a:pt x="106426" y="693039"/>
                  </a:cubicBezTo>
                  <a:cubicBezTo>
                    <a:pt x="106426" y="687832"/>
                    <a:pt x="106426" y="687832"/>
                    <a:pt x="106426" y="687832"/>
                  </a:cubicBezTo>
                  <a:cubicBezTo>
                    <a:pt x="106426" y="687832"/>
                    <a:pt x="101092" y="687832"/>
                    <a:pt x="101092" y="693039"/>
                  </a:cubicBezTo>
                  <a:cubicBezTo>
                    <a:pt x="106426" y="698246"/>
                    <a:pt x="106426" y="698246"/>
                    <a:pt x="106426" y="698246"/>
                  </a:cubicBezTo>
                  <a:cubicBezTo>
                    <a:pt x="117094" y="698246"/>
                    <a:pt x="117094" y="698246"/>
                    <a:pt x="117094" y="698246"/>
                  </a:cubicBezTo>
                  <a:cubicBezTo>
                    <a:pt x="106426" y="671957"/>
                    <a:pt x="101092" y="651002"/>
                    <a:pt x="90424" y="624713"/>
                  </a:cubicBezTo>
                  <a:cubicBezTo>
                    <a:pt x="69088" y="551180"/>
                    <a:pt x="42545" y="472440"/>
                    <a:pt x="21209" y="398907"/>
                  </a:cubicBezTo>
                  <a:cubicBezTo>
                    <a:pt x="21209" y="398907"/>
                    <a:pt x="21209" y="393700"/>
                    <a:pt x="21209" y="393700"/>
                  </a:cubicBezTo>
                  <a:cubicBezTo>
                    <a:pt x="21209" y="388493"/>
                    <a:pt x="21209" y="383159"/>
                    <a:pt x="21209" y="377952"/>
                  </a:cubicBezTo>
                  <a:cubicBezTo>
                    <a:pt x="26543" y="377952"/>
                    <a:pt x="26543" y="372745"/>
                    <a:pt x="26543" y="372745"/>
                  </a:cubicBezTo>
                  <a:cubicBezTo>
                    <a:pt x="154305" y="257302"/>
                    <a:pt x="282067" y="141732"/>
                    <a:pt x="409829" y="20955"/>
                  </a:cubicBezTo>
                  <a:cubicBezTo>
                    <a:pt x="404495" y="20955"/>
                    <a:pt x="404495" y="20955"/>
                    <a:pt x="404495" y="20955"/>
                  </a:cubicBezTo>
                  <a:cubicBezTo>
                    <a:pt x="404495" y="26162"/>
                    <a:pt x="404495" y="26162"/>
                    <a:pt x="404495" y="26162"/>
                  </a:cubicBezTo>
                  <a:cubicBezTo>
                    <a:pt x="409829" y="20955"/>
                    <a:pt x="409829" y="20955"/>
                    <a:pt x="409829" y="20955"/>
                  </a:cubicBezTo>
                  <a:cubicBezTo>
                    <a:pt x="404495" y="20955"/>
                    <a:pt x="404495" y="20955"/>
                    <a:pt x="404495" y="20955"/>
                  </a:cubicBezTo>
                  <a:cubicBezTo>
                    <a:pt x="404495" y="26162"/>
                    <a:pt x="404495" y="26162"/>
                    <a:pt x="404495" y="26162"/>
                  </a:cubicBezTo>
                  <a:cubicBezTo>
                    <a:pt x="409829" y="26162"/>
                    <a:pt x="409829" y="20955"/>
                    <a:pt x="415163" y="20955"/>
                  </a:cubicBezTo>
                  <a:cubicBezTo>
                    <a:pt x="409829" y="10414"/>
                    <a:pt x="409829" y="10414"/>
                    <a:pt x="409829" y="10414"/>
                  </a:cubicBezTo>
                  <a:cubicBezTo>
                    <a:pt x="399161" y="15621"/>
                    <a:pt x="399161" y="15621"/>
                    <a:pt x="399161" y="15621"/>
                  </a:cubicBezTo>
                  <a:cubicBezTo>
                    <a:pt x="409829" y="10414"/>
                    <a:pt x="409829" y="10414"/>
                    <a:pt x="409829" y="10414"/>
                  </a:cubicBezTo>
                  <a:cubicBezTo>
                    <a:pt x="404622" y="0"/>
                    <a:pt x="404622" y="0"/>
                    <a:pt x="404622" y="0"/>
                  </a:cubicBezTo>
                  <a:cubicBezTo>
                    <a:pt x="404622" y="5207"/>
                    <a:pt x="404622" y="5207"/>
                    <a:pt x="399288" y="5207"/>
                  </a:cubicBezTo>
                  <a:cubicBezTo>
                    <a:pt x="399288" y="5207"/>
                    <a:pt x="393954" y="5207"/>
                    <a:pt x="393954" y="5207"/>
                  </a:cubicBezTo>
                  <a:cubicBezTo>
                    <a:pt x="266192" y="125984"/>
                    <a:pt x="138430" y="241554"/>
                    <a:pt x="16002" y="356997"/>
                  </a:cubicBezTo>
                  <a:cubicBezTo>
                    <a:pt x="10668" y="362204"/>
                    <a:pt x="5334" y="367538"/>
                    <a:pt x="5334" y="372745"/>
                  </a:cubicBezTo>
                  <a:cubicBezTo>
                    <a:pt x="0" y="378079"/>
                    <a:pt x="0" y="388493"/>
                    <a:pt x="0" y="393827"/>
                  </a:cubicBezTo>
                  <a:cubicBezTo>
                    <a:pt x="0" y="399161"/>
                    <a:pt x="0" y="399034"/>
                    <a:pt x="0" y="404368"/>
                  </a:cubicBezTo>
                  <a:cubicBezTo>
                    <a:pt x="21336" y="483108"/>
                    <a:pt x="47879" y="556641"/>
                    <a:pt x="69215" y="630174"/>
                  </a:cubicBezTo>
                  <a:cubicBezTo>
                    <a:pt x="79883" y="656463"/>
                    <a:pt x="85217" y="677418"/>
                    <a:pt x="95885" y="703707"/>
                  </a:cubicBezTo>
                  <a:cubicBezTo>
                    <a:pt x="95885" y="719455"/>
                    <a:pt x="95885" y="719455"/>
                    <a:pt x="95885" y="719455"/>
                  </a:cubicBezTo>
                  <a:cubicBezTo>
                    <a:pt x="111887" y="708914"/>
                    <a:pt x="111887" y="708914"/>
                    <a:pt x="111887" y="708914"/>
                  </a:cubicBezTo>
                  <a:cubicBezTo>
                    <a:pt x="111887" y="708914"/>
                    <a:pt x="111887" y="708914"/>
                    <a:pt x="117221" y="708914"/>
                  </a:cubicBezTo>
                  <a:cubicBezTo>
                    <a:pt x="117221" y="703707"/>
                    <a:pt x="117221" y="703707"/>
                    <a:pt x="122555" y="698373"/>
                  </a:cubicBezTo>
                  <a:cubicBezTo>
                    <a:pt x="239649" y="519811"/>
                    <a:pt x="351409" y="341376"/>
                    <a:pt x="468503" y="162814"/>
                  </a:cubicBezTo>
                  <a:cubicBezTo>
                    <a:pt x="473837" y="157607"/>
                    <a:pt x="473837" y="152273"/>
                    <a:pt x="473837" y="141859"/>
                  </a:cubicBezTo>
                  <a:cubicBezTo>
                    <a:pt x="473837" y="136652"/>
                    <a:pt x="473837" y="131318"/>
                    <a:pt x="473837" y="126111"/>
                  </a:cubicBezTo>
                  <a:cubicBezTo>
                    <a:pt x="457835" y="89408"/>
                    <a:pt x="436626" y="47371"/>
                    <a:pt x="420624" y="5334"/>
                  </a:cubicBezTo>
                  <a:cubicBezTo>
                    <a:pt x="415163" y="0"/>
                    <a:pt x="415163" y="0"/>
                    <a:pt x="415163" y="0"/>
                  </a:cubicBezTo>
                  <a:cubicBezTo>
                    <a:pt x="404495" y="0"/>
                    <a:pt x="404495" y="0"/>
                    <a:pt x="404495" y="0"/>
                  </a:cubicBezTo>
                  <a:lnTo>
                    <a:pt x="409829" y="10541"/>
                  </a:lnTo>
                  <a:close/>
                </a:path>
              </a:pathLst>
            </a:custGeom>
            <a:solidFill>
              <a:srgbClr val="0E0E0B"/>
            </a:solidFill>
          </p:spPr>
        </p:sp>
      </p:grpSp>
      <p:grpSp>
        <p:nvGrpSpPr>
          <p:cNvPr id="354" name="Group 354"/>
          <p:cNvGrpSpPr/>
          <p:nvPr/>
        </p:nvGrpSpPr>
        <p:grpSpPr>
          <a:xfrm>
            <a:off x="4201740" y="7253820"/>
            <a:ext cx="591840" cy="499500"/>
            <a:chOff x="0" y="0"/>
            <a:chExt cx="789120" cy="666000"/>
          </a:xfrm>
        </p:grpSpPr>
        <p:sp>
          <p:nvSpPr>
            <p:cNvPr id="355" name="Freeform 355"/>
            <p:cNvSpPr/>
            <p:nvPr/>
          </p:nvSpPr>
          <p:spPr>
            <a:xfrm>
              <a:off x="0" y="0"/>
              <a:ext cx="789178" cy="665988"/>
            </a:xfrm>
            <a:custGeom>
              <a:avLst/>
              <a:gdLst/>
              <a:ahLst/>
              <a:cxnLst/>
              <a:rect l="l" t="t" r="r" b="b"/>
              <a:pathLst>
                <a:path w="789178" h="665988">
                  <a:moveTo>
                    <a:pt x="726821" y="0"/>
                  </a:moveTo>
                  <a:cubicBezTo>
                    <a:pt x="747649" y="42291"/>
                    <a:pt x="768350" y="79248"/>
                    <a:pt x="789178" y="121539"/>
                  </a:cubicBezTo>
                  <a:cubicBezTo>
                    <a:pt x="539877" y="301244"/>
                    <a:pt x="290703" y="480949"/>
                    <a:pt x="36322" y="665988"/>
                  </a:cubicBezTo>
                  <a:cubicBezTo>
                    <a:pt x="20828" y="623697"/>
                    <a:pt x="10414" y="591947"/>
                    <a:pt x="0" y="554990"/>
                  </a:cubicBezTo>
                  <a:cubicBezTo>
                    <a:pt x="0" y="544449"/>
                    <a:pt x="10414" y="528574"/>
                    <a:pt x="20828" y="523240"/>
                  </a:cubicBezTo>
                  <a:cubicBezTo>
                    <a:pt x="119507" y="449199"/>
                    <a:pt x="218059" y="375285"/>
                    <a:pt x="316738" y="306578"/>
                  </a:cubicBezTo>
                  <a:cubicBezTo>
                    <a:pt x="451612" y="206121"/>
                    <a:pt x="586613" y="105664"/>
                    <a:pt x="726821" y="0"/>
                  </a:cubicBezTo>
                  <a:close/>
                </a:path>
              </a:pathLst>
            </a:custGeom>
            <a:solidFill>
              <a:srgbClr val="FFFFFF"/>
            </a:solidFill>
          </p:spPr>
        </p:sp>
      </p:grpSp>
      <p:grpSp>
        <p:nvGrpSpPr>
          <p:cNvPr id="356" name="Group 356"/>
          <p:cNvGrpSpPr/>
          <p:nvPr/>
        </p:nvGrpSpPr>
        <p:grpSpPr>
          <a:xfrm>
            <a:off x="4188240" y="7240860"/>
            <a:ext cx="618300" cy="525960"/>
            <a:chOff x="0" y="0"/>
            <a:chExt cx="824400" cy="701280"/>
          </a:xfrm>
        </p:grpSpPr>
        <p:sp>
          <p:nvSpPr>
            <p:cNvPr id="357" name="Freeform 357"/>
            <p:cNvSpPr/>
            <p:nvPr/>
          </p:nvSpPr>
          <p:spPr>
            <a:xfrm>
              <a:off x="0" y="0"/>
              <a:ext cx="824484" cy="701040"/>
            </a:xfrm>
            <a:custGeom>
              <a:avLst/>
              <a:gdLst/>
              <a:ahLst/>
              <a:cxnLst/>
              <a:rect l="l" t="t" r="r" b="b"/>
              <a:pathLst>
                <a:path w="824484" h="701040">
                  <a:moveTo>
                    <a:pt x="745617" y="15875"/>
                  </a:moveTo>
                  <a:cubicBezTo>
                    <a:pt x="735076" y="21209"/>
                    <a:pt x="735076" y="21209"/>
                    <a:pt x="735076" y="21209"/>
                  </a:cubicBezTo>
                  <a:cubicBezTo>
                    <a:pt x="756031" y="63754"/>
                    <a:pt x="777113" y="100838"/>
                    <a:pt x="798068" y="143383"/>
                  </a:cubicBezTo>
                  <a:cubicBezTo>
                    <a:pt x="808609" y="138049"/>
                    <a:pt x="808609" y="138049"/>
                    <a:pt x="808609" y="138049"/>
                  </a:cubicBezTo>
                  <a:cubicBezTo>
                    <a:pt x="803402" y="132715"/>
                    <a:pt x="803402" y="132715"/>
                    <a:pt x="803402" y="132715"/>
                  </a:cubicBezTo>
                  <a:cubicBezTo>
                    <a:pt x="551307" y="313436"/>
                    <a:pt x="294005" y="494030"/>
                    <a:pt x="42037" y="674751"/>
                  </a:cubicBezTo>
                  <a:cubicBezTo>
                    <a:pt x="47244" y="685419"/>
                    <a:pt x="47244" y="685419"/>
                    <a:pt x="47244" y="685419"/>
                  </a:cubicBezTo>
                  <a:cubicBezTo>
                    <a:pt x="57785" y="680085"/>
                    <a:pt x="57785" y="680085"/>
                    <a:pt x="57785" y="680085"/>
                  </a:cubicBezTo>
                  <a:cubicBezTo>
                    <a:pt x="42037" y="642874"/>
                    <a:pt x="31496" y="605663"/>
                    <a:pt x="21082" y="573786"/>
                  </a:cubicBezTo>
                  <a:cubicBezTo>
                    <a:pt x="21082" y="573786"/>
                    <a:pt x="26289" y="568452"/>
                    <a:pt x="26289" y="563118"/>
                  </a:cubicBezTo>
                  <a:cubicBezTo>
                    <a:pt x="31496" y="557784"/>
                    <a:pt x="36830" y="552450"/>
                    <a:pt x="36830" y="547243"/>
                  </a:cubicBezTo>
                  <a:cubicBezTo>
                    <a:pt x="136652" y="478155"/>
                    <a:pt x="236347" y="403860"/>
                    <a:pt x="336169" y="329438"/>
                  </a:cubicBezTo>
                  <a:cubicBezTo>
                    <a:pt x="472694" y="228473"/>
                    <a:pt x="609219" y="127508"/>
                    <a:pt x="750951" y="26670"/>
                  </a:cubicBezTo>
                  <a:cubicBezTo>
                    <a:pt x="745744" y="16002"/>
                    <a:pt x="745744" y="16002"/>
                    <a:pt x="745744" y="16002"/>
                  </a:cubicBezTo>
                  <a:cubicBezTo>
                    <a:pt x="735203" y="21336"/>
                    <a:pt x="735203" y="21336"/>
                    <a:pt x="735203" y="21336"/>
                  </a:cubicBezTo>
                  <a:cubicBezTo>
                    <a:pt x="745744" y="16002"/>
                    <a:pt x="745744" y="16002"/>
                    <a:pt x="745744" y="16002"/>
                  </a:cubicBezTo>
                  <a:cubicBezTo>
                    <a:pt x="740410" y="10668"/>
                    <a:pt x="740410" y="10668"/>
                    <a:pt x="740410" y="10668"/>
                  </a:cubicBezTo>
                  <a:cubicBezTo>
                    <a:pt x="598551" y="111506"/>
                    <a:pt x="462026" y="212471"/>
                    <a:pt x="325501" y="313436"/>
                  </a:cubicBezTo>
                  <a:cubicBezTo>
                    <a:pt x="225806" y="387858"/>
                    <a:pt x="125984" y="456946"/>
                    <a:pt x="26289" y="531241"/>
                  </a:cubicBezTo>
                  <a:cubicBezTo>
                    <a:pt x="21082" y="536575"/>
                    <a:pt x="15748" y="541909"/>
                    <a:pt x="10541" y="547116"/>
                  </a:cubicBezTo>
                  <a:cubicBezTo>
                    <a:pt x="5334" y="557784"/>
                    <a:pt x="0" y="562991"/>
                    <a:pt x="0" y="573659"/>
                  </a:cubicBezTo>
                  <a:cubicBezTo>
                    <a:pt x="10541" y="610870"/>
                    <a:pt x="20955" y="648081"/>
                    <a:pt x="36703" y="685165"/>
                  </a:cubicBezTo>
                  <a:cubicBezTo>
                    <a:pt x="41910" y="701040"/>
                    <a:pt x="41910" y="701040"/>
                    <a:pt x="41910" y="701040"/>
                  </a:cubicBezTo>
                  <a:cubicBezTo>
                    <a:pt x="52451" y="690372"/>
                    <a:pt x="52451" y="690372"/>
                    <a:pt x="52451" y="690372"/>
                  </a:cubicBezTo>
                  <a:cubicBezTo>
                    <a:pt x="309753" y="510032"/>
                    <a:pt x="561848" y="329438"/>
                    <a:pt x="813943" y="148717"/>
                  </a:cubicBezTo>
                  <a:cubicBezTo>
                    <a:pt x="824484" y="143383"/>
                    <a:pt x="824484" y="143383"/>
                    <a:pt x="824484" y="143383"/>
                  </a:cubicBezTo>
                  <a:cubicBezTo>
                    <a:pt x="819277" y="132715"/>
                    <a:pt x="819277" y="132715"/>
                    <a:pt x="819277" y="132715"/>
                  </a:cubicBezTo>
                  <a:cubicBezTo>
                    <a:pt x="798322" y="95504"/>
                    <a:pt x="777240" y="53086"/>
                    <a:pt x="751078" y="10541"/>
                  </a:cubicBezTo>
                  <a:cubicBezTo>
                    <a:pt x="745617" y="0"/>
                    <a:pt x="745617" y="0"/>
                    <a:pt x="745617" y="0"/>
                  </a:cubicBezTo>
                  <a:cubicBezTo>
                    <a:pt x="740410" y="10668"/>
                    <a:pt x="740410" y="10668"/>
                    <a:pt x="740410" y="10668"/>
                  </a:cubicBezTo>
                  <a:lnTo>
                    <a:pt x="745617" y="16002"/>
                  </a:lnTo>
                  <a:close/>
                </a:path>
              </a:pathLst>
            </a:custGeom>
            <a:solidFill>
              <a:srgbClr val="0E0E0B"/>
            </a:solidFill>
          </p:spPr>
        </p:sp>
      </p:grpSp>
      <p:grpSp>
        <p:nvGrpSpPr>
          <p:cNvPr id="358" name="Group 358"/>
          <p:cNvGrpSpPr/>
          <p:nvPr/>
        </p:nvGrpSpPr>
        <p:grpSpPr>
          <a:xfrm>
            <a:off x="5161860" y="7950960"/>
            <a:ext cx="486540" cy="262980"/>
            <a:chOff x="0" y="0"/>
            <a:chExt cx="648720" cy="350640"/>
          </a:xfrm>
        </p:grpSpPr>
        <p:sp>
          <p:nvSpPr>
            <p:cNvPr id="359" name="Freeform 359"/>
            <p:cNvSpPr/>
            <p:nvPr/>
          </p:nvSpPr>
          <p:spPr>
            <a:xfrm>
              <a:off x="0" y="0"/>
              <a:ext cx="648716" cy="350647"/>
            </a:xfrm>
            <a:custGeom>
              <a:avLst/>
              <a:gdLst/>
              <a:ahLst/>
              <a:cxnLst/>
              <a:rect l="l" t="t" r="r" b="b"/>
              <a:pathLst>
                <a:path w="648716" h="350647">
                  <a:moveTo>
                    <a:pt x="0" y="0"/>
                  </a:moveTo>
                  <a:cubicBezTo>
                    <a:pt x="74422" y="15748"/>
                    <a:pt x="143510" y="31369"/>
                    <a:pt x="212725" y="41910"/>
                  </a:cubicBezTo>
                  <a:cubicBezTo>
                    <a:pt x="313817" y="62865"/>
                    <a:pt x="414782" y="83820"/>
                    <a:pt x="515874" y="99441"/>
                  </a:cubicBezTo>
                  <a:cubicBezTo>
                    <a:pt x="542417" y="104648"/>
                    <a:pt x="563753" y="115189"/>
                    <a:pt x="579628" y="136017"/>
                  </a:cubicBezTo>
                  <a:cubicBezTo>
                    <a:pt x="595630" y="167386"/>
                    <a:pt x="622173" y="193548"/>
                    <a:pt x="648716" y="225044"/>
                  </a:cubicBezTo>
                  <a:cubicBezTo>
                    <a:pt x="494538" y="266954"/>
                    <a:pt x="340360" y="308737"/>
                    <a:pt x="186055" y="350647"/>
                  </a:cubicBezTo>
                  <a:cubicBezTo>
                    <a:pt x="122301" y="235458"/>
                    <a:pt x="63754" y="120396"/>
                    <a:pt x="0" y="0"/>
                  </a:cubicBezTo>
                  <a:close/>
                </a:path>
              </a:pathLst>
            </a:custGeom>
            <a:solidFill>
              <a:srgbClr val="FFFFFF"/>
            </a:solidFill>
          </p:spPr>
        </p:sp>
      </p:grpSp>
      <p:grpSp>
        <p:nvGrpSpPr>
          <p:cNvPr id="360" name="Group 360"/>
          <p:cNvGrpSpPr/>
          <p:nvPr/>
        </p:nvGrpSpPr>
        <p:grpSpPr>
          <a:xfrm>
            <a:off x="5148360" y="7938000"/>
            <a:ext cx="513000" cy="289440"/>
            <a:chOff x="0" y="0"/>
            <a:chExt cx="684000" cy="385920"/>
          </a:xfrm>
        </p:grpSpPr>
        <p:sp>
          <p:nvSpPr>
            <p:cNvPr id="361" name="Freeform 361"/>
            <p:cNvSpPr/>
            <p:nvPr/>
          </p:nvSpPr>
          <p:spPr>
            <a:xfrm>
              <a:off x="0" y="0"/>
              <a:ext cx="683895" cy="386080"/>
            </a:xfrm>
            <a:custGeom>
              <a:avLst/>
              <a:gdLst/>
              <a:ahLst/>
              <a:cxnLst/>
              <a:rect l="l" t="t" r="r" b="b"/>
              <a:pathLst>
                <a:path w="683895" h="386080">
                  <a:moveTo>
                    <a:pt x="21209" y="10922"/>
                  </a:moveTo>
                  <a:cubicBezTo>
                    <a:pt x="15875" y="21844"/>
                    <a:pt x="15875" y="21844"/>
                    <a:pt x="15875" y="21844"/>
                  </a:cubicBezTo>
                  <a:cubicBezTo>
                    <a:pt x="95504" y="38100"/>
                    <a:pt x="164338" y="54356"/>
                    <a:pt x="233299" y="65278"/>
                  </a:cubicBezTo>
                  <a:cubicBezTo>
                    <a:pt x="334010" y="86995"/>
                    <a:pt x="429514" y="108712"/>
                    <a:pt x="530225" y="124968"/>
                  </a:cubicBezTo>
                  <a:cubicBezTo>
                    <a:pt x="556768" y="130429"/>
                    <a:pt x="572643" y="135890"/>
                    <a:pt x="588518" y="157607"/>
                  </a:cubicBezTo>
                  <a:cubicBezTo>
                    <a:pt x="609727" y="190246"/>
                    <a:pt x="630936" y="217424"/>
                    <a:pt x="657479" y="255397"/>
                  </a:cubicBezTo>
                  <a:cubicBezTo>
                    <a:pt x="668147" y="244475"/>
                    <a:pt x="668147" y="244475"/>
                    <a:pt x="668147" y="244475"/>
                  </a:cubicBezTo>
                  <a:cubicBezTo>
                    <a:pt x="662813" y="233553"/>
                    <a:pt x="662813" y="233553"/>
                    <a:pt x="662813" y="233553"/>
                  </a:cubicBezTo>
                  <a:cubicBezTo>
                    <a:pt x="509016" y="276987"/>
                    <a:pt x="360553" y="320548"/>
                    <a:pt x="201549" y="363982"/>
                  </a:cubicBezTo>
                  <a:cubicBezTo>
                    <a:pt x="206883" y="374904"/>
                    <a:pt x="206883" y="374904"/>
                    <a:pt x="206883" y="374904"/>
                  </a:cubicBezTo>
                  <a:cubicBezTo>
                    <a:pt x="217551" y="369443"/>
                    <a:pt x="217551" y="369443"/>
                    <a:pt x="217551" y="369443"/>
                  </a:cubicBezTo>
                  <a:cubicBezTo>
                    <a:pt x="153797" y="250063"/>
                    <a:pt x="95504" y="130429"/>
                    <a:pt x="31877" y="10922"/>
                  </a:cubicBezTo>
                  <a:cubicBezTo>
                    <a:pt x="21209" y="10922"/>
                    <a:pt x="21209" y="10922"/>
                    <a:pt x="21209" y="10922"/>
                  </a:cubicBezTo>
                  <a:cubicBezTo>
                    <a:pt x="15875" y="21844"/>
                    <a:pt x="15875" y="21844"/>
                    <a:pt x="15875" y="21844"/>
                  </a:cubicBezTo>
                  <a:cubicBezTo>
                    <a:pt x="21209" y="10922"/>
                    <a:pt x="21209" y="10922"/>
                    <a:pt x="21209" y="10922"/>
                  </a:cubicBezTo>
                  <a:cubicBezTo>
                    <a:pt x="10541" y="16383"/>
                    <a:pt x="10541" y="16383"/>
                    <a:pt x="10541" y="16383"/>
                  </a:cubicBezTo>
                  <a:cubicBezTo>
                    <a:pt x="74168" y="141351"/>
                    <a:pt x="137795" y="260985"/>
                    <a:pt x="196088" y="380619"/>
                  </a:cubicBezTo>
                  <a:cubicBezTo>
                    <a:pt x="201422" y="386080"/>
                    <a:pt x="201422" y="386080"/>
                    <a:pt x="201422" y="386080"/>
                  </a:cubicBezTo>
                  <a:cubicBezTo>
                    <a:pt x="206756" y="386080"/>
                    <a:pt x="206756" y="386080"/>
                    <a:pt x="206756" y="386080"/>
                  </a:cubicBezTo>
                  <a:cubicBezTo>
                    <a:pt x="365887" y="342646"/>
                    <a:pt x="514350" y="299085"/>
                    <a:pt x="668020" y="255651"/>
                  </a:cubicBezTo>
                  <a:cubicBezTo>
                    <a:pt x="683895" y="255651"/>
                    <a:pt x="683895" y="255651"/>
                    <a:pt x="683895" y="255651"/>
                  </a:cubicBezTo>
                  <a:cubicBezTo>
                    <a:pt x="678561" y="239395"/>
                    <a:pt x="678561" y="239395"/>
                    <a:pt x="678561" y="239395"/>
                  </a:cubicBezTo>
                  <a:cubicBezTo>
                    <a:pt x="646684" y="206756"/>
                    <a:pt x="625475" y="179578"/>
                    <a:pt x="604266" y="146939"/>
                  </a:cubicBezTo>
                  <a:cubicBezTo>
                    <a:pt x="588391" y="119761"/>
                    <a:pt x="561848" y="108839"/>
                    <a:pt x="535305" y="103505"/>
                  </a:cubicBezTo>
                  <a:cubicBezTo>
                    <a:pt x="434594" y="87249"/>
                    <a:pt x="333756" y="65405"/>
                    <a:pt x="233045" y="43688"/>
                  </a:cubicBezTo>
                  <a:cubicBezTo>
                    <a:pt x="164338" y="32639"/>
                    <a:pt x="100711" y="16256"/>
                    <a:pt x="21209" y="0"/>
                  </a:cubicBezTo>
                  <a:cubicBezTo>
                    <a:pt x="0" y="0"/>
                    <a:pt x="0" y="0"/>
                    <a:pt x="0" y="0"/>
                  </a:cubicBezTo>
                  <a:cubicBezTo>
                    <a:pt x="10668" y="16256"/>
                    <a:pt x="10668" y="16256"/>
                    <a:pt x="10668" y="16256"/>
                  </a:cubicBezTo>
                  <a:lnTo>
                    <a:pt x="21209" y="10922"/>
                  </a:lnTo>
                  <a:close/>
                </a:path>
              </a:pathLst>
            </a:custGeom>
            <a:solidFill>
              <a:srgbClr val="0E0E0B"/>
            </a:solidFill>
          </p:spPr>
        </p:sp>
      </p:grpSp>
      <p:grpSp>
        <p:nvGrpSpPr>
          <p:cNvPr id="362" name="Group 362"/>
          <p:cNvGrpSpPr/>
          <p:nvPr/>
        </p:nvGrpSpPr>
        <p:grpSpPr>
          <a:xfrm>
            <a:off x="5727240" y="8095680"/>
            <a:ext cx="499500" cy="513000"/>
            <a:chOff x="0" y="0"/>
            <a:chExt cx="666000" cy="684000"/>
          </a:xfrm>
        </p:grpSpPr>
        <p:sp>
          <p:nvSpPr>
            <p:cNvPr id="363" name="Freeform 363"/>
            <p:cNvSpPr/>
            <p:nvPr/>
          </p:nvSpPr>
          <p:spPr>
            <a:xfrm>
              <a:off x="0" y="0"/>
              <a:ext cx="665988" cy="684022"/>
            </a:xfrm>
            <a:custGeom>
              <a:avLst/>
              <a:gdLst/>
              <a:ahLst/>
              <a:cxnLst/>
              <a:rect l="l" t="t" r="r" b="b"/>
              <a:pathLst>
                <a:path w="665988" h="684022">
                  <a:moveTo>
                    <a:pt x="660654" y="684022"/>
                  </a:moveTo>
                  <a:cubicBezTo>
                    <a:pt x="575437" y="647446"/>
                    <a:pt x="484886" y="610870"/>
                    <a:pt x="399542" y="574421"/>
                  </a:cubicBezTo>
                  <a:cubicBezTo>
                    <a:pt x="388874" y="569214"/>
                    <a:pt x="378206" y="564007"/>
                    <a:pt x="372872" y="553593"/>
                  </a:cubicBezTo>
                  <a:cubicBezTo>
                    <a:pt x="250444" y="386334"/>
                    <a:pt x="133223" y="219329"/>
                    <a:pt x="10668" y="52197"/>
                  </a:cubicBezTo>
                  <a:cubicBezTo>
                    <a:pt x="10668" y="46990"/>
                    <a:pt x="5334" y="41783"/>
                    <a:pt x="0" y="36576"/>
                  </a:cubicBezTo>
                  <a:cubicBezTo>
                    <a:pt x="48006" y="26162"/>
                    <a:pt x="85217" y="10414"/>
                    <a:pt x="127889" y="5207"/>
                  </a:cubicBezTo>
                  <a:cubicBezTo>
                    <a:pt x="133223" y="0"/>
                    <a:pt x="149225" y="10414"/>
                    <a:pt x="159893" y="20828"/>
                  </a:cubicBezTo>
                  <a:cubicBezTo>
                    <a:pt x="308991" y="214122"/>
                    <a:pt x="458216" y="407289"/>
                    <a:pt x="607441" y="600456"/>
                  </a:cubicBezTo>
                  <a:cubicBezTo>
                    <a:pt x="628777" y="626618"/>
                    <a:pt x="644779" y="652653"/>
                    <a:pt x="665988" y="678815"/>
                  </a:cubicBezTo>
                  <a:lnTo>
                    <a:pt x="660654" y="684022"/>
                  </a:lnTo>
                  <a:close/>
                </a:path>
              </a:pathLst>
            </a:custGeom>
            <a:solidFill>
              <a:srgbClr val="FFFFFF"/>
            </a:solidFill>
          </p:spPr>
        </p:sp>
      </p:grpSp>
      <p:grpSp>
        <p:nvGrpSpPr>
          <p:cNvPr id="364" name="Group 364"/>
          <p:cNvGrpSpPr/>
          <p:nvPr/>
        </p:nvGrpSpPr>
        <p:grpSpPr>
          <a:xfrm>
            <a:off x="5713740" y="8082720"/>
            <a:ext cx="513000" cy="539460"/>
            <a:chOff x="0" y="0"/>
            <a:chExt cx="684000" cy="719280"/>
          </a:xfrm>
        </p:grpSpPr>
        <p:sp>
          <p:nvSpPr>
            <p:cNvPr id="365" name="Freeform 365"/>
            <p:cNvSpPr/>
            <p:nvPr/>
          </p:nvSpPr>
          <p:spPr>
            <a:xfrm>
              <a:off x="0" y="-127"/>
              <a:ext cx="684149" cy="719328"/>
            </a:xfrm>
            <a:custGeom>
              <a:avLst/>
              <a:gdLst/>
              <a:ahLst/>
              <a:cxnLst/>
              <a:rect l="l" t="t" r="r" b="b"/>
              <a:pathLst>
                <a:path w="684149" h="719328">
                  <a:moveTo>
                    <a:pt x="662940" y="708660"/>
                  </a:moveTo>
                  <a:cubicBezTo>
                    <a:pt x="668147" y="697865"/>
                    <a:pt x="668147" y="697865"/>
                    <a:pt x="668147" y="697865"/>
                  </a:cubicBezTo>
                  <a:cubicBezTo>
                    <a:pt x="578739" y="660273"/>
                    <a:pt x="494538" y="622681"/>
                    <a:pt x="405130" y="585089"/>
                  </a:cubicBezTo>
                  <a:cubicBezTo>
                    <a:pt x="399923" y="579755"/>
                    <a:pt x="389382" y="574294"/>
                    <a:pt x="384048" y="568960"/>
                  </a:cubicBezTo>
                  <a:cubicBezTo>
                    <a:pt x="268351" y="397383"/>
                    <a:pt x="147320" y="225552"/>
                    <a:pt x="31623" y="53848"/>
                  </a:cubicBezTo>
                  <a:cubicBezTo>
                    <a:pt x="26416" y="48514"/>
                    <a:pt x="26416" y="43053"/>
                    <a:pt x="21082" y="37719"/>
                  </a:cubicBezTo>
                  <a:cubicBezTo>
                    <a:pt x="10541" y="43053"/>
                    <a:pt x="10541" y="43053"/>
                    <a:pt x="10541" y="43053"/>
                  </a:cubicBezTo>
                  <a:cubicBezTo>
                    <a:pt x="15748" y="53848"/>
                    <a:pt x="15748" y="53848"/>
                    <a:pt x="15748" y="53848"/>
                  </a:cubicBezTo>
                  <a:cubicBezTo>
                    <a:pt x="57785" y="43053"/>
                    <a:pt x="99949" y="27051"/>
                    <a:pt x="136779" y="21590"/>
                  </a:cubicBezTo>
                  <a:cubicBezTo>
                    <a:pt x="136779" y="21590"/>
                    <a:pt x="141986" y="21590"/>
                    <a:pt x="147320" y="26924"/>
                  </a:cubicBezTo>
                  <a:cubicBezTo>
                    <a:pt x="152527" y="26924"/>
                    <a:pt x="157861" y="32258"/>
                    <a:pt x="157861" y="32258"/>
                  </a:cubicBezTo>
                  <a:cubicBezTo>
                    <a:pt x="305181" y="230886"/>
                    <a:pt x="452501" y="429514"/>
                    <a:pt x="599821" y="628142"/>
                  </a:cubicBezTo>
                  <a:cubicBezTo>
                    <a:pt x="620903" y="654939"/>
                    <a:pt x="641858" y="681863"/>
                    <a:pt x="657733" y="708660"/>
                  </a:cubicBezTo>
                  <a:cubicBezTo>
                    <a:pt x="668274" y="703326"/>
                    <a:pt x="668274" y="703326"/>
                    <a:pt x="668274" y="703326"/>
                  </a:cubicBezTo>
                  <a:cubicBezTo>
                    <a:pt x="663067" y="692531"/>
                    <a:pt x="663067" y="692531"/>
                    <a:pt x="663067" y="692531"/>
                  </a:cubicBezTo>
                  <a:cubicBezTo>
                    <a:pt x="657860" y="697865"/>
                    <a:pt x="657860" y="697865"/>
                    <a:pt x="657860" y="697865"/>
                  </a:cubicBezTo>
                  <a:cubicBezTo>
                    <a:pt x="663067" y="708660"/>
                    <a:pt x="663067" y="708660"/>
                    <a:pt x="663067" y="708660"/>
                  </a:cubicBezTo>
                  <a:cubicBezTo>
                    <a:pt x="668274" y="697865"/>
                    <a:pt x="668274" y="697865"/>
                    <a:pt x="668274" y="697865"/>
                  </a:cubicBezTo>
                  <a:cubicBezTo>
                    <a:pt x="663067" y="708660"/>
                    <a:pt x="663067" y="708660"/>
                    <a:pt x="663067" y="708660"/>
                  </a:cubicBezTo>
                  <a:cubicBezTo>
                    <a:pt x="673608" y="713994"/>
                    <a:pt x="673608" y="713994"/>
                    <a:pt x="673608" y="713994"/>
                  </a:cubicBezTo>
                  <a:cubicBezTo>
                    <a:pt x="673608" y="708660"/>
                    <a:pt x="673608" y="708660"/>
                    <a:pt x="673608" y="708660"/>
                  </a:cubicBezTo>
                  <a:cubicBezTo>
                    <a:pt x="684149" y="703326"/>
                    <a:pt x="684149" y="703326"/>
                    <a:pt x="684149" y="703326"/>
                  </a:cubicBezTo>
                  <a:cubicBezTo>
                    <a:pt x="678942" y="692531"/>
                    <a:pt x="678942" y="692531"/>
                    <a:pt x="678942" y="692531"/>
                  </a:cubicBezTo>
                  <a:cubicBezTo>
                    <a:pt x="657860" y="671068"/>
                    <a:pt x="636905" y="644271"/>
                    <a:pt x="615823" y="617347"/>
                  </a:cubicBezTo>
                  <a:cubicBezTo>
                    <a:pt x="468503" y="418719"/>
                    <a:pt x="321183" y="220091"/>
                    <a:pt x="173863" y="21463"/>
                  </a:cubicBezTo>
                  <a:cubicBezTo>
                    <a:pt x="168656" y="16129"/>
                    <a:pt x="163322" y="10668"/>
                    <a:pt x="158115" y="5334"/>
                  </a:cubicBezTo>
                  <a:cubicBezTo>
                    <a:pt x="152908" y="0"/>
                    <a:pt x="147320" y="127"/>
                    <a:pt x="136779" y="127"/>
                  </a:cubicBezTo>
                  <a:cubicBezTo>
                    <a:pt x="131572" y="127"/>
                    <a:pt x="131572" y="127"/>
                    <a:pt x="131572" y="127"/>
                  </a:cubicBezTo>
                  <a:cubicBezTo>
                    <a:pt x="94742" y="5461"/>
                    <a:pt x="52578" y="21590"/>
                    <a:pt x="10541" y="32385"/>
                  </a:cubicBezTo>
                  <a:cubicBezTo>
                    <a:pt x="0" y="32385"/>
                    <a:pt x="0" y="32385"/>
                    <a:pt x="0" y="32385"/>
                  </a:cubicBezTo>
                  <a:cubicBezTo>
                    <a:pt x="5207" y="48387"/>
                    <a:pt x="5207" y="48387"/>
                    <a:pt x="5207" y="48387"/>
                  </a:cubicBezTo>
                  <a:cubicBezTo>
                    <a:pt x="5207" y="53721"/>
                    <a:pt x="10414" y="59182"/>
                    <a:pt x="15748" y="64516"/>
                  </a:cubicBezTo>
                  <a:cubicBezTo>
                    <a:pt x="131572" y="236347"/>
                    <a:pt x="252603" y="408051"/>
                    <a:pt x="368300" y="579882"/>
                  </a:cubicBezTo>
                  <a:cubicBezTo>
                    <a:pt x="378841" y="590677"/>
                    <a:pt x="384048" y="601345"/>
                    <a:pt x="399923" y="606679"/>
                  </a:cubicBezTo>
                  <a:cubicBezTo>
                    <a:pt x="484124" y="644271"/>
                    <a:pt x="573532" y="681863"/>
                    <a:pt x="657733" y="713994"/>
                  </a:cubicBezTo>
                  <a:cubicBezTo>
                    <a:pt x="668274" y="719328"/>
                    <a:pt x="668274" y="719328"/>
                    <a:pt x="668274" y="719328"/>
                  </a:cubicBezTo>
                  <a:cubicBezTo>
                    <a:pt x="673481" y="713994"/>
                    <a:pt x="673481" y="713994"/>
                    <a:pt x="673481" y="713994"/>
                  </a:cubicBezTo>
                  <a:lnTo>
                    <a:pt x="662940" y="708660"/>
                  </a:lnTo>
                  <a:close/>
                </a:path>
              </a:pathLst>
            </a:custGeom>
            <a:solidFill>
              <a:srgbClr val="0E0E0B"/>
            </a:solidFill>
          </p:spPr>
        </p:sp>
      </p:grpSp>
      <p:grpSp>
        <p:nvGrpSpPr>
          <p:cNvPr id="366" name="Group 366"/>
          <p:cNvGrpSpPr/>
          <p:nvPr/>
        </p:nvGrpSpPr>
        <p:grpSpPr>
          <a:xfrm>
            <a:off x="4858920" y="7372080"/>
            <a:ext cx="315900" cy="513000"/>
            <a:chOff x="0" y="0"/>
            <a:chExt cx="421200" cy="684000"/>
          </a:xfrm>
        </p:grpSpPr>
        <p:sp>
          <p:nvSpPr>
            <p:cNvPr id="367" name="Freeform 367"/>
            <p:cNvSpPr/>
            <p:nvPr/>
          </p:nvSpPr>
          <p:spPr>
            <a:xfrm>
              <a:off x="0" y="0"/>
              <a:ext cx="421132" cy="683895"/>
            </a:xfrm>
            <a:custGeom>
              <a:avLst/>
              <a:gdLst/>
              <a:ahLst/>
              <a:cxnLst/>
              <a:rect l="l" t="t" r="r" b="b"/>
              <a:pathLst>
                <a:path w="421132" h="683895">
                  <a:moveTo>
                    <a:pt x="5207" y="0"/>
                  </a:moveTo>
                  <a:cubicBezTo>
                    <a:pt x="78867" y="36830"/>
                    <a:pt x="157861" y="78867"/>
                    <a:pt x="236855" y="115697"/>
                  </a:cubicBezTo>
                  <a:cubicBezTo>
                    <a:pt x="289560" y="141986"/>
                    <a:pt x="342138" y="168275"/>
                    <a:pt x="400050" y="194564"/>
                  </a:cubicBezTo>
                  <a:cubicBezTo>
                    <a:pt x="405257" y="199771"/>
                    <a:pt x="421132" y="215646"/>
                    <a:pt x="421132" y="226187"/>
                  </a:cubicBezTo>
                  <a:cubicBezTo>
                    <a:pt x="400050" y="378714"/>
                    <a:pt x="384302" y="531368"/>
                    <a:pt x="358013" y="683895"/>
                  </a:cubicBezTo>
                  <a:cubicBezTo>
                    <a:pt x="236982" y="457708"/>
                    <a:pt x="115824" y="231521"/>
                    <a:pt x="0" y="5207"/>
                  </a:cubicBezTo>
                  <a:cubicBezTo>
                    <a:pt x="0" y="5207"/>
                    <a:pt x="0" y="0"/>
                    <a:pt x="5207" y="0"/>
                  </a:cubicBezTo>
                  <a:close/>
                </a:path>
              </a:pathLst>
            </a:custGeom>
            <a:solidFill>
              <a:srgbClr val="FFFFFF"/>
            </a:solidFill>
          </p:spPr>
        </p:sp>
      </p:grpSp>
      <p:grpSp>
        <p:nvGrpSpPr>
          <p:cNvPr id="368" name="Group 368"/>
          <p:cNvGrpSpPr/>
          <p:nvPr/>
        </p:nvGrpSpPr>
        <p:grpSpPr>
          <a:xfrm>
            <a:off x="4845960" y="7372080"/>
            <a:ext cx="328860" cy="539460"/>
            <a:chOff x="0" y="0"/>
            <a:chExt cx="438480" cy="719280"/>
          </a:xfrm>
        </p:grpSpPr>
        <p:sp>
          <p:nvSpPr>
            <p:cNvPr id="369" name="Freeform 369"/>
            <p:cNvSpPr/>
            <p:nvPr/>
          </p:nvSpPr>
          <p:spPr>
            <a:xfrm>
              <a:off x="0" y="0"/>
              <a:ext cx="438658" cy="719201"/>
            </a:xfrm>
            <a:custGeom>
              <a:avLst/>
              <a:gdLst/>
              <a:ahLst/>
              <a:cxnLst/>
              <a:rect l="l" t="t" r="r" b="b"/>
              <a:pathLst>
                <a:path w="438658" h="719201">
                  <a:moveTo>
                    <a:pt x="20574" y="10287"/>
                  </a:moveTo>
                  <a:cubicBezTo>
                    <a:pt x="15367" y="20574"/>
                    <a:pt x="15367" y="20574"/>
                    <a:pt x="15367" y="20574"/>
                  </a:cubicBezTo>
                  <a:cubicBezTo>
                    <a:pt x="87757" y="56896"/>
                    <a:pt x="165100" y="93091"/>
                    <a:pt x="242443" y="134493"/>
                  </a:cubicBezTo>
                  <a:cubicBezTo>
                    <a:pt x="294005" y="160401"/>
                    <a:pt x="350774" y="186182"/>
                    <a:pt x="402336" y="212090"/>
                  </a:cubicBezTo>
                  <a:cubicBezTo>
                    <a:pt x="402336" y="212090"/>
                    <a:pt x="407543" y="217297"/>
                    <a:pt x="412623" y="222377"/>
                  </a:cubicBezTo>
                  <a:cubicBezTo>
                    <a:pt x="412623" y="222377"/>
                    <a:pt x="412623" y="227584"/>
                    <a:pt x="412623" y="227584"/>
                  </a:cubicBezTo>
                  <a:cubicBezTo>
                    <a:pt x="417830" y="232791"/>
                    <a:pt x="417830" y="232791"/>
                    <a:pt x="417830" y="232791"/>
                  </a:cubicBezTo>
                  <a:cubicBezTo>
                    <a:pt x="428117" y="232791"/>
                    <a:pt x="428117" y="232791"/>
                    <a:pt x="428117" y="232791"/>
                  </a:cubicBezTo>
                  <a:cubicBezTo>
                    <a:pt x="417830" y="232791"/>
                    <a:pt x="417830" y="232791"/>
                    <a:pt x="417830" y="232791"/>
                  </a:cubicBezTo>
                  <a:cubicBezTo>
                    <a:pt x="397256" y="382905"/>
                    <a:pt x="381762" y="532892"/>
                    <a:pt x="355981" y="683006"/>
                  </a:cubicBezTo>
                  <a:cubicBezTo>
                    <a:pt x="366268" y="683006"/>
                    <a:pt x="366268" y="683006"/>
                    <a:pt x="366268" y="683006"/>
                  </a:cubicBezTo>
                  <a:cubicBezTo>
                    <a:pt x="376555" y="677799"/>
                    <a:pt x="376555" y="677799"/>
                    <a:pt x="376555" y="677799"/>
                  </a:cubicBezTo>
                  <a:cubicBezTo>
                    <a:pt x="257937" y="455422"/>
                    <a:pt x="139319" y="232918"/>
                    <a:pt x="20574" y="10287"/>
                  </a:cubicBezTo>
                  <a:cubicBezTo>
                    <a:pt x="15367" y="15494"/>
                    <a:pt x="15367" y="15494"/>
                    <a:pt x="15367" y="15494"/>
                  </a:cubicBezTo>
                  <a:cubicBezTo>
                    <a:pt x="20574" y="25781"/>
                    <a:pt x="20574" y="25781"/>
                    <a:pt x="20574" y="25781"/>
                  </a:cubicBezTo>
                  <a:cubicBezTo>
                    <a:pt x="20574" y="20574"/>
                    <a:pt x="25781" y="20574"/>
                    <a:pt x="25781" y="15494"/>
                  </a:cubicBezTo>
                  <a:cubicBezTo>
                    <a:pt x="20574" y="10287"/>
                    <a:pt x="20574" y="10287"/>
                    <a:pt x="20574" y="10287"/>
                  </a:cubicBezTo>
                  <a:cubicBezTo>
                    <a:pt x="15367" y="20574"/>
                    <a:pt x="15367" y="20574"/>
                    <a:pt x="15367" y="20574"/>
                  </a:cubicBezTo>
                  <a:cubicBezTo>
                    <a:pt x="20574" y="10287"/>
                    <a:pt x="20574" y="10287"/>
                    <a:pt x="20574" y="10287"/>
                  </a:cubicBezTo>
                  <a:cubicBezTo>
                    <a:pt x="10287" y="5207"/>
                    <a:pt x="10287" y="5207"/>
                    <a:pt x="10287" y="5207"/>
                  </a:cubicBezTo>
                  <a:cubicBezTo>
                    <a:pt x="10287" y="5207"/>
                    <a:pt x="5207" y="5207"/>
                    <a:pt x="5207" y="10287"/>
                  </a:cubicBezTo>
                  <a:cubicBezTo>
                    <a:pt x="0" y="15494"/>
                    <a:pt x="0" y="15494"/>
                    <a:pt x="0" y="15494"/>
                  </a:cubicBezTo>
                  <a:cubicBezTo>
                    <a:pt x="5207" y="20701"/>
                    <a:pt x="5207" y="20701"/>
                    <a:pt x="5207" y="20701"/>
                  </a:cubicBezTo>
                  <a:cubicBezTo>
                    <a:pt x="123825" y="243205"/>
                    <a:pt x="242443" y="465709"/>
                    <a:pt x="355981" y="688213"/>
                  </a:cubicBezTo>
                  <a:cubicBezTo>
                    <a:pt x="371475" y="719201"/>
                    <a:pt x="371475" y="719201"/>
                    <a:pt x="371475" y="719201"/>
                  </a:cubicBezTo>
                  <a:cubicBezTo>
                    <a:pt x="376682" y="688213"/>
                    <a:pt x="376682" y="688213"/>
                    <a:pt x="376682" y="688213"/>
                  </a:cubicBezTo>
                  <a:cubicBezTo>
                    <a:pt x="402463" y="533019"/>
                    <a:pt x="417957" y="382905"/>
                    <a:pt x="433451" y="232791"/>
                  </a:cubicBezTo>
                  <a:cubicBezTo>
                    <a:pt x="438658" y="232791"/>
                    <a:pt x="438658" y="232791"/>
                    <a:pt x="438658" y="232791"/>
                  </a:cubicBezTo>
                  <a:cubicBezTo>
                    <a:pt x="433451" y="222504"/>
                    <a:pt x="433451" y="217297"/>
                    <a:pt x="428371" y="206883"/>
                  </a:cubicBezTo>
                  <a:cubicBezTo>
                    <a:pt x="423164" y="201676"/>
                    <a:pt x="418084" y="196596"/>
                    <a:pt x="412877" y="196596"/>
                  </a:cubicBezTo>
                  <a:cubicBezTo>
                    <a:pt x="355981" y="165608"/>
                    <a:pt x="304419" y="139700"/>
                    <a:pt x="252730" y="113792"/>
                  </a:cubicBezTo>
                  <a:cubicBezTo>
                    <a:pt x="175387" y="77597"/>
                    <a:pt x="98044" y="41402"/>
                    <a:pt x="25781" y="0"/>
                  </a:cubicBezTo>
                  <a:cubicBezTo>
                    <a:pt x="15494" y="0"/>
                    <a:pt x="15494" y="0"/>
                    <a:pt x="15494" y="0"/>
                  </a:cubicBezTo>
                  <a:cubicBezTo>
                    <a:pt x="10287" y="5207"/>
                    <a:pt x="10287" y="5207"/>
                    <a:pt x="10287" y="5207"/>
                  </a:cubicBezTo>
                  <a:lnTo>
                    <a:pt x="20574" y="10414"/>
                  </a:lnTo>
                  <a:close/>
                </a:path>
              </a:pathLst>
            </a:custGeom>
            <a:solidFill>
              <a:srgbClr val="0E0E0B"/>
            </a:solidFill>
          </p:spPr>
        </p:sp>
      </p:grpSp>
      <p:grpSp>
        <p:nvGrpSpPr>
          <p:cNvPr id="370" name="Group 370"/>
          <p:cNvGrpSpPr/>
          <p:nvPr/>
        </p:nvGrpSpPr>
        <p:grpSpPr>
          <a:xfrm>
            <a:off x="2952180" y="7332660"/>
            <a:ext cx="697140" cy="341820"/>
            <a:chOff x="0" y="0"/>
            <a:chExt cx="929520" cy="455760"/>
          </a:xfrm>
        </p:grpSpPr>
        <p:sp>
          <p:nvSpPr>
            <p:cNvPr id="371" name="Freeform 371"/>
            <p:cNvSpPr/>
            <p:nvPr/>
          </p:nvSpPr>
          <p:spPr>
            <a:xfrm>
              <a:off x="-127" y="0"/>
              <a:ext cx="929640" cy="455676"/>
            </a:xfrm>
            <a:custGeom>
              <a:avLst/>
              <a:gdLst/>
              <a:ahLst/>
              <a:cxnLst/>
              <a:rect l="l" t="t" r="r" b="b"/>
              <a:pathLst>
                <a:path w="929640" h="455676">
                  <a:moveTo>
                    <a:pt x="913765" y="0"/>
                  </a:moveTo>
                  <a:cubicBezTo>
                    <a:pt x="919099" y="31369"/>
                    <a:pt x="924306" y="57658"/>
                    <a:pt x="929640" y="89027"/>
                  </a:cubicBezTo>
                  <a:cubicBezTo>
                    <a:pt x="929640" y="94234"/>
                    <a:pt x="913765" y="104775"/>
                    <a:pt x="903224" y="109982"/>
                  </a:cubicBezTo>
                  <a:cubicBezTo>
                    <a:pt x="734187" y="178054"/>
                    <a:pt x="570484" y="240919"/>
                    <a:pt x="401447" y="303784"/>
                  </a:cubicBezTo>
                  <a:cubicBezTo>
                    <a:pt x="280035" y="350901"/>
                    <a:pt x="158496" y="398018"/>
                    <a:pt x="31750" y="445262"/>
                  </a:cubicBezTo>
                  <a:cubicBezTo>
                    <a:pt x="26416" y="450469"/>
                    <a:pt x="15875" y="450469"/>
                    <a:pt x="0" y="455676"/>
                  </a:cubicBezTo>
                  <a:cubicBezTo>
                    <a:pt x="0" y="413766"/>
                    <a:pt x="0" y="371856"/>
                    <a:pt x="5334" y="335153"/>
                  </a:cubicBezTo>
                  <a:cubicBezTo>
                    <a:pt x="5334" y="324739"/>
                    <a:pt x="26416" y="314198"/>
                    <a:pt x="37084" y="308991"/>
                  </a:cubicBezTo>
                  <a:cubicBezTo>
                    <a:pt x="211328" y="251460"/>
                    <a:pt x="385699" y="188595"/>
                    <a:pt x="559943" y="125730"/>
                  </a:cubicBezTo>
                  <a:cubicBezTo>
                    <a:pt x="665607" y="89027"/>
                    <a:pt x="771144" y="52324"/>
                    <a:pt x="876808" y="15748"/>
                  </a:cubicBezTo>
                  <a:cubicBezTo>
                    <a:pt x="887349" y="10414"/>
                    <a:pt x="898017" y="5207"/>
                    <a:pt x="913765" y="0"/>
                  </a:cubicBezTo>
                  <a:close/>
                </a:path>
              </a:pathLst>
            </a:custGeom>
            <a:solidFill>
              <a:srgbClr val="FFFFFF"/>
            </a:solidFill>
          </p:spPr>
        </p:sp>
      </p:grpSp>
      <p:grpSp>
        <p:nvGrpSpPr>
          <p:cNvPr id="372" name="Group 372"/>
          <p:cNvGrpSpPr/>
          <p:nvPr/>
        </p:nvGrpSpPr>
        <p:grpSpPr>
          <a:xfrm>
            <a:off x="2952180" y="7319700"/>
            <a:ext cx="710100" cy="368280"/>
            <a:chOff x="0" y="0"/>
            <a:chExt cx="946800" cy="491040"/>
          </a:xfrm>
        </p:grpSpPr>
        <p:sp>
          <p:nvSpPr>
            <p:cNvPr id="373" name="Freeform 373"/>
            <p:cNvSpPr/>
            <p:nvPr/>
          </p:nvSpPr>
          <p:spPr>
            <a:xfrm>
              <a:off x="0" y="0"/>
              <a:ext cx="946785" cy="490982"/>
            </a:xfrm>
            <a:custGeom>
              <a:avLst/>
              <a:gdLst/>
              <a:ahLst/>
              <a:cxnLst/>
              <a:rect l="l" t="t" r="r" b="b"/>
              <a:pathLst>
                <a:path w="946785" h="490982">
                  <a:moveTo>
                    <a:pt x="920496" y="10668"/>
                  </a:moveTo>
                  <a:cubicBezTo>
                    <a:pt x="909955" y="16002"/>
                    <a:pt x="909955" y="16002"/>
                    <a:pt x="909955" y="16002"/>
                  </a:cubicBezTo>
                  <a:cubicBezTo>
                    <a:pt x="915162" y="48006"/>
                    <a:pt x="920496" y="74676"/>
                    <a:pt x="925703" y="101346"/>
                  </a:cubicBezTo>
                  <a:cubicBezTo>
                    <a:pt x="936244" y="101346"/>
                    <a:pt x="936244" y="101346"/>
                    <a:pt x="936244" y="101346"/>
                  </a:cubicBezTo>
                  <a:cubicBezTo>
                    <a:pt x="925703" y="101346"/>
                    <a:pt x="925703" y="101346"/>
                    <a:pt x="925703" y="101346"/>
                  </a:cubicBezTo>
                  <a:cubicBezTo>
                    <a:pt x="925703" y="101346"/>
                    <a:pt x="920496" y="101346"/>
                    <a:pt x="915162" y="106680"/>
                  </a:cubicBezTo>
                  <a:cubicBezTo>
                    <a:pt x="915162" y="112014"/>
                    <a:pt x="909955" y="112014"/>
                    <a:pt x="904621" y="112014"/>
                  </a:cubicBezTo>
                  <a:cubicBezTo>
                    <a:pt x="741680" y="181483"/>
                    <a:pt x="573278" y="245491"/>
                    <a:pt x="405003" y="309626"/>
                  </a:cubicBezTo>
                  <a:cubicBezTo>
                    <a:pt x="283972" y="357632"/>
                    <a:pt x="163068" y="405638"/>
                    <a:pt x="42037" y="453771"/>
                  </a:cubicBezTo>
                  <a:cubicBezTo>
                    <a:pt x="31496" y="459105"/>
                    <a:pt x="20955" y="459105"/>
                    <a:pt x="10414" y="464439"/>
                  </a:cubicBezTo>
                  <a:cubicBezTo>
                    <a:pt x="10414" y="475107"/>
                    <a:pt x="10414" y="475107"/>
                    <a:pt x="10414" y="475107"/>
                  </a:cubicBezTo>
                  <a:cubicBezTo>
                    <a:pt x="20955" y="475107"/>
                    <a:pt x="20955" y="475107"/>
                    <a:pt x="20955" y="475107"/>
                  </a:cubicBezTo>
                  <a:cubicBezTo>
                    <a:pt x="20955" y="453771"/>
                    <a:pt x="20955" y="427101"/>
                    <a:pt x="20955" y="405765"/>
                  </a:cubicBezTo>
                  <a:cubicBezTo>
                    <a:pt x="20955" y="389763"/>
                    <a:pt x="20955" y="373761"/>
                    <a:pt x="26162" y="352425"/>
                  </a:cubicBezTo>
                  <a:cubicBezTo>
                    <a:pt x="20955" y="352425"/>
                    <a:pt x="20955" y="352425"/>
                    <a:pt x="20955" y="352425"/>
                  </a:cubicBezTo>
                  <a:cubicBezTo>
                    <a:pt x="26162" y="352425"/>
                    <a:pt x="26162" y="352425"/>
                    <a:pt x="26162" y="352425"/>
                  </a:cubicBezTo>
                  <a:cubicBezTo>
                    <a:pt x="20955" y="352425"/>
                    <a:pt x="20955" y="352425"/>
                    <a:pt x="20955" y="352425"/>
                  </a:cubicBezTo>
                  <a:cubicBezTo>
                    <a:pt x="26162" y="352425"/>
                    <a:pt x="26162" y="352425"/>
                    <a:pt x="26162" y="352425"/>
                  </a:cubicBezTo>
                  <a:cubicBezTo>
                    <a:pt x="26162" y="352425"/>
                    <a:pt x="31369" y="347091"/>
                    <a:pt x="36703" y="347091"/>
                  </a:cubicBezTo>
                  <a:cubicBezTo>
                    <a:pt x="41910" y="341757"/>
                    <a:pt x="47244" y="336423"/>
                    <a:pt x="52451" y="336423"/>
                  </a:cubicBezTo>
                  <a:cubicBezTo>
                    <a:pt x="226060" y="272415"/>
                    <a:pt x="394335" y="213614"/>
                    <a:pt x="567944" y="149606"/>
                  </a:cubicBezTo>
                  <a:cubicBezTo>
                    <a:pt x="673227" y="112141"/>
                    <a:pt x="783717" y="74676"/>
                    <a:pt x="889000" y="37338"/>
                  </a:cubicBezTo>
                  <a:cubicBezTo>
                    <a:pt x="899541" y="32004"/>
                    <a:pt x="910082" y="26670"/>
                    <a:pt x="925830" y="21336"/>
                  </a:cubicBezTo>
                  <a:cubicBezTo>
                    <a:pt x="920623" y="10668"/>
                    <a:pt x="920623" y="10668"/>
                    <a:pt x="920623" y="10668"/>
                  </a:cubicBezTo>
                  <a:cubicBezTo>
                    <a:pt x="910082" y="16002"/>
                    <a:pt x="910082" y="16002"/>
                    <a:pt x="910082" y="16002"/>
                  </a:cubicBezTo>
                  <a:cubicBezTo>
                    <a:pt x="920623" y="10668"/>
                    <a:pt x="920623" y="10668"/>
                    <a:pt x="920623" y="10668"/>
                  </a:cubicBezTo>
                  <a:cubicBezTo>
                    <a:pt x="920623" y="5334"/>
                    <a:pt x="920623" y="5334"/>
                    <a:pt x="920623" y="5334"/>
                  </a:cubicBezTo>
                  <a:cubicBezTo>
                    <a:pt x="904875" y="5334"/>
                    <a:pt x="894334" y="10668"/>
                    <a:pt x="878586" y="16002"/>
                  </a:cubicBezTo>
                  <a:cubicBezTo>
                    <a:pt x="773176" y="53340"/>
                    <a:pt x="668020" y="90678"/>
                    <a:pt x="562864" y="128143"/>
                  </a:cubicBezTo>
                  <a:cubicBezTo>
                    <a:pt x="389255" y="192151"/>
                    <a:pt x="215646" y="256286"/>
                    <a:pt x="42164" y="314960"/>
                  </a:cubicBezTo>
                  <a:cubicBezTo>
                    <a:pt x="36957" y="320294"/>
                    <a:pt x="26416" y="325628"/>
                    <a:pt x="21082" y="330962"/>
                  </a:cubicBezTo>
                  <a:cubicBezTo>
                    <a:pt x="15875" y="330962"/>
                    <a:pt x="10541" y="336296"/>
                    <a:pt x="10541" y="336296"/>
                  </a:cubicBezTo>
                  <a:cubicBezTo>
                    <a:pt x="5334" y="341630"/>
                    <a:pt x="5334" y="346964"/>
                    <a:pt x="5334" y="352298"/>
                  </a:cubicBezTo>
                  <a:cubicBezTo>
                    <a:pt x="0" y="368300"/>
                    <a:pt x="0" y="389636"/>
                    <a:pt x="0" y="405638"/>
                  </a:cubicBezTo>
                  <a:cubicBezTo>
                    <a:pt x="0" y="426974"/>
                    <a:pt x="0" y="453644"/>
                    <a:pt x="0" y="474980"/>
                  </a:cubicBezTo>
                  <a:cubicBezTo>
                    <a:pt x="0" y="490982"/>
                    <a:pt x="0" y="490982"/>
                    <a:pt x="0" y="490982"/>
                  </a:cubicBezTo>
                  <a:cubicBezTo>
                    <a:pt x="15748" y="485648"/>
                    <a:pt x="15748" y="485648"/>
                    <a:pt x="15748" y="485648"/>
                  </a:cubicBezTo>
                  <a:cubicBezTo>
                    <a:pt x="26289" y="480314"/>
                    <a:pt x="36830" y="480314"/>
                    <a:pt x="47371" y="474980"/>
                  </a:cubicBezTo>
                  <a:cubicBezTo>
                    <a:pt x="168402" y="426974"/>
                    <a:pt x="289306" y="378968"/>
                    <a:pt x="415544" y="330835"/>
                  </a:cubicBezTo>
                  <a:cubicBezTo>
                    <a:pt x="578612" y="266827"/>
                    <a:pt x="746887" y="197358"/>
                    <a:pt x="915289" y="133350"/>
                  </a:cubicBezTo>
                  <a:cubicBezTo>
                    <a:pt x="920496" y="133350"/>
                    <a:pt x="925830" y="128016"/>
                    <a:pt x="931037" y="122682"/>
                  </a:cubicBezTo>
                  <a:cubicBezTo>
                    <a:pt x="936244" y="117348"/>
                    <a:pt x="936244" y="117348"/>
                    <a:pt x="941578" y="112014"/>
                  </a:cubicBezTo>
                  <a:cubicBezTo>
                    <a:pt x="941578" y="106680"/>
                    <a:pt x="946785" y="106680"/>
                    <a:pt x="946785" y="101346"/>
                  </a:cubicBezTo>
                  <a:cubicBezTo>
                    <a:pt x="941578" y="69342"/>
                    <a:pt x="936244" y="42672"/>
                    <a:pt x="931037" y="10668"/>
                  </a:cubicBezTo>
                  <a:cubicBezTo>
                    <a:pt x="931037" y="0"/>
                    <a:pt x="931037" y="0"/>
                    <a:pt x="931037" y="0"/>
                  </a:cubicBezTo>
                  <a:cubicBezTo>
                    <a:pt x="920496" y="5334"/>
                    <a:pt x="920496" y="5334"/>
                    <a:pt x="920496" y="5334"/>
                  </a:cubicBezTo>
                  <a:lnTo>
                    <a:pt x="920496" y="10668"/>
                  </a:lnTo>
                  <a:close/>
                </a:path>
              </a:pathLst>
            </a:custGeom>
            <a:solidFill>
              <a:srgbClr val="0E0E0B"/>
            </a:solidFill>
          </p:spPr>
        </p:sp>
      </p:grpSp>
      <p:grpSp>
        <p:nvGrpSpPr>
          <p:cNvPr id="374" name="Group 374"/>
          <p:cNvGrpSpPr/>
          <p:nvPr/>
        </p:nvGrpSpPr>
        <p:grpSpPr>
          <a:xfrm>
            <a:off x="5503680" y="8595180"/>
            <a:ext cx="1104840" cy="525960"/>
            <a:chOff x="0" y="0"/>
            <a:chExt cx="1473120" cy="701280"/>
          </a:xfrm>
        </p:grpSpPr>
        <p:sp>
          <p:nvSpPr>
            <p:cNvPr id="375" name="Freeform 375"/>
            <p:cNvSpPr/>
            <p:nvPr/>
          </p:nvSpPr>
          <p:spPr>
            <a:xfrm>
              <a:off x="0" y="0"/>
              <a:ext cx="1473200" cy="701294"/>
            </a:xfrm>
            <a:custGeom>
              <a:avLst/>
              <a:gdLst/>
              <a:ahLst/>
              <a:cxnLst/>
              <a:rect l="l" t="t" r="r" b="b"/>
              <a:pathLst>
                <a:path w="1473200" h="701294">
                  <a:moveTo>
                    <a:pt x="1467866" y="701294"/>
                  </a:moveTo>
                  <a:cubicBezTo>
                    <a:pt x="1346454" y="648208"/>
                    <a:pt x="1225042" y="594995"/>
                    <a:pt x="1103503" y="541909"/>
                  </a:cubicBezTo>
                  <a:cubicBezTo>
                    <a:pt x="770890" y="403733"/>
                    <a:pt x="443484" y="260350"/>
                    <a:pt x="110871" y="122174"/>
                  </a:cubicBezTo>
                  <a:cubicBezTo>
                    <a:pt x="52832" y="95631"/>
                    <a:pt x="15875" y="63754"/>
                    <a:pt x="0" y="0"/>
                  </a:cubicBezTo>
                  <a:cubicBezTo>
                    <a:pt x="42291" y="21209"/>
                    <a:pt x="84455" y="37211"/>
                    <a:pt x="126746" y="53086"/>
                  </a:cubicBezTo>
                  <a:cubicBezTo>
                    <a:pt x="528066" y="223139"/>
                    <a:pt x="929259" y="393065"/>
                    <a:pt x="1335913" y="563118"/>
                  </a:cubicBezTo>
                  <a:cubicBezTo>
                    <a:pt x="1378204" y="578993"/>
                    <a:pt x="1409827" y="600329"/>
                    <a:pt x="1430909" y="637540"/>
                  </a:cubicBezTo>
                  <a:cubicBezTo>
                    <a:pt x="1446784" y="658749"/>
                    <a:pt x="1457325" y="674751"/>
                    <a:pt x="1473200" y="695960"/>
                  </a:cubicBezTo>
                  <a:lnTo>
                    <a:pt x="1467866" y="701294"/>
                  </a:lnTo>
                  <a:close/>
                </a:path>
              </a:pathLst>
            </a:custGeom>
            <a:solidFill>
              <a:srgbClr val="FFFFFF"/>
            </a:solidFill>
          </p:spPr>
        </p:sp>
      </p:grpSp>
      <p:grpSp>
        <p:nvGrpSpPr>
          <p:cNvPr id="376" name="Group 376"/>
          <p:cNvGrpSpPr/>
          <p:nvPr/>
        </p:nvGrpSpPr>
        <p:grpSpPr>
          <a:xfrm>
            <a:off x="5490180" y="8582220"/>
            <a:ext cx="1131300" cy="552420"/>
            <a:chOff x="0" y="0"/>
            <a:chExt cx="1508400" cy="736560"/>
          </a:xfrm>
        </p:grpSpPr>
        <p:sp>
          <p:nvSpPr>
            <p:cNvPr id="377" name="Freeform 377"/>
            <p:cNvSpPr/>
            <p:nvPr/>
          </p:nvSpPr>
          <p:spPr>
            <a:xfrm>
              <a:off x="0" y="0"/>
              <a:ext cx="1508506" cy="736600"/>
            </a:xfrm>
            <a:custGeom>
              <a:avLst/>
              <a:gdLst/>
              <a:ahLst/>
              <a:cxnLst/>
              <a:rect l="l" t="t" r="r" b="b"/>
              <a:pathLst>
                <a:path w="1508506" h="736600">
                  <a:moveTo>
                    <a:pt x="1492504" y="720598"/>
                  </a:moveTo>
                  <a:cubicBezTo>
                    <a:pt x="1497838" y="709930"/>
                    <a:pt x="1497838" y="709930"/>
                    <a:pt x="1497838" y="709930"/>
                  </a:cubicBezTo>
                  <a:cubicBezTo>
                    <a:pt x="1375664" y="656590"/>
                    <a:pt x="1253490" y="603123"/>
                    <a:pt x="1131316" y="555117"/>
                  </a:cubicBezTo>
                  <a:cubicBezTo>
                    <a:pt x="796671" y="410972"/>
                    <a:pt x="467360" y="266827"/>
                    <a:pt x="132842" y="128143"/>
                  </a:cubicBezTo>
                  <a:cubicBezTo>
                    <a:pt x="106299" y="117475"/>
                    <a:pt x="85090" y="101473"/>
                    <a:pt x="63754" y="85471"/>
                  </a:cubicBezTo>
                  <a:cubicBezTo>
                    <a:pt x="47752" y="64008"/>
                    <a:pt x="37211" y="42672"/>
                    <a:pt x="26543" y="16002"/>
                  </a:cubicBezTo>
                  <a:cubicBezTo>
                    <a:pt x="15875" y="16002"/>
                    <a:pt x="15875" y="16002"/>
                    <a:pt x="15875" y="16002"/>
                  </a:cubicBezTo>
                  <a:cubicBezTo>
                    <a:pt x="15875" y="26670"/>
                    <a:pt x="15875" y="26670"/>
                    <a:pt x="15875" y="26670"/>
                  </a:cubicBezTo>
                  <a:cubicBezTo>
                    <a:pt x="58420" y="48006"/>
                    <a:pt x="95631" y="64008"/>
                    <a:pt x="138049" y="80010"/>
                  </a:cubicBezTo>
                  <a:cubicBezTo>
                    <a:pt x="541655" y="250825"/>
                    <a:pt x="950722" y="421640"/>
                    <a:pt x="1354328" y="592455"/>
                  </a:cubicBezTo>
                  <a:cubicBezTo>
                    <a:pt x="1396873" y="608457"/>
                    <a:pt x="1423416" y="629793"/>
                    <a:pt x="1444625" y="661797"/>
                  </a:cubicBezTo>
                  <a:cubicBezTo>
                    <a:pt x="1460500" y="683133"/>
                    <a:pt x="1476502" y="704469"/>
                    <a:pt x="1487170" y="720471"/>
                  </a:cubicBezTo>
                  <a:cubicBezTo>
                    <a:pt x="1497838" y="715137"/>
                    <a:pt x="1497838" y="715137"/>
                    <a:pt x="1497838" y="715137"/>
                  </a:cubicBezTo>
                  <a:cubicBezTo>
                    <a:pt x="1487170" y="709803"/>
                    <a:pt x="1487170" y="709803"/>
                    <a:pt x="1487170" y="709803"/>
                  </a:cubicBezTo>
                  <a:cubicBezTo>
                    <a:pt x="1487170" y="715137"/>
                    <a:pt x="1487170" y="715137"/>
                    <a:pt x="1487170" y="715137"/>
                  </a:cubicBezTo>
                  <a:cubicBezTo>
                    <a:pt x="1492504" y="720471"/>
                    <a:pt x="1492504" y="720471"/>
                    <a:pt x="1492504" y="720471"/>
                  </a:cubicBezTo>
                  <a:cubicBezTo>
                    <a:pt x="1497838" y="709803"/>
                    <a:pt x="1497838" y="709803"/>
                    <a:pt x="1497838" y="709803"/>
                  </a:cubicBezTo>
                  <a:cubicBezTo>
                    <a:pt x="1492504" y="720471"/>
                    <a:pt x="1492504" y="720471"/>
                    <a:pt x="1492504" y="720471"/>
                  </a:cubicBezTo>
                  <a:cubicBezTo>
                    <a:pt x="1503172" y="725805"/>
                    <a:pt x="1503172" y="725805"/>
                    <a:pt x="1503172" y="725805"/>
                  </a:cubicBezTo>
                  <a:cubicBezTo>
                    <a:pt x="1508506" y="720471"/>
                    <a:pt x="1508506" y="720471"/>
                    <a:pt x="1508506" y="720471"/>
                  </a:cubicBezTo>
                  <a:cubicBezTo>
                    <a:pt x="1508506" y="715137"/>
                    <a:pt x="1508506" y="715137"/>
                    <a:pt x="1508506" y="715137"/>
                  </a:cubicBezTo>
                  <a:cubicBezTo>
                    <a:pt x="1508506" y="709803"/>
                    <a:pt x="1508506" y="709803"/>
                    <a:pt x="1508506" y="709803"/>
                  </a:cubicBezTo>
                  <a:cubicBezTo>
                    <a:pt x="1492631" y="688467"/>
                    <a:pt x="1476629" y="672465"/>
                    <a:pt x="1465961" y="651129"/>
                  </a:cubicBezTo>
                  <a:cubicBezTo>
                    <a:pt x="1439418" y="613791"/>
                    <a:pt x="1407541" y="587121"/>
                    <a:pt x="1364996" y="571119"/>
                  </a:cubicBezTo>
                  <a:cubicBezTo>
                    <a:pt x="956056" y="400304"/>
                    <a:pt x="552323" y="229489"/>
                    <a:pt x="148717" y="58674"/>
                  </a:cubicBezTo>
                  <a:cubicBezTo>
                    <a:pt x="106172" y="42672"/>
                    <a:pt x="63754" y="26670"/>
                    <a:pt x="21209" y="10668"/>
                  </a:cubicBezTo>
                  <a:cubicBezTo>
                    <a:pt x="0" y="0"/>
                    <a:pt x="0" y="0"/>
                    <a:pt x="0" y="0"/>
                  </a:cubicBezTo>
                  <a:cubicBezTo>
                    <a:pt x="5334" y="21336"/>
                    <a:pt x="5334" y="21336"/>
                    <a:pt x="5334" y="21336"/>
                  </a:cubicBezTo>
                  <a:cubicBezTo>
                    <a:pt x="15875" y="53340"/>
                    <a:pt x="31877" y="80010"/>
                    <a:pt x="47752" y="101473"/>
                  </a:cubicBezTo>
                  <a:cubicBezTo>
                    <a:pt x="68961" y="117475"/>
                    <a:pt x="95504" y="133477"/>
                    <a:pt x="122047" y="144145"/>
                  </a:cubicBezTo>
                  <a:cubicBezTo>
                    <a:pt x="456819" y="288163"/>
                    <a:pt x="786130" y="432308"/>
                    <a:pt x="1120648" y="571119"/>
                  </a:cubicBezTo>
                  <a:cubicBezTo>
                    <a:pt x="1242822" y="624459"/>
                    <a:pt x="1364996" y="677926"/>
                    <a:pt x="1492377" y="731266"/>
                  </a:cubicBezTo>
                  <a:cubicBezTo>
                    <a:pt x="1497711" y="736600"/>
                    <a:pt x="1497711" y="736600"/>
                    <a:pt x="1497711" y="736600"/>
                  </a:cubicBezTo>
                  <a:cubicBezTo>
                    <a:pt x="1503045" y="725932"/>
                    <a:pt x="1503045" y="725932"/>
                    <a:pt x="1503045" y="725932"/>
                  </a:cubicBezTo>
                  <a:lnTo>
                    <a:pt x="1492377" y="720598"/>
                  </a:lnTo>
                  <a:close/>
                </a:path>
              </a:pathLst>
            </a:custGeom>
            <a:solidFill>
              <a:srgbClr val="0E0E0B"/>
            </a:solidFill>
          </p:spPr>
        </p:sp>
      </p:grpSp>
      <p:grpSp>
        <p:nvGrpSpPr>
          <p:cNvPr id="378" name="Group 378"/>
          <p:cNvGrpSpPr/>
          <p:nvPr/>
        </p:nvGrpSpPr>
        <p:grpSpPr>
          <a:xfrm>
            <a:off x="6029640" y="8555760"/>
            <a:ext cx="499500" cy="460080"/>
            <a:chOff x="0" y="0"/>
            <a:chExt cx="666000" cy="613440"/>
          </a:xfrm>
        </p:grpSpPr>
        <p:sp>
          <p:nvSpPr>
            <p:cNvPr id="379" name="Freeform 379"/>
            <p:cNvSpPr/>
            <p:nvPr/>
          </p:nvSpPr>
          <p:spPr>
            <a:xfrm>
              <a:off x="0" y="0"/>
              <a:ext cx="666115" cy="613410"/>
            </a:xfrm>
            <a:custGeom>
              <a:avLst/>
              <a:gdLst/>
              <a:ahLst/>
              <a:cxnLst/>
              <a:rect l="l" t="t" r="r" b="b"/>
              <a:pathLst>
                <a:path w="666115" h="613410">
                  <a:moveTo>
                    <a:pt x="5334" y="0"/>
                  </a:moveTo>
                  <a:cubicBezTo>
                    <a:pt x="95885" y="36957"/>
                    <a:pt x="186436" y="74041"/>
                    <a:pt x="277114" y="110998"/>
                  </a:cubicBezTo>
                  <a:cubicBezTo>
                    <a:pt x="287782" y="116332"/>
                    <a:pt x="293116" y="121539"/>
                    <a:pt x="298450" y="126873"/>
                  </a:cubicBezTo>
                  <a:cubicBezTo>
                    <a:pt x="421005" y="285496"/>
                    <a:pt x="543560" y="444119"/>
                    <a:pt x="666115" y="613410"/>
                  </a:cubicBezTo>
                  <a:cubicBezTo>
                    <a:pt x="655447" y="608076"/>
                    <a:pt x="650113" y="608076"/>
                    <a:pt x="639445" y="602869"/>
                  </a:cubicBezTo>
                  <a:cubicBezTo>
                    <a:pt x="548894" y="565912"/>
                    <a:pt x="453009" y="528828"/>
                    <a:pt x="362331" y="486537"/>
                  </a:cubicBezTo>
                  <a:cubicBezTo>
                    <a:pt x="351663" y="481203"/>
                    <a:pt x="335661" y="475996"/>
                    <a:pt x="330327" y="465328"/>
                  </a:cubicBezTo>
                  <a:cubicBezTo>
                    <a:pt x="218440" y="312039"/>
                    <a:pt x="111887" y="158623"/>
                    <a:pt x="0" y="5334"/>
                  </a:cubicBezTo>
                  <a:lnTo>
                    <a:pt x="5334" y="0"/>
                  </a:lnTo>
                  <a:close/>
                </a:path>
              </a:pathLst>
            </a:custGeom>
            <a:solidFill>
              <a:srgbClr val="FFFFFF"/>
            </a:solidFill>
          </p:spPr>
        </p:sp>
      </p:grpSp>
      <p:grpSp>
        <p:nvGrpSpPr>
          <p:cNvPr id="380" name="Group 380"/>
          <p:cNvGrpSpPr/>
          <p:nvPr/>
        </p:nvGrpSpPr>
        <p:grpSpPr>
          <a:xfrm>
            <a:off x="6029640" y="8542800"/>
            <a:ext cx="525960" cy="473580"/>
            <a:chOff x="0" y="0"/>
            <a:chExt cx="701280" cy="631440"/>
          </a:xfrm>
        </p:grpSpPr>
        <p:sp>
          <p:nvSpPr>
            <p:cNvPr id="381" name="Freeform 381"/>
            <p:cNvSpPr/>
            <p:nvPr/>
          </p:nvSpPr>
          <p:spPr>
            <a:xfrm>
              <a:off x="0" y="0"/>
              <a:ext cx="701421" cy="631698"/>
            </a:xfrm>
            <a:custGeom>
              <a:avLst/>
              <a:gdLst/>
              <a:ahLst/>
              <a:cxnLst/>
              <a:rect l="l" t="t" r="r" b="b"/>
              <a:pathLst>
                <a:path w="701421" h="631698">
                  <a:moveTo>
                    <a:pt x="15875" y="15494"/>
                  </a:moveTo>
                  <a:cubicBezTo>
                    <a:pt x="10541" y="25908"/>
                    <a:pt x="10541" y="25908"/>
                    <a:pt x="10541" y="25908"/>
                  </a:cubicBezTo>
                  <a:cubicBezTo>
                    <a:pt x="100203" y="62103"/>
                    <a:pt x="195072" y="98298"/>
                    <a:pt x="284734" y="134620"/>
                  </a:cubicBezTo>
                  <a:cubicBezTo>
                    <a:pt x="284734" y="134620"/>
                    <a:pt x="290068" y="139827"/>
                    <a:pt x="295275" y="145034"/>
                  </a:cubicBezTo>
                  <a:cubicBezTo>
                    <a:pt x="416560" y="300228"/>
                    <a:pt x="537845" y="460629"/>
                    <a:pt x="664337" y="621030"/>
                  </a:cubicBezTo>
                  <a:cubicBezTo>
                    <a:pt x="669671" y="615823"/>
                    <a:pt x="669671" y="615823"/>
                    <a:pt x="669671" y="615823"/>
                  </a:cubicBezTo>
                  <a:cubicBezTo>
                    <a:pt x="675005" y="605409"/>
                    <a:pt x="675005" y="605409"/>
                    <a:pt x="675005" y="605409"/>
                  </a:cubicBezTo>
                  <a:cubicBezTo>
                    <a:pt x="659130" y="600202"/>
                    <a:pt x="653923" y="600202"/>
                    <a:pt x="648589" y="594995"/>
                  </a:cubicBezTo>
                  <a:cubicBezTo>
                    <a:pt x="558927" y="558800"/>
                    <a:pt x="464058" y="522478"/>
                    <a:pt x="374396" y="481076"/>
                  </a:cubicBezTo>
                  <a:cubicBezTo>
                    <a:pt x="358521" y="475869"/>
                    <a:pt x="347980" y="470662"/>
                    <a:pt x="342773" y="465582"/>
                  </a:cubicBezTo>
                  <a:cubicBezTo>
                    <a:pt x="237236" y="315722"/>
                    <a:pt x="126492" y="165608"/>
                    <a:pt x="21082" y="15494"/>
                  </a:cubicBezTo>
                  <a:cubicBezTo>
                    <a:pt x="10541" y="20701"/>
                    <a:pt x="10541" y="20701"/>
                    <a:pt x="10541" y="20701"/>
                  </a:cubicBezTo>
                  <a:cubicBezTo>
                    <a:pt x="21082" y="25908"/>
                    <a:pt x="21082" y="25908"/>
                    <a:pt x="21082" y="25908"/>
                  </a:cubicBezTo>
                  <a:cubicBezTo>
                    <a:pt x="26416" y="20701"/>
                    <a:pt x="26416" y="20701"/>
                    <a:pt x="26416" y="20701"/>
                  </a:cubicBezTo>
                  <a:cubicBezTo>
                    <a:pt x="15875" y="15494"/>
                    <a:pt x="15875" y="15494"/>
                    <a:pt x="15875" y="15494"/>
                  </a:cubicBezTo>
                  <a:cubicBezTo>
                    <a:pt x="10541" y="25908"/>
                    <a:pt x="10541" y="25908"/>
                    <a:pt x="10541" y="25908"/>
                  </a:cubicBezTo>
                  <a:cubicBezTo>
                    <a:pt x="15875" y="15494"/>
                    <a:pt x="15875" y="15494"/>
                    <a:pt x="15875" y="15494"/>
                  </a:cubicBezTo>
                  <a:cubicBezTo>
                    <a:pt x="10541" y="5207"/>
                    <a:pt x="10541" y="5207"/>
                    <a:pt x="10541" y="5207"/>
                  </a:cubicBezTo>
                  <a:cubicBezTo>
                    <a:pt x="5334" y="10414"/>
                    <a:pt x="5334" y="10414"/>
                    <a:pt x="5334" y="10414"/>
                  </a:cubicBezTo>
                  <a:cubicBezTo>
                    <a:pt x="0" y="20701"/>
                    <a:pt x="0" y="20701"/>
                    <a:pt x="0" y="20701"/>
                  </a:cubicBezTo>
                  <a:cubicBezTo>
                    <a:pt x="5334" y="25908"/>
                    <a:pt x="5334" y="25908"/>
                    <a:pt x="5334" y="25908"/>
                  </a:cubicBezTo>
                  <a:cubicBezTo>
                    <a:pt x="110744" y="176022"/>
                    <a:pt x="216281" y="326136"/>
                    <a:pt x="327025" y="476250"/>
                  </a:cubicBezTo>
                  <a:cubicBezTo>
                    <a:pt x="337566" y="486664"/>
                    <a:pt x="353441" y="496951"/>
                    <a:pt x="363982" y="502158"/>
                  </a:cubicBezTo>
                  <a:cubicBezTo>
                    <a:pt x="458851" y="538353"/>
                    <a:pt x="548513" y="579755"/>
                    <a:pt x="643382" y="616077"/>
                  </a:cubicBezTo>
                  <a:cubicBezTo>
                    <a:pt x="648716" y="621284"/>
                    <a:pt x="653923" y="621284"/>
                    <a:pt x="669798" y="626491"/>
                  </a:cubicBezTo>
                  <a:cubicBezTo>
                    <a:pt x="701421" y="631698"/>
                    <a:pt x="701421" y="631698"/>
                    <a:pt x="701421" y="631698"/>
                  </a:cubicBezTo>
                  <a:cubicBezTo>
                    <a:pt x="680339" y="605790"/>
                    <a:pt x="680339" y="605790"/>
                    <a:pt x="680339" y="605790"/>
                  </a:cubicBezTo>
                  <a:cubicBezTo>
                    <a:pt x="553593" y="445135"/>
                    <a:pt x="432308" y="289814"/>
                    <a:pt x="311150" y="134620"/>
                  </a:cubicBezTo>
                  <a:cubicBezTo>
                    <a:pt x="305816" y="129413"/>
                    <a:pt x="300609" y="119126"/>
                    <a:pt x="290068" y="113919"/>
                  </a:cubicBezTo>
                  <a:cubicBezTo>
                    <a:pt x="200406" y="77597"/>
                    <a:pt x="110744" y="41402"/>
                    <a:pt x="21082" y="5207"/>
                  </a:cubicBezTo>
                  <a:cubicBezTo>
                    <a:pt x="15875" y="0"/>
                    <a:pt x="15875" y="0"/>
                    <a:pt x="15875" y="0"/>
                  </a:cubicBezTo>
                  <a:cubicBezTo>
                    <a:pt x="10541" y="5207"/>
                    <a:pt x="10541" y="5207"/>
                    <a:pt x="10541" y="5207"/>
                  </a:cubicBezTo>
                  <a:lnTo>
                    <a:pt x="15875" y="15621"/>
                  </a:lnTo>
                  <a:close/>
                </a:path>
              </a:pathLst>
            </a:custGeom>
            <a:solidFill>
              <a:srgbClr val="0E0E0B"/>
            </a:solidFill>
          </p:spPr>
        </p:sp>
      </p:grpSp>
      <p:grpSp>
        <p:nvGrpSpPr>
          <p:cNvPr id="382" name="Group 382"/>
          <p:cNvGrpSpPr/>
          <p:nvPr/>
        </p:nvGrpSpPr>
        <p:grpSpPr>
          <a:xfrm>
            <a:off x="2360340" y="7806240"/>
            <a:ext cx="539460" cy="210600"/>
            <a:chOff x="0" y="0"/>
            <a:chExt cx="719280" cy="280800"/>
          </a:xfrm>
        </p:grpSpPr>
        <p:sp>
          <p:nvSpPr>
            <p:cNvPr id="383" name="Freeform 383"/>
            <p:cNvSpPr/>
            <p:nvPr/>
          </p:nvSpPr>
          <p:spPr>
            <a:xfrm>
              <a:off x="0" y="0"/>
              <a:ext cx="719201" cy="280797"/>
            </a:xfrm>
            <a:custGeom>
              <a:avLst/>
              <a:gdLst/>
              <a:ahLst/>
              <a:cxnLst/>
              <a:rect l="l" t="t" r="r" b="b"/>
              <a:pathLst>
                <a:path w="719201" h="280797">
                  <a:moveTo>
                    <a:pt x="0" y="66040"/>
                  </a:moveTo>
                  <a:cubicBezTo>
                    <a:pt x="30988" y="21971"/>
                    <a:pt x="62103" y="0"/>
                    <a:pt x="118999" y="0"/>
                  </a:cubicBezTo>
                  <a:cubicBezTo>
                    <a:pt x="310515" y="5461"/>
                    <a:pt x="496824" y="0"/>
                    <a:pt x="688213" y="0"/>
                  </a:cubicBezTo>
                  <a:cubicBezTo>
                    <a:pt x="693420" y="0"/>
                    <a:pt x="703707" y="5461"/>
                    <a:pt x="719201" y="5461"/>
                  </a:cubicBezTo>
                  <a:cubicBezTo>
                    <a:pt x="610616" y="66040"/>
                    <a:pt x="512318" y="115570"/>
                    <a:pt x="414020" y="170688"/>
                  </a:cubicBezTo>
                  <a:cubicBezTo>
                    <a:pt x="351917" y="203708"/>
                    <a:pt x="289814" y="242316"/>
                    <a:pt x="227711" y="275336"/>
                  </a:cubicBezTo>
                  <a:cubicBezTo>
                    <a:pt x="217424" y="275336"/>
                    <a:pt x="201803" y="280797"/>
                    <a:pt x="196723" y="275336"/>
                  </a:cubicBezTo>
                  <a:cubicBezTo>
                    <a:pt x="129413" y="203708"/>
                    <a:pt x="62103" y="137668"/>
                    <a:pt x="0" y="66040"/>
                  </a:cubicBezTo>
                  <a:close/>
                </a:path>
              </a:pathLst>
            </a:custGeom>
            <a:solidFill>
              <a:srgbClr val="FFFFFF"/>
            </a:solidFill>
          </p:spPr>
        </p:sp>
      </p:grpSp>
      <p:grpSp>
        <p:nvGrpSpPr>
          <p:cNvPr id="384" name="Group 384"/>
          <p:cNvGrpSpPr/>
          <p:nvPr/>
        </p:nvGrpSpPr>
        <p:grpSpPr>
          <a:xfrm>
            <a:off x="2347380" y="7806240"/>
            <a:ext cx="591840" cy="210600"/>
            <a:chOff x="0" y="0"/>
            <a:chExt cx="789120" cy="280800"/>
          </a:xfrm>
        </p:grpSpPr>
        <p:sp>
          <p:nvSpPr>
            <p:cNvPr id="385" name="Freeform 385"/>
            <p:cNvSpPr/>
            <p:nvPr/>
          </p:nvSpPr>
          <p:spPr>
            <a:xfrm>
              <a:off x="0" y="0"/>
              <a:ext cx="789178" cy="280797"/>
            </a:xfrm>
            <a:custGeom>
              <a:avLst/>
              <a:gdLst/>
              <a:ahLst/>
              <a:cxnLst/>
              <a:rect l="l" t="t" r="r" b="b"/>
              <a:pathLst>
                <a:path w="789178" h="280797">
                  <a:moveTo>
                    <a:pt x="15875" y="72771"/>
                  </a:moveTo>
                  <a:cubicBezTo>
                    <a:pt x="26416" y="77978"/>
                    <a:pt x="26416" y="77978"/>
                    <a:pt x="26416" y="77978"/>
                  </a:cubicBezTo>
                  <a:cubicBezTo>
                    <a:pt x="36957" y="57150"/>
                    <a:pt x="52959" y="46736"/>
                    <a:pt x="68834" y="36322"/>
                  </a:cubicBezTo>
                  <a:cubicBezTo>
                    <a:pt x="90043" y="25908"/>
                    <a:pt x="105918" y="20701"/>
                    <a:pt x="132334" y="20701"/>
                  </a:cubicBezTo>
                  <a:cubicBezTo>
                    <a:pt x="137668" y="20701"/>
                    <a:pt x="137668" y="20701"/>
                    <a:pt x="137668" y="20701"/>
                  </a:cubicBezTo>
                  <a:cubicBezTo>
                    <a:pt x="227711" y="20701"/>
                    <a:pt x="317754" y="25908"/>
                    <a:pt x="407797" y="25908"/>
                  </a:cubicBezTo>
                  <a:cubicBezTo>
                    <a:pt x="503174" y="25908"/>
                    <a:pt x="603758" y="20701"/>
                    <a:pt x="704342" y="20701"/>
                  </a:cubicBezTo>
                  <a:cubicBezTo>
                    <a:pt x="709676" y="20701"/>
                    <a:pt x="714883" y="20701"/>
                    <a:pt x="720217" y="20701"/>
                  </a:cubicBezTo>
                  <a:cubicBezTo>
                    <a:pt x="725551" y="20701"/>
                    <a:pt x="730758" y="25908"/>
                    <a:pt x="751967" y="25908"/>
                  </a:cubicBezTo>
                  <a:cubicBezTo>
                    <a:pt x="751967" y="15494"/>
                    <a:pt x="751967" y="15494"/>
                    <a:pt x="751967" y="15494"/>
                  </a:cubicBezTo>
                  <a:cubicBezTo>
                    <a:pt x="746760" y="5207"/>
                    <a:pt x="746760" y="5207"/>
                    <a:pt x="746760" y="5207"/>
                  </a:cubicBezTo>
                  <a:cubicBezTo>
                    <a:pt x="635508" y="62357"/>
                    <a:pt x="534924" y="114427"/>
                    <a:pt x="434340" y="161163"/>
                  </a:cubicBezTo>
                  <a:cubicBezTo>
                    <a:pt x="370840" y="197612"/>
                    <a:pt x="307213" y="228727"/>
                    <a:pt x="243713" y="259969"/>
                  </a:cubicBezTo>
                  <a:cubicBezTo>
                    <a:pt x="238379" y="259969"/>
                    <a:pt x="233172" y="259969"/>
                    <a:pt x="227838" y="259969"/>
                  </a:cubicBezTo>
                  <a:cubicBezTo>
                    <a:pt x="227838" y="259969"/>
                    <a:pt x="222504" y="259969"/>
                    <a:pt x="222504" y="259969"/>
                  </a:cubicBezTo>
                  <a:cubicBezTo>
                    <a:pt x="153543" y="197612"/>
                    <a:pt x="90043" y="130048"/>
                    <a:pt x="21209" y="67564"/>
                  </a:cubicBezTo>
                  <a:cubicBezTo>
                    <a:pt x="15875" y="72771"/>
                    <a:pt x="15875" y="72771"/>
                    <a:pt x="15875" y="72771"/>
                  </a:cubicBezTo>
                  <a:cubicBezTo>
                    <a:pt x="26416" y="77978"/>
                    <a:pt x="26416" y="77978"/>
                    <a:pt x="26416" y="77978"/>
                  </a:cubicBezTo>
                  <a:cubicBezTo>
                    <a:pt x="15875" y="72771"/>
                    <a:pt x="15875" y="72771"/>
                    <a:pt x="15875" y="72771"/>
                  </a:cubicBezTo>
                  <a:cubicBezTo>
                    <a:pt x="10541" y="83185"/>
                    <a:pt x="10541" y="83185"/>
                    <a:pt x="10541" y="83185"/>
                  </a:cubicBezTo>
                  <a:cubicBezTo>
                    <a:pt x="74041" y="145542"/>
                    <a:pt x="137668" y="213233"/>
                    <a:pt x="206502" y="275590"/>
                  </a:cubicBezTo>
                  <a:cubicBezTo>
                    <a:pt x="211836" y="280797"/>
                    <a:pt x="211836" y="280797"/>
                    <a:pt x="217043" y="280797"/>
                  </a:cubicBezTo>
                  <a:cubicBezTo>
                    <a:pt x="222250" y="280797"/>
                    <a:pt x="222377" y="280797"/>
                    <a:pt x="227584" y="280797"/>
                  </a:cubicBezTo>
                  <a:cubicBezTo>
                    <a:pt x="238125" y="280797"/>
                    <a:pt x="243459" y="280797"/>
                    <a:pt x="254127" y="275590"/>
                  </a:cubicBezTo>
                  <a:cubicBezTo>
                    <a:pt x="317627" y="244348"/>
                    <a:pt x="381254" y="213233"/>
                    <a:pt x="444754" y="181991"/>
                  </a:cubicBezTo>
                  <a:cubicBezTo>
                    <a:pt x="545338" y="130048"/>
                    <a:pt x="646049" y="77978"/>
                    <a:pt x="757174" y="26035"/>
                  </a:cubicBezTo>
                  <a:cubicBezTo>
                    <a:pt x="789178" y="10414"/>
                    <a:pt x="789178" y="10414"/>
                    <a:pt x="789178" y="10414"/>
                  </a:cubicBezTo>
                  <a:cubicBezTo>
                    <a:pt x="752094" y="5207"/>
                    <a:pt x="752094" y="5207"/>
                    <a:pt x="752094" y="5207"/>
                  </a:cubicBezTo>
                  <a:cubicBezTo>
                    <a:pt x="736219" y="5207"/>
                    <a:pt x="730885" y="0"/>
                    <a:pt x="720217" y="0"/>
                  </a:cubicBezTo>
                  <a:cubicBezTo>
                    <a:pt x="714883" y="0"/>
                    <a:pt x="709676" y="0"/>
                    <a:pt x="704342" y="0"/>
                  </a:cubicBezTo>
                  <a:cubicBezTo>
                    <a:pt x="603758" y="0"/>
                    <a:pt x="503047" y="5207"/>
                    <a:pt x="407797" y="5207"/>
                  </a:cubicBezTo>
                  <a:cubicBezTo>
                    <a:pt x="317754" y="5207"/>
                    <a:pt x="227711" y="0"/>
                    <a:pt x="137668" y="0"/>
                  </a:cubicBezTo>
                  <a:cubicBezTo>
                    <a:pt x="132334" y="0"/>
                    <a:pt x="132334" y="0"/>
                    <a:pt x="132334" y="0"/>
                  </a:cubicBezTo>
                  <a:cubicBezTo>
                    <a:pt x="105918" y="0"/>
                    <a:pt x="79502" y="5207"/>
                    <a:pt x="58293" y="15621"/>
                  </a:cubicBezTo>
                  <a:cubicBezTo>
                    <a:pt x="37084" y="31242"/>
                    <a:pt x="21209" y="46863"/>
                    <a:pt x="5334" y="67564"/>
                  </a:cubicBezTo>
                  <a:cubicBezTo>
                    <a:pt x="0" y="72771"/>
                    <a:pt x="0" y="72771"/>
                    <a:pt x="0" y="72771"/>
                  </a:cubicBezTo>
                  <a:cubicBezTo>
                    <a:pt x="10541" y="83185"/>
                    <a:pt x="10541" y="83185"/>
                    <a:pt x="10541" y="83185"/>
                  </a:cubicBezTo>
                  <a:lnTo>
                    <a:pt x="15875" y="72771"/>
                  </a:lnTo>
                  <a:close/>
                </a:path>
              </a:pathLst>
            </a:custGeom>
            <a:solidFill>
              <a:srgbClr val="0E0E0B"/>
            </a:solidFill>
          </p:spPr>
        </p:sp>
      </p:grpSp>
      <p:grpSp>
        <p:nvGrpSpPr>
          <p:cNvPr id="386" name="Group 386"/>
          <p:cNvGrpSpPr/>
          <p:nvPr/>
        </p:nvGrpSpPr>
        <p:grpSpPr>
          <a:xfrm>
            <a:off x="4885380" y="8345700"/>
            <a:ext cx="434160" cy="315900"/>
            <a:chOff x="0" y="0"/>
            <a:chExt cx="578880" cy="421200"/>
          </a:xfrm>
        </p:grpSpPr>
        <p:sp>
          <p:nvSpPr>
            <p:cNvPr id="387" name="Freeform 387"/>
            <p:cNvSpPr/>
            <p:nvPr/>
          </p:nvSpPr>
          <p:spPr>
            <a:xfrm>
              <a:off x="0" y="0"/>
              <a:ext cx="578866" cy="421259"/>
            </a:xfrm>
            <a:custGeom>
              <a:avLst/>
              <a:gdLst/>
              <a:ahLst/>
              <a:cxnLst/>
              <a:rect l="l" t="t" r="r" b="b"/>
              <a:pathLst>
                <a:path w="578866" h="421259">
                  <a:moveTo>
                    <a:pt x="578866" y="0"/>
                  </a:moveTo>
                  <a:cubicBezTo>
                    <a:pt x="424815" y="142113"/>
                    <a:pt x="281432" y="279019"/>
                    <a:pt x="132715" y="421259"/>
                  </a:cubicBezTo>
                  <a:cubicBezTo>
                    <a:pt x="90297" y="315849"/>
                    <a:pt x="42545" y="210566"/>
                    <a:pt x="0" y="100076"/>
                  </a:cubicBezTo>
                  <a:cubicBezTo>
                    <a:pt x="191135" y="68453"/>
                    <a:pt x="377063" y="36830"/>
                    <a:pt x="578866" y="0"/>
                  </a:cubicBezTo>
                  <a:close/>
                </a:path>
              </a:pathLst>
            </a:custGeom>
            <a:solidFill>
              <a:srgbClr val="FFFFFF"/>
            </a:solidFill>
          </p:spPr>
        </p:sp>
      </p:grpSp>
      <p:grpSp>
        <p:nvGrpSpPr>
          <p:cNvPr id="388" name="Group 388"/>
          <p:cNvGrpSpPr/>
          <p:nvPr/>
        </p:nvGrpSpPr>
        <p:grpSpPr>
          <a:xfrm>
            <a:off x="4872420" y="8332200"/>
            <a:ext cx="473580" cy="341820"/>
            <a:chOff x="0" y="0"/>
            <a:chExt cx="631440" cy="455760"/>
          </a:xfrm>
        </p:grpSpPr>
        <p:sp>
          <p:nvSpPr>
            <p:cNvPr id="389" name="Freeform 389"/>
            <p:cNvSpPr/>
            <p:nvPr/>
          </p:nvSpPr>
          <p:spPr>
            <a:xfrm>
              <a:off x="0" y="0"/>
              <a:ext cx="631444" cy="455549"/>
            </a:xfrm>
            <a:custGeom>
              <a:avLst/>
              <a:gdLst/>
              <a:ahLst/>
              <a:cxnLst/>
              <a:rect l="l" t="t" r="r" b="b"/>
              <a:pathLst>
                <a:path w="631444" h="455549">
                  <a:moveTo>
                    <a:pt x="599313" y="15875"/>
                  </a:moveTo>
                  <a:cubicBezTo>
                    <a:pt x="593979" y="5334"/>
                    <a:pt x="593979" y="5334"/>
                    <a:pt x="593979" y="5334"/>
                  </a:cubicBezTo>
                  <a:cubicBezTo>
                    <a:pt x="438785" y="153670"/>
                    <a:pt x="294259" y="291465"/>
                    <a:pt x="144526" y="434594"/>
                  </a:cubicBezTo>
                  <a:cubicBezTo>
                    <a:pt x="149860" y="439928"/>
                    <a:pt x="149860" y="439928"/>
                    <a:pt x="149860" y="439928"/>
                  </a:cubicBezTo>
                  <a:cubicBezTo>
                    <a:pt x="160528" y="434594"/>
                    <a:pt x="160528" y="434594"/>
                    <a:pt x="160528" y="434594"/>
                  </a:cubicBezTo>
                  <a:cubicBezTo>
                    <a:pt x="117729" y="328549"/>
                    <a:pt x="69596" y="222631"/>
                    <a:pt x="26797" y="116586"/>
                  </a:cubicBezTo>
                  <a:cubicBezTo>
                    <a:pt x="16129" y="116586"/>
                    <a:pt x="16129" y="116586"/>
                    <a:pt x="16129" y="116586"/>
                  </a:cubicBezTo>
                  <a:cubicBezTo>
                    <a:pt x="16129" y="127127"/>
                    <a:pt x="16129" y="127127"/>
                    <a:pt x="16129" y="127127"/>
                  </a:cubicBezTo>
                  <a:cubicBezTo>
                    <a:pt x="208661" y="95377"/>
                    <a:pt x="401320" y="63627"/>
                    <a:pt x="599313" y="26543"/>
                  </a:cubicBezTo>
                  <a:cubicBezTo>
                    <a:pt x="599313" y="16002"/>
                    <a:pt x="599313" y="16002"/>
                    <a:pt x="599313" y="16002"/>
                  </a:cubicBezTo>
                  <a:cubicBezTo>
                    <a:pt x="593979" y="5461"/>
                    <a:pt x="593979" y="5461"/>
                    <a:pt x="593979" y="5461"/>
                  </a:cubicBezTo>
                  <a:cubicBezTo>
                    <a:pt x="599313" y="16002"/>
                    <a:pt x="599313" y="16002"/>
                    <a:pt x="599313" y="16002"/>
                  </a:cubicBezTo>
                  <a:cubicBezTo>
                    <a:pt x="599313" y="5461"/>
                    <a:pt x="599313" y="5461"/>
                    <a:pt x="599313" y="5461"/>
                  </a:cubicBezTo>
                  <a:cubicBezTo>
                    <a:pt x="395986" y="42418"/>
                    <a:pt x="208661" y="74168"/>
                    <a:pt x="10668" y="111252"/>
                  </a:cubicBezTo>
                  <a:cubicBezTo>
                    <a:pt x="0" y="111252"/>
                    <a:pt x="0" y="111252"/>
                    <a:pt x="0" y="111252"/>
                  </a:cubicBezTo>
                  <a:cubicBezTo>
                    <a:pt x="5334" y="121793"/>
                    <a:pt x="5334" y="121793"/>
                    <a:pt x="5334" y="121793"/>
                  </a:cubicBezTo>
                  <a:cubicBezTo>
                    <a:pt x="48133" y="233045"/>
                    <a:pt x="96266" y="333756"/>
                    <a:pt x="139065" y="445008"/>
                  </a:cubicBezTo>
                  <a:cubicBezTo>
                    <a:pt x="149733" y="455549"/>
                    <a:pt x="149733" y="455549"/>
                    <a:pt x="149733" y="455549"/>
                  </a:cubicBezTo>
                  <a:cubicBezTo>
                    <a:pt x="160401" y="445008"/>
                    <a:pt x="160401" y="445008"/>
                    <a:pt x="160401" y="445008"/>
                  </a:cubicBezTo>
                  <a:cubicBezTo>
                    <a:pt x="310388" y="307340"/>
                    <a:pt x="454914" y="169545"/>
                    <a:pt x="604647" y="21209"/>
                  </a:cubicBezTo>
                  <a:cubicBezTo>
                    <a:pt x="631444" y="0"/>
                    <a:pt x="631444" y="0"/>
                    <a:pt x="631444" y="0"/>
                  </a:cubicBezTo>
                  <a:cubicBezTo>
                    <a:pt x="599313" y="5334"/>
                    <a:pt x="599313" y="5334"/>
                    <a:pt x="599313" y="5334"/>
                  </a:cubicBezTo>
                  <a:lnTo>
                    <a:pt x="599313" y="15875"/>
                  </a:lnTo>
                  <a:close/>
                </a:path>
              </a:pathLst>
            </a:custGeom>
            <a:solidFill>
              <a:srgbClr val="0E0E0B"/>
            </a:solidFill>
          </p:spPr>
        </p:sp>
      </p:grpSp>
      <p:grpSp>
        <p:nvGrpSpPr>
          <p:cNvPr id="390" name="Group 390"/>
          <p:cNvGrpSpPr/>
          <p:nvPr/>
        </p:nvGrpSpPr>
        <p:grpSpPr>
          <a:xfrm>
            <a:off x="3136320" y="8306280"/>
            <a:ext cx="341820" cy="289440"/>
            <a:chOff x="0" y="0"/>
            <a:chExt cx="455760" cy="385920"/>
          </a:xfrm>
        </p:grpSpPr>
        <p:sp>
          <p:nvSpPr>
            <p:cNvPr id="391" name="Freeform 391"/>
            <p:cNvSpPr/>
            <p:nvPr/>
          </p:nvSpPr>
          <p:spPr>
            <a:xfrm>
              <a:off x="0" y="0"/>
              <a:ext cx="455549" cy="385953"/>
            </a:xfrm>
            <a:custGeom>
              <a:avLst/>
              <a:gdLst/>
              <a:ahLst/>
              <a:cxnLst/>
              <a:rect l="l" t="t" r="r" b="b"/>
              <a:pathLst>
                <a:path w="455549" h="385953">
                  <a:moveTo>
                    <a:pt x="204343" y="385953"/>
                  </a:moveTo>
                  <a:cubicBezTo>
                    <a:pt x="172847" y="271145"/>
                    <a:pt x="104775" y="182499"/>
                    <a:pt x="0" y="119888"/>
                  </a:cubicBezTo>
                  <a:cubicBezTo>
                    <a:pt x="68072" y="78232"/>
                    <a:pt x="130937" y="41783"/>
                    <a:pt x="193802" y="5207"/>
                  </a:cubicBezTo>
                  <a:cubicBezTo>
                    <a:pt x="204216" y="0"/>
                    <a:pt x="214757" y="5207"/>
                    <a:pt x="225171" y="10414"/>
                  </a:cubicBezTo>
                  <a:cubicBezTo>
                    <a:pt x="293243" y="41656"/>
                    <a:pt x="356108" y="73025"/>
                    <a:pt x="424180" y="109474"/>
                  </a:cubicBezTo>
                  <a:cubicBezTo>
                    <a:pt x="445135" y="119888"/>
                    <a:pt x="455549" y="145923"/>
                    <a:pt x="434594" y="166878"/>
                  </a:cubicBezTo>
                  <a:cubicBezTo>
                    <a:pt x="361315" y="239903"/>
                    <a:pt x="282702" y="312928"/>
                    <a:pt x="204089" y="385953"/>
                  </a:cubicBezTo>
                  <a:close/>
                </a:path>
              </a:pathLst>
            </a:custGeom>
            <a:solidFill>
              <a:srgbClr val="FFFFFF"/>
            </a:solidFill>
          </p:spPr>
        </p:sp>
      </p:grpSp>
      <p:grpSp>
        <p:nvGrpSpPr>
          <p:cNvPr id="392" name="Group 392"/>
          <p:cNvGrpSpPr/>
          <p:nvPr/>
        </p:nvGrpSpPr>
        <p:grpSpPr>
          <a:xfrm>
            <a:off x="3109860" y="8306280"/>
            <a:ext cx="368280" cy="302400"/>
            <a:chOff x="0" y="0"/>
            <a:chExt cx="491040" cy="403200"/>
          </a:xfrm>
        </p:grpSpPr>
        <p:sp>
          <p:nvSpPr>
            <p:cNvPr id="393" name="Freeform 393"/>
            <p:cNvSpPr/>
            <p:nvPr/>
          </p:nvSpPr>
          <p:spPr>
            <a:xfrm>
              <a:off x="0" y="0"/>
              <a:ext cx="490982" cy="403225"/>
            </a:xfrm>
            <a:custGeom>
              <a:avLst/>
              <a:gdLst/>
              <a:ahLst/>
              <a:cxnLst/>
              <a:rect l="l" t="t" r="r" b="b"/>
              <a:pathLst>
                <a:path w="490982" h="403225">
                  <a:moveTo>
                    <a:pt x="232029" y="382778"/>
                  </a:moveTo>
                  <a:cubicBezTo>
                    <a:pt x="242824" y="382778"/>
                    <a:pt x="242824" y="382778"/>
                    <a:pt x="242824" y="382778"/>
                  </a:cubicBezTo>
                  <a:cubicBezTo>
                    <a:pt x="210439" y="265430"/>
                    <a:pt x="140335" y="173482"/>
                    <a:pt x="26924" y="112268"/>
                  </a:cubicBezTo>
                  <a:cubicBezTo>
                    <a:pt x="21590" y="122428"/>
                    <a:pt x="21590" y="122428"/>
                    <a:pt x="21590" y="122428"/>
                  </a:cubicBezTo>
                  <a:cubicBezTo>
                    <a:pt x="26924" y="127508"/>
                    <a:pt x="26924" y="127508"/>
                    <a:pt x="26924" y="127508"/>
                  </a:cubicBezTo>
                  <a:cubicBezTo>
                    <a:pt x="97155" y="91821"/>
                    <a:pt x="161925" y="56134"/>
                    <a:pt x="226695" y="20447"/>
                  </a:cubicBezTo>
                  <a:cubicBezTo>
                    <a:pt x="226695" y="15367"/>
                    <a:pt x="226695" y="15367"/>
                    <a:pt x="226695" y="15367"/>
                  </a:cubicBezTo>
                  <a:cubicBezTo>
                    <a:pt x="226695" y="20447"/>
                    <a:pt x="226695" y="20447"/>
                    <a:pt x="226695" y="20447"/>
                  </a:cubicBezTo>
                  <a:cubicBezTo>
                    <a:pt x="226695" y="15367"/>
                    <a:pt x="226695" y="15367"/>
                    <a:pt x="226695" y="15367"/>
                  </a:cubicBezTo>
                  <a:cubicBezTo>
                    <a:pt x="226695" y="20447"/>
                    <a:pt x="226695" y="20447"/>
                    <a:pt x="226695" y="20447"/>
                  </a:cubicBezTo>
                  <a:cubicBezTo>
                    <a:pt x="232029" y="20447"/>
                    <a:pt x="232029" y="20447"/>
                    <a:pt x="232029" y="20447"/>
                  </a:cubicBezTo>
                  <a:cubicBezTo>
                    <a:pt x="232029" y="20447"/>
                    <a:pt x="242824" y="20447"/>
                    <a:pt x="248158" y="25527"/>
                  </a:cubicBezTo>
                  <a:cubicBezTo>
                    <a:pt x="318262" y="56134"/>
                    <a:pt x="383032" y="86741"/>
                    <a:pt x="453263" y="117348"/>
                  </a:cubicBezTo>
                  <a:cubicBezTo>
                    <a:pt x="464058" y="122428"/>
                    <a:pt x="469392" y="132715"/>
                    <a:pt x="469392" y="142875"/>
                  </a:cubicBezTo>
                  <a:cubicBezTo>
                    <a:pt x="469392" y="147955"/>
                    <a:pt x="469392" y="153035"/>
                    <a:pt x="464058" y="158242"/>
                  </a:cubicBezTo>
                  <a:cubicBezTo>
                    <a:pt x="383159" y="229743"/>
                    <a:pt x="307594" y="301117"/>
                    <a:pt x="221234" y="377698"/>
                  </a:cubicBezTo>
                  <a:cubicBezTo>
                    <a:pt x="232029" y="382778"/>
                    <a:pt x="232029" y="382778"/>
                    <a:pt x="232029" y="382778"/>
                  </a:cubicBezTo>
                  <a:cubicBezTo>
                    <a:pt x="242824" y="382778"/>
                    <a:pt x="242824" y="382778"/>
                    <a:pt x="242824" y="382778"/>
                  </a:cubicBezTo>
                  <a:cubicBezTo>
                    <a:pt x="232029" y="382778"/>
                    <a:pt x="232029" y="382778"/>
                    <a:pt x="232029" y="382778"/>
                  </a:cubicBezTo>
                  <a:cubicBezTo>
                    <a:pt x="237363" y="392938"/>
                    <a:pt x="237363" y="392938"/>
                    <a:pt x="237363" y="392938"/>
                  </a:cubicBezTo>
                  <a:cubicBezTo>
                    <a:pt x="318262" y="316357"/>
                    <a:pt x="399288" y="244983"/>
                    <a:pt x="480187" y="173482"/>
                  </a:cubicBezTo>
                  <a:cubicBezTo>
                    <a:pt x="485521" y="163322"/>
                    <a:pt x="490982" y="153035"/>
                    <a:pt x="490982" y="142875"/>
                  </a:cubicBezTo>
                  <a:cubicBezTo>
                    <a:pt x="490982" y="127508"/>
                    <a:pt x="480187" y="112268"/>
                    <a:pt x="464058" y="102108"/>
                  </a:cubicBezTo>
                  <a:cubicBezTo>
                    <a:pt x="393954" y="66294"/>
                    <a:pt x="323723" y="35687"/>
                    <a:pt x="258953" y="5080"/>
                  </a:cubicBezTo>
                  <a:cubicBezTo>
                    <a:pt x="248158" y="0"/>
                    <a:pt x="242824" y="0"/>
                    <a:pt x="232029" y="0"/>
                  </a:cubicBezTo>
                  <a:cubicBezTo>
                    <a:pt x="226695" y="0"/>
                    <a:pt x="221234" y="0"/>
                    <a:pt x="221234" y="0"/>
                  </a:cubicBezTo>
                  <a:cubicBezTo>
                    <a:pt x="151130" y="35687"/>
                    <a:pt x="86360" y="71501"/>
                    <a:pt x="16129" y="112268"/>
                  </a:cubicBezTo>
                  <a:cubicBezTo>
                    <a:pt x="0" y="122428"/>
                    <a:pt x="0" y="122428"/>
                    <a:pt x="0" y="122428"/>
                  </a:cubicBezTo>
                  <a:cubicBezTo>
                    <a:pt x="16129" y="127508"/>
                    <a:pt x="16129" y="127508"/>
                    <a:pt x="16129" y="127508"/>
                  </a:cubicBezTo>
                  <a:cubicBezTo>
                    <a:pt x="124079" y="188722"/>
                    <a:pt x="188849" y="275463"/>
                    <a:pt x="221234" y="387858"/>
                  </a:cubicBezTo>
                  <a:cubicBezTo>
                    <a:pt x="226568" y="403225"/>
                    <a:pt x="226568" y="403225"/>
                    <a:pt x="226568" y="403225"/>
                  </a:cubicBezTo>
                  <a:cubicBezTo>
                    <a:pt x="237363" y="393065"/>
                    <a:pt x="237363" y="393065"/>
                    <a:pt x="237363" y="393065"/>
                  </a:cubicBezTo>
                  <a:lnTo>
                    <a:pt x="232029" y="382905"/>
                  </a:lnTo>
                  <a:close/>
                </a:path>
              </a:pathLst>
            </a:custGeom>
            <a:solidFill>
              <a:srgbClr val="0E0E0B"/>
            </a:solidFill>
          </p:spPr>
        </p:sp>
      </p:grpSp>
      <p:grpSp>
        <p:nvGrpSpPr>
          <p:cNvPr id="394" name="Group 394"/>
          <p:cNvGrpSpPr/>
          <p:nvPr/>
        </p:nvGrpSpPr>
        <p:grpSpPr>
          <a:xfrm>
            <a:off x="3241620" y="8450460"/>
            <a:ext cx="250020" cy="368280"/>
            <a:chOff x="0" y="0"/>
            <a:chExt cx="333360" cy="491040"/>
          </a:xfrm>
        </p:grpSpPr>
        <p:sp>
          <p:nvSpPr>
            <p:cNvPr id="395" name="Freeform 395"/>
            <p:cNvSpPr/>
            <p:nvPr/>
          </p:nvSpPr>
          <p:spPr>
            <a:xfrm>
              <a:off x="-127" y="0"/>
              <a:ext cx="333502" cy="490982"/>
            </a:xfrm>
            <a:custGeom>
              <a:avLst/>
              <a:gdLst/>
              <a:ahLst/>
              <a:cxnLst/>
              <a:rect l="l" t="t" r="r" b="b"/>
              <a:pathLst>
                <a:path w="333502" h="490982">
                  <a:moveTo>
                    <a:pt x="301752" y="0"/>
                  </a:moveTo>
                  <a:cubicBezTo>
                    <a:pt x="312293" y="104521"/>
                    <a:pt x="317627" y="203708"/>
                    <a:pt x="328168" y="303022"/>
                  </a:cubicBezTo>
                  <a:cubicBezTo>
                    <a:pt x="333502" y="329184"/>
                    <a:pt x="328168" y="339598"/>
                    <a:pt x="306959" y="350012"/>
                  </a:cubicBezTo>
                  <a:cubicBezTo>
                    <a:pt x="211709" y="391795"/>
                    <a:pt x="121793" y="433578"/>
                    <a:pt x="31750" y="480568"/>
                  </a:cubicBezTo>
                  <a:cubicBezTo>
                    <a:pt x="26416" y="480568"/>
                    <a:pt x="15875" y="485775"/>
                    <a:pt x="0" y="490982"/>
                  </a:cubicBezTo>
                  <a:cubicBezTo>
                    <a:pt x="47752" y="407416"/>
                    <a:pt x="63627" y="323850"/>
                    <a:pt x="58293" y="235077"/>
                  </a:cubicBezTo>
                  <a:cubicBezTo>
                    <a:pt x="58293" y="229870"/>
                    <a:pt x="63627" y="219456"/>
                    <a:pt x="68834" y="214122"/>
                  </a:cubicBezTo>
                  <a:cubicBezTo>
                    <a:pt x="143002" y="141097"/>
                    <a:pt x="217043" y="73152"/>
                    <a:pt x="291211" y="5207"/>
                  </a:cubicBezTo>
                  <a:cubicBezTo>
                    <a:pt x="291211" y="0"/>
                    <a:pt x="296545" y="5207"/>
                    <a:pt x="301752" y="0"/>
                  </a:cubicBezTo>
                  <a:close/>
                </a:path>
              </a:pathLst>
            </a:custGeom>
            <a:solidFill>
              <a:srgbClr val="FFFFFF"/>
            </a:solidFill>
          </p:spPr>
        </p:sp>
      </p:grpSp>
      <p:grpSp>
        <p:nvGrpSpPr>
          <p:cNvPr id="396" name="Group 396"/>
          <p:cNvGrpSpPr/>
          <p:nvPr/>
        </p:nvGrpSpPr>
        <p:grpSpPr>
          <a:xfrm>
            <a:off x="3228120" y="8437500"/>
            <a:ext cx="275940" cy="394740"/>
            <a:chOff x="0" y="0"/>
            <a:chExt cx="367920" cy="526320"/>
          </a:xfrm>
        </p:grpSpPr>
        <p:sp>
          <p:nvSpPr>
            <p:cNvPr id="397" name="Freeform 397"/>
            <p:cNvSpPr/>
            <p:nvPr/>
          </p:nvSpPr>
          <p:spPr>
            <a:xfrm>
              <a:off x="0" y="0"/>
              <a:ext cx="367919" cy="526288"/>
            </a:xfrm>
            <a:custGeom>
              <a:avLst/>
              <a:gdLst/>
              <a:ahLst/>
              <a:cxnLst/>
              <a:rect l="l" t="t" r="r" b="b"/>
              <a:pathLst>
                <a:path w="367919" h="526288">
                  <a:moveTo>
                    <a:pt x="325247" y="10541"/>
                  </a:moveTo>
                  <a:cubicBezTo>
                    <a:pt x="314579" y="15748"/>
                    <a:pt x="314579" y="15748"/>
                    <a:pt x="314579" y="15748"/>
                  </a:cubicBezTo>
                  <a:cubicBezTo>
                    <a:pt x="325247" y="115697"/>
                    <a:pt x="330581" y="215773"/>
                    <a:pt x="341249" y="315722"/>
                  </a:cubicBezTo>
                  <a:cubicBezTo>
                    <a:pt x="341249" y="320929"/>
                    <a:pt x="341249" y="320929"/>
                    <a:pt x="341249" y="326263"/>
                  </a:cubicBezTo>
                  <a:cubicBezTo>
                    <a:pt x="341249" y="331597"/>
                    <a:pt x="341249" y="336804"/>
                    <a:pt x="341249" y="342011"/>
                  </a:cubicBezTo>
                  <a:cubicBezTo>
                    <a:pt x="335915" y="342011"/>
                    <a:pt x="330581" y="347218"/>
                    <a:pt x="325247" y="352552"/>
                  </a:cubicBezTo>
                  <a:cubicBezTo>
                    <a:pt x="229235" y="394716"/>
                    <a:pt x="138684" y="442087"/>
                    <a:pt x="48006" y="484124"/>
                  </a:cubicBezTo>
                  <a:cubicBezTo>
                    <a:pt x="42672" y="489331"/>
                    <a:pt x="37338" y="489331"/>
                    <a:pt x="21336" y="494665"/>
                  </a:cubicBezTo>
                  <a:cubicBezTo>
                    <a:pt x="21336" y="505206"/>
                    <a:pt x="21336" y="505206"/>
                    <a:pt x="21336" y="505206"/>
                  </a:cubicBezTo>
                  <a:cubicBezTo>
                    <a:pt x="32004" y="510413"/>
                    <a:pt x="32004" y="510413"/>
                    <a:pt x="32004" y="510413"/>
                  </a:cubicBezTo>
                  <a:cubicBezTo>
                    <a:pt x="74676" y="436753"/>
                    <a:pt x="90678" y="368300"/>
                    <a:pt x="90678" y="289306"/>
                  </a:cubicBezTo>
                  <a:cubicBezTo>
                    <a:pt x="90678" y="278765"/>
                    <a:pt x="90678" y="263017"/>
                    <a:pt x="90678" y="247142"/>
                  </a:cubicBezTo>
                  <a:cubicBezTo>
                    <a:pt x="90678" y="247142"/>
                    <a:pt x="90678" y="241935"/>
                    <a:pt x="90678" y="241935"/>
                  </a:cubicBezTo>
                  <a:cubicBezTo>
                    <a:pt x="90678" y="236728"/>
                    <a:pt x="96012" y="236728"/>
                    <a:pt x="96012" y="231394"/>
                  </a:cubicBezTo>
                  <a:cubicBezTo>
                    <a:pt x="170688" y="163195"/>
                    <a:pt x="245237" y="94742"/>
                    <a:pt x="319913" y="21082"/>
                  </a:cubicBezTo>
                  <a:cubicBezTo>
                    <a:pt x="314579" y="15875"/>
                    <a:pt x="314579" y="15875"/>
                    <a:pt x="314579" y="15875"/>
                  </a:cubicBezTo>
                  <a:cubicBezTo>
                    <a:pt x="319913" y="26416"/>
                    <a:pt x="319913" y="26416"/>
                    <a:pt x="319913" y="26416"/>
                  </a:cubicBezTo>
                  <a:cubicBezTo>
                    <a:pt x="319913" y="21209"/>
                    <a:pt x="319913" y="21209"/>
                    <a:pt x="319913" y="21209"/>
                  </a:cubicBezTo>
                  <a:cubicBezTo>
                    <a:pt x="314579" y="16002"/>
                    <a:pt x="314579" y="16002"/>
                    <a:pt x="314579" y="16002"/>
                  </a:cubicBezTo>
                  <a:cubicBezTo>
                    <a:pt x="319913" y="26543"/>
                    <a:pt x="319913" y="26543"/>
                    <a:pt x="319913" y="26543"/>
                  </a:cubicBezTo>
                  <a:cubicBezTo>
                    <a:pt x="319913" y="21336"/>
                    <a:pt x="319913" y="21336"/>
                    <a:pt x="319913" y="21336"/>
                  </a:cubicBezTo>
                  <a:cubicBezTo>
                    <a:pt x="319913" y="26543"/>
                    <a:pt x="319913" y="26543"/>
                    <a:pt x="319913" y="26543"/>
                  </a:cubicBezTo>
                  <a:cubicBezTo>
                    <a:pt x="319913" y="21336"/>
                    <a:pt x="319913" y="21336"/>
                    <a:pt x="319913" y="21336"/>
                  </a:cubicBezTo>
                  <a:cubicBezTo>
                    <a:pt x="319913" y="26543"/>
                    <a:pt x="319913" y="26543"/>
                    <a:pt x="319913" y="26543"/>
                  </a:cubicBezTo>
                  <a:cubicBezTo>
                    <a:pt x="319913" y="26543"/>
                    <a:pt x="319913" y="21336"/>
                    <a:pt x="325247" y="21336"/>
                  </a:cubicBezTo>
                  <a:cubicBezTo>
                    <a:pt x="325247" y="10795"/>
                    <a:pt x="325247" y="10795"/>
                    <a:pt x="325247" y="10795"/>
                  </a:cubicBezTo>
                  <a:cubicBezTo>
                    <a:pt x="314579" y="16002"/>
                    <a:pt x="314579" y="16002"/>
                    <a:pt x="314579" y="16002"/>
                  </a:cubicBezTo>
                  <a:cubicBezTo>
                    <a:pt x="325247" y="10795"/>
                    <a:pt x="325247" y="10795"/>
                    <a:pt x="325247" y="10795"/>
                  </a:cubicBezTo>
                  <a:cubicBezTo>
                    <a:pt x="319913" y="0"/>
                    <a:pt x="319913" y="0"/>
                    <a:pt x="319913" y="0"/>
                  </a:cubicBezTo>
                  <a:cubicBezTo>
                    <a:pt x="319913" y="0"/>
                    <a:pt x="319913" y="5207"/>
                    <a:pt x="314579" y="5207"/>
                  </a:cubicBezTo>
                  <a:cubicBezTo>
                    <a:pt x="309245" y="5207"/>
                    <a:pt x="309245" y="5207"/>
                    <a:pt x="309245" y="5207"/>
                  </a:cubicBezTo>
                  <a:cubicBezTo>
                    <a:pt x="229235" y="78994"/>
                    <a:pt x="154686" y="147320"/>
                    <a:pt x="80010" y="215773"/>
                  </a:cubicBezTo>
                  <a:cubicBezTo>
                    <a:pt x="74676" y="220980"/>
                    <a:pt x="74676" y="226314"/>
                    <a:pt x="69342" y="231521"/>
                  </a:cubicBezTo>
                  <a:cubicBezTo>
                    <a:pt x="69342" y="236728"/>
                    <a:pt x="69342" y="242062"/>
                    <a:pt x="69342" y="247269"/>
                  </a:cubicBezTo>
                  <a:cubicBezTo>
                    <a:pt x="69342" y="252476"/>
                    <a:pt x="69342" y="252476"/>
                    <a:pt x="69342" y="252476"/>
                  </a:cubicBezTo>
                  <a:cubicBezTo>
                    <a:pt x="69342" y="263017"/>
                    <a:pt x="69342" y="278765"/>
                    <a:pt x="69342" y="289306"/>
                  </a:cubicBezTo>
                  <a:cubicBezTo>
                    <a:pt x="69342" y="362966"/>
                    <a:pt x="53340" y="431419"/>
                    <a:pt x="16002" y="499872"/>
                  </a:cubicBezTo>
                  <a:cubicBezTo>
                    <a:pt x="0" y="526288"/>
                    <a:pt x="0" y="526288"/>
                    <a:pt x="0" y="526288"/>
                  </a:cubicBezTo>
                  <a:cubicBezTo>
                    <a:pt x="26670" y="515747"/>
                    <a:pt x="26670" y="515747"/>
                    <a:pt x="26670" y="515747"/>
                  </a:cubicBezTo>
                  <a:cubicBezTo>
                    <a:pt x="42672" y="510540"/>
                    <a:pt x="48006" y="505206"/>
                    <a:pt x="58674" y="505206"/>
                  </a:cubicBezTo>
                  <a:cubicBezTo>
                    <a:pt x="149352" y="457835"/>
                    <a:pt x="240030" y="415671"/>
                    <a:pt x="335915" y="368300"/>
                  </a:cubicBezTo>
                  <a:cubicBezTo>
                    <a:pt x="341249" y="363093"/>
                    <a:pt x="351917" y="357759"/>
                    <a:pt x="357251" y="352552"/>
                  </a:cubicBezTo>
                  <a:cubicBezTo>
                    <a:pt x="362585" y="347345"/>
                    <a:pt x="367919" y="336804"/>
                    <a:pt x="362585" y="326263"/>
                  </a:cubicBezTo>
                  <a:cubicBezTo>
                    <a:pt x="362585" y="321056"/>
                    <a:pt x="362585" y="321056"/>
                    <a:pt x="362585" y="315722"/>
                  </a:cubicBezTo>
                  <a:cubicBezTo>
                    <a:pt x="351917" y="215773"/>
                    <a:pt x="346583" y="115697"/>
                    <a:pt x="335915" y="10414"/>
                  </a:cubicBezTo>
                  <a:cubicBezTo>
                    <a:pt x="330581" y="0"/>
                    <a:pt x="330581" y="0"/>
                    <a:pt x="330581" y="0"/>
                  </a:cubicBezTo>
                  <a:cubicBezTo>
                    <a:pt x="319913" y="0"/>
                    <a:pt x="319913" y="0"/>
                    <a:pt x="319913" y="0"/>
                  </a:cubicBezTo>
                  <a:lnTo>
                    <a:pt x="325247" y="10541"/>
                  </a:lnTo>
                  <a:close/>
                </a:path>
              </a:pathLst>
            </a:custGeom>
            <a:solidFill>
              <a:srgbClr val="0E0E0B"/>
            </a:solidFill>
          </p:spPr>
        </p:sp>
      </p:grpSp>
      <p:grpSp>
        <p:nvGrpSpPr>
          <p:cNvPr id="398" name="Group 398"/>
          <p:cNvGrpSpPr/>
          <p:nvPr/>
        </p:nvGrpSpPr>
        <p:grpSpPr>
          <a:xfrm>
            <a:off x="3780540" y="8003340"/>
            <a:ext cx="236520" cy="460080"/>
            <a:chOff x="0" y="0"/>
            <a:chExt cx="315360" cy="613440"/>
          </a:xfrm>
        </p:grpSpPr>
        <p:sp>
          <p:nvSpPr>
            <p:cNvPr id="399" name="Freeform 399"/>
            <p:cNvSpPr/>
            <p:nvPr/>
          </p:nvSpPr>
          <p:spPr>
            <a:xfrm>
              <a:off x="0" y="0"/>
              <a:ext cx="315341" cy="613410"/>
            </a:xfrm>
            <a:custGeom>
              <a:avLst/>
              <a:gdLst/>
              <a:ahLst/>
              <a:cxnLst/>
              <a:rect l="l" t="t" r="r" b="b"/>
              <a:pathLst>
                <a:path w="315341" h="613410">
                  <a:moveTo>
                    <a:pt x="36195" y="0"/>
                  </a:moveTo>
                  <a:cubicBezTo>
                    <a:pt x="30988" y="0"/>
                    <a:pt x="30988" y="0"/>
                    <a:pt x="30988" y="0"/>
                  </a:cubicBezTo>
                  <a:cubicBezTo>
                    <a:pt x="41275" y="15875"/>
                    <a:pt x="46482" y="31750"/>
                    <a:pt x="51689" y="42291"/>
                  </a:cubicBezTo>
                  <a:cubicBezTo>
                    <a:pt x="139573" y="142748"/>
                    <a:pt x="227457" y="248539"/>
                    <a:pt x="315341" y="354330"/>
                  </a:cubicBezTo>
                  <a:cubicBezTo>
                    <a:pt x="248158" y="438912"/>
                    <a:pt x="175768" y="518287"/>
                    <a:pt x="103378" y="613410"/>
                  </a:cubicBezTo>
                  <a:cubicBezTo>
                    <a:pt x="93091" y="565785"/>
                    <a:pt x="87884" y="523494"/>
                    <a:pt x="82677" y="486537"/>
                  </a:cubicBezTo>
                  <a:cubicBezTo>
                    <a:pt x="61976" y="348996"/>
                    <a:pt x="41402" y="211582"/>
                    <a:pt x="20701" y="74041"/>
                  </a:cubicBezTo>
                  <a:cubicBezTo>
                    <a:pt x="15494" y="52832"/>
                    <a:pt x="10287" y="36957"/>
                    <a:pt x="0" y="10541"/>
                  </a:cubicBezTo>
                  <a:cubicBezTo>
                    <a:pt x="10287" y="10541"/>
                    <a:pt x="20701" y="5334"/>
                    <a:pt x="36195" y="0"/>
                  </a:cubicBezTo>
                  <a:close/>
                </a:path>
              </a:pathLst>
            </a:custGeom>
            <a:solidFill>
              <a:srgbClr val="FFFFFF"/>
            </a:solidFill>
          </p:spPr>
        </p:sp>
      </p:grpSp>
      <p:grpSp>
        <p:nvGrpSpPr>
          <p:cNvPr id="400" name="Group 400"/>
          <p:cNvGrpSpPr/>
          <p:nvPr/>
        </p:nvGrpSpPr>
        <p:grpSpPr>
          <a:xfrm>
            <a:off x="3767580" y="7963920"/>
            <a:ext cx="262980" cy="513000"/>
            <a:chOff x="0" y="0"/>
            <a:chExt cx="350640" cy="684000"/>
          </a:xfrm>
        </p:grpSpPr>
        <p:sp>
          <p:nvSpPr>
            <p:cNvPr id="401" name="Freeform 401"/>
            <p:cNvSpPr/>
            <p:nvPr/>
          </p:nvSpPr>
          <p:spPr>
            <a:xfrm>
              <a:off x="0" y="0"/>
              <a:ext cx="350647" cy="684022"/>
            </a:xfrm>
            <a:custGeom>
              <a:avLst/>
              <a:gdLst/>
              <a:ahLst/>
              <a:cxnLst/>
              <a:rect l="l" t="t" r="r" b="b"/>
              <a:pathLst>
                <a:path w="350647" h="684022">
                  <a:moveTo>
                    <a:pt x="52324" y="62230"/>
                  </a:moveTo>
                  <a:cubicBezTo>
                    <a:pt x="57531" y="57023"/>
                    <a:pt x="57531" y="57023"/>
                    <a:pt x="57531" y="57023"/>
                  </a:cubicBezTo>
                  <a:cubicBezTo>
                    <a:pt x="5207" y="0"/>
                    <a:pt x="5207" y="0"/>
                    <a:pt x="5207" y="0"/>
                  </a:cubicBezTo>
                  <a:cubicBezTo>
                    <a:pt x="41910" y="67310"/>
                    <a:pt x="41910" y="67310"/>
                    <a:pt x="41910" y="67310"/>
                  </a:cubicBezTo>
                  <a:cubicBezTo>
                    <a:pt x="47117" y="77724"/>
                    <a:pt x="52324" y="93218"/>
                    <a:pt x="62865" y="108712"/>
                  </a:cubicBezTo>
                  <a:cubicBezTo>
                    <a:pt x="151892" y="212344"/>
                    <a:pt x="240792" y="310769"/>
                    <a:pt x="329819" y="414401"/>
                  </a:cubicBezTo>
                  <a:cubicBezTo>
                    <a:pt x="335026" y="409194"/>
                    <a:pt x="335026" y="409194"/>
                    <a:pt x="335026" y="409194"/>
                  </a:cubicBezTo>
                  <a:cubicBezTo>
                    <a:pt x="329819" y="398780"/>
                    <a:pt x="329819" y="398780"/>
                    <a:pt x="329819" y="398780"/>
                  </a:cubicBezTo>
                  <a:cubicBezTo>
                    <a:pt x="256540" y="481711"/>
                    <a:pt x="188468" y="564642"/>
                    <a:pt x="109982" y="652653"/>
                  </a:cubicBezTo>
                  <a:cubicBezTo>
                    <a:pt x="120396" y="663067"/>
                    <a:pt x="120396" y="663067"/>
                    <a:pt x="120396" y="663067"/>
                  </a:cubicBezTo>
                  <a:cubicBezTo>
                    <a:pt x="130810" y="657860"/>
                    <a:pt x="130810" y="657860"/>
                    <a:pt x="130810" y="657860"/>
                  </a:cubicBezTo>
                  <a:cubicBezTo>
                    <a:pt x="120396" y="611251"/>
                    <a:pt x="115062" y="574929"/>
                    <a:pt x="109855" y="533527"/>
                  </a:cubicBezTo>
                  <a:cubicBezTo>
                    <a:pt x="89027" y="399034"/>
                    <a:pt x="68072" y="264287"/>
                    <a:pt x="47117" y="129540"/>
                  </a:cubicBezTo>
                  <a:cubicBezTo>
                    <a:pt x="41910" y="108839"/>
                    <a:pt x="31369" y="93218"/>
                    <a:pt x="26162" y="67310"/>
                  </a:cubicBezTo>
                  <a:cubicBezTo>
                    <a:pt x="15748" y="72517"/>
                    <a:pt x="15748" y="72517"/>
                    <a:pt x="15748" y="72517"/>
                  </a:cubicBezTo>
                  <a:cubicBezTo>
                    <a:pt x="15748" y="82931"/>
                    <a:pt x="15748" y="82931"/>
                    <a:pt x="15748" y="82931"/>
                  </a:cubicBezTo>
                  <a:cubicBezTo>
                    <a:pt x="26162" y="77724"/>
                    <a:pt x="41910" y="77724"/>
                    <a:pt x="52324" y="72517"/>
                  </a:cubicBezTo>
                  <a:cubicBezTo>
                    <a:pt x="68072" y="67310"/>
                    <a:pt x="68072" y="67310"/>
                    <a:pt x="68072" y="67310"/>
                  </a:cubicBezTo>
                  <a:cubicBezTo>
                    <a:pt x="57658" y="56896"/>
                    <a:pt x="57658" y="56896"/>
                    <a:pt x="57658" y="56896"/>
                  </a:cubicBezTo>
                  <a:cubicBezTo>
                    <a:pt x="52451" y="62103"/>
                    <a:pt x="52451" y="62103"/>
                    <a:pt x="52451" y="62103"/>
                  </a:cubicBezTo>
                  <a:cubicBezTo>
                    <a:pt x="47244" y="51689"/>
                    <a:pt x="47244" y="51689"/>
                    <a:pt x="47244" y="51689"/>
                  </a:cubicBezTo>
                  <a:cubicBezTo>
                    <a:pt x="36830" y="56896"/>
                    <a:pt x="21082" y="62103"/>
                    <a:pt x="10668" y="62103"/>
                  </a:cubicBezTo>
                  <a:cubicBezTo>
                    <a:pt x="0" y="67310"/>
                    <a:pt x="0" y="67310"/>
                    <a:pt x="0" y="67310"/>
                  </a:cubicBezTo>
                  <a:cubicBezTo>
                    <a:pt x="5207" y="77724"/>
                    <a:pt x="5207" y="77724"/>
                    <a:pt x="5207" y="77724"/>
                  </a:cubicBezTo>
                  <a:cubicBezTo>
                    <a:pt x="15621" y="103632"/>
                    <a:pt x="26162" y="119126"/>
                    <a:pt x="26162" y="134747"/>
                  </a:cubicBezTo>
                  <a:cubicBezTo>
                    <a:pt x="47117" y="269494"/>
                    <a:pt x="68072" y="404241"/>
                    <a:pt x="88900" y="538988"/>
                  </a:cubicBezTo>
                  <a:cubicBezTo>
                    <a:pt x="94107" y="580390"/>
                    <a:pt x="99314" y="616712"/>
                    <a:pt x="109855" y="663321"/>
                  </a:cubicBezTo>
                  <a:cubicBezTo>
                    <a:pt x="115062" y="684022"/>
                    <a:pt x="115062" y="684022"/>
                    <a:pt x="115062" y="684022"/>
                  </a:cubicBezTo>
                  <a:cubicBezTo>
                    <a:pt x="125476" y="668528"/>
                    <a:pt x="125476" y="668528"/>
                    <a:pt x="125476" y="668528"/>
                  </a:cubicBezTo>
                  <a:cubicBezTo>
                    <a:pt x="204089" y="580390"/>
                    <a:pt x="272161" y="497459"/>
                    <a:pt x="345440" y="414528"/>
                  </a:cubicBezTo>
                  <a:cubicBezTo>
                    <a:pt x="350647" y="409321"/>
                    <a:pt x="350647" y="409321"/>
                    <a:pt x="350647" y="409321"/>
                  </a:cubicBezTo>
                  <a:cubicBezTo>
                    <a:pt x="345440" y="398907"/>
                    <a:pt x="345440" y="398907"/>
                    <a:pt x="345440" y="398907"/>
                  </a:cubicBezTo>
                  <a:cubicBezTo>
                    <a:pt x="256413" y="295402"/>
                    <a:pt x="167513" y="196850"/>
                    <a:pt x="78486" y="93218"/>
                  </a:cubicBezTo>
                  <a:cubicBezTo>
                    <a:pt x="73279" y="88011"/>
                    <a:pt x="68072" y="72517"/>
                    <a:pt x="57531" y="56896"/>
                  </a:cubicBezTo>
                  <a:cubicBezTo>
                    <a:pt x="47117" y="62103"/>
                    <a:pt x="47117" y="62103"/>
                    <a:pt x="47117" y="62103"/>
                  </a:cubicBezTo>
                  <a:cubicBezTo>
                    <a:pt x="41910" y="67310"/>
                    <a:pt x="41910" y="67310"/>
                    <a:pt x="41910" y="67310"/>
                  </a:cubicBezTo>
                  <a:cubicBezTo>
                    <a:pt x="41910" y="72517"/>
                    <a:pt x="41910" y="72517"/>
                    <a:pt x="41910" y="72517"/>
                  </a:cubicBezTo>
                  <a:cubicBezTo>
                    <a:pt x="52324" y="62103"/>
                    <a:pt x="52324" y="62103"/>
                    <a:pt x="52324" y="62103"/>
                  </a:cubicBezTo>
                  <a:cubicBezTo>
                    <a:pt x="47117" y="51689"/>
                    <a:pt x="47117" y="51689"/>
                    <a:pt x="47117" y="51689"/>
                  </a:cubicBezTo>
                  <a:lnTo>
                    <a:pt x="52324" y="62103"/>
                  </a:lnTo>
                  <a:close/>
                </a:path>
              </a:pathLst>
            </a:custGeom>
            <a:solidFill>
              <a:srgbClr val="0E0E0B"/>
            </a:solidFill>
          </p:spPr>
        </p:sp>
      </p:grpSp>
      <p:grpSp>
        <p:nvGrpSpPr>
          <p:cNvPr id="402" name="Group 402"/>
          <p:cNvGrpSpPr/>
          <p:nvPr/>
        </p:nvGrpSpPr>
        <p:grpSpPr>
          <a:xfrm>
            <a:off x="2412720" y="7700940"/>
            <a:ext cx="513000" cy="91800"/>
            <a:chOff x="0" y="0"/>
            <a:chExt cx="684000" cy="122400"/>
          </a:xfrm>
        </p:grpSpPr>
        <p:sp>
          <p:nvSpPr>
            <p:cNvPr id="403" name="Freeform 403"/>
            <p:cNvSpPr/>
            <p:nvPr/>
          </p:nvSpPr>
          <p:spPr>
            <a:xfrm>
              <a:off x="0" y="0"/>
              <a:ext cx="684022" cy="122428"/>
            </a:xfrm>
            <a:custGeom>
              <a:avLst/>
              <a:gdLst/>
              <a:ahLst/>
              <a:cxnLst/>
              <a:rect l="l" t="t" r="r" b="b"/>
              <a:pathLst>
                <a:path w="684022" h="122428">
                  <a:moveTo>
                    <a:pt x="684022" y="5080"/>
                  </a:moveTo>
                  <a:cubicBezTo>
                    <a:pt x="684022" y="40767"/>
                    <a:pt x="684022" y="81534"/>
                    <a:pt x="684022" y="122428"/>
                  </a:cubicBezTo>
                  <a:cubicBezTo>
                    <a:pt x="457835" y="122428"/>
                    <a:pt x="231648" y="122428"/>
                    <a:pt x="0" y="122428"/>
                  </a:cubicBezTo>
                  <a:cubicBezTo>
                    <a:pt x="43053" y="81661"/>
                    <a:pt x="80772" y="45847"/>
                    <a:pt x="123825" y="5080"/>
                  </a:cubicBezTo>
                  <a:cubicBezTo>
                    <a:pt x="123825" y="0"/>
                    <a:pt x="134620" y="0"/>
                    <a:pt x="145415" y="0"/>
                  </a:cubicBezTo>
                  <a:cubicBezTo>
                    <a:pt x="317754" y="0"/>
                    <a:pt x="495554" y="0"/>
                    <a:pt x="673227" y="0"/>
                  </a:cubicBezTo>
                  <a:cubicBezTo>
                    <a:pt x="673227" y="0"/>
                    <a:pt x="678561" y="0"/>
                    <a:pt x="684022" y="5080"/>
                  </a:cubicBezTo>
                  <a:close/>
                </a:path>
              </a:pathLst>
            </a:custGeom>
            <a:solidFill>
              <a:srgbClr val="FFFFFF"/>
            </a:solidFill>
          </p:spPr>
        </p:sp>
      </p:grpSp>
      <p:grpSp>
        <p:nvGrpSpPr>
          <p:cNvPr id="404" name="Group 404"/>
          <p:cNvGrpSpPr/>
          <p:nvPr/>
        </p:nvGrpSpPr>
        <p:grpSpPr>
          <a:xfrm>
            <a:off x="2399760" y="7687980"/>
            <a:ext cx="525960" cy="118260"/>
            <a:chOff x="0" y="0"/>
            <a:chExt cx="701280" cy="157680"/>
          </a:xfrm>
        </p:grpSpPr>
        <p:sp>
          <p:nvSpPr>
            <p:cNvPr id="405" name="Freeform 405"/>
            <p:cNvSpPr/>
            <p:nvPr/>
          </p:nvSpPr>
          <p:spPr>
            <a:xfrm>
              <a:off x="0" y="-127"/>
              <a:ext cx="701167" cy="157861"/>
            </a:xfrm>
            <a:custGeom>
              <a:avLst/>
              <a:gdLst/>
              <a:ahLst/>
              <a:cxnLst/>
              <a:rect l="l" t="t" r="r" b="b"/>
              <a:pathLst>
                <a:path w="701167" h="157861">
                  <a:moveTo>
                    <a:pt x="690753" y="17018"/>
                  </a:moveTo>
                  <a:cubicBezTo>
                    <a:pt x="680339" y="17018"/>
                    <a:pt x="680339" y="17018"/>
                    <a:pt x="680339" y="17018"/>
                  </a:cubicBezTo>
                  <a:cubicBezTo>
                    <a:pt x="680339" y="56388"/>
                    <a:pt x="680339" y="101473"/>
                    <a:pt x="680339" y="146558"/>
                  </a:cubicBezTo>
                  <a:cubicBezTo>
                    <a:pt x="690753" y="146558"/>
                    <a:pt x="690753" y="146558"/>
                    <a:pt x="690753" y="146558"/>
                  </a:cubicBezTo>
                  <a:cubicBezTo>
                    <a:pt x="690753" y="135255"/>
                    <a:pt x="690753" y="135255"/>
                    <a:pt x="690753" y="135255"/>
                  </a:cubicBezTo>
                  <a:cubicBezTo>
                    <a:pt x="470916" y="135255"/>
                    <a:pt x="251206" y="135255"/>
                    <a:pt x="26162" y="135255"/>
                  </a:cubicBezTo>
                  <a:cubicBezTo>
                    <a:pt x="26162" y="146558"/>
                    <a:pt x="26162" y="146558"/>
                    <a:pt x="26162" y="146558"/>
                  </a:cubicBezTo>
                  <a:cubicBezTo>
                    <a:pt x="31369" y="152146"/>
                    <a:pt x="31369" y="152146"/>
                    <a:pt x="31369" y="152146"/>
                  </a:cubicBezTo>
                  <a:cubicBezTo>
                    <a:pt x="73279" y="107061"/>
                    <a:pt x="109855" y="67691"/>
                    <a:pt x="151765" y="28194"/>
                  </a:cubicBezTo>
                  <a:cubicBezTo>
                    <a:pt x="151765" y="28194"/>
                    <a:pt x="151765" y="22606"/>
                    <a:pt x="156972" y="22606"/>
                  </a:cubicBezTo>
                  <a:cubicBezTo>
                    <a:pt x="156972" y="22606"/>
                    <a:pt x="162179" y="22606"/>
                    <a:pt x="167386" y="22606"/>
                  </a:cubicBezTo>
                  <a:cubicBezTo>
                    <a:pt x="203962" y="22606"/>
                    <a:pt x="245872" y="22606"/>
                    <a:pt x="287782" y="22606"/>
                  </a:cubicBezTo>
                  <a:cubicBezTo>
                    <a:pt x="418592" y="22606"/>
                    <a:pt x="549402" y="22606"/>
                    <a:pt x="680339" y="22606"/>
                  </a:cubicBezTo>
                  <a:cubicBezTo>
                    <a:pt x="680339" y="22606"/>
                    <a:pt x="685546" y="22606"/>
                    <a:pt x="690753" y="28194"/>
                  </a:cubicBezTo>
                  <a:cubicBezTo>
                    <a:pt x="690753" y="16891"/>
                    <a:pt x="690753" y="16891"/>
                    <a:pt x="690753" y="16891"/>
                  </a:cubicBezTo>
                  <a:cubicBezTo>
                    <a:pt x="680339" y="16891"/>
                    <a:pt x="680339" y="16891"/>
                    <a:pt x="680339" y="16891"/>
                  </a:cubicBezTo>
                  <a:cubicBezTo>
                    <a:pt x="690753" y="16891"/>
                    <a:pt x="690753" y="16891"/>
                    <a:pt x="690753" y="16891"/>
                  </a:cubicBezTo>
                  <a:cubicBezTo>
                    <a:pt x="695960" y="5588"/>
                    <a:pt x="695960" y="5588"/>
                    <a:pt x="695960" y="5588"/>
                  </a:cubicBezTo>
                  <a:cubicBezTo>
                    <a:pt x="690753" y="5588"/>
                    <a:pt x="690753" y="0"/>
                    <a:pt x="685546" y="0"/>
                  </a:cubicBezTo>
                  <a:cubicBezTo>
                    <a:pt x="685546" y="0"/>
                    <a:pt x="680339" y="0"/>
                    <a:pt x="680339" y="0"/>
                  </a:cubicBezTo>
                  <a:cubicBezTo>
                    <a:pt x="549529" y="0"/>
                    <a:pt x="418719" y="0"/>
                    <a:pt x="287782" y="0"/>
                  </a:cubicBezTo>
                  <a:cubicBezTo>
                    <a:pt x="245872" y="0"/>
                    <a:pt x="204089" y="0"/>
                    <a:pt x="167386" y="0"/>
                  </a:cubicBezTo>
                  <a:cubicBezTo>
                    <a:pt x="162179" y="0"/>
                    <a:pt x="156972" y="0"/>
                    <a:pt x="151638" y="0"/>
                  </a:cubicBezTo>
                  <a:cubicBezTo>
                    <a:pt x="146431" y="5588"/>
                    <a:pt x="141224" y="5588"/>
                    <a:pt x="135890" y="11303"/>
                  </a:cubicBezTo>
                  <a:cubicBezTo>
                    <a:pt x="99314" y="50673"/>
                    <a:pt x="57404" y="95758"/>
                    <a:pt x="15494" y="140843"/>
                  </a:cubicBezTo>
                  <a:cubicBezTo>
                    <a:pt x="0" y="157861"/>
                    <a:pt x="0" y="157861"/>
                    <a:pt x="0" y="157861"/>
                  </a:cubicBezTo>
                  <a:cubicBezTo>
                    <a:pt x="26162" y="157861"/>
                    <a:pt x="26162" y="157861"/>
                    <a:pt x="26162" y="157861"/>
                  </a:cubicBezTo>
                  <a:cubicBezTo>
                    <a:pt x="251206" y="157861"/>
                    <a:pt x="471043" y="157861"/>
                    <a:pt x="690753" y="157861"/>
                  </a:cubicBezTo>
                  <a:cubicBezTo>
                    <a:pt x="701167" y="157861"/>
                    <a:pt x="701167" y="157861"/>
                    <a:pt x="701167" y="157861"/>
                  </a:cubicBezTo>
                  <a:cubicBezTo>
                    <a:pt x="701167" y="146558"/>
                    <a:pt x="701167" y="146558"/>
                    <a:pt x="701167" y="146558"/>
                  </a:cubicBezTo>
                  <a:cubicBezTo>
                    <a:pt x="701167" y="101473"/>
                    <a:pt x="701167" y="56515"/>
                    <a:pt x="701167" y="17018"/>
                  </a:cubicBezTo>
                  <a:cubicBezTo>
                    <a:pt x="701167" y="5715"/>
                    <a:pt x="701167" y="5715"/>
                    <a:pt x="701167" y="5715"/>
                  </a:cubicBezTo>
                  <a:cubicBezTo>
                    <a:pt x="695960" y="5715"/>
                    <a:pt x="695960" y="5715"/>
                    <a:pt x="695960" y="5715"/>
                  </a:cubicBezTo>
                  <a:lnTo>
                    <a:pt x="690753" y="17018"/>
                  </a:lnTo>
                  <a:close/>
                </a:path>
              </a:pathLst>
            </a:custGeom>
            <a:solidFill>
              <a:srgbClr val="0E0E0B"/>
            </a:solidFill>
          </p:spPr>
        </p:sp>
      </p:grpSp>
      <p:grpSp>
        <p:nvGrpSpPr>
          <p:cNvPr id="406" name="Group 406"/>
          <p:cNvGrpSpPr/>
          <p:nvPr/>
        </p:nvGrpSpPr>
        <p:grpSpPr>
          <a:xfrm>
            <a:off x="2965140" y="8516340"/>
            <a:ext cx="171180" cy="289440"/>
            <a:chOff x="0" y="0"/>
            <a:chExt cx="228240" cy="385920"/>
          </a:xfrm>
        </p:grpSpPr>
        <p:sp>
          <p:nvSpPr>
            <p:cNvPr id="407" name="Freeform 407"/>
            <p:cNvSpPr/>
            <p:nvPr/>
          </p:nvSpPr>
          <p:spPr>
            <a:xfrm>
              <a:off x="0" y="0"/>
              <a:ext cx="228346" cy="385953"/>
            </a:xfrm>
            <a:custGeom>
              <a:avLst/>
              <a:gdLst/>
              <a:ahLst/>
              <a:cxnLst/>
              <a:rect l="l" t="t" r="r" b="b"/>
              <a:pathLst>
                <a:path w="228346" h="385953">
                  <a:moveTo>
                    <a:pt x="0" y="385953"/>
                  </a:moveTo>
                  <a:cubicBezTo>
                    <a:pt x="0" y="257302"/>
                    <a:pt x="0" y="133731"/>
                    <a:pt x="0" y="0"/>
                  </a:cubicBezTo>
                  <a:cubicBezTo>
                    <a:pt x="31115" y="0"/>
                    <a:pt x="67437" y="0"/>
                    <a:pt x="103759" y="0"/>
                  </a:cubicBezTo>
                  <a:cubicBezTo>
                    <a:pt x="108966" y="0"/>
                    <a:pt x="119253" y="10287"/>
                    <a:pt x="124460" y="15494"/>
                  </a:cubicBezTo>
                  <a:cubicBezTo>
                    <a:pt x="155575" y="41275"/>
                    <a:pt x="181483" y="72136"/>
                    <a:pt x="207518" y="97790"/>
                  </a:cubicBezTo>
                  <a:cubicBezTo>
                    <a:pt x="217932" y="108077"/>
                    <a:pt x="217932" y="118364"/>
                    <a:pt x="223139" y="128651"/>
                  </a:cubicBezTo>
                  <a:cubicBezTo>
                    <a:pt x="223139" y="133858"/>
                    <a:pt x="223139" y="133858"/>
                    <a:pt x="223139" y="138938"/>
                  </a:cubicBezTo>
                  <a:cubicBezTo>
                    <a:pt x="228346" y="277876"/>
                    <a:pt x="228346" y="277876"/>
                    <a:pt x="119380" y="375666"/>
                  </a:cubicBezTo>
                  <a:cubicBezTo>
                    <a:pt x="114173" y="380873"/>
                    <a:pt x="108966" y="385953"/>
                    <a:pt x="98679" y="385953"/>
                  </a:cubicBezTo>
                  <a:cubicBezTo>
                    <a:pt x="67564" y="385953"/>
                    <a:pt x="36449" y="385953"/>
                    <a:pt x="127" y="385953"/>
                  </a:cubicBezTo>
                  <a:close/>
                </a:path>
              </a:pathLst>
            </a:custGeom>
            <a:solidFill>
              <a:srgbClr val="FFFFFF"/>
            </a:solidFill>
          </p:spPr>
        </p:sp>
      </p:grpSp>
      <p:grpSp>
        <p:nvGrpSpPr>
          <p:cNvPr id="408" name="Group 408"/>
          <p:cNvGrpSpPr/>
          <p:nvPr/>
        </p:nvGrpSpPr>
        <p:grpSpPr>
          <a:xfrm>
            <a:off x="2952180" y="8503380"/>
            <a:ext cx="184140" cy="315900"/>
            <a:chOff x="0" y="0"/>
            <a:chExt cx="245520" cy="421200"/>
          </a:xfrm>
        </p:grpSpPr>
        <p:sp>
          <p:nvSpPr>
            <p:cNvPr id="409" name="Freeform 409"/>
            <p:cNvSpPr/>
            <p:nvPr/>
          </p:nvSpPr>
          <p:spPr>
            <a:xfrm>
              <a:off x="0" y="0"/>
              <a:ext cx="245237" cy="421386"/>
            </a:xfrm>
            <a:custGeom>
              <a:avLst/>
              <a:gdLst/>
              <a:ahLst/>
              <a:cxnLst/>
              <a:rect l="l" t="t" r="r" b="b"/>
              <a:pathLst>
                <a:path w="245237" h="421386">
                  <a:moveTo>
                    <a:pt x="10414" y="410591"/>
                  </a:moveTo>
                  <a:cubicBezTo>
                    <a:pt x="20828" y="410591"/>
                    <a:pt x="20828" y="410591"/>
                    <a:pt x="20828" y="410591"/>
                  </a:cubicBezTo>
                  <a:cubicBezTo>
                    <a:pt x="20828" y="277241"/>
                    <a:pt x="20828" y="149352"/>
                    <a:pt x="20828" y="10668"/>
                  </a:cubicBezTo>
                  <a:cubicBezTo>
                    <a:pt x="10414" y="10668"/>
                    <a:pt x="10414" y="10668"/>
                    <a:pt x="10414" y="10668"/>
                  </a:cubicBezTo>
                  <a:cubicBezTo>
                    <a:pt x="10414" y="21336"/>
                    <a:pt x="10414" y="21336"/>
                    <a:pt x="10414" y="21336"/>
                  </a:cubicBezTo>
                  <a:cubicBezTo>
                    <a:pt x="26035" y="21336"/>
                    <a:pt x="46990" y="21336"/>
                    <a:pt x="62611" y="21336"/>
                  </a:cubicBezTo>
                  <a:cubicBezTo>
                    <a:pt x="83566" y="21336"/>
                    <a:pt x="99187" y="21336"/>
                    <a:pt x="114808" y="21336"/>
                  </a:cubicBezTo>
                  <a:cubicBezTo>
                    <a:pt x="114808" y="21336"/>
                    <a:pt x="114808" y="26670"/>
                    <a:pt x="120015" y="26670"/>
                  </a:cubicBezTo>
                  <a:cubicBezTo>
                    <a:pt x="120015" y="26670"/>
                    <a:pt x="125222" y="32004"/>
                    <a:pt x="130429" y="32004"/>
                  </a:cubicBezTo>
                  <a:cubicBezTo>
                    <a:pt x="156591" y="64008"/>
                    <a:pt x="187833" y="90678"/>
                    <a:pt x="213995" y="122682"/>
                  </a:cubicBezTo>
                  <a:cubicBezTo>
                    <a:pt x="213995" y="122682"/>
                    <a:pt x="219202" y="128016"/>
                    <a:pt x="219202" y="133350"/>
                  </a:cubicBezTo>
                  <a:cubicBezTo>
                    <a:pt x="219202" y="138684"/>
                    <a:pt x="224409" y="144018"/>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9616" y="149352"/>
                    <a:pt x="229616" y="149352"/>
                    <a:pt x="229616" y="149352"/>
                  </a:cubicBezTo>
                  <a:cubicBezTo>
                    <a:pt x="224409" y="149352"/>
                    <a:pt x="224409" y="149352"/>
                    <a:pt x="224409" y="149352"/>
                  </a:cubicBezTo>
                  <a:cubicBezTo>
                    <a:pt x="224409" y="149352"/>
                    <a:pt x="224409" y="149352"/>
                    <a:pt x="224409" y="154686"/>
                  </a:cubicBezTo>
                  <a:cubicBezTo>
                    <a:pt x="234823" y="154686"/>
                    <a:pt x="234823" y="154686"/>
                    <a:pt x="234823" y="154686"/>
                  </a:cubicBezTo>
                  <a:cubicBezTo>
                    <a:pt x="224409" y="154686"/>
                    <a:pt x="224409" y="154686"/>
                    <a:pt x="224409" y="154686"/>
                  </a:cubicBezTo>
                  <a:cubicBezTo>
                    <a:pt x="224409" y="170688"/>
                    <a:pt x="224409" y="186690"/>
                    <a:pt x="224409" y="202692"/>
                  </a:cubicBezTo>
                  <a:cubicBezTo>
                    <a:pt x="224409" y="229362"/>
                    <a:pt x="224409" y="245364"/>
                    <a:pt x="224409" y="261366"/>
                  </a:cubicBezTo>
                  <a:cubicBezTo>
                    <a:pt x="219202" y="282702"/>
                    <a:pt x="213995" y="298704"/>
                    <a:pt x="198247" y="320040"/>
                  </a:cubicBezTo>
                  <a:cubicBezTo>
                    <a:pt x="182626" y="336042"/>
                    <a:pt x="156464" y="357378"/>
                    <a:pt x="125095" y="394716"/>
                  </a:cubicBezTo>
                  <a:cubicBezTo>
                    <a:pt x="119888" y="394716"/>
                    <a:pt x="114681" y="400050"/>
                    <a:pt x="109474" y="400050"/>
                  </a:cubicBezTo>
                  <a:cubicBezTo>
                    <a:pt x="93853" y="400050"/>
                    <a:pt x="78105" y="400050"/>
                    <a:pt x="62484" y="400050"/>
                  </a:cubicBezTo>
                  <a:cubicBezTo>
                    <a:pt x="46863" y="400050"/>
                    <a:pt x="25908" y="400050"/>
                    <a:pt x="10287" y="400050"/>
                  </a:cubicBezTo>
                  <a:cubicBezTo>
                    <a:pt x="10287" y="410718"/>
                    <a:pt x="10287" y="410718"/>
                    <a:pt x="10287" y="410718"/>
                  </a:cubicBezTo>
                  <a:cubicBezTo>
                    <a:pt x="20701" y="410718"/>
                    <a:pt x="20701" y="410718"/>
                    <a:pt x="20701" y="410718"/>
                  </a:cubicBezTo>
                  <a:cubicBezTo>
                    <a:pt x="10287" y="410718"/>
                    <a:pt x="10287" y="410718"/>
                    <a:pt x="10287" y="410718"/>
                  </a:cubicBezTo>
                  <a:cubicBezTo>
                    <a:pt x="10287" y="421386"/>
                    <a:pt x="10287" y="421386"/>
                    <a:pt x="10287" y="421386"/>
                  </a:cubicBezTo>
                  <a:cubicBezTo>
                    <a:pt x="25908" y="421386"/>
                    <a:pt x="46863" y="421386"/>
                    <a:pt x="62484" y="421386"/>
                  </a:cubicBezTo>
                  <a:cubicBezTo>
                    <a:pt x="78105" y="421386"/>
                    <a:pt x="93853" y="421386"/>
                    <a:pt x="114681" y="421386"/>
                  </a:cubicBezTo>
                  <a:cubicBezTo>
                    <a:pt x="125095" y="421386"/>
                    <a:pt x="130302" y="416052"/>
                    <a:pt x="140843" y="410718"/>
                  </a:cubicBezTo>
                  <a:cubicBezTo>
                    <a:pt x="182626" y="362712"/>
                    <a:pt x="213995" y="336042"/>
                    <a:pt x="229616" y="309372"/>
                  </a:cubicBezTo>
                  <a:cubicBezTo>
                    <a:pt x="234823" y="293370"/>
                    <a:pt x="240030" y="282702"/>
                    <a:pt x="245237" y="266700"/>
                  </a:cubicBezTo>
                  <a:cubicBezTo>
                    <a:pt x="245237" y="245364"/>
                    <a:pt x="245237" y="229362"/>
                    <a:pt x="245237" y="202692"/>
                  </a:cubicBezTo>
                  <a:cubicBezTo>
                    <a:pt x="245237" y="186690"/>
                    <a:pt x="245237" y="170688"/>
                    <a:pt x="245237" y="154686"/>
                  </a:cubicBezTo>
                  <a:cubicBezTo>
                    <a:pt x="245237" y="149352"/>
                    <a:pt x="245237" y="149352"/>
                    <a:pt x="245237" y="149352"/>
                  </a:cubicBezTo>
                  <a:cubicBezTo>
                    <a:pt x="234823" y="154686"/>
                    <a:pt x="234823" y="154686"/>
                    <a:pt x="234823" y="154686"/>
                  </a:cubicBezTo>
                  <a:cubicBezTo>
                    <a:pt x="245237" y="154686"/>
                    <a:pt x="245237" y="154686"/>
                    <a:pt x="245237" y="154686"/>
                  </a:cubicBezTo>
                  <a:cubicBezTo>
                    <a:pt x="245237" y="149352"/>
                    <a:pt x="245237" y="149352"/>
                    <a:pt x="245237" y="149352"/>
                  </a:cubicBezTo>
                  <a:cubicBezTo>
                    <a:pt x="234823" y="154686"/>
                    <a:pt x="234823" y="154686"/>
                    <a:pt x="234823" y="154686"/>
                  </a:cubicBezTo>
                  <a:cubicBezTo>
                    <a:pt x="245237" y="154686"/>
                    <a:pt x="245237" y="154686"/>
                    <a:pt x="245237" y="154686"/>
                  </a:cubicBezTo>
                  <a:cubicBezTo>
                    <a:pt x="245237" y="154686"/>
                    <a:pt x="245237" y="149352"/>
                    <a:pt x="245237" y="149352"/>
                  </a:cubicBezTo>
                  <a:cubicBezTo>
                    <a:pt x="245237" y="149352"/>
                    <a:pt x="245237" y="144018"/>
                    <a:pt x="245237" y="144018"/>
                  </a:cubicBezTo>
                  <a:cubicBezTo>
                    <a:pt x="245237" y="138684"/>
                    <a:pt x="240030" y="133350"/>
                    <a:pt x="240030" y="122682"/>
                  </a:cubicBezTo>
                  <a:cubicBezTo>
                    <a:pt x="234823" y="117348"/>
                    <a:pt x="234823" y="112014"/>
                    <a:pt x="229616" y="106680"/>
                  </a:cubicBezTo>
                  <a:cubicBezTo>
                    <a:pt x="203454" y="74676"/>
                    <a:pt x="172212" y="48006"/>
                    <a:pt x="140843" y="21336"/>
                  </a:cubicBezTo>
                  <a:cubicBezTo>
                    <a:pt x="140843" y="16002"/>
                    <a:pt x="135636" y="10668"/>
                    <a:pt x="130429" y="10668"/>
                  </a:cubicBezTo>
                  <a:cubicBezTo>
                    <a:pt x="125349" y="5334"/>
                    <a:pt x="120142" y="0"/>
                    <a:pt x="114935" y="0"/>
                  </a:cubicBezTo>
                  <a:cubicBezTo>
                    <a:pt x="99314" y="0"/>
                    <a:pt x="83566" y="0"/>
                    <a:pt x="62738" y="0"/>
                  </a:cubicBezTo>
                  <a:cubicBezTo>
                    <a:pt x="46990" y="0"/>
                    <a:pt x="26162" y="0"/>
                    <a:pt x="10414" y="0"/>
                  </a:cubicBezTo>
                  <a:cubicBezTo>
                    <a:pt x="0" y="0"/>
                    <a:pt x="0" y="0"/>
                    <a:pt x="0" y="0"/>
                  </a:cubicBezTo>
                  <a:cubicBezTo>
                    <a:pt x="0" y="10668"/>
                    <a:pt x="0" y="10668"/>
                    <a:pt x="0" y="10668"/>
                  </a:cubicBezTo>
                  <a:cubicBezTo>
                    <a:pt x="0" y="149225"/>
                    <a:pt x="0" y="277241"/>
                    <a:pt x="0" y="410591"/>
                  </a:cubicBezTo>
                  <a:cubicBezTo>
                    <a:pt x="0" y="421259"/>
                    <a:pt x="0" y="421259"/>
                    <a:pt x="0" y="421259"/>
                  </a:cubicBezTo>
                  <a:cubicBezTo>
                    <a:pt x="10414" y="421259"/>
                    <a:pt x="10414" y="421259"/>
                    <a:pt x="10414" y="421259"/>
                  </a:cubicBezTo>
                  <a:lnTo>
                    <a:pt x="10414" y="410591"/>
                  </a:lnTo>
                  <a:close/>
                </a:path>
              </a:pathLst>
            </a:custGeom>
            <a:solidFill>
              <a:srgbClr val="0E0E0B"/>
            </a:solidFill>
          </p:spPr>
        </p:sp>
      </p:grpSp>
      <p:grpSp>
        <p:nvGrpSpPr>
          <p:cNvPr id="410" name="Group 410"/>
          <p:cNvGrpSpPr/>
          <p:nvPr/>
        </p:nvGrpSpPr>
        <p:grpSpPr>
          <a:xfrm>
            <a:off x="5398380" y="7648560"/>
            <a:ext cx="407700" cy="420660"/>
            <a:chOff x="0" y="0"/>
            <a:chExt cx="543600" cy="560880"/>
          </a:xfrm>
        </p:grpSpPr>
        <p:sp>
          <p:nvSpPr>
            <p:cNvPr id="411" name="Freeform 411"/>
            <p:cNvSpPr/>
            <p:nvPr/>
          </p:nvSpPr>
          <p:spPr>
            <a:xfrm>
              <a:off x="0" y="0"/>
              <a:ext cx="543560" cy="560959"/>
            </a:xfrm>
            <a:custGeom>
              <a:avLst/>
              <a:gdLst/>
              <a:ahLst/>
              <a:cxnLst/>
              <a:rect l="l" t="t" r="r" b="b"/>
              <a:pathLst>
                <a:path w="543560" h="560959">
                  <a:moveTo>
                    <a:pt x="543560" y="560832"/>
                  </a:moveTo>
                  <a:cubicBezTo>
                    <a:pt x="480822" y="550291"/>
                    <a:pt x="428625" y="539623"/>
                    <a:pt x="371094" y="529082"/>
                  </a:cubicBezTo>
                  <a:cubicBezTo>
                    <a:pt x="365887" y="523748"/>
                    <a:pt x="350139" y="518541"/>
                    <a:pt x="344932" y="507873"/>
                  </a:cubicBezTo>
                  <a:cubicBezTo>
                    <a:pt x="229997" y="343916"/>
                    <a:pt x="114935" y="174625"/>
                    <a:pt x="0" y="0"/>
                  </a:cubicBezTo>
                  <a:cubicBezTo>
                    <a:pt x="10414" y="5334"/>
                    <a:pt x="26162" y="15875"/>
                    <a:pt x="41783" y="21209"/>
                  </a:cubicBezTo>
                  <a:cubicBezTo>
                    <a:pt x="156845" y="63500"/>
                    <a:pt x="240411" y="137541"/>
                    <a:pt x="308356" y="238125"/>
                  </a:cubicBezTo>
                  <a:cubicBezTo>
                    <a:pt x="376301" y="343916"/>
                    <a:pt x="454660" y="439166"/>
                    <a:pt x="533146" y="539750"/>
                  </a:cubicBezTo>
                  <a:cubicBezTo>
                    <a:pt x="533146" y="545084"/>
                    <a:pt x="538353" y="550291"/>
                    <a:pt x="543560" y="560959"/>
                  </a:cubicBezTo>
                  <a:close/>
                </a:path>
              </a:pathLst>
            </a:custGeom>
            <a:solidFill>
              <a:srgbClr val="FFFFFF"/>
            </a:solidFill>
          </p:spPr>
        </p:sp>
      </p:grpSp>
      <p:grpSp>
        <p:nvGrpSpPr>
          <p:cNvPr id="412" name="Group 412"/>
          <p:cNvGrpSpPr/>
          <p:nvPr/>
        </p:nvGrpSpPr>
        <p:grpSpPr>
          <a:xfrm>
            <a:off x="5371920" y="7622100"/>
            <a:ext cx="460080" cy="447120"/>
            <a:chOff x="0" y="0"/>
            <a:chExt cx="613440" cy="596160"/>
          </a:xfrm>
        </p:grpSpPr>
        <p:sp>
          <p:nvSpPr>
            <p:cNvPr id="413" name="Freeform 413"/>
            <p:cNvSpPr/>
            <p:nvPr/>
          </p:nvSpPr>
          <p:spPr>
            <a:xfrm>
              <a:off x="0" y="0"/>
              <a:ext cx="613283" cy="596138"/>
            </a:xfrm>
            <a:custGeom>
              <a:avLst/>
              <a:gdLst/>
              <a:ahLst/>
              <a:cxnLst/>
              <a:rect l="l" t="t" r="r" b="b"/>
              <a:pathLst>
                <a:path w="613283" h="596138">
                  <a:moveTo>
                    <a:pt x="591947" y="580517"/>
                  </a:moveTo>
                  <a:cubicBezTo>
                    <a:pt x="597281" y="570103"/>
                    <a:pt x="597281" y="570103"/>
                    <a:pt x="597281" y="570103"/>
                  </a:cubicBezTo>
                  <a:cubicBezTo>
                    <a:pt x="532765" y="559689"/>
                    <a:pt x="473456" y="549148"/>
                    <a:pt x="419735" y="538734"/>
                  </a:cubicBezTo>
                  <a:cubicBezTo>
                    <a:pt x="414401" y="538734"/>
                    <a:pt x="403606" y="528320"/>
                    <a:pt x="398272" y="522986"/>
                  </a:cubicBezTo>
                  <a:cubicBezTo>
                    <a:pt x="279781" y="355600"/>
                    <a:pt x="156083" y="188214"/>
                    <a:pt x="37719" y="20955"/>
                  </a:cubicBezTo>
                  <a:cubicBezTo>
                    <a:pt x="32385" y="26162"/>
                    <a:pt x="32385" y="26162"/>
                    <a:pt x="32385" y="26162"/>
                  </a:cubicBezTo>
                  <a:cubicBezTo>
                    <a:pt x="27051" y="31369"/>
                    <a:pt x="27051" y="31369"/>
                    <a:pt x="27051" y="31369"/>
                  </a:cubicBezTo>
                  <a:cubicBezTo>
                    <a:pt x="37846" y="41783"/>
                    <a:pt x="53975" y="47117"/>
                    <a:pt x="70104" y="57531"/>
                  </a:cubicBezTo>
                  <a:cubicBezTo>
                    <a:pt x="188341" y="94107"/>
                    <a:pt x="269113" y="167386"/>
                    <a:pt x="338963" y="266700"/>
                  </a:cubicBezTo>
                  <a:cubicBezTo>
                    <a:pt x="408940" y="371348"/>
                    <a:pt x="495046" y="470662"/>
                    <a:pt x="570357" y="569976"/>
                  </a:cubicBezTo>
                  <a:cubicBezTo>
                    <a:pt x="575691" y="569976"/>
                    <a:pt x="575691" y="575183"/>
                    <a:pt x="586486" y="585724"/>
                  </a:cubicBezTo>
                  <a:cubicBezTo>
                    <a:pt x="591820" y="580517"/>
                    <a:pt x="591820" y="580517"/>
                    <a:pt x="591820" y="580517"/>
                  </a:cubicBezTo>
                  <a:cubicBezTo>
                    <a:pt x="597154" y="570103"/>
                    <a:pt x="597154" y="570103"/>
                    <a:pt x="597154" y="570103"/>
                  </a:cubicBezTo>
                  <a:cubicBezTo>
                    <a:pt x="591820" y="580517"/>
                    <a:pt x="591820" y="580517"/>
                    <a:pt x="591820" y="580517"/>
                  </a:cubicBezTo>
                  <a:cubicBezTo>
                    <a:pt x="602615" y="575310"/>
                    <a:pt x="602615" y="575310"/>
                    <a:pt x="602615" y="575310"/>
                  </a:cubicBezTo>
                  <a:cubicBezTo>
                    <a:pt x="591820" y="564896"/>
                    <a:pt x="591820" y="559562"/>
                    <a:pt x="586486" y="554355"/>
                  </a:cubicBezTo>
                  <a:cubicBezTo>
                    <a:pt x="511175" y="455041"/>
                    <a:pt x="430403" y="360807"/>
                    <a:pt x="355092" y="256286"/>
                  </a:cubicBezTo>
                  <a:cubicBezTo>
                    <a:pt x="285115" y="156972"/>
                    <a:pt x="199009" y="78486"/>
                    <a:pt x="80645" y="36703"/>
                  </a:cubicBezTo>
                  <a:cubicBezTo>
                    <a:pt x="64516" y="31496"/>
                    <a:pt x="48387" y="20955"/>
                    <a:pt x="37592" y="15748"/>
                  </a:cubicBezTo>
                  <a:cubicBezTo>
                    <a:pt x="0" y="0"/>
                    <a:pt x="0" y="0"/>
                    <a:pt x="0" y="0"/>
                  </a:cubicBezTo>
                  <a:cubicBezTo>
                    <a:pt x="21463" y="31369"/>
                    <a:pt x="21463" y="31369"/>
                    <a:pt x="21463" y="31369"/>
                  </a:cubicBezTo>
                  <a:cubicBezTo>
                    <a:pt x="139954" y="203962"/>
                    <a:pt x="258318" y="371348"/>
                    <a:pt x="382016" y="533400"/>
                  </a:cubicBezTo>
                  <a:cubicBezTo>
                    <a:pt x="387350" y="543814"/>
                    <a:pt x="398145" y="554355"/>
                    <a:pt x="414274" y="559562"/>
                  </a:cubicBezTo>
                  <a:cubicBezTo>
                    <a:pt x="468122" y="569976"/>
                    <a:pt x="527304" y="580517"/>
                    <a:pt x="591820" y="590931"/>
                  </a:cubicBezTo>
                  <a:cubicBezTo>
                    <a:pt x="613283" y="596138"/>
                    <a:pt x="613283" y="596138"/>
                    <a:pt x="613283" y="596138"/>
                  </a:cubicBezTo>
                  <a:cubicBezTo>
                    <a:pt x="602488" y="575183"/>
                    <a:pt x="602488" y="575183"/>
                    <a:pt x="602488" y="575183"/>
                  </a:cubicBezTo>
                  <a:lnTo>
                    <a:pt x="591693" y="580390"/>
                  </a:lnTo>
                  <a:close/>
                </a:path>
              </a:pathLst>
            </a:custGeom>
            <a:solidFill>
              <a:srgbClr val="0E0E0B"/>
            </a:solidFill>
          </p:spPr>
        </p:sp>
      </p:grpSp>
      <p:grpSp>
        <p:nvGrpSpPr>
          <p:cNvPr id="414" name="Group 414"/>
          <p:cNvGrpSpPr/>
          <p:nvPr/>
        </p:nvGrpSpPr>
        <p:grpSpPr>
          <a:xfrm>
            <a:off x="2965140" y="8148060"/>
            <a:ext cx="302400" cy="236520"/>
            <a:chOff x="0" y="0"/>
            <a:chExt cx="403200" cy="315360"/>
          </a:xfrm>
        </p:grpSpPr>
        <p:sp>
          <p:nvSpPr>
            <p:cNvPr id="415" name="Freeform 415"/>
            <p:cNvSpPr/>
            <p:nvPr/>
          </p:nvSpPr>
          <p:spPr>
            <a:xfrm>
              <a:off x="0" y="0"/>
              <a:ext cx="403225" cy="315468"/>
            </a:xfrm>
            <a:custGeom>
              <a:avLst/>
              <a:gdLst/>
              <a:ahLst/>
              <a:cxnLst/>
              <a:rect l="l" t="t" r="r" b="b"/>
              <a:pathLst>
                <a:path w="403225" h="315468">
                  <a:moveTo>
                    <a:pt x="0" y="273939"/>
                  </a:moveTo>
                  <a:cubicBezTo>
                    <a:pt x="0" y="186055"/>
                    <a:pt x="0" y="98171"/>
                    <a:pt x="0" y="0"/>
                  </a:cubicBezTo>
                  <a:cubicBezTo>
                    <a:pt x="134366" y="67183"/>
                    <a:pt x="263652" y="134366"/>
                    <a:pt x="403225" y="201676"/>
                  </a:cubicBezTo>
                  <a:cubicBezTo>
                    <a:pt x="361823" y="222377"/>
                    <a:pt x="330835" y="243078"/>
                    <a:pt x="299847" y="258572"/>
                  </a:cubicBezTo>
                  <a:cubicBezTo>
                    <a:pt x="284353" y="268859"/>
                    <a:pt x="268859" y="274066"/>
                    <a:pt x="253365" y="284480"/>
                  </a:cubicBezTo>
                  <a:cubicBezTo>
                    <a:pt x="222377" y="315468"/>
                    <a:pt x="186182" y="315468"/>
                    <a:pt x="144780" y="299974"/>
                  </a:cubicBezTo>
                  <a:cubicBezTo>
                    <a:pt x="98171" y="284353"/>
                    <a:pt x="51689" y="284353"/>
                    <a:pt x="0" y="273939"/>
                  </a:cubicBezTo>
                  <a:close/>
                </a:path>
              </a:pathLst>
            </a:custGeom>
            <a:solidFill>
              <a:srgbClr val="FFFFFF"/>
            </a:solidFill>
          </p:spPr>
        </p:sp>
      </p:grpSp>
      <p:grpSp>
        <p:nvGrpSpPr>
          <p:cNvPr id="416" name="Group 416"/>
          <p:cNvGrpSpPr/>
          <p:nvPr/>
        </p:nvGrpSpPr>
        <p:grpSpPr>
          <a:xfrm>
            <a:off x="2952180" y="8135100"/>
            <a:ext cx="328860" cy="250020"/>
            <a:chOff x="0" y="0"/>
            <a:chExt cx="438480" cy="333360"/>
          </a:xfrm>
        </p:grpSpPr>
        <p:sp>
          <p:nvSpPr>
            <p:cNvPr id="417" name="Freeform 417"/>
            <p:cNvSpPr/>
            <p:nvPr/>
          </p:nvSpPr>
          <p:spPr>
            <a:xfrm>
              <a:off x="0" y="0"/>
              <a:ext cx="438404" cy="333502"/>
            </a:xfrm>
            <a:custGeom>
              <a:avLst/>
              <a:gdLst/>
              <a:ahLst/>
              <a:cxnLst/>
              <a:rect l="l" t="t" r="r" b="b"/>
              <a:pathLst>
                <a:path w="438404" h="333502">
                  <a:moveTo>
                    <a:pt x="10414" y="287147"/>
                  </a:moveTo>
                  <a:cubicBezTo>
                    <a:pt x="20828" y="287147"/>
                    <a:pt x="20828" y="287147"/>
                    <a:pt x="20828" y="287147"/>
                  </a:cubicBezTo>
                  <a:cubicBezTo>
                    <a:pt x="20828" y="199898"/>
                    <a:pt x="20828" y="112776"/>
                    <a:pt x="20828" y="15367"/>
                  </a:cubicBezTo>
                  <a:cubicBezTo>
                    <a:pt x="10414" y="15367"/>
                    <a:pt x="10414" y="15367"/>
                    <a:pt x="10414" y="15367"/>
                  </a:cubicBezTo>
                  <a:cubicBezTo>
                    <a:pt x="5207" y="25654"/>
                    <a:pt x="5207" y="25654"/>
                    <a:pt x="5207" y="25654"/>
                  </a:cubicBezTo>
                  <a:cubicBezTo>
                    <a:pt x="140970" y="92329"/>
                    <a:pt x="271399" y="159004"/>
                    <a:pt x="412369" y="225679"/>
                  </a:cubicBezTo>
                  <a:cubicBezTo>
                    <a:pt x="417576" y="215392"/>
                    <a:pt x="417576" y="215392"/>
                    <a:pt x="417576" y="215392"/>
                  </a:cubicBezTo>
                  <a:cubicBezTo>
                    <a:pt x="412369" y="205105"/>
                    <a:pt x="412369" y="205105"/>
                    <a:pt x="412369" y="205105"/>
                  </a:cubicBezTo>
                  <a:cubicBezTo>
                    <a:pt x="370586" y="225679"/>
                    <a:pt x="339344" y="246126"/>
                    <a:pt x="307975" y="266700"/>
                  </a:cubicBezTo>
                  <a:cubicBezTo>
                    <a:pt x="292354" y="271780"/>
                    <a:pt x="276606" y="282067"/>
                    <a:pt x="260985" y="292354"/>
                  </a:cubicBezTo>
                  <a:cubicBezTo>
                    <a:pt x="240157" y="307721"/>
                    <a:pt x="224409" y="312928"/>
                    <a:pt x="203581" y="312928"/>
                  </a:cubicBezTo>
                  <a:cubicBezTo>
                    <a:pt x="193167" y="312928"/>
                    <a:pt x="177419" y="307848"/>
                    <a:pt x="161798" y="302641"/>
                  </a:cubicBezTo>
                  <a:cubicBezTo>
                    <a:pt x="114808" y="287274"/>
                    <a:pt x="62611" y="287274"/>
                    <a:pt x="10414" y="276987"/>
                  </a:cubicBezTo>
                  <a:cubicBezTo>
                    <a:pt x="10414" y="287274"/>
                    <a:pt x="10414" y="287274"/>
                    <a:pt x="10414" y="287274"/>
                  </a:cubicBezTo>
                  <a:cubicBezTo>
                    <a:pt x="20828" y="287274"/>
                    <a:pt x="20828" y="287274"/>
                    <a:pt x="20828" y="287274"/>
                  </a:cubicBezTo>
                  <a:cubicBezTo>
                    <a:pt x="10414" y="287274"/>
                    <a:pt x="10414" y="287274"/>
                    <a:pt x="10414" y="287274"/>
                  </a:cubicBezTo>
                  <a:cubicBezTo>
                    <a:pt x="5207" y="297561"/>
                    <a:pt x="5207" y="297561"/>
                    <a:pt x="5207" y="297561"/>
                  </a:cubicBezTo>
                  <a:cubicBezTo>
                    <a:pt x="62611" y="307848"/>
                    <a:pt x="109601" y="307848"/>
                    <a:pt x="156591" y="323215"/>
                  </a:cubicBezTo>
                  <a:cubicBezTo>
                    <a:pt x="172212" y="328295"/>
                    <a:pt x="187960" y="333502"/>
                    <a:pt x="203581" y="333502"/>
                  </a:cubicBezTo>
                  <a:cubicBezTo>
                    <a:pt x="229743" y="333502"/>
                    <a:pt x="250571" y="323215"/>
                    <a:pt x="276606" y="307848"/>
                  </a:cubicBezTo>
                  <a:cubicBezTo>
                    <a:pt x="287020" y="297561"/>
                    <a:pt x="302768" y="292481"/>
                    <a:pt x="318389" y="282194"/>
                  </a:cubicBezTo>
                  <a:cubicBezTo>
                    <a:pt x="349758" y="266700"/>
                    <a:pt x="381000" y="246126"/>
                    <a:pt x="422783" y="225679"/>
                  </a:cubicBezTo>
                  <a:cubicBezTo>
                    <a:pt x="438404" y="215392"/>
                    <a:pt x="438404" y="215392"/>
                    <a:pt x="438404" y="215392"/>
                  </a:cubicBezTo>
                  <a:cubicBezTo>
                    <a:pt x="422783" y="205105"/>
                    <a:pt x="422783" y="205105"/>
                    <a:pt x="422783" y="205105"/>
                  </a:cubicBezTo>
                  <a:cubicBezTo>
                    <a:pt x="281940" y="138430"/>
                    <a:pt x="151384" y="71755"/>
                    <a:pt x="15621" y="10287"/>
                  </a:cubicBezTo>
                  <a:cubicBezTo>
                    <a:pt x="0" y="0"/>
                    <a:pt x="0" y="0"/>
                    <a:pt x="0" y="0"/>
                  </a:cubicBezTo>
                  <a:cubicBezTo>
                    <a:pt x="0" y="15367"/>
                    <a:pt x="0" y="15367"/>
                    <a:pt x="0" y="15367"/>
                  </a:cubicBezTo>
                  <a:cubicBezTo>
                    <a:pt x="0" y="112776"/>
                    <a:pt x="0" y="200025"/>
                    <a:pt x="0" y="287147"/>
                  </a:cubicBezTo>
                  <a:cubicBezTo>
                    <a:pt x="0" y="297434"/>
                    <a:pt x="0" y="297434"/>
                    <a:pt x="0" y="297434"/>
                  </a:cubicBezTo>
                  <a:cubicBezTo>
                    <a:pt x="5207" y="297434"/>
                    <a:pt x="5207" y="297434"/>
                    <a:pt x="5207" y="297434"/>
                  </a:cubicBezTo>
                  <a:lnTo>
                    <a:pt x="10414" y="287147"/>
                  </a:lnTo>
                  <a:close/>
                </a:path>
              </a:pathLst>
            </a:custGeom>
            <a:solidFill>
              <a:srgbClr val="0E0E0B"/>
            </a:solidFill>
          </p:spPr>
        </p:sp>
      </p:grpSp>
      <p:grpSp>
        <p:nvGrpSpPr>
          <p:cNvPr id="418" name="Group 418"/>
          <p:cNvGrpSpPr/>
          <p:nvPr/>
        </p:nvGrpSpPr>
        <p:grpSpPr>
          <a:xfrm>
            <a:off x="4793580" y="7267320"/>
            <a:ext cx="736560" cy="420660"/>
            <a:chOff x="0" y="0"/>
            <a:chExt cx="982080" cy="560880"/>
          </a:xfrm>
        </p:grpSpPr>
        <p:sp>
          <p:nvSpPr>
            <p:cNvPr id="419" name="Freeform 419"/>
            <p:cNvSpPr/>
            <p:nvPr/>
          </p:nvSpPr>
          <p:spPr>
            <a:xfrm>
              <a:off x="0" y="0"/>
              <a:ext cx="981964" cy="560959"/>
            </a:xfrm>
            <a:custGeom>
              <a:avLst/>
              <a:gdLst/>
              <a:ahLst/>
              <a:cxnLst/>
              <a:rect l="l" t="t" r="r" b="b"/>
              <a:pathLst>
                <a:path w="981964" h="560959">
                  <a:moveTo>
                    <a:pt x="0" y="0"/>
                  </a:moveTo>
                  <a:cubicBezTo>
                    <a:pt x="32004" y="16002"/>
                    <a:pt x="58674" y="26670"/>
                    <a:pt x="80010" y="37338"/>
                  </a:cubicBezTo>
                  <a:cubicBezTo>
                    <a:pt x="336296" y="165608"/>
                    <a:pt x="597789" y="293751"/>
                    <a:pt x="853948" y="422021"/>
                  </a:cubicBezTo>
                  <a:cubicBezTo>
                    <a:pt x="875284" y="432689"/>
                    <a:pt x="901954" y="454025"/>
                    <a:pt x="917956" y="475488"/>
                  </a:cubicBezTo>
                  <a:cubicBezTo>
                    <a:pt x="939292" y="502158"/>
                    <a:pt x="960628" y="528955"/>
                    <a:pt x="981964" y="560959"/>
                  </a:cubicBezTo>
                  <a:cubicBezTo>
                    <a:pt x="965962" y="555625"/>
                    <a:pt x="955294" y="550291"/>
                    <a:pt x="949960" y="544957"/>
                  </a:cubicBezTo>
                  <a:cubicBezTo>
                    <a:pt x="667131" y="406019"/>
                    <a:pt x="389636" y="267081"/>
                    <a:pt x="106807" y="128143"/>
                  </a:cubicBezTo>
                  <a:cubicBezTo>
                    <a:pt x="53340" y="101473"/>
                    <a:pt x="32004" y="58801"/>
                    <a:pt x="0" y="0"/>
                  </a:cubicBezTo>
                  <a:close/>
                </a:path>
              </a:pathLst>
            </a:custGeom>
            <a:solidFill>
              <a:srgbClr val="FFFFFF"/>
            </a:solidFill>
          </p:spPr>
        </p:sp>
      </p:grpSp>
      <p:grpSp>
        <p:nvGrpSpPr>
          <p:cNvPr id="420" name="Group 420"/>
          <p:cNvGrpSpPr/>
          <p:nvPr/>
        </p:nvGrpSpPr>
        <p:grpSpPr>
          <a:xfrm>
            <a:off x="4780080" y="7253820"/>
            <a:ext cx="763020" cy="447120"/>
            <a:chOff x="0" y="0"/>
            <a:chExt cx="1017360" cy="596160"/>
          </a:xfrm>
        </p:grpSpPr>
        <p:sp>
          <p:nvSpPr>
            <p:cNvPr id="421" name="Freeform 421"/>
            <p:cNvSpPr/>
            <p:nvPr/>
          </p:nvSpPr>
          <p:spPr>
            <a:xfrm>
              <a:off x="0" y="0"/>
              <a:ext cx="1017397" cy="596392"/>
            </a:xfrm>
            <a:custGeom>
              <a:avLst/>
              <a:gdLst/>
              <a:ahLst/>
              <a:cxnLst/>
              <a:rect l="l" t="t" r="r" b="b"/>
              <a:pathLst>
                <a:path w="1017397" h="596392">
                  <a:moveTo>
                    <a:pt x="20955" y="21082"/>
                  </a:moveTo>
                  <a:cubicBezTo>
                    <a:pt x="20955" y="31623"/>
                    <a:pt x="20955" y="31623"/>
                    <a:pt x="20955" y="31623"/>
                  </a:cubicBezTo>
                  <a:cubicBezTo>
                    <a:pt x="47244" y="47498"/>
                    <a:pt x="73406" y="58039"/>
                    <a:pt x="94361" y="68580"/>
                  </a:cubicBezTo>
                  <a:cubicBezTo>
                    <a:pt x="346075" y="195199"/>
                    <a:pt x="602996" y="321818"/>
                    <a:pt x="854710" y="448437"/>
                  </a:cubicBezTo>
                  <a:cubicBezTo>
                    <a:pt x="875665" y="458978"/>
                    <a:pt x="896620" y="480060"/>
                    <a:pt x="917702" y="501142"/>
                  </a:cubicBezTo>
                  <a:cubicBezTo>
                    <a:pt x="938784" y="522224"/>
                    <a:pt x="954405" y="548640"/>
                    <a:pt x="980694" y="580263"/>
                  </a:cubicBezTo>
                  <a:cubicBezTo>
                    <a:pt x="985901" y="574929"/>
                    <a:pt x="985901" y="574929"/>
                    <a:pt x="985901" y="574929"/>
                  </a:cubicBezTo>
                  <a:cubicBezTo>
                    <a:pt x="991108" y="564388"/>
                    <a:pt x="991108" y="564388"/>
                    <a:pt x="991108" y="564388"/>
                  </a:cubicBezTo>
                  <a:cubicBezTo>
                    <a:pt x="975360" y="559054"/>
                    <a:pt x="964946" y="553847"/>
                    <a:pt x="959612" y="553847"/>
                  </a:cubicBezTo>
                  <a:cubicBezTo>
                    <a:pt x="681736" y="411480"/>
                    <a:pt x="409067" y="274320"/>
                    <a:pt x="131064" y="142494"/>
                  </a:cubicBezTo>
                  <a:cubicBezTo>
                    <a:pt x="104902" y="126619"/>
                    <a:pt x="89154" y="110744"/>
                    <a:pt x="73406" y="89662"/>
                  </a:cubicBezTo>
                  <a:cubicBezTo>
                    <a:pt x="57658" y="68580"/>
                    <a:pt x="47244" y="47498"/>
                    <a:pt x="31496" y="15875"/>
                  </a:cubicBezTo>
                  <a:cubicBezTo>
                    <a:pt x="20955" y="21209"/>
                    <a:pt x="20955" y="21209"/>
                    <a:pt x="20955" y="21209"/>
                  </a:cubicBezTo>
                  <a:cubicBezTo>
                    <a:pt x="20955" y="31750"/>
                    <a:pt x="20955" y="31750"/>
                    <a:pt x="20955" y="31750"/>
                  </a:cubicBezTo>
                  <a:cubicBezTo>
                    <a:pt x="20955" y="21209"/>
                    <a:pt x="20955" y="21209"/>
                    <a:pt x="20955" y="21209"/>
                  </a:cubicBezTo>
                  <a:cubicBezTo>
                    <a:pt x="15748" y="26543"/>
                    <a:pt x="15748" y="26543"/>
                    <a:pt x="15748" y="26543"/>
                  </a:cubicBezTo>
                  <a:cubicBezTo>
                    <a:pt x="26289" y="52959"/>
                    <a:pt x="41910" y="79248"/>
                    <a:pt x="57658" y="100457"/>
                  </a:cubicBezTo>
                  <a:cubicBezTo>
                    <a:pt x="73406" y="126873"/>
                    <a:pt x="94361" y="142621"/>
                    <a:pt x="120650" y="158496"/>
                  </a:cubicBezTo>
                  <a:cubicBezTo>
                    <a:pt x="398526" y="295656"/>
                    <a:pt x="676529" y="432816"/>
                    <a:pt x="949198" y="569976"/>
                  </a:cubicBezTo>
                  <a:cubicBezTo>
                    <a:pt x="959739" y="575310"/>
                    <a:pt x="964946" y="575310"/>
                    <a:pt x="985901" y="585851"/>
                  </a:cubicBezTo>
                  <a:cubicBezTo>
                    <a:pt x="1017397" y="596392"/>
                    <a:pt x="1017397" y="596392"/>
                    <a:pt x="1017397" y="596392"/>
                  </a:cubicBezTo>
                  <a:cubicBezTo>
                    <a:pt x="996442" y="569976"/>
                    <a:pt x="996442" y="569976"/>
                    <a:pt x="996442" y="569976"/>
                  </a:cubicBezTo>
                  <a:cubicBezTo>
                    <a:pt x="970280" y="538353"/>
                    <a:pt x="954532" y="506730"/>
                    <a:pt x="933450" y="485521"/>
                  </a:cubicBezTo>
                  <a:cubicBezTo>
                    <a:pt x="912368" y="464312"/>
                    <a:pt x="891540" y="443357"/>
                    <a:pt x="865251" y="427482"/>
                  </a:cubicBezTo>
                  <a:cubicBezTo>
                    <a:pt x="608330" y="300736"/>
                    <a:pt x="356616" y="174117"/>
                    <a:pt x="104902" y="47498"/>
                  </a:cubicBezTo>
                  <a:cubicBezTo>
                    <a:pt x="78613" y="36957"/>
                    <a:pt x="57658" y="26416"/>
                    <a:pt x="26162" y="10541"/>
                  </a:cubicBezTo>
                  <a:cubicBezTo>
                    <a:pt x="0" y="0"/>
                    <a:pt x="0" y="0"/>
                    <a:pt x="0" y="0"/>
                  </a:cubicBezTo>
                  <a:cubicBezTo>
                    <a:pt x="15748" y="26416"/>
                    <a:pt x="15748" y="26416"/>
                    <a:pt x="15748" y="26416"/>
                  </a:cubicBezTo>
                  <a:lnTo>
                    <a:pt x="20955" y="21082"/>
                  </a:lnTo>
                  <a:close/>
                </a:path>
              </a:pathLst>
            </a:custGeom>
            <a:solidFill>
              <a:srgbClr val="0E0E0B"/>
            </a:solidFill>
          </p:spPr>
        </p:sp>
      </p:grpSp>
      <p:grpSp>
        <p:nvGrpSpPr>
          <p:cNvPr id="422" name="Group 422"/>
          <p:cNvGrpSpPr/>
          <p:nvPr/>
        </p:nvGrpSpPr>
        <p:grpSpPr>
          <a:xfrm>
            <a:off x="2531520" y="7569720"/>
            <a:ext cx="394740" cy="118260"/>
            <a:chOff x="0" y="0"/>
            <a:chExt cx="526320" cy="157680"/>
          </a:xfrm>
        </p:grpSpPr>
        <p:sp>
          <p:nvSpPr>
            <p:cNvPr id="423" name="Freeform 423"/>
            <p:cNvSpPr/>
            <p:nvPr/>
          </p:nvSpPr>
          <p:spPr>
            <a:xfrm>
              <a:off x="0" y="0"/>
              <a:ext cx="526288" cy="157734"/>
            </a:xfrm>
            <a:custGeom>
              <a:avLst/>
              <a:gdLst/>
              <a:ahLst/>
              <a:cxnLst/>
              <a:rect l="l" t="t" r="r" b="b"/>
              <a:pathLst>
                <a:path w="526288" h="157734">
                  <a:moveTo>
                    <a:pt x="526288" y="0"/>
                  </a:moveTo>
                  <a:cubicBezTo>
                    <a:pt x="526288" y="58420"/>
                    <a:pt x="526288" y="105156"/>
                    <a:pt x="526288" y="157734"/>
                  </a:cubicBezTo>
                  <a:cubicBezTo>
                    <a:pt x="350901" y="157734"/>
                    <a:pt x="180721" y="157734"/>
                    <a:pt x="0" y="157734"/>
                  </a:cubicBezTo>
                  <a:cubicBezTo>
                    <a:pt x="47879" y="105156"/>
                    <a:pt x="90424" y="52578"/>
                    <a:pt x="132969" y="5842"/>
                  </a:cubicBezTo>
                  <a:cubicBezTo>
                    <a:pt x="138303" y="5842"/>
                    <a:pt x="148971" y="0"/>
                    <a:pt x="154178" y="0"/>
                  </a:cubicBezTo>
                  <a:cubicBezTo>
                    <a:pt x="276479" y="0"/>
                    <a:pt x="398780" y="0"/>
                    <a:pt x="526288" y="0"/>
                  </a:cubicBezTo>
                  <a:close/>
                </a:path>
              </a:pathLst>
            </a:custGeom>
            <a:solidFill>
              <a:srgbClr val="FFFFFF"/>
            </a:solidFill>
          </p:spPr>
        </p:sp>
      </p:grpSp>
      <p:grpSp>
        <p:nvGrpSpPr>
          <p:cNvPr id="424" name="Group 424"/>
          <p:cNvGrpSpPr/>
          <p:nvPr/>
        </p:nvGrpSpPr>
        <p:grpSpPr>
          <a:xfrm>
            <a:off x="2505060" y="7569720"/>
            <a:ext cx="420660" cy="118260"/>
            <a:chOff x="0" y="0"/>
            <a:chExt cx="560880" cy="157680"/>
          </a:xfrm>
        </p:grpSpPr>
        <p:sp>
          <p:nvSpPr>
            <p:cNvPr id="425" name="Freeform 425"/>
            <p:cNvSpPr/>
            <p:nvPr/>
          </p:nvSpPr>
          <p:spPr>
            <a:xfrm>
              <a:off x="0" y="0"/>
              <a:ext cx="560832" cy="157734"/>
            </a:xfrm>
            <a:custGeom>
              <a:avLst/>
              <a:gdLst/>
              <a:ahLst/>
              <a:cxnLst/>
              <a:rect l="l" t="t" r="r" b="b"/>
              <a:pathLst>
                <a:path w="560832" h="157734">
                  <a:moveTo>
                    <a:pt x="550291" y="10160"/>
                  </a:moveTo>
                  <a:cubicBezTo>
                    <a:pt x="539750" y="10160"/>
                    <a:pt x="539750" y="10160"/>
                    <a:pt x="539750" y="10160"/>
                  </a:cubicBezTo>
                  <a:cubicBezTo>
                    <a:pt x="539750" y="61087"/>
                    <a:pt x="539750" y="101727"/>
                    <a:pt x="539750" y="147447"/>
                  </a:cubicBezTo>
                  <a:cubicBezTo>
                    <a:pt x="550291" y="147447"/>
                    <a:pt x="550291" y="147447"/>
                    <a:pt x="550291" y="147447"/>
                  </a:cubicBezTo>
                  <a:cubicBezTo>
                    <a:pt x="550291" y="137287"/>
                    <a:pt x="550291" y="137287"/>
                    <a:pt x="550291" y="137287"/>
                  </a:cubicBezTo>
                  <a:cubicBezTo>
                    <a:pt x="375666" y="137287"/>
                    <a:pt x="206375" y="137287"/>
                    <a:pt x="26416" y="137287"/>
                  </a:cubicBezTo>
                  <a:cubicBezTo>
                    <a:pt x="26416" y="147447"/>
                    <a:pt x="26416" y="147447"/>
                    <a:pt x="26416" y="147447"/>
                  </a:cubicBezTo>
                  <a:cubicBezTo>
                    <a:pt x="31750" y="152527"/>
                    <a:pt x="31750" y="152527"/>
                    <a:pt x="31750" y="152527"/>
                  </a:cubicBezTo>
                  <a:cubicBezTo>
                    <a:pt x="79375" y="106807"/>
                    <a:pt x="121666" y="66167"/>
                    <a:pt x="169291" y="25400"/>
                  </a:cubicBezTo>
                  <a:cubicBezTo>
                    <a:pt x="169291" y="25400"/>
                    <a:pt x="174625" y="20320"/>
                    <a:pt x="179832" y="20320"/>
                  </a:cubicBezTo>
                  <a:cubicBezTo>
                    <a:pt x="259207" y="20320"/>
                    <a:pt x="343916" y="20320"/>
                    <a:pt x="423291" y="20320"/>
                  </a:cubicBezTo>
                  <a:cubicBezTo>
                    <a:pt x="465582" y="20320"/>
                    <a:pt x="508000" y="20320"/>
                    <a:pt x="550291" y="20320"/>
                  </a:cubicBezTo>
                  <a:cubicBezTo>
                    <a:pt x="550291" y="10160"/>
                    <a:pt x="550291" y="10160"/>
                    <a:pt x="550291" y="10160"/>
                  </a:cubicBezTo>
                  <a:cubicBezTo>
                    <a:pt x="539750" y="10160"/>
                    <a:pt x="539750" y="10160"/>
                    <a:pt x="539750" y="10160"/>
                  </a:cubicBezTo>
                  <a:cubicBezTo>
                    <a:pt x="550291" y="10160"/>
                    <a:pt x="550291" y="10160"/>
                    <a:pt x="550291" y="10160"/>
                  </a:cubicBezTo>
                  <a:cubicBezTo>
                    <a:pt x="550291" y="0"/>
                    <a:pt x="550291" y="0"/>
                    <a:pt x="550291" y="0"/>
                  </a:cubicBezTo>
                  <a:cubicBezTo>
                    <a:pt x="508000" y="0"/>
                    <a:pt x="465582" y="0"/>
                    <a:pt x="423291" y="0"/>
                  </a:cubicBezTo>
                  <a:cubicBezTo>
                    <a:pt x="343916" y="0"/>
                    <a:pt x="259207" y="0"/>
                    <a:pt x="179832" y="0"/>
                  </a:cubicBezTo>
                  <a:cubicBezTo>
                    <a:pt x="169291" y="0"/>
                    <a:pt x="158623" y="5080"/>
                    <a:pt x="153416" y="10160"/>
                  </a:cubicBezTo>
                  <a:cubicBezTo>
                    <a:pt x="111125" y="50927"/>
                    <a:pt x="68834" y="91567"/>
                    <a:pt x="21209" y="137287"/>
                  </a:cubicBezTo>
                  <a:cubicBezTo>
                    <a:pt x="0" y="157734"/>
                    <a:pt x="0" y="157734"/>
                    <a:pt x="0" y="157734"/>
                  </a:cubicBezTo>
                  <a:cubicBezTo>
                    <a:pt x="26416" y="157734"/>
                    <a:pt x="26416" y="157734"/>
                    <a:pt x="26416" y="157734"/>
                  </a:cubicBezTo>
                  <a:cubicBezTo>
                    <a:pt x="206375" y="157734"/>
                    <a:pt x="375666" y="157734"/>
                    <a:pt x="550291" y="157734"/>
                  </a:cubicBezTo>
                  <a:cubicBezTo>
                    <a:pt x="560832" y="157734"/>
                    <a:pt x="560832" y="157734"/>
                    <a:pt x="560832" y="157734"/>
                  </a:cubicBezTo>
                  <a:cubicBezTo>
                    <a:pt x="560832" y="147574"/>
                    <a:pt x="560832" y="147574"/>
                    <a:pt x="560832" y="147574"/>
                  </a:cubicBezTo>
                  <a:cubicBezTo>
                    <a:pt x="560832" y="101854"/>
                    <a:pt x="560832" y="61087"/>
                    <a:pt x="560832" y="10287"/>
                  </a:cubicBezTo>
                  <a:cubicBezTo>
                    <a:pt x="560832" y="127"/>
                    <a:pt x="560832" y="127"/>
                    <a:pt x="560832" y="127"/>
                  </a:cubicBezTo>
                  <a:cubicBezTo>
                    <a:pt x="550291" y="127"/>
                    <a:pt x="550291" y="127"/>
                    <a:pt x="550291" y="127"/>
                  </a:cubicBezTo>
                  <a:lnTo>
                    <a:pt x="550291" y="10160"/>
                  </a:lnTo>
                  <a:close/>
                </a:path>
              </a:pathLst>
            </a:custGeom>
            <a:solidFill>
              <a:srgbClr val="0E0E0B"/>
            </a:solidFill>
          </p:spPr>
        </p:sp>
      </p:grpSp>
      <p:grpSp>
        <p:nvGrpSpPr>
          <p:cNvPr id="426" name="Group 426"/>
          <p:cNvGrpSpPr/>
          <p:nvPr/>
        </p:nvGrpSpPr>
        <p:grpSpPr>
          <a:xfrm>
            <a:off x="5214240" y="7556220"/>
            <a:ext cx="434160" cy="473580"/>
            <a:chOff x="0" y="0"/>
            <a:chExt cx="578880" cy="631440"/>
          </a:xfrm>
        </p:grpSpPr>
        <p:sp>
          <p:nvSpPr>
            <p:cNvPr id="427" name="Freeform 427"/>
            <p:cNvSpPr/>
            <p:nvPr/>
          </p:nvSpPr>
          <p:spPr>
            <a:xfrm>
              <a:off x="0" y="0"/>
              <a:ext cx="578866" cy="631444"/>
            </a:xfrm>
            <a:custGeom>
              <a:avLst/>
              <a:gdLst/>
              <a:ahLst/>
              <a:cxnLst/>
              <a:rect l="l" t="t" r="r" b="b"/>
              <a:pathLst>
                <a:path w="578866" h="631444">
                  <a:moveTo>
                    <a:pt x="5334" y="0"/>
                  </a:moveTo>
                  <a:cubicBezTo>
                    <a:pt x="64262" y="31623"/>
                    <a:pt x="128651" y="63119"/>
                    <a:pt x="187579" y="89408"/>
                  </a:cubicBezTo>
                  <a:cubicBezTo>
                    <a:pt x="192913" y="94615"/>
                    <a:pt x="198247" y="99949"/>
                    <a:pt x="203708" y="110490"/>
                  </a:cubicBezTo>
                  <a:cubicBezTo>
                    <a:pt x="327025" y="278892"/>
                    <a:pt x="450215" y="452501"/>
                    <a:pt x="573532" y="620903"/>
                  </a:cubicBezTo>
                  <a:cubicBezTo>
                    <a:pt x="573532" y="626110"/>
                    <a:pt x="578866" y="631444"/>
                    <a:pt x="578866" y="631444"/>
                  </a:cubicBezTo>
                  <a:cubicBezTo>
                    <a:pt x="525272" y="631444"/>
                    <a:pt x="487807" y="615696"/>
                    <a:pt x="455549" y="573532"/>
                  </a:cubicBezTo>
                  <a:cubicBezTo>
                    <a:pt x="310896" y="389382"/>
                    <a:pt x="160782" y="210439"/>
                    <a:pt x="16129" y="26289"/>
                  </a:cubicBezTo>
                  <a:cubicBezTo>
                    <a:pt x="10668" y="21082"/>
                    <a:pt x="5334" y="15748"/>
                    <a:pt x="0" y="5207"/>
                  </a:cubicBezTo>
                  <a:cubicBezTo>
                    <a:pt x="0" y="5207"/>
                    <a:pt x="5334" y="5207"/>
                    <a:pt x="5334" y="0"/>
                  </a:cubicBezTo>
                  <a:close/>
                </a:path>
              </a:pathLst>
            </a:custGeom>
            <a:solidFill>
              <a:srgbClr val="FFFFFF"/>
            </a:solidFill>
          </p:spPr>
        </p:sp>
      </p:grpSp>
      <p:grpSp>
        <p:nvGrpSpPr>
          <p:cNvPr id="428" name="Group 428"/>
          <p:cNvGrpSpPr/>
          <p:nvPr/>
        </p:nvGrpSpPr>
        <p:grpSpPr>
          <a:xfrm>
            <a:off x="5214240" y="7543260"/>
            <a:ext cx="447120" cy="486540"/>
            <a:chOff x="0" y="0"/>
            <a:chExt cx="596160" cy="648720"/>
          </a:xfrm>
        </p:grpSpPr>
        <p:sp>
          <p:nvSpPr>
            <p:cNvPr id="429" name="Freeform 429"/>
            <p:cNvSpPr/>
            <p:nvPr/>
          </p:nvSpPr>
          <p:spPr>
            <a:xfrm>
              <a:off x="0" y="0"/>
              <a:ext cx="596265" cy="648716"/>
            </a:xfrm>
            <a:custGeom>
              <a:avLst/>
              <a:gdLst/>
              <a:ahLst/>
              <a:cxnLst/>
              <a:rect l="l" t="t" r="r" b="b"/>
              <a:pathLst>
                <a:path w="596265" h="648716">
                  <a:moveTo>
                    <a:pt x="15875" y="10414"/>
                  </a:moveTo>
                  <a:cubicBezTo>
                    <a:pt x="10541" y="20828"/>
                    <a:pt x="10541" y="20828"/>
                    <a:pt x="10541" y="20828"/>
                  </a:cubicBezTo>
                  <a:cubicBezTo>
                    <a:pt x="68580" y="52197"/>
                    <a:pt x="131826" y="78359"/>
                    <a:pt x="189865" y="109728"/>
                  </a:cubicBezTo>
                  <a:cubicBezTo>
                    <a:pt x="195199" y="109728"/>
                    <a:pt x="200406" y="120142"/>
                    <a:pt x="200406" y="125476"/>
                  </a:cubicBezTo>
                  <a:cubicBezTo>
                    <a:pt x="321691" y="292862"/>
                    <a:pt x="443103" y="465582"/>
                    <a:pt x="564388" y="632968"/>
                  </a:cubicBezTo>
                  <a:cubicBezTo>
                    <a:pt x="564388" y="638175"/>
                    <a:pt x="569722" y="638175"/>
                    <a:pt x="569722" y="643382"/>
                  </a:cubicBezTo>
                  <a:cubicBezTo>
                    <a:pt x="580263" y="638175"/>
                    <a:pt x="580263" y="638175"/>
                    <a:pt x="580263" y="638175"/>
                  </a:cubicBezTo>
                  <a:cubicBezTo>
                    <a:pt x="580263" y="627761"/>
                    <a:pt x="580263" y="627761"/>
                    <a:pt x="580263" y="627761"/>
                  </a:cubicBezTo>
                  <a:cubicBezTo>
                    <a:pt x="553847" y="627761"/>
                    <a:pt x="532765" y="627761"/>
                    <a:pt x="517017" y="617347"/>
                  </a:cubicBezTo>
                  <a:cubicBezTo>
                    <a:pt x="495935" y="606933"/>
                    <a:pt x="480060" y="596392"/>
                    <a:pt x="464312" y="575437"/>
                  </a:cubicBezTo>
                  <a:cubicBezTo>
                    <a:pt x="321818" y="392430"/>
                    <a:pt x="179324" y="209296"/>
                    <a:pt x="31623" y="31369"/>
                  </a:cubicBezTo>
                  <a:cubicBezTo>
                    <a:pt x="26289" y="26162"/>
                    <a:pt x="26289" y="15621"/>
                    <a:pt x="21082" y="10414"/>
                  </a:cubicBezTo>
                  <a:cubicBezTo>
                    <a:pt x="10541" y="15621"/>
                    <a:pt x="10541" y="15621"/>
                    <a:pt x="10541" y="15621"/>
                  </a:cubicBezTo>
                  <a:cubicBezTo>
                    <a:pt x="21082" y="26035"/>
                    <a:pt x="21082" y="26035"/>
                    <a:pt x="21082" y="26035"/>
                  </a:cubicBezTo>
                  <a:cubicBezTo>
                    <a:pt x="21082" y="20828"/>
                    <a:pt x="21082" y="20828"/>
                    <a:pt x="21082" y="15621"/>
                  </a:cubicBezTo>
                  <a:cubicBezTo>
                    <a:pt x="15875" y="10414"/>
                    <a:pt x="15875" y="10414"/>
                    <a:pt x="15875" y="10414"/>
                  </a:cubicBezTo>
                  <a:cubicBezTo>
                    <a:pt x="10541" y="20828"/>
                    <a:pt x="10541" y="20828"/>
                    <a:pt x="10541" y="20828"/>
                  </a:cubicBezTo>
                  <a:cubicBezTo>
                    <a:pt x="15875" y="10414"/>
                    <a:pt x="15875" y="10414"/>
                    <a:pt x="15875" y="10414"/>
                  </a:cubicBezTo>
                  <a:cubicBezTo>
                    <a:pt x="5334" y="5207"/>
                    <a:pt x="5334" y="5207"/>
                    <a:pt x="5334" y="5207"/>
                  </a:cubicBezTo>
                  <a:cubicBezTo>
                    <a:pt x="5334" y="10414"/>
                    <a:pt x="5334" y="10414"/>
                    <a:pt x="0" y="10414"/>
                  </a:cubicBezTo>
                  <a:cubicBezTo>
                    <a:pt x="0" y="20828"/>
                    <a:pt x="0" y="20828"/>
                    <a:pt x="0" y="20828"/>
                  </a:cubicBezTo>
                  <a:cubicBezTo>
                    <a:pt x="0" y="26035"/>
                    <a:pt x="0" y="26035"/>
                    <a:pt x="0" y="26035"/>
                  </a:cubicBezTo>
                  <a:cubicBezTo>
                    <a:pt x="5334" y="31242"/>
                    <a:pt x="10541" y="36449"/>
                    <a:pt x="15875" y="41783"/>
                  </a:cubicBezTo>
                  <a:cubicBezTo>
                    <a:pt x="163576" y="224917"/>
                    <a:pt x="305943" y="402844"/>
                    <a:pt x="448437" y="585978"/>
                  </a:cubicBezTo>
                  <a:cubicBezTo>
                    <a:pt x="464312" y="606933"/>
                    <a:pt x="485394" y="627888"/>
                    <a:pt x="506476" y="638302"/>
                  </a:cubicBezTo>
                  <a:cubicBezTo>
                    <a:pt x="527558" y="648716"/>
                    <a:pt x="553974" y="648716"/>
                    <a:pt x="580390" y="648716"/>
                  </a:cubicBezTo>
                  <a:cubicBezTo>
                    <a:pt x="596265" y="648716"/>
                    <a:pt x="596265" y="648716"/>
                    <a:pt x="596265" y="648716"/>
                  </a:cubicBezTo>
                  <a:cubicBezTo>
                    <a:pt x="590931" y="632968"/>
                    <a:pt x="590931" y="632968"/>
                    <a:pt x="590931" y="632968"/>
                  </a:cubicBezTo>
                  <a:cubicBezTo>
                    <a:pt x="585597" y="632968"/>
                    <a:pt x="585597" y="627761"/>
                    <a:pt x="580390" y="622554"/>
                  </a:cubicBezTo>
                  <a:cubicBezTo>
                    <a:pt x="464312" y="449961"/>
                    <a:pt x="342900" y="282448"/>
                    <a:pt x="221615" y="109855"/>
                  </a:cubicBezTo>
                  <a:cubicBezTo>
                    <a:pt x="216281" y="104648"/>
                    <a:pt x="211074" y="99441"/>
                    <a:pt x="200533" y="94107"/>
                  </a:cubicBezTo>
                  <a:cubicBezTo>
                    <a:pt x="142494" y="62738"/>
                    <a:pt x="79248" y="31369"/>
                    <a:pt x="21209" y="5207"/>
                  </a:cubicBezTo>
                  <a:cubicBezTo>
                    <a:pt x="10541" y="0"/>
                    <a:pt x="10541" y="0"/>
                    <a:pt x="10541" y="0"/>
                  </a:cubicBezTo>
                  <a:cubicBezTo>
                    <a:pt x="5334" y="5207"/>
                    <a:pt x="5334" y="5207"/>
                    <a:pt x="5334" y="5207"/>
                  </a:cubicBezTo>
                  <a:lnTo>
                    <a:pt x="15875" y="10414"/>
                  </a:lnTo>
                  <a:close/>
                </a:path>
              </a:pathLst>
            </a:custGeom>
            <a:solidFill>
              <a:srgbClr val="0E0E0B"/>
            </a:solidFill>
          </p:spPr>
        </p:sp>
      </p:grpSp>
      <p:grpSp>
        <p:nvGrpSpPr>
          <p:cNvPr id="430" name="Group 430"/>
          <p:cNvGrpSpPr/>
          <p:nvPr/>
        </p:nvGrpSpPr>
        <p:grpSpPr>
          <a:xfrm>
            <a:off x="2636280" y="8490420"/>
            <a:ext cx="289440" cy="486540"/>
            <a:chOff x="0" y="0"/>
            <a:chExt cx="385920" cy="648720"/>
          </a:xfrm>
        </p:grpSpPr>
        <p:sp>
          <p:nvSpPr>
            <p:cNvPr id="431" name="Freeform 431"/>
            <p:cNvSpPr/>
            <p:nvPr/>
          </p:nvSpPr>
          <p:spPr>
            <a:xfrm>
              <a:off x="0" y="0"/>
              <a:ext cx="385953" cy="648716"/>
            </a:xfrm>
            <a:custGeom>
              <a:avLst/>
              <a:gdLst/>
              <a:ahLst/>
              <a:cxnLst/>
              <a:rect l="l" t="t" r="r" b="b"/>
              <a:pathLst>
                <a:path w="385953" h="648716">
                  <a:moveTo>
                    <a:pt x="10668" y="0"/>
                  </a:moveTo>
                  <a:cubicBezTo>
                    <a:pt x="32131" y="27051"/>
                    <a:pt x="53594" y="48641"/>
                    <a:pt x="75057" y="70231"/>
                  </a:cubicBezTo>
                  <a:cubicBezTo>
                    <a:pt x="80391" y="75692"/>
                    <a:pt x="80391" y="91821"/>
                    <a:pt x="75057" y="102616"/>
                  </a:cubicBezTo>
                  <a:cubicBezTo>
                    <a:pt x="10668" y="345948"/>
                    <a:pt x="128651" y="567690"/>
                    <a:pt x="369824" y="632460"/>
                  </a:cubicBezTo>
                  <a:cubicBezTo>
                    <a:pt x="375158" y="637921"/>
                    <a:pt x="380492" y="637921"/>
                    <a:pt x="385953" y="648716"/>
                  </a:cubicBezTo>
                  <a:cubicBezTo>
                    <a:pt x="278765" y="648716"/>
                    <a:pt x="171577" y="648716"/>
                    <a:pt x="64389" y="648716"/>
                  </a:cubicBezTo>
                  <a:cubicBezTo>
                    <a:pt x="42926" y="437896"/>
                    <a:pt x="21463" y="221615"/>
                    <a:pt x="0" y="10795"/>
                  </a:cubicBezTo>
                  <a:cubicBezTo>
                    <a:pt x="5334" y="5461"/>
                    <a:pt x="5334" y="5461"/>
                    <a:pt x="10668" y="0"/>
                  </a:cubicBezTo>
                  <a:close/>
                </a:path>
              </a:pathLst>
            </a:custGeom>
            <a:solidFill>
              <a:srgbClr val="FFFFFF"/>
            </a:solidFill>
          </p:spPr>
        </p:sp>
      </p:grpSp>
      <p:grpSp>
        <p:nvGrpSpPr>
          <p:cNvPr id="432" name="Group 432"/>
          <p:cNvGrpSpPr/>
          <p:nvPr/>
        </p:nvGrpSpPr>
        <p:grpSpPr>
          <a:xfrm>
            <a:off x="2623320" y="8490420"/>
            <a:ext cx="315900" cy="486540"/>
            <a:chOff x="0" y="0"/>
            <a:chExt cx="421200" cy="648720"/>
          </a:xfrm>
        </p:grpSpPr>
        <p:sp>
          <p:nvSpPr>
            <p:cNvPr id="433" name="Freeform 433"/>
            <p:cNvSpPr/>
            <p:nvPr/>
          </p:nvSpPr>
          <p:spPr>
            <a:xfrm>
              <a:off x="0" y="0"/>
              <a:ext cx="421132" cy="648716"/>
            </a:xfrm>
            <a:custGeom>
              <a:avLst/>
              <a:gdLst/>
              <a:ahLst/>
              <a:cxnLst/>
              <a:rect l="l" t="t" r="r" b="b"/>
              <a:pathLst>
                <a:path w="421132" h="648716">
                  <a:moveTo>
                    <a:pt x="21844" y="10414"/>
                  </a:moveTo>
                  <a:cubicBezTo>
                    <a:pt x="16383" y="20828"/>
                    <a:pt x="16383" y="20828"/>
                    <a:pt x="16383" y="20828"/>
                  </a:cubicBezTo>
                  <a:cubicBezTo>
                    <a:pt x="38354" y="41910"/>
                    <a:pt x="60198" y="62738"/>
                    <a:pt x="76581" y="83693"/>
                  </a:cubicBezTo>
                  <a:cubicBezTo>
                    <a:pt x="76581" y="88900"/>
                    <a:pt x="76581" y="94107"/>
                    <a:pt x="76581" y="99441"/>
                  </a:cubicBezTo>
                  <a:cubicBezTo>
                    <a:pt x="76581" y="99441"/>
                    <a:pt x="76581" y="104648"/>
                    <a:pt x="76581" y="104648"/>
                  </a:cubicBezTo>
                  <a:cubicBezTo>
                    <a:pt x="65659" y="151765"/>
                    <a:pt x="60198" y="193548"/>
                    <a:pt x="60198" y="235458"/>
                  </a:cubicBezTo>
                  <a:cubicBezTo>
                    <a:pt x="60198" y="423799"/>
                    <a:pt x="180594" y="580771"/>
                    <a:pt x="382905" y="633095"/>
                  </a:cubicBezTo>
                  <a:cubicBezTo>
                    <a:pt x="388366" y="638302"/>
                    <a:pt x="388366" y="638302"/>
                    <a:pt x="388366" y="638302"/>
                  </a:cubicBezTo>
                  <a:cubicBezTo>
                    <a:pt x="393827" y="638302"/>
                    <a:pt x="393827" y="638302"/>
                    <a:pt x="393827" y="643509"/>
                  </a:cubicBezTo>
                  <a:cubicBezTo>
                    <a:pt x="404749" y="638302"/>
                    <a:pt x="404749" y="638302"/>
                    <a:pt x="404749" y="638302"/>
                  </a:cubicBezTo>
                  <a:cubicBezTo>
                    <a:pt x="404749" y="627888"/>
                    <a:pt x="404749" y="627888"/>
                    <a:pt x="404749" y="627888"/>
                  </a:cubicBezTo>
                  <a:cubicBezTo>
                    <a:pt x="295402" y="627888"/>
                    <a:pt x="185928" y="627888"/>
                    <a:pt x="76581" y="627888"/>
                  </a:cubicBezTo>
                  <a:cubicBezTo>
                    <a:pt x="76581" y="638302"/>
                    <a:pt x="76581" y="638302"/>
                    <a:pt x="76581" y="638302"/>
                  </a:cubicBezTo>
                  <a:cubicBezTo>
                    <a:pt x="87503" y="638302"/>
                    <a:pt x="87503" y="638302"/>
                    <a:pt x="87503" y="638302"/>
                  </a:cubicBezTo>
                  <a:cubicBezTo>
                    <a:pt x="65659" y="429006"/>
                    <a:pt x="43815" y="224917"/>
                    <a:pt x="21844" y="15748"/>
                  </a:cubicBezTo>
                  <a:cubicBezTo>
                    <a:pt x="10922" y="20955"/>
                    <a:pt x="10922" y="20955"/>
                    <a:pt x="10922" y="20955"/>
                  </a:cubicBezTo>
                  <a:cubicBezTo>
                    <a:pt x="16383" y="26162"/>
                    <a:pt x="16383" y="26162"/>
                    <a:pt x="16383" y="26162"/>
                  </a:cubicBezTo>
                  <a:cubicBezTo>
                    <a:pt x="21844" y="26162"/>
                    <a:pt x="21844" y="20955"/>
                    <a:pt x="27305" y="20955"/>
                  </a:cubicBezTo>
                  <a:cubicBezTo>
                    <a:pt x="21844" y="10414"/>
                    <a:pt x="21844" y="10414"/>
                    <a:pt x="21844" y="10414"/>
                  </a:cubicBezTo>
                  <a:cubicBezTo>
                    <a:pt x="16383" y="20828"/>
                    <a:pt x="16383" y="20828"/>
                    <a:pt x="16383" y="20828"/>
                  </a:cubicBezTo>
                  <a:cubicBezTo>
                    <a:pt x="21844" y="10414"/>
                    <a:pt x="21844" y="10414"/>
                    <a:pt x="21844" y="10414"/>
                  </a:cubicBezTo>
                  <a:cubicBezTo>
                    <a:pt x="16383" y="5207"/>
                    <a:pt x="16383" y="5207"/>
                    <a:pt x="16383" y="5207"/>
                  </a:cubicBezTo>
                  <a:cubicBezTo>
                    <a:pt x="10922" y="5207"/>
                    <a:pt x="10922" y="5207"/>
                    <a:pt x="5461" y="10414"/>
                  </a:cubicBezTo>
                  <a:cubicBezTo>
                    <a:pt x="0" y="15621"/>
                    <a:pt x="0" y="15748"/>
                    <a:pt x="0" y="15748"/>
                  </a:cubicBezTo>
                  <a:cubicBezTo>
                    <a:pt x="0" y="20955"/>
                    <a:pt x="0" y="20955"/>
                    <a:pt x="0" y="20955"/>
                  </a:cubicBezTo>
                  <a:cubicBezTo>
                    <a:pt x="21844" y="224917"/>
                    <a:pt x="43815" y="434213"/>
                    <a:pt x="65659" y="638302"/>
                  </a:cubicBezTo>
                  <a:cubicBezTo>
                    <a:pt x="65659" y="648716"/>
                    <a:pt x="65659" y="648716"/>
                    <a:pt x="65659" y="648716"/>
                  </a:cubicBezTo>
                  <a:cubicBezTo>
                    <a:pt x="76581" y="648716"/>
                    <a:pt x="76581" y="648716"/>
                    <a:pt x="76581" y="648716"/>
                  </a:cubicBezTo>
                  <a:cubicBezTo>
                    <a:pt x="185928" y="648716"/>
                    <a:pt x="295402" y="648716"/>
                    <a:pt x="404749" y="648716"/>
                  </a:cubicBezTo>
                  <a:cubicBezTo>
                    <a:pt x="421132" y="648716"/>
                    <a:pt x="421132" y="648716"/>
                    <a:pt x="421132" y="648716"/>
                  </a:cubicBezTo>
                  <a:cubicBezTo>
                    <a:pt x="415671" y="632968"/>
                    <a:pt x="415671" y="632968"/>
                    <a:pt x="415671" y="632968"/>
                  </a:cubicBezTo>
                  <a:cubicBezTo>
                    <a:pt x="410210" y="627761"/>
                    <a:pt x="404749" y="622554"/>
                    <a:pt x="404749" y="622554"/>
                  </a:cubicBezTo>
                  <a:cubicBezTo>
                    <a:pt x="399288" y="617347"/>
                    <a:pt x="393827" y="617347"/>
                    <a:pt x="388366" y="617347"/>
                  </a:cubicBezTo>
                  <a:cubicBezTo>
                    <a:pt x="196977" y="559816"/>
                    <a:pt x="82042" y="413258"/>
                    <a:pt x="82042" y="235458"/>
                  </a:cubicBezTo>
                  <a:cubicBezTo>
                    <a:pt x="82042" y="193548"/>
                    <a:pt x="87503" y="156972"/>
                    <a:pt x="98425" y="109855"/>
                  </a:cubicBezTo>
                  <a:cubicBezTo>
                    <a:pt x="98425" y="109855"/>
                    <a:pt x="98425" y="104648"/>
                    <a:pt x="98425" y="99441"/>
                  </a:cubicBezTo>
                  <a:cubicBezTo>
                    <a:pt x="98425" y="89027"/>
                    <a:pt x="98425" y="78486"/>
                    <a:pt x="92964" y="73279"/>
                  </a:cubicBezTo>
                  <a:cubicBezTo>
                    <a:pt x="71120" y="47117"/>
                    <a:pt x="49276" y="26162"/>
                    <a:pt x="32766" y="5207"/>
                  </a:cubicBezTo>
                  <a:cubicBezTo>
                    <a:pt x="21844" y="0"/>
                    <a:pt x="21844" y="0"/>
                    <a:pt x="21844" y="0"/>
                  </a:cubicBezTo>
                  <a:cubicBezTo>
                    <a:pt x="16383" y="5207"/>
                    <a:pt x="16383" y="5207"/>
                    <a:pt x="16383" y="5207"/>
                  </a:cubicBezTo>
                  <a:lnTo>
                    <a:pt x="21844" y="10414"/>
                  </a:lnTo>
                  <a:close/>
                </a:path>
              </a:pathLst>
            </a:custGeom>
            <a:solidFill>
              <a:srgbClr val="0E0E0B"/>
            </a:solidFill>
          </p:spPr>
        </p:sp>
      </p:grpSp>
      <p:grpSp>
        <p:nvGrpSpPr>
          <p:cNvPr id="434" name="Group 434"/>
          <p:cNvGrpSpPr/>
          <p:nvPr/>
        </p:nvGrpSpPr>
        <p:grpSpPr>
          <a:xfrm>
            <a:off x="3675240" y="7346160"/>
            <a:ext cx="499500" cy="394740"/>
            <a:chOff x="0" y="0"/>
            <a:chExt cx="666000" cy="526320"/>
          </a:xfrm>
        </p:grpSpPr>
        <p:sp>
          <p:nvSpPr>
            <p:cNvPr id="435" name="Freeform 435"/>
            <p:cNvSpPr/>
            <p:nvPr/>
          </p:nvSpPr>
          <p:spPr>
            <a:xfrm>
              <a:off x="0" y="0"/>
              <a:ext cx="665988" cy="526288"/>
            </a:xfrm>
            <a:custGeom>
              <a:avLst/>
              <a:gdLst/>
              <a:ahLst/>
              <a:cxnLst/>
              <a:rect l="l" t="t" r="r" b="b"/>
              <a:pathLst>
                <a:path w="665988" h="526288">
                  <a:moveTo>
                    <a:pt x="0" y="0"/>
                  </a:moveTo>
                  <a:cubicBezTo>
                    <a:pt x="37338" y="21209"/>
                    <a:pt x="63881" y="42545"/>
                    <a:pt x="95885" y="58420"/>
                  </a:cubicBezTo>
                  <a:cubicBezTo>
                    <a:pt x="250444" y="164846"/>
                    <a:pt x="410210" y="276479"/>
                    <a:pt x="570103" y="377444"/>
                  </a:cubicBezTo>
                  <a:cubicBezTo>
                    <a:pt x="628650" y="414655"/>
                    <a:pt x="660654" y="457200"/>
                    <a:pt x="665988" y="526288"/>
                  </a:cubicBezTo>
                  <a:cubicBezTo>
                    <a:pt x="660654" y="520954"/>
                    <a:pt x="655320" y="520954"/>
                    <a:pt x="649986" y="515620"/>
                  </a:cubicBezTo>
                  <a:cubicBezTo>
                    <a:pt x="442214" y="377444"/>
                    <a:pt x="239776" y="239268"/>
                    <a:pt x="37338" y="100965"/>
                  </a:cubicBezTo>
                  <a:cubicBezTo>
                    <a:pt x="26670" y="95758"/>
                    <a:pt x="16002" y="79756"/>
                    <a:pt x="10668" y="63754"/>
                  </a:cubicBezTo>
                  <a:cubicBezTo>
                    <a:pt x="5334" y="47752"/>
                    <a:pt x="5334" y="26543"/>
                    <a:pt x="0" y="0"/>
                  </a:cubicBezTo>
                  <a:close/>
                </a:path>
              </a:pathLst>
            </a:custGeom>
            <a:solidFill>
              <a:srgbClr val="FFFFFF"/>
            </a:solidFill>
          </p:spPr>
        </p:sp>
      </p:grpSp>
      <p:grpSp>
        <p:nvGrpSpPr>
          <p:cNvPr id="436" name="Group 436"/>
          <p:cNvGrpSpPr/>
          <p:nvPr/>
        </p:nvGrpSpPr>
        <p:grpSpPr>
          <a:xfrm>
            <a:off x="3675240" y="7332660"/>
            <a:ext cx="513000" cy="420660"/>
            <a:chOff x="0" y="0"/>
            <a:chExt cx="684000" cy="560880"/>
          </a:xfrm>
        </p:grpSpPr>
        <p:sp>
          <p:nvSpPr>
            <p:cNvPr id="437" name="Freeform 437"/>
            <p:cNvSpPr/>
            <p:nvPr/>
          </p:nvSpPr>
          <p:spPr>
            <a:xfrm>
              <a:off x="0" y="0"/>
              <a:ext cx="683895" cy="560959"/>
            </a:xfrm>
            <a:custGeom>
              <a:avLst/>
              <a:gdLst/>
              <a:ahLst/>
              <a:cxnLst/>
              <a:rect l="l" t="t" r="r" b="b"/>
              <a:pathLst>
                <a:path w="683895" h="560959">
                  <a:moveTo>
                    <a:pt x="15621" y="26162"/>
                  </a:moveTo>
                  <a:cubicBezTo>
                    <a:pt x="10414" y="31369"/>
                    <a:pt x="10414" y="31369"/>
                    <a:pt x="10414" y="31369"/>
                  </a:cubicBezTo>
                  <a:cubicBezTo>
                    <a:pt x="46990" y="57658"/>
                    <a:pt x="73152" y="73406"/>
                    <a:pt x="99187" y="94361"/>
                  </a:cubicBezTo>
                  <a:cubicBezTo>
                    <a:pt x="255778" y="199136"/>
                    <a:pt x="412496" y="309245"/>
                    <a:pt x="569087" y="408813"/>
                  </a:cubicBezTo>
                  <a:cubicBezTo>
                    <a:pt x="595249" y="424561"/>
                    <a:pt x="616077" y="445516"/>
                    <a:pt x="631698" y="466471"/>
                  </a:cubicBezTo>
                  <a:cubicBezTo>
                    <a:pt x="647319" y="487426"/>
                    <a:pt x="657860" y="513588"/>
                    <a:pt x="657860" y="545084"/>
                  </a:cubicBezTo>
                  <a:cubicBezTo>
                    <a:pt x="668274" y="545084"/>
                    <a:pt x="668274" y="545084"/>
                    <a:pt x="668274" y="545084"/>
                  </a:cubicBezTo>
                  <a:cubicBezTo>
                    <a:pt x="673481" y="534543"/>
                    <a:pt x="673481" y="534543"/>
                    <a:pt x="673481" y="534543"/>
                  </a:cubicBezTo>
                  <a:cubicBezTo>
                    <a:pt x="668274" y="534543"/>
                    <a:pt x="663067" y="529336"/>
                    <a:pt x="657860" y="529336"/>
                  </a:cubicBezTo>
                  <a:cubicBezTo>
                    <a:pt x="454279" y="393192"/>
                    <a:pt x="255905" y="256794"/>
                    <a:pt x="57404" y="115316"/>
                  </a:cubicBezTo>
                  <a:cubicBezTo>
                    <a:pt x="46990" y="110109"/>
                    <a:pt x="41783" y="99568"/>
                    <a:pt x="36576" y="83820"/>
                  </a:cubicBezTo>
                  <a:cubicBezTo>
                    <a:pt x="31369" y="68072"/>
                    <a:pt x="31369" y="52324"/>
                    <a:pt x="26162" y="20955"/>
                  </a:cubicBezTo>
                  <a:cubicBezTo>
                    <a:pt x="15748" y="26162"/>
                    <a:pt x="15748" y="26162"/>
                    <a:pt x="15748" y="26162"/>
                  </a:cubicBezTo>
                  <a:cubicBezTo>
                    <a:pt x="10541" y="31369"/>
                    <a:pt x="10541" y="31369"/>
                    <a:pt x="10541" y="31369"/>
                  </a:cubicBezTo>
                  <a:cubicBezTo>
                    <a:pt x="15748" y="26162"/>
                    <a:pt x="15748" y="26162"/>
                    <a:pt x="15748" y="26162"/>
                  </a:cubicBezTo>
                  <a:cubicBezTo>
                    <a:pt x="5334" y="26162"/>
                    <a:pt x="5334" y="26162"/>
                    <a:pt x="5334" y="26162"/>
                  </a:cubicBezTo>
                  <a:cubicBezTo>
                    <a:pt x="10541" y="52324"/>
                    <a:pt x="10541" y="73279"/>
                    <a:pt x="15748" y="94361"/>
                  </a:cubicBezTo>
                  <a:cubicBezTo>
                    <a:pt x="20955" y="110109"/>
                    <a:pt x="31369" y="125857"/>
                    <a:pt x="47117" y="136271"/>
                  </a:cubicBezTo>
                  <a:cubicBezTo>
                    <a:pt x="245364" y="272542"/>
                    <a:pt x="443865" y="408813"/>
                    <a:pt x="647446" y="545211"/>
                  </a:cubicBezTo>
                  <a:cubicBezTo>
                    <a:pt x="652653" y="550418"/>
                    <a:pt x="657860" y="550418"/>
                    <a:pt x="663067" y="555752"/>
                  </a:cubicBezTo>
                  <a:cubicBezTo>
                    <a:pt x="683895" y="560959"/>
                    <a:pt x="683895" y="560959"/>
                    <a:pt x="683895" y="560959"/>
                  </a:cubicBezTo>
                  <a:cubicBezTo>
                    <a:pt x="678688" y="545211"/>
                    <a:pt x="678688" y="545211"/>
                    <a:pt x="678688" y="545211"/>
                  </a:cubicBezTo>
                  <a:cubicBezTo>
                    <a:pt x="678688" y="508508"/>
                    <a:pt x="668274" y="482346"/>
                    <a:pt x="647319" y="456057"/>
                  </a:cubicBezTo>
                  <a:cubicBezTo>
                    <a:pt x="631698" y="429895"/>
                    <a:pt x="610743" y="408940"/>
                    <a:pt x="579501" y="393192"/>
                  </a:cubicBezTo>
                  <a:cubicBezTo>
                    <a:pt x="422910" y="288290"/>
                    <a:pt x="271526" y="183515"/>
                    <a:pt x="114808" y="78613"/>
                  </a:cubicBezTo>
                  <a:cubicBezTo>
                    <a:pt x="83439" y="57658"/>
                    <a:pt x="57404" y="36703"/>
                    <a:pt x="20828" y="15748"/>
                  </a:cubicBezTo>
                  <a:cubicBezTo>
                    <a:pt x="0" y="0"/>
                    <a:pt x="0" y="0"/>
                    <a:pt x="0" y="0"/>
                  </a:cubicBezTo>
                  <a:cubicBezTo>
                    <a:pt x="5207" y="26162"/>
                    <a:pt x="5207" y="26162"/>
                    <a:pt x="5207" y="26162"/>
                  </a:cubicBezTo>
                  <a:lnTo>
                    <a:pt x="15621" y="26162"/>
                  </a:lnTo>
                  <a:close/>
                </a:path>
              </a:pathLst>
            </a:custGeom>
            <a:solidFill>
              <a:srgbClr val="0E0E0B"/>
            </a:solidFill>
          </p:spPr>
        </p:sp>
      </p:grpSp>
      <p:grpSp>
        <p:nvGrpSpPr>
          <p:cNvPr id="438" name="Group 438"/>
          <p:cNvGrpSpPr/>
          <p:nvPr/>
        </p:nvGrpSpPr>
        <p:grpSpPr>
          <a:xfrm>
            <a:off x="2833920" y="8516340"/>
            <a:ext cx="91800" cy="289440"/>
            <a:chOff x="0" y="0"/>
            <a:chExt cx="122400" cy="385920"/>
          </a:xfrm>
        </p:grpSpPr>
        <p:sp>
          <p:nvSpPr>
            <p:cNvPr id="439" name="Freeform 439"/>
            <p:cNvSpPr/>
            <p:nvPr/>
          </p:nvSpPr>
          <p:spPr>
            <a:xfrm>
              <a:off x="0" y="0"/>
              <a:ext cx="122428" cy="385953"/>
            </a:xfrm>
            <a:custGeom>
              <a:avLst/>
              <a:gdLst/>
              <a:ahLst/>
              <a:cxnLst/>
              <a:rect l="l" t="t" r="r" b="b"/>
              <a:pathLst>
                <a:path w="122428" h="385953">
                  <a:moveTo>
                    <a:pt x="116840" y="385953"/>
                  </a:moveTo>
                  <a:cubicBezTo>
                    <a:pt x="77851" y="348869"/>
                    <a:pt x="44450" y="317246"/>
                    <a:pt x="11176" y="280162"/>
                  </a:cubicBezTo>
                  <a:cubicBezTo>
                    <a:pt x="5588" y="274955"/>
                    <a:pt x="0" y="269621"/>
                    <a:pt x="0" y="259080"/>
                  </a:cubicBezTo>
                  <a:cubicBezTo>
                    <a:pt x="0" y="216789"/>
                    <a:pt x="0" y="169164"/>
                    <a:pt x="0" y="126873"/>
                  </a:cubicBezTo>
                  <a:cubicBezTo>
                    <a:pt x="0" y="116332"/>
                    <a:pt x="5588" y="105664"/>
                    <a:pt x="11176" y="105664"/>
                  </a:cubicBezTo>
                  <a:cubicBezTo>
                    <a:pt x="44450" y="68707"/>
                    <a:pt x="77851" y="31750"/>
                    <a:pt x="116840" y="0"/>
                  </a:cubicBezTo>
                  <a:cubicBezTo>
                    <a:pt x="116840" y="0"/>
                    <a:pt x="122428" y="0"/>
                    <a:pt x="122428" y="5334"/>
                  </a:cubicBezTo>
                  <a:cubicBezTo>
                    <a:pt x="122428" y="126873"/>
                    <a:pt x="122428" y="253746"/>
                    <a:pt x="122428" y="380619"/>
                  </a:cubicBezTo>
                  <a:cubicBezTo>
                    <a:pt x="122428" y="380619"/>
                    <a:pt x="116840" y="385953"/>
                    <a:pt x="116840" y="385953"/>
                  </a:cubicBezTo>
                  <a:close/>
                </a:path>
              </a:pathLst>
            </a:custGeom>
            <a:solidFill>
              <a:srgbClr val="FFFFFF"/>
            </a:solidFill>
          </p:spPr>
        </p:sp>
      </p:grpSp>
      <p:grpSp>
        <p:nvGrpSpPr>
          <p:cNvPr id="440" name="Group 440"/>
          <p:cNvGrpSpPr/>
          <p:nvPr/>
        </p:nvGrpSpPr>
        <p:grpSpPr>
          <a:xfrm>
            <a:off x="2820420" y="8503380"/>
            <a:ext cx="105300" cy="315900"/>
            <a:chOff x="0" y="0"/>
            <a:chExt cx="140400" cy="421200"/>
          </a:xfrm>
        </p:grpSpPr>
        <p:sp>
          <p:nvSpPr>
            <p:cNvPr id="441" name="Freeform 441"/>
            <p:cNvSpPr/>
            <p:nvPr/>
          </p:nvSpPr>
          <p:spPr>
            <a:xfrm>
              <a:off x="0" y="0"/>
              <a:ext cx="140589" cy="421386"/>
            </a:xfrm>
            <a:custGeom>
              <a:avLst/>
              <a:gdLst/>
              <a:ahLst/>
              <a:cxnLst/>
              <a:rect l="l" t="t" r="r" b="b"/>
              <a:pathLst>
                <a:path w="140589" h="421386">
                  <a:moveTo>
                    <a:pt x="124206" y="405257"/>
                  </a:moveTo>
                  <a:cubicBezTo>
                    <a:pt x="129667" y="399923"/>
                    <a:pt x="129667" y="399923"/>
                    <a:pt x="129667" y="399923"/>
                  </a:cubicBezTo>
                  <a:cubicBezTo>
                    <a:pt x="97282" y="362585"/>
                    <a:pt x="59436" y="330581"/>
                    <a:pt x="27051" y="293243"/>
                  </a:cubicBezTo>
                  <a:cubicBezTo>
                    <a:pt x="27051" y="293243"/>
                    <a:pt x="27051" y="287909"/>
                    <a:pt x="27051" y="287909"/>
                  </a:cubicBezTo>
                  <a:cubicBezTo>
                    <a:pt x="27051" y="282575"/>
                    <a:pt x="21590" y="282575"/>
                    <a:pt x="21590" y="277241"/>
                  </a:cubicBezTo>
                  <a:cubicBezTo>
                    <a:pt x="21590" y="255905"/>
                    <a:pt x="21590" y="229235"/>
                    <a:pt x="21590" y="207899"/>
                  </a:cubicBezTo>
                  <a:cubicBezTo>
                    <a:pt x="21590" y="186563"/>
                    <a:pt x="21590" y="165227"/>
                    <a:pt x="21590" y="143891"/>
                  </a:cubicBezTo>
                  <a:cubicBezTo>
                    <a:pt x="21590" y="138557"/>
                    <a:pt x="27051" y="127889"/>
                    <a:pt x="27051" y="127889"/>
                  </a:cubicBezTo>
                  <a:cubicBezTo>
                    <a:pt x="59436" y="90551"/>
                    <a:pt x="97282" y="58547"/>
                    <a:pt x="129667" y="21209"/>
                  </a:cubicBezTo>
                  <a:cubicBezTo>
                    <a:pt x="124206" y="15875"/>
                    <a:pt x="124206" y="15875"/>
                    <a:pt x="124206" y="15875"/>
                  </a:cubicBezTo>
                  <a:cubicBezTo>
                    <a:pt x="113411" y="21209"/>
                    <a:pt x="113411" y="21209"/>
                    <a:pt x="113411" y="21209"/>
                  </a:cubicBezTo>
                  <a:cubicBezTo>
                    <a:pt x="118872" y="26543"/>
                    <a:pt x="118872" y="26543"/>
                    <a:pt x="124206" y="26543"/>
                  </a:cubicBezTo>
                  <a:cubicBezTo>
                    <a:pt x="129667" y="21209"/>
                    <a:pt x="129667" y="21209"/>
                    <a:pt x="129667" y="21209"/>
                  </a:cubicBezTo>
                  <a:cubicBezTo>
                    <a:pt x="118872" y="21209"/>
                    <a:pt x="118872" y="21209"/>
                    <a:pt x="118872" y="21209"/>
                  </a:cubicBezTo>
                  <a:cubicBezTo>
                    <a:pt x="118872" y="143891"/>
                    <a:pt x="118872" y="271780"/>
                    <a:pt x="118872" y="399796"/>
                  </a:cubicBezTo>
                  <a:cubicBezTo>
                    <a:pt x="129667" y="399796"/>
                    <a:pt x="129667" y="399796"/>
                    <a:pt x="129667" y="399796"/>
                  </a:cubicBezTo>
                  <a:cubicBezTo>
                    <a:pt x="124206" y="389128"/>
                    <a:pt x="124206" y="389128"/>
                    <a:pt x="124206" y="389128"/>
                  </a:cubicBezTo>
                  <a:cubicBezTo>
                    <a:pt x="118745" y="394462"/>
                    <a:pt x="118745" y="394462"/>
                    <a:pt x="113411" y="394462"/>
                  </a:cubicBezTo>
                  <a:cubicBezTo>
                    <a:pt x="124206" y="405130"/>
                    <a:pt x="124206" y="405130"/>
                    <a:pt x="124206" y="405130"/>
                  </a:cubicBezTo>
                  <a:cubicBezTo>
                    <a:pt x="129667" y="399796"/>
                    <a:pt x="129667" y="399796"/>
                    <a:pt x="129667" y="399796"/>
                  </a:cubicBezTo>
                  <a:cubicBezTo>
                    <a:pt x="124206" y="405130"/>
                    <a:pt x="124206" y="405130"/>
                    <a:pt x="124206" y="405130"/>
                  </a:cubicBezTo>
                  <a:cubicBezTo>
                    <a:pt x="129667" y="415798"/>
                    <a:pt x="129667" y="415798"/>
                    <a:pt x="129667" y="415798"/>
                  </a:cubicBezTo>
                  <a:cubicBezTo>
                    <a:pt x="129667" y="410464"/>
                    <a:pt x="135128" y="410464"/>
                    <a:pt x="135128" y="405130"/>
                  </a:cubicBezTo>
                  <a:cubicBezTo>
                    <a:pt x="140589" y="405130"/>
                    <a:pt x="140589" y="405130"/>
                    <a:pt x="140589" y="405130"/>
                  </a:cubicBezTo>
                  <a:cubicBezTo>
                    <a:pt x="140589" y="399796"/>
                    <a:pt x="140589" y="399796"/>
                    <a:pt x="140589" y="399796"/>
                  </a:cubicBezTo>
                  <a:cubicBezTo>
                    <a:pt x="140589" y="271780"/>
                    <a:pt x="140589" y="143891"/>
                    <a:pt x="140589" y="21209"/>
                  </a:cubicBezTo>
                  <a:cubicBezTo>
                    <a:pt x="140589" y="15875"/>
                    <a:pt x="140589" y="15875"/>
                    <a:pt x="140589" y="15875"/>
                  </a:cubicBezTo>
                  <a:cubicBezTo>
                    <a:pt x="135128" y="10541"/>
                    <a:pt x="135128" y="10541"/>
                    <a:pt x="135128" y="10541"/>
                  </a:cubicBezTo>
                  <a:cubicBezTo>
                    <a:pt x="135128" y="10541"/>
                    <a:pt x="129540" y="5334"/>
                    <a:pt x="129540" y="5334"/>
                  </a:cubicBezTo>
                  <a:cubicBezTo>
                    <a:pt x="118745" y="0"/>
                    <a:pt x="118745" y="0"/>
                    <a:pt x="118745" y="0"/>
                  </a:cubicBezTo>
                  <a:cubicBezTo>
                    <a:pt x="113284" y="5334"/>
                    <a:pt x="113284" y="5334"/>
                    <a:pt x="113284" y="5334"/>
                  </a:cubicBezTo>
                  <a:cubicBezTo>
                    <a:pt x="81026" y="42672"/>
                    <a:pt x="48641" y="74676"/>
                    <a:pt x="10795" y="112014"/>
                  </a:cubicBezTo>
                  <a:cubicBezTo>
                    <a:pt x="5461" y="122682"/>
                    <a:pt x="5461" y="133350"/>
                    <a:pt x="0" y="138684"/>
                  </a:cubicBezTo>
                  <a:cubicBezTo>
                    <a:pt x="0" y="165354"/>
                    <a:pt x="0" y="186690"/>
                    <a:pt x="0" y="208026"/>
                  </a:cubicBezTo>
                  <a:cubicBezTo>
                    <a:pt x="0" y="229362"/>
                    <a:pt x="0" y="256032"/>
                    <a:pt x="0" y="277368"/>
                  </a:cubicBezTo>
                  <a:cubicBezTo>
                    <a:pt x="0" y="282702"/>
                    <a:pt x="5461" y="288036"/>
                    <a:pt x="5461" y="293370"/>
                  </a:cubicBezTo>
                  <a:cubicBezTo>
                    <a:pt x="5461" y="298704"/>
                    <a:pt x="10922" y="304038"/>
                    <a:pt x="10922" y="309372"/>
                  </a:cubicBezTo>
                  <a:cubicBezTo>
                    <a:pt x="43307" y="341376"/>
                    <a:pt x="81153" y="378714"/>
                    <a:pt x="113538" y="410718"/>
                  </a:cubicBezTo>
                  <a:cubicBezTo>
                    <a:pt x="118999" y="421386"/>
                    <a:pt x="118999" y="421386"/>
                    <a:pt x="118999" y="421386"/>
                  </a:cubicBezTo>
                  <a:cubicBezTo>
                    <a:pt x="129794" y="416052"/>
                    <a:pt x="129794" y="416052"/>
                    <a:pt x="129794" y="416052"/>
                  </a:cubicBezTo>
                  <a:lnTo>
                    <a:pt x="124333" y="405384"/>
                  </a:lnTo>
                  <a:close/>
                </a:path>
              </a:pathLst>
            </a:custGeom>
            <a:solidFill>
              <a:srgbClr val="0E0E0B"/>
            </a:solidFill>
          </p:spPr>
        </p:sp>
      </p:grpSp>
      <p:grpSp>
        <p:nvGrpSpPr>
          <p:cNvPr id="442" name="Group 442"/>
          <p:cNvGrpSpPr/>
          <p:nvPr/>
        </p:nvGrpSpPr>
        <p:grpSpPr>
          <a:xfrm>
            <a:off x="4674780" y="7700940"/>
            <a:ext cx="250020" cy="328860"/>
            <a:chOff x="0" y="0"/>
            <a:chExt cx="333360" cy="438480"/>
          </a:xfrm>
        </p:grpSpPr>
        <p:sp>
          <p:nvSpPr>
            <p:cNvPr id="443" name="Freeform 443"/>
            <p:cNvSpPr/>
            <p:nvPr/>
          </p:nvSpPr>
          <p:spPr>
            <a:xfrm>
              <a:off x="0" y="0"/>
              <a:ext cx="333375" cy="438531"/>
            </a:xfrm>
            <a:custGeom>
              <a:avLst/>
              <a:gdLst/>
              <a:ahLst/>
              <a:cxnLst/>
              <a:rect l="l" t="t" r="r" b="b"/>
              <a:pathLst>
                <a:path w="333375" h="438531">
                  <a:moveTo>
                    <a:pt x="333375" y="0"/>
                  </a:moveTo>
                  <a:cubicBezTo>
                    <a:pt x="238125" y="147955"/>
                    <a:pt x="148209" y="290576"/>
                    <a:pt x="58166" y="438531"/>
                  </a:cubicBezTo>
                  <a:cubicBezTo>
                    <a:pt x="37084" y="390906"/>
                    <a:pt x="21209" y="353949"/>
                    <a:pt x="5334" y="316992"/>
                  </a:cubicBezTo>
                  <a:cubicBezTo>
                    <a:pt x="0" y="311658"/>
                    <a:pt x="5334" y="295910"/>
                    <a:pt x="10668" y="290576"/>
                  </a:cubicBezTo>
                  <a:cubicBezTo>
                    <a:pt x="116459" y="195453"/>
                    <a:pt x="216916" y="100330"/>
                    <a:pt x="322834" y="5334"/>
                  </a:cubicBezTo>
                  <a:cubicBezTo>
                    <a:pt x="322834" y="5334"/>
                    <a:pt x="328168" y="5334"/>
                    <a:pt x="333375" y="0"/>
                  </a:cubicBezTo>
                  <a:close/>
                </a:path>
              </a:pathLst>
            </a:custGeom>
            <a:solidFill>
              <a:srgbClr val="FFFFFF"/>
            </a:solidFill>
          </p:spPr>
        </p:sp>
      </p:grpSp>
      <p:grpSp>
        <p:nvGrpSpPr>
          <p:cNvPr id="444" name="Group 444"/>
          <p:cNvGrpSpPr/>
          <p:nvPr/>
        </p:nvGrpSpPr>
        <p:grpSpPr>
          <a:xfrm>
            <a:off x="4674780" y="7687980"/>
            <a:ext cx="262980" cy="355320"/>
            <a:chOff x="0" y="0"/>
            <a:chExt cx="350640" cy="473760"/>
          </a:xfrm>
        </p:grpSpPr>
        <p:sp>
          <p:nvSpPr>
            <p:cNvPr id="445" name="Freeform 445"/>
            <p:cNvSpPr/>
            <p:nvPr/>
          </p:nvSpPr>
          <p:spPr>
            <a:xfrm>
              <a:off x="0" y="0"/>
              <a:ext cx="350647" cy="473710"/>
            </a:xfrm>
            <a:custGeom>
              <a:avLst/>
              <a:gdLst/>
              <a:ahLst/>
              <a:cxnLst/>
              <a:rect l="l" t="t" r="r" b="b"/>
              <a:pathLst>
                <a:path w="350647" h="473710">
                  <a:moveTo>
                    <a:pt x="330073" y="15748"/>
                  </a:moveTo>
                  <a:cubicBezTo>
                    <a:pt x="319786" y="10541"/>
                    <a:pt x="319786" y="10541"/>
                    <a:pt x="319786" y="10541"/>
                  </a:cubicBezTo>
                  <a:cubicBezTo>
                    <a:pt x="232156" y="157988"/>
                    <a:pt x="144526" y="300101"/>
                    <a:pt x="51689" y="447421"/>
                  </a:cubicBezTo>
                  <a:cubicBezTo>
                    <a:pt x="61976" y="452628"/>
                    <a:pt x="61976" y="452628"/>
                    <a:pt x="61976" y="452628"/>
                  </a:cubicBezTo>
                  <a:cubicBezTo>
                    <a:pt x="67183" y="447421"/>
                    <a:pt x="67183" y="447421"/>
                    <a:pt x="67183" y="447421"/>
                  </a:cubicBezTo>
                  <a:cubicBezTo>
                    <a:pt x="51689" y="405257"/>
                    <a:pt x="36195" y="363220"/>
                    <a:pt x="20828" y="326390"/>
                  </a:cubicBezTo>
                  <a:cubicBezTo>
                    <a:pt x="15621" y="326390"/>
                    <a:pt x="15621" y="326390"/>
                    <a:pt x="15621" y="326390"/>
                  </a:cubicBezTo>
                  <a:cubicBezTo>
                    <a:pt x="20828" y="326390"/>
                    <a:pt x="20828" y="326390"/>
                    <a:pt x="20828" y="326390"/>
                  </a:cubicBezTo>
                  <a:cubicBezTo>
                    <a:pt x="15621" y="326390"/>
                    <a:pt x="15621" y="326390"/>
                    <a:pt x="15621" y="326390"/>
                  </a:cubicBezTo>
                  <a:cubicBezTo>
                    <a:pt x="20828" y="326390"/>
                    <a:pt x="20828" y="326390"/>
                    <a:pt x="20828" y="326390"/>
                  </a:cubicBezTo>
                  <a:cubicBezTo>
                    <a:pt x="20828" y="326390"/>
                    <a:pt x="20828" y="321183"/>
                    <a:pt x="20828" y="321183"/>
                  </a:cubicBezTo>
                  <a:cubicBezTo>
                    <a:pt x="20828" y="315976"/>
                    <a:pt x="26035" y="315976"/>
                    <a:pt x="26035" y="315976"/>
                  </a:cubicBezTo>
                  <a:cubicBezTo>
                    <a:pt x="123698" y="221107"/>
                    <a:pt x="226822" y="121031"/>
                    <a:pt x="324866" y="26289"/>
                  </a:cubicBezTo>
                  <a:cubicBezTo>
                    <a:pt x="319659" y="21082"/>
                    <a:pt x="319659" y="21082"/>
                    <a:pt x="319659" y="21082"/>
                  </a:cubicBezTo>
                  <a:cubicBezTo>
                    <a:pt x="324866" y="31623"/>
                    <a:pt x="324866" y="31623"/>
                    <a:pt x="324866" y="31623"/>
                  </a:cubicBezTo>
                  <a:cubicBezTo>
                    <a:pt x="324866" y="26416"/>
                    <a:pt x="324866" y="26416"/>
                    <a:pt x="324866" y="26416"/>
                  </a:cubicBezTo>
                  <a:cubicBezTo>
                    <a:pt x="319659" y="21209"/>
                    <a:pt x="319659" y="21209"/>
                    <a:pt x="319659" y="21209"/>
                  </a:cubicBezTo>
                  <a:cubicBezTo>
                    <a:pt x="324866" y="31750"/>
                    <a:pt x="324866" y="31750"/>
                    <a:pt x="324866" y="31750"/>
                  </a:cubicBezTo>
                  <a:cubicBezTo>
                    <a:pt x="324866" y="31750"/>
                    <a:pt x="330073" y="31750"/>
                    <a:pt x="330073" y="26543"/>
                  </a:cubicBezTo>
                  <a:cubicBezTo>
                    <a:pt x="330073" y="16002"/>
                    <a:pt x="330073" y="16002"/>
                    <a:pt x="330073" y="16002"/>
                  </a:cubicBezTo>
                  <a:cubicBezTo>
                    <a:pt x="319786" y="10795"/>
                    <a:pt x="319786" y="10795"/>
                    <a:pt x="319786" y="10795"/>
                  </a:cubicBezTo>
                  <a:cubicBezTo>
                    <a:pt x="330073" y="16002"/>
                    <a:pt x="330073" y="16002"/>
                    <a:pt x="330073" y="16002"/>
                  </a:cubicBezTo>
                  <a:cubicBezTo>
                    <a:pt x="324866" y="5461"/>
                    <a:pt x="324866" y="5461"/>
                    <a:pt x="324866" y="5461"/>
                  </a:cubicBezTo>
                  <a:cubicBezTo>
                    <a:pt x="324866" y="10668"/>
                    <a:pt x="324866" y="10668"/>
                    <a:pt x="319659" y="10668"/>
                  </a:cubicBezTo>
                  <a:cubicBezTo>
                    <a:pt x="314452" y="10668"/>
                    <a:pt x="314452" y="10668"/>
                    <a:pt x="314452" y="10668"/>
                  </a:cubicBezTo>
                  <a:cubicBezTo>
                    <a:pt x="211455" y="110490"/>
                    <a:pt x="108331" y="205359"/>
                    <a:pt x="10287" y="300101"/>
                  </a:cubicBezTo>
                  <a:cubicBezTo>
                    <a:pt x="5080" y="305308"/>
                    <a:pt x="5080" y="305308"/>
                    <a:pt x="0" y="310642"/>
                  </a:cubicBezTo>
                  <a:cubicBezTo>
                    <a:pt x="0" y="315849"/>
                    <a:pt x="0" y="321183"/>
                    <a:pt x="0" y="326390"/>
                  </a:cubicBezTo>
                  <a:cubicBezTo>
                    <a:pt x="0" y="326390"/>
                    <a:pt x="0" y="331597"/>
                    <a:pt x="0" y="331597"/>
                  </a:cubicBezTo>
                  <a:cubicBezTo>
                    <a:pt x="15494" y="373761"/>
                    <a:pt x="30988" y="410591"/>
                    <a:pt x="51562" y="452628"/>
                  </a:cubicBezTo>
                  <a:cubicBezTo>
                    <a:pt x="56769" y="473710"/>
                    <a:pt x="56769" y="473710"/>
                    <a:pt x="56769" y="473710"/>
                  </a:cubicBezTo>
                  <a:cubicBezTo>
                    <a:pt x="67056" y="457962"/>
                    <a:pt x="67056" y="457962"/>
                    <a:pt x="67056" y="457962"/>
                  </a:cubicBezTo>
                  <a:cubicBezTo>
                    <a:pt x="159893" y="310515"/>
                    <a:pt x="247523" y="168402"/>
                    <a:pt x="340360" y="26289"/>
                  </a:cubicBezTo>
                  <a:cubicBezTo>
                    <a:pt x="350647" y="0"/>
                    <a:pt x="350647" y="0"/>
                    <a:pt x="350647" y="0"/>
                  </a:cubicBezTo>
                  <a:cubicBezTo>
                    <a:pt x="324866" y="5207"/>
                    <a:pt x="324866" y="5207"/>
                    <a:pt x="324866" y="5207"/>
                  </a:cubicBezTo>
                  <a:lnTo>
                    <a:pt x="330073" y="15748"/>
                  </a:lnTo>
                  <a:close/>
                </a:path>
              </a:pathLst>
            </a:custGeom>
            <a:solidFill>
              <a:srgbClr val="0E0E0B"/>
            </a:solidFill>
          </p:spPr>
        </p:sp>
      </p:grpSp>
      <p:grpSp>
        <p:nvGrpSpPr>
          <p:cNvPr id="446" name="Group 446"/>
          <p:cNvGrpSpPr/>
          <p:nvPr/>
        </p:nvGrpSpPr>
        <p:grpSpPr>
          <a:xfrm>
            <a:off x="2728620" y="8240400"/>
            <a:ext cx="197100" cy="144720"/>
            <a:chOff x="0" y="0"/>
            <a:chExt cx="262800" cy="192960"/>
          </a:xfrm>
        </p:grpSpPr>
        <p:sp>
          <p:nvSpPr>
            <p:cNvPr id="447" name="Freeform 447"/>
            <p:cNvSpPr/>
            <p:nvPr/>
          </p:nvSpPr>
          <p:spPr>
            <a:xfrm>
              <a:off x="0" y="0"/>
              <a:ext cx="262763" cy="192913"/>
            </a:xfrm>
            <a:custGeom>
              <a:avLst/>
              <a:gdLst/>
              <a:ahLst/>
              <a:cxnLst/>
              <a:rect l="l" t="t" r="r" b="b"/>
              <a:pathLst>
                <a:path w="262763" h="192913">
                  <a:moveTo>
                    <a:pt x="0" y="0"/>
                  </a:moveTo>
                  <a:cubicBezTo>
                    <a:pt x="93091" y="0"/>
                    <a:pt x="175260" y="0"/>
                    <a:pt x="262763" y="0"/>
                  </a:cubicBezTo>
                  <a:cubicBezTo>
                    <a:pt x="262763" y="53594"/>
                    <a:pt x="262763" y="112522"/>
                    <a:pt x="262763" y="166116"/>
                  </a:cubicBezTo>
                  <a:cubicBezTo>
                    <a:pt x="202565" y="192913"/>
                    <a:pt x="202565" y="192913"/>
                    <a:pt x="153289" y="149987"/>
                  </a:cubicBezTo>
                  <a:cubicBezTo>
                    <a:pt x="104013" y="101854"/>
                    <a:pt x="54737" y="53594"/>
                    <a:pt x="0" y="0"/>
                  </a:cubicBezTo>
                  <a:close/>
                </a:path>
              </a:pathLst>
            </a:custGeom>
            <a:solidFill>
              <a:srgbClr val="FFFFFF"/>
            </a:solidFill>
          </p:spPr>
        </p:sp>
      </p:grpSp>
      <p:grpSp>
        <p:nvGrpSpPr>
          <p:cNvPr id="448" name="Group 448"/>
          <p:cNvGrpSpPr/>
          <p:nvPr/>
        </p:nvGrpSpPr>
        <p:grpSpPr>
          <a:xfrm>
            <a:off x="2715660" y="8226900"/>
            <a:ext cx="210600" cy="157680"/>
            <a:chOff x="0" y="0"/>
            <a:chExt cx="280800" cy="210240"/>
          </a:xfrm>
        </p:grpSpPr>
        <p:sp>
          <p:nvSpPr>
            <p:cNvPr id="449" name="Freeform 449"/>
            <p:cNvSpPr/>
            <p:nvPr/>
          </p:nvSpPr>
          <p:spPr>
            <a:xfrm>
              <a:off x="0" y="-127"/>
              <a:ext cx="280670" cy="210312"/>
            </a:xfrm>
            <a:custGeom>
              <a:avLst/>
              <a:gdLst/>
              <a:ahLst/>
              <a:cxnLst/>
              <a:rect l="l" t="t" r="r" b="b"/>
              <a:pathLst>
                <a:path w="280670" h="210312">
                  <a:moveTo>
                    <a:pt x="25527" y="11176"/>
                  </a:moveTo>
                  <a:cubicBezTo>
                    <a:pt x="25527" y="22225"/>
                    <a:pt x="25527" y="22225"/>
                    <a:pt x="25527" y="22225"/>
                  </a:cubicBezTo>
                  <a:cubicBezTo>
                    <a:pt x="112268" y="22225"/>
                    <a:pt x="188849" y="22225"/>
                    <a:pt x="270637" y="22225"/>
                  </a:cubicBezTo>
                  <a:cubicBezTo>
                    <a:pt x="270637" y="11176"/>
                    <a:pt x="270637" y="11176"/>
                    <a:pt x="270637" y="11176"/>
                  </a:cubicBezTo>
                  <a:cubicBezTo>
                    <a:pt x="260477" y="11176"/>
                    <a:pt x="260477" y="11176"/>
                    <a:pt x="260477" y="11176"/>
                  </a:cubicBezTo>
                  <a:cubicBezTo>
                    <a:pt x="260477" y="66548"/>
                    <a:pt x="260477" y="127381"/>
                    <a:pt x="260477" y="182626"/>
                  </a:cubicBezTo>
                  <a:cubicBezTo>
                    <a:pt x="270637" y="182626"/>
                    <a:pt x="270637" y="182626"/>
                    <a:pt x="270637" y="182626"/>
                  </a:cubicBezTo>
                  <a:cubicBezTo>
                    <a:pt x="265557" y="171577"/>
                    <a:pt x="265557" y="171577"/>
                    <a:pt x="265557" y="171577"/>
                  </a:cubicBezTo>
                  <a:cubicBezTo>
                    <a:pt x="240030" y="182626"/>
                    <a:pt x="229870" y="188214"/>
                    <a:pt x="219583" y="188214"/>
                  </a:cubicBezTo>
                  <a:cubicBezTo>
                    <a:pt x="214503" y="188214"/>
                    <a:pt x="209423" y="188214"/>
                    <a:pt x="204216" y="182626"/>
                  </a:cubicBezTo>
                  <a:cubicBezTo>
                    <a:pt x="199009" y="177038"/>
                    <a:pt x="188849" y="171577"/>
                    <a:pt x="178689" y="154940"/>
                  </a:cubicBezTo>
                  <a:cubicBezTo>
                    <a:pt x="132715" y="105283"/>
                    <a:pt x="86741" y="60960"/>
                    <a:pt x="35687" y="127"/>
                  </a:cubicBezTo>
                  <a:cubicBezTo>
                    <a:pt x="25527" y="11176"/>
                    <a:pt x="25527" y="11176"/>
                    <a:pt x="25527" y="11176"/>
                  </a:cubicBezTo>
                  <a:cubicBezTo>
                    <a:pt x="25527" y="22225"/>
                    <a:pt x="25527" y="22225"/>
                    <a:pt x="25527" y="22225"/>
                  </a:cubicBezTo>
                  <a:cubicBezTo>
                    <a:pt x="25527" y="11176"/>
                    <a:pt x="25527" y="11176"/>
                    <a:pt x="25527" y="11176"/>
                  </a:cubicBezTo>
                  <a:cubicBezTo>
                    <a:pt x="20447" y="16764"/>
                    <a:pt x="20447" y="16764"/>
                    <a:pt x="20447" y="16764"/>
                  </a:cubicBezTo>
                  <a:cubicBezTo>
                    <a:pt x="71501" y="72009"/>
                    <a:pt x="117475" y="121793"/>
                    <a:pt x="163322" y="171577"/>
                  </a:cubicBezTo>
                  <a:cubicBezTo>
                    <a:pt x="173482" y="182626"/>
                    <a:pt x="183769" y="193675"/>
                    <a:pt x="193929" y="199263"/>
                  </a:cubicBezTo>
                  <a:cubicBezTo>
                    <a:pt x="199009" y="210312"/>
                    <a:pt x="209296" y="210312"/>
                    <a:pt x="219456" y="210312"/>
                  </a:cubicBezTo>
                  <a:cubicBezTo>
                    <a:pt x="234823" y="210312"/>
                    <a:pt x="250063" y="204724"/>
                    <a:pt x="275590" y="193675"/>
                  </a:cubicBezTo>
                  <a:cubicBezTo>
                    <a:pt x="280670" y="188087"/>
                    <a:pt x="280670" y="188087"/>
                    <a:pt x="280670" y="188087"/>
                  </a:cubicBezTo>
                  <a:cubicBezTo>
                    <a:pt x="280670" y="182499"/>
                    <a:pt x="280670" y="182499"/>
                    <a:pt x="280670" y="182499"/>
                  </a:cubicBezTo>
                  <a:cubicBezTo>
                    <a:pt x="280670" y="127127"/>
                    <a:pt x="280670" y="66294"/>
                    <a:pt x="280670" y="11049"/>
                  </a:cubicBezTo>
                  <a:cubicBezTo>
                    <a:pt x="280670" y="0"/>
                    <a:pt x="280670" y="0"/>
                    <a:pt x="280670" y="0"/>
                  </a:cubicBezTo>
                  <a:cubicBezTo>
                    <a:pt x="270510" y="0"/>
                    <a:pt x="270510" y="0"/>
                    <a:pt x="270510" y="0"/>
                  </a:cubicBezTo>
                  <a:cubicBezTo>
                    <a:pt x="188849" y="127"/>
                    <a:pt x="112268" y="127"/>
                    <a:pt x="25527" y="127"/>
                  </a:cubicBezTo>
                  <a:cubicBezTo>
                    <a:pt x="0" y="127"/>
                    <a:pt x="0" y="127"/>
                    <a:pt x="0" y="127"/>
                  </a:cubicBezTo>
                  <a:cubicBezTo>
                    <a:pt x="20447" y="16764"/>
                    <a:pt x="20447" y="16764"/>
                    <a:pt x="20447" y="16764"/>
                  </a:cubicBezTo>
                  <a:lnTo>
                    <a:pt x="25527" y="11176"/>
                  </a:lnTo>
                  <a:close/>
                </a:path>
              </a:pathLst>
            </a:custGeom>
            <a:solidFill>
              <a:srgbClr val="0E0E0B"/>
            </a:solidFill>
          </p:spPr>
        </p:sp>
      </p:grpSp>
      <p:grpSp>
        <p:nvGrpSpPr>
          <p:cNvPr id="450" name="Group 450"/>
          <p:cNvGrpSpPr/>
          <p:nvPr/>
        </p:nvGrpSpPr>
        <p:grpSpPr>
          <a:xfrm>
            <a:off x="2242080" y="7569720"/>
            <a:ext cx="197100" cy="184140"/>
            <a:chOff x="0" y="0"/>
            <a:chExt cx="262800" cy="245520"/>
          </a:xfrm>
        </p:grpSpPr>
        <p:sp>
          <p:nvSpPr>
            <p:cNvPr id="451" name="Freeform 451"/>
            <p:cNvSpPr/>
            <p:nvPr/>
          </p:nvSpPr>
          <p:spPr>
            <a:xfrm>
              <a:off x="0" y="0"/>
              <a:ext cx="262763" cy="245491"/>
            </a:xfrm>
            <a:custGeom>
              <a:avLst/>
              <a:gdLst/>
              <a:ahLst/>
              <a:cxnLst/>
              <a:rect l="l" t="t" r="r" b="b"/>
              <a:pathLst>
                <a:path w="262763" h="245491">
                  <a:moveTo>
                    <a:pt x="15748" y="245491"/>
                  </a:moveTo>
                  <a:cubicBezTo>
                    <a:pt x="15748" y="245491"/>
                    <a:pt x="10541" y="235077"/>
                    <a:pt x="0" y="224536"/>
                  </a:cubicBezTo>
                  <a:cubicBezTo>
                    <a:pt x="42037" y="156718"/>
                    <a:pt x="84074" y="83566"/>
                    <a:pt x="126111" y="15621"/>
                  </a:cubicBezTo>
                  <a:cubicBezTo>
                    <a:pt x="131318" y="5207"/>
                    <a:pt x="141859" y="5207"/>
                    <a:pt x="147193" y="5207"/>
                  </a:cubicBezTo>
                  <a:cubicBezTo>
                    <a:pt x="189230" y="0"/>
                    <a:pt x="226060" y="0"/>
                    <a:pt x="262763" y="0"/>
                  </a:cubicBezTo>
                  <a:cubicBezTo>
                    <a:pt x="184023" y="83566"/>
                    <a:pt x="99822" y="161925"/>
                    <a:pt x="15748" y="245491"/>
                  </a:cubicBezTo>
                  <a:close/>
                </a:path>
              </a:pathLst>
            </a:custGeom>
            <a:solidFill>
              <a:srgbClr val="FFFFFF"/>
            </a:solidFill>
          </p:spPr>
        </p:sp>
      </p:grpSp>
      <p:grpSp>
        <p:nvGrpSpPr>
          <p:cNvPr id="452" name="Group 452"/>
          <p:cNvGrpSpPr/>
          <p:nvPr/>
        </p:nvGrpSpPr>
        <p:grpSpPr>
          <a:xfrm>
            <a:off x="2228580" y="7569720"/>
            <a:ext cx="223560" cy="197100"/>
            <a:chOff x="0" y="0"/>
            <a:chExt cx="298080" cy="262800"/>
          </a:xfrm>
        </p:grpSpPr>
        <p:sp>
          <p:nvSpPr>
            <p:cNvPr id="453" name="Freeform 453"/>
            <p:cNvSpPr/>
            <p:nvPr/>
          </p:nvSpPr>
          <p:spPr>
            <a:xfrm>
              <a:off x="0" y="0"/>
              <a:ext cx="298069" cy="262890"/>
            </a:xfrm>
            <a:custGeom>
              <a:avLst/>
              <a:gdLst/>
              <a:ahLst/>
              <a:cxnLst/>
              <a:rect l="l" t="t" r="r" b="b"/>
              <a:pathLst>
                <a:path w="298069" h="262890">
                  <a:moveTo>
                    <a:pt x="30861" y="247650"/>
                  </a:moveTo>
                  <a:cubicBezTo>
                    <a:pt x="41148" y="242570"/>
                    <a:pt x="41148" y="242570"/>
                    <a:pt x="41148" y="242570"/>
                  </a:cubicBezTo>
                  <a:cubicBezTo>
                    <a:pt x="36068" y="237490"/>
                    <a:pt x="30861" y="232410"/>
                    <a:pt x="20574" y="222377"/>
                  </a:cubicBezTo>
                  <a:cubicBezTo>
                    <a:pt x="15494" y="227457"/>
                    <a:pt x="15494" y="227457"/>
                    <a:pt x="15494" y="227457"/>
                  </a:cubicBezTo>
                  <a:cubicBezTo>
                    <a:pt x="20574" y="232537"/>
                    <a:pt x="20574" y="232537"/>
                    <a:pt x="20574" y="232537"/>
                  </a:cubicBezTo>
                  <a:cubicBezTo>
                    <a:pt x="66802" y="166751"/>
                    <a:pt x="107950" y="96012"/>
                    <a:pt x="149098" y="30353"/>
                  </a:cubicBezTo>
                  <a:cubicBezTo>
                    <a:pt x="149098" y="30353"/>
                    <a:pt x="149098" y="25273"/>
                    <a:pt x="154178" y="25273"/>
                  </a:cubicBezTo>
                  <a:cubicBezTo>
                    <a:pt x="154178" y="25273"/>
                    <a:pt x="159258" y="25273"/>
                    <a:pt x="159258" y="25273"/>
                  </a:cubicBezTo>
                  <a:cubicBezTo>
                    <a:pt x="179832" y="20193"/>
                    <a:pt x="195199" y="20193"/>
                    <a:pt x="215773" y="20193"/>
                  </a:cubicBezTo>
                  <a:cubicBezTo>
                    <a:pt x="236347" y="20193"/>
                    <a:pt x="256921" y="20193"/>
                    <a:pt x="272288" y="20193"/>
                  </a:cubicBezTo>
                  <a:cubicBezTo>
                    <a:pt x="272288" y="10033"/>
                    <a:pt x="272288" y="10033"/>
                    <a:pt x="272288" y="10033"/>
                  </a:cubicBezTo>
                  <a:cubicBezTo>
                    <a:pt x="267208" y="4953"/>
                    <a:pt x="267208" y="4953"/>
                    <a:pt x="267208" y="4953"/>
                  </a:cubicBezTo>
                  <a:cubicBezTo>
                    <a:pt x="185039" y="80899"/>
                    <a:pt x="107950" y="161671"/>
                    <a:pt x="25654" y="237490"/>
                  </a:cubicBezTo>
                  <a:cubicBezTo>
                    <a:pt x="30734" y="247650"/>
                    <a:pt x="30734" y="247650"/>
                    <a:pt x="30734" y="247650"/>
                  </a:cubicBezTo>
                  <a:cubicBezTo>
                    <a:pt x="41021" y="242570"/>
                    <a:pt x="41021" y="242570"/>
                    <a:pt x="41021" y="242570"/>
                  </a:cubicBezTo>
                  <a:cubicBezTo>
                    <a:pt x="30734" y="247650"/>
                    <a:pt x="30734" y="247650"/>
                    <a:pt x="30734" y="247650"/>
                  </a:cubicBezTo>
                  <a:cubicBezTo>
                    <a:pt x="41021" y="252730"/>
                    <a:pt x="41021" y="252730"/>
                    <a:pt x="41021" y="252730"/>
                  </a:cubicBezTo>
                  <a:cubicBezTo>
                    <a:pt x="123317" y="176911"/>
                    <a:pt x="200406" y="96012"/>
                    <a:pt x="282702" y="20193"/>
                  </a:cubicBezTo>
                  <a:cubicBezTo>
                    <a:pt x="298069" y="0"/>
                    <a:pt x="298069" y="0"/>
                    <a:pt x="298069" y="0"/>
                  </a:cubicBezTo>
                  <a:cubicBezTo>
                    <a:pt x="272415" y="0"/>
                    <a:pt x="272415" y="0"/>
                    <a:pt x="272415" y="0"/>
                  </a:cubicBezTo>
                  <a:cubicBezTo>
                    <a:pt x="256921" y="0"/>
                    <a:pt x="236347" y="0"/>
                    <a:pt x="215900" y="0"/>
                  </a:cubicBezTo>
                  <a:cubicBezTo>
                    <a:pt x="195453" y="0"/>
                    <a:pt x="179959" y="0"/>
                    <a:pt x="159385" y="5080"/>
                  </a:cubicBezTo>
                  <a:cubicBezTo>
                    <a:pt x="154305" y="5080"/>
                    <a:pt x="149098" y="5080"/>
                    <a:pt x="144018" y="5080"/>
                  </a:cubicBezTo>
                  <a:cubicBezTo>
                    <a:pt x="138938" y="10160"/>
                    <a:pt x="133731" y="10160"/>
                    <a:pt x="133731" y="20193"/>
                  </a:cubicBezTo>
                  <a:cubicBezTo>
                    <a:pt x="87376" y="85852"/>
                    <a:pt x="46228" y="151638"/>
                    <a:pt x="5080" y="222377"/>
                  </a:cubicBezTo>
                  <a:cubicBezTo>
                    <a:pt x="0" y="227457"/>
                    <a:pt x="0" y="227457"/>
                    <a:pt x="0" y="227457"/>
                  </a:cubicBezTo>
                  <a:cubicBezTo>
                    <a:pt x="5080" y="232537"/>
                    <a:pt x="5080" y="232537"/>
                    <a:pt x="5080" y="232537"/>
                  </a:cubicBezTo>
                  <a:cubicBezTo>
                    <a:pt x="15367" y="242697"/>
                    <a:pt x="20447" y="252730"/>
                    <a:pt x="25654" y="252730"/>
                  </a:cubicBezTo>
                  <a:cubicBezTo>
                    <a:pt x="30734" y="262890"/>
                    <a:pt x="30734" y="262890"/>
                    <a:pt x="30734" y="262890"/>
                  </a:cubicBezTo>
                  <a:cubicBezTo>
                    <a:pt x="41021" y="252730"/>
                    <a:pt x="41021" y="252730"/>
                    <a:pt x="41021" y="252730"/>
                  </a:cubicBezTo>
                  <a:lnTo>
                    <a:pt x="30734" y="247650"/>
                  </a:lnTo>
                  <a:close/>
                </a:path>
              </a:pathLst>
            </a:custGeom>
            <a:solidFill>
              <a:srgbClr val="0E0E0B"/>
            </a:solidFill>
          </p:spPr>
        </p:sp>
      </p:grpSp>
      <p:grpSp>
        <p:nvGrpSpPr>
          <p:cNvPr id="454" name="Group 454"/>
          <p:cNvGrpSpPr/>
          <p:nvPr/>
        </p:nvGrpSpPr>
        <p:grpSpPr>
          <a:xfrm>
            <a:off x="3307500" y="8213940"/>
            <a:ext cx="157680" cy="157680"/>
            <a:chOff x="0" y="0"/>
            <a:chExt cx="210240" cy="210240"/>
          </a:xfrm>
        </p:grpSpPr>
        <p:sp>
          <p:nvSpPr>
            <p:cNvPr id="455" name="Freeform 455"/>
            <p:cNvSpPr/>
            <p:nvPr/>
          </p:nvSpPr>
          <p:spPr>
            <a:xfrm>
              <a:off x="0" y="0"/>
              <a:ext cx="210312" cy="210185"/>
            </a:xfrm>
            <a:custGeom>
              <a:avLst/>
              <a:gdLst/>
              <a:ahLst/>
              <a:cxnLst/>
              <a:rect l="l" t="t" r="r" b="b"/>
              <a:pathLst>
                <a:path w="210312" h="210185">
                  <a:moveTo>
                    <a:pt x="210185" y="210185"/>
                  </a:moveTo>
                  <a:cubicBezTo>
                    <a:pt x="138430" y="174371"/>
                    <a:pt x="71755" y="143637"/>
                    <a:pt x="0" y="107696"/>
                  </a:cubicBezTo>
                  <a:cubicBezTo>
                    <a:pt x="66675" y="66675"/>
                    <a:pt x="123063" y="35941"/>
                    <a:pt x="189738" y="0"/>
                  </a:cubicBezTo>
                  <a:cubicBezTo>
                    <a:pt x="194818" y="71755"/>
                    <a:pt x="205105" y="138430"/>
                    <a:pt x="210312" y="210185"/>
                  </a:cubicBezTo>
                  <a:close/>
                </a:path>
              </a:pathLst>
            </a:custGeom>
            <a:solidFill>
              <a:srgbClr val="FFFFFF"/>
            </a:solidFill>
          </p:spPr>
        </p:sp>
      </p:grpSp>
      <p:grpSp>
        <p:nvGrpSpPr>
          <p:cNvPr id="456" name="Group 456"/>
          <p:cNvGrpSpPr/>
          <p:nvPr/>
        </p:nvGrpSpPr>
        <p:grpSpPr>
          <a:xfrm>
            <a:off x="3281040" y="8200980"/>
            <a:ext cx="197100" cy="184140"/>
            <a:chOff x="0" y="0"/>
            <a:chExt cx="262800" cy="245520"/>
          </a:xfrm>
        </p:grpSpPr>
        <p:sp>
          <p:nvSpPr>
            <p:cNvPr id="457" name="Freeform 457"/>
            <p:cNvSpPr/>
            <p:nvPr/>
          </p:nvSpPr>
          <p:spPr>
            <a:xfrm>
              <a:off x="0" y="-127"/>
              <a:ext cx="262763" cy="245618"/>
            </a:xfrm>
            <a:custGeom>
              <a:avLst/>
              <a:gdLst/>
              <a:ahLst/>
              <a:cxnLst/>
              <a:rect l="l" t="t" r="r" b="b"/>
              <a:pathLst>
                <a:path w="262763" h="245618">
                  <a:moveTo>
                    <a:pt x="251587" y="230251"/>
                  </a:moveTo>
                  <a:cubicBezTo>
                    <a:pt x="257175" y="219964"/>
                    <a:pt x="257175" y="219964"/>
                    <a:pt x="257175" y="219964"/>
                  </a:cubicBezTo>
                  <a:cubicBezTo>
                    <a:pt x="178943" y="184277"/>
                    <a:pt x="106299" y="153543"/>
                    <a:pt x="27940" y="117729"/>
                  </a:cubicBezTo>
                  <a:cubicBezTo>
                    <a:pt x="22352" y="128016"/>
                    <a:pt x="22352" y="128016"/>
                    <a:pt x="22352" y="128016"/>
                  </a:cubicBezTo>
                  <a:cubicBezTo>
                    <a:pt x="27940" y="133096"/>
                    <a:pt x="27940" y="133096"/>
                    <a:pt x="27940" y="133096"/>
                  </a:cubicBezTo>
                  <a:cubicBezTo>
                    <a:pt x="100584" y="97282"/>
                    <a:pt x="162179" y="66675"/>
                    <a:pt x="234823" y="25654"/>
                  </a:cubicBezTo>
                  <a:cubicBezTo>
                    <a:pt x="229235" y="20574"/>
                    <a:pt x="229235" y="20574"/>
                    <a:pt x="229235" y="20574"/>
                  </a:cubicBezTo>
                  <a:cubicBezTo>
                    <a:pt x="218059" y="20574"/>
                    <a:pt x="218059" y="20574"/>
                    <a:pt x="218059" y="20574"/>
                  </a:cubicBezTo>
                  <a:cubicBezTo>
                    <a:pt x="223647" y="92202"/>
                    <a:pt x="234823" y="158623"/>
                    <a:pt x="240411" y="230251"/>
                  </a:cubicBezTo>
                  <a:cubicBezTo>
                    <a:pt x="251587" y="230251"/>
                    <a:pt x="251587" y="230251"/>
                    <a:pt x="251587" y="230251"/>
                  </a:cubicBezTo>
                  <a:cubicBezTo>
                    <a:pt x="257175" y="219964"/>
                    <a:pt x="257175" y="219964"/>
                    <a:pt x="257175" y="219964"/>
                  </a:cubicBezTo>
                  <a:cubicBezTo>
                    <a:pt x="251587" y="230251"/>
                    <a:pt x="251587" y="230251"/>
                    <a:pt x="251587" y="230251"/>
                  </a:cubicBezTo>
                  <a:cubicBezTo>
                    <a:pt x="262763" y="230251"/>
                    <a:pt x="262763" y="230251"/>
                    <a:pt x="262763" y="230251"/>
                  </a:cubicBezTo>
                  <a:cubicBezTo>
                    <a:pt x="257175" y="153543"/>
                    <a:pt x="245999" y="86995"/>
                    <a:pt x="240411" y="15367"/>
                  </a:cubicBezTo>
                  <a:cubicBezTo>
                    <a:pt x="240411" y="0"/>
                    <a:pt x="240411" y="0"/>
                    <a:pt x="240411" y="0"/>
                  </a:cubicBezTo>
                  <a:cubicBezTo>
                    <a:pt x="223647" y="10287"/>
                    <a:pt x="223647" y="10287"/>
                    <a:pt x="223647" y="10287"/>
                  </a:cubicBezTo>
                  <a:cubicBezTo>
                    <a:pt x="151003" y="46101"/>
                    <a:pt x="89408" y="81915"/>
                    <a:pt x="16764" y="117729"/>
                  </a:cubicBezTo>
                  <a:cubicBezTo>
                    <a:pt x="0" y="128016"/>
                    <a:pt x="0" y="128016"/>
                    <a:pt x="0" y="128016"/>
                  </a:cubicBezTo>
                  <a:cubicBezTo>
                    <a:pt x="16764" y="133096"/>
                    <a:pt x="16764" y="133096"/>
                    <a:pt x="16764" y="133096"/>
                  </a:cubicBezTo>
                  <a:cubicBezTo>
                    <a:pt x="94996" y="168910"/>
                    <a:pt x="167767" y="204724"/>
                    <a:pt x="245999" y="240538"/>
                  </a:cubicBezTo>
                  <a:cubicBezTo>
                    <a:pt x="262763" y="245618"/>
                    <a:pt x="262763" y="245618"/>
                    <a:pt x="262763" y="245618"/>
                  </a:cubicBezTo>
                  <a:cubicBezTo>
                    <a:pt x="262763" y="230251"/>
                    <a:pt x="262763" y="230251"/>
                    <a:pt x="262763" y="230251"/>
                  </a:cubicBezTo>
                  <a:lnTo>
                    <a:pt x="251587" y="230251"/>
                  </a:lnTo>
                  <a:close/>
                </a:path>
              </a:pathLst>
            </a:custGeom>
            <a:solidFill>
              <a:srgbClr val="0E0E0B"/>
            </a:solidFill>
          </p:spPr>
        </p:sp>
      </p:grpSp>
      <p:grpSp>
        <p:nvGrpSpPr>
          <p:cNvPr id="458" name="Group 458"/>
          <p:cNvGrpSpPr/>
          <p:nvPr/>
        </p:nvGrpSpPr>
        <p:grpSpPr>
          <a:xfrm>
            <a:off x="5674320" y="8122140"/>
            <a:ext cx="302400" cy="381240"/>
            <a:chOff x="0" y="0"/>
            <a:chExt cx="403200" cy="508320"/>
          </a:xfrm>
        </p:grpSpPr>
        <p:sp>
          <p:nvSpPr>
            <p:cNvPr id="459" name="Freeform 459"/>
            <p:cNvSpPr/>
            <p:nvPr/>
          </p:nvSpPr>
          <p:spPr>
            <a:xfrm>
              <a:off x="0" y="0"/>
              <a:ext cx="403225" cy="508381"/>
            </a:xfrm>
            <a:custGeom>
              <a:avLst/>
              <a:gdLst/>
              <a:ahLst/>
              <a:cxnLst/>
              <a:rect l="l" t="t" r="r" b="b"/>
              <a:pathLst>
                <a:path w="403225" h="508381">
                  <a:moveTo>
                    <a:pt x="398018" y="508381"/>
                  </a:moveTo>
                  <a:cubicBezTo>
                    <a:pt x="387604" y="503174"/>
                    <a:pt x="377063" y="497967"/>
                    <a:pt x="366649" y="487680"/>
                  </a:cubicBezTo>
                  <a:cubicBezTo>
                    <a:pt x="246126" y="337185"/>
                    <a:pt x="125730" y="181483"/>
                    <a:pt x="0" y="31115"/>
                  </a:cubicBezTo>
                  <a:cubicBezTo>
                    <a:pt x="0" y="25908"/>
                    <a:pt x="0" y="25908"/>
                    <a:pt x="0" y="20701"/>
                  </a:cubicBezTo>
                  <a:cubicBezTo>
                    <a:pt x="31369" y="0"/>
                    <a:pt x="47117" y="5207"/>
                    <a:pt x="68072" y="36322"/>
                  </a:cubicBezTo>
                  <a:cubicBezTo>
                    <a:pt x="178054" y="191897"/>
                    <a:pt x="288036" y="347599"/>
                    <a:pt x="403225" y="503174"/>
                  </a:cubicBezTo>
                  <a:cubicBezTo>
                    <a:pt x="398018" y="503174"/>
                    <a:pt x="398018" y="508381"/>
                    <a:pt x="398018" y="508381"/>
                  </a:cubicBezTo>
                  <a:close/>
                </a:path>
              </a:pathLst>
            </a:custGeom>
            <a:solidFill>
              <a:srgbClr val="FFFFFF"/>
            </a:solidFill>
          </p:spPr>
        </p:sp>
      </p:grpSp>
      <p:grpSp>
        <p:nvGrpSpPr>
          <p:cNvPr id="460" name="Group 460"/>
          <p:cNvGrpSpPr/>
          <p:nvPr/>
        </p:nvGrpSpPr>
        <p:grpSpPr>
          <a:xfrm>
            <a:off x="5661360" y="8122140"/>
            <a:ext cx="328860" cy="394740"/>
            <a:chOff x="0" y="0"/>
            <a:chExt cx="438480" cy="526320"/>
          </a:xfrm>
        </p:grpSpPr>
        <p:sp>
          <p:nvSpPr>
            <p:cNvPr id="461" name="Freeform 461"/>
            <p:cNvSpPr/>
            <p:nvPr/>
          </p:nvSpPr>
          <p:spPr>
            <a:xfrm>
              <a:off x="0" y="0"/>
              <a:ext cx="438531" cy="526288"/>
            </a:xfrm>
            <a:custGeom>
              <a:avLst/>
              <a:gdLst/>
              <a:ahLst/>
              <a:cxnLst/>
              <a:rect l="l" t="t" r="r" b="b"/>
              <a:pathLst>
                <a:path w="438531" h="526288">
                  <a:moveTo>
                    <a:pt x="422275" y="510667"/>
                  </a:moveTo>
                  <a:cubicBezTo>
                    <a:pt x="427736" y="505460"/>
                    <a:pt x="427736" y="505460"/>
                    <a:pt x="427736" y="505460"/>
                  </a:cubicBezTo>
                  <a:cubicBezTo>
                    <a:pt x="416941" y="495046"/>
                    <a:pt x="406146" y="489839"/>
                    <a:pt x="400685" y="484632"/>
                  </a:cubicBezTo>
                  <a:cubicBezTo>
                    <a:pt x="276098" y="333502"/>
                    <a:pt x="146177" y="177165"/>
                    <a:pt x="21590" y="20828"/>
                  </a:cubicBezTo>
                  <a:cubicBezTo>
                    <a:pt x="21590" y="26035"/>
                    <a:pt x="21590" y="26035"/>
                    <a:pt x="21590" y="26035"/>
                  </a:cubicBezTo>
                  <a:cubicBezTo>
                    <a:pt x="21590" y="20828"/>
                    <a:pt x="21590" y="20828"/>
                    <a:pt x="21590" y="20828"/>
                  </a:cubicBezTo>
                  <a:cubicBezTo>
                    <a:pt x="21590" y="26035"/>
                    <a:pt x="21590" y="26035"/>
                    <a:pt x="21590" y="26035"/>
                  </a:cubicBezTo>
                  <a:cubicBezTo>
                    <a:pt x="21590" y="20828"/>
                    <a:pt x="21590" y="20828"/>
                    <a:pt x="21590" y="15621"/>
                  </a:cubicBezTo>
                  <a:cubicBezTo>
                    <a:pt x="10795" y="20828"/>
                    <a:pt x="10795" y="20828"/>
                    <a:pt x="10795" y="20828"/>
                  </a:cubicBezTo>
                  <a:cubicBezTo>
                    <a:pt x="16256" y="31242"/>
                    <a:pt x="16256" y="31242"/>
                    <a:pt x="16256" y="31242"/>
                  </a:cubicBezTo>
                  <a:cubicBezTo>
                    <a:pt x="27051" y="20828"/>
                    <a:pt x="37846" y="20828"/>
                    <a:pt x="43307" y="20828"/>
                  </a:cubicBezTo>
                  <a:cubicBezTo>
                    <a:pt x="48768" y="20828"/>
                    <a:pt x="54102" y="20828"/>
                    <a:pt x="59563" y="26035"/>
                  </a:cubicBezTo>
                  <a:cubicBezTo>
                    <a:pt x="65024" y="26035"/>
                    <a:pt x="70358" y="36449"/>
                    <a:pt x="75819" y="41656"/>
                  </a:cubicBezTo>
                  <a:cubicBezTo>
                    <a:pt x="189484" y="197993"/>
                    <a:pt x="303149" y="354330"/>
                    <a:pt x="416814" y="510667"/>
                  </a:cubicBezTo>
                  <a:cubicBezTo>
                    <a:pt x="427609" y="505460"/>
                    <a:pt x="427609" y="505460"/>
                    <a:pt x="427609" y="505460"/>
                  </a:cubicBezTo>
                  <a:cubicBezTo>
                    <a:pt x="416814" y="500253"/>
                    <a:pt x="416814" y="500253"/>
                    <a:pt x="416814" y="500253"/>
                  </a:cubicBezTo>
                  <a:cubicBezTo>
                    <a:pt x="416814" y="500253"/>
                    <a:pt x="411353" y="505460"/>
                    <a:pt x="411353" y="505460"/>
                  </a:cubicBezTo>
                  <a:cubicBezTo>
                    <a:pt x="422148" y="510667"/>
                    <a:pt x="422148" y="510667"/>
                    <a:pt x="422148" y="510667"/>
                  </a:cubicBezTo>
                  <a:cubicBezTo>
                    <a:pt x="427609" y="505460"/>
                    <a:pt x="427609" y="505460"/>
                    <a:pt x="427609" y="505460"/>
                  </a:cubicBezTo>
                  <a:cubicBezTo>
                    <a:pt x="422148" y="510667"/>
                    <a:pt x="422148" y="510667"/>
                    <a:pt x="422148" y="510667"/>
                  </a:cubicBezTo>
                  <a:cubicBezTo>
                    <a:pt x="427609" y="515874"/>
                    <a:pt x="427609" y="515874"/>
                    <a:pt x="427609" y="515874"/>
                  </a:cubicBezTo>
                  <a:cubicBezTo>
                    <a:pt x="433070" y="515874"/>
                    <a:pt x="433070" y="510667"/>
                    <a:pt x="433070" y="510667"/>
                  </a:cubicBezTo>
                  <a:cubicBezTo>
                    <a:pt x="438531" y="505460"/>
                    <a:pt x="438531" y="505460"/>
                    <a:pt x="438531" y="505460"/>
                  </a:cubicBezTo>
                  <a:cubicBezTo>
                    <a:pt x="433070" y="500253"/>
                    <a:pt x="433070" y="500253"/>
                    <a:pt x="433070" y="500253"/>
                  </a:cubicBezTo>
                  <a:cubicBezTo>
                    <a:pt x="319405" y="343916"/>
                    <a:pt x="205740" y="187579"/>
                    <a:pt x="92075" y="31242"/>
                  </a:cubicBezTo>
                  <a:cubicBezTo>
                    <a:pt x="86614" y="20828"/>
                    <a:pt x="75819" y="15621"/>
                    <a:pt x="70358" y="5207"/>
                  </a:cubicBezTo>
                  <a:cubicBezTo>
                    <a:pt x="59563" y="0"/>
                    <a:pt x="54102" y="0"/>
                    <a:pt x="43307" y="0"/>
                  </a:cubicBezTo>
                  <a:cubicBezTo>
                    <a:pt x="32512" y="0"/>
                    <a:pt x="16256" y="5207"/>
                    <a:pt x="5461" y="10414"/>
                  </a:cubicBezTo>
                  <a:cubicBezTo>
                    <a:pt x="0" y="15621"/>
                    <a:pt x="0" y="15621"/>
                    <a:pt x="0" y="15621"/>
                  </a:cubicBezTo>
                  <a:cubicBezTo>
                    <a:pt x="0" y="26035"/>
                    <a:pt x="0" y="26035"/>
                    <a:pt x="0" y="26035"/>
                  </a:cubicBezTo>
                  <a:cubicBezTo>
                    <a:pt x="0" y="31242"/>
                    <a:pt x="0" y="31242"/>
                    <a:pt x="5461" y="36449"/>
                  </a:cubicBezTo>
                  <a:cubicBezTo>
                    <a:pt x="129921" y="187579"/>
                    <a:pt x="254508" y="343916"/>
                    <a:pt x="384429" y="500253"/>
                  </a:cubicBezTo>
                  <a:cubicBezTo>
                    <a:pt x="395224" y="510667"/>
                    <a:pt x="406019" y="515874"/>
                    <a:pt x="416941" y="521081"/>
                  </a:cubicBezTo>
                  <a:cubicBezTo>
                    <a:pt x="422402" y="526288"/>
                    <a:pt x="422402" y="526288"/>
                    <a:pt x="422402" y="526288"/>
                  </a:cubicBezTo>
                  <a:cubicBezTo>
                    <a:pt x="427863" y="515874"/>
                    <a:pt x="427863" y="515874"/>
                    <a:pt x="427863" y="515874"/>
                  </a:cubicBezTo>
                  <a:lnTo>
                    <a:pt x="422402" y="510667"/>
                  </a:lnTo>
                  <a:close/>
                </a:path>
              </a:pathLst>
            </a:custGeom>
            <a:solidFill>
              <a:srgbClr val="0E0E0B"/>
            </a:solidFill>
          </p:spPr>
        </p:sp>
      </p:grpSp>
      <p:grpSp>
        <p:nvGrpSpPr>
          <p:cNvPr id="462" name="Group 462"/>
          <p:cNvGrpSpPr/>
          <p:nvPr/>
        </p:nvGrpSpPr>
        <p:grpSpPr>
          <a:xfrm>
            <a:off x="3399300" y="7437960"/>
            <a:ext cx="210600" cy="184140"/>
            <a:chOff x="0" y="0"/>
            <a:chExt cx="280800" cy="245520"/>
          </a:xfrm>
        </p:grpSpPr>
        <p:sp>
          <p:nvSpPr>
            <p:cNvPr id="463" name="Freeform 463"/>
            <p:cNvSpPr/>
            <p:nvPr/>
          </p:nvSpPr>
          <p:spPr>
            <a:xfrm>
              <a:off x="0" y="0"/>
              <a:ext cx="280797" cy="245491"/>
            </a:xfrm>
            <a:custGeom>
              <a:avLst/>
              <a:gdLst/>
              <a:ahLst/>
              <a:cxnLst/>
              <a:rect l="l" t="t" r="r" b="b"/>
              <a:pathLst>
                <a:path w="280797" h="245491">
                  <a:moveTo>
                    <a:pt x="280797" y="5461"/>
                  </a:moveTo>
                  <a:cubicBezTo>
                    <a:pt x="194056" y="81788"/>
                    <a:pt x="107188" y="163703"/>
                    <a:pt x="15367" y="245491"/>
                  </a:cubicBezTo>
                  <a:cubicBezTo>
                    <a:pt x="10160" y="201930"/>
                    <a:pt x="5080" y="163703"/>
                    <a:pt x="5080" y="125476"/>
                  </a:cubicBezTo>
                  <a:cubicBezTo>
                    <a:pt x="0" y="120015"/>
                    <a:pt x="10160" y="109093"/>
                    <a:pt x="15240" y="109093"/>
                  </a:cubicBezTo>
                  <a:cubicBezTo>
                    <a:pt x="102108" y="70866"/>
                    <a:pt x="188849" y="32766"/>
                    <a:pt x="275717" y="0"/>
                  </a:cubicBezTo>
                  <a:cubicBezTo>
                    <a:pt x="280797" y="0"/>
                    <a:pt x="280797" y="5461"/>
                    <a:pt x="280797" y="5461"/>
                  </a:cubicBezTo>
                  <a:close/>
                </a:path>
              </a:pathLst>
            </a:custGeom>
            <a:solidFill>
              <a:srgbClr val="FFFFFF"/>
            </a:solidFill>
          </p:spPr>
        </p:sp>
      </p:grpSp>
      <p:grpSp>
        <p:nvGrpSpPr>
          <p:cNvPr id="464" name="Group 464"/>
          <p:cNvGrpSpPr/>
          <p:nvPr/>
        </p:nvGrpSpPr>
        <p:grpSpPr>
          <a:xfrm>
            <a:off x="3386340" y="7425000"/>
            <a:ext cx="236520" cy="210600"/>
            <a:chOff x="0" y="0"/>
            <a:chExt cx="315360" cy="280800"/>
          </a:xfrm>
        </p:grpSpPr>
        <p:sp>
          <p:nvSpPr>
            <p:cNvPr id="465" name="Freeform 465"/>
            <p:cNvSpPr/>
            <p:nvPr/>
          </p:nvSpPr>
          <p:spPr>
            <a:xfrm>
              <a:off x="127" y="0"/>
              <a:ext cx="315214" cy="280797"/>
            </a:xfrm>
            <a:custGeom>
              <a:avLst/>
              <a:gdLst/>
              <a:ahLst/>
              <a:cxnLst/>
              <a:rect l="l" t="t" r="r" b="b"/>
              <a:pathLst>
                <a:path w="315214" h="280797">
                  <a:moveTo>
                    <a:pt x="299466" y="21590"/>
                  </a:moveTo>
                  <a:cubicBezTo>
                    <a:pt x="294259" y="16129"/>
                    <a:pt x="294259" y="16129"/>
                    <a:pt x="294259" y="16129"/>
                  </a:cubicBezTo>
                  <a:cubicBezTo>
                    <a:pt x="204851" y="91821"/>
                    <a:pt x="115443" y="167386"/>
                    <a:pt x="15621" y="248412"/>
                  </a:cubicBezTo>
                  <a:cubicBezTo>
                    <a:pt x="26162" y="259207"/>
                    <a:pt x="26162" y="259207"/>
                    <a:pt x="26162" y="259207"/>
                  </a:cubicBezTo>
                  <a:cubicBezTo>
                    <a:pt x="36703" y="259207"/>
                    <a:pt x="36703" y="259207"/>
                    <a:pt x="36703" y="259207"/>
                  </a:cubicBezTo>
                  <a:cubicBezTo>
                    <a:pt x="31496" y="216027"/>
                    <a:pt x="26162" y="178181"/>
                    <a:pt x="20955" y="140462"/>
                  </a:cubicBezTo>
                  <a:cubicBezTo>
                    <a:pt x="26162" y="135001"/>
                    <a:pt x="26162" y="135001"/>
                    <a:pt x="26162" y="135001"/>
                  </a:cubicBezTo>
                  <a:cubicBezTo>
                    <a:pt x="26162" y="129540"/>
                    <a:pt x="26162" y="129540"/>
                    <a:pt x="26162" y="129540"/>
                  </a:cubicBezTo>
                  <a:cubicBezTo>
                    <a:pt x="26162" y="135001"/>
                    <a:pt x="26162" y="135001"/>
                    <a:pt x="26162" y="135001"/>
                  </a:cubicBezTo>
                  <a:cubicBezTo>
                    <a:pt x="26162" y="129540"/>
                    <a:pt x="26162" y="129540"/>
                    <a:pt x="26162" y="129540"/>
                  </a:cubicBezTo>
                  <a:cubicBezTo>
                    <a:pt x="26162" y="135001"/>
                    <a:pt x="26162" y="135001"/>
                    <a:pt x="26162" y="135001"/>
                  </a:cubicBezTo>
                  <a:cubicBezTo>
                    <a:pt x="115443" y="97155"/>
                    <a:pt x="210058" y="59436"/>
                    <a:pt x="299466" y="27051"/>
                  </a:cubicBezTo>
                  <a:cubicBezTo>
                    <a:pt x="294259" y="16256"/>
                    <a:pt x="294259" y="16256"/>
                    <a:pt x="294259" y="16256"/>
                  </a:cubicBezTo>
                  <a:cubicBezTo>
                    <a:pt x="289052" y="21717"/>
                    <a:pt x="289052" y="21717"/>
                    <a:pt x="289052" y="21717"/>
                  </a:cubicBezTo>
                  <a:cubicBezTo>
                    <a:pt x="289052" y="21717"/>
                    <a:pt x="289052" y="27178"/>
                    <a:pt x="294259" y="27178"/>
                  </a:cubicBezTo>
                  <a:cubicBezTo>
                    <a:pt x="299466" y="21717"/>
                    <a:pt x="299466" y="21717"/>
                    <a:pt x="299466" y="21717"/>
                  </a:cubicBezTo>
                  <a:cubicBezTo>
                    <a:pt x="294259" y="16256"/>
                    <a:pt x="294259" y="16256"/>
                    <a:pt x="294259" y="16256"/>
                  </a:cubicBezTo>
                  <a:cubicBezTo>
                    <a:pt x="299466" y="21717"/>
                    <a:pt x="299466" y="21717"/>
                    <a:pt x="299466" y="21717"/>
                  </a:cubicBezTo>
                  <a:cubicBezTo>
                    <a:pt x="310007" y="16256"/>
                    <a:pt x="310007" y="16256"/>
                    <a:pt x="310007" y="16256"/>
                  </a:cubicBezTo>
                  <a:cubicBezTo>
                    <a:pt x="310007" y="16256"/>
                    <a:pt x="304673" y="10795"/>
                    <a:pt x="304673" y="10795"/>
                  </a:cubicBezTo>
                  <a:cubicBezTo>
                    <a:pt x="299466" y="0"/>
                    <a:pt x="299466" y="0"/>
                    <a:pt x="299466" y="0"/>
                  </a:cubicBezTo>
                  <a:cubicBezTo>
                    <a:pt x="294259" y="5461"/>
                    <a:pt x="294259" y="5461"/>
                    <a:pt x="294259" y="5461"/>
                  </a:cubicBezTo>
                  <a:cubicBezTo>
                    <a:pt x="199644" y="43180"/>
                    <a:pt x="110236" y="75565"/>
                    <a:pt x="20955" y="113411"/>
                  </a:cubicBezTo>
                  <a:cubicBezTo>
                    <a:pt x="15748" y="113411"/>
                    <a:pt x="10414" y="118872"/>
                    <a:pt x="5207" y="124206"/>
                  </a:cubicBezTo>
                  <a:cubicBezTo>
                    <a:pt x="5207" y="129667"/>
                    <a:pt x="5207" y="135001"/>
                    <a:pt x="0" y="140462"/>
                  </a:cubicBezTo>
                  <a:cubicBezTo>
                    <a:pt x="5207" y="140462"/>
                    <a:pt x="5207" y="140462"/>
                    <a:pt x="5207" y="140462"/>
                  </a:cubicBezTo>
                  <a:cubicBezTo>
                    <a:pt x="5207" y="178308"/>
                    <a:pt x="10414" y="216027"/>
                    <a:pt x="15748" y="259207"/>
                  </a:cubicBezTo>
                  <a:cubicBezTo>
                    <a:pt x="15748" y="280797"/>
                    <a:pt x="15748" y="280797"/>
                    <a:pt x="15748" y="280797"/>
                  </a:cubicBezTo>
                  <a:cubicBezTo>
                    <a:pt x="31496" y="264541"/>
                    <a:pt x="31496" y="264541"/>
                    <a:pt x="31496" y="264541"/>
                  </a:cubicBezTo>
                  <a:cubicBezTo>
                    <a:pt x="125984" y="183642"/>
                    <a:pt x="215392" y="107950"/>
                    <a:pt x="310007" y="32385"/>
                  </a:cubicBezTo>
                  <a:cubicBezTo>
                    <a:pt x="315214" y="26924"/>
                    <a:pt x="315214" y="26924"/>
                    <a:pt x="315214" y="26924"/>
                  </a:cubicBezTo>
                  <a:cubicBezTo>
                    <a:pt x="310007" y="16129"/>
                    <a:pt x="310007" y="16129"/>
                    <a:pt x="310007" y="16129"/>
                  </a:cubicBezTo>
                  <a:lnTo>
                    <a:pt x="299466" y="21590"/>
                  </a:lnTo>
                  <a:close/>
                </a:path>
              </a:pathLst>
            </a:custGeom>
            <a:solidFill>
              <a:srgbClr val="0E0E0B"/>
            </a:solidFill>
          </p:spPr>
        </p:sp>
      </p:grpSp>
      <p:grpSp>
        <p:nvGrpSpPr>
          <p:cNvPr id="466" name="Group 466"/>
          <p:cNvGrpSpPr/>
          <p:nvPr/>
        </p:nvGrpSpPr>
        <p:grpSpPr>
          <a:xfrm>
            <a:off x="2176200" y="8135100"/>
            <a:ext cx="184140" cy="78840"/>
            <a:chOff x="0" y="0"/>
            <a:chExt cx="245520" cy="105120"/>
          </a:xfrm>
        </p:grpSpPr>
        <p:sp>
          <p:nvSpPr>
            <p:cNvPr id="467" name="Freeform 467"/>
            <p:cNvSpPr/>
            <p:nvPr/>
          </p:nvSpPr>
          <p:spPr>
            <a:xfrm>
              <a:off x="0" y="0"/>
              <a:ext cx="245491" cy="105156"/>
            </a:xfrm>
            <a:custGeom>
              <a:avLst/>
              <a:gdLst/>
              <a:ahLst/>
              <a:cxnLst/>
              <a:rect l="l" t="t" r="r" b="b"/>
              <a:pathLst>
                <a:path w="245491" h="105156">
                  <a:moveTo>
                    <a:pt x="128143" y="20066"/>
                  </a:moveTo>
                  <a:cubicBezTo>
                    <a:pt x="138811" y="15113"/>
                    <a:pt x="149479" y="10033"/>
                    <a:pt x="154813" y="0"/>
                  </a:cubicBezTo>
                  <a:cubicBezTo>
                    <a:pt x="165481" y="50038"/>
                    <a:pt x="224155" y="65024"/>
                    <a:pt x="245491" y="105156"/>
                  </a:cubicBezTo>
                  <a:cubicBezTo>
                    <a:pt x="165481" y="105156"/>
                    <a:pt x="85344" y="105156"/>
                    <a:pt x="5334" y="105156"/>
                  </a:cubicBezTo>
                  <a:cubicBezTo>
                    <a:pt x="5334" y="105156"/>
                    <a:pt x="0" y="100203"/>
                    <a:pt x="0" y="100203"/>
                  </a:cubicBezTo>
                  <a:cubicBezTo>
                    <a:pt x="21336" y="85090"/>
                    <a:pt x="42672" y="70104"/>
                    <a:pt x="64008" y="60071"/>
                  </a:cubicBezTo>
                  <a:cubicBezTo>
                    <a:pt x="85344" y="45085"/>
                    <a:pt x="106680" y="30099"/>
                    <a:pt x="128016" y="20066"/>
                  </a:cubicBezTo>
                  <a:close/>
                </a:path>
              </a:pathLst>
            </a:custGeom>
            <a:solidFill>
              <a:srgbClr val="FFFFFF"/>
            </a:solidFill>
          </p:spPr>
        </p:sp>
      </p:grpSp>
      <p:grpSp>
        <p:nvGrpSpPr>
          <p:cNvPr id="468" name="Group 468"/>
          <p:cNvGrpSpPr/>
          <p:nvPr/>
        </p:nvGrpSpPr>
        <p:grpSpPr>
          <a:xfrm>
            <a:off x="2163240" y="8108640"/>
            <a:ext cx="210600" cy="118260"/>
            <a:chOff x="0" y="0"/>
            <a:chExt cx="280800" cy="157680"/>
          </a:xfrm>
        </p:grpSpPr>
        <p:sp>
          <p:nvSpPr>
            <p:cNvPr id="469" name="Freeform 469"/>
            <p:cNvSpPr/>
            <p:nvPr/>
          </p:nvSpPr>
          <p:spPr>
            <a:xfrm>
              <a:off x="127" y="0"/>
              <a:ext cx="281051" cy="157607"/>
            </a:xfrm>
            <a:custGeom>
              <a:avLst/>
              <a:gdLst/>
              <a:ahLst/>
              <a:cxnLst/>
              <a:rect l="l" t="t" r="r" b="b"/>
              <a:pathLst>
                <a:path w="281051" h="157607">
                  <a:moveTo>
                    <a:pt x="145669" y="61087"/>
                  </a:moveTo>
                  <a:cubicBezTo>
                    <a:pt x="151130" y="71247"/>
                    <a:pt x="151130" y="71247"/>
                    <a:pt x="151130" y="71247"/>
                  </a:cubicBezTo>
                  <a:cubicBezTo>
                    <a:pt x="161925" y="61087"/>
                    <a:pt x="172720" y="56007"/>
                    <a:pt x="183515" y="50927"/>
                  </a:cubicBezTo>
                  <a:cubicBezTo>
                    <a:pt x="172720" y="40767"/>
                    <a:pt x="172720" y="40767"/>
                    <a:pt x="172720" y="40767"/>
                  </a:cubicBezTo>
                  <a:cubicBezTo>
                    <a:pt x="167259" y="45847"/>
                    <a:pt x="167259" y="45847"/>
                    <a:pt x="167259" y="45847"/>
                  </a:cubicBezTo>
                  <a:cubicBezTo>
                    <a:pt x="167259" y="56007"/>
                    <a:pt x="172720" y="71247"/>
                    <a:pt x="178054" y="81407"/>
                  </a:cubicBezTo>
                  <a:cubicBezTo>
                    <a:pt x="194310" y="96647"/>
                    <a:pt x="205105" y="106807"/>
                    <a:pt x="221234" y="116967"/>
                  </a:cubicBezTo>
                  <a:cubicBezTo>
                    <a:pt x="232029" y="127127"/>
                    <a:pt x="248285" y="137287"/>
                    <a:pt x="253619" y="152527"/>
                  </a:cubicBezTo>
                  <a:cubicBezTo>
                    <a:pt x="264414" y="147447"/>
                    <a:pt x="264414" y="147447"/>
                    <a:pt x="264414" y="147447"/>
                  </a:cubicBezTo>
                  <a:cubicBezTo>
                    <a:pt x="264414" y="137287"/>
                    <a:pt x="264414" y="137287"/>
                    <a:pt x="264414" y="137287"/>
                  </a:cubicBezTo>
                  <a:cubicBezTo>
                    <a:pt x="183388" y="137287"/>
                    <a:pt x="102362" y="137287"/>
                    <a:pt x="21463" y="137287"/>
                  </a:cubicBezTo>
                  <a:cubicBezTo>
                    <a:pt x="21463" y="147447"/>
                    <a:pt x="21463" y="147447"/>
                    <a:pt x="21463" y="147447"/>
                  </a:cubicBezTo>
                  <a:cubicBezTo>
                    <a:pt x="32258" y="142367"/>
                    <a:pt x="32258" y="142367"/>
                    <a:pt x="32258" y="142367"/>
                  </a:cubicBezTo>
                  <a:cubicBezTo>
                    <a:pt x="26797" y="142367"/>
                    <a:pt x="26797" y="137287"/>
                    <a:pt x="26797" y="137287"/>
                  </a:cubicBezTo>
                  <a:cubicBezTo>
                    <a:pt x="16002" y="142367"/>
                    <a:pt x="16002" y="142367"/>
                    <a:pt x="16002" y="142367"/>
                  </a:cubicBezTo>
                  <a:cubicBezTo>
                    <a:pt x="21463" y="152527"/>
                    <a:pt x="21463" y="152527"/>
                    <a:pt x="21463" y="152527"/>
                  </a:cubicBezTo>
                  <a:cubicBezTo>
                    <a:pt x="43053" y="137287"/>
                    <a:pt x="64643" y="122047"/>
                    <a:pt x="86233" y="106807"/>
                  </a:cubicBezTo>
                  <a:cubicBezTo>
                    <a:pt x="107823" y="96647"/>
                    <a:pt x="129413" y="81407"/>
                    <a:pt x="151003" y="71247"/>
                  </a:cubicBezTo>
                  <a:cubicBezTo>
                    <a:pt x="145542" y="61087"/>
                    <a:pt x="145542" y="61087"/>
                    <a:pt x="145542" y="61087"/>
                  </a:cubicBezTo>
                  <a:cubicBezTo>
                    <a:pt x="140081" y="50927"/>
                    <a:pt x="140081" y="50927"/>
                    <a:pt x="140081" y="50927"/>
                  </a:cubicBezTo>
                  <a:cubicBezTo>
                    <a:pt x="134620" y="56007"/>
                    <a:pt x="134620" y="56007"/>
                    <a:pt x="134620" y="56007"/>
                  </a:cubicBezTo>
                  <a:cubicBezTo>
                    <a:pt x="150876" y="71247"/>
                    <a:pt x="150876" y="71247"/>
                    <a:pt x="150876" y="71247"/>
                  </a:cubicBezTo>
                  <a:cubicBezTo>
                    <a:pt x="145415" y="61087"/>
                    <a:pt x="145415" y="61087"/>
                    <a:pt x="145415" y="61087"/>
                  </a:cubicBezTo>
                  <a:cubicBezTo>
                    <a:pt x="150876" y="66167"/>
                    <a:pt x="150876" y="66167"/>
                    <a:pt x="150876" y="66167"/>
                  </a:cubicBezTo>
                  <a:cubicBezTo>
                    <a:pt x="226695" y="0"/>
                    <a:pt x="226695" y="0"/>
                    <a:pt x="226695" y="0"/>
                  </a:cubicBezTo>
                  <a:cubicBezTo>
                    <a:pt x="140335" y="50927"/>
                    <a:pt x="140335" y="50927"/>
                    <a:pt x="140335" y="50927"/>
                  </a:cubicBezTo>
                  <a:cubicBezTo>
                    <a:pt x="118745" y="66167"/>
                    <a:pt x="97155" y="76327"/>
                    <a:pt x="75565" y="91567"/>
                  </a:cubicBezTo>
                  <a:cubicBezTo>
                    <a:pt x="53975" y="106807"/>
                    <a:pt x="32385" y="122047"/>
                    <a:pt x="10795" y="132207"/>
                  </a:cubicBezTo>
                  <a:cubicBezTo>
                    <a:pt x="0" y="142367"/>
                    <a:pt x="0" y="142367"/>
                    <a:pt x="0" y="142367"/>
                  </a:cubicBezTo>
                  <a:cubicBezTo>
                    <a:pt x="5461" y="147447"/>
                    <a:pt x="5461" y="147447"/>
                    <a:pt x="5461" y="147447"/>
                  </a:cubicBezTo>
                  <a:cubicBezTo>
                    <a:pt x="10922" y="152527"/>
                    <a:pt x="10922" y="152527"/>
                    <a:pt x="10922" y="157607"/>
                  </a:cubicBezTo>
                  <a:cubicBezTo>
                    <a:pt x="16383" y="157607"/>
                    <a:pt x="16383" y="157607"/>
                    <a:pt x="16383" y="157607"/>
                  </a:cubicBezTo>
                  <a:cubicBezTo>
                    <a:pt x="21844" y="157607"/>
                    <a:pt x="21844" y="157607"/>
                    <a:pt x="21844" y="157607"/>
                  </a:cubicBezTo>
                  <a:cubicBezTo>
                    <a:pt x="102870" y="157607"/>
                    <a:pt x="183896" y="157607"/>
                    <a:pt x="264795" y="157607"/>
                  </a:cubicBezTo>
                  <a:cubicBezTo>
                    <a:pt x="281051" y="157607"/>
                    <a:pt x="281051" y="157607"/>
                    <a:pt x="281051" y="157607"/>
                  </a:cubicBezTo>
                  <a:cubicBezTo>
                    <a:pt x="275590" y="142367"/>
                    <a:pt x="275590" y="142367"/>
                    <a:pt x="275590" y="142367"/>
                  </a:cubicBezTo>
                  <a:cubicBezTo>
                    <a:pt x="259334" y="122047"/>
                    <a:pt x="237744" y="106807"/>
                    <a:pt x="221615" y="91440"/>
                  </a:cubicBezTo>
                  <a:cubicBezTo>
                    <a:pt x="210820" y="81280"/>
                    <a:pt x="205359" y="76200"/>
                    <a:pt x="200025" y="66040"/>
                  </a:cubicBezTo>
                  <a:cubicBezTo>
                    <a:pt x="194564" y="60960"/>
                    <a:pt x="189230" y="50800"/>
                    <a:pt x="183769" y="40640"/>
                  </a:cubicBezTo>
                  <a:cubicBezTo>
                    <a:pt x="183769" y="25400"/>
                    <a:pt x="183769" y="25400"/>
                    <a:pt x="183769" y="25400"/>
                  </a:cubicBezTo>
                  <a:cubicBezTo>
                    <a:pt x="167513" y="35560"/>
                    <a:pt x="167513" y="35560"/>
                    <a:pt x="167513" y="35560"/>
                  </a:cubicBezTo>
                  <a:cubicBezTo>
                    <a:pt x="162052" y="40640"/>
                    <a:pt x="151257" y="45720"/>
                    <a:pt x="140462" y="50800"/>
                  </a:cubicBezTo>
                  <a:cubicBezTo>
                    <a:pt x="145923" y="60960"/>
                    <a:pt x="145923" y="60960"/>
                    <a:pt x="145923" y="60960"/>
                  </a:cubicBezTo>
                  <a:cubicBezTo>
                    <a:pt x="151384" y="66040"/>
                    <a:pt x="151384" y="66040"/>
                    <a:pt x="151384" y="66040"/>
                  </a:cubicBezTo>
                  <a:lnTo>
                    <a:pt x="145923" y="60960"/>
                  </a:lnTo>
                  <a:close/>
                </a:path>
              </a:pathLst>
            </a:custGeom>
            <a:solidFill>
              <a:srgbClr val="0E0E0B"/>
            </a:solidFill>
          </p:spPr>
        </p:sp>
      </p:grpSp>
      <p:grpSp>
        <p:nvGrpSpPr>
          <p:cNvPr id="470" name="Group 470"/>
          <p:cNvGrpSpPr/>
          <p:nvPr/>
        </p:nvGrpSpPr>
        <p:grpSpPr>
          <a:xfrm>
            <a:off x="2163240" y="8069220"/>
            <a:ext cx="105300" cy="118260"/>
            <a:chOff x="0" y="0"/>
            <a:chExt cx="140400" cy="157680"/>
          </a:xfrm>
        </p:grpSpPr>
        <p:sp>
          <p:nvSpPr>
            <p:cNvPr id="471" name="Freeform 471"/>
            <p:cNvSpPr/>
            <p:nvPr/>
          </p:nvSpPr>
          <p:spPr>
            <a:xfrm>
              <a:off x="127" y="0"/>
              <a:ext cx="140335" cy="157607"/>
            </a:xfrm>
            <a:custGeom>
              <a:avLst/>
              <a:gdLst/>
              <a:ahLst/>
              <a:cxnLst/>
              <a:rect l="l" t="t" r="r" b="b"/>
              <a:pathLst>
                <a:path w="140335" h="157607">
                  <a:moveTo>
                    <a:pt x="140335" y="106807"/>
                  </a:moveTo>
                  <a:cubicBezTo>
                    <a:pt x="101600" y="96647"/>
                    <a:pt x="77343" y="127127"/>
                    <a:pt x="48387" y="142367"/>
                  </a:cubicBezTo>
                  <a:cubicBezTo>
                    <a:pt x="24130" y="152527"/>
                    <a:pt x="9652" y="157607"/>
                    <a:pt x="0" y="127127"/>
                  </a:cubicBezTo>
                  <a:cubicBezTo>
                    <a:pt x="19177" y="86487"/>
                    <a:pt x="43434" y="45720"/>
                    <a:pt x="67691" y="0"/>
                  </a:cubicBezTo>
                  <a:cubicBezTo>
                    <a:pt x="86995" y="25400"/>
                    <a:pt x="111252" y="40640"/>
                    <a:pt x="125730" y="66167"/>
                  </a:cubicBezTo>
                  <a:cubicBezTo>
                    <a:pt x="135382" y="76327"/>
                    <a:pt x="135382" y="91567"/>
                    <a:pt x="140208" y="106807"/>
                  </a:cubicBezTo>
                  <a:close/>
                </a:path>
              </a:pathLst>
            </a:custGeom>
            <a:solidFill>
              <a:srgbClr val="FFFFFF"/>
            </a:solidFill>
          </p:spPr>
        </p:sp>
      </p:grpSp>
      <p:grpSp>
        <p:nvGrpSpPr>
          <p:cNvPr id="472" name="Group 472"/>
          <p:cNvGrpSpPr/>
          <p:nvPr/>
        </p:nvGrpSpPr>
        <p:grpSpPr>
          <a:xfrm>
            <a:off x="2149740" y="8056260"/>
            <a:ext cx="144720" cy="131760"/>
            <a:chOff x="0" y="0"/>
            <a:chExt cx="192960" cy="175680"/>
          </a:xfrm>
        </p:grpSpPr>
        <p:sp>
          <p:nvSpPr>
            <p:cNvPr id="473" name="Freeform 473"/>
            <p:cNvSpPr/>
            <p:nvPr/>
          </p:nvSpPr>
          <p:spPr>
            <a:xfrm>
              <a:off x="0" y="0"/>
              <a:ext cx="193040" cy="175895"/>
            </a:xfrm>
            <a:custGeom>
              <a:avLst/>
              <a:gdLst/>
              <a:ahLst/>
              <a:cxnLst/>
              <a:rect l="l" t="t" r="r" b="b"/>
              <a:pathLst>
                <a:path w="193040" h="175895">
                  <a:moveTo>
                    <a:pt x="171577" y="123952"/>
                  </a:moveTo>
                  <a:cubicBezTo>
                    <a:pt x="171577" y="113665"/>
                    <a:pt x="171577" y="113665"/>
                    <a:pt x="171577" y="113665"/>
                  </a:cubicBezTo>
                  <a:cubicBezTo>
                    <a:pt x="166243" y="113665"/>
                    <a:pt x="160909" y="113665"/>
                    <a:pt x="155448" y="113665"/>
                  </a:cubicBezTo>
                  <a:cubicBezTo>
                    <a:pt x="133985" y="113665"/>
                    <a:pt x="117983" y="118872"/>
                    <a:pt x="101854" y="123952"/>
                  </a:cubicBezTo>
                  <a:cubicBezTo>
                    <a:pt x="91186" y="134239"/>
                    <a:pt x="75057" y="144653"/>
                    <a:pt x="64389" y="149733"/>
                  </a:cubicBezTo>
                  <a:cubicBezTo>
                    <a:pt x="53721" y="154813"/>
                    <a:pt x="48260" y="154940"/>
                    <a:pt x="42926" y="154940"/>
                  </a:cubicBezTo>
                  <a:cubicBezTo>
                    <a:pt x="37592" y="154940"/>
                    <a:pt x="37592" y="154940"/>
                    <a:pt x="32258" y="154940"/>
                  </a:cubicBezTo>
                  <a:cubicBezTo>
                    <a:pt x="32258" y="149733"/>
                    <a:pt x="26924" y="149733"/>
                    <a:pt x="21590" y="139446"/>
                  </a:cubicBezTo>
                  <a:cubicBezTo>
                    <a:pt x="16256" y="144653"/>
                    <a:pt x="16256" y="144653"/>
                    <a:pt x="16256" y="144653"/>
                  </a:cubicBezTo>
                  <a:cubicBezTo>
                    <a:pt x="21590" y="149860"/>
                    <a:pt x="21590" y="149860"/>
                    <a:pt x="21590" y="149860"/>
                  </a:cubicBezTo>
                  <a:cubicBezTo>
                    <a:pt x="48260" y="108458"/>
                    <a:pt x="69723" y="67183"/>
                    <a:pt x="96520" y="20701"/>
                  </a:cubicBezTo>
                  <a:cubicBezTo>
                    <a:pt x="91186" y="15494"/>
                    <a:pt x="91186" y="15494"/>
                    <a:pt x="91186" y="15494"/>
                  </a:cubicBezTo>
                  <a:cubicBezTo>
                    <a:pt x="80518" y="25781"/>
                    <a:pt x="80518" y="25781"/>
                    <a:pt x="80518" y="25781"/>
                  </a:cubicBezTo>
                  <a:cubicBezTo>
                    <a:pt x="107315" y="46482"/>
                    <a:pt x="128778" y="67056"/>
                    <a:pt x="150241" y="87757"/>
                  </a:cubicBezTo>
                  <a:cubicBezTo>
                    <a:pt x="150241" y="92964"/>
                    <a:pt x="155575" y="98044"/>
                    <a:pt x="155575" y="103251"/>
                  </a:cubicBezTo>
                  <a:cubicBezTo>
                    <a:pt x="155575" y="108458"/>
                    <a:pt x="155575" y="118745"/>
                    <a:pt x="160909" y="129032"/>
                  </a:cubicBezTo>
                  <a:cubicBezTo>
                    <a:pt x="166243" y="144526"/>
                    <a:pt x="166243" y="144526"/>
                    <a:pt x="166243" y="144526"/>
                  </a:cubicBezTo>
                  <a:cubicBezTo>
                    <a:pt x="176911" y="129032"/>
                    <a:pt x="176911" y="129032"/>
                    <a:pt x="176911" y="129032"/>
                  </a:cubicBezTo>
                  <a:cubicBezTo>
                    <a:pt x="193040" y="118745"/>
                    <a:pt x="193040" y="118745"/>
                    <a:pt x="193040" y="118745"/>
                  </a:cubicBezTo>
                  <a:cubicBezTo>
                    <a:pt x="171577" y="113538"/>
                    <a:pt x="171577" y="113538"/>
                    <a:pt x="171577" y="113538"/>
                  </a:cubicBezTo>
                  <a:cubicBezTo>
                    <a:pt x="171577" y="123825"/>
                    <a:pt x="171577" y="123825"/>
                    <a:pt x="171577" y="123825"/>
                  </a:cubicBezTo>
                  <a:cubicBezTo>
                    <a:pt x="166243" y="113538"/>
                    <a:pt x="166243" y="113538"/>
                    <a:pt x="166243" y="113538"/>
                  </a:cubicBezTo>
                  <a:cubicBezTo>
                    <a:pt x="160909" y="118745"/>
                    <a:pt x="160909" y="118745"/>
                    <a:pt x="160909" y="118745"/>
                  </a:cubicBezTo>
                  <a:cubicBezTo>
                    <a:pt x="171577" y="123952"/>
                    <a:pt x="171577" y="123952"/>
                    <a:pt x="171577" y="123952"/>
                  </a:cubicBezTo>
                  <a:cubicBezTo>
                    <a:pt x="182245" y="123952"/>
                    <a:pt x="182245" y="123952"/>
                    <a:pt x="182245" y="123952"/>
                  </a:cubicBezTo>
                  <a:cubicBezTo>
                    <a:pt x="176911" y="113665"/>
                    <a:pt x="176911" y="108458"/>
                    <a:pt x="176911" y="98171"/>
                  </a:cubicBezTo>
                  <a:cubicBezTo>
                    <a:pt x="171577" y="92964"/>
                    <a:pt x="171577" y="82677"/>
                    <a:pt x="166243" y="77470"/>
                  </a:cubicBezTo>
                  <a:cubicBezTo>
                    <a:pt x="144780" y="51689"/>
                    <a:pt x="123317" y="30988"/>
                    <a:pt x="96520" y="10287"/>
                  </a:cubicBezTo>
                  <a:cubicBezTo>
                    <a:pt x="85725" y="0"/>
                    <a:pt x="85725" y="0"/>
                    <a:pt x="85725" y="0"/>
                  </a:cubicBezTo>
                  <a:cubicBezTo>
                    <a:pt x="80391" y="10287"/>
                    <a:pt x="80391" y="10287"/>
                    <a:pt x="80391" y="10287"/>
                  </a:cubicBezTo>
                  <a:cubicBezTo>
                    <a:pt x="53594" y="56896"/>
                    <a:pt x="26797" y="98171"/>
                    <a:pt x="5334" y="139573"/>
                  </a:cubicBezTo>
                  <a:cubicBezTo>
                    <a:pt x="0" y="144780"/>
                    <a:pt x="0" y="144780"/>
                    <a:pt x="0" y="144780"/>
                  </a:cubicBezTo>
                  <a:cubicBezTo>
                    <a:pt x="5334" y="149987"/>
                    <a:pt x="5334" y="149987"/>
                    <a:pt x="5334" y="149987"/>
                  </a:cubicBezTo>
                  <a:cubicBezTo>
                    <a:pt x="10668" y="160274"/>
                    <a:pt x="16002" y="165481"/>
                    <a:pt x="21463" y="170688"/>
                  </a:cubicBezTo>
                  <a:cubicBezTo>
                    <a:pt x="26924" y="175895"/>
                    <a:pt x="32131" y="175895"/>
                    <a:pt x="42926" y="175895"/>
                  </a:cubicBezTo>
                  <a:cubicBezTo>
                    <a:pt x="53721" y="175895"/>
                    <a:pt x="64389" y="175895"/>
                    <a:pt x="75057" y="170688"/>
                  </a:cubicBezTo>
                  <a:cubicBezTo>
                    <a:pt x="85725" y="160401"/>
                    <a:pt x="101854" y="149987"/>
                    <a:pt x="112522" y="144907"/>
                  </a:cubicBezTo>
                  <a:cubicBezTo>
                    <a:pt x="128651" y="134620"/>
                    <a:pt x="139319" y="134620"/>
                    <a:pt x="155448" y="134620"/>
                  </a:cubicBezTo>
                  <a:cubicBezTo>
                    <a:pt x="160782" y="134620"/>
                    <a:pt x="166116" y="134620"/>
                    <a:pt x="166116" y="134620"/>
                  </a:cubicBezTo>
                  <a:cubicBezTo>
                    <a:pt x="171450" y="124333"/>
                    <a:pt x="171450" y="124333"/>
                    <a:pt x="171450" y="124333"/>
                  </a:cubicBezTo>
                  <a:cubicBezTo>
                    <a:pt x="166116" y="114046"/>
                    <a:pt x="166116" y="114046"/>
                    <a:pt x="166116" y="114046"/>
                  </a:cubicBezTo>
                  <a:lnTo>
                    <a:pt x="171450" y="124333"/>
                  </a:lnTo>
                  <a:close/>
                </a:path>
              </a:pathLst>
            </a:custGeom>
            <a:solidFill>
              <a:srgbClr val="0E0E0B"/>
            </a:solidFill>
          </p:spPr>
        </p:sp>
      </p:grpSp>
      <p:grpSp>
        <p:nvGrpSpPr>
          <p:cNvPr id="474" name="Group 474"/>
          <p:cNvGrpSpPr/>
          <p:nvPr/>
        </p:nvGrpSpPr>
        <p:grpSpPr>
          <a:xfrm>
            <a:off x="2097360" y="8029800"/>
            <a:ext cx="105300" cy="118260"/>
            <a:chOff x="0" y="0"/>
            <a:chExt cx="140400" cy="157680"/>
          </a:xfrm>
        </p:grpSpPr>
        <p:sp>
          <p:nvSpPr>
            <p:cNvPr id="475" name="Freeform 475"/>
            <p:cNvSpPr/>
            <p:nvPr/>
          </p:nvSpPr>
          <p:spPr>
            <a:xfrm>
              <a:off x="0" y="0"/>
              <a:ext cx="140335" cy="157607"/>
            </a:xfrm>
            <a:custGeom>
              <a:avLst/>
              <a:gdLst/>
              <a:ahLst/>
              <a:cxnLst/>
              <a:rect l="l" t="t" r="r" b="b"/>
              <a:pathLst>
                <a:path w="140335" h="157607">
                  <a:moveTo>
                    <a:pt x="106680" y="0"/>
                  </a:moveTo>
                  <a:cubicBezTo>
                    <a:pt x="134747" y="15748"/>
                    <a:pt x="140335" y="31496"/>
                    <a:pt x="123571" y="57785"/>
                  </a:cubicBezTo>
                  <a:cubicBezTo>
                    <a:pt x="101092" y="89281"/>
                    <a:pt x="78613" y="126111"/>
                    <a:pt x="61849" y="157607"/>
                  </a:cubicBezTo>
                  <a:cubicBezTo>
                    <a:pt x="39370" y="136652"/>
                    <a:pt x="16891" y="120904"/>
                    <a:pt x="0" y="99822"/>
                  </a:cubicBezTo>
                  <a:cubicBezTo>
                    <a:pt x="33655" y="68326"/>
                    <a:pt x="67437" y="36830"/>
                    <a:pt x="106680" y="0"/>
                  </a:cubicBezTo>
                  <a:close/>
                </a:path>
              </a:pathLst>
            </a:custGeom>
            <a:solidFill>
              <a:srgbClr val="FFFFFF"/>
            </a:solidFill>
          </p:spPr>
        </p:sp>
      </p:grpSp>
      <p:grpSp>
        <p:nvGrpSpPr>
          <p:cNvPr id="476" name="Group 476"/>
          <p:cNvGrpSpPr/>
          <p:nvPr/>
        </p:nvGrpSpPr>
        <p:grpSpPr>
          <a:xfrm>
            <a:off x="2097360" y="8029800"/>
            <a:ext cx="105300" cy="144720"/>
            <a:chOff x="0" y="0"/>
            <a:chExt cx="140400" cy="192960"/>
          </a:xfrm>
        </p:grpSpPr>
        <p:sp>
          <p:nvSpPr>
            <p:cNvPr id="477" name="Freeform 477"/>
            <p:cNvSpPr/>
            <p:nvPr/>
          </p:nvSpPr>
          <p:spPr>
            <a:xfrm>
              <a:off x="0" y="0"/>
              <a:ext cx="140208" cy="192913"/>
            </a:xfrm>
            <a:custGeom>
              <a:avLst/>
              <a:gdLst/>
              <a:ahLst/>
              <a:cxnLst/>
              <a:rect l="l" t="t" r="r" b="b"/>
              <a:pathLst>
                <a:path w="140208" h="192913">
                  <a:moveTo>
                    <a:pt x="106553" y="15621"/>
                  </a:moveTo>
                  <a:cubicBezTo>
                    <a:pt x="101727" y="26035"/>
                    <a:pt x="101727" y="26035"/>
                    <a:pt x="101727" y="26035"/>
                  </a:cubicBezTo>
                  <a:cubicBezTo>
                    <a:pt x="106553" y="31242"/>
                    <a:pt x="111379" y="31242"/>
                    <a:pt x="116205" y="36449"/>
                  </a:cubicBezTo>
                  <a:cubicBezTo>
                    <a:pt x="121031" y="41656"/>
                    <a:pt x="121031" y="41656"/>
                    <a:pt x="121031" y="46863"/>
                  </a:cubicBezTo>
                  <a:cubicBezTo>
                    <a:pt x="121031" y="52070"/>
                    <a:pt x="116205" y="57277"/>
                    <a:pt x="111379" y="67691"/>
                  </a:cubicBezTo>
                  <a:cubicBezTo>
                    <a:pt x="91948" y="99060"/>
                    <a:pt x="77470" y="135636"/>
                    <a:pt x="58039" y="166878"/>
                  </a:cubicBezTo>
                  <a:cubicBezTo>
                    <a:pt x="67691" y="172085"/>
                    <a:pt x="67691" y="172085"/>
                    <a:pt x="67691" y="172085"/>
                  </a:cubicBezTo>
                  <a:cubicBezTo>
                    <a:pt x="72517" y="166878"/>
                    <a:pt x="72517" y="166878"/>
                    <a:pt x="72517" y="166878"/>
                  </a:cubicBezTo>
                  <a:cubicBezTo>
                    <a:pt x="53213" y="146050"/>
                    <a:pt x="38735" y="125222"/>
                    <a:pt x="19304" y="109474"/>
                  </a:cubicBezTo>
                  <a:cubicBezTo>
                    <a:pt x="14478" y="114681"/>
                    <a:pt x="14478" y="114681"/>
                    <a:pt x="14478" y="114681"/>
                  </a:cubicBezTo>
                  <a:cubicBezTo>
                    <a:pt x="19304" y="125095"/>
                    <a:pt x="19304" y="125095"/>
                    <a:pt x="19304" y="125095"/>
                  </a:cubicBezTo>
                  <a:cubicBezTo>
                    <a:pt x="48387" y="88646"/>
                    <a:pt x="82296" y="57404"/>
                    <a:pt x="111379" y="20828"/>
                  </a:cubicBezTo>
                  <a:cubicBezTo>
                    <a:pt x="106553" y="15621"/>
                    <a:pt x="106553" y="15621"/>
                    <a:pt x="106553" y="15621"/>
                  </a:cubicBezTo>
                  <a:cubicBezTo>
                    <a:pt x="101727" y="26035"/>
                    <a:pt x="101727" y="26035"/>
                    <a:pt x="101727" y="26035"/>
                  </a:cubicBezTo>
                  <a:cubicBezTo>
                    <a:pt x="106553" y="15621"/>
                    <a:pt x="106553" y="15621"/>
                    <a:pt x="106553" y="15621"/>
                  </a:cubicBezTo>
                  <a:cubicBezTo>
                    <a:pt x="96774" y="10414"/>
                    <a:pt x="96774" y="10414"/>
                    <a:pt x="96774" y="10414"/>
                  </a:cubicBezTo>
                  <a:cubicBezTo>
                    <a:pt x="67818" y="41783"/>
                    <a:pt x="38735" y="78232"/>
                    <a:pt x="4826" y="109474"/>
                  </a:cubicBezTo>
                  <a:cubicBezTo>
                    <a:pt x="0" y="114681"/>
                    <a:pt x="0" y="114681"/>
                    <a:pt x="0" y="114681"/>
                  </a:cubicBezTo>
                  <a:cubicBezTo>
                    <a:pt x="4826" y="125095"/>
                    <a:pt x="4826" y="125095"/>
                    <a:pt x="4826" y="125095"/>
                  </a:cubicBezTo>
                  <a:cubicBezTo>
                    <a:pt x="24130" y="140716"/>
                    <a:pt x="38735" y="161544"/>
                    <a:pt x="58039" y="182499"/>
                  </a:cubicBezTo>
                  <a:cubicBezTo>
                    <a:pt x="67691" y="192913"/>
                    <a:pt x="67691" y="192913"/>
                    <a:pt x="67691" y="192913"/>
                  </a:cubicBezTo>
                  <a:cubicBezTo>
                    <a:pt x="72517" y="177292"/>
                    <a:pt x="72517" y="177292"/>
                    <a:pt x="72517" y="177292"/>
                  </a:cubicBezTo>
                  <a:cubicBezTo>
                    <a:pt x="91821" y="146050"/>
                    <a:pt x="106426" y="109474"/>
                    <a:pt x="125730" y="78232"/>
                  </a:cubicBezTo>
                  <a:cubicBezTo>
                    <a:pt x="135382" y="67818"/>
                    <a:pt x="140208" y="57404"/>
                    <a:pt x="140208" y="46990"/>
                  </a:cubicBezTo>
                  <a:cubicBezTo>
                    <a:pt x="140208" y="36576"/>
                    <a:pt x="135382" y="31369"/>
                    <a:pt x="130556" y="20955"/>
                  </a:cubicBezTo>
                  <a:cubicBezTo>
                    <a:pt x="125857" y="15621"/>
                    <a:pt x="116205" y="10414"/>
                    <a:pt x="111379" y="5207"/>
                  </a:cubicBezTo>
                  <a:cubicBezTo>
                    <a:pt x="101727" y="0"/>
                    <a:pt x="101727" y="0"/>
                    <a:pt x="101727" y="0"/>
                  </a:cubicBezTo>
                  <a:cubicBezTo>
                    <a:pt x="96901" y="10414"/>
                    <a:pt x="96901" y="10414"/>
                    <a:pt x="96901" y="10414"/>
                  </a:cubicBezTo>
                  <a:lnTo>
                    <a:pt x="106553" y="15621"/>
                  </a:lnTo>
                  <a:close/>
                </a:path>
              </a:pathLst>
            </a:custGeom>
            <a:solidFill>
              <a:srgbClr val="0E0E0B"/>
            </a:solidFill>
          </p:spPr>
        </p:sp>
      </p:grpSp>
      <p:grpSp>
        <p:nvGrpSpPr>
          <p:cNvPr id="478" name="Group 478"/>
          <p:cNvGrpSpPr/>
          <p:nvPr/>
        </p:nvGrpSpPr>
        <p:grpSpPr>
          <a:xfrm>
            <a:off x="5595480" y="8042760"/>
            <a:ext cx="105300" cy="78840"/>
            <a:chOff x="0" y="0"/>
            <a:chExt cx="140400" cy="105120"/>
          </a:xfrm>
        </p:grpSpPr>
        <p:sp>
          <p:nvSpPr>
            <p:cNvPr id="479" name="Freeform 479"/>
            <p:cNvSpPr/>
            <p:nvPr/>
          </p:nvSpPr>
          <p:spPr>
            <a:xfrm>
              <a:off x="0" y="0"/>
              <a:ext cx="140462" cy="105156"/>
            </a:xfrm>
            <a:custGeom>
              <a:avLst/>
              <a:gdLst/>
              <a:ahLst/>
              <a:cxnLst/>
              <a:rect l="l" t="t" r="r" b="b"/>
              <a:pathLst>
                <a:path w="140462" h="105156">
                  <a:moveTo>
                    <a:pt x="140462" y="85090"/>
                  </a:moveTo>
                  <a:cubicBezTo>
                    <a:pt x="101092" y="105156"/>
                    <a:pt x="78613" y="100076"/>
                    <a:pt x="56134" y="70104"/>
                  </a:cubicBezTo>
                  <a:cubicBezTo>
                    <a:pt x="39370" y="45085"/>
                    <a:pt x="16891" y="25019"/>
                    <a:pt x="0" y="4953"/>
                  </a:cubicBezTo>
                  <a:cubicBezTo>
                    <a:pt x="67437" y="0"/>
                    <a:pt x="89916" y="10033"/>
                    <a:pt x="140462" y="85090"/>
                  </a:cubicBezTo>
                  <a:close/>
                </a:path>
              </a:pathLst>
            </a:custGeom>
            <a:solidFill>
              <a:srgbClr val="FFFFFF"/>
            </a:solidFill>
          </p:spPr>
        </p:sp>
      </p:grpSp>
      <p:grpSp>
        <p:nvGrpSpPr>
          <p:cNvPr id="480" name="Group 480"/>
          <p:cNvGrpSpPr/>
          <p:nvPr/>
        </p:nvGrpSpPr>
        <p:grpSpPr>
          <a:xfrm>
            <a:off x="5582520" y="8029800"/>
            <a:ext cx="118260" cy="91800"/>
            <a:chOff x="0" y="0"/>
            <a:chExt cx="157680" cy="122400"/>
          </a:xfrm>
        </p:grpSpPr>
        <p:sp>
          <p:nvSpPr>
            <p:cNvPr id="481" name="Freeform 481"/>
            <p:cNvSpPr/>
            <p:nvPr/>
          </p:nvSpPr>
          <p:spPr>
            <a:xfrm>
              <a:off x="0" y="0"/>
              <a:ext cx="157607" cy="122428"/>
            </a:xfrm>
            <a:custGeom>
              <a:avLst/>
              <a:gdLst/>
              <a:ahLst/>
              <a:cxnLst/>
              <a:rect l="l" t="t" r="r" b="b"/>
              <a:pathLst>
                <a:path w="157607" h="122428">
                  <a:moveTo>
                    <a:pt x="147447" y="95758"/>
                  </a:moveTo>
                  <a:cubicBezTo>
                    <a:pt x="142367" y="85090"/>
                    <a:pt x="142367" y="85090"/>
                    <a:pt x="142367" y="85090"/>
                  </a:cubicBezTo>
                  <a:cubicBezTo>
                    <a:pt x="127127" y="95758"/>
                    <a:pt x="116967" y="101092"/>
                    <a:pt x="111887" y="101092"/>
                  </a:cubicBezTo>
                  <a:cubicBezTo>
                    <a:pt x="106807" y="101092"/>
                    <a:pt x="101727" y="95758"/>
                    <a:pt x="96647" y="90424"/>
                  </a:cubicBezTo>
                  <a:cubicBezTo>
                    <a:pt x="91567" y="90424"/>
                    <a:pt x="86487" y="79756"/>
                    <a:pt x="76327" y="74422"/>
                  </a:cubicBezTo>
                  <a:cubicBezTo>
                    <a:pt x="66167" y="47879"/>
                    <a:pt x="45720" y="26670"/>
                    <a:pt x="25400" y="5334"/>
                  </a:cubicBezTo>
                  <a:cubicBezTo>
                    <a:pt x="20320" y="10668"/>
                    <a:pt x="20320" y="10668"/>
                    <a:pt x="20320" y="10668"/>
                  </a:cubicBezTo>
                  <a:cubicBezTo>
                    <a:pt x="20320" y="21336"/>
                    <a:pt x="20320" y="21336"/>
                    <a:pt x="20320" y="21336"/>
                  </a:cubicBezTo>
                  <a:cubicBezTo>
                    <a:pt x="30480" y="21336"/>
                    <a:pt x="35560" y="21336"/>
                    <a:pt x="40640" y="21336"/>
                  </a:cubicBezTo>
                  <a:cubicBezTo>
                    <a:pt x="66040" y="21336"/>
                    <a:pt x="76200" y="26670"/>
                    <a:pt x="91567" y="37338"/>
                  </a:cubicBezTo>
                  <a:cubicBezTo>
                    <a:pt x="106934" y="48006"/>
                    <a:pt x="116967" y="69215"/>
                    <a:pt x="137287" y="101219"/>
                  </a:cubicBezTo>
                  <a:cubicBezTo>
                    <a:pt x="147447" y="95885"/>
                    <a:pt x="147447" y="95885"/>
                    <a:pt x="147447" y="95885"/>
                  </a:cubicBezTo>
                  <a:cubicBezTo>
                    <a:pt x="142367" y="85217"/>
                    <a:pt x="142367" y="85217"/>
                    <a:pt x="142367" y="85217"/>
                  </a:cubicBezTo>
                  <a:cubicBezTo>
                    <a:pt x="147447" y="95885"/>
                    <a:pt x="147447" y="95885"/>
                    <a:pt x="147447" y="95885"/>
                  </a:cubicBezTo>
                  <a:cubicBezTo>
                    <a:pt x="152527" y="90551"/>
                    <a:pt x="152527" y="90551"/>
                    <a:pt x="152527" y="90551"/>
                  </a:cubicBezTo>
                  <a:cubicBezTo>
                    <a:pt x="137287" y="58674"/>
                    <a:pt x="122047" y="32004"/>
                    <a:pt x="101600" y="21336"/>
                  </a:cubicBezTo>
                  <a:cubicBezTo>
                    <a:pt x="86487" y="5334"/>
                    <a:pt x="66167" y="0"/>
                    <a:pt x="40640" y="0"/>
                  </a:cubicBezTo>
                  <a:cubicBezTo>
                    <a:pt x="35560" y="0"/>
                    <a:pt x="25400" y="0"/>
                    <a:pt x="20320" y="0"/>
                  </a:cubicBezTo>
                  <a:cubicBezTo>
                    <a:pt x="0" y="0"/>
                    <a:pt x="0" y="0"/>
                    <a:pt x="0" y="0"/>
                  </a:cubicBezTo>
                  <a:cubicBezTo>
                    <a:pt x="10160" y="16002"/>
                    <a:pt x="10160" y="16002"/>
                    <a:pt x="10160" y="16002"/>
                  </a:cubicBezTo>
                  <a:cubicBezTo>
                    <a:pt x="30480" y="42545"/>
                    <a:pt x="45720" y="63881"/>
                    <a:pt x="61087" y="85090"/>
                  </a:cubicBezTo>
                  <a:cubicBezTo>
                    <a:pt x="66167" y="95758"/>
                    <a:pt x="76327" y="101092"/>
                    <a:pt x="81407" y="111760"/>
                  </a:cubicBezTo>
                  <a:cubicBezTo>
                    <a:pt x="91567" y="117094"/>
                    <a:pt x="101727" y="122428"/>
                    <a:pt x="111887" y="122428"/>
                  </a:cubicBezTo>
                  <a:cubicBezTo>
                    <a:pt x="122047" y="122428"/>
                    <a:pt x="137287" y="117094"/>
                    <a:pt x="152527" y="106426"/>
                  </a:cubicBezTo>
                  <a:cubicBezTo>
                    <a:pt x="157607" y="101092"/>
                    <a:pt x="157607" y="101092"/>
                    <a:pt x="157607" y="101092"/>
                  </a:cubicBezTo>
                  <a:cubicBezTo>
                    <a:pt x="152527" y="90424"/>
                    <a:pt x="152527" y="90424"/>
                    <a:pt x="152527" y="90424"/>
                  </a:cubicBezTo>
                  <a:lnTo>
                    <a:pt x="147447" y="95758"/>
                  </a:lnTo>
                  <a:close/>
                </a:path>
              </a:pathLst>
            </a:custGeom>
            <a:solidFill>
              <a:srgbClr val="0E0E0B"/>
            </a:solidFill>
          </p:spPr>
        </p:sp>
      </p:grpSp>
      <p:grpSp>
        <p:nvGrpSpPr>
          <p:cNvPr id="482" name="Group 482"/>
          <p:cNvGrpSpPr/>
          <p:nvPr/>
        </p:nvGrpSpPr>
        <p:grpSpPr>
          <a:xfrm>
            <a:off x="5687820" y="8056260"/>
            <a:ext cx="118260" cy="52380"/>
            <a:chOff x="0" y="0"/>
            <a:chExt cx="157680" cy="69840"/>
          </a:xfrm>
        </p:grpSpPr>
        <p:sp>
          <p:nvSpPr>
            <p:cNvPr id="483" name="Freeform 483"/>
            <p:cNvSpPr/>
            <p:nvPr/>
          </p:nvSpPr>
          <p:spPr>
            <a:xfrm>
              <a:off x="0" y="0"/>
              <a:ext cx="157734" cy="69850"/>
            </a:xfrm>
            <a:custGeom>
              <a:avLst/>
              <a:gdLst/>
              <a:ahLst/>
              <a:cxnLst/>
              <a:rect l="l" t="t" r="r" b="b"/>
              <a:pathLst>
                <a:path w="157734" h="69850">
                  <a:moveTo>
                    <a:pt x="152273" y="37592"/>
                  </a:moveTo>
                  <a:cubicBezTo>
                    <a:pt x="136017" y="42926"/>
                    <a:pt x="119634" y="48387"/>
                    <a:pt x="103378" y="53721"/>
                  </a:cubicBezTo>
                  <a:cubicBezTo>
                    <a:pt x="32639" y="69850"/>
                    <a:pt x="32639" y="69850"/>
                    <a:pt x="0" y="0"/>
                  </a:cubicBezTo>
                  <a:cubicBezTo>
                    <a:pt x="54356" y="10795"/>
                    <a:pt x="103251" y="21463"/>
                    <a:pt x="157734" y="32258"/>
                  </a:cubicBezTo>
                  <a:cubicBezTo>
                    <a:pt x="157734" y="32258"/>
                    <a:pt x="157734" y="32258"/>
                    <a:pt x="152273" y="37592"/>
                  </a:cubicBezTo>
                  <a:close/>
                </a:path>
              </a:pathLst>
            </a:custGeom>
            <a:solidFill>
              <a:srgbClr val="FFFFFF"/>
            </a:solidFill>
          </p:spPr>
        </p:sp>
      </p:grpSp>
      <p:grpSp>
        <p:nvGrpSpPr>
          <p:cNvPr id="484" name="Group 484"/>
          <p:cNvGrpSpPr/>
          <p:nvPr/>
        </p:nvGrpSpPr>
        <p:grpSpPr>
          <a:xfrm>
            <a:off x="5674320" y="8042760"/>
            <a:ext cx="131760" cy="65880"/>
            <a:chOff x="0" y="0"/>
            <a:chExt cx="175680" cy="87840"/>
          </a:xfrm>
        </p:grpSpPr>
        <p:sp>
          <p:nvSpPr>
            <p:cNvPr id="485" name="Freeform 485"/>
            <p:cNvSpPr/>
            <p:nvPr/>
          </p:nvSpPr>
          <p:spPr>
            <a:xfrm>
              <a:off x="0" y="0"/>
              <a:ext cx="175641" cy="87884"/>
            </a:xfrm>
            <a:custGeom>
              <a:avLst/>
              <a:gdLst/>
              <a:ahLst/>
              <a:cxnLst/>
              <a:rect l="l" t="t" r="r" b="b"/>
              <a:pathLst>
                <a:path w="175641" h="87884">
                  <a:moveTo>
                    <a:pt x="160655" y="54864"/>
                  </a:moveTo>
                  <a:cubicBezTo>
                    <a:pt x="160655" y="43942"/>
                    <a:pt x="160655" y="43942"/>
                    <a:pt x="160655" y="43942"/>
                  </a:cubicBezTo>
                  <a:cubicBezTo>
                    <a:pt x="145542" y="49403"/>
                    <a:pt x="125476" y="54864"/>
                    <a:pt x="110490" y="60452"/>
                  </a:cubicBezTo>
                  <a:cubicBezTo>
                    <a:pt x="90424" y="65913"/>
                    <a:pt x="75311" y="65913"/>
                    <a:pt x="70358" y="65913"/>
                  </a:cubicBezTo>
                  <a:cubicBezTo>
                    <a:pt x="65405" y="65913"/>
                    <a:pt x="60325" y="65913"/>
                    <a:pt x="60325" y="65913"/>
                  </a:cubicBezTo>
                  <a:cubicBezTo>
                    <a:pt x="55245" y="65913"/>
                    <a:pt x="50292" y="60452"/>
                    <a:pt x="45212" y="49403"/>
                  </a:cubicBezTo>
                  <a:cubicBezTo>
                    <a:pt x="40132" y="43942"/>
                    <a:pt x="35179" y="27432"/>
                    <a:pt x="25146" y="10922"/>
                  </a:cubicBezTo>
                  <a:cubicBezTo>
                    <a:pt x="20066" y="16383"/>
                    <a:pt x="20066" y="16383"/>
                    <a:pt x="20066" y="16383"/>
                  </a:cubicBezTo>
                  <a:cubicBezTo>
                    <a:pt x="14986" y="27305"/>
                    <a:pt x="14986" y="27305"/>
                    <a:pt x="14986" y="27305"/>
                  </a:cubicBezTo>
                  <a:cubicBezTo>
                    <a:pt x="65151" y="38227"/>
                    <a:pt x="115316" y="49276"/>
                    <a:pt x="160528" y="60198"/>
                  </a:cubicBezTo>
                  <a:cubicBezTo>
                    <a:pt x="165608" y="49276"/>
                    <a:pt x="165608" y="49276"/>
                    <a:pt x="165608" y="49276"/>
                  </a:cubicBezTo>
                  <a:cubicBezTo>
                    <a:pt x="155575" y="43815"/>
                    <a:pt x="155575" y="43815"/>
                    <a:pt x="155575" y="43815"/>
                  </a:cubicBezTo>
                  <a:cubicBezTo>
                    <a:pt x="155575" y="49276"/>
                    <a:pt x="155575" y="49276"/>
                    <a:pt x="150495" y="54737"/>
                  </a:cubicBezTo>
                  <a:cubicBezTo>
                    <a:pt x="160528" y="54737"/>
                    <a:pt x="160528" y="54737"/>
                    <a:pt x="160528" y="54737"/>
                  </a:cubicBezTo>
                  <a:cubicBezTo>
                    <a:pt x="160528" y="43815"/>
                    <a:pt x="160528" y="43815"/>
                    <a:pt x="160528" y="43815"/>
                  </a:cubicBezTo>
                  <a:cubicBezTo>
                    <a:pt x="160528" y="54737"/>
                    <a:pt x="160528" y="54737"/>
                    <a:pt x="160528" y="54737"/>
                  </a:cubicBezTo>
                  <a:cubicBezTo>
                    <a:pt x="170561" y="54737"/>
                    <a:pt x="170561" y="54737"/>
                    <a:pt x="170561" y="54737"/>
                  </a:cubicBezTo>
                  <a:cubicBezTo>
                    <a:pt x="170561" y="54737"/>
                    <a:pt x="175641" y="49276"/>
                    <a:pt x="175641" y="49276"/>
                  </a:cubicBezTo>
                  <a:cubicBezTo>
                    <a:pt x="175641" y="38354"/>
                    <a:pt x="175641" y="38354"/>
                    <a:pt x="175641" y="38354"/>
                  </a:cubicBezTo>
                  <a:cubicBezTo>
                    <a:pt x="165608" y="38354"/>
                    <a:pt x="165608" y="38354"/>
                    <a:pt x="165608" y="38354"/>
                  </a:cubicBezTo>
                  <a:cubicBezTo>
                    <a:pt x="120523" y="27432"/>
                    <a:pt x="70231" y="16510"/>
                    <a:pt x="20066" y="5461"/>
                  </a:cubicBezTo>
                  <a:cubicBezTo>
                    <a:pt x="0" y="0"/>
                    <a:pt x="0" y="0"/>
                    <a:pt x="0" y="0"/>
                  </a:cubicBezTo>
                  <a:cubicBezTo>
                    <a:pt x="10033" y="21971"/>
                    <a:pt x="10033" y="21971"/>
                    <a:pt x="10033" y="21971"/>
                  </a:cubicBezTo>
                  <a:cubicBezTo>
                    <a:pt x="20066" y="43942"/>
                    <a:pt x="30099" y="60452"/>
                    <a:pt x="35179" y="71374"/>
                  </a:cubicBezTo>
                  <a:cubicBezTo>
                    <a:pt x="40259" y="76835"/>
                    <a:pt x="45212" y="82296"/>
                    <a:pt x="50292" y="87884"/>
                  </a:cubicBezTo>
                  <a:cubicBezTo>
                    <a:pt x="55372" y="87884"/>
                    <a:pt x="65405" y="87884"/>
                    <a:pt x="70358" y="87884"/>
                  </a:cubicBezTo>
                  <a:cubicBezTo>
                    <a:pt x="80391" y="87884"/>
                    <a:pt x="95504" y="87884"/>
                    <a:pt x="115570" y="82423"/>
                  </a:cubicBezTo>
                  <a:cubicBezTo>
                    <a:pt x="130683" y="76962"/>
                    <a:pt x="150749" y="71501"/>
                    <a:pt x="165735" y="65913"/>
                  </a:cubicBezTo>
                  <a:cubicBezTo>
                    <a:pt x="170815" y="60452"/>
                    <a:pt x="170815" y="60452"/>
                    <a:pt x="170815" y="60452"/>
                  </a:cubicBezTo>
                  <a:cubicBezTo>
                    <a:pt x="170815" y="54991"/>
                    <a:pt x="170815" y="54991"/>
                    <a:pt x="170815" y="54991"/>
                  </a:cubicBezTo>
                  <a:lnTo>
                    <a:pt x="160782" y="54991"/>
                  </a:lnTo>
                  <a:close/>
                </a:path>
              </a:pathLst>
            </a:custGeom>
            <a:solidFill>
              <a:srgbClr val="0E0E0B"/>
            </a:solidFill>
          </p:spPr>
        </p:sp>
      </p:grpSp>
      <p:grpSp>
        <p:nvGrpSpPr>
          <p:cNvPr id="486" name="Group 486"/>
          <p:cNvGrpSpPr/>
          <p:nvPr/>
        </p:nvGrpSpPr>
        <p:grpSpPr>
          <a:xfrm>
            <a:off x="5990220" y="8529840"/>
            <a:ext cx="52380" cy="65880"/>
            <a:chOff x="0" y="0"/>
            <a:chExt cx="69840" cy="87840"/>
          </a:xfrm>
        </p:grpSpPr>
        <p:sp>
          <p:nvSpPr>
            <p:cNvPr id="487" name="Freeform 487"/>
            <p:cNvSpPr/>
            <p:nvPr/>
          </p:nvSpPr>
          <p:spPr>
            <a:xfrm>
              <a:off x="0" y="0"/>
              <a:ext cx="69850" cy="87884"/>
            </a:xfrm>
            <a:custGeom>
              <a:avLst/>
              <a:gdLst/>
              <a:ahLst/>
              <a:cxnLst/>
              <a:rect l="l" t="t" r="r" b="b"/>
              <a:pathLst>
                <a:path w="69850" h="87884">
                  <a:moveTo>
                    <a:pt x="59817" y="87884"/>
                  </a:moveTo>
                  <a:cubicBezTo>
                    <a:pt x="39878" y="63500"/>
                    <a:pt x="19939" y="34163"/>
                    <a:pt x="0" y="9779"/>
                  </a:cubicBezTo>
                  <a:cubicBezTo>
                    <a:pt x="0" y="4826"/>
                    <a:pt x="4953" y="4826"/>
                    <a:pt x="10033" y="0"/>
                  </a:cubicBezTo>
                  <a:cubicBezTo>
                    <a:pt x="29972" y="29337"/>
                    <a:pt x="49911" y="53721"/>
                    <a:pt x="69850" y="82931"/>
                  </a:cubicBezTo>
                  <a:cubicBezTo>
                    <a:pt x="64897" y="82931"/>
                    <a:pt x="64897" y="87757"/>
                    <a:pt x="59817" y="87757"/>
                  </a:cubicBezTo>
                  <a:close/>
                </a:path>
              </a:pathLst>
            </a:custGeom>
            <a:solidFill>
              <a:srgbClr val="FFFFFF"/>
            </a:solidFill>
          </p:spPr>
        </p:sp>
      </p:grpSp>
      <p:grpSp>
        <p:nvGrpSpPr>
          <p:cNvPr id="488" name="Group 488"/>
          <p:cNvGrpSpPr/>
          <p:nvPr/>
        </p:nvGrpSpPr>
        <p:grpSpPr>
          <a:xfrm>
            <a:off x="5977260" y="8516340"/>
            <a:ext cx="78840" cy="91800"/>
            <a:chOff x="0" y="0"/>
            <a:chExt cx="105120" cy="122400"/>
          </a:xfrm>
        </p:grpSpPr>
        <p:sp>
          <p:nvSpPr>
            <p:cNvPr id="489" name="Freeform 489"/>
            <p:cNvSpPr/>
            <p:nvPr/>
          </p:nvSpPr>
          <p:spPr>
            <a:xfrm>
              <a:off x="0" y="0"/>
              <a:ext cx="105156" cy="122301"/>
            </a:xfrm>
            <a:custGeom>
              <a:avLst/>
              <a:gdLst/>
              <a:ahLst/>
              <a:cxnLst/>
              <a:rect l="l" t="t" r="r" b="b"/>
              <a:pathLst>
                <a:path w="105156" h="122301">
                  <a:moveTo>
                    <a:pt x="82931" y="107061"/>
                  </a:moveTo>
                  <a:cubicBezTo>
                    <a:pt x="93980" y="101981"/>
                    <a:pt x="93980" y="101981"/>
                    <a:pt x="93980" y="101981"/>
                  </a:cubicBezTo>
                  <a:cubicBezTo>
                    <a:pt x="71882" y="71374"/>
                    <a:pt x="49784" y="45847"/>
                    <a:pt x="22098" y="20447"/>
                  </a:cubicBezTo>
                  <a:cubicBezTo>
                    <a:pt x="16510" y="25527"/>
                    <a:pt x="16510" y="25527"/>
                    <a:pt x="16510" y="25527"/>
                  </a:cubicBezTo>
                  <a:cubicBezTo>
                    <a:pt x="22098" y="30607"/>
                    <a:pt x="22098" y="30607"/>
                    <a:pt x="22098" y="30607"/>
                  </a:cubicBezTo>
                  <a:cubicBezTo>
                    <a:pt x="27686" y="30607"/>
                    <a:pt x="27686" y="25527"/>
                    <a:pt x="33147" y="25527"/>
                  </a:cubicBezTo>
                  <a:cubicBezTo>
                    <a:pt x="27559" y="15367"/>
                    <a:pt x="27559" y="15367"/>
                    <a:pt x="27559" y="15367"/>
                  </a:cubicBezTo>
                  <a:cubicBezTo>
                    <a:pt x="16510" y="25527"/>
                    <a:pt x="16510" y="25527"/>
                    <a:pt x="16510" y="25527"/>
                  </a:cubicBezTo>
                  <a:cubicBezTo>
                    <a:pt x="38735" y="51054"/>
                    <a:pt x="60833" y="81661"/>
                    <a:pt x="82931" y="107061"/>
                  </a:cubicBezTo>
                  <a:cubicBezTo>
                    <a:pt x="93980" y="101981"/>
                    <a:pt x="93980" y="101981"/>
                    <a:pt x="93980" y="101981"/>
                  </a:cubicBezTo>
                  <a:cubicBezTo>
                    <a:pt x="82931" y="91821"/>
                    <a:pt x="82931" y="91821"/>
                    <a:pt x="82931" y="91821"/>
                  </a:cubicBezTo>
                  <a:cubicBezTo>
                    <a:pt x="82931" y="96901"/>
                    <a:pt x="82931" y="96901"/>
                    <a:pt x="77343" y="96901"/>
                  </a:cubicBezTo>
                  <a:cubicBezTo>
                    <a:pt x="82931" y="107061"/>
                    <a:pt x="82931" y="107061"/>
                    <a:pt x="82931" y="107061"/>
                  </a:cubicBezTo>
                  <a:cubicBezTo>
                    <a:pt x="93980" y="101981"/>
                    <a:pt x="93980" y="101981"/>
                    <a:pt x="93980" y="101981"/>
                  </a:cubicBezTo>
                  <a:cubicBezTo>
                    <a:pt x="82931" y="107061"/>
                    <a:pt x="82931" y="107061"/>
                    <a:pt x="82931" y="107061"/>
                  </a:cubicBezTo>
                  <a:cubicBezTo>
                    <a:pt x="93980" y="117221"/>
                    <a:pt x="93980" y="117221"/>
                    <a:pt x="93980" y="117221"/>
                  </a:cubicBezTo>
                  <a:cubicBezTo>
                    <a:pt x="93980" y="112141"/>
                    <a:pt x="99568" y="112141"/>
                    <a:pt x="99568" y="112141"/>
                  </a:cubicBezTo>
                  <a:cubicBezTo>
                    <a:pt x="105156" y="101981"/>
                    <a:pt x="105156" y="101981"/>
                    <a:pt x="105156" y="101981"/>
                  </a:cubicBezTo>
                  <a:cubicBezTo>
                    <a:pt x="99568" y="96901"/>
                    <a:pt x="99568" y="96901"/>
                    <a:pt x="99568" y="96901"/>
                  </a:cubicBezTo>
                  <a:cubicBezTo>
                    <a:pt x="77470" y="66294"/>
                    <a:pt x="55372" y="40767"/>
                    <a:pt x="33147" y="10160"/>
                  </a:cubicBezTo>
                  <a:cubicBezTo>
                    <a:pt x="27686" y="0"/>
                    <a:pt x="27686" y="0"/>
                    <a:pt x="27686" y="0"/>
                  </a:cubicBezTo>
                  <a:cubicBezTo>
                    <a:pt x="16637" y="10160"/>
                    <a:pt x="16637" y="10160"/>
                    <a:pt x="16637" y="10160"/>
                  </a:cubicBezTo>
                  <a:cubicBezTo>
                    <a:pt x="16637" y="10160"/>
                    <a:pt x="11049" y="15240"/>
                    <a:pt x="11049" y="15240"/>
                  </a:cubicBezTo>
                  <a:cubicBezTo>
                    <a:pt x="0" y="20320"/>
                    <a:pt x="0" y="20320"/>
                    <a:pt x="0" y="20320"/>
                  </a:cubicBezTo>
                  <a:cubicBezTo>
                    <a:pt x="5588" y="30480"/>
                    <a:pt x="5588" y="30480"/>
                    <a:pt x="5588" y="30480"/>
                  </a:cubicBezTo>
                  <a:cubicBezTo>
                    <a:pt x="27686" y="56134"/>
                    <a:pt x="55372" y="86741"/>
                    <a:pt x="77470" y="112141"/>
                  </a:cubicBezTo>
                  <a:cubicBezTo>
                    <a:pt x="83058" y="122301"/>
                    <a:pt x="83058" y="122301"/>
                    <a:pt x="83058" y="122301"/>
                  </a:cubicBezTo>
                  <a:cubicBezTo>
                    <a:pt x="94107" y="117221"/>
                    <a:pt x="94107" y="117221"/>
                    <a:pt x="94107" y="117221"/>
                  </a:cubicBezTo>
                  <a:lnTo>
                    <a:pt x="83058" y="107061"/>
                  </a:lnTo>
                  <a:close/>
                </a:path>
              </a:pathLst>
            </a:custGeom>
            <a:solidFill>
              <a:srgbClr val="0E0E0B"/>
            </a:solidFill>
          </p:spPr>
        </p:sp>
      </p:grpSp>
      <p:grpSp>
        <p:nvGrpSpPr>
          <p:cNvPr id="490" name="Group 490"/>
          <p:cNvGrpSpPr/>
          <p:nvPr/>
        </p:nvGrpSpPr>
        <p:grpSpPr>
          <a:xfrm>
            <a:off x="5521500" y="4446900"/>
            <a:ext cx="1048680" cy="2179980"/>
            <a:chOff x="0" y="0"/>
            <a:chExt cx="1398240" cy="2906640"/>
          </a:xfrm>
        </p:grpSpPr>
        <p:sp>
          <p:nvSpPr>
            <p:cNvPr id="491" name="Freeform 491"/>
            <p:cNvSpPr/>
            <p:nvPr/>
          </p:nvSpPr>
          <p:spPr>
            <a:xfrm>
              <a:off x="0" y="254"/>
              <a:ext cx="1398397" cy="2906903"/>
            </a:xfrm>
            <a:custGeom>
              <a:avLst/>
              <a:gdLst/>
              <a:ahLst/>
              <a:cxnLst/>
              <a:rect l="l" t="t" r="r" b="b"/>
              <a:pathLst>
                <a:path w="1398397" h="2906903">
                  <a:moveTo>
                    <a:pt x="0" y="1593469"/>
                  </a:moveTo>
                  <a:cubicBezTo>
                    <a:pt x="16510" y="1568704"/>
                    <a:pt x="28829" y="1539748"/>
                    <a:pt x="45212" y="1510919"/>
                  </a:cubicBezTo>
                  <a:cubicBezTo>
                    <a:pt x="49276" y="1519174"/>
                    <a:pt x="53467" y="1531620"/>
                    <a:pt x="57531" y="1539875"/>
                  </a:cubicBezTo>
                  <a:cubicBezTo>
                    <a:pt x="53467" y="1523365"/>
                    <a:pt x="41021" y="1502664"/>
                    <a:pt x="45212" y="1494409"/>
                  </a:cubicBezTo>
                  <a:cubicBezTo>
                    <a:pt x="106934" y="1366393"/>
                    <a:pt x="53467" y="1238377"/>
                    <a:pt x="61722" y="1110488"/>
                  </a:cubicBezTo>
                  <a:cubicBezTo>
                    <a:pt x="65786" y="1077468"/>
                    <a:pt x="69977" y="1044448"/>
                    <a:pt x="74041" y="1011428"/>
                  </a:cubicBezTo>
                  <a:cubicBezTo>
                    <a:pt x="78105" y="949452"/>
                    <a:pt x="82296" y="879348"/>
                    <a:pt x="86360" y="813308"/>
                  </a:cubicBezTo>
                  <a:cubicBezTo>
                    <a:pt x="86360" y="701802"/>
                    <a:pt x="148082" y="610997"/>
                    <a:pt x="213868" y="528447"/>
                  </a:cubicBezTo>
                  <a:cubicBezTo>
                    <a:pt x="234442" y="503682"/>
                    <a:pt x="246761" y="478917"/>
                    <a:pt x="230378" y="449961"/>
                  </a:cubicBezTo>
                  <a:cubicBezTo>
                    <a:pt x="197485" y="404495"/>
                    <a:pt x="185166" y="342646"/>
                    <a:pt x="119380" y="321945"/>
                  </a:cubicBezTo>
                  <a:cubicBezTo>
                    <a:pt x="119380" y="276479"/>
                    <a:pt x="111125" y="226949"/>
                    <a:pt x="119380" y="177419"/>
                  </a:cubicBezTo>
                  <a:cubicBezTo>
                    <a:pt x="131699" y="90678"/>
                    <a:pt x="209804" y="24638"/>
                    <a:pt x="304419" y="12319"/>
                  </a:cubicBezTo>
                  <a:cubicBezTo>
                    <a:pt x="399034" y="0"/>
                    <a:pt x="472948" y="36957"/>
                    <a:pt x="514096" y="119507"/>
                  </a:cubicBezTo>
                  <a:cubicBezTo>
                    <a:pt x="546989" y="189738"/>
                    <a:pt x="546989" y="189738"/>
                    <a:pt x="616966" y="231013"/>
                  </a:cubicBezTo>
                  <a:cubicBezTo>
                    <a:pt x="575818" y="247523"/>
                    <a:pt x="538861" y="264033"/>
                    <a:pt x="501777" y="280543"/>
                  </a:cubicBezTo>
                  <a:cubicBezTo>
                    <a:pt x="522351" y="301244"/>
                    <a:pt x="538734" y="317754"/>
                    <a:pt x="542925" y="326009"/>
                  </a:cubicBezTo>
                  <a:cubicBezTo>
                    <a:pt x="538861" y="367284"/>
                    <a:pt x="534670" y="396240"/>
                    <a:pt x="534670" y="425069"/>
                  </a:cubicBezTo>
                  <a:cubicBezTo>
                    <a:pt x="538734" y="458089"/>
                    <a:pt x="530606" y="474599"/>
                    <a:pt x="497713" y="482854"/>
                  </a:cubicBezTo>
                  <a:cubicBezTo>
                    <a:pt x="456565" y="491109"/>
                    <a:pt x="419608" y="503555"/>
                    <a:pt x="411353" y="553085"/>
                  </a:cubicBezTo>
                  <a:cubicBezTo>
                    <a:pt x="518287" y="598551"/>
                    <a:pt x="567690" y="681101"/>
                    <a:pt x="580009" y="792607"/>
                  </a:cubicBezTo>
                  <a:cubicBezTo>
                    <a:pt x="588264" y="842137"/>
                    <a:pt x="600583" y="887603"/>
                    <a:pt x="608838" y="932942"/>
                  </a:cubicBezTo>
                  <a:cubicBezTo>
                    <a:pt x="612902" y="957707"/>
                    <a:pt x="625348" y="974217"/>
                    <a:pt x="654050" y="970153"/>
                  </a:cubicBezTo>
                  <a:cubicBezTo>
                    <a:pt x="719836" y="961898"/>
                    <a:pt x="785622" y="961898"/>
                    <a:pt x="847344" y="945388"/>
                  </a:cubicBezTo>
                  <a:cubicBezTo>
                    <a:pt x="917194" y="928878"/>
                    <a:pt x="966597" y="879348"/>
                    <a:pt x="987171" y="809117"/>
                  </a:cubicBezTo>
                  <a:cubicBezTo>
                    <a:pt x="1057021" y="561340"/>
                    <a:pt x="1126998" y="313690"/>
                    <a:pt x="1196848" y="61849"/>
                  </a:cubicBezTo>
                  <a:cubicBezTo>
                    <a:pt x="1205103" y="41148"/>
                    <a:pt x="1221486" y="4064"/>
                    <a:pt x="1229741" y="4064"/>
                  </a:cubicBezTo>
                  <a:cubicBezTo>
                    <a:pt x="1262634" y="12319"/>
                    <a:pt x="1295527" y="24765"/>
                    <a:pt x="1324356" y="41275"/>
                  </a:cubicBezTo>
                  <a:cubicBezTo>
                    <a:pt x="1340866" y="49530"/>
                    <a:pt x="1353185" y="74295"/>
                    <a:pt x="1369568" y="86741"/>
                  </a:cubicBezTo>
                  <a:cubicBezTo>
                    <a:pt x="1398397" y="111506"/>
                    <a:pt x="1398397" y="140462"/>
                    <a:pt x="1390142" y="173482"/>
                  </a:cubicBezTo>
                  <a:cubicBezTo>
                    <a:pt x="1320292" y="404749"/>
                    <a:pt x="1254379" y="635889"/>
                    <a:pt x="1192784" y="867156"/>
                  </a:cubicBezTo>
                  <a:cubicBezTo>
                    <a:pt x="1122934" y="1114933"/>
                    <a:pt x="1061212" y="1362583"/>
                    <a:pt x="995426" y="1610360"/>
                  </a:cubicBezTo>
                  <a:cubicBezTo>
                    <a:pt x="974852" y="1688846"/>
                    <a:pt x="946023" y="1705356"/>
                    <a:pt x="872109" y="1672336"/>
                  </a:cubicBezTo>
                  <a:cubicBezTo>
                    <a:pt x="855599" y="1668145"/>
                    <a:pt x="839216" y="1655826"/>
                    <a:pt x="822706" y="1647571"/>
                  </a:cubicBezTo>
                  <a:cubicBezTo>
                    <a:pt x="752856" y="1606296"/>
                    <a:pt x="756920" y="1606296"/>
                    <a:pt x="781558" y="1527810"/>
                  </a:cubicBezTo>
                  <a:cubicBezTo>
                    <a:pt x="826770" y="1399794"/>
                    <a:pt x="859663" y="1267714"/>
                    <a:pt x="892556" y="1139698"/>
                  </a:cubicBezTo>
                  <a:cubicBezTo>
                    <a:pt x="896620" y="1135507"/>
                    <a:pt x="892556" y="1131443"/>
                    <a:pt x="892556" y="1131443"/>
                  </a:cubicBezTo>
                  <a:cubicBezTo>
                    <a:pt x="830834" y="1164463"/>
                    <a:pt x="773303" y="1201674"/>
                    <a:pt x="695198" y="1189228"/>
                  </a:cubicBezTo>
                  <a:cubicBezTo>
                    <a:pt x="649986" y="1180973"/>
                    <a:pt x="641731" y="1189228"/>
                    <a:pt x="641731" y="1238758"/>
                  </a:cubicBezTo>
                  <a:cubicBezTo>
                    <a:pt x="641731" y="1284224"/>
                    <a:pt x="649986" y="1325499"/>
                    <a:pt x="686943" y="1354328"/>
                  </a:cubicBezTo>
                  <a:cubicBezTo>
                    <a:pt x="703453" y="1366774"/>
                    <a:pt x="715772" y="1387348"/>
                    <a:pt x="732155" y="1408049"/>
                  </a:cubicBezTo>
                  <a:cubicBezTo>
                    <a:pt x="707517" y="1412240"/>
                    <a:pt x="695198" y="1412240"/>
                    <a:pt x="691007" y="1412240"/>
                  </a:cubicBezTo>
                  <a:cubicBezTo>
                    <a:pt x="695071" y="1437005"/>
                    <a:pt x="699262" y="1457706"/>
                    <a:pt x="699262" y="1478280"/>
                  </a:cubicBezTo>
                  <a:cubicBezTo>
                    <a:pt x="711581" y="1560830"/>
                    <a:pt x="715772" y="1647571"/>
                    <a:pt x="728091" y="1734312"/>
                  </a:cubicBezTo>
                  <a:cubicBezTo>
                    <a:pt x="748665" y="1829308"/>
                    <a:pt x="777494" y="1924177"/>
                    <a:pt x="793877" y="2023364"/>
                  </a:cubicBezTo>
                  <a:cubicBezTo>
                    <a:pt x="802132" y="2068830"/>
                    <a:pt x="793877" y="2114169"/>
                    <a:pt x="785622" y="2159635"/>
                  </a:cubicBezTo>
                  <a:cubicBezTo>
                    <a:pt x="773303" y="2221611"/>
                    <a:pt x="756793" y="2283460"/>
                    <a:pt x="740410" y="2345436"/>
                  </a:cubicBezTo>
                  <a:cubicBezTo>
                    <a:pt x="736346" y="2378456"/>
                    <a:pt x="723900" y="2407412"/>
                    <a:pt x="711581" y="2436241"/>
                  </a:cubicBezTo>
                  <a:cubicBezTo>
                    <a:pt x="695071" y="2506472"/>
                    <a:pt x="674624" y="2584831"/>
                    <a:pt x="723900" y="2642616"/>
                  </a:cubicBezTo>
                  <a:cubicBezTo>
                    <a:pt x="760857" y="2688082"/>
                    <a:pt x="814324" y="2721102"/>
                    <a:pt x="863727" y="2745867"/>
                  </a:cubicBezTo>
                  <a:cubicBezTo>
                    <a:pt x="913130" y="2766568"/>
                    <a:pt x="929513" y="2799588"/>
                    <a:pt x="892556" y="2836672"/>
                  </a:cubicBezTo>
                  <a:cubicBezTo>
                    <a:pt x="876046" y="2853182"/>
                    <a:pt x="847344" y="2873883"/>
                    <a:pt x="822706" y="2869692"/>
                  </a:cubicBezTo>
                  <a:cubicBezTo>
                    <a:pt x="760984" y="2869692"/>
                    <a:pt x="703453" y="2853182"/>
                    <a:pt x="641731" y="2844927"/>
                  </a:cubicBezTo>
                  <a:cubicBezTo>
                    <a:pt x="608838" y="2840736"/>
                    <a:pt x="575945" y="2844927"/>
                    <a:pt x="543052" y="2857373"/>
                  </a:cubicBezTo>
                  <a:cubicBezTo>
                    <a:pt x="510159" y="2865628"/>
                    <a:pt x="477266" y="2890393"/>
                    <a:pt x="444373" y="2906903"/>
                  </a:cubicBezTo>
                  <a:cubicBezTo>
                    <a:pt x="415544" y="2906903"/>
                    <a:pt x="390906" y="2906903"/>
                    <a:pt x="362077" y="2906903"/>
                  </a:cubicBezTo>
                  <a:cubicBezTo>
                    <a:pt x="337439" y="2894457"/>
                    <a:pt x="312674" y="2882138"/>
                    <a:pt x="283972" y="2869692"/>
                  </a:cubicBezTo>
                  <a:cubicBezTo>
                    <a:pt x="267462" y="2861437"/>
                    <a:pt x="251079" y="2848991"/>
                    <a:pt x="234569" y="2848991"/>
                  </a:cubicBezTo>
                  <a:cubicBezTo>
                    <a:pt x="189357" y="2848991"/>
                    <a:pt x="164719" y="2828290"/>
                    <a:pt x="164719" y="2782951"/>
                  </a:cubicBezTo>
                  <a:cubicBezTo>
                    <a:pt x="168783" y="2716911"/>
                    <a:pt x="185293" y="2650871"/>
                    <a:pt x="181229" y="2584831"/>
                  </a:cubicBezTo>
                  <a:cubicBezTo>
                    <a:pt x="172974" y="2485771"/>
                    <a:pt x="156591" y="2382520"/>
                    <a:pt x="140081" y="2283460"/>
                  </a:cubicBezTo>
                  <a:cubicBezTo>
                    <a:pt x="140081" y="2266950"/>
                    <a:pt x="136017" y="2250440"/>
                    <a:pt x="140081" y="2233930"/>
                  </a:cubicBezTo>
                  <a:cubicBezTo>
                    <a:pt x="148336" y="2167890"/>
                    <a:pt x="160655" y="2101850"/>
                    <a:pt x="136017" y="2031619"/>
                  </a:cubicBezTo>
                  <a:cubicBezTo>
                    <a:pt x="127762" y="2019173"/>
                    <a:pt x="140081" y="1994408"/>
                    <a:pt x="140081" y="1977898"/>
                  </a:cubicBezTo>
                  <a:cubicBezTo>
                    <a:pt x="140081" y="1940687"/>
                    <a:pt x="140081" y="1903603"/>
                    <a:pt x="140081" y="1866392"/>
                  </a:cubicBezTo>
                  <a:cubicBezTo>
                    <a:pt x="136017" y="1829181"/>
                    <a:pt x="131826" y="1792097"/>
                    <a:pt x="131826" y="1754886"/>
                  </a:cubicBezTo>
                  <a:cubicBezTo>
                    <a:pt x="127762" y="1713611"/>
                    <a:pt x="131826" y="1668145"/>
                    <a:pt x="131826" y="1622806"/>
                  </a:cubicBezTo>
                  <a:cubicBezTo>
                    <a:pt x="123571" y="1622806"/>
                    <a:pt x="115316" y="1622806"/>
                    <a:pt x="107188" y="1622806"/>
                  </a:cubicBezTo>
                  <a:cubicBezTo>
                    <a:pt x="107188" y="1643507"/>
                    <a:pt x="103124" y="1660017"/>
                    <a:pt x="103124" y="1676527"/>
                  </a:cubicBezTo>
                  <a:cubicBezTo>
                    <a:pt x="103124" y="1808607"/>
                    <a:pt x="107188" y="1940814"/>
                    <a:pt x="111379" y="2068703"/>
                  </a:cubicBezTo>
                  <a:cubicBezTo>
                    <a:pt x="111379" y="2089404"/>
                    <a:pt x="115443" y="2118233"/>
                    <a:pt x="82550" y="2114169"/>
                  </a:cubicBezTo>
                  <a:cubicBezTo>
                    <a:pt x="49657" y="2114169"/>
                    <a:pt x="49657" y="2093468"/>
                    <a:pt x="53721" y="2068703"/>
                  </a:cubicBezTo>
                  <a:cubicBezTo>
                    <a:pt x="61976" y="1932432"/>
                    <a:pt x="70231" y="1796161"/>
                    <a:pt x="74295" y="1664081"/>
                  </a:cubicBezTo>
                  <a:cubicBezTo>
                    <a:pt x="74295" y="1602105"/>
                    <a:pt x="61976" y="1593850"/>
                    <a:pt x="254" y="1614551"/>
                  </a:cubicBezTo>
                  <a:cubicBezTo>
                    <a:pt x="254" y="1606296"/>
                    <a:pt x="254" y="1602105"/>
                    <a:pt x="254" y="1593850"/>
                  </a:cubicBezTo>
                  <a:close/>
                  <a:moveTo>
                    <a:pt x="448564" y="1878711"/>
                  </a:moveTo>
                  <a:cubicBezTo>
                    <a:pt x="444500" y="1878711"/>
                    <a:pt x="440309" y="1878711"/>
                    <a:pt x="436245" y="1878711"/>
                  </a:cubicBezTo>
                  <a:cubicBezTo>
                    <a:pt x="427990" y="1915922"/>
                    <a:pt x="423926" y="1953006"/>
                    <a:pt x="415671" y="1990217"/>
                  </a:cubicBezTo>
                  <a:cubicBezTo>
                    <a:pt x="403352" y="2064512"/>
                    <a:pt x="427990" y="2151253"/>
                    <a:pt x="362204" y="2213229"/>
                  </a:cubicBezTo>
                  <a:cubicBezTo>
                    <a:pt x="358140" y="2217420"/>
                    <a:pt x="353949" y="2229739"/>
                    <a:pt x="353949" y="2233930"/>
                  </a:cubicBezTo>
                  <a:cubicBezTo>
                    <a:pt x="362204" y="2287651"/>
                    <a:pt x="337439" y="2341245"/>
                    <a:pt x="366268" y="2394966"/>
                  </a:cubicBezTo>
                  <a:cubicBezTo>
                    <a:pt x="374523" y="2411476"/>
                    <a:pt x="362204" y="2444496"/>
                    <a:pt x="353949" y="2465197"/>
                  </a:cubicBezTo>
                  <a:cubicBezTo>
                    <a:pt x="345694" y="2485898"/>
                    <a:pt x="337439" y="2498217"/>
                    <a:pt x="353949" y="2522982"/>
                  </a:cubicBezTo>
                  <a:cubicBezTo>
                    <a:pt x="370459" y="2543683"/>
                    <a:pt x="382778" y="2576703"/>
                    <a:pt x="378587" y="2601468"/>
                  </a:cubicBezTo>
                  <a:cubicBezTo>
                    <a:pt x="362077" y="2671699"/>
                    <a:pt x="411480" y="2696464"/>
                    <a:pt x="448437" y="2737739"/>
                  </a:cubicBezTo>
                  <a:cubicBezTo>
                    <a:pt x="473075" y="2667508"/>
                    <a:pt x="510159" y="2605659"/>
                    <a:pt x="477266" y="2547874"/>
                  </a:cubicBezTo>
                  <a:cubicBezTo>
                    <a:pt x="497840" y="2518918"/>
                    <a:pt x="518414" y="2498344"/>
                    <a:pt x="518414" y="2477643"/>
                  </a:cubicBezTo>
                  <a:cubicBezTo>
                    <a:pt x="526669" y="2374392"/>
                    <a:pt x="530733" y="2271268"/>
                    <a:pt x="534924" y="2172081"/>
                  </a:cubicBezTo>
                  <a:cubicBezTo>
                    <a:pt x="534924" y="2155571"/>
                    <a:pt x="543179" y="2134870"/>
                    <a:pt x="538988" y="2118360"/>
                  </a:cubicBezTo>
                  <a:cubicBezTo>
                    <a:pt x="526669" y="2072894"/>
                    <a:pt x="514350" y="2031619"/>
                    <a:pt x="497840" y="1986280"/>
                  </a:cubicBezTo>
                  <a:cubicBezTo>
                    <a:pt x="481330" y="1949069"/>
                    <a:pt x="464947" y="1916049"/>
                    <a:pt x="448437" y="1878965"/>
                  </a:cubicBezTo>
                  <a:close/>
                </a:path>
              </a:pathLst>
            </a:custGeom>
            <a:solidFill>
              <a:srgbClr val="000000"/>
            </a:solidFill>
          </p:spPr>
        </p:sp>
      </p:grpSp>
      <p:grpSp>
        <p:nvGrpSpPr>
          <p:cNvPr id="492" name="Group 492"/>
          <p:cNvGrpSpPr/>
          <p:nvPr/>
        </p:nvGrpSpPr>
        <p:grpSpPr>
          <a:xfrm>
            <a:off x="10071540" y="4720680"/>
            <a:ext cx="277560" cy="976860"/>
            <a:chOff x="0" y="0"/>
            <a:chExt cx="370080" cy="1302480"/>
          </a:xfrm>
        </p:grpSpPr>
        <p:sp>
          <p:nvSpPr>
            <p:cNvPr id="493" name="Freeform 493"/>
            <p:cNvSpPr/>
            <p:nvPr/>
          </p:nvSpPr>
          <p:spPr>
            <a:xfrm>
              <a:off x="0" y="0"/>
              <a:ext cx="370078" cy="1302385"/>
            </a:xfrm>
            <a:custGeom>
              <a:avLst/>
              <a:gdLst/>
              <a:ahLst/>
              <a:cxnLst/>
              <a:rect l="l" t="t" r="r" b="b"/>
              <a:pathLst>
                <a:path w="370078" h="1302385">
                  <a:moveTo>
                    <a:pt x="0" y="20447"/>
                  </a:moveTo>
                  <a:cubicBezTo>
                    <a:pt x="63119" y="0"/>
                    <a:pt x="75692" y="8255"/>
                    <a:pt x="75692" y="69596"/>
                  </a:cubicBezTo>
                  <a:cubicBezTo>
                    <a:pt x="71501" y="200660"/>
                    <a:pt x="63119" y="335915"/>
                    <a:pt x="54610" y="471043"/>
                  </a:cubicBezTo>
                  <a:cubicBezTo>
                    <a:pt x="50419" y="495681"/>
                    <a:pt x="50419" y="516128"/>
                    <a:pt x="84074" y="516128"/>
                  </a:cubicBezTo>
                  <a:cubicBezTo>
                    <a:pt x="117729" y="520192"/>
                    <a:pt x="113538" y="491490"/>
                    <a:pt x="113538" y="471043"/>
                  </a:cubicBezTo>
                  <a:cubicBezTo>
                    <a:pt x="109347" y="344043"/>
                    <a:pt x="105156" y="212979"/>
                    <a:pt x="105156" y="81915"/>
                  </a:cubicBezTo>
                  <a:cubicBezTo>
                    <a:pt x="105156" y="65532"/>
                    <a:pt x="109347" y="49149"/>
                    <a:pt x="109347" y="28702"/>
                  </a:cubicBezTo>
                  <a:cubicBezTo>
                    <a:pt x="117729" y="28702"/>
                    <a:pt x="126111" y="28702"/>
                    <a:pt x="134620" y="28702"/>
                  </a:cubicBezTo>
                  <a:cubicBezTo>
                    <a:pt x="134620" y="73787"/>
                    <a:pt x="130429" y="118872"/>
                    <a:pt x="134620" y="159766"/>
                  </a:cubicBezTo>
                  <a:cubicBezTo>
                    <a:pt x="134620" y="196596"/>
                    <a:pt x="138811" y="233553"/>
                    <a:pt x="143002" y="270383"/>
                  </a:cubicBezTo>
                  <a:cubicBezTo>
                    <a:pt x="143002" y="307213"/>
                    <a:pt x="143002" y="344170"/>
                    <a:pt x="143002" y="381000"/>
                  </a:cubicBezTo>
                  <a:cubicBezTo>
                    <a:pt x="143002" y="397383"/>
                    <a:pt x="130429" y="422021"/>
                    <a:pt x="138811" y="434213"/>
                  </a:cubicBezTo>
                  <a:cubicBezTo>
                    <a:pt x="164084" y="503809"/>
                    <a:pt x="151384" y="569341"/>
                    <a:pt x="143002" y="634873"/>
                  </a:cubicBezTo>
                  <a:cubicBezTo>
                    <a:pt x="138811" y="651256"/>
                    <a:pt x="143002" y="667639"/>
                    <a:pt x="143002" y="684022"/>
                  </a:cubicBezTo>
                  <a:cubicBezTo>
                    <a:pt x="159766" y="782320"/>
                    <a:pt x="176657" y="884682"/>
                    <a:pt x="185039" y="982980"/>
                  </a:cubicBezTo>
                  <a:cubicBezTo>
                    <a:pt x="189230" y="1048512"/>
                    <a:pt x="172466" y="1114044"/>
                    <a:pt x="168275" y="1179576"/>
                  </a:cubicBezTo>
                  <a:cubicBezTo>
                    <a:pt x="168275" y="1224661"/>
                    <a:pt x="193548" y="1245108"/>
                    <a:pt x="239776" y="1245108"/>
                  </a:cubicBezTo>
                  <a:cubicBezTo>
                    <a:pt x="256540" y="1245108"/>
                    <a:pt x="273431" y="1257427"/>
                    <a:pt x="290195" y="1265555"/>
                  </a:cubicBezTo>
                  <a:cubicBezTo>
                    <a:pt x="319659" y="1277874"/>
                    <a:pt x="344805" y="1290193"/>
                    <a:pt x="370078" y="1302385"/>
                  </a:cubicBezTo>
                  <a:cubicBezTo>
                    <a:pt x="248158" y="1302385"/>
                    <a:pt x="126111" y="1302385"/>
                    <a:pt x="0" y="1302385"/>
                  </a:cubicBezTo>
                  <a:cubicBezTo>
                    <a:pt x="0" y="876554"/>
                    <a:pt x="0" y="446405"/>
                    <a:pt x="0" y="20447"/>
                  </a:cubicBezTo>
                  <a:close/>
                </a:path>
              </a:pathLst>
            </a:custGeom>
            <a:solidFill>
              <a:srgbClr val="FFFFFF"/>
            </a:solidFill>
          </p:spPr>
        </p:sp>
      </p:grpSp>
      <p:grpSp>
        <p:nvGrpSpPr>
          <p:cNvPr id="494" name="Group 494"/>
          <p:cNvGrpSpPr/>
          <p:nvPr/>
        </p:nvGrpSpPr>
        <p:grpSpPr>
          <a:xfrm>
            <a:off x="3151440" y="5773140"/>
            <a:ext cx="719820" cy="308340"/>
            <a:chOff x="0" y="0"/>
            <a:chExt cx="959760" cy="411120"/>
          </a:xfrm>
        </p:grpSpPr>
        <p:sp>
          <p:nvSpPr>
            <p:cNvPr id="495" name="Freeform 495"/>
            <p:cNvSpPr/>
            <p:nvPr/>
          </p:nvSpPr>
          <p:spPr>
            <a:xfrm>
              <a:off x="0" y="0"/>
              <a:ext cx="959739" cy="411099"/>
            </a:xfrm>
            <a:custGeom>
              <a:avLst/>
              <a:gdLst/>
              <a:ahLst/>
              <a:cxnLst/>
              <a:rect l="l" t="t" r="r" b="b"/>
              <a:pathLst>
                <a:path w="959739" h="411099">
                  <a:moveTo>
                    <a:pt x="399542" y="332232"/>
                  </a:moveTo>
                  <a:cubicBezTo>
                    <a:pt x="378968" y="361315"/>
                    <a:pt x="366649" y="382016"/>
                    <a:pt x="354203" y="402844"/>
                  </a:cubicBezTo>
                  <a:cubicBezTo>
                    <a:pt x="350139" y="407035"/>
                    <a:pt x="341884" y="411099"/>
                    <a:pt x="333629" y="411099"/>
                  </a:cubicBezTo>
                  <a:cubicBezTo>
                    <a:pt x="226568" y="411099"/>
                    <a:pt x="115316" y="411099"/>
                    <a:pt x="0" y="411099"/>
                  </a:cubicBezTo>
                  <a:cubicBezTo>
                    <a:pt x="102997" y="269875"/>
                    <a:pt x="205994" y="137033"/>
                    <a:pt x="308991" y="0"/>
                  </a:cubicBezTo>
                  <a:cubicBezTo>
                    <a:pt x="527304" y="132842"/>
                    <a:pt x="741426" y="269875"/>
                    <a:pt x="959739" y="402844"/>
                  </a:cubicBezTo>
                  <a:cubicBezTo>
                    <a:pt x="959739" y="407035"/>
                    <a:pt x="959739" y="411099"/>
                    <a:pt x="959739" y="411099"/>
                  </a:cubicBezTo>
                  <a:cubicBezTo>
                    <a:pt x="885571" y="411099"/>
                    <a:pt x="815594" y="411099"/>
                    <a:pt x="741426" y="411099"/>
                  </a:cubicBezTo>
                  <a:cubicBezTo>
                    <a:pt x="733171" y="411099"/>
                    <a:pt x="724916" y="398653"/>
                    <a:pt x="720852" y="390398"/>
                  </a:cubicBezTo>
                  <a:cubicBezTo>
                    <a:pt x="692023" y="344678"/>
                    <a:pt x="654939" y="319786"/>
                    <a:pt x="605536" y="294894"/>
                  </a:cubicBezTo>
                  <a:cubicBezTo>
                    <a:pt x="519049" y="249174"/>
                    <a:pt x="436626" y="199390"/>
                    <a:pt x="354330" y="149606"/>
                  </a:cubicBezTo>
                  <a:cubicBezTo>
                    <a:pt x="342011" y="145415"/>
                    <a:pt x="333756" y="137160"/>
                    <a:pt x="317246" y="128905"/>
                  </a:cubicBezTo>
                  <a:cubicBezTo>
                    <a:pt x="271907" y="195326"/>
                    <a:pt x="222504" y="261747"/>
                    <a:pt x="173101" y="332359"/>
                  </a:cubicBezTo>
                  <a:cubicBezTo>
                    <a:pt x="251333" y="332359"/>
                    <a:pt x="321437" y="332359"/>
                    <a:pt x="399669" y="332359"/>
                  </a:cubicBezTo>
                  <a:close/>
                </a:path>
              </a:pathLst>
            </a:custGeom>
            <a:solidFill>
              <a:srgbClr val="000000"/>
            </a:solidFill>
          </p:spPr>
        </p:sp>
      </p:grpSp>
      <p:grpSp>
        <p:nvGrpSpPr>
          <p:cNvPr id="496" name="Group 496"/>
          <p:cNvGrpSpPr/>
          <p:nvPr/>
        </p:nvGrpSpPr>
        <p:grpSpPr>
          <a:xfrm>
            <a:off x="3541860" y="5701320"/>
            <a:ext cx="473040" cy="318600"/>
            <a:chOff x="0" y="0"/>
            <a:chExt cx="630720" cy="424800"/>
          </a:xfrm>
        </p:grpSpPr>
        <p:sp>
          <p:nvSpPr>
            <p:cNvPr id="497" name="Freeform 497"/>
            <p:cNvSpPr/>
            <p:nvPr/>
          </p:nvSpPr>
          <p:spPr>
            <a:xfrm>
              <a:off x="0" y="0"/>
              <a:ext cx="630682" cy="424815"/>
            </a:xfrm>
            <a:custGeom>
              <a:avLst/>
              <a:gdLst/>
              <a:ahLst/>
              <a:cxnLst/>
              <a:rect l="l" t="t" r="r" b="b"/>
              <a:pathLst>
                <a:path w="630682" h="424815">
                  <a:moveTo>
                    <a:pt x="230886" y="0"/>
                  </a:moveTo>
                  <a:cubicBezTo>
                    <a:pt x="358648" y="129159"/>
                    <a:pt x="490601" y="266573"/>
                    <a:pt x="630682" y="412369"/>
                  </a:cubicBezTo>
                  <a:cubicBezTo>
                    <a:pt x="589407" y="412369"/>
                    <a:pt x="556514" y="412369"/>
                    <a:pt x="523494" y="412369"/>
                  </a:cubicBezTo>
                  <a:cubicBezTo>
                    <a:pt x="482219" y="412369"/>
                    <a:pt x="441071" y="408178"/>
                    <a:pt x="399796" y="412369"/>
                  </a:cubicBezTo>
                  <a:cubicBezTo>
                    <a:pt x="317373" y="424815"/>
                    <a:pt x="259588" y="379095"/>
                    <a:pt x="189611" y="333248"/>
                  </a:cubicBezTo>
                  <a:cubicBezTo>
                    <a:pt x="267970" y="333248"/>
                    <a:pt x="338074" y="333248"/>
                    <a:pt x="403987" y="333248"/>
                  </a:cubicBezTo>
                  <a:cubicBezTo>
                    <a:pt x="408051" y="329057"/>
                    <a:pt x="408051" y="324866"/>
                    <a:pt x="412242" y="320802"/>
                  </a:cubicBezTo>
                  <a:cubicBezTo>
                    <a:pt x="350393" y="258318"/>
                    <a:pt x="284480" y="191643"/>
                    <a:pt x="222631" y="129286"/>
                  </a:cubicBezTo>
                  <a:cubicBezTo>
                    <a:pt x="177292" y="175133"/>
                    <a:pt x="131953" y="220853"/>
                    <a:pt x="86614" y="266700"/>
                  </a:cubicBezTo>
                  <a:cubicBezTo>
                    <a:pt x="57658" y="249936"/>
                    <a:pt x="28829" y="233172"/>
                    <a:pt x="0" y="216535"/>
                  </a:cubicBezTo>
                  <a:cubicBezTo>
                    <a:pt x="78359" y="141605"/>
                    <a:pt x="152527" y="70739"/>
                    <a:pt x="230886" y="0"/>
                  </a:cubicBezTo>
                  <a:close/>
                </a:path>
              </a:pathLst>
            </a:custGeom>
            <a:solidFill>
              <a:srgbClr val="000000"/>
            </a:solidFill>
          </p:spPr>
        </p:sp>
      </p:grpSp>
      <p:grpSp>
        <p:nvGrpSpPr>
          <p:cNvPr id="498" name="Group 498"/>
          <p:cNvGrpSpPr/>
          <p:nvPr/>
        </p:nvGrpSpPr>
        <p:grpSpPr>
          <a:xfrm>
            <a:off x="3387960" y="5999400"/>
            <a:ext cx="339120" cy="216000"/>
            <a:chOff x="0" y="0"/>
            <a:chExt cx="452160" cy="288000"/>
          </a:xfrm>
        </p:grpSpPr>
        <p:sp>
          <p:nvSpPr>
            <p:cNvPr id="499" name="Freeform 499"/>
            <p:cNvSpPr/>
            <p:nvPr/>
          </p:nvSpPr>
          <p:spPr>
            <a:xfrm>
              <a:off x="127" y="0"/>
              <a:ext cx="452120" cy="287909"/>
            </a:xfrm>
            <a:custGeom>
              <a:avLst/>
              <a:gdLst/>
              <a:ahLst/>
              <a:cxnLst/>
              <a:rect l="l" t="t" r="r" b="b"/>
              <a:pathLst>
                <a:path w="452120" h="287909">
                  <a:moveTo>
                    <a:pt x="422783" y="204470"/>
                  </a:moveTo>
                  <a:cubicBezTo>
                    <a:pt x="431165" y="204470"/>
                    <a:pt x="443738" y="208661"/>
                    <a:pt x="452120" y="208661"/>
                  </a:cubicBezTo>
                  <a:cubicBezTo>
                    <a:pt x="452120" y="233680"/>
                    <a:pt x="452120" y="258699"/>
                    <a:pt x="452120" y="287909"/>
                  </a:cubicBezTo>
                  <a:cubicBezTo>
                    <a:pt x="301371" y="287909"/>
                    <a:pt x="150622" y="287909"/>
                    <a:pt x="0" y="287909"/>
                  </a:cubicBezTo>
                  <a:cubicBezTo>
                    <a:pt x="0" y="262890"/>
                    <a:pt x="0" y="237871"/>
                    <a:pt x="0" y="221107"/>
                  </a:cubicBezTo>
                  <a:cubicBezTo>
                    <a:pt x="12573" y="204470"/>
                    <a:pt x="29337" y="191897"/>
                    <a:pt x="33528" y="179324"/>
                  </a:cubicBezTo>
                  <a:cubicBezTo>
                    <a:pt x="45974" y="75184"/>
                    <a:pt x="125476" y="0"/>
                    <a:pt x="225933" y="0"/>
                  </a:cubicBezTo>
                  <a:cubicBezTo>
                    <a:pt x="330581" y="0"/>
                    <a:pt x="410083" y="79248"/>
                    <a:pt x="418465" y="183642"/>
                  </a:cubicBezTo>
                  <a:cubicBezTo>
                    <a:pt x="418465" y="187833"/>
                    <a:pt x="418465" y="192024"/>
                    <a:pt x="422656" y="204470"/>
                  </a:cubicBezTo>
                  <a:close/>
                  <a:moveTo>
                    <a:pt x="117094" y="200406"/>
                  </a:moveTo>
                  <a:cubicBezTo>
                    <a:pt x="192405" y="200406"/>
                    <a:pt x="263652" y="200406"/>
                    <a:pt x="334772" y="200406"/>
                  </a:cubicBezTo>
                  <a:cubicBezTo>
                    <a:pt x="334772" y="129413"/>
                    <a:pt x="288671" y="83566"/>
                    <a:pt x="221742" y="83566"/>
                  </a:cubicBezTo>
                  <a:cubicBezTo>
                    <a:pt x="159004" y="83566"/>
                    <a:pt x="112903" y="133604"/>
                    <a:pt x="117094" y="200406"/>
                  </a:cubicBezTo>
                  <a:close/>
                </a:path>
              </a:pathLst>
            </a:custGeom>
            <a:solidFill>
              <a:srgbClr val="000000"/>
            </a:solidFill>
          </p:spPr>
        </p:sp>
      </p:grpSp>
      <p:grpSp>
        <p:nvGrpSpPr>
          <p:cNvPr id="500" name="Group 500"/>
          <p:cNvGrpSpPr/>
          <p:nvPr/>
        </p:nvGrpSpPr>
        <p:grpSpPr>
          <a:xfrm>
            <a:off x="3398220" y="5937840"/>
            <a:ext cx="154440" cy="71820"/>
            <a:chOff x="0" y="0"/>
            <a:chExt cx="205920" cy="95760"/>
          </a:xfrm>
        </p:grpSpPr>
        <p:sp>
          <p:nvSpPr>
            <p:cNvPr id="501" name="Freeform 501"/>
            <p:cNvSpPr/>
            <p:nvPr/>
          </p:nvSpPr>
          <p:spPr>
            <a:xfrm>
              <a:off x="0" y="0"/>
              <a:ext cx="205994" cy="95758"/>
            </a:xfrm>
            <a:custGeom>
              <a:avLst/>
              <a:gdLst/>
              <a:ahLst/>
              <a:cxnLst/>
              <a:rect l="l" t="t" r="r" b="b"/>
              <a:pathLst>
                <a:path w="205994" h="95758">
                  <a:moveTo>
                    <a:pt x="205867" y="71882"/>
                  </a:moveTo>
                  <a:cubicBezTo>
                    <a:pt x="137287" y="79756"/>
                    <a:pt x="72644" y="87757"/>
                    <a:pt x="8128" y="95758"/>
                  </a:cubicBezTo>
                  <a:cubicBezTo>
                    <a:pt x="4064" y="91821"/>
                    <a:pt x="4064" y="87757"/>
                    <a:pt x="0" y="83820"/>
                  </a:cubicBezTo>
                  <a:cubicBezTo>
                    <a:pt x="28321" y="59817"/>
                    <a:pt x="52451" y="31877"/>
                    <a:pt x="80772" y="3937"/>
                  </a:cubicBezTo>
                  <a:cubicBezTo>
                    <a:pt x="84836" y="0"/>
                    <a:pt x="100965" y="0"/>
                    <a:pt x="105029" y="3937"/>
                  </a:cubicBezTo>
                  <a:cubicBezTo>
                    <a:pt x="141351" y="23876"/>
                    <a:pt x="173609" y="43815"/>
                    <a:pt x="205994" y="59817"/>
                  </a:cubicBezTo>
                  <a:cubicBezTo>
                    <a:pt x="205994" y="63754"/>
                    <a:pt x="205994" y="67818"/>
                    <a:pt x="205994" y="71755"/>
                  </a:cubicBezTo>
                  <a:close/>
                </a:path>
              </a:pathLst>
            </a:custGeom>
            <a:solidFill>
              <a:srgbClr val="000000"/>
            </a:solidFill>
          </p:spPr>
        </p:sp>
      </p:grpSp>
      <p:grpSp>
        <p:nvGrpSpPr>
          <p:cNvPr id="502" name="Group 502"/>
          <p:cNvGrpSpPr/>
          <p:nvPr/>
        </p:nvGrpSpPr>
        <p:grpSpPr>
          <a:xfrm>
            <a:off x="3470040" y="6061500"/>
            <a:ext cx="164700" cy="92340"/>
            <a:chOff x="0" y="0"/>
            <a:chExt cx="219600" cy="123120"/>
          </a:xfrm>
        </p:grpSpPr>
        <p:sp>
          <p:nvSpPr>
            <p:cNvPr id="503" name="Freeform 503"/>
            <p:cNvSpPr/>
            <p:nvPr/>
          </p:nvSpPr>
          <p:spPr>
            <a:xfrm>
              <a:off x="0" y="0"/>
              <a:ext cx="219583" cy="123063"/>
            </a:xfrm>
            <a:custGeom>
              <a:avLst/>
              <a:gdLst/>
              <a:ahLst/>
              <a:cxnLst/>
              <a:rect l="l" t="t" r="r" b="b"/>
              <a:pathLst>
                <a:path w="219583" h="123063">
                  <a:moveTo>
                    <a:pt x="4191" y="123063"/>
                  </a:moveTo>
                  <a:cubicBezTo>
                    <a:pt x="0" y="52705"/>
                    <a:pt x="45593" y="0"/>
                    <a:pt x="107696" y="0"/>
                  </a:cubicBezTo>
                  <a:cubicBezTo>
                    <a:pt x="173990" y="0"/>
                    <a:pt x="219583" y="48387"/>
                    <a:pt x="219583" y="123063"/>
                  </a:cubicBezTo>
                  <a:cubicBezTo>
                    <a:pt x="149098" y="123063"/>
                    <a:pt x="78740" y="123063"/>
                    <a:pt x="4064" y="123063"/>
                  </a:cubicBezTo>
                  <a:close/>
                </a:path>
              </a:pathLst>
            </a:custGeom>
            <a:solidFill>
              <a:srgbClr val="FFFFFF"/>
            </a:solidFill>
          </p:spPr>
        </p:sp>
      </p:grpSp>
      <p:grpSp>
        <p:nvGrpSpPr>
          <p:cNvPr id="504" name="Group 504"/>
          <p:cNvGrpSpPr/>
          <p:nvPr/>
        </p:nvGrpSpPr>
        <p:grpSpPr>
          <a:xfrm>
            <a:off x="1845180" y="4693680"/>
            <a:ext cx="1305720" cy="1686420"/>
            <a:chOff x="0" y="0"/>
            <a:chExt cx="1740960" cy="2248560"/>
          </a:xfrm>
        </p:grpSpPr>
        <p:sp>
          <p:nvSpPr>
            <p:cNvPr id="505" name="Freeform 505"/>
            <p:cNvSpPr/>
            <p:nvPr/>
          </p:nvSpPr>
          <p:spPr>
            <a:xfrm>
              <a:off x="0" y="0"/>
              <a:ext cx="1740789" cy="2248027"/>
            </a:xfrm>
            <a:custGeom>
              <a:avLst/>
              <a:gdLst/>
              <a:ahLst/>
              <a:cxnLst/>
              <a:rect l="l" t="t" r="r" b="b"/>
              <a:pathLst>
                <a:path w="1740789" h="2248027">
                  <a:moveTo>
                    <a:pt x="711327" y="1453515"/>
                  </a:moveTo>
                  <a:cubicBezTo>
                    <a:pt x="711327" y="1470025"/>
                    <a:pt x="711327" y="1482471"/>
                    <a:pt x="711327" y="1494917"/>
                  </a:cubicBezTo>
                  <a:cubicBezTo>
                    <a:pt x="715518" y="1515618"/>
                    <a:pt x="715518" y="1532128"/>
                    <a:pt x="719582" y="1548765"/>
                  </a:cubicBezTo>
                  <a:cubicBezTo>
                    <a:pt x="719582" y="1577721"/>
                    <a:pt x="723773" y="1602613"/>
                    <a:pt x="723773" y="1627505"/>
                  </a:cubicBezTo>
                  <a:cubicBezTo>
                    <a:pt x="723773" y="1648206"/>
                    <a:pt x="723773" y="1668907"/>
                    <a:pt x="723773" y="1689608"/>
                  </a:cubicBezTo>
                  <a:cubicBezTo>
                    <a:pt x="719582" y="1702054"/>
                    <a:pt x="715518" y="1714500"/>
                    <a:pt x="711327" y="1726819"/>
                  </a:cubicBezTo>
                  <a:cubicBezTo>
                    <a:pt x="707136" y="1735074"/>
                    <a:pt x="707136" y="1743329"/>
                    <a:pt x="711327" y="1751711"/>
                  </a:cubicBezTo>
                  <a:cubicBezTo>
                    <a:pt x="719582" y="1768221"/>
                    <a:pt x="727837" y="1784858"/>
                    <a:pt x="732028" y="1801368"/>
                  </a:cubicBezTo>
                  <a:cubicBezTo>
                    <a:pt x="736219" y="1809623"/>
                    <a:pt x="732028" y="1822069"/>
                    <a:pt x="727837" y="1834515"/>
                  </a:cubicBezTo>
                  <a:cubicBezTo>
                    <a:pt x="719582" y="1842770"/>
                    <a:pt x="707136" y="1855216"/>
                    <a:pt x="698881" y="1867662"/>
                  </a:cubicBezTo>
                  <a:cubicBezTo>
                    <a:pt x="698881" y="1867662"/>
                    <a:pt x="698881" y="1871853"/>
                    <a:pt x="698881" y="1875917"/>
                  </a:cubicBezTo>
                  <a:cubicBezTo>
                    <a:pt x="703072" y="1892427"/>
                    <a:pt x="703072" y="1909064"/>
                    <a:pt x="698881" y="1929765"/>
                  </a:cubicBezTo>
                  <a:cubicBezTo>
                    <a:pt x="694690" y="1938020"/>
                    <a:pt x="694690" y="1950466"/>
                    <a:pt x="690626" y="1962912"/>
                  </a:cubicBezTo>
                  <a:cubicBezTo>
                    <a:pt x="682371" y="1983613"/>
                    <a:pt x="665861" y="1996059"/>
                    <a:pt x="645160" y="2000123"/>
                  </a:cubicBezTo>
                  <a:cubicBezTo>
                    <a:pt x="628650" y="2004314"/>
                    <a:pt x="612140" y="2008378"/>
                    <a:pt x="591439" y="2008378"/>
                  </a:cubicBezTo>
                  <a:cubicBezTo>
                    <a:pt x="574929" y="2008378"/>
                    <a:pt x="566674" y="1995932"/>
                    <a:pt x="566674" y="1975231"/>
                  </a:cubicBezTo>
                  <a:cubicBezTo>
                    <a:pt x="570865" y="1954530"/>
                    <a:pt x="579120" y="1933829"/>
                    <a:pt x="587375" y="1913128"/>
                  </a:cubicBezTo>
                  <a:cubicBezTo>
                    <a:pt x="595630" y="1888236"/>
                    <a:pt x="603885" y="1867535"/>
                    <a:pt x="595630" y="1838579"/>
                  </a:cubicBezTo>
                  <a:cubicBezTo>
                    <a:pt x="587375" y="1826133"/>
                    <a:pt x="583184" y="1809623"/>
                    <a:pt x="591439" y="1792986"/>
                  </a:cubicBezTo>
                  <a:cubicBezTo>
                    <a:pt x="591439" y="1788795"/>
                    <a:pt x="591439" y="1784731"/>
                    <a:pt x="591439" y="1780540"/>
                  </a:cubicBezTo>
                  <a:cubicBezTo>
                    <a:pt x="578993" y="1759839"/>
                    <a:pt x="587248" y="1734947"/>
                    <a:pt x="595630" y="1714246"/>
                  </a:cubicBezTo>
                  <a:cubicBezTo>
                    <a:pt x="599821" y="1697736"/>
                    <a:pt x="612140" y="1677035"/>
                    <a:pt x="608076" y="1660398"/>
                  </a:cubicBezTo>
                  <a:cubicBezTo>
                    <a:pt x="608076" y="1652143"/>
                    <a:pt x="608076" y="1647952"/>
                    <a:pt x="608076" y="1643888"/>
                  </a:cubicBezTo>
                  <a:cubicBezTo>
                    <a:pt x="599821" y="1602486"/>
                    <a:pt x="587375" y="1561084"/>
                    <a:pt x="579120" y="1519682"/>
                  </a:cubicBezTo>
                  <a:cubicBezTo>
                    <a:pt x="574929" y="1498981"/>
                    <a:pt x="570865" y="1474089"/>
                    <a:pt x="566674" y="1453388"/>
                  </a:cubicBezTo>
                  <a:cubicBezTo>
                    <a:pt x="521208" y="1461643"/>
                    <a:pt x="475742" y="1465834"/>
                    <a:pt x="430149" y="1474089"/>
                  </a:cubicBezTo>
                  <a:cubicBezTo>
                    <a:pt x="425958" y="1494790"/>
                    <a:pt x="425958" y="1511300"/>
                    <a:pt x="421894" y="1527937"/>
                  </a:cubicBezTo>
                  <a:cubicBezTo>
                    <a:pt x="417703" y="1565148"/>
                    <a:pt x="413639" y="1606677"/>
                    <a:pt x="405384" y="1643888"/>
                  </a:cubicBezTo>
                  <a:cubicBezTo>
                    <a:pt x="405384" y="1668780"/>
                    <a:pt x="397129" y="1693545"/>
                    <a:pt x="397129" y="1722628"/>
                  </a:cubicBezTo>
                  <a:cubicBezTo>
                    <a:pt x="397129" y="1747520"/>
                    <a:pt x="401320" y="1772285"/>
                    <a:pt x="409575" y="1801368"/>
                  </a:cubicBezTo>
                  <a:cubicBezTo>
                    <a:pt x="417830" y="1817878"/>
                    <a:pt x="417830" y="1834515"/>
                    <a:pt x="413766" y="1855216"/>
                  </a:cubicBezTo>
                  <a:cubicBezTo>
                    <a:pt x="409702" y="1875917"/>
                    <a:pt x="405511" y="1892427"/>
                    <a:pt x="417957" y="1913128"/>
                  </a:cubicBezTo>
                  <a:cubicBezTo>
                    <a:pt x="417957" y="1921383"/>
                    <a:pt x="413766" y="1929638"/>
                    <a:pt x="401447" y="1933829"/>
                  </a:cubicBezTo>
                  <a:cubicBezTo>
                    <a:pt x="389128" y="1938020"/>
                    <a:pt x="376682" y="1942084"/>
                    <a:pt x="364236" y="1942084"/>
                  </a:cubicBezTo>
                  <a:cubicBezTo>
                    <a:pt x="360045" y="1946275"/>
                    <a:pt x="355981" y="1950339"/>
                    <a:pt x="355981" y="1954530"/>
                  </a:cubicBezTo>
                  <a:cubicBezTo>
                    <a:pt x="355981" y="1987677"/>
                    <a:pt x="351790" y="2016633"/>
                    <a:pt x="351790" y="2049780"/>
                  </a:cubicBezTo>
                  <a:cubicBezTo>
                    <a:pt x="351790" y="2058035"/>
                    <a:pt x="343535" y="2062226"/>
                    <a:pt x="339344" y="2066290"/>
                  </a:cubicBezTo>
                  <a:cubicBezTo>
                    <a:pt x="335153" y="2066290"/>
                    <a:pt x="326898" y="2062099"/>
                    <a:pt x="326898" y="2062099"/>
                  </a:cubicBezTo>
                  <a:cubicBezTo>
                    <a:pt x="322707" y="2057908"/>
                    <a:pt x="322707" y="2053844"/>
                    <a:pt x="322707" y="2049653"/>
                  </a:cubicBezTo>
                  <a:cubicBezTo>
                    <a:pt x="322707" y="2020697"/>
                    <a:pt x="322707" y="1991741"/>
                    <a:pt x="326898" y="1962658"/>
                  </a:cubicBezTo>
                  <a:cubicBezTo>
                    <a:pt x="326898" y="1958467"/>
                    <a:pt x="326898" y="1958467"/>
                    <a:pt x="326898" y="1950212"/>
                  </a:cubicBezTo>
                  <a:cubicBezTo>
                    <a:pt x="314452" y="1970913"/>
                    <a:pt x="306197" y="1983359"/>
                    <a:pt x="289687" y="1987423"/>
                  </a:cubicBezTo>
                  <a:cubicBezTo>
                    <a:pt x="273177" y="1991487"/>
                    <a:pt x="256667" y="1999869"/>
                    <a:pt x="240030" y="2003933"/>
                  </a:cubicBezTo>
                  <a:cubicBezTo>
                    <a:pt x="235839" y="2074291"/>
                    <a:pt x="231775" y="2144776"/>
                    <a:pt x="231775" y="2219325"/>
                  </a:cubicBezTo>
                  <a:cubicBezTo>
                    <a:pt x="219329" y="2215134"/>
                    <a:pt x="207010" y="2215134"/>
                    <a:pt x="198755" y="2215134"/>
                  </a:cubicBezTo>
                  <a:cubicBezTo>
                    <a:pt x="194564" y="2215134"/>
                    <a:pt x="194564" y="2210943"/>
                    <a:pt x="194564" y="2206879"/>
                  </a:cubicBezTo>
                  <a:cubicBezTo>
                    <a:pt x="194564" y="2157222"/>
                    <a:pt x="198755" y="2111629"/>
                    <a:pt x="198755" y="2061972"/>
                  </a:cubicBezTo>
                  <a:cubicBezTo>
                    <a:pt x="198755" y="2045462"/>
                    <a:pt x="198755" y="2028825"/>
                    <a:pt x="198755" y="2008124"/>
                  </a:cubicBezTo>
                  <a:cubicBezTo>
                    <a:pt x="194564" y="2008124"/>
                    <a:pt x="186309" y="2008124"/>
                    <a:pt x="182245" y="2008124"/>
                  </a:cubicBezTo>
                  <a:cubicBezTo>
                    <a:pt x="169799" y="2003933"/>
                    <a:pt x="161544" y="1999869"/>
                    <a:pt x="157480" y="1987423"/>
                  </a:cubicBezTo>
                  <a:cubicBezTo>
                    <a:pt x="157480" y="1979168"/>
                    <a:pt x="161671" y="1966722"/>
                    <a:pt x="173990" y="1958467"/>
                  </a:cubicBezTo>
                  <a:cubicBezTo>
                    <a:pt x="182245" y="1954276"/>
                    <a:pt x="186436" y="1950212"/>
                    <a:pt x="194691" y="1950212"/>
                  </a:cubicBezTo>
                  <a:cubicBezTo>
                    <a:pt x="202946" y="1946021"/>
                    <a:pt x="202946" y="1941957"/>
                    <a:pt x="202946" y="1933702"/>
                  </a:cubicBezTo>
                  <a:cubicBezTo>
                    <a:pt x="202946" y="1904746"/>
                    <a:pt x="202946" y="1875790"/>
                    <a:pt x="207137" y="1846707"/>
                  </a:cubicBezTo>
                  <a:cubicBezTo>
                    <a:pt x="211328" y="1817624"/>
                    <a:pt x="215392" y="1788795"/>
                    <a:pt x="223647" y="1763903"/>
                  </a:cubicBezTo>
                  <a:cubicBezTo>
                    <a:pt x="240157" y="1722501"/>
                    <a:pt x="256667" y="1685163"/>
                    <a:pt x="269113" y="1643761"/>
                  </a:cubicBezTo>
                  <a:cubicBezTo>
                    <a:pt x="273304" y="1631315"/>
                    <a:pt x="281559" y="1623060"/>
                    <a:pt x="285623" y="1610614"/>
                  </a:cubicBezTo>
                  <a:cubicBezTo>
                    <a:pt x="289814" y="1602359"/>
                    <a:pt x="289814" y="1594104"/>
                    <a:pt x="289814" y="1585722"/>
                  </a:cubicBezTo>
                  <a:cubicBezTo>
                    <a:pt x="294005" y="1544320"/>
                    <a:pt x="298069" y="1506982"/>
                    <a:pt x="302260" y="1465580"/>
                  </a:cubicBezTo>
                  <a:cubicBezTo>
                    <a:pt x="302260" y="1449070"/>
                    <a:pt x="302260" y="1432433"/>
                    <a:pt x="306451" y="1415923"/>
                  </a:cubicBezTo>
                  <a:cubicBezTo>
                    <a:pt x="306451" y="1399413"/>
                    <a:pt x="310642" y="1382776"/>
                    <a:pt x="310642" y="1366266"/>
                  </a:cubicBezTo>
                  <a:cubicBezTo>
                    <a:pt x="310642" y="1349756"/>
                    <a:pt x="310642" y="1329055"/>
                    <a:pt x="306451" y="1312418"/>
                  </a:cubicBezTo>
                  <a:cubicBezTo>
                    <a:pt x="294005" y="1312418"/>
                    <a:pt x="277495" y="1312418"/>
                    <a:pt x="260985" y="1308227"/>
                  </a:cubicBezTo>
                  <a:cubicBezTo>
                    <a:pt x="211328" y="1308227"/>
                    <a:pt x="161798" y="1304036"/>
                    <a:pt x="112141" y="1299972"/>
                  </a:cubicBezTo>
                  <a:cubicBezTo>
                    <a:pt x="87376" y="1295781"/>
                    <a:pt x="66675" y="1295781"/>
                    <a:pt x="41783" y="1291717"/>
                  </a:cubicBezTo>
                  <a:cubicBezTo>
                    <a:pt x="33528" y="1287526"/>
                    <a:pt x="21082" y="1283462"/>
                    <a:pt x="12827" y="1279271"/>
                  </a:cubicBezTo>
                  <a:cubicBezTo>
                    <a:pt x="0" y="1271270"/>
                    <a:pt x="0" y="1258824"/>
                    <a:pt x="4191" y="1250569"/>
                  </a:cubicBezTo>
                  <a:cubicBezTo>
                    <a:pt x="8382" y="1229868"/>
                    <a:pt x="24892" y="1221613"/>
                    <a:pt x="41402" y="1217422"/>
                  </a:cubicBezTo>
                  <a:cubicBezTo>
                    <a:pt x="91059" y="1204976"/>
                    <a:pt x="144780" y="1196721"/>
                    <a:pt x="198501" y="1192530"/>
                  </a:cubicBezTo>
                  <a:cubicBezTo>
                    <a:pt x="231521" y="1188339"/>
                    <a:pt x="268859" y="1184275"/>
                    <a:pt x="301879" y="1180084"/>
                  </a:cubicBezTo>
                  <a:cubicBezTo>
                    <a:pt x="306070" y="1180084"/>
                    <a:pt x="306070" y="1180084"/>
                    <a:pt x="310134" y="1175893"/>
                  </a:cubicBezTo>
                  <a:cubicBezTo>
                    <a:pt x="310134" y="1163447"/>
                    <a:pt x="310134" y="1146937"/>
                    <a:pt x="310134" y="1134491"/>
                  </a:cubicBezTo>
                  <a:cubicBezTo>
                    <a:pt x="310134" y="1130300"/>
                    <a:pt x="305943" y="1130300"/>
                    <a:pt x="301879" y="1130300"/>
                  </a:cubicBezTo>
                  <a:cubicBezTo>
                    <a:pt x="285369" y="1122045"/>
                    <a:pt x="268859" y="1109599"/>
                    <a:pt x="260477" y="1093089"/>
                  </a:cubicBezTo>
                  <a:cubicBezTo>
                    <a:pt x="256286" y="1072388"/>
                    <a:pt x="252222" y="1055878"/>
                    <a:pt x="252222" y="1039241"/>
                  </a:cubicBezTo>
                  <a:cubicBezTo>
                    <a:pt x="252222" y="1022604"/>
                    <a:pt x="260477" y="1014349"/>
                    <a:pt x="276987" y="1014349"/>
                  </a:cubicBezTo>
                  <a:cubicBezTo>
                    <a:pt x="293497" y="1014349"/>
                    <a:pt x="305943" y="1014349"/>
                    <a:pt x="322453" y="1014349"/>
                  </a:cubicBezTo>
                  <a:cubicBezTo>
                    <a:pt x="326644" y="1014349"/>
                    <a:pt x="330708" y="1014349"/>
                    <a:pt x="338963" y="1014349"/>
                  </a:cubicBezTo>
                  <a:cubicBezTo>
                    <a:pt x="338963" y="993648"/>
                    <a:pt x="334772" y="985393"/>
                    <a:pt x="318262" y="985393"/>
                  </a:cubicBezTo>
                  <a:cubicBezTo>
                    <a:pt x="301752" y="985393"/>
                    <a:pt x="285242" y="985393"/>
                    <a:pt x="268605" y="985393"/>
                  </a:cubicBezTo>
                  <a:cubicBezTo>
                    <a:pt x="256159" y="985393"/>
                    <a:pt x="256159" y="981202"/>
                    <a:pt x="256159" y="968883"/>
                  </a:cubicBezTo>
                  <a:cubicBezTo>
                    <a:pt x="260350" y="943991"/>
                    <a:pt x="264414" y="919226"/>
                    <a:pt x="268605" y="894334"/>
                  </a:cubicBezTo>
                  <a:cubicBezTo>
                    <a:pt x="272796" y="877824"/>
                    <a:pt x="276860" y="861187"/>
                    <a:pt x="281051" y="844677"/>
                  </a:cubicBezTo>
                  <a:cubicBezTo>
                    <a:pt x="281051" y="832231"/>
                    <a:pt x="281051" y="819785"/>
                    <a:pt x="281051" y="811530"/>
                  </a:cubicBezTo>
                  <a:cubicBezTo>
                    <a:pt x="289306" y="782574"/>
                    <a:pt x="293497" y="757682"/>
                    <a:pt x="301752" y="732790"/>
                  </a:cubicBezTo>
                  <a:cubicBezTo>
                    <a:pt x="301752" y="728599"/>
                    <a:pt x="301752" y="720344"/>
                    <a:pt x="301752" y="716280"/>
                  </a:cubicBezTo>
                  <a:cubicBezTo>
                    <a:pt x="305943" y="674878"/>
                    <a:pt x="318262" y="629285"/>
                    <a:pt x="326517" y="587883"/>
                  </a:cubicBezTo>
                  <a:cubicBezTo>
                    <a:pt x="334772" y="554736"/>
                    <a:pt x="343027" y="517525"/>
                    <a:pt x="351282" y="484378"/>
                  </a:cubicBezTo>
                  <a:cubicBezTo>
                    <a:pt x="359537" y="447167"/>
                    <a:pt x="371983" y="409829"/>
                    <a:pt x="380238" y="372618"/>
                  </a:cubicBezTo>
                  <a:cubicBezTo>
                    <a:pt x="380238" y="364363"/>
                    <a:pt x="384429" y="360172"/>
                    <a:pt x="388493" y="356108"/>
                  </a:cubicBezTo>
                  <a:cubicBezTo>
                    <a:pt x="392684" y="343662"/>
                    <a:pt x="400939" y="339598"/>
                    <a:pt x="409194" y="335407"/>
                  </a:cubicBezTo>
                  <a:cubicBezTo>
                    <a:pt x="438150" y="331216"/>
                    <a:pt x="467106" y="322961"/>
                    <a:pt x="491871" y="314706"/>
                  </a:cubicBezTo>
                  <a:cubicBezTo>
                    <a:pt x="500126" y="310515"/>
                    <a:pt x="508381" y="310515"/>
                    <a:pt x="520827" y="306451"/>
                  </a:cubicBezTo>
                  <a:cubicBezTo>
                    <a:pt x="491871" y="281559"/>
                    <a:pt x="479425" y="248539"/>
                    <a:pt x="462915" y="215392"/>
                  </a:cubicBezTo>
                  <a:cubicBezTo>
                    <a:pt x="454660" y="219583"/>
                    <a:pt x="446405" y="223647"/>
                    <a:pt x="442214" y="227838"/>
                  </a:cubicBezTo>
                  <a:cubicBezTo>
                    <a:pt x="429768" y="232029"/>
                    <a:pt x="417449" y="232029"/>
                    <a:pt x="413258" y="227838"/>
                  </a:cubicBezTo>
                  <a:cubicBezTo>
                    <a:pt x="409067" y="219583"/>
                    <a:pt x="413258" y="207137"/>
                    <a:pt x="421513" y="198882"/>
                  </a:cubicBezTo>
                  <a:cubicBezTo>
                    <a:pt x="425704" y="194691"/>
                    <a:pt x="429768" y="190627"/>
                    <a:pt x="433959" y="186436"/>
                  </a:cubicBezTo>
                  <a:cubicBezTo>
                    <a:pt x="442214" y="182245"/>
                    <a:pt x="442214" y="178181"/>
                    <a:pt x="438150" y="173990"/>
                  </a:cubicBezTo>
                  <a:cubicBezTo>
                    <a:pt x="433959" y="165735"/>
                    <a:pt x="433959" y="153289"/>
                    <a:pt x="429895" y="145034"/>
                  </a:cubicBezTo>
                  <a:cubicBezTo>
                    <a:pt x="425704" y="120142"/>
                    <a:pt x="429895" y="95377"/>
                    <a:pt x="434086" y="74676"/>
                  </a:cubicBezTo>
                  <a:cubicBezTo>
                    <a:pt x="442341" y="49784"/>
                    <a:pt x="458851" y="37465"/>
                    <a:pt x="479552" y="25019"/>
                  </a:cubicBezTo>
                  <a:cubicBezTo>
                    <a:pt x="516890" y="0"/>
                    <a:pt x="570611" y="8255"/>
                    <a:pt x="603758" y="41402"/>
                  </a:cubicBezTo>
                  <a:cubicBezTo>
                    <a:pt x="620268" y="57912"/>
                    <a:pt x="632714" y="74549"/>
                    <a:pt x="645160" y="91059"/>
                  </a:cubicBezTo>
                  <a:cubicBezTo>
                    <a:pt x="649351" y="95250"/>
                    <a:pt x="653415" y="99314"/>
                    <a:pt x="653415" y="99314"/>
                  </a:cubicBezTo>
                  <a:cubicBezTo>
                    <a:pt x="661670" y="99314"/>
                    <a:pt x="669925" y="103505"/>
                    <a:pt x="665861" y="111760"/>
                  </a:cubicBezTo>
                  <a:cubicBezTo>
                    <a:pt x="665861" y="115951"/>
                    <a:pt x="661670" y="124206"/>
                    <a:pt x="657606" y="128270"/>
                  </a:cubicBezTo>
                  <a:cubicBezTo>
                    <a:pt x="653542" y="132334"/>
                    <a:pt x="645160" y="132461"/>
                    <a:pt x="649351" y="144780"/>
                  </a:cubicBezTo>
                  <a:cubicBezTo>
                    <a:pt x="653542" y="153035"/>
                    <a:pt x="645160" y="161290"/>
                    <a:pt x="653542" y="165481"/>
                  </a:cubicBezTo>
                  <a:cubicBezTo>
                    <a:pt x="665988" y="173736"/>
                    <a:pt x="661797" y="186182"/>
                    <a:pt x="661797" y="198628"/>
                  </a:cubicBezTo>
                  <a:cubicBezTo>
                    <a:pt x="657606" y="211074"/>
                    <a:pt x="657606" y="223520"/>
                    <a:pt x="645287" y="231775"/>
                  </a:cubicBezTo>
                  <a:cubicBezTo>
                    <a:pt x="641096" y="235966"/>
                    <a:pt x="645287" y="264922"/>
                    <a:pt x="649478" y="268986"/>
                  </a:cubicBezTo>
                  <a:cubicBezTo>
                    <a:pt x="661924" y="277241"/>
                    <a:pt x="661924" y="281432"/>
                    <a:pt x="653669" y="293878"/>
                  </a:cubicBezTo>
                  <a:cubicBezTo>
                    <a:pt x="649478" y="302133"/>
                    <a:pt x="645414" y="310388"/>
                    <a:pt x="637159" y="318770"/>
                  </a:cubicBezTo>
                  <a:cubicBezTo>
                    <a:pt x="628904" y="331216"/>
                    <a:pt x="620649" y="339471"/>
                    <a:pt x="612394" y="347726"/>
                  </a:cubicBezTo>
                  <a:cubicBezTo>
                    <a:pt x="604139" y="355981"/>
                    <a:pt x="595884" y="355981"/>
                    <a:pt x="583438" y="360172"/>
                  </a:cubicBezTo>
                  <a:cubicBezTo>
                    <a:pt x="583438" y="360172"/>
                    <a:pt x="579247" y="360172"/>
                    <a:pt x="575183" y="364363"/>
                  </a:cubicBezTo>
                  <a:cubicBezTo>
                    <a:pt x="566928" y="368554"/>
                    <a:pt x="562737" y="368554"/>
                    <a:pt x="558673" y="364363"/>
                  </a:cubicBezTo>
                  <a:cubicBezTo>
                    <a:pt x="550418" y="347853"/>
                    <a:pt x="542163" y="335407"/>
                    <a:pt x="533908" y="322961"/>
                  </a:cubicBezTo>
                  <a:cubicBezTo>
                    <a:pt x="529717" y="322961"/>
                    <a:pt x="529717" y="318770"/>
                    <a:pt x="525653" y="314706"/>
                  </a:cubicBezTo>
                  <a:cubicBezTo>
                    <a:pt x="517398" y="360299"/>
                    <a:pt x="509143" y="397510"/>
                    <a:pt x="504952" y="438912"/>
                  </a:cubicBezTo>
                  <a:cubicBezTo>
                    <a:pt x="496697" y="480314"/>
                    <a:pt x="492506" y="525907"/>
                    <a:pt x="488442" y="567309"/>
                  </a:cubicBezTo>
                  <a:cubicBezTo>
                    <a:pt x="480187" y="621157"/>
                    <a:pt x="471932" y="675005"/>
                    <a:pt x="463677" y="724662"/>
                  </a:cubicBezTo>
                  <a:cubicBezTo>
                    <a:pt x="459486" y="757809"/>
                    <a:pt x="451231" y="786765"/>
                    <a:pt x="447167" y="815721"/>
                  </a:cubicBezTo>
                  <a:cubicBezTo>
                    <a:pt x="442976" y="823976"/>
                    <a:pt x="442976" y="832231"/>
                    <a:pt x="438912" y="840613"/>
                  </a:cubicBezTo>
                  <a:cubicBezTo>
                    <a:pt x="447167" y="840613"/>
                    <a:pt x="459613" y="840613"/>
                    <a:pt x="467868" y="844804"/>
                  </a:cubicBezTo>
                  <a:cubicBezTo>
                    <a:pt x="472059" y="828294"/>
                    <a:pt x="476123" y="807593"/>
                    <a:pt x="476123" y="790956"/>
                  </a:cubicBezTo>
                  <a:cubicBezTo>
                    <a:pt x="480314" y="753745"/>
                    <a:pt x="488569" y="716407"/>
                    <a:pt x="492633" y="679196"/>
                  </a:cubicBezTo>
                  <a:cubicBezTo>
                    <a:pt x="500888" y="625348"/>
                    <a:pt x="509143" y="575691"/>
                    <a:pt x="517398" y="521843"/>
                  </a:cubicBezTo>
                  <a:cubicBezTo>
                    <a:pt x="521589" y="488696"/>
                    <a:pt x="529844" y="459740"/>
                    <a:pt x="542163" y="430784"/>
                  </a:cubicBezTo>
                  <a:cubicBezTo>
                    <a:pt x="542163" y="418338"/>
                    <a:pt x="542163" y="410083"/>
                    <a:pt x="542163" y="397637"/>
                  </a:cubicBezTo>
                  <a:cubicBezTo>
                    <a:pt x="542163" y="389382"/>
                    <a:pt x="537972" y="385191"/>
                    <a:pt x="533908" y="376936"/>
                  </a:cubicBezTo>
                  <a:cubicBezTo>
                    <a:pt x="562864" y="364490"/>
                    <a:pt x="575310" y="385191"/>
                    <a:pt x="595884" y="393446"/>
                  </a:cubicBezTo>
                  <a:cubicBezTo>
                    <a:pt x="591693" y="397637"/>
                    <a:pt x="591693" y="397637"/>
                    <a:pt x="591693" y="397637"/>
                  </a:cubicBezTo>
                  <a:cubicBezTo>
                    <a:pt x="570992" y="405892"/>
                    <a:pt x="570992" y="426593"/>
                    <a:pt x="566928" y="447294"/>
                  </a:cubicBezTo>
                  <a:cubicBezTo>
                    <a:pt x="562737" y="480441"/>
                    <a:pt x="558673" y="509397"/>
                    <a:pt x="554482" y="542544"/>
                  </a:cubicBezTo>
                  <a:cubicBezTo>
                    <a:pt x="558673" y="534289"/>
                    <a:pt x="562737" y="521843"/>
                    <a:pt x="566928" y="513588"/>
                  </a:cubicBezTo>
                  <a:cubicBezTo>
                    <a:pt x="587629" y="472186"/>
                    <a:pt x="604139" y="430784"/>
                    <a:pt x="620649" y="393446"/>
                  </a:cubicBezTo>
                  <a:cubicBezTo>
                    <a:pt x="633095" y="368554"/>
                    <a:pt x="645414" y="347853"/>
                    <a:pt x="657860" y="323088"/>
                  </a:cubicBezTo>
                  <a:cubicBezTo>
                    <a:pt x="666115" y="310642"/>
                    <a:pt x="670306" y="302387"/>
                    <a:pt x="666115" y="289941"/>
                  </a:cubicBezTo>
                  <a:cubicBezTo>
                    <a:pt x="670306" y="294132"/>
                    <a:pt x="674370" y="298196"/>
                    <a:pt x="678561" y="302387"/>
                  </a:cubicBezTo>
                  <a:cubicBezTo>
                    <a:pt x="695071" y="331343"/>
                    <a:pt x="719963" y="347980"/>
                    <a:pt x="748919" y="364490"/>
                  </a:cubicBezTo>
                  <a:cubicBezTo>
                    <a:pt x="773684" y="376936"/>
                    <a:pt x="794385" y="389382"/>
                    <a:pt x="815086" y="401701"/>
                  </a:cubicBezTo>
                  <a:cubicBezTo>
                    <a:pt x="823341" y="409956"/>
                    <a:pt x="831596" y="418211"/>
                    <a:pt x="831596" y="430657"/>
                  </a:cubicBezTo>
                  <a:cubicBezTo>
                    <a:pt x="835787" y="455549"/>
                    <a:pt x="835787" y="480314"/>
                    <a:pt x="835787" y="509397"/>
                  </a:cubicBezTo>
                  <a:cubicBezTo>
                    <a:pt x="835787" y="530098"/>
                    <a:pt x="835787" y="550799"/>
                    <a:pt x="831596" y="571500"/>
                  </a:cubicBezTo>
                  <a:cubicBezTo>
                    <a:pt x="831596" y="621157"/>
                    <a:pt x="827405" y="675005"/>
                    <a:pt x="823341" y="724662"/>
                  </a:cubicBezTo>
                  <a:cubicBezTo>
                    <a:pt x="819150" y="753618"/>
                    <a:pt x="815086" y="782574"/>
                    <a:pt x="815086" y="811657"/>
                  </a:cubicBezTo>
                  <a:cubicBezTo>
                    <a:pt x="810895" y="844804"/>
                    <a:pt x="802640" y="877951"/>
                    <a:pt x="790321" y="911098"/>
                  </a:cubicBezTo>
                  <a:cubicBezTo>
                    <a:pt x="782066" y="940054"/>
                    <a:pt x="773811" y="969010"/>
                    <a:pt x="769620" y="998093"/>
                  </a:cubicBezTo>
                  <a:cubicBezTo>
                    <a:pt x="761365" y="1022985"/>
                    <a:pt x="757174" y="1051941"/>
                    <a:pt x="748919" y="1076833"/>
                  </a:cubicBezTo>
                  <a:cubicBezTo>
                    <a:pt x="748919" y="1081024"/>
                    <a:pt x="748919" y="1085088"/>
                    <a:pt x="748919" y="1089279"/>
                  </a:cubicBezTo>
                  <a:cubicBezTo>
                    <a:pt x="736473" y="1081024"/>
                    <a:pt x="728218" y="1072769"/>
                    <a:pt x="719963" y="1068578"/>
                  </a:cubicBezTo>
                  <a:cubicBezTo>
                    <a:pt x="699262" y="1052068"/>
                    <a:pt x="678561" y="1047877"/>
                    <a:pt x="657987" y="1052068"/>
                  </a:cubicBezTo>
                  <a:cubicBezTo>
                    <a:pt x="645541" y="1052068"/>
                    <a:pt x="641477" y="1060323"/>
                    <a:pt x="637286" y="1072769"/>
                  </a:cubicBezTo>
                  <a:cubicBezTo>
                    <a:pt x="641477" y="1072769"/>
                    <a:pt x="649732" y="1068578"/>
                    <a:pt x="653796" y="1068578"/>
                  </a:cubicBezTo>
                  <a:cubicBezTo>
                    <a:pt x="678561" y="1064387"/>
                    <a:pt x="695198" y="1081024"/>
                    <a:pt x="715772" y="1089279"/>
                  </a:cubicBezTo>
                  <a:cubicBezTo>
                    <a:pt x="728218" y="1097534"/>
                    <a:pt x="732282" y="1101725"/>
                    <a:pt x="728218" y="1114171"/>
                  </a:cubicBezTo>
                  <a:cubicBezTo>
                    <a:pt x="728218" y="1130681"/>
                    <a:pt x="724027" y="1143127"/>
                    <a:pt x="719963" y="1159764"/>
                  </a:cubicBezTo>
                  <a:cubicBezTo>
                    <a:pt x="719963" y="1163955"/>
                    <a:pt x="715772" y="1163955"/>
                    <a:pt x="715772" y="1168019"/>
                  </a:cubicBezTo>
                  <a:cubicBezTo>
                    <a:pt x="732282" y="1172210"/>
                    <a:pt x="752983" y="1163828"/>
                    <a:pt x="765429" y="1147318"/>
                  </a:cubicBezTo>
                  <a:cubicBezTo>
                    <a:pt x="777875" y="1126617"/>
                    <a:pt x="794385" y="1105916"/>
                    <a:pt x="806831" y="1085215"/>
                  </a:cubicBezTo>
                  <a:cubicBezTo>
                    <a:pt x="815086" y="1072769"/>
                    <a:pt x="823341" y="1060323"/>
                    <a:pt x="827532" y="1048004"/>
                  </a:cubicBezTo>
                  <a:cubicBezTo>
                    <a:pt x="848233" y="1048004"/>
                    <a:pt x="864743" y="1060450"/>
                    <a:pt x="877189" y="1072896"/>
                  </a:cubicBezTo>
                  <a:cubicBezTo>
                    <a:pt x="872998" y="1081151"/>
                    <a:pt x="868934" y="1085342"/>
                    <a:pt x="868934" y="1089406"/>
                  </a:cubicBezTo>
                  <a:cubicBezTo>
                    <a:pt x="864743" y="1110107"/>
                    <a:pt x="860679" y="1130808"/>
                    <a:pt x="856488" y="1151509"/>
                  </a:cubicBezTo>
                  <a:cubicBezTo>
                    <a:pt x="856488" y="1159764"/>
                    <a:pt x="852297" y="1163955"/>
                    <a:pt x="852297" y="1172210"/>
                  </a:cubicBezTo>
                  <a:cubicBezTo>
                    <a:pt x="872998" y="1172210"/>
                    <a:pt x="893699" y="1172210"/>
                    <a:pt x="914273" y="1176401"/>
                  </a:cubicBezTo>
                  <a:cubicBezTo>
                    <a:pt x="959739" y="1176401"/>
                    <a:pt x="1001141" y="1184656"/>
                    <a:pt x="1042416" y="1184656"/>
                  </a:cubicBezTo>
                  <a:cubicBezTo>
                    <a:pt x="1058926" y="1188847"/>
                    <a:pt x="1079627" y="1184656"/>
                    <a:pt x="1096137" y="1184656"/>
                  </a:cubicBezTo>
                  <a:cubicBezTo>
                    <a:pt x="1100328" y="1168146"/>
                    <a:pt x="1104392" y="1151509"/>
                    <a:pt x="1108583" y="1134999"/>
                  </a:cubicBezTo>
                  <a:cubicBezTo>
                    <a:pt x="1112774" y="1126744"/>
                    <a:pt x="1112774" y="1118489"/>
                    <a:pt x="1116838" y="1110107"/>
                  </a:cubicBezTo>
                  <a:cubicBezTo>
                    <a:pt x="1116838" y="1101852"/>
                    <a:pt x="1121029" y="1097661"/>
                    <a:pt x="1121029" y="1089406"/>
                  </a:cubicBezTo>
                  <a:cubicBezTo>
                    <a:pt x="1121029" y="1076960"/>
                    <a:pt x="1125220" y="1060450"/>
                    <a:pt x="1125220" y="1048004"/>
                  </a:cubicBezTo>
                  <a:cubicBezTo>
                    <a:pt x="1125220" y="1043813"/>
                    <a:pt x="1125220" y="1039749"/>
                    <a:pt x="1125220" y="1035558"/>
                  </a:cubicBezTo>
                  <a:cubicBezTo>
                    <a:pt x="1129411" y="989965"/>
                    <a:pt x="1133475" y="944499"/>
                    <a:pt x="1133475" y="903097"/>
                  </a:cubicBezTo>
                  <a:cubicBezTo>
                    <a:pt x="1137666" y="886587"/>
                    <a:pt x="1137666" y="874141"/>
                    <a:pt x="1137666" y="861695"/>
                  </a:cubicBezTo>
                  <a:cubicBezTo>
                    <a:pt x="1137666" y="849249"/>
                    <a:pt x="1137666" y="840994"/>
                    <a:pt x="1137666" y="828548"/>
                  </a:cubicBezTo>
                  <a:cubicBezTo>
                    <a:pt x="1141857" y="812038"/>
                    <a:pt x="1129411" y="795401"/>
                    <a:pt x="1125220" y="778891"/>
                  </a:cubicBezTo>
                  <a:cubicBezTo>
                    <a:pt x="1112774" y="791337"/>
                    <a:pt x="1108710" y="803783"/>
                    <a:pt x="1100455" y="816102"/>
                  </a:cubicBezTo>
                  <a:cubicBezTo>
                    <a:pt x="1067435" y="857504"/>
                    <a:pt x="1038479" y="903097"/>
                    <a:pt x="1005332" y="944499"/>
                  </a:cubicBezTo>
                  <a:cubicBezTo>
                    <a:pt x="976376" y="977646"/>
                    <a:pt x="947420" y="1010793"/>
                    <a:pt x="922655" y="1048004"/>
                  </a:cubicBezTo>
                  <a:cubicBezTo>
                    <a:pt x="922655" y="1048004"/>
                    <a:pt x="922655" y="1052195"/>
                    <a:pt x="918464" y="1056259"/>
                  </a:cubicBezTo>
                  <a:cubicBezTo>
                    <a:pt x="914273" y="1060323"/>
                    <a:pt x="910209" y="1064514"/>
                    <a:pt x="906018" y="1068705"/>
                  </a:cubicBezTo>
                  <a:cubicBezTo>
                    <a:pt x="914273" y="1056259"/>
                    <a:pt x="901827" y="1048004"/>
                    <a:pt x="893572" y="1039749"/>
                  </a:cubicBezTo>
                  <a:cubicBezTo>
                    <a:pt x="881126" y="1031494"/>
                    <a:pt x="868807" y="1023239"/>
                    <a:pt x="856361" y="1014857"/>
                  </a:cubicBezTo>
                  <a:cubicBezTo>
                    <a:pt x="852170" y="1014857"/>
                    <a:pt x="852170" y="1010666"/>
                    <a:pt x="848106" y="1010666"/>
                  </a:cubicBezTo>
                  <a:cubicBezTo>
                    <a:pt x="835660" y="1010666"/>
                    <a:pt x="835660" y="1006475"/>
                    <a:pt x="839851" y="998220"/>
                  </a:cubicBezTo>
                  <a:cubicBezTo>
                    <a:pt x="856361" y="977519"/>
                    <a:pt x="868807" y="956818"/>
                    <a:pt x="881253" y="936117"/>
                  </a:cubicBezTo>
                  <a:cubicBezTo>
                    <a:pt x="901954" y="907161"/>
                    <a:pt x="918464" y="874014"/>
                    <a:pt x="939165" y="845058"/>
                  </a:cubicBezTo>
                  <a:cubicBezTo>
                    <a:pt x="951611" y="824357"/>
                    <a:pt x="959866" y="803656"/>
                    <a:pt x="972185" y="782955"/>
                  </a:cubicBezTo>
                  <a:cubicBezTo>
                    <a:pt x="992886" y="758063"/>
                    <a:pt x="1009396" y="729107"/>
                    <a:pt x="1025906" y="704215"/>
                  </a:cubicBezTo>
                  <a:cubicBezTo>
                    <a:pt x="1034161" y="691769"/>
                    <a:pt x="1038352" y="679323"/>
                    <a:pt x="1042416" y="671068"/>
                  </a:cubicBezTo>
                  <a:cubicBezTo>
                    <a:pt x="1050671" y="650367"/>
                    <a:pt x="1063117" y="633857"/>
                    <a:pt x="1071372" y="617220"/>
                  </a:cubicBezTo>
                  <a:cubicBezTo>
                    <a:pt x="1071372" y="613029"/>
                    <a:pt x="1071372" y="608965"/>
                    <a:pt x="1071372" y="604774"/>
                  </a:cubicBezTo>
                  <a:cubicBezTo>
                    <a:pt x="1071372" y="592328"/>
                    <a:pt x="1071372" y="579882"/>
                    <a:pt x="1067181" y="571627"/>
                  </a:cubicBezTo>
                  <a:cubicBezTo>
                    <a:pt x="1067181" y="542671"/>
                    <a:pt x="1071372" y="513715"/>
                    <a:pt x="1075436" y="488823"/>
                  </a:cubicBezTo>
                  <a:cubicBezTo>
                    <a:pt x="1075436" y="484632"/>
                    <a:pt x="1075436" y="484632"/>
                    <a:pt x="1075436" y="484632"/>
                  </a:cubicBezTo>
                  <a:cubicBezTo>
                    <a:pt x="1067181" y="484632"/>
                    <a:pt x="1062990" y="484632"/>
                    <a:pt x="1054735" y="484632"/>
                  </a:cubicBezTo>
                  <a:cubicBezTo>
                    <a:pt x="1042289" y="488823"/>
                    <a:pt x="1034034" y="480441"/>
                    <a:pt x="1025779" y="472186"/>
                  </a:cubicBezTo>
                  <a:cubicBezTo>
                    <a:pt x="1025779" y="467995"/>
                    <a:pt x="1021588" y="463931"/>
                    <a:pt x="1017524" y="463931"/>
                  </a:cubicBezTo>
                  <a:cubicBezTo>
                    <a:pt x="1009269" y="455676"/>
                    <a:pt x="1001014" y="451485"/>
                    <a:pt x="996823" y="447421"/>
                  </a:cubicBezTo>
                  <a:cubicBezTo>
                    <a:pt x="992632" y="443357"/>
                    <a:pt x="992632" y="439166"/>
                    <a:pt x="992632" y="439166"/>
                  </a:cubicBezTo>
                  <a:cubicBezTo>
                    <a:pt x="988441" y="439166"/>
                    <a:pt x="988441" y="439166"/>
                    <a:pt x="984377" y="439166"/>
                  </a:cubicBezTo>
                  <a:cubicBezTo>
                    <a:pt x="980186" y="443357"/>
                    <a:pt x="971931" y="447421"/>
                    <a:pt x="967867" y="443357"/>
                  </a:cubicBezTo>
                  <a:cubicBezTo>
                    <a:pt x="959612" y="435102"/>
                    <a:pt x="959612" y="430911"/>
                    <a:pt x="959612" y="422656"/>
                  </a:cubicBezTo>
                  <a:cubicBezTo>
                    <a:pt x="959612" y="410210"/>
                    <a:pt x="959612" y="397764"/>
                    <a:pt x="959612" y="381254"/>
                  </a:cubicBezTo>
                  <a:cubicBezTo>
                    <a:pt x="951357" y="385445"/>
                    <a:pt x="947166" y="389509"/>
                    <a:pt x="938911" y="393700"/>
                  </a:cubicBezTo>
                  <a:cubicBezTo>
                    <a:pt x="914146" y="410210"/>
                    <a:pt x="893445" y="414401"/>
                    <a:pt x="868553" y="397891"/>
                  </a:cubicBezTo>
                  <a:cubicBezTo>
                    <a:pt x="843788" y="385445"/>
                    <a:pt x="839597" y="364744"/>
                    <a:pt x="852043" y="344043"/>
                  </a:cubicBezTo>
                  <a:cubicBezTo>
                    <a:pt x="860298" y="331597"/>
                    <a:pt x="864489" y="319151"/>
                    <a:pt x="872744" y="306832"/>
                  </a:cubicBezTo>
                  <a:cubicBezTo>
                    <a:pt x="876935" y="302641"/>
                    <a:pt x="876935" y="298577"/>
                    <a:pt x="872744" y="290322"/>
                  </a:cubicBezTo>
                  <a:cubicBezTo>
                    <a:pt x="872744" y="282067"/>
                    <a:pt x="872744" y="273812"/>
                    <a:pt x="868553" y="265430"/>
                  </a:cubicBezTo>
                  <a:cubicBezTo>
                    <a:pt x="868553" y="257175"/>
                    <a:pt x="868553" y="248920"/>
                    <a:pt x="868553" y="236474"/>
                  </a:cubicBezTo>
                  <a:cubicBezTo>
                    <a:pt x="860298" y="166116"/>
                    <a:pt x="897509" y="99822"/>
                    <a:pt x="959485" y="66675"/>
                  </a:cubicBezTo>
                  <a:cubicBezTo>
                    <a:pt x="1017270" y="37211"/>
                    <a:pt x="1079373" y="45593"/>
                    <a:pt x="1128903" y="95250"/>
                  </a:cubicBezTo>
                  <a:cubicBezTo>
                    <a:pt x="1133094" y="103505"/>
                    <a:pt x="1137158" y="107696"/>
                    <a:pt x="1141349" y="111760"/>
                  </a:cubicBezTo>
                  <a:cubicBezTo>
                    <a:pt x="1149604" y="120015"/>
                    <a:pt x="1157859" y="128270"/>
                    <a:pt x="1166114" y="132461"/>
                  </a:cubicBezTo>
                  <a:cubicBezTo>
                    <a:pt x="1178560" y="136652"/>
                    <a:pt x="1186815" y="144907"/>
                    <a:pt x="1186815" y="161417"/>
                  </a:cubicBezTo>
                  <a:cubicBezTo>
                    <a:pt x="1186815" y="173863"/>
                    <a:pt x="1186815" y="182118"/>
                    <a:pt x="1178560" y="194564"/>
                  </a:cubicBezTo>
                  <a:cubicBezTo>
                    <a:pt x="1170305" y="219456"/>
                    <a:pt x="1149604" y="231775"/>
                    <a:pt x="1137158" y="248412"/>
                  </a:cubicBezTo>
                  <a:cubicBezTo>
                    <a:pt x="1132967" y="248412"/>
                    <a:pt x="1128903" y="248412"/>
                    <a:pt x="1128903" y="252603"/>
                  </a:cubicBezTo>
                  <a:cubicBezTo>
                    <a:pt x="1128903" y="256794"/>
                    <a:pt x="1128903" y="256794"/>
                    <a:pt x="1128903" y="256794"/>
                  </a:cubicBezTo>
                  <a:cubicBezTo>
                    <a:pt x="1145413" y="252603"/>
                    <a:pt x="1157859" y="248539"/>
                    <a:pt x="1170305" y="240284"/>
                  </a:cubicBezTo>
                  <a:cubicBezTo>
                    <a:pt x="1178560" y="240284"/>
                    <a:pt x="1178560" y="232029"/>
                    <a:pt x="1178560" y="227838"/>
                  </a:cubicBezTo>
                  <a:cubicBezTo>
                    <a:pt x="1174369" y="211328"/>
                    <a:pt x="1178560" y="207137"/>
                    <a:pt x="1195070" y="207137"/>
                  </a:cubicBezTo>
                  <a:cubicBezTo>
                    <a:pt x="1215771" y="207137"/>
                    <a:pt x="1232281" y="207137"/>
                    <a:pt x="1252982" y="219583"/>
                  </a:cubicBezTo>
                  <a:cubicBezTo>
                    <a:pt x="1252982" y="219583"/>
                    <a:pt x="1257173" y="223774"/>
                    <a:pt x="1257173" y="223774"/>
                  </a:cubicBezTo>
                  <a:cubicBezTo>
                    <a:pt x="1269619" y="244475"/>
                    <a:pt x="1281938" y="265176"/>
                    <a:pt x="1281938" y="285877"/>
                  </a:cubicBezTo>
                  <a:cubicBezTo>
                    <a:pt x="1286129" y="294132"/>
                    <a:pt x="1290193" y="298323"/>
                    <a:pt x="1290193" y="306578"/>
                  </a:cubicBezTo>
                  <a:cubicBezTo>
                    <a:pt x="1294384" y="314833"/>
                    <a:pt x="1294384" y="323088"/>
                    <a:pt x="1286002" y="331470"/>
                  </a:cubicBezTo>
                  <a:cubicBezTo>
                    <a:pt x="1302512" y="339725"/>
                    <a:pt x="1314958" y="347980"/>
                    <a:pt x="1327404" y="356362"/>
                  </a:cubicBezTo>
                  <a:cubicBezTo>
                    <a:pt x="1356360" y="385318"/>
                    <a:pt x="1381125" y="410210"/>
                    <a:pt x="1406017" y="439166"/>
                  </a:cubicBezTo>
                  <a:cubicBezTo>
                    <a:pt x="1430782" y="464058"/>
                    <a:pt x="1451483" y="484759"/>
                    <a:pt x="1467993" y="509524"/>
                  </a:cubicBezTo>
                  <a:cubicBezTo>
                    <a:pt x="1480439" y="521970"/>
                    <a:pt x="1488694" y="534416"/>
                    <a:pt x="1501013" y="546735"/>
                  </a:cubicBezTo>
                  <a:cubicBezTo>
                    <a:pt x="1501013" y="550926"/>
                    <a:pt x="1505204" y="554990"/>
                    <a:pt x="1509268" y="559181"/>
                  </a:cubicBezTo>
                  <a:cubicBezTo>
                    <a:pt x="1513332" y="563372"/>
                    <a:pt x="1517523" y="563372"/>
                    <a:pt x="1517523" y="567436"/>
                  </a:cubicBezTo>
                  <a:cubicBezTo>
                    <a:pt x="1538224" y="600583"/>
                    <a:pt x="1554734" y="637794"/>
                    <a:pt x="1575435" y="670941"/>
                  </a:cubicBezTo>
                  <a:cubicBezTo>
                    <a:pt x="1587881" y="691642"/>
                    <a:pt x="1604391" y="708152"/>
                    <a:pt x="1620901" y="728853"/>
                  </a:cubicBezTo>
                  <a:cubicBezTo>
                    <a:pt x="1653921" y="770255"/>
                    <a:pt x="1691259" y="815848"/>
                    <a:pt x="1724279" y="861314"/>
                  </a:cubicBezTo>
                  <a:cubicBezTo>
                    <a:pt x="1728470" y="865505"/>
                    <a:pt x="1732534" y="869569"/>
                    <a:pt x="1732534" y="873760"/>
                  </a:cubicBezTo>
                  <a:cubicBezTo>
                    <a:pt x="1736725" y="877951"/>
                    <a:pt x="1736725" y="882015"/>
                    <a:pt x="1732534" y="886206"/>
                  </a:cubicBezTo>
                  <a:cubicBezTo>
                    <a:pt x="1724279" y="890397"/>
                    <a:pt x="1720088" y="898652"/>
                    <a:pt x="1716024" y="906907"/>
                  </a:cubicBezTo>
                  <a:cubicBezTo>
                    <a:pt x="1716024" y="915162"/>
                    <a:pt x="1711833" y="923417"/>
                    <a:pt x="1703578" y="935863"/>
                  </a:cubicBezTo>
                  <a:cubicBezTo>
                    <a:pt x="1724279" y="973074"/>
                    <a:pt x="1732534" y="1014603"/>
                    <a:pt x="1736598" y="1060069"/>
                  </a:cubicBezTo>
                  <a:cubicBezTo>
                    <a:pt x="1740789" y="1093216"/>
                    <a:pt x="1740789" y="1130427"/>
                    <a:pt x="1732407" y="1163574"/>
                  </a:cubicBezTo>
                  <a:cubicBezTo>
                    <a:pt x="1724152" y="1229868"/>
                    <a:pt x="1724152" y="1291971"/>
                    <a:pt x="1724152" y="1358138"/>
                  </a:cubicBezTo>
                  <a:cubicBezTo>
                    <a:pt x="1724152" y="1366393"/>
                    <a:pt x="1728343" y="1374648"/>
                    <a:pt x="1728343" y="1383030"/>
                  </a:cubicBezTo>
                  <a:cubicBezTo>
                    <a:pt x="1728343" y="1387221"/>
                    <a:pt x="1724152" y="1391285"/>
                    <a:pt x="1724152" y="1395476"/>
                  </a:cubicBezTo>
                  <a:cubicBezTo>
                    <a:pt x="1711706" y="1399667"/>
                    <a:pt x="1699387" y="1403731"/>
                    <a:pt x="1691132" y="1403731"/>
                  </a:cubicBezTo>
                  <a:cubicBezTo>
                    <a:pt x="1678686" y="1407922"/>
                    <a:pt x="1670431" y="1403731"/>
                    <a:pt x="1658112" y="1403731"/>
                  </a:cubicBezTo>
                  <a:cubicBezTo>
                    <a:pt x="1653921" y="1403731"/>
                    <a:pt x="1653921" y="1407922"/>
                    <a:pt x="1653921" y="1411986"/>
                  </a:cubicBezTo>
                  <a:cubicBezTo>
                    <a:pt x="1645666" y="1457579"/>
                    <a:pt x="1633220" y="1498981"/>
                    <a:pt x="1637411" y="1544447"/>
                  </a:cubicBezTo>
                  <a:cubicBezTo>
                    <a:pt x="1641602" y="1573403"/>
                    <a:pt x="1649857" y="1602359"/>
                    <a:pt x="1653921" y="1627251"/>
                  </a:cubicBezTo>
                  <a:cubicBezTo>
                    <a:pt x="1658112" y="1672844"/>
                    <a:pt x="1662176" y="1718310"/>
                    <a:pt x="1649730" y="1759712"/>
                  </a:cubicBezTo>
                  <a:cubicBezTo>
                    <a:pt x="1641475" y="1784604"/>
                    <a:pt x="1629029" y="1809369"/>
                    <a:pt x="1624965" y="1830070"/>
                  </a:cubicBezTo>
                  <a:cubicBezTo>
                    <a:pt x="1608455" y="1867281"/>
                    <a:pt x="1596009" y="1904619"/>
                    <a:pt x="1583563" y="1946021"/>
                  </a:cubicBezTo>
                  <a:cubicBezTo>
                    <a:pt x="1579372" y="1958467"/>
                    <a:pt x="1579372" y="1974977"/>
                    <a:pt x="1587754" y="1987423"/>
                  </a:cubicBezTo>
                  <a:cubicBezTo>
                    <a:pt x="1591945" y="1999869"/>
                    <a:pt x="1600200" y="2012315"/>
                    <a:pt x="1604264" y="2028825"/>
                  </a:cubicBezTo>
                  <a:cubicBezTo>
                    <a:pt x="1608455" y="2041271"/>
                    <a:pt x="1604264" y="2057781"/>
                    <a:pt x="1591818" y="2066036"/>
                  </a:cubicBezTo>
                  <a:cubicBezTo>
                    <a:pt x="1571117" y="2078482"/>
                    <a:pt x="1567053" y="2094992"/>
                    <a:pt x="1567053" y="2115693"/>
                  </a:cubicBezTo>
                  <a:cubicBezTo>
                    <a:pt x="1567053" y="2123948"/>
                    <a:pt x="1562862" y="2123948"/>
                    <a:pt x="1558798" y="2123948"/>
                  </a:cubicBezTo>
                  <a:cubicBezTo>
                    <a:pt x="1550543" y="2123948"/>
                    <a:pt x="1546352" y="2119757"/>
                    <a:pt x="1546352" y="2115693"/>
                  </a:cubicBezTo>
                  <a:cubicBezTo>
                    <a:pt x="1550543" y="2107438"/>
                    <a:pt x="1550543" y="2103247"/>
                    <a:pt x="1550543" y="2099183"/>
                  </a:cubicBezTo>
                  <a:cubicBezTo>
                    <a:pt x="1546352" y="2099183"/>
                    <a:pt x="1546352" y="2099183"/>
                    <a:pt x="1546352" y="2099183"/>
                  </a:cubicBezTo>
                  <a:cubicBezTo>
                    <a:pt x="1533906" y="2111629"/>
                    <a:pt x="1521587" y="2124075"/>
                    <a:pt x="1513332" y="2140585"/>
                  </a:cubicBezTo>
                  <a:cubicBezTo>
                    <a:pt x="1500886" y="2157095"/>
                    <a:pt x="1484376" y="2169541"/>
                    <a:pt x="1463675" y="2169541"/>
                  </a:cubicBezTo>
                  <a:cubicBezTo>
                    <a:pt x="1430655" y="2173732"/>
                    <a:pt x="1397508" y="2177796"/>
                    <a:pt x="1364488" y="2165350"/>
                  </a:cubicBezTo>
                  <a:cubicBezTo>
                    <a:pt x="1356233" y="2161159"/>
                    <a:pt x="1343787" y="2157095"/>
                    <a:pt x="1335532" y="2148840"/>
                  </a:cubicBezTo>
                  <a:cubicBezTo>
                    <a:pt x="1331341" y="2140585"/>
                    <a:pt x="1331341" y="2132330"/>
                    <a:pt x="1343787" y="2128139"/>
                  </a:cubicBezTo>
                  <a:cubicBezTo>
                    <a:pt x="1352042" y="2119884"/>
                    <a:pt x="1364488" y="2115693"/>
                    <a:pt x="1376807" y="2107438"/>
                  </a:cubicBezTo>
                  <a:cubicBezTo>
                    <a:pt x="1380998" y="2107438"/>
                    <a:pt x="1385062" y="2103247"/>
                    <a:pt x="1380998" y="2099183"/>
                  </a:cubicBezTo>
                  <a:cubicBezTo>
                    <a:pt x="1380998" y="2094992"/>
                    <a:pt x="1380998" y="2090928"/>
                    <a:pt x="1380998" y="2086737"/>
                  </a:cubicBezTo>
                  <a:cubicBezTo>
                    <a:pt x="1376807" y="2074291"/>
                    <a:pt x="1372743" y="2074291"/>
                    <a:pt x="1360297" y="2078482"/>
                  </a:cubicBezTo>
                  <a:cubicBezTo>
                    <a:pt x="1339596" y="2086737"/>
                    <a:pt x="1318895" y="2103374"/>
                    <a:pt x="1302385" y="2119884"/>
                  </a:cubicBezTo>
                  <a:cubicBezTo>
                    <a:pt x="1281684" y="2136394"/>
                    <a:pt x="1256919" y="2148840"/>
                    <a:pt x="1227963" y="2148840"/>
                  </a:cubicBezTo>
                  <a:cubicBezTo>
                    <a:pt x="1207262" y="2148840"/>
                    <a:pt x="1182497" y="2153031"/>
                    <a:pt x="1157605" y="2144649"/>
                  </a:cubicBezTo>
                  <a:cubicBezTo>
                    <a:pt x="1149350" y="2140458"/>
                    <a:pt x="1145159" y="2136394"/>
                    <a:pt x="1141095" y="2128139"/>
                  </a:cubicBezTo>
                  <a:cubicBezTo>
                    <a:pt x="1141095" y="2119884"/>
                    <a:pt x="1145286" y="2111629"/>
                    <a:pt x="1153541" y="2107438"/>
                  </a:cubicBezTo>
                  <a:cubicBezTo>
                    <a:pt x="1174242" y="2099183"/>
                    <a:pt x="1194943" y="2090928"/>
                    <a:pt x="1211453" y="2086737"/>
                  </a:cubicBezTo>
                  <a:cubicBezTo>
                    <a:pt x="1227963" y="2078482"/>
                    <a:pt x="1236218" y="2070227"/>
                    <a:pt x="1244473" y="2057781"/>
                  </a:cubicBezTo>
                  <a:cubicBezTo>
                    <a:pt x="1252728" y="2037080"/>
                    <a:pt x="1265174" y="2020570"/>
                    <a:pt x="1277493" y="2003933"/>
                  </a:cubicBezTo>
                  <a:cubicBezTo>
                    <a:pt x="1289939" y="1983232"/>
                    <a:pt x="1294003" y="1962531"/>
                    <a:pt x="1298194" y="1941830"/>
                  </a:cubicBezTo>
                  <a:cubicBezTo>
                    <a:pt x="1298194" y="1908683"/>
                    <a:pt x="1294003" y="1871472"/>
                    <a:pt x="1289939" y="1834134"/>
                  </a:cubicBezTo>
                  <a:cubicBezTo>
                    <a:pt x="1289939" y="1809242"/>
                    <a:pt x="1285748" y="1780286"/>
                    <a:pt x="1281684" y="1755394"/>
                  </a:cubicBezTo>
                  <a:cubicBezTo>
                    <a:pt x="1277493" y="1701546"/>
                    <a:pt x="1269238" y="1651889"/>
                    <a:pt x="1260983" y="1602232"/>
                  </a:cubicBezTo>
                  <a:cubicBezTo>
                    <a:pt x="1260983" y="1577340"/>
                    <a:pt x="1252728" y="1552575"/>
                    <a:pt x="1240282" y="1527683"/>
                  </a:cubicBezTo>
                  <a:cubicBezTo>
                    <a:pt x="1232027" y="1502791"/>
                    <a:pt x="1227836" y="1478026"/>
                    <a:pt x="1244473" y="1453134"/>
                  </a:cubicBezTo>
                  <a:cubicBezTo>
                    <a:pt x="1261110" y="1428242"/>
                    <a:pt x="1265174" y="1399286"/>
                    <a:pt x="1273429" y="1370330"/>
                  </a:cubicBezTo>
                  <a:cubicBezTo>
                    <a:pt x="1273429" y="1362075"/>
                    <a:pt x="1269238" y="1353820"/>
                    <a:pt x="1273429" y="1345438"/>
                  </a:cubicBezTo>
                  <a:cubicBezTo>
                    <a:pt x="1281684" y="1316482"/>
                    <a:pt x="1289939" y="1287526"/>
                    <a:pt x="1302385" y="1254379"/>
                  </a:cubicBezTo>
                  <a:cubicBezTo>
                    <a:pt x="1310640" y="1221232"/>
                    <a:pt x="1323086" y="1188085"/>
                    <a:pt x="1339596" y="1150874"/>
                  </a:cubicBezTo>
                  <a:cubicBezTo>
                    <a:pt x="1343787" y="1134364"/>
                    <a:pt x="1356106" y="1117727"/>
                    <a:pt x="1368552" y="1097026"/>
                  </a:cubicBezTo>
                  <a:cubicBezTo>
                    <a:pt x="1372743" y="1088771"/>
                    <a:pt x="1372743" y="1076325"/>
                    <a:pt x="1372743" y="1063879"/>
                  </a:cubicBezTo>
                  <a:cubicBezTo>
                    <a:pt x="1372743" y="1059688"/>
                    <a:pt x="1372743" y="1059688"/>
                    <a:pt x="1368552" y="1055624"/>
                  </a:cubicBezTo>
                  <a:cubicBezTo>
                    <a:pt x="1364361" y="1063879"/>
                    <a:pt x="1364361" y="1072134"/>
                    <a:pt x="1360297" y="1080516"/>
                  </a:cubicBezTo>
                  <a:cubicBezTo>
                    <a:pt x="1352042" y="1092962"/>
                    <a:pt x="1347851" y="1092962"/>
                    <a:pt x="1335532" y="1084707"/>
                  </a:cubicBezTo>
                  <a:cubicBezTo>
                    <a:pt x="1310767" y="1068197"/>
                    <a:pt x="1298321" y="1043305"/>
                    <a:pt x="1290066" y="1018413"/>
                  </a:cubicBezTo>
                  <a:cubicBezTo>
                    <a:pt x="1281811" y="993521"/>
                    <a:pt x="1269365" y="972820"/>
                    <a:pt x="1261110" y="952119"/>
                  </a:cubicBezTo>
                  <a:cubicBezTo>
                    <a:pt x="1261110" y="952119"/>
                    <a:pt x="1256919" y="947928"/>
                    <a:pt x="1256919" y="947928"/>
                  </a:cubicBezTo>
                  <a:cubicBezTo>
                    <a:pt x="1252728" y="947928"/>
                    <a:pt x="1252728" y="947928"/>
                    <a:pt x="1252728" y="947928"/>
                  </a:cubicBezTo>
                  <a:cubicBezTo>
                    <a:pt x="1252728" y="956183"/>
                    <a:pt x="1252728" y="960374"/>
                    <a:pt x="1252728" y="968629"/>
                  </a:cubicBezTo>
                  <a:cubicBezTo>
                    <a:pt x="1252728" y="985139"/>
                    <a:pt x="1252728" y="1001776"/>
                    <a:pt x="1252728" y="1018286"/>
                  </a:cubicBezTo>
                  <a:cubicBezTo>
                    <a:pt x="1244473" y="1047242"/>
                    <a:pt x="1240282" y="1076198"/>
                    <a:pt x="1236218" y="1109345"/>
                  </a:cubicBezTo>
                  <a:cubicBezTo>
                    <a:pt x="1232027" y="1113536"/>
                    <a:pt x="1236218" y="1121791"/>
                    <a:pt x="1232027" y="1130046"/>
                  </a:cubicBezTo>
                  <a:cubicBezTo>
                    <a:pt x="1232027" y="1142492"/>
                    <a:pt x="1227836" y="1154938"/>
                    <a:pt x="1223772" y="1167257"/>
                  </a:cubicBezTo>
                  <a:cubicBezTo>
                    <a:pt x="1223772" y="1179703"/>
                    <a:pt x="1219581" y="1192149"/>
                    <a:pt x="1215517" y="1200404"/>
                  </a:cubicBezTo>
                  <a:cubicBezTo>
                    <a:pt x="1211453" y="1208659"/>
                    <a:pt x="1211326" y="1212850"/>
                    <a:pt x="1207262" y="1216914"/>
                  </a:cubicBezTo>
                  <a:cubicBezTo>
                    <a:pt x="1215517" y="1216914"/>
                    <a:pt x="1219708" y="1221105"/>
                    <a:pt x="1227963" y="1221105"/>
                  </a:cubicBezTo>
                  <a:cubicBezTo>
                    <a:pt x="1232154" y="1225296"/>
                    <a:pt x="1232154" y="1225296"/>
                    <a:pt x="1236218" y="1225296"/>
                  </a:cubicBezTo>
                  <a:cubicBezTo>
                    <a:pt x="1252728" y="1241806"/>
                    <a:pt x="1252728" y="1258443"/>
                    <a:pt x="1232027" y="1270889"/>
                  </a:cubicBezTo>
                  <a:cubicBezTo>
                    <a:pt x="1211326" y="1283335"/>
                    <a:pt x="1190625" y="1283335"/>
                    <a:pt x="1170051" y="1287399"/>
                  </a:cubicBezTo>
                  <a:cubicBezTo>
                    <a:pt x="1120394" y="1295654"/>
                    <a:pt x="1074928" y="1303909"/>
                    <a:pt x="1025271" y="1308100"/>
                  </a:cubicBezTo>
                  <a:cubicBezTo>
                    <a:pt x="992251" y="1312291"/>
                    <a:pt x="959104" y="1316355"/>
                    <a:pt x="926084" y="1320546"/>
                  </a:cubicBezTo>
                  <a:cubicBezTo>
                    <a:pt x="917829" y="1320546"/>
                    <a:pt x="913638" y="1320546"/>
                    <a:pt x="905383" y="1320546"/>
                  </a:cubicBezTo>
                  <a:cubicBezTo>
                    <a:pt x="905383" y="1324737"/>
                    <a:pt x="905383" y="1328801"/>
                    <a:pt x="905383" y="1328801"/>
                  </a:cubicBezTo>
                  <a:cubicBezTo>
                    <a:pt x="905383" y="1370203"/>
                    <a:pt x="905383" y="1407541"/>
                    <a:pt x="909574" y="1444752"/>
                  </a:cubicBezTo>
                  <a:cubicBezTo>
                    <a:pt x="909574" y="1448943"/>
                    <a:pt x="909574" y="1457198"/>
                    <a:pt x="913765" y="1461262"/>
                  </a:cubicBezTo>
                  <a:cubicBezTo>
                    <a:pt x="938530" y="1502664"/>
                    <a:pt x="955167" y="1548257"/>
                    <a:pt x="967486" y="1597914"/>
                  </a:cubicBezTo>
                  <a:cubicBezTo>
                    <a:pt x="975741" y="1635125"/>
                    <a:pt x="979932" y="1672463"/>
                    <a:pt x="983996" y="1709674"/>
                  </a:cubicBezTo>
                  <a:cubicBezTo>
                    <a:pt x="983996" y="1717929"/>
                    <a:pt x="988187" y="1726184"/>
                    <a:pt x="988187" y="1730375"/>
                  </a:cubicBezTo>
                  <a:cubicBezTo>
                    <a:pt x="1000633" y="1771777"/>
                    <a:pt x="1008888" y="1813179"/>
                    <a:pt x="1012952" y="1858772"/>
                  </a:cubicBezTo>
                  <a:cubicBezTo>
                    <a:pt x="1012952" y="1920875"/>
                    <a:pt x="1017143" y="1978914"/>
                    <a:pt x="1021207" y="2041017"/>
                  </a:cubicBezTo>
                  <a:cubicBezTo>
                    <a:pt x="1021207" y="2098929"/>
                    <a:pt x="1025398" y="2156968"/>
                    <a:pt x="1029462" y="2219071"/>
                  </a:cubicBezTo>
                  <a:cubicBezTo>
                    <a:pt x="1029462" y="2227326"/>
                    <a:pt x="1029462" y="2235581"/>
                    <a:pt x="1029462" y="2248027"/>
                  </a:cubicBezTo>
                  <a:cubicBezTo>
                    <a:pt x="1017016" y="2243836"/>
                    <a:pt x="1004697" y="2243836"/>
                    <a:pt x="992251" y="2243836"/>
                  </a:cubicBezTo>
                  <a:cubicBezTo>
                    <a:pt x="992251" y="2185924"/>
                    <a:pt x="988060" y="2123694"/>
                    <a:pt x="983996" y="2065782"/>
                  </a:cubicBezTo>
                  <a:cubicBezTo>
                    <a:pt x="979805" y="2065782"/>
                    <a:pt x="979805" y="2065782"/>
                    <a:pt x="975741" y="2065782"/>
                  </a:cubicBezTo>
                  <a:cubicBezTo>
                    <a:pt x="963295" y="2061591"/>
                    <a:pt x="963295" y="2061591"/>
                    <a:pt x="963295" y="2049272"/>
                  </a:cubicBezTo>
                  <a:cubicBezTo>
                    <a:pt x="959104" y="1982978"/>
                    <a:pt x="959104" y="1916811"/>
                    <a:pt x="959104" y="1850517"/>
                  </a:cubicBezTo>
                  <a:cubicBezTo>
                    <a:pt x="959104" y="1821561"/>
                    <a:pt x="959104" y="1792605"/>
                    <a:pt x="954913" y="1759458"/>
                  </a:cubicBezTo>
                  <a:cubicBezTo>
                    <a:pt x="954913" y="1742948"/>
                    <a:pt x="950722" y="1726311"/>
                    <a:pt x="942467" y="1709801"/>
                  </a:cubicBezTo>
                  <a:cubicBezTo>
                    <a:pt x="925957" y="1672590"/>
                    <a:pt x="909447" y="1631061"/>
                    <a:pt x="892810" y="1593850"/>
                  </a:cubicBezTo>
                  <a:cubicBezTo>
                    <a:pt x="880364" y="1560703"/>
                    <a:pt x="872109" y="1523492"/>
                    <a:pt x="868045" y="1490345"/>
                  </a:cubicBezTo>
                  <a:cubicBezTo>
                    <a:pt x="868045" y="1486154"/>
                    <a:pt x="863854" y="1482090"/>
                    <a:pt x="859790" y="1482090"/>
                  </a:cubicBezTo>
                  <a:cubicBezTo>
                    <a:pt x="810133" y="1473835"/>
                    <a:pt x="764667" y="1461389"/>
                    <a:pt x="715010" y="1453134"/>
                  </a:cubicBezTo>
                  <a:lnTo>
                    <a:pt x="710819" y="1453134"/>
                  </a:lnTo>
                  <a:close/>
                  <a:moveTo>
                    <a:pt x="1393190" y="2090801"/>
                  </a:moveTo>
                  <a:cubicBezTo>
                    <a:pt x="1397381" y="2094992"/>
                    <a:pt x="1397381" y="2094992"/>
                    <a:pt x="1397381" y="2094992"/>
                  </a:cubicBezTo>
                  <a:cubicBezTo>
                    <a:pt x="1405636" y="2086737"/>
                    <a:pt x="1418082" y="2078482"/>
                    <a:pt x="1430401" y="2070100"/>
                  </a:cubicBezTo>
                  <a:cubicBezTo>
                    <a:pt x="1459357" y="2036953"/>
                    <a:pt x="1480058" y="1995551"/>
                    <a:pt x="1496568" y="1954149"/>
                  </a:cubicBezTo>
                  <a:cubicBezTo>
                    <a:pt x="1509014" y="1921002"/>
                    <a:pt x="1513078" y="1883791"/>
                    <a:pt x="1517269" y="1850644"/>
                  </a:cubicBezTo>
                  <a:cubicBezTo>
                    <a:pt x="1517269" y="1800987"/>
                    <a:pt x="1517269" y="1751203"/>
                    <a:pt x="1517269" y="1701546"/>
                  </a:cubicBezTo>
                  <a:cubicBezTo>
                    <a:pt x="1517269" y="1664335"/>
                    <a:pt x="1513078" y="1626997"/>
                    <a:pt x="1496568" y="1589786"/>
                  </a:cubicBezTo>
                  <a:cubicBezTo>
                    <a:pt x="1480058" y="1552575"/>
                    <a:pt x="1471803" y="1515237"/>
                    <a:pt x="1475867" y="1473835"/>
                  </a:cubicBezTo>
                  <a:cubicBezTo>
                    <a:pt x="1475867" y="1457325"/>
                    <a:pt x="1471676" y="1440688"/>
                    <a:pt x="1471676" y="1428242"/>
                  </a:cubicBezTo>
                  <a:cubicBezTo>
                    <a:pt x="1467485" y="1415796"/>
                    <a:pt x="1463421" y="1411732"/>
                    <a:pt x="1450975" y="1407541"/>
                  </a:cubicBezTo>
                  <a:cubicBezTo>
                    <a:pt x="1446784" y="1407541"/>
                    <a:pt x="1442720" y="1411732"/>
                    <a:pt x="1438529" y="1415796"/>
                  </a:cubicBezTo>
                  <a:cubicBezTo>
                    <a:pt x="1426083" y="1440688"/>
                    <a:pt x="1413764" y="1461389"/>
                    <a:pt x="1397127" y="1486154"/>
                  </a:cubicBezTo>
                  <a:cubicBezTo>
                    <a:pt x="1384681" y="1511046"/>
                    <a:pt x="1376426" y="1535811"/>
                    <a:pt x="1384681" y="1560703"/>
                  </a:cubicBezTo>
                  <a:cubicBezTo>
                    <a:pt x="1388872" y="1573149"/>
                    <a:pt x="1392936" y="1581404"/>
                    <a:pt x="1397127" y="1589659"/>
                  </a:cubicBezTo>
                  <a:cubicBezTo>
                    <a:pt x="1413637" y="1647571"/>
                    <a:pt x="1413637" y="1705610"/>
                    <a:pt x="1405382" y="1759458"/>
                  </a:cubicBezTo>
                  <a:cubicBezTo>
                    <a:pt x="1401191" y="1784350"/>
                    <a:pt x="1397127" y="1809115"/>
                    <a:pt x="1392936" y="1834007"/>
                  </a:cubicBezTo>
                  <a:cubicBezTo>
                    <a:pt x="1384681" y="1879600"/>
                    <a:pt x="1380490" y="1921002"/>
                    <a:pt x="1392936" y="1966468"/>
                  </a:cubicBezTo>
                  <a:cubicBezTo>
                    <a:pt x="1392936" y="1966468"/>
                    <a:pt x="1392936" y="1970659"/>
                    <a:pt x="1392936" y="1974723"/>
                  </a:cubicBezTo>
                  <a:cubicBezTo>
                    <a:pt x="1409446" y="1982978"/>
                    <a:pt x="1413637" y="1995424"/>
                    <a:pt x="1417701" y="2007870"/>
                  </a:cubicBezTo>
                  <a:cubicBezTo>
                    <a:pt x="1425956" y="2028571"/>
                    <a:pt x="1425956" y="2045081"/>
                    <a:pt x="1409446" y="2061718"/>
                  </a:cubicBezTo>
                  <a:cubicBezTo>
                    <a:pt x="1401191" y="2069973"/>
                    <a:pt x="1397000" y="2082419"/>
                    <a:pt x="1392936" y="2090674"/>
                  </a:cubicBezTo>
                  <a:close/>
                  <a:moveTo>
                    <a:pt x="566547" y="1188466"/>
                  </a:moveTo>
                  <a:cubicBezTo>
                    <a:pt x="578993" y="1200912"/>
                    <a:pt x="587248" y="1209167"/>
                    <a:pt x="595503" y="1217422"/>
                  </a:cubicBezTo>
                  <a:cubicBezTo>
                    <a:pt x="607949" y="1225677"/>
                    <a:pt x="616204" y="1233932"/>
                    <a:pt x="624459" y="1242314"/>
                  </a:cubicBezTo>
                  <a:cubicBezTo>
                    <a:pt x="624459" y="1250569"/>
                    <a:pt x="628650" y="1250569"/>
                    <a:pt x="636905" y="1250569"/>
                  </a:cubicBezTo>
                  <a:cubicBezTo>
                    <a:pt x="665861" y="1250569"/>
                    <a:pt x="694817" y="1246378"/>
                    <a:pt x="723773" y="1246378"/>
                  </a:cubicBezTo>
                  <a:cubicBezTo>
                    <a:pt x="789940" y="1246378"/>
                    <a:pt x="856107" y="1242187"/>
                    <a:pt x="922274" y="1242187"/>
                  </a:cubicBezTo>
                  <a:cubicBezTo>
                    <a:pt x="971931" y="1242187"/>
                    <a:pt x="1017397" y="1242187"/>
                    <a:pt x="1062863" y="1237996"/>
                  </a:cubicBezTo>
                  <a:cubicBezTo>
                    <a:pt x="1058672" y="1237996"/>
                    <a:pt x="1054608" y="1237996"/>
                    <a:pt x="1054608" y="1233805"/>
                  </a:cubicBezTo>
                  <a:cubicBezTo>
                    <a:pt x="1042162" y="1225550"/>
                    <a:pt x="1033907" y="1225550"/>
                    <a:pt x="1017397" y="1225550"/>
                  </a:cubicBezTo>
                  <a:cubicBezTo>
                    <a:pt x="1013206" y="1225550"/>
                    <a:pt x="1004951" y="1229741"/>
                    <a:pt x="1000887" y="1217295"/>
                  </a:cubicBezTo>
                  <a:cubicBezTo>
                    <a:pt x="996696" y="1213104"/>
                    <a:pt x="996696" y="1213104"/>
                    <a:pt x="996696" y="1213104"/>
                  </a:cubicBezTo>
                  <a:cubicBezTo>
                    <a:pt x="980186" y="1204849"/>
                    <a:pt x="959485" y="1196594"/>
                    <a:pt x="942975" y="1188212"/>
                  </a:cubicBezTo>
                  <a:cubicBezTo>
                    <a:pt x="938784" y="1188212"/>
                    <a:pt x="934720" y="1184021"/>
                    <a:pt x="930529" y="1184021"/>
                  </a:cubicBezTo>
                  <a:cubicBezTo>
                    <a:pt x="901573" y="1184021"/>
                    <a:pt x="872617" y="1184021"/>
                    <a:pt x="843661" y="1184021"/>
                  </a:cubicBezTo>
                  <a:cubicBezTo>
                    <a:pt x="835406" y="1188212"/>
                    <a:pt x="827151" y="1188212"/>
                    <a:pt x="827151" y="1196467"/>
                  </a:cubicBezTo>
                  <a:cubicBezTo>
                    <a:pt x="822960" y="1196467"/>
                    <a:pt x="822960" y="1196467"/>
                    <a:pt x="818896" y="1196467"/>
                  </a:cubicBezTo>
                  <a:cubicBezTo>
                    <a:pt x="798195" y="1200658"/>
                    <a:pt x="777494" y="1200658"/>
                    <a:pt x="756920" y="1204722"/>
                  </a:cubicBezTo>
                  <a:cubicBezTo>
                    <a:pt x="748665" y="1204722"/>
                    <a:pt x="744474" y="1200531"/>
                    <a:pt x="744474" y="1188212"/>
                  </a:cubicBezTo>
                  <a:cubicBezTo>
                    <a:pt x="732028" y="1192403"/>
                    <a:pt x="723773" y="1196467"/>
                    <a:pt x="711454" y="1200658"/>
                  </a:cubicBezTo>
                  <a:cubicBezTo>
                    <a:pt x="703199" y="1204849"/>
                    <a:pt x="699008" y="1204849"/>
                    <a:pt x="690753" y="1204849"/>
                  </a:cubicBezTo>
                  <a:cubicBezTo>
                    <a:pt x="686562" y="1204849"/>
                    <a:pt x="686562" y="1204849"/>
                    <a:pt x="682498" y="1200658"/>
                  </a:cubicBezTo>
                  <a:cubicBezTo>
                    <a:pt x="682498" y="1200658"/>
                    <a:pt x="686689" y="1196467"/>
                    <a:pt x="686689" y="1196467"/>
                  </a:cubicBezTo>
                  <a:cubicBezTo>
                    <a:pt x="690880" y="1192276"/>
                    <a:pt x="694944" y="1192276"/>
                    <a:pt x="699135" y="1188212"/>
                  </a:cubicBezTo>
                  <a:cubicBezTo>
                    <a:pt x="690880" y="1188212"/>
                    <a:pt x="682625" y="1188212"/>
                    <a:pt x="674370" y="1188212"/>
                  </a:cubicBezTo>
                  <a:cubicBezTo>
                    <a:pt x="670179" y="1188212"/>
                    <a:pt x="670179" y="1188212"/>
                    <a:pt x="666115" y="1192403"/>
                  </a:cubicBezTo>
                  <a:cubicBezTo>
                    <a:pt x="662051" y="1196594"/>
                    <a:pt x="657860" y="1196594"/>
                    <a:pt x="649605" y="1192403"/>
                  </a:cubicBezTo>
                  <a:cubicBezTo>
                    <a:pt x="645414" y="1188212"/>
                    <a:pt x="645414" y="1188212"/>
                    <a:pt x="641350" y="1188212"/>
                  </a:cubicBezTo>
                  <a:cubicBezTo>
                    <a:pt x="616585" y="1188212"/>
                    <a:pt x="591693" y="1188212"/>
                    <a:pt x="566928" y="1188212"/>
                  </a:cubicBezTo>
                  <a:close/>
                  <a:moveTo>
                    <a:pt x="1133094" y="637667"/>
                  </a:moveTo>
                  <a:cubicBezTo>
                    <a:pt x="1133094" y="633476"/>
                    <a:pt x="1133094" y="629412"/>
                    <a:pt x="1133094" y="625221"/>
                  </a:cubicBezTo>
                  <a:cubicBezTo>
                    <a:pt x="1128903" y="596265"/>
                    <a:pt x="1128903" y="571373"/>
                    <a:pt x="1124839" y="542417"/>
                  </a:cubicBezTo>
                  <a:cubicBezTo>
                    <a:pt x="1124839" y="517525"/>
                    <a:pt x="1120648" y="492760"/>
                    <a:pt x="1133094" y="472059"/>
                  </a:cubicBezTo>
                  <a:cubicBezTo>
                    <a:pt x="1141349" y="451358"/>
                    <a:pt x="1153795" y="430657"/>
                    <a:pt x="1166114" y="409956"/>
                  </a:cubicBezTo>
                  <a:cubicBezTo>
                    <a:pt x="1170305" y="397510"/>
                    <a:pt x="1174369" y="389255"/>
                    <a:pt x="1174369" y="376809"/>
                  </a:cubicBezTo>
                  <a:cubicBezTo>
                    <a:pt x="1174369" y="351917"/>
                    <a:pt x="1170178" y="327152"/>
                    <a:pt x="1178560" y="306451"/>
                  </a:cubicBezTo>
                  <a:cubicBezTo>
                    <a:pt x="1178560" y="302260"/>
                    <a:pt x="1178560" y="298196"/>
                    <a:pt x="1178560" y="298196"/>
                  </a:cubicBezTo>
                  <a:cubicBezTo>
                    <a:pt x="1174369" y="298196"/>
                    <a:pt x="1174369" y="298196"/>
                    <a:pt x="1174369" y="298196"/>
                  </a:cubicBezTo>
                  <a:cubicBezTo>
                    <a:pt x="1141349" y="347853"/>
                    <a:pt x="1120648" y="405892"/>
                    <a:pt x="1116457" y="472059"/>
                  </a:cubicBezTo>
                  <a:cubicBezTo>
                    <a:pt x="1099947" y="463804"/>
                    <a:pt x="1083437" y="472059"/>
                    <a:pt x="1083437" y="488569"/>
                  </a:cubicBezTo>
                  <a:cubicBezTo>
                    <a:pt x="1079246" y="501015"/>
                    <a:pt x="1075182" y="513461"/>
                    <a:pt x="1075182" y="525780"/>
                  </a:cubicBezTo>
                  <a:cubicBezTo>
                    <a:pt x="1075182" y="529971"/>
                    <a:pt x="1075182" y="538226"/>
                    <a:pt x="1079373" y="546481"/>
                  </a:cubicBezTo>
                  <a:cubicBezTo>
                    <a:pt x="1083564" y="554736"/>
                    <a:pt x="1091819" y="558927"/>
                    <a:pt x="1091819" y="571373"/>
                  </a:cubicBezTo>
                  <a:cubicBezTo>
                    <a:pt x="1100074" y="596265"/>
                    <a:pt x="1116584" y="616966"/>
                    <a:pt x="1133221" y="637667"/>
                  </a:cubicBezTo>
                  <a:close/>
                  <a:moveTo>
                    <a:pt x="868553" y="1320927"/>
                  </a:moveTo>
                  <a:cubicBezTo>
                    <a:pt x="814832" y="1325118"/>
                    <a:pt x="765175" y="1325118"/>
                    <a:pt x="711454" y="1329182"/>
                  </a:cubicBezTo>
                  <a:cubicBezTo>
                    <a:pt x="711454" y="1345692"/>
                    <a:pt x="711454" y="1366393"/>
                    <a:pt x="711454" y="1387094"/>
                  </a:cubicBezTo>
                  <a:cubicBezTo>
                    <a:pt x="727964" y="1382903"/>
                    <a:pt x="740410" y="1382903"/>
                    <a:pt x="756920" y="1378839"/>
                  </a:cubicBezTo>
                  <a:cubicBezTo>
                    <a:pt x="794131" y="1374648"/>
                    <a:pt x="827278" y="1370584"/>
                    <a:pt x="860298" y="1362329"/>
                  </a:cubicBezTo>
                  <a:cubicBezTo>
                    <a:pt x="864489" y="1362329"/>
                    <a:pt x="868553" y="1358138"/>
                    <a:pt x="868553" y="1358138"/>
                  </a:cubicBezTo>
                  <a:cubicBezTo>
                    <a:pt x="868553" y="1345692"/>
                    <a:pt x="868553" y="1333246"/>
                    <a:pt x="868553" y="1320927"/>
                  </a:cubicBezTo>
                  <a:close/>
                  <a:moveTo>
                    <a:pt x="289433" y="1693672"/>
                  </a:moveTo>
                  <a:cubicBezTo>
                    <a:pt x="260477" y="1759966"/>
                    <a:pt x="239776" y="1834515"/>
                    <a:pt x="243967" y="1909064"/>
                  </a:cubicBezTo>
                  <a:cubicBezTo>
                    <a:pt x="260477" y="1888363"/>
                    <a:pt x="276987" y="1871853"/>
                    <a:pt x="285369" y="1846961"/>
                  </a:cubicBezTo>
                  <a:cubicBezTo>
                    <a:pt x="293624" y="1834515"/>
                    <a:pt x="293624" y="1818005"/>
                    <a:pt x="293624" y="1805559"/>
                  </a:cubicBezTo>
                  <a:cubicBezTo>
                    <a:pt x="289433" y="1789049"/>
                    <a:pt x="289433" y="1776603"/>
                    <a:pt x="289433" y="1759966"/>
                  </a:cubicBezTo>
                  <a:cubicBezTo>
                    <a:pt x="285242" y="1735074"/>
                    <a:pt x="289433" y="1714373"/>
                    <a:pt x="289433" y="1693672"/>
                  </a:cubicBezTo>
                  <a:close/>
                  <a:moveTo>
                    <a:pt x="549910" y="1378966"/>
                  </a:moveTo>
                  <a:cubicBezTo>
                    <a:pt x="545719" y="1362456"/>
                    <a:pt x="541655" y="1345819"/>
                    <a:pt x="537464" y="1329309"/>
                  </a:cubicBezTo>
                  <a:cubicBezTo>
                    <a:pt x="533273" y="1325118"/>
                    <a:pt x="529209" y="1325118"/>
                    <a:pt x="529209" y="1325118"/>
                  </a:cubicBezTo>
                  <a:cubicBezTo>
                    <a:pt x="504444" y="1320927"/>
                    <a:pt x="483743" y="1320927"/>
                    <a:pt x="458851" y="1320927"/>
                  </a:cubicBezTo>
                  <a:cubicBezTo>
                    <a:pt x="458851" y="1320927"/>
                    <a:pt x="454660" y="1325118"/>
                    <a:pt x="450596" y="1325118"/>
                  </a:cubicBezTo>
                  <a:cubicBezTo>
                    <a:pt x="450596" y="1337564"/>
                    <a:pt x="446405" y="1345819"/>
                    <a:pt x="442341" y="1358265"/>
                  </a:cubicBezTo>
                  <a:cubicBezTo>
                    <a:pt x="479552" y="1366520"/>
                    <a:pt x="512699" y="1370711"/>
                    <a:pt x="549910" y="1378966"/>
                  </a:cubicBezTo>
                  <a:close/>
                  <a:moveTo>
                    <a:pt x="785622" y="1416177"/>
                  </a:moveTo>
                  <a:cubicBezTo>
                    <a:pt x="810387" y="1424432"/>
                    <a:pt x="839343" y="1428623"/>
                    <a:pt x="868299" y="1432687"/>
                  </a:cubicBezTo>
                  <a:cubicBezTo>
                    <a:pt x="868299" y="1424432"/>
                    <a:pt x="868299" y="1416177"/>
                    <a:pt x="868299" y="1403731"/>
                  </a:cubicBezTo>
                  <a:cubicBezTo>
                    <a:pt x="839343" y="1407922"/>
                    <a:pt x="810387" y="1411986"/>
                    <a:pt x="785622" y="1416177"/>
                  </a:cubicBezTo>
                  <a:close/>
                  <a:moveTo>
                    <a:pt x="314325" y="1105662"/>
                  </a:moveTo>
                  <a:cubicBezTo>
                    <a:pt x="326771" y="1084961"/>
                    <a:pt x="318516" y="1068451"/>
                    <a:pt x="314325" y="1051814"/>
                  </a:cubicBezTo>
                  <a:cubicBezTo>
                    <a:pt x="314325" y="1047623"/>
                    <a:pt x="310134" y="1047623"/>
                    <a:pt x="306070" y="1047623"/>
                  </a:cubicBezTo>
                  <a:cubicBezTo>
                    <a:pt x="301879" y="1051814"/>
                    <a:pt x="301879" y="1055878"/>
                    <a:pt x="301879" y="1055878"/>
                  </a:cubicBezTo>
                  <a:cubicBezTo>
                    <a:pt x="297688" y="1072388"/>
                    <a:pt x="301879" y="1084834"/>
                    <a:pt x="306070" y="1097280"/>
                  </a:cubicBezTo>
                  <a:cubicBezTo>
                    <a:pt x="306070" y="1101471"/>
                    <a:pt x="310261" y="1101471"/>
                    <a:pt x="314325" y="1105535"/>
                  </a:cubicBezTo>
                  <a:close/>
                  <a:moveTo>
                    <a:pt x="438404" y="1428496"/>
                  </a:moveTo>
                  <a:cubicBezTo>
                    <a:pt x="463169" y="1424305"/>
                    <a:pt x="483870" y="1420241"/>
                    <a:pt x="504571" y="1416050"/>
                  </a:cubicBezTo>
                  <a:cubicBezTo>
                    <a:pt x="483870" y="1411859"/>
                    <a:pt x="463169" y="1407795"/>
                    <a:pt x="438404" y="1403604"/>
                  </a:cubicBezTo>
                  <a:cubicBezTo>
                    <a:pt x="438404" y="1411859"/>
                    <a:pt x="438404" y="1416050"/>
                    <a:pt x="438404" y="1428496"/>
                  </a:cubicBezTo>
                  <a:close/>
                  <a:moveTo>
                    <a:pt x="905637" y="1523746"/>
                  </a:moveTo>
                  <a:cubicBezTo>
                    <a:pt x="918083" y="1556893"/>
                    <a:pt x="930402" y="1585849"/>
                    <a:pt x="942848" y="1614805"/>
                  </a:cubicBezTo>
                  <a:cubicBezTo>
                    <a:pt x="938657" y="1585849"/>
                    <a:pt x="930402" y="1552702"/>
                    <a:pt x="905637" y="1523746"/>
                  </a:cubicBezTo>
                  <a:close/>
                  <a:moveTo>
                    <a:pt x="1215771" y="302260"/>
                  </a:moveTo>
                  <a:cubicBezTo>
                    <a:pt x="1211580" y="285750"/>
                    <a:pt x="1207516" y="281559"/>
                    <a:pt x="1186815" y="277368"/>
                  </a:cubicBezTo>
                  <a:cubicBezTo>
                    <a:pt x="1191006" y="285623"/>
                    <a:pt x="1191006" y="293878"/>
                    <a:pt x="1191006" y="293878"/>
                  </a:cubicBezTo>
                  <a:cubicBezTo>
                    <a:pt x="1199261" y="298069"/>
                    <a:pt x="1207516" y="298069"/>
                    <a:pt x="1215771" y="302133"/>
                  </a:cubicBezTo>
                  <a:close/>
                </a:path>
              </a:pathLst>
            </a:custGeom>
            <a:solidFill>
              <a:srgbClr val="000000"/>
            </a:solidFill>
          </p:spPr>
        </p:sp>
      </p:grpSp>
      <p:grpSp>
        <p:nvGrpSpPr>
          <p:cNvPr id="506" name="Group 506"/>
          <p:cNvGrpSpPr/>
          <p:nvPr/>
        </p:nvGrpSpPr>
        <p:grpSpPr>
          <a:xfrm>
            <a:off x="2873880" y="5752620"/>
            <a:ext cx="112860" cy="514080"/>
            <a:chOff x="0" y="0"/>
            <a:chExt cx="150480" cy="685440"/>
          </a:xfrm>
        </p:grpSpPr>
        <p:sp>
          <p:nvSpPr>
            <p:cNvPr id="507" name="Freeform 507"/>
            <p:cNvSpPr/>
            <p:nvPr/>
          </p:nvSpPr>
          <p:spPr>
            <a:xfrm>
              <a:off x="-127" y="0"/>
              <a:ext cx="150622" cy="685419"/>
            </a:xfrm>
            <a:custGeom>
              <a:avLst/>
              <a:gdLst/>
              <a:ahLst/>
              <a:cxnLst/>
              <a:rect l="l" t="t" r="r" b="b"/>
              <a:pathLst>
                <a:path w="150622" h="685419">
                  <a:moveTo>
                    <a:pt x="17780" y="681355"/>
                  </a:moveTo>
                  <a:cubicBezTo>
                    <a:pt x="22225" y="673100"/>
                    <a:pt x="26670" y="660654"/>
                    <a:pt x="35433" y="652399"/>
                  </a:cubicBezTo>
                  <a:cubicBezTo>
                    <a:pt x="53086" y="635889"/>
                    <a:pt x="53086" y="619379"/>
                    <a:pt x="44323" y="598678"/>
                  </a:cubicBezTo>
                  <a:cubicBezTo>
                    <a:pt x="39878" y="586232"/>
                    <a:pt x="35433" y="573913"/>
                    <a:pt x="17780" y="565658"/>
                  </a:cubicBezTo>
                  <a:cubicBezTo>
                    <a:pt x="17780" y="561467"/>
                    <a:pt x="17780" y="557403"/>
                    <a:pt x="17780" y="557403"/>
                  </a:cubicBezTo>
                  <a:cubicBezTo>
                    <a:pt x="4445" y="511937"/>
                    <a:pt x="8890" y="470662"/>
                    <a:pt x="17780" y="425323"/>
                  </a:cubicBezTo>
                  <a:cubicBezTo>
                    <a:pt x="22225" y="400558"/>
                    <a:pt x="26670" y="375793"/>
                    <a:pt x="31115" y="351028"/>
                  </a:cubicBezTo>
                  <a:cubicBezTo>
                    <a:pt x="40005" y="297307"/>
                    <a:pt x="40005" y="239522"/>
                    <a:pt x="22225" y="181737"/>
                  </a:cubicBezTo>
                  <a:cubicBezTo>
                    <a:pt x="17780" y="173482"/>
                    <a:pt x="13335" y="165227"/>
                    <a:pt x="8890" y="152781"/>
                  </a:cubicBezTo>
                  <a:cubicBezTo>
                    <a:pt x="0" y="128016"/>
                    <a:pt x="8890" y="103251"/>
                    <a:pt x="22225" y="78486"/>
                  </a:cubicBezTo>
                  <a:cubicBezTo>
                    <a:pt x="40005" y="53721"/>
                    <a:pt x="53213" y="33020"/>
                    <a:pt x="66548" y="8255"/>
                  </a:cubicBezTo>
                  <a:cubicBezTo>
                    <a:pt x="70993" y="4191"/>
                    <a:pt x="75311" y="0"/>
                    <a:pt x="79756" y="0"/>
                  </a:cubicBezTo>
                  <a:cubicBezTo>
                    <a:pt x="93091" y="4191"/>
                    <a:pt x="97536" y="8255"/>
                    <a:pt x="101981" y="20701"/>
                  </a:cubicBezTo>
                  <a:cubicBezTo>
                    <a:pt x="101981" y="33147"/>
                    <a:pt x="106426" y="49657"/>
                    <a:pt x="106426" y="66167"/>
                  </a:cubicBezTo>
                  <a:cubicBezTo>
                    <a:pt x="101981" y="107442"/>
                    <a:pt x="110871" y="144653"/>
                    <a:pt x="128524" y="181737"/>
                  </a:cubicBezTo>
                  <a:cubicBezTo>
                    <a:pt x="146177" y="218821"/>
                    <a:pt x="150622" y="256032"/>
                    <a:pt x="150622" y="293243"/>
                  </a:cubicBezTo>
                  <a:cubicBezTo>
                    <a:pt x="150622" y="342773"/>
                    <a:pt x="150622" y="392303"/>
                    <a:pt x="150622" y="441833"/>
                  </a:cubicBezTo>
                  <a:cubicBezTo>
                    <a:pt x="146177" y="474853"/>
                    <a:pt x="141732" y="512064"/>
                    <a:pt x="128524" y="545084"/>
                  </a:cubicBezTo>
                  <a:cubicBezTo>
                    <a:pt x="110871" y="586359"/>
                    <a:pt x="88646" y="627634"/>
                    <a:pt x="57658" y="660654"/>
                  </a:cubicBezTo>
                  <a:cubicBezTo>
                    <a:pt x="44323" y="668909"/>
                    <a:pt x="31115" y="677164"/>
                    <a:pt x="22225" y="685419"/>
                  </a:cubicBezTo>
                  <a:lnTo>
                    <a:pt x="17780" y="681228"/>
                  </a:lnTo>
                  <a:close/>
                </a:path>
              </a:pathLst>
            </a:custGeom>
            <a:solidFill>
              <a:srgbClr val="FFFFFF"/>
            </a:solidFill>
          </p:spPr>
        </p:sp>
      </p:grpSp>
      <p:grpSp>
        <p:nvGrpSpPr>
          <p:cNvPr id="508" name="Group 508"/>
          <p:cNvGrpSpPr/>
          <p:nvPr/>
        </p:nvGrpSpPr>
        <p:grpSpPr>
          <a:xfrm>
            <a:off x="2266920" y="5578200"/>
            <a:ext cx="380700" cy="51300"/>
            <a:chOff x="0" y="0"/>
            <a:chExt cx="507600" cy="68400"/>
          </a:xfrm>
        </p:grpSpPr>
        <p:sp>
          <p:nvSpPr>
            <p:cNvPr id="509" name="Freeform 509"/>
            <p:cNvSpPr/>
            <p:nvPr/>
          </p:nvSpPr>
          <p:spPr>
            <a:xfrm>
              <a:off x="0" y="127"/>
              <a:ext cx="507873" cy="68580"/>
            </a:xfrm>
            <a:custGeom>
              <a:avLst/>
              <a:gdLst/>
              <a:ahLst/>
              <a:cxnLst/>
              <a:rect l="l" t="t" r="r" b="b"/>
              <a:pathLst>
                <a:path w="507873" h="68580">
                  <a:moveTo>
                    <a:pt x="0" y="4191"/>
                  </a:moveTo>
                  <a:cubicBezTo>
                    <a:pt x="25400" y="4191"/>
                    <a:pt x="50800" y="4191"/>
                    <a:pt x="76200" y="4191"/>
                  </a:cubicBezTo>
                  <a:cubicBezTo>
                    <a:pt x="80391" y="4191"/>
                    <a:pt x="80391" y="4191"/>
                    <a:pt x="84709" y="8509"/>
                  </a:cubicBezTo>
                  <a:cubicBezTo>
                    <a:pt x="93218" y="12827"/>
                    <a:pt x="97409" y="12827"/>
                    <a:pt x="101600" y="8509"/>
                  </a:cubicBezTo>
                  <a:cubicBezTo>
                    <a:pt x="105791" y="4191"/>
                    <a:pt x="105791" y="4191"/>
                    <a:pt x="110109" y="4191"/>
                  </a:cubicBezTo>
                  <a:cubicBezTo>
                    <a:pt x="118618" y="4191"/>
                    <a:pt x="127000" y="4191"/>
                    <a:pt x="135509" y="4191"/>
                  </a:cubicBezTo>
                  <a:cubicBezTo>
                    <a:pt x="131318" y="8509"/>
                    <a:pt x="127000" y="8509"/>
                    <a:pt x="122809" y="12700"/>
                  </a:cubicBezTo>
                  <a:cubicBezTo>
                    <a:pt x="122809" y="12700"/>
                    <a:pt x="118618" y="17018"/>
                    <a:pt x="118618" y="17018"/>
                  </a:cubicBezTo>
                  <a:cubicBezTo>
                    <a:pt x="122809" y="21336"/>
                    <a:pt x="122809" y="21336"/>
                    <a:pt x="127127" y="21336"/>
                  </a:cubicBezTo>
                  <a:cubicBezTo>
                    <a:pt x="135636" y="21336"/>
                    <a:pt x="139827" y="21336"/>
                    <a:pt x="148336" y="17018"/>
                  </a:cubicBezTo>
                  <a:cubicBezTo>
                    <a:pt x="161036" y="12700"/>
                    <a:pt x="169545" y="8509"/>
                    <a:pt x="182118" y="4191"/>
                  </a:cubicBezTo>
                  <a:cubicBezTo>
                    <a:pt x="182118" y="17018"/>
                    <a:pt x="186309" y="21336"/>
                    <a:pt x="194818" y="21336"/>
                  </a:cubicBezTo>
                  <a:cubicBezTo>
                    <a:pt x="216027" y="17018"/>
                    <a:pt x="237109" y="17018"/>
                    <a:pt x="258318" y="12827"/>
                  </a:cubicBezTo>
                  <a:cubicBezTo>
                    <a:pt x="262509" y="12827"/>
                    <a:pt x="262509" y="12827"/>
                    <a:pt x="266827" y="12827"/>
                  </a:cubicBezTo>
                  <a:cubicBezTo>
                    <a:pt x="266827" y="4318"/>
                    <a:pt x="275336" y="4318"/>
                    <a:pt x="283718" y="0"/>
                  </a:cubicBezTo>
                  <a:cubicBezTo>
                    <a:pt x="313309" y="0"/>
                    <a:pt x="342900" y="0"/>
                    <a:pt x="372491" y="0"/>
                  </a:cubicBezTo>
                  <a:cubicBezTo>
                    <a:pt x="376682" y="0"/>
                    <a:pt x="381000" y="4318"/>
                    <a:pt x="385191" y="4318"/>
                  </a:cubicBezTo>
                  <a:cubicBezTo>
                    <a:pt x="402082" y="12827"/>
                    <a:pt x="423291" y="21463"/>
                    <a:pt x="440182" y="29972"/>
                  </a:cubicBezTo>
                  <a:cubicBezTo>
                    <a:pt x="444373" y="34290"/>
                    <a:pt x="444373" y="34290"/>
                    <a:pt x="444373" y="34290"/>
                  </a:cubicBezTo>
                  <a:cubicBezTo>
                    <a:pt x="448564" y="47117"/>
                    <a:pt x="457073" y="42799"/>
                    <a:pt x="461264" y="42799"/>
                  </a:cubicBezTo>
                  <a:cubicBezTo>
                    <a:pt x="478155" y="42799"/>
                    <a:pt x="486664" y="42799"/>
                    <a:pt x="499364" y="51308"/>
                  </a:cubicBezTo>
                  <a:cubicBezTo>
                    <a:pt x="499364" y="55626"/>
                    <a:pt x="503555" y="55626"/>
                    <a:pt x="507873" y="55626"/>
                  </a:cubicBezTo>
                  <a:cubicBezTo>
                    <a:pt x="461391" y="59944"/>
                    <a:pt x="414782" y="59944"/>
                    <a:pt x="364109" y="59944"/>
                  </a:cubicBezTo>
                  <a:cubicBezTo>
                    <a:pt x="296418" y="59944"/>
                    <a:pt x="228727" y="64262"/>
                    <a:pt x="161036" y="64262"/>
                  </a:cubicBezTo>
                  <a:cubicBezTo>
                    <a:pt x="131445" y="64262"/>
                    <a:pt x="101854" y="68580"/>
                    <a:pt x="72263" y="68580"/>
                  </a:cubicBezTo>
                  <a:cubicBezTo>
                    <a:pt x="63754" y="68580"/>
                    <a:pt x="59563" y="68580"/>
                    <a:pt x="59563" y="60071"/>
                  </a:cubicBezTo>
                  <a:cubicBezTo>
                    <a:pt x="50800" y="51181"/>
                    <a:pt x="42291" y="42672"/>
                    <a:pt x="29591" y="34036"/>
                  </a:cubicBezTo>
                  <a:cubicBezTo>
                    <a:pt x="21209" y="25527"/>
                    <a:pt x="12700" y="17018"/>
                    <a:pt x="0" y="4191"/>
                  </a:cubicBezTo>
                  <a:close/>
                </a:path>
              </a:pathLst>
            </a:custGeom>
            <a:solidFill>
              <a:srgbClr val="FFFFFF"/>
            </a:solidFill>
          </p:spPr>
        </p:sp>
      </p:grpSp>
      <p:grpSp>
        <p:nvGrpSpPr>
          <p:cNvPr id="510" name="Group 510"/>
          <p:cNvGrpSpPr/>
          <p:nvPr/>
        </p:nvGrpSpPr>
        <p:grpSpPr>
          <a:xfrm>
            <a:off x="2647620" y="4919940"/>
            <a:ext cx="82080" cy="257040"/>
            <a:chOff x="0" y="0"/>
            <a:chExt cx="109440" cy="342720"/>
          </a:xfrm>
        </p:grpSpPr>
        <p:sp>
          <p:nvSpPr>
            <p:cNvPr id="511" name="Freeform 511"/>
            <p:cNvSpPr/>
            <p:nvPr/>
          </p:nvSpPr>
          <p:spPr>
            <a:xfrm>
              <a:off x="0" y="0"/>
              <a:ext cx="109347" cy="342773"/>
            </a:xfrm>
            <a:custGeom>
              <a:avLst/>
              <a:gdLst/>
              <a:ahLst/>
              <a:cxnLst/>
              <a:rect l="l" t="t" r="r" b="b"/>
              <a:pathLst>
                <a:path w="109347" h="342773">
                  <a:moveTo>
                    <a:pt x="61341" y="342773"/>
                  </a:moveTo>
                  <a:cubicBezTo>
                    <a:pt x="43815" y="321818"/>
                    <a:pt x="26289" y="300990"/>
                    <a:pt x="17526" y="275844"/>
                  </a:cubicBezTo>
                  <a:cubicBezTo>
                    <a:pt x="17526" y="263271"/>
                    <a:pt x="8763" y="259080"/>
                    <a:pt x="4445" y="250825"/>
                  </a:cubicBezTo>
                  <a:cubicBezTo>
                    <a:pt x="127" y="242570"/>
                    <a:pt x="0" y="234061"/>
                    <a:pt x="0" y="229870"/>
                  </a:cubicBezTo>
                  <a:cubicBezTo>
                    <a:pt x="0" y="217297"/>
                    <a:pt x="4318" y="204851"/>
                    <a:pt x="8763" y="192278"/>
                  </a:cubicBezTo>
                  <a:cubicBezTo>
                    <a:pt x="8763" y="175514"/>
                    <a:pt x="26289" y="167259"/>
                    <a:pt x="43815" y="175514"/>
                  </a:cubicBezTo>
                  <a:cubicBezTo>
                    <a:pt x="48133" y="108712"/>
                    <a:pt x="70104" y="50165"/>
                    <a:pt x="105029" y="0"/>
                  </a:cubicBezTo>
                  <a:cubicBezTo>
                    <a:pt x="109347" y="0"/>
                    <a:pt x="109347" y="0"/>
                    <a:pt x="109347" y="0"/>
                  </a:cubicBezTo>
                  <a:cubicBezTo>
                    <a:pt x="109347" y="0"/>
                    <a:pt x="109347" y="4191"/>
                    <a:pt x="109347" y="8382"/>
                  </a:cubicBezTo>
                  <a:cubicBezTo>
                    <a:pt x="100584" y="29337"/>
                    <a:pt x="105029" y="54356"/>
                    <a:pt x="105029" y="79375"/>
                  </a:cubicBezTo>
                  <a:cubicBezTo>
                    <a:pt x="105029" y="91948"/>
                    <a:pt x="100711" y="100330"/>
                    <a:pt x="96266" y="112776"/>
                  </a:cubicBezTo>
                  <a:cubicBezTo>
                    <a:pt x="83185" y="133731"/>
                    <a:pt x="69977" y="154559"/>
                    <a:pt x="61214" y="175514"/>
                  </a:cubicBezTo>
                  <a:cubicBezTo>
                    <a:pt x="48133" y="196469"/>
                    <a:pt x="52451" y="221488"/>
                    <a:pt x="52451" y="246507"/>
                  </a:cubicBezTo>
                  <a:cubicBezTo>
                    <a:pt x="56769" y="275717"/>
                    <a:pt x="56769" y="300863"/>
                    <a:pt x="61214" y="330073"/>
                  </a:cubicBezTo>
                  <a:cubicBezTo>
                    <a:pt x="61214" y="334264"/>
                    <a:pt x="61214" y="338455"/>
                    <a:pt x="61214" y="342646"/>
                  </a:cubicBezTo>
                  <a:close/>
                </a:path>
              </a:pathLst>
            </a:custGeom>
            <a:solidFill>
              <a:srgbClr val="FFFFFF"/>
            </a:solidFill>
          </p:spPr>
        </p:sp>
      </p:grpSp>
      <p:grpSp>
        <p:nvGrpSpPr>
          <p:cNvPr id="512" name="Group 512"/>
          <p:cNvGrpSpPr/>
          <p:nvPr/>
        </p:nvGrpSpPr>
        <p:grpSpPr>
          <a:xfrm>
            <a:off x="2380320" y="5680800"/>
            <a:ext cx="112860" cy="51300"/>
            <a:chOff x="0" y="0"/>
            <a:chExt cx="150480" cy="68400"/>
          </a:xfrm>
        </p:grpSpPr>
        <p:sp>
          <p:nvSpPr>
            <p:cNvPr id="513" name="Freeform 513"/>
            <p:cNvSpPr/>
            <p:nvPr/>
          </p:nvSpPr>
          <p:spPr>
            <a:xfrm>
              <a:off x="0" y="0"/>
              <a:ext cx="150495" cy="68453"/>
            </a:xfrm>
            <a:custGeom>
              <a:avLst/>
              <a:gdLst/>
              <a:ahLst/>
              <a:cxnLst/>
              <a:rect l="l" t="t" r="r" b="b"/>
              <a:pathLst>
                <a:path w="150495" h="68453">
                  <a:moveTo>
                    <a:pt x="150495" y="0"/>
                  </a:moveTo>
                  <a:cubicBezTo>
                    <a:pt x="150495" y="12827"/>
                    <a:pt x="150495" y="25654"/>
                    <a:pt x="150495" y="38481"/>
                  </a:cubicBezTo>
                  <a:cubicBezTo>
                    <a:pt x="150495" y="38481"/>
                    <a:pt x="146558" y="42799"/>
                    <a:pt x="142621" y="42799"/>
                  </a:cubicBezTo>
                  <a:cubicBezTo>
                    <a:pt x="110998" y="51308"/>
                    <a:pt x="79248" y="55626"/>
                    <a:pt x="43561" y="59944"/>
                  </a:cubicBezTo>
                  <a:cubicBezTo>
                    <a:pt x="27686" y="64262"/>
                    <a:pt x="15875" y="64262"/>
                    <a:pt x="0" y="68453"/>
                  </a:cubicBezTo>
                  <a:cubicBezTo>
                    <a:pt x="0" y="46990"/>
                    <a:pt x="0" y="25654"/>
                    <a:pt x="0" y="8509"/>
                  </a:cubicBezTo>
                  <a:cubicBezTo>
                    <a:pt x="51435" y="4318"/>
                    <a:pt x="99060" y="4318"/>
                    <a:pt x="150495" y="0"/>
                  </a:cubicBezTo>
                  <a:close/>
                </a:path>
              </a:pathLst>
            </a:custGeom>
            <a:solidFill>
              <a:srgbClr val="FFFFFF"/>
            </a:solidFill>
          </p:spPr>
        </p:sp>
      </p:grpSp>
      <p:grpSp>
        <p:nvGrpSpPr>
          <p:cNvPr id="514" name="Group 514"/>
          <p:cNvGrpSpPr/>
          <p:nvPr/>
        </p:nvGrpSpPr>
        <p:grpSpPr>
          <a:xfrm>
            <a:off x="2030400" y="5958360"/>
            <a:ext cx="41040" cy="164700"/>
            <a:chOff x="0" y="0"/>
            <a:chExt cx="54720" cy="219600"/>
          </a:xfrm>
        </p:grpSpPr>
        <p:sp>
          <p:nvSpPr>
            <p:cNvPr id="515" name="Freeform 515"/>
            <p:cNvSpPr/>
            <p:nvPr/>
          </p:nvSpPr>
          <p:spPr>
            <a:xfrm>
              <a:off x="0" y="0"/>
              <a:ext cx="54737" cy="219710"/>
            </a:xfrm>
            <a:custGeom>
              <a:avLst/>
              <a:gdLst/>
              <a:ahLst/>
              <a:cxnLst/>
              <a:rect l="l" t="t" r="r" b="b"/>
              <a:pathLst>
                <a:path w="54737" h="219710">
                  <a:moveTo>
                    <a:pt x="50546" y="0"/>
                  </a:moveTo>
                  <a:cubicBezTo>
                    <a:pt x="50546" y="21082"/>
                    <a:pt x="46355" y="42291"/>
                    <a:pt x="50546" y="67564"/>
                  </a:cubicBezTo>
                  <a:cubicBezTo>
                    <a:pt x="50546" y="84455"/>
                    <a:pt x="50546" y="97155"/>
                    <a:pt x="54737" y="114046"/>
                  </a:cubicBezTo>
                  <a:cubicBezTo>
                    <a:pt x="54737" y="126746"/>
                    <a:pt x="54737" y="143637"/>
                    <a:pt x="46355" y="156337"/>
                  </a:cubicBezTo>
                  <a:cubicBezTo>
                    <a:pt x="37973" y="181737"/>
                    <a:pt x="21082" y="198628"/>
                    <a:pt x="4318" y="219710"/>
                  </a:cubicBezTo>
                  <a:cubicBezTo>
                    <a:pt x="0" y="143637"/>
                    <a:pt x="21082" y="67564"/>
                    <a:pt x="50546" y="0"/>
                  </a:cubicBezTo>
                  <a:close/>
                </a:path>
              </a:pathLst>
            </a:custGeom>
            <a:solidFill>
              <a:srgbClr val="FFFFFF"/>
            </a:solidFill>
          </p:spPr>
        </p:sp>
      </p:grpSp>
      <p:grpSp>
        <p:nvGrpSpPr>
          <p:cNvPr id="516" name="Group 516"/>
          <p:cNvGrpSpPr/>
          <p:nvPr/>
        </p:nvGrpSpPr>
        <p:grpSpPr>
          <a:xfrm>
            <a:off x="2174580" y="5680800"/>
            <a:ext cx="82080" cy="51300"/>
            <a:chOff x="0" y="0"/>
            <a:chExt cx="109440" cy="68400"/>
          </a:xfrm>
        </p:grpSpPr>
        <p:sp>
          <p:nvSpPr>
            <p:cNvPr id="517" name="Freeform 517"/>
            <p:cNvSpPr/>
            <p:nvPr/>
          </p:nvSpPr>
          <p:spPr>
            <a:xfrm>
              <a:off x="0" y="0"/>
              <a:ext cx="109474" cy="68453"/>
            </a:xfrm>
            <a:custGeom>
              <a:avLst/>
              <a:gdLst/>
              <a:ahLst/>
              <a:cxnLst/>
              <a:rect l="l" t="t" r="r" b="b"/>
              <a:pathLst>
                <a:path w="109474" h="68453">
                  <a:moveTo>
                    <a:pt x="109474" y="68453"/>
                  </a:moveTo>
                  <a:cubicBezTo>
                    <a:pt x="71501" y="58674"/>
                    <a:pt x="37846" y="53721"/>
                    <a:pt x="0" y="43942"/>
                  </a:cubicBezTo>
                  <a:cubicBezTo>
                    <a:pt x="4191" y="29337"/>
                    <a:pt x="8382" y="19558"/>
                    <a:pt x="8382" y="4826"/>
                  </a:cubicBezTo>
                  <a:cubicBezTo>
                    <a:pt x="12573" y="4826"/>
                    <a:pt x="16891" y="0"/>
                    <a:pt x="16891" y="0"/>
                  </a:cubicBezTo>
                  <a:cubicBezTo>
                    <a:pt x="42037" y="0"/>
                    <a:pt x="63119" y="0"/>
                    <a:pt x="88392" y="4826"/>
                  </a:cubicBezTo>
                  <a:cubicBezTo>
                    <a:pt x="88392" y="4826"/>
                    <a:pt x="92583" y="4826"/>
                    <a:pt x="96774" y="9652"/>
                  </a:cubicBezTo>
                  <a:cubicBezTo>
                    <a:pt x="100965" y="29210"/>
                    <a:pt x="105156" y="48768"/>
                    <a:pt x="109347" y="68326"/>
                  </a:cubicBezTo>
                  <a:close/>
                </a:path>
              </a:pathLst>
            </a:custGeom>
            <a:solidFill>
              <a:srgbClr val="FFFFFF"/>
            </a:solidFill>
          </p:spPr>
        </p:sp>
      </p:grpSp>
      <p:grpSp>
        <p:nvGrpSpPr>
          <p:cNvPr id="518" name="Group 518"/>
          <p:cNvGrpSpPr/>
          <p:nvPr/>
        </p:nvGrpSpPr>
        <p:grpSpPr>
          <a:xfrm>
            <a:off x="2431620" y="5742360"/>
            <a:ext cx="61560" cy="20520"/>
            <a:chOff x="0" y="0"/>
            <a:chExt cx="82080" cy="27360"/>
          </a:xfrm>
        </p:grpSpPr>
        <p:sp>
          <p:nvSpPr>
            <p:cNvPr id="519" name="Freeform 519"/>
            <p:cNvSpPr/>
            <p:nvPr/>
          </p:nvSpPr>
          <p:spPr>
            <a:xfrm>
              <a:off x="0" y="0"/>
              <a:ext cx="82042" cy="27305"/>
            </a:xfrm>
            <a:custGeom>
              <a:avLst/>
              <a:gdLst/>
              <a:ahLst/>
              <a:cxnLst/>
              <a:rect l="l" t="t" r="r" b="b"/>
              <a:pathLst>
                <a:path w="82042" h="27305">
                  <a:moveTo>
                    <a:pt x="0" y="11684"/>
                  </a:moveTo>
                  <a:cubicBezTo>
                    <a:pt x="24638" y="7874"/>
                    <a:pt x="53340" y="3937"/>
                    <a:pt x="82042" y="0"/>
                  </a:cubicBezTo>
                  <a:cubicBezTo>
                    <a:pt x="82042" y="11684"/>
                    <a:pt x="82042" y="19558"/>
                    <a:pt x="82042" y="27305"/>
                  </a:cubicBezTo>
                  <a:cubicBezTo>
                    <a:pt x="53340" y="23495"/>
                    <a:pt x="24638" y="19558"/>
                    <a:pt x="0" y="11684"/>
                  </a:cubicBezTo>
                  <a:close/>
                </a:path>
              </a:pathLst>
            </a:custGeom>
            <a:solidFill>
              <a:srgbClr val="FFFFFF"/>
            </a:solidFill>
          </p:spPr>
        </p:sp>
      </p:grpSp>
      <p:grpSp>
        <p:nvGrpSpPr>
          <p:cNvPr id="520" name="Group 520"/>
          <p:cNvGrpSpPr/>
          <p:nvPr/>
        </p:nvGrpSpPr>
        <p:grpSpPr>
          <a:xfrm>
            <a:off x="2071440" y="5475060"/>
            <a:ext cx="20520" cy="51300"/>
            <a:chOff x="0" y="0"/>
            <a:chExt cx="27360" cy="68400"/>
          </a:xfrm>
        </p:grpSpPr>
        <p:sp>
          <p:nvSpPr>
            <p:cNvPr id="521" name="Freeform 521"/>
            <p:cNvSpPr/>
            <p:nvPr/>
          </p:nvSpPr>
          <p:spPr>
            <a:xfrm>
              <a:off x="0" y="0"/>
              <a:ext cx="27432" cy="68453"/>
            </a:xfrm>
            <a:custGeom>
              <a:avLst/>
              <a:gdLst/>
              <a:ahLst/>
              <a:cxnLst/>
              <a:rect l="l" t="t" r="r" b="b"/>
              <a:pathLst>
                <a:path w="27432" h="68453">
                  <a:moveTo>
                    <a:pt x="15621" y="68453"/>
                  </a:moveTo>
                  <a:cubicBezTo>
                    <a:pt x="11684" y="63500"/>
                    <a:pt x="7874" y="63500"/>
                    <a:pt x="7874" y="58674"/>
                  </a:cubicBezTo>
                  <a:cubicBezTo>
                    <a:pt x="3937" y="43942"/>
                    <a:pt x="0" y="29337"/>
                    <a:pt x="3937" y="9779"/>
                  </a:cubicBezTo>
                  <a:cubicBezTo>
                    <a:pt x="3937" y="9779"/>
                    <a:pt x="3937" y="4826"/>
                    <a:pt x="7874" y="0"/>
                  </a:cubicBezTo>
                  <a:cubicBezTo>
                    <a:pt x="11811" y="0"/>
                    <a:pt x="15748" y="0"/>
                    <a:pt x="15748" y="4826"/>
                  </a:cubicBezTo>
                  <a:cubicBezTo>
                    <a:pt x="19685" y="24384"/>
                    <a:pt x="27432" y="43942"/>
                    <a:pt x="15748" y="68326"/>
                  </a:cubicBezTo>
                  <a:close/>
                </a:path>
              </a:pathLst>
            </a:custGeom>
            <a:solidFill>
              <a:srgbClr val="FFFFFF"/>
            </a:solidFill>
          </p:spPr>
        </p:sp>
      </p:grpSp>
      <p:grpSp>
        <p:nvGrpSpPr>
          <p:cNvPr id="522" name="Group 522"/>
          <p:cNvGrpSpPr/>
          <p:nvPr/>
        </p:nvGrpSpPr>
        <p:grpSpPr>
          <a:xfrm>
            <a:off x="2174580" y="5742360"/>
            <a:ext cx="51300" cy="20520"/>
            <a:chOff x="0" y="0"/>
            <a:chExt cx="68400" cy="27360"/>
          </a:xfrm>
        </p:grpSpPr>
        <p:sp>
          <p:nvSpPr>
            <p:cNvPr id="523" name="Freeform 523"/>
            <p:cNvSpPr/>
            <p:nvPr/>
          </p:nvSpPr>
          <p:spPr>
            <a:xfrm>
              <a:off x="0" y="0"/>
              <a:ext cx="68453" cy="27305"/>
            </a:xfrm>
            <a:custGeom>
              <a:avLst/>
              <a:gdLst/>
              <a:ahLst/>
              <a:cxnLst/>
              <a:rect l="l" t="t" r="r" b="b"/>
              <a:pathLst>
                <a:path w="68453" h="27305">
                  <a:moveTo>
                    <a:pt x="0" y="27305"/>
                  </a:moveTo>
                  <a:cubicBezTo>
                    <a:pt x="0" y="13716"/>
                    <a:pt x="0" y="9144"/>
                    <a:pt x="0" y="0"/>
                  </a:cubicBezTo>
                  <a:cubicBezTo>
                    <a:pt x="25654" y="4572"/>
                    <a:pt x="46990" y="9144"/>
                    <a:pt x="68453" y="13716"/>
                  </a:cubicBezTo>
                  <a:cubicBezTo>
                    <a:pt x="46990" y="18288"/>
                    <a:pt x="25654" y="22860"/>
                    <a:pt x="0" y="27305"/>
                  </a:cubicBezTo>
                  <a:close/>
                </a:path>
              </a:pathLst>
            </a:custGeom>
            <a:solidFill>
              <a:srgbClr val="FFFFFF"/>
            </a:solidFill>
          </p:spPr>
        </p:sp>
      </p:grpSp>
      <p:grpSp>
        <p:nvGrpSpPr>
          <p:cNvPr id="524" name="Group 524"/>
          <p:cNvGrpSpPr/>
          <p:nvPr/>
        </p:nvGrpSpPr>
        <p:grpSpPr>
          <a:xfrm>
            <a:off x="2523960" y="5835240"/>
            <a:ext cx="30780" cy="71820"/>
            <a:chOff x="0" y="0"/>
            <a:chExt cx="41040" cy="95760"/>
          </a:xfrm>
        </p:grpSpPr>
        <p:sp>
          <p:nvSpPr>
            <p:cNvPr id="525" name="Freeform 525"/>
            <p:cNvSpPr/>
            <p:nvPr/>
          </p:nvSpPr>
          <p:spPr>
            <a:xfrm>
              <a:off x="0" y="0"/>
              <a:ext cx="41021" cy="95758"/>
            </a:xfrm>
            <a:custGeom>
              <a:avLst/>
              <a:gdLst/>
              <a:ahLst/>
              <a:cxnLst/>
              <a:rect l="l" t="t" r="r" b="b"/>
              <a:pathLst>
                <a:path w="41021" h="95758">
                  <a:moveTo>
                    <a:pt x="0" y="0"/>
                  </a:moveTo>
                  <a:cubicBezTo>
                    <a:pt x="27305" y="30480"/>
                    <a:pt x="36449" y="65278"/>
                    <a:pt x="41021" y="95758"/>
                  </a:cubicBezTo>
                  <a:cubicBezTo>
                    <a:pt x="27305" y="65278"/>
                    <a:pt x="13716" y="34798"/>
                    <a:pt x="0" y="0"/>
                  </a:cubicBezTo>
                  <a:close/>
                </a:path>
              </a:pathLst>
            </a:custGeom>
            <a:solidFill>
              <a:srgbClr val="FFFFFF"/>
            </a:solidFill>
          </p:spPr>
        </p:sp>
      </p:grpSp>
      <p:grpSp>
        <p:nvGrpSpPr>
          <p:cNvPr id="526" name="Group 526"/>
          <p:cNvGrpSpPr/>
          <p:nvPr/>
        </p:nvGrpSpPr>
        <p:grpSpPr>
          <a:xfrm>
            <a:off x="2739960" y="4899420"/>
            <a:ext cx="20520" cy="20520"/>
            <a:chOff x="0" y="0"/>
            <a:chExt cx="27360" cy="27360"/>
          </a:xfrm>
        </p:grpSpPr>
        <p:sp>
          <p:nvSpPr>
            <p:cNvPr id="527" name="Freeform 527"/>
            <p:cNvSpPr/>
            <p:nvPr/>
          </p:nvSpPr>
          <p:spPr>
            <a:xfrm>
              <a:off x="0" y="0"/>
              <a:ext cx="27305" cy="27305"/>
            </a:xfrm>
            <a:custGeom>
              <a:avLst/>
              <a:gdLst/>
              <a:ahLst/>
              <a:cxnLst/>
              <a:rect l="l" t="t" r="r" b="b"/>
              <a:pathLst>
                <a:path w="27305" h="27305">
                  <a:moveTo>
                    <a:pt x="27305" y="27305"/>
                  </a:moveTo>
                  <a:cubicBezTo>
                    <a:pt x="19558" y="22860"/>
                    <a:pt x="11684" y="22860"/>
                    <a:pt x="3937" y="18288"/>
                  </a:cubicBezTo>
                  <a:cubicBezTo>
                    <a:pt x="3937" y="18288"/>
                    <a:pt x="3937" y="9144"/>
                    <a:pt x="0" y="0"/>
                  </a:cubicBezTo>
                  <a:cubicBezTo>
                    <a:pt x="19558" y="4572"/>
                    <a:pt x="23495" y="9144"/>
                    <a:pt x="27305" y="27305"/>
                  </a:cubicBezTo>
                  <a:close/>
                </a:path>
              </a:pathLst>
            </a:custGeom>
            <a:solidFill>
              <a:srgbClr val="FFFFFF"/>
            </a:solidFill>
          </p:spPr>
        </p:sp>
      </p:grpSp>
      <p:grpSp>
        <p:nvGrpSpPr>
          <p:cNvPr id="528" name="Group 528"/>
          <p:cNvGrpSpPr/>
          <p:nvPr/>
        </p:nvGrpSpPr>
        <p:grpSpPr>
          <a:xfrm>
            <a:off x="1095120" y="2409480"/>
            <a:ext cx="3479220" cy="2028780"/>
            <a:chOff x="0" y="0"/>
            <a:chExt cx="4638960" cy="2705040"/>
          </a:xfrm>
        </p:grpSpPr>
        <p:sp>
          <p:nvSpPr>
            <p:cNvPr id="529" name="Freeform 529"/>
            <p:cNvSpPr/>
            <p:nvPr/>
          </p:nvSpPr>
          <p:spPr>
            <a:xfrm>
              <a:off x="0" y="0"/>
              <a:ext cx="4638929" cy="2704846"/>
            </a:xfrm>
            <a:custGeom>
              <a:avLst/>
              <a:gdLst/>
              <a:ahLst/>
              <a:cxnLst/>
              <a:rect l="l" t="t" r="r" b="b"/>
              <a:pathLst>
                <a:path w="4638929" h="2704846">
                  <a:moveTo>
                    <a:pt x="0" y="2408047"/>
                  </a:moveTo>
                  <a:cubicBezTo>
                    <a:pt x="85852" y="2408047"/>
                    <a:pt x="171704" y="2408047"/>
                    <a:pt x="261112" y="2408047"/>
                  </a:cubicBezTo>
                  <a:cubicBezTo>
                    <a:pt x="275463" y="2408047"/>
                    <a:pt x="275463" y="2408047"/>
                    <a:pt x="275463" y="2408047"/>
                  </a:cubicBezTo>
                  <a:cubicBezTo>
                    <a:pt x="275463" y="2393696"/>
                    <a:pt x="275463" y="2393696"/>
                    <a:pt x="275463" y="2393696"/>
                  </a:cubicBezTo>
                  <a:cubicBezTo>
                    <a:pt x="275463" y="2093087"/>
                    <a:pt x="275463" y="1792605"/>
                    <a:pt x="275463" y="1491996"/>
                  </a:cubicBezTo>
                  <a:cubicBezTo>
                    <a:pt x="261112" y="1491996"/>
                    <a:pt x="261112" y="1491996"/>
                    <a:pt x="261112" y="1491996"/>
                  </a:cubicBezTo>
                  <a:cubicBezTo>
                    <a:pt x="268224" y="1506347"/>
                    <a:pt x="268224" y="1506347"/>
                    <a:pt x="268224" y="1506347"/>
                  </a:cubicBezTo>
                  <a:cubicBezTo>
                    <a:pt x="407670" y="1420495"/>
                    <a:pt x="547243" y="1334643"/>
                    <a:pt x="690245" y="1248664"/>
                  </a:cubicBezTo>
                  <a:cubicBezTo>
                    <a:pt x="683133" y="1234313"/>
                    <a:pt x="683133" y="1234313"/>
                    <a:pt x="683133" y="1234313"/>
                  </a:cubicBezTo>
                  <a:cubicBezTo>
                    <a:pt x="668782" y="1234313"/>
                    <a:pt x="668782" y="1234313"/>
                    <a:pt x="668782" y="1234313"/>
                  </a:cubicBezTo>
                  <a:cubicBezTo>
                    <a:pt x="668782" y="1527683"/>
                    <a:pt x="668782" y="1817497"/>
                    <a:pt x="668782" y="2107311"/>
                  </a:cubicBezTo>
                  <a:cubicBezTo>
                    <a:pt x="668782" y="2121662"/>
                    <a:pt x="668782" y="2121662"/>
                    <a:pt x="668782" y="2121662"/>
                  </a:cubicBezTo>
                  <a:cubicBezTo>
                    <a:pt x="683133" y="2121662"/>
                    <a:pt x="683133" y="2121662"/>
                    <a:pt x="683133" y="2121662"/>
                  </a:cubicBezTo>
                  <a:cubicBezTo>
                    <a:pt x="711708" y="2121662"/>
                    <a:pt x="743966" y="2121662"/>
                    <a:pt x="772541" y="2121662"/>
                  </a:cubicBezTo>
                  <a:cubicBezTo>
                    <a:pt x="786892" y="2121662"/>
                    <a:pt x="786892" y="2121662"/>
                    <a:pt x="786892" y="2121662"/>
                  </a:cubicBezTo>
                  <a:cubicBezTo>
                    <a:pt x="786892" y="2107311"/>
                    <a:pt x="786892" y="2107311"/>
                    <a:pt x="786892" y="2107311"/>
                  </a:cubicBezTo>
                  <a:cubicBezTo>
                    <a:pt x="786892" y="2050034"/>
                    <a:pt x="786892" y="1992757"/>
                    <a:pt x="786892" y="1935607"/>
                  </a:cubicBezTo>
                  <a:cubicBezTo>
                    <a:pt x="772541" y="1935607"/>
                    <a:pt x="772541" y="1935607"/>
                    <a:pt x="772541" y="1935607"/>
                  </a:cubicBezTo>
                  <a:cubicBezTo>
                    <a:pt x="772541" y="1949958"/>
                    <a:pt x="772541" y="1949958"/>
                    <a:pt x="772541" y="1949958"/>
                  </a:cubicBezTo>
                  <a:cubicBezTo>
                    <a:pt x="794004" y="1949958"/>
                    <a:pt x="815467" y="1949958"/>
                    <a:pt x="833374" y="1949958"/>
                  </a:cubicBezTo>
                  <a:cubicBezTo>
                    <a:pt x="847725" y="1949958"/>
                    <a:pt x="847725" y="1949958"/>
                    <a:pt x="847725" y="1949958"/>
                  </a:cubicBezTo>
                  <a:cubicBezTo>
                    <a:pt x="847725" y="1935607"/>
                    <a:pt x="847725" y="1935607"/>
                    <a:pt x="847725" y="1935607"/>
                  </a:cubicBezTo>
                  <a:cubicBezTo>
                    <a:pt x="847725" y="1924812"/>
                    <a:pt x="847725" y="1914144"/>
                    <a:pt x="847725" y="1903349"/>
                  </a:cubicBezTo>
                  <a:cubicBezTo>
                    <a:pt x="833374" y="1903349"/>
                    <a:pt x="833374" y="1903349"/>
                    <a:pt x="833374" y="1903349"/>
                  </a:cubicBezTo>
                  <a:cubicBezTo>
                    <a:pt x="833374" y="1917700"/>
                    <a:pt x="833374" y="1917700"/>
                    <a:pt x="833374" y="1917700"/>
                  </a:cubicBezTo>
                  <a:cubicBezTo>
                    <a:pt x="894207" y="1917700"/>
                    <a:pt x="955040" y="1917700"/>
                    <a:pt x="1015746" y="1917700"/>
                  </a:cubicBezTo>
                  <a:cubicBezTo>
                    <a:pt x="1015746" y="1903349"/>
                    <a:pt x="1015746" y="1903349"/>
                    <a:pt x="1015746" y="1903349"/>
                  </a:cubicBezTo>
                  <a:cubicBezTo>
                    <a:pt x="1001395" y="1903349"/>
                    <a:pt x="1001395" y="1903349"/>
                    <a:pt x="1001395" y="1903349"/>
                  </a:cubicBezTo>
                  <a:cubicBezTo>
                    <a:pt x="1001395" y="1917700"/>
                    <a:pt x="1001395" y="1935607"/>
                    <a:pt x="1001395" y="1949831"/>
                  </a:cubicBezTo>
                  <a:cubicBezTo>
                    <a:pt x="1001395" y="1964055"/>
                    <a:pt x="1001395" y="1964182"/>
                    <a:pt x="1001395" y="1964182"/>
                  </a:cubicBezTo>
                  <a:cubicBezTo>
                    <a:pt x="1015746" y="1964182"/>
                    <a:pt x="1015746" y="1964182"/>
                    <a:pt x="1015746" y="1964182"/>
                  </a:cubicBezTo>
                  <a:cubicBezTo>
                    <a:pt x="1030097" y="1964182"/>
                    <a:pt x="1044321" y="1964182"/>
                    <a:pt x="1062228" y="1964182"/>
                  </a:cubicBezTo>
                  <a:cubicBezTo>
                    <a:pt x="1076579" y="1964182"/>
                    <a:pt x="1076579" y="1964182"/>
                    <a:pt x="1076579" y="1964182"/>
                  </a:cubicBezTo>
                  <a:cubicBezTo>
                    <a:pt x="1076579" y="1949831"/>
                    <a:pt x="1076579" y="1949831"/>
                    <a:pt x="1076579" y="1949831"/>
                  </a:cubicBezTo>
                  <a:cubicBezTo>
                    <a:pt x="1076579" y="1838960"/>
                    <a:pt x="1076579" y="1724406"/>
                    <a:pt x="1076579" y="1613535"/>
                  </a:cubicBezTo>
                  <a:cubicBezTo>
                    <a:pt x="1062228" y="1613535"/>
                    <a:pt x="1062228" y="1613535"/>
                    <a:pt x="1062228" y="1613535"/>
                  </a:cubicBezTo>
                  <a:cubicBezTo>
                    <a:pt x="1062228" y="1627886"/>
                    <a:pt x="1062228" y="1627886"/>
                    <a:pt x="1062228" y="1627886"/>
                  </a:cubicBezTo>
                  <a:cubicBezTo>
                    <a:pt x="1205357" y="1627886"/>
                    <a:pt x="1348359" y="1627886"/>
                    <a:pt x="1491488" y="1627886"/>
                  </a:cubicBezTo>
                  <a:cubicBezTo>
                    <a:pt x="1491488" y="1613535"/>
                    <a:pt x="1491488" y="1613535"/>
                    <a:pt x="1491488" y="1613535"/>
                  </a:cubicBezTo>
                  <a:cubicBezTo>
                    <a:pt x="1484376" y="1627886"/>
                    <a:pt x="1484376" y="1627886"/>
                    <a:pt x="1484376" y="1627886"/>
                  </a:cubicBezTo>
                  <a:cubicBezTo>
                    <a:pt x="1545209" y="1642237"/>
                    <a:pt x="1602359" y="1656461"/>
                    <a:pt x="1659636" y="1674368"/>
                  </a:cubicBezTo>
                  <a:cubicBezTo>
                    <a:pt x="1663192" y="1660017"/>
                    <a:pt x="1663192" y="1660017"/>
                    <a:pt x="1663192" y="1660017"/>
                  </a:cubicBezTo>
                  <a:cubicBezTo>
                    <a:pt x="1648841" y="1660017"/>
                    <a:pt x="1648841" y="1660017"/>
                    <a:pt x="1648841" y="1660017"/>
                  </a:cubicBezTo>
                  <a:cubicBezTo>
                    <a:pt x="1648841" y="1792351"/>
                    <a:pt x="1648841" y="1921256"/>
                    <a:pt x="1648841" y="2053590"/>
                  </a:cubicBezTo>
                  <a:cubicBezTo>
                    <a:pt x="1648841" y="2067941"/>
                    <a:pt x="1648841" y="2067941"/>
                    <a:pt x="1648841" y="2067941"/>
                  </a:cubicBezTo>
                  <a:cubicBezTo>
                    <a:pt x="1663192" y="2067941"/>
                    <a:pt x="1663192" y="2067941"/>
                    <a:pt x="1663192" y="2067941"/>
                  </a:cubicBezTo>
                  <a:cubicBezTo>
                    <a:pt x="1713230" y="2067941"/>
                    <a:pt x="1766951" y="2067941"/>
                    <a:pt x="1820545" y="2067941"/>
                  </a:cubicBezTo>
                  <a:cubicBezTo>
                    <a:pt x="1834896" y="2067941"/>
                    <a:pt x="1834896" y="2067941"/>
                    <a:pt x="1834896" y="2067941"/>
                  </a:cubicBezTo>
                  <a:cubicBezTo>
                    <a:pt x="1834896" y="2053590"/>
                    <a:pt x="1834896" y="2053590"/>
                    <a:pt x="1834896" y="2053590"/>
                  </a:cubicBezTo>
                  <a:cubicBezTo>
                    <a:pt x="1834896" y="2007108"/>
                    <a:pt x="1834896" y="1960499"/>
                    <a:pt x="1834896" y="1910461"/>
                  </a:cubicBezTo>
                  <a:cubicBezTo>
                    <a:pt x="1820545" y="1910461"/>
                    <a:pt x="1820545" y="1910461"/>
                    <a:pt x="1820545" y="1910461"/>
                  </a:cubicBezTo>
                  <a:cubicBezTo>
                    <a:pt x="1820545" y="1924812"/>
                    <a:pt x="1820545" y="1924812"/>
                    <a:pt x="1820545" y="1924812"/>
                  </a:cubicBezTo>
                  <a:cubicBezTo>
                    <a:pt x="1863471" y="1924812"/>
                    <a:pt x="1906397" y="1924812"/>
                    <a:pt x="1949323" y="1924812"/>
                  </a:cubicBezTo>
                  <a:cubicBezTo>
                    <a:pt x="1949323" y="1910461"/>
                    <a:pt x="1949323" y="1910461"/>
                    <a:pt x="1949323" y="1910461"/>
                  </a:cubicBezTo>
                  <a:cubicBezTo>
                    <a:pt x="1934972" y="1910461"/>
                    <a:pt x="1934972" y="1910461"/>
                    <a:pt x="1934972" y="1910461"/>
                  </a:cubicBezTo>
                  <a:cubicBezTo>
                    <a:pt x="1934972" y="1931924"/>
                    <a:pt x="1934972" y="1953387"/>
                    <a:pt x="1934972" y="1971294"/>
                  </a:cubicBezTo>
                  <a:cubicBezTo>
                    <a:pt x="1934972" y="1985645"/>
                    <a:pt x="1934972" y="1985645"/>
                    <a:pt x="1934972" y="1985645"/>
                  </a:cubicBezTo>
                  <a:cubicBezTo>
                    <a:pt x="1949323" y="1985645"/>
                    <a:pt x="1949323" y="1985645"/>
                    <a:pt x="1949323" y="1985645"/>
                  </a:cubicBezTo>
                  <a:cubicBezTo>
                    <a:pt x="1981454" y="1985645"/>
                    <a:pt x="2010156" y="1985645"/>
                    <a:pt x="2038731" y="1985645"/>
                  </a:cubicBezTo>
                  <a:cubicBezTo>
                    <a:pt x="2053082" y="1985645"/>
                    <a:pt x="2053082" y="1985645"/>
                    <a:pt x="2053082" y="1985645"/>
                  </a:cubicBezTo>
                  <a:cubicBezTo>
                    <a:pt x="2053082" y="1971294"/>
                    <a:pt x="2053082" y="1971294"/>
                    <a:pt x="2053082" y="1971294"/>
                  </a:cubicBezTo>
                  <a:cubicBezTo>
                    <a:pt x="2053082" y="1871091"/>
                    <a:pt x="2053082" y="1770888"/>
                    <a:pt x="2053082" y="1674368"/>
                  </a:cubicBezTo>
                  <a:cubicBezTo>
                    <a:pt x="2038731" y="1674368"/>
                    <a:pt x="2038731" y="1674368"/>
                    <a:pt x="2038731" y="1674368"/>
                  </a:cubicBezTo>
                  <a:cubicBezTo>
                    <a:pt x="2038731" y="1688719"/>
                    <a:pt x="2038731" y="1688719"/>
                    <a:pt x="2038731" y="1688719"/>
                  </a:cubicBezTo>
                  <a:cubicBezTo>
                    <a:pt x="2049399" y="1688719"/>
                    <a:pt x="2056638" y="1688719"/>
                    <a:pt x="2067306" y="1688719"/>
                  </a:cubicBezTo>
                  <a:cubicBezTo>
                    <a:pt x="2081657" y="1688719"/>
                    <a:pt x="2081657" y="1688719"/>
                    <a:pt x="2081657" y="1688719"/>
                  </a:cubicBezTo>
                  <a:cubicBezTo>
                    <a:pt x="2081657" y="1674368"/>
                    <a:pt x="2081657" y="1674368"/>
                    <a:pt x="2081657" y="1674368"/>
                  </a:cubicBezTo>
                  <a:cubicBezTo>
                    <a:pt x="2081657" y="1634998"/>
                    <a:pt x="2081657" y="1595628"/>
                    <a:pt x="2081657" y="1556258"/>
                  </a:cubicBezTo>
                  <a:cubicBezTo>
                    <a:pt x="2067306" y="1556258"/>
                    <a:pt x="2067306" y="1556258"/>
                    <a:pt x="2067306" y="1556258"/>
                  </a:cubicBezTo>
                  <a:cubicBezTo>
                    <a:pt x="2067306" y="1570609"/>
                    <a:pt x="2067306" y="1570609"/>
                    <a:pt x="2067306" y="1570609"/>
                  </a:cubicBezTo>
                  <a:cubicBezTo>
                    <a:pt x="2088769" y="1570609"/>
                    <a:pt x="2113788" y="1570609"/>
                    <a:pt x="2135251" y="1570609"/>
                  </a:cubicBezTo>
                  <a:cubicBezTo>
                    <a:pt x="2149602" y="1570609"/>
                    <a:pt x="2149602" y="1570609"/>
                    <a:pt x="2149602" y="1570609"/>
                  </a:cubicBezTo>
                  <a:cubicBezTo>
                    <a:pt x="2149602" y="1556258"/>
                    <a:pt x="2149602" y="1556258"/>
                    <a:pt x="2149602" y="1556258"/>
                  </a:cubicBezTo>
                  <a:cubicBezTo>
                    <a:pt x="2149602" y="1416685"/>
                    <a:pt x="2149602" y="1280795"/>
                    <a:pt x="2149602" y="1141222"/>
                  </a:cubicBezTo>
                  <a:cubicBezTo>
                    <a:pt x="2135251" y="1141222"/>
                    <a:pt x="2135251" y="1141222"/>
                    <a:pt x="2135251" y="1141222"/>
                  </a:cubicBezTo>
                  <a:cubicBezTo>
                    <a:pt x="2124583" y="1148334"/>
                    <a:pt x="2124583" y="1148334"/>
                    <a:pt x="2124583" y="1148334"/>
                  </a:cubicBezTo>
                  <a:cubicBezTo>
                    <a:pt x="2146046" y="1180592"/>
                    <a:pt x="2167509" y="1209167"/>
                    <a:pt x="2188972" y="1241425"/>
                  </a:cubicBezTo>
                  <a:cubicBezTo>
                    <a:pt x="2199640" y="1234313"/>
                    <a:pt x="2199640" y="1234313"/>
                    <a:pt x="2199640" y="1234313"/>
                  </a:cubicBezTo>
                  <a:cubicBezTo>
                    <a:pt x="2185289" y="1234313"/>
                    <a:pt x="2185289" y="1234313"/>
                    <a:pt x="2185289" y="1234313"/>
                  </a:cubicBezTo>
                  <a:cubicBezTo>
                    <a:pt x="2185289" y="1352423"/>
                    <a:pt x="2185289" y="1474089"/>
                    <a:pt x="2185289" y="1592072"/>
                  </a:cubicBezTo>
                  <a:cubicBezTo>
                    <a:pt x="2185289" y="1606423"/>
                    <a:pt x="2185289" y="1606423"/>
                    <a:pt x="2185289" y="1606423"/>
                  </a:cubicBezTo>
                  <a:cubicBezTo>
                    <a:pt x="2199640" y="1606423"/>
                    <a:pt x="2199640" y="1606423"/>
                    <a:pt x="2199640" y="1606423"/>
                  </a:cubicBezTo>
                  <a:cubicBezTo>
                    <a:pt x="2235454" y="1606423"/>
                    <a:pt x="2267585" y="1606423"/>
                    <a:pt x="2303399" y="1606423"/>
                  </a:cubicBezTo>
                  <a:cubicBezTo>
                    <a:pt x="2317750" y="1606423"/>
                    <a:pt x="2317750" y="1606423"/>
                    <a:pt x="2317750" y="1606423"/>
                  </a:cubicBezTo>
                  <a:cubicBezTo>
                    <a:pt x="2317750" y="1592072"/>
                    <a:pt x="2317750" y="1592072"/>
                    <a:pt x="2317750" y="1592072"/>
                  </a:cubicBezTo>
                  <a:cubicBezTo>
                    <a:pt x="2317750" y="1391666"/>
                    <a:pt x="2317750" y="1187704"/>
                    <a:pt x="2317750" y="983742"/>
                  </a:cubicBezTo>
                  <a:cubicBezTo>
                    <a:pt x="2303399" y="983742"/>
                    <a:pt x="2303399" y="983742"/>
                    <a:pt x="2303399" y="983742"/>
                  </a:cubicBezTo>
                  <a:cubicBezTo>
                    <a:pt x="2292731" y="994537"/>
                    <a:pt x="2292731" y="994537"/>
                    <a:pt x="2292731" y="994537"/>
                  </a:cubicBezTo>
                  <a:cubicBezTo>
                    <a:pt x="2328545" y="1026795"/>
                    <a:pt x="2364232" y="1055370"/>
                    <a:pt x="2400046" y="1087628"/>
                  </a:cubicBezTo>
                  <a:cubicBezTo>
                    <a:pt x="2410714" y="1073277"/>
                    <a:pt x="2410714" y="1073277"/>
                    <a:pt x="2410714" y="1073277"/>
                  </a:cubicBezTo>
                  <a:cubicBezTo>
                    <a:pt x="2396363" y="1073277"/>
                    <a:pt x="2396363" y="1073277"/>
                    <a:pt x="2396363" y="1073277"/>
                  </a:cubicBezTo>
                  <a:cubicBezTo>
                    <a:pt x="2396363" y="1452499"/>
                    <a:pt x="2396363" y="1831848"/>
                    <a:pt x="2396363" y="2211070"/>
                  </a:cubicBezTo>
                  <a:cubicBezTo>
                    <a:pt x="2396363" y="2243328"/>
                    <a:pt x="2396363" y="2243328"/>
                    <a:pt x="2396363" y="2243328"/>
                  </a:cubicBezTo>
                  <a:cubicBezTo>
                    <a:pt x="2417826" y="2218309"/>
                    <a:pt x="2417826" y="2218309"/>
                    <a:pt x="2417826" y="2218309"/>
                  </a:cubicBezTo>
                  <a:cubicBezTo>
                    <a:pt x="2439289" y="2196846"/>
                    <a:pt x="2460752" y="2178939"/>
                    <a:pt x="2482215" y="2157476"/>
                  </a:cubicBezTo>
                  <a:cubicBezTo>
                    <a:pt x="2471547" y="2146681"/>
                    <a:pt x="2471547" y="2146681"/>
                    <a:pt x="2471547" y="2146681"/>
                  </a:cubicBezTo>
                  <a:cubicBezTo>
                    <a:pt x="2471547" y="2161032"/>
                    <a:pt x="2471547" y="2161032"/>
                    <a:pt x="2471547" y="2161032"/>
                  </a:cubicBezTo>
                  <a:cubicBezTo>
                    <a:pt x="2539492" y="2161032"/>
                    <a:pt x="2603881" y="2161032"/>
                    <a:pt x="2668270" y="2161032"/>
                  </a:cubicBezTo>
                  <a:cubicBezTo>
                    <a:pt x="2668270" y="2146681"/>
                    <a:pt x="2668270" y="2146681"/>
                    <a:pt x="2668270" y="2146681"/>
                  </a:cubicBezTo>
                  <a:cubicBezTo>
                    <a:pt x="2657602" y="2157476"/>
                    <a:pt x="2657602" y="2157476"/>
                    <a:pt x="2657602" y="2157476"/>
                  </a:cubicBezTo>
                  <a:cubicBezTo>
                    <a:pt x="2679065" y="2175383"/>
                    <a:pt x="2700528" y="2196846"/>
                    <a:pt x="2721991" y="2218309"/>
                  </a:cubicBezTo>
                  <a:cubicBezTo>
                    <a:pt x="2732659" y="2207514"/>
                    <a:pt x="2732659" y="2207514"/>
                    <a:pt x="2732659" y="2207514"/>
                  </a:cubicBezTo>
                  <a:cubicBezTo>
                    <a:pt x="2718308" y="2207514"/>
                    <a:pt x="2718308" y="2207514"/>
                    <a:pt x="2718308" y="2207514"/>
                  </a:cubicBezTo>
                  <a:cubicBezTo>
                    <a:pt x="2718308" y="2243328"/>
                    <a:pt x="2718308" y="2282698"/>
                    <a:pt x="2718308" y="2318385"/>
                  </a:cubicBezTo>
                  <a:cubicBezTo>
                    <a:pt x="2718308" y="2332736"/>
                    <a:pt x="2718308" y="2332736"/>
                    <a:pt x="2718308" y="2332736"/>
                  </a:cubicBezTo>
                  <a:cubicBezTo>
                    <a:pt x="2732659" y="2332736"/>
                    <a:pt x="2732659" y="2332736"/>
                    <a:pt x="2732659" y="2332736"/>
                  </a:cubicBezTo>
                  <a:cubicBezTo>
                    <a:pt x="2750566" y="2332736"/>
                    <a:pt x="2768473" y="2332736"/>
                    <a:pt x="2789936" y="2332736"/>
                  </a:cubicBezTo>
                  <a:cubicBezTo>
                    <a:pt x="2804287" y="2332736"/>
                    <a:pt x="2804287" y="2332736"/>
                    <a:pt x="2804287" y="2332736"/>
                  </a:cubicBezTo>
                  <a:cubicBezTo>
                    <a:pt x="2804287" y="2318385"/>
                    <a:pt x="2804287" y="2318385"/>
                    <a:pt x="2804287" y="2318385"/>
                  </a:cubicBezTo>
                  <a:cubicBezTo>
                    <a:pt x="2804287" y="2296922"/>
                    <a:pt x="2804287" y="2271903"/>
                    <a:pt x="2804287" y="2250440"/>
                  </a:cubicBezTo>
                  <a:cubicBezTo>
                    <a:pt x="2789936" y="2250440"/>
                    <a:pt x="2789936" y="2250440"/>
                    <a:pt x="2789936" y="2250440"/>
                  </a:cubicBezTo>
                  <a:cubicBezTo>
                    <a:pt x="2789936" y="2264791"/>
                    <a:pt x="2789936" y="2264791"/>
                    <a:pt x="2789936" y="2264791"/>
                  </a:cubicBezTo>
                  <a:cubicBezTo>
                    <a:pt x="2843530" y="2264791"/>
                    <a:pt x="2897251" y="2264791"/>
                    <a:pt x="2950845" y="2264791"/>
                  </a:cubicBezTo>
                  <a:cubicBezTo>
                    <a:pt x="2965196" y="2264791"/>
                    <a:pt x="2965196" y="2264791"/>
                    <a:pt x="2965196" y="2264791"/>
                  </a:cubicBezTo>
                  <a:cubicBezTo>
                    <a:pt x="2965196" y="2250440"/>
                    <a:pt x="2965196" y="2250440"/>
                    <a:pt x="2965196" y="2250440"/>
                  </a:cubicBezTo>
                  <a:cubicBezTo>
                    <a:pt x="2965196" y="2046478"/>
                    <a:pt x="2965196" y="1842516"/>
                    <a:pt x="2965196" y="1638554"/>
                  </a:cubicBezTo>
                  <a:cubicBezTo>
                    <a:pt x="2950845" y="1638554"/>
                    <a:pt x="2950845" y="1638554"/>
                    <a:pt x="2950845" y="1638554"/>
                  </a:cubicBezTo>
                  <a:cubicBezTo>
                    <a:pt x="2950845" y="1652905"/>
                    <a:pt x="2950845" y="1652905"/>
                    <a:pt x="2950845" y="1652905"/>
                  </a:cubicBezTo>
                  <a:cubicBezTo>
                    <a:pt x="2975864" y="1652905"/>
                    <a:pt x="3000883" y="1652905"/>
                    <a:pt x="3022346" y="1652905"/>
                  </a:cubicBezTo>
                  <a:cubicBezTo>
                    <a:pt x="3036697" y="1652905"/>
                    <a:pt x="3036697" y="1652905"/>
                    <a:pt x="3036697" y="1652905"/>
                  </a:cubicBezTo>
                  <a:cubicBezTo>
                    <a:pt x="3036697" y="1638554"/>
                    <a:pt x="3036697" y="1638554"/>
                    <a:pt x="3036697" y="1638554"/>
                  </a:cubicBezTo>
                  <a:cubicBezTo>
                    <a:pt x="3036697" y="1466850"/>
                    <a:pt x="3036697" y="1295019"/>
                    <a:pt x="3036697" y="1123315"/>
                  </a:cubicBezTo>
                  <a:cubicBezTo>
                    <a:pt x="3022346" y="1123315"/>
                    <a:pt x="3022346" y="1123315"/>
                    <a:pt x="3022346" y="1123315"/>
                  </a:cubicBezTo>
                  <a:cubicBezTo>
                    <a:pt x="3022346" y="1137666"/>
                    <a:pt x="3022346" y="1137666"/>
                    <a:pt x="3022346" y="1137666"/>
                  </a:cubicBezTo>
                  <a:cubicBezTo>
                    <a:pt x="3043809" y="1137666"/>
                    <a:pt x="3065272" y="1137666"/>
                    <a:pt x="3086735" y="1137666"/>
                  </a:cubicBezTo>
                  <a:cubicBezTo>
                    <a:pt x="3101086" y="1137666"/>
                    <a:pt x="3101086" y="1137666"/>
                    <a:pt x="3101086" y="1137666"/>
                  </a:cubicBezTo>
                  <a:cubicBezTo>
                    <a:pt x="3101086" y="1123315"/>
                    <a:pt x="3101086" y="1123315"/>
                    <a:pt x="3101086" y="1123315"/>
                  </a:cubicBezTo>
                  <a:cubicBezTo>
                    <a:pt x="3101086" y="994537"/>
                    <a:pt x="3101086" y="869315"/>
                    <a:pt x="3101086" y="744093"/>
                  </a:cubicBezTo>
                  <a:cubicBezTo>
                    <a:pt x="3086735" y="744093"/>
                    <a:pt x="3086735" y="744093"/>
                    <a:pt x="3086735" y="744093"/>
                  </a:cubicBezTo>
                  <a:cubicBezTo>
                    <a:pt x="3101086" y="747649"/>
                    <a:pt x="3101086" y="747649"/>
                    <a:pt x="3101086" y="747649"/>
                  </a:cubicBezTo>
                  <a:cubicBezTo>
                    <a:pt x="3140456" y="522224"/>
                    <a:pt x="3179826" y="300355"/>
                    <a:pt x="3219069" y="74930"/>
                  </a:cubicBezTo>
                  <a:cubicBezTo>
                    <a:pt x="3204718" y="74930"/>
                    <a:pt x="3204718" y="74930"/>
                    <a:pt x="3204718" y="74930"/>
                  </a:cubicBezTo>
                  <a:cubicBezTo>
                    <a:pt x="3190367" y="74930"/>
                    <a:pt x="3190367" y="74930"/>
                    <a:pt x="3190367" y="74930"/>
                  </a:cubicBezTo>
                  <a:cubicBezTo>
                    <a:pt x="3236849" y="296799"/>
                    <a:pt x="3286887" y="514985"/>
                    <a:pt x="3333496" y="733298"/>
                  </a:cubicBezTo>
                  <a:cubicBezTo>
                    <a:pt x="3347847" y="729742"/>
                    <a:pt x="3347847" y="729742"/>
                    <a:pt x="3347847" y="729742"/>
                  </a:cubicBezTo>
                  <a:cubicBezTo>
                    <a:pt x="3333496" y="729742"/>
                    <a:pt x="3333496" y="729742"/>
                    <a:pt x="3333496" y="729742"/>
                  </a:cubicBezTo>
                  <a:cubicBezTo>
                    <a:pt x="3333496" y="858520"/>
                    <a:pt x="3333496" y="987425"/>
                    <a:pt x="3333496" y="1116203"/>
                  </a:cubicBezTo>
                  <a:cubicBezTo>
                    <a:pt x="3333496" y="1130554"/>
                    <a:pt x="3333496" y="1130554"/>
                    <a:pt x="3333496" y="1130554"/>
                  </a:cubicBezTo>
                  <a:cubicBezTo>
                    <a:pt x="3347847" y="1130554"/>
                    <a:pt x="3347847" y="1130554"/>
                    <a:pt x="3347847" y="1130554"/>
                  </a:cubicBezTo>
                  <a:cubicBezTo>
                    <a:pt x="3365754" y="1130554"/>
                    <a:pt x="3379978" y="1130554"/>
                    <a:pt x="3394329" y="1130554"/>
                  </a:cubicBezTo>
                  <a:cubicBezTo>
                    <a:pt x="3394329" y="1116203"/>
                    <a:pt x="3394329" y="1116203"/>
                    <a:pt x="3394329" y="1116203"/>
                  </a:cubicBezTo>
                  <a:cubicBezTo>
                    <a:pt x="3379978" y="1116203"/>
                    <a:pt x="3379978" y="1116203"/>
                    <a:pt x="3379978" y="1116203"/>
                  </a:cubicBezTo>
                  <a:cubicBezTo>
                    <a:pt x="3379978" y="1284351"/>
                    <a:pt x="3379978" y="1452499"/>
                    <a:pt x="3379978" y="1624330"/>
                  </a:cubicBezTo>
                  <a:cubicBezTo>
                    <a:pt x="3379978" y="1638681"/>
                    <a:pt x="3379978" y="1638681"/>
                    <a:pt x="3379978" y="1638681"/>
                  </a:cubicBezTo>
                  <a:cubicBezTo>
                    <a:pt x="3394329" y="1638681"/>
                    <a:pt x="3394329" y="1638681"/>
                    <a:pt x="3394329" y="1638681"/>
                  </a:cubicBezTo>
                  <a:cubicBezTo>
                    <a:pt x="3415792" y="1638681"/>
                    <a:pt x="3433699" y="1638681"/>
                    <a:pt x="3455162" y="1638681"/>
                  </a:cubicBezTo>
                  <a:cubicBezTo>
                    <a:pt x="3455162" y="1624330"/>
                    <a:pt x="3455162" y="1624330"/>
                    <a:pt x="3455162" y="1624330"/>
                  </a:cubicBezTo>
                  <a:cubicBezTo>
                    <a:pt x="3440811" y="1624330"/>
                    <a:pt x="3440811" y="1624330"/>
                    <a:pt x="3440811" y="1624330"/>
                  </a:cubicBezTo>
                  <a:cubicBezTo>
                    <a:pt x="3440811" y="1835404"/>
                    <a:pt x="3440811" y="2050161"/>
                    <a:pt x="3440811" y="2264791"/>
                  </a:cubicBezTo>
                  <a:cubicBezTo>
                    <a:pt x="3440811" y="2279142"/>
                    <a:pt x="3440811" y="2279142"/>
                    <a:pt x="3440811" y="2279142"/>
                  </a:cubicBezTo>
                  <a:cubicBezTo>
                    <a:pt x="3455162" y="2279142"/>
                    <a:pt x="3455162" y="2279142"/>
                    <a:pt x="3455162" y="2279142"/>
                  </a:cubicBezTo>
                  <a:cubicBezTo>
                    <a:pt x="3487293" y="2279142"/>
                    <a:pt x="3515995" y="2279142"/>
                    <a:pt x="3548126" y="2279142"/>
                  </a:cubicBezTo>
                  <a:cubicBezTo>
                    <a:pt x="3548126" y="2264791"/>
                    <a:pt x="3548126" y="2264791"/>
                    <a:pt x="3548126" y="2264791"/>
                  </a:cubicBezTo>
                  <a:cubicBezTo>
                    <a:pt x="3533775" y="2264791"/>
                    <a:pt x="3533775" y="2264791"/>
                    <a:pt x="3533775" y="2264791"/>
                  </a:cubicBezTo>
                  <a:cubicBezTo>
                    <a:pt x="3533775" y="2300605"/>
                    <a:pt x="3533775" y="2339975"/>
                    <a:pt x="3533775" y="2375662"/>
                  </a:cubicBezTo>
                  <a:cubicBezTo>
                    <a:pt x="3533775" y="2404237"/>
                    <a:pt x="3533775" y="2404237"/>
                    <a:pt x="3533775" y="2404237"/>
                  </a:cubicBezTo>
                  <a:cubicBezTo>
                    <a:pt x="3558794" y="2386330"/>
                    <a:pt x="3558794" y="2386330"/>
                    <a:pt x="3558794" y="2386330"/>
                  </a:cubicBezTo>
                  <a:cubicBezTo>
                    <a:pt x="3573145" y="2375535"/>
                    <a:pt x="3590925" y="2361311"/>
                    <a:pt x="3605276" y="2346960"/>
                  </a:cubicBezTo>
                  <a:cubicBezTo>
                    <a:pt x="3612388" y="2343404"/>
                    <a:pt x="3612388" y="2343404"/>
                    <a:pt x="3612388" y="2343404"/>
                  </a:cubicBezTo>
                  <a:cubicBezTo>
                    <a:pt x="3612388" y="2336292"/>
                    <a:pt x="3612388" y="2336292"/>
                    <a:pt x="3612388" y="2336292"/>
                  </a:cubicBezTo>
                  <a:cubicBezTo>
                    <a:pt x="3612388" y="2314829"/>
                    <a:pt x="3612388" y="2293366"/>
                    <a:pt x="3612388" y="2271903"/>
                  </a:cubicBezTo>
                  <a:cubicBezTo>
                    <a:pt x="3598037" y="2271903"/>
                    <a:pt x="3598037" y="2271903"/>
                    <a:pt x="3598037" y="2271903"/>
                  </a:cubicBezTo>
                  <a:cubicBezTo>
                    <a:pt x="3598037" y="2286254"/>
                    <a:pt x="3598037" y="2286254"/>
                    <a:pt x="3598037" y="2286254"/>
                  </a:cubicBezTo>
                  <a:cubicBezTo>
                    <a:pt x="3615944" y="2286254"/>
                    <a:pt x="3633851" y="2286254"/>
                    <a:pt x="3651631" y="2286254"/>
                  </a:cubicBezTo>
                  <a:cubicBezTo>
                    <a:pt x="3665982" y="2286254"/>
                    <a:pt x="3665982" y="2286254"/>
                    <a:pt x="3665982" y="2286254"/>
                  </a:cubicBezTo>
                  <a:cubicBezTo>
                    <a:pt x="3665982" y="2271903"/>
                    <a:pt x="3665982" y="2271903"/>
                    <a:pt x="3665982" y="2271903"/>
                  </a:cubicBezTo>
                  <a:cubicBezTo>
                    <a:pt x="3665982" y="2146681"/>
                    <a:pt x="3665982" y="2025015"/>
                    <a:pt x="3665982" y="1899793"/>
                  </a:cubicBezTo>
                  <a:cubicBezTo>
                    <a:pt x="3651631" y="1899793"/>
                    <a:pt x="3651631" y="1899793"/>
                    <a:pt x="3651631" y="1899793"/>
                  </a:cubicBezTo>
                  <a:cubicBezTo>
                    <a:pt x="3651631" y="1914144"/>
                    <a:pt x="3651631" y="1914144"/>
                    <a:pt x="3651631" y="1914144"/>
                  </a:cubicBezTo>
                  <a:cubicBezTo>
                    <a:pt x="3680206" y="1914144"/>
                    <a:pt x="3708908" y="1914144"/>
                    <a:pt x="3733927" y="1914144"/>
                  </a:cubicBezTo>
                  <a:cubicBezTo>
                    <a:pt x="3748278" y="1914144"/>
                    <a:pt x="3748278" y="1914144"/>
                    <a:pt x="3748278" y="1914144"/>
                  </a:cubicBezTo>
                  <a:cubicBezTo>
                    <a:pt x="3748278" y="1899793"/>
                    <a:pt x="3748278" y="1899793"/>
                    <a:pt x="3748278" y="1899793"/>
                  </a:cubicBezTo>
                  <a:cubicBezTo>
                    <a:pt x="3748278" y="1788922"/>
                    <a:pt x="3748278" y="1677924"/>
                    <a:pt x="3748278" y="1563497"/>
                  </a:cubicBezTo>
                  <a:cubicBezTo>
                    <a:pt x="3733927" y="1563497"/>
                    <a:pt x="3733927" y="1563497"/>
                    <a:pt x="3733927" y="1563497"/>
                  </a:cubicBezTo>
                  <a:cubicBezTo>
                    <a:pt x="3733927" y="1577848"/>
                    <a:pt x="3733927" y="1577848"/>
                    <a:pt x="3733927" y="1577848"/>
                  </a:cubicBezTo>
                  <a:cubicBezTo>
                    <a:pt x="3748278" y="1577848"/>
                    <a:pt x="3762502" y="1577848"/>
                    <a:pt x="3776853" y="1577848"/>
                  </a:cubicBezTo>
                  <a:cubicBezTo>
                    <a:pt x="3791204" y="1577848"/>
                    <a:pt x="3791204" y="1577848"/>
                    <a:pt x="3791204" y="1577848"/>
                  </a:cubicBezTo>
                  <a:cubicBezTo>
                    <a:pt x="3791204" y="1563497"/>
                    <a:pt x="3791204" y="1563497"/>
                    <a:pt x="3791204" y="1563497"/>
                  </a:cubicBezTo>
                  <a:cubicBezTo>
                    <a:pt x="3791204" y="1534922"/>
                    <a:pt x="3791204" y="1506220"/>
                    <a:pt x="3791204" y="1477645"/>
                  </a:cubicBezTo>
                  <a:cubicBezTo>
                    <a:pt x="3776853" y="1477645"/>
                    <a:pt x="3776853" y="1477645"/>
                    <a:pt x="3776853" y="1477645"/>
                  </a:cubicBezTo>
                  <a:cubicBezTo>
                    <a:pt x="3776853" y="1491996"/>
                    <a:pt x="3776853" y="1491996"/>
                    <a:pt x="3776853" y="1491996"/>
                  </a:cubicBezTo>
                  <a:cubicBezTo>
                    <a:pt x="3837686" y="1491996"/>
                    <a:pt x="3898519" y="1491996"/>
                    <a:pt x="3955669" y="1491996"/>
                  </a:cubicBezTo>
                  <a:cubicBezTo>
                    <a:pt x="3955669" y="1477645"/>
                    <a:pt x="3955669" y="1477645"/>
                    <a:pt x="3955669" y="1477645"/>
                  </a:cubicBezTo>
                  <a:cubicBezTo>
                    <a:pt x="3941318" y="1477645"/>
                    <a:pt x="3941318" y="1477645"/>
                    <a:pt x="3941318" y="1477645"/>
                  </a:cubicBezTo>
                  <a:cubicBezTo>
                    <a:pt x="3941318" y="1506220"/>
                    <a:pt x="3941318" y="1531366"/>
                    <a:pt x="3941318" y="1559941"/>
                  </a:cubicBezTo>
                  <a:cubicBezTo>
                    <a:pt x="3941318" y="1574292"/>
                    <a:pt x="3941318" y="1574292"/>
                    <a:pt x="3941318" y="1574292"/>
                  </a:cubicBezTo>
                  <a:cubicBezTo>
                    <a:pt x="3955669" y="1574292"/>
                    <a:pt x="3955669" y="1574292"/>
                    <a:pt x="3955669" y="1574292"/>
                  </a:cubicBezTo>
                  <a:cubicBezTo>
                    <a:pt x="3966337" y="1574292"/>
                    <a:pt x="3977132" y="1574292"/>
                    <a:pt x="3984244" y="1574292"/>
                  </a:cubicBezTo>
                  <a:cubicBezTo>
                    <a:pt x="3984244" y="1559941"/>
                    <a:pt x="3984244" y="1559941"/>
                    <a:pt x="3984244" y="1559941"/>
                  </a:cubicBezTo>
                  <a:cubicBezTo>
                    <a:pt x="3969893" y="1559941"/>
                    <a:pt x="3969893" y="1559941"/>
                    <a:pt x="3969893" y="1559941"/>
                  </a:cubicBezTo>
                  <a:cubicBezTo>
                    <a:pt x="3969893" y="1667256"/>
                    <a:pt x="3969893" y="1771015"/>
                    <a:pt x="3969893" y="1878330"/>
                  </a:cubicBezTo>
                  <a:cubicBezTo>
                    <a:pt x="3969893" y="1892681"/>
                    <a:pt x="3969893" y="1892681"/>
                    <a:pt x="3969893" y="1892681"/>
                  </a:cubicBezTo>
                  <a:cubicBezTo>
                    <a:pt x="3984244" y="1892681"/>
                    <a:pt x="3984244" y="1892681"/>
                    <a:pt x="3984244" y="1892681"/>
                  </a:cubicBezTo>
                  <a:cubicBezTo>
                    <a:pt x="4002151" y="1892681"/>
                    <a:pt x="4020058" y="1892681"/>
                    <a:pt x="4034282" y="1892681"/>
                  </a:cubicBezTo>
                  <a:cubicBezTo>
                    <a:pt x="4034282" y="1878330"/>
                    <a:pt x="4034282" y="1878330"/>
                    <a:pt x="4034282" y="1878330"/>
                  </a:cubicBezTo>
                  <a:cubicBezTo>
                    <a:pt x="4019931" y="1878330"/>
                    <a:pt x="4019931" y="1878330"/>
                    <a:pt x="4019931" y="1878330"/>
                  </a:cubicBezTo>
                  <a:cubicBezTo>
                    <a:pt x="4019931" y="1921256"/>
                    <a:pt x="4019931" y="1964182"/>
                    <a:pt x="4019931" y="2007108"/>
                  </a:cubicBezTo>
                  <a:cubicBezTo>
                    <a:pt x="4019931" y="2021459"/>
                    <a:pt x="4019931" y="2021459"/>
                    <a:pt x="4019931" y="2021459"/>
                  </a:cubicBezTo>
                  <a:cubicBezTo>
                    <a:pt x="4034282" y="2021459"/>
                    <a:pt x="4034282" y="2021459"/>
                    <a:pt x="4034282" y="2021459"/>
                  </a:cubicBezTo>
                  <a:cubicBezTo>
                    <a:pt x="4048633" y="2021459"/>
                    <a:pt x="4062857" y="2021459"/>
                    <a:pt x="4077208" y="2021459"/>
                  </a:cubicBezTo>
                  <a:cubicBezTo>
                    <a:pt x="4091559" y="2021459"/>
                    <a:pt x="4091559" y="2021459"/>
                    <a:pt x="4091559" y="2021459"/>
                  </a:cubicBezTo>
                  <a:cubicBezTo>
                    <a:pt x="4091559" y="2007108"/>
                    <a:pt x="4091559" y="2007108"/>
                    <a:pt x="4091559" y="2007108"/>
                  </a:cubicBezTo>
                  <a:cubicBezTo>
                    <a:pt x="4091559" y="1992757"/>
                    <a:pt x="4091559" y="1978533"/>
                    <a:pt x="4091559" y="1964182"/>
                  </a:cubicBezTo>
                  <a:cubicBezTo>
                    <a:pt x="4077208" y="1964182"/>
                    <a:pt x="4077208" y="1964182"/>
                    <a:pt x="4077208" y="1964182"/>
                  </a:cubicBezTo>
                  <a:cubicBezTo>
                    <a:pt x="4077208" y="1978533"/>
                    <a:pt x="4077208" y="1978533"/>
                    <a:pt x="4077208" y="1978533"/>
                  </a:cubicBezTo>
                  <a:cubicBezTo>
                    <a:pt x="4087876" y="1978533"/>
                    <a:pt x="4102227" y="1978533"/>
                    <a:pt x="4116578" y="1978533"/>
                  </a:cubicBezTo>
                  <a:cubicBezTo>
                    <a:pt x="4116578" y="1964182"/>
                    <a:pt x="4116578" y="1964182"/>
                    <a:pt x="4116578" y="1964182"/>
                  </a:cubicBezTo>
                  <a:cubicBezTo>
                    <a:pt x="4102227" y="1964182"/>
                    <a:pt x="4102227" y="1964182"/>
                    <a:pt x="4102227" y="1964182"/>
                  </a:cubicBezTo>
                  <a:cubicBezTo>
                    <a:pt x="4102227" y="1985645"/>
                    <a:pt x="4102227" y="2007108"/>
                    <a:pt x="4102227" y="2025015"/>
                  </a:cubicBezTo>
                  <a:cubicBezTo>
                    <a:pt x="4102227" y="2039366"/>
                    <a:pt x="4102227" y="2039366"/>
                    <a:pt x="4102227" y="2039366"/>
                  </a:cubicBezTo>
                  <a:cubicBezTo>
                    <a:pt x="4116578" y="2039366"/>
                    <a:pt x="4116578" y="2039366"/>
                    <a:pt x="4116578" y="2039366"/>
                  </a:cubicBezTo>
                  <a:cubicBezTo>
                    <a:pt x="4155948" y="2039366"/>
                    <a:pt x="4198874" y="2039366"/>
                    <a:pt x="4238244" y="2039366"/>
                  </a:cubicBezTo>
                  <a:cubicBezTo>
                    <a:pt x="4238244" y="2025015"/>
                    <a:pt x="4238244" y="2025015"/>
                    <a:pt x="4238244" y="2025015"/>
                  </a:cubicBezTo>
                  <a:cubicBezTo>
                    <a:pt x="4223893" y="2025015"/>
                    <a:pt x="4223893" y="2025015"/>
                    <a:pt x="4223893" y="2025015"/>
                  </a:cubicBezTo>
                  <a:cubicBezTo>
                    <a:pt x="4223893" y="2246884"/>
                    <a:pt x="4223893" y="2468753"/>
                    <a:pt x="4223893" y="2690495"/>
                  </a:cubicBezTo>
                  <a:cubicBezTo>
                    <a:pt x="4223893" y="2704846"/>
                    <a:pt x="4223893" y="2704846"/>
                    <a:pt x="4223893" y="2704846"/>
                  </a:cubicBezTo>
                  <a:cubicBezTo>
                    <a:pt x="4238244" y="2704846"/>
                    <a:pt x="4238244" y="2704846"/>
                    <a:pt x="4238244" y="2704846"/>
                  </a:cubicBezTo>
                  <a:cubicBezTo>
                    <a:pt x="4367022" y="2704846"/>
                    <a:pt x="4495800" y="2704846"/>
                    <a:pt x="4624578" y="2704846"/>
                  </a:cubicBezTo>
                  <a:cubicBezTo>
                    <a:pt x="4638929" y="2704846"/>
                    <a:pt x="4638929" y="2704846"/>
                    <a:pt x="4638929" y="2704846"/>
                  </a:cubicBezTo>
                  <a:cubicBezTo>
                    <a:pt x="4638929" y="2690495"/>
                    <a:pt x="4638929" y="2690495"/>
                    <a:pt x="4638929" y="2690495"/>
                  </a:cubicBezTo>
                  <a:cubicBezTo>
                    <a:pt x="4638929" y="2461514"/>
                    <a:pt x="4638929" y="2236089"/>
                    <a:pt x="4638929" y="2007108"/>
                  </a:cubicBezTo>
                  <a:cubicBezTo>
                    <a:pt x="4610354" y="2007108"/>
                    <a:pt x="4610354" y="2007108"/>
                    <a:pt x="4610354" y="2007108"/>
                  </a:cubicBezTo>
                  <a:cubicBezTo>
                    <a:pt x="4610354" y="2236089"/>
                    <a:pt x="4610354" y="2461514"/>
                    <a:pt x="4610354" y="2690495"/>
                  </a:cubicBezTo>
                  <a:cubicBezTo>
                    <a:pt x="4624705" y="2690495"/>
                    <a:pt x="4624705" y="2690495"/>
                    <a:pt x="4624705" y="2690495"/>
                  </a:cubicBezTo>
                  <a:cubicBezTo>
                    <a:pt x="4624705" y="2676144"/>
                    <a:pt x="4624705" y="2676144"/>
                    <a:pt x="4624705" y="2676144"/>
                  </a:cubicBezTo>
                  <a:cubicBezTo>
                    <a:pt x="4495927" y="2676144"/>
                    <a:pt x="4367149" y="2676144"/>
                    <a:pt x="4238371" y="2676144"/>
                  </a:cubicBezTo>
                  <a:cubicBezTo>
                    <a:pt x="4238371" y="2690495"/>
                    <a:pt x="4238371" y="2690495"/>
                    <a:pt x="4238371" y="2690495"/>
                  </a:cubicBezTo>
                  <a:cubicBezTo>
                    <a:pt x="4252722" y="2690495"/>
                    <a:pt x="4252722" y="2690495"/>
                    <a:pt x="4252722" y="2690495"/>
                  </a:cubicBezTo>
                  <a:cubicBezTo>
                    <a:pt x="4252722" y="2468626"/>
                    <a:pt x="4252722" y="2246757"/>
                    <a:pt x="4252722" y="2025015"/>
                  </a:cubicBezTo>
                  <a:cubicBezTo>
                    <a:pt x="4252722" y="2010664"/>
                    <a:pt x="4252722" y="2010664"/>
                    <a:pt x="4252722" y="2010664"/>
                  </a:cubicBezTo>
                  <a:cubicBezTo>
                    <a:pt x="4238371" y="2010664"/>
                    <a:pt x="4238371" y="2010664"/>
                    <a:pt x="4238371" y="2010664"/>
                  </a:cubicBezTo>
                  <a:cubicBezTo>
                    <a:pt x="4199001" y="2010664"/>
                    <a:pt x="4156075" y="2010664"/>
                    <a:pt x="4116705" y="2010664"/>
                  </a:cubicBezTo>
                  <a:cubicBezTo>
                    <a:pt x="4116705" y="2025015"/>
                    <a:pt x="4116705" y="2025015"/>
                    <a:pt x="4116705" y="2025015"/>
                  </a:cubicBezTo>
                  <a:cubicBezTo>
                    <a:pt x="4131056" y="2025015"/>
                    <a:pt x="4131056" y="2025015"/>
                    <a:pt x="4131056" y="2025015"/>
                  </a:cubicBezTo>
                  <a:cubicBezTo>
                    <a:pt x="4131056" y="2007108"/>
                    <a:pt x="4131056" y="1985645"/>
                    <a:pt x="4131056" y="1964182"/>
                  </a:cubicBezTo>
                  <a:cubicBezTo>
                    <a:pt x="4131056" y="1949831"/>
                    <a:pt x="4131056" y="1949831"/>
                    <a:pt x="4131056" y="1949831"/>
                  </a:cubicBezTo>
                  <a:cubicBezTo>
                    <a:pt x="4116705" y="1949831"/>
                    <a:pt x="4116705" y="1949831"/>
                    <a:pt x="4116705" y="1949831"/>
                  </a:cubicBezTo>
                  <a:cubicBezTo>
                    <a:pt x="4102354" y="1949831"/>
                    <a:pt x="4088130" y="1949831"/>
                    <a:pt x="4077335" y="1949831"/>
                  </a:cubicBezTo>
                  <a:cubicBezTo>
                    <a:pt x="4062984" y="1949831"/>
                    <a:pt x="4062984" y="1949831"/>
                    <a:pt x="4062984" y="1949831"/>
                  </a:cubicBezTo>
                  <a:cubicBezTo>
                    <a:pt x="4062984" y="1964182"/>
                    <a:pt x="4062984" y="1964182"/>
                    <a:pt x="4062984" y="1964182"/>
                  </a:cubicBezTo>
                  <a:cubicBezTo>
                    <a:pt x="4062984" y="1978533"/>
                    <a:pt x="4062984" y="1992757"/>
                    <a:pt x="4062984" y="2007108"/>
                  </a:cubicBezTo>
                  <a:cubicBezTo>
                    <a:pt x="4077335" y="2007108"/>
                    <a:pt x="4077335" y="2007108"/>
                    <a:pt x="4077335" y="2007108"/>
                  </a:cubicBezTo>
                  <a:cubicBezTo>
                    <a:pt x="4077335" y="1992757"/>
                    <a:pt x="4077335" y="1992757"/>
                    <a:pt x="4077335" y="1992757"/>
                  </a:cubicBezTo>
                  <a:cubicBezTo>
                    <a:pt x="4062984" y="1992757"/>
                    <a:pt x="4048760" y="1992757"/>
                    <a:pt x="4034409" y="1992757"/>
                  </a:cubicBezTo>
                  <a:cubicBezTo>
                    <a:pt x="4034409" y="2007108"/>
                    <a:pt x="4034409" y="2007108"/>
                    <a:pt x="4034409" y="2007108"/>
                  </a:cubicBezTo>
                  <a:cubicBezTo>
                    <a:pt x="4048760" y="2007108"/>
                    <a:pt x="4048760" y="2007108"/>
                    <a:pt x="4048760" y="2007108"/>
                  </a:cubicBezTo>
                  <a:cubicBezTo>
                    <a:pt x="4048760" y="1964182"/>
                    <a:pt x="4048760" y="1921256"/>
                    <a:pt x="4048760" y="1878330"/>
                  </a:cubicBezTo>
                  <a:cubicBezTo>
                    <a:pt x="4048760" y="1863979"/>
                    <a:pt x="4048760" y="1863979"/>
                    <a:pt x="4048760" y="1863979"/>
                  </a:cubicBezTo>
                  <a:cubicBezTo>
                    <a:pt x="4034409" y="1863979"/>
                    <a:pt x="4034409" y="1863979"/>
                    <a:pt x="4034409" y="1863979"/>
                  </a:cubicBezTo>
                  <a:cubicBezTo>
                    <a:pt x="4020058" y="1863979"/>
                    <a:pt x="4002278" y="1863979"/>
                    <a:pt x="3984371" y="1863979"/>
                  </a:cubicBezTo>
                  <a:cubicBezTo>
                    <a:pt x="3984371" y="1878330"/>
                    <a:pt x="3984371" y="1878330"/>
                    <a:pt x="3984371" y="1878330"/>
                  </a:cubicBezTo>
                  <a:cubicBezTo>
                    <a:pt x="3998722" y="1878330"/>
                    <a:pt x="3998722" y="1878330"/>
                    <a:pt x="3998722" y="1878330"/>
                  </a:cubicBezTo>
                  <a:cubicBezTo>
                    <a:pt x="3998722" y="1771015"/>
                    <a:pt x="3998722" y="1667256"/>
                    <a:pt x="3998722" y="1559941"/>
                  </a:cubicBezTo>
                  <a:cubicBezTo>
                    <a:pt x="3998722" y="1545590"/>
                    <a:pt x="3998722" y="1545590"/>
                    <a:pt x="3998722" y="1545590"/>
                  </a:cubicBezTo>
                  <a:cubicBezTo>
                    <a:pt x="3984371" y="1545590"/>
                    <a:pt x="3984371" y="1545590"/>
                    <a:pt x="3984371" y="1545590"/>
                  </a:cubicBezTo>
                  <a:cubicBezTo>
                    <a:pt x="3977259" y="1545590"/>
                    <a:pt x="3966464" y="1545590"/>
                    <a:pt x="3955796" y="1545590"/>
                  </a:cubicBezTo>
                  <a:cubicBezTo>
                    <a:pt x="3955796" y="1559941"/>
                    <a:pt x="3955796" y="1559941"/>
                    <a:pt x="3955796" y="1559941"/>
                  </a:cubicBezTo>
                  <a:cubicBezTo>
                    <a:pt x="3970147" y="1559941"/>
                    <a:pt x="3970147" y="1559941"/>
                    <a:pt x="3970147" y="1559941"/>
                  </a:cubicBezTo>
                  <a:cubicBezTo>
                    <a:pt x="3970147" y="1531366"/>
                    <a:pt x="3970147" y="1506220"/>
                    <a:pt x="3970147" y="1477645"/>
                  </a:cubicBezTo>
                  <a:cubicBezTo>
                    <a:pt x="3970147" y="1463294"/>
                    <a:pt x="3970147" y="1463294"/>
                    <a:pt x="3970147" y="1463294"/>
                  </a:cubicBezTo>
                  <a:cubicBezTo>
                    <a:pt x="3955796" y="1463294"/>
                    <a:pt x="3955796" y="1463294"/>
                    <a:pt x="3955796" y="1463294"/>
                  </a:cubicBezTo>
                  <a:cubicBezTo>
                    <a:pt x="3898519" y="1463294"/>
                    <a:pt x="3837813" y="1463294"/>
                    <a:pt x="3776980" y="1463294"/>
                  </a:cubicBezTo>
                  <a:cubicBezTo>
                    <a:pt x="3762629" y="1463294"/>
                    <a:pt x="3762629" y="1463294"/>
                    <a:pt x="3762629" y="1463294"/>
                  </a:cubicBezTo>
                  <a:cubicBezTo>
                    <a:pt x="3762629" y="1477645"/>
                    <a:pt x="3762629" y="1477645"/>
                    <a:pt x="3762629" y="1477645"/>
                  </a:cubicBezTo>
                  <a:cubicBezTo>
                    <a:pt x="3762629" y="1506220"/>
                    <a:pt x="3762629" y="1534922"/>
                    <a:pt x="3762629" y="1563497"/>
                  </a:cubicBezTo>
                  <a:cubicBezTo>
                    <a:pt x="3776980" y="1563497"/>
                    <a:pt x="3776980" y="1563497"/>
                    <a:pt x="3776980" y="1563497"/>
                  </a:cubicBezTo>
                  <a:cubicBezTo>
                    <a:pt x="3776980" y="1549146"/>
                    <a:pt x="3776980" y="1549146"/>
                    <a:pt x="3776980" y="1549146"/>
                  </a:cubicBezTo>
                  <a:cubicBezTo>
                    <a:pt x="3762629" y="1549146"/>
                    <a:pt x="3748405" y="1549146"/>
                    <a:pt x="3734054" y="1549146"/>
                  </a:cubicBezTo>
                  <a:cubicBezTo>
                    <a:pt x="3719703" y="1549146"/>
                    <a:pt x="3719703" y="1549146"/>
                    <a:pt x="3719703" y="1549146"/>
                  </a:cubicBezTo>
                  <a:cubicBezTo>
                    <a:pt x="3719703" y="1563497"/>
                    <a:pt x="3719703" y="1563497"/>
                    <a:pt x="3719703" y="1563497"/>
                  </a:cubicBezTo>
                  <a:cubicBezTo>
                    <a:pt x="3719703" y="1678051"/>
                    <a:pt x="3719703" y="1788922"/>
                    <a:pt x="3719703" y="1899793"/>
                  </a:cubicBezTo>
                  <a:cubicBezTo>
                    <a:pt x="3734054" y="1899793"/>
                    <a:pt x="3734054" y="1899793"/>
                    <a:pt x="3734054" y="1899793"/>
                  </a:cubicBezTo>
                  <a:cubicBezTo>
                    <a:pt x="3734054" y="1885442"/>
                    <a:pt x="3734054" y="1885442"/>
                    <a:pt x="3734054" y="1885442"/>
                  </a:cubicBezTo>
                  <a:cubicBezTo>
                    <a:pt x="3709035" y="1885442"/>
                    <a:pt x="3680460" y="1885442"/>
                    <a:pt x="3651758" y="1885442"/>
                  </a:cubicBezTo>
                  <a:cubicBezTo>
                    <a:pt x="3637407" y="1885442"/>
                    <a:pt x="3637407" y="1885442"/>
                    <a:pt x="3637407" y="1885442"/>
                  </a:cubicBezTo>
                  <a:cubicBezTo>
                    <a:pt x="3637407" y="1899793"/>
                    <a:pt x="3637407" y="1899793"/>
                    <a:pt x="3637407" y="1899793"/>
                  </a:cubicBezTo>
                  <a:cubicBezTo>
                    <a:pt x="3637407" y="2025015"/>
                    <a:pt x="3637407" y="2146681"/>
                    <a:pt x="3637407" y="2271903"/>
                  </a:cubicBezTo>
                  <a:cubicBezTo>
                    <a:pt x="3651758" y="2271903"/>
                    <a:pt x="3651758" y="2271903"/>
                    <a:pt x="3651758" y="2271903"/>
                  </a:cubicBezTo>
                  <a:cubicBezTo>
                    <a:pt x="3651758" y="2257552"/>
                    <a:pt x="3651758" y="2257552"/>
                    <a:pt x="3651758" y="2257552"/>
                  </a:cubicBezTo>
                  <a:cubicBezTo>
                    <a:pt x="3633851" y="2257552"/>
                    <a:pt x="3615944" y="2257552"/>
                    <a:pt x="3598164" y="2257552"/>
                  </a:cubicBezTo>
                  <a:cubicBezTo>
                    <a:pt x="3583813" y="2257552"/>
                    <a:pt x="3583813" y="2257552"/>
                    <a:pt x="3583813" y="2257552"/>
                  </a:cubicBezTo>
                  <a:cubicBezTo>
                    <a:pt x="3583813" y="2271903"/>
                    <a:pt x="3583813" y="2271903"/>
                    <a:pt x="3583813" y="2271903"/>
                  </a:cubicBezTo>
                  <a:cubicBezTo>
                    <a:pt x="3583813" y="2293366"/>
                    <a:pt x="3583813" y="2314829"/>
                    <a:pt x="3583813" y="2336292"/>
                  </a:cubicBezTo>
                  <a:cubicBezTo>
                    <a:pt x="3598164" y="2336292"/>
                    <a:pt x="3598164" y="2336292"/>
                    <a:pt x="3598164" y="2336292"/>
                  </a:cubicBezTo>
                  <a:cubicBezTo>
                    <a:pt x="3587496" y="2325497"/>
                    <a:pt x="3587496" y="2325497"/>
                    <a:pt x="3587496" y="2325497"/>
                  </a:cubicBezTo>
                  <a:cubicBezTo>
                    <a:pt x="3573145" y="2339848"/>
                    <a:pt x="3555365" y="2350516"/>
                    <a:pt x="3541014" y="2364867"/>
                  </a:cubicBezTo>
                  <a:cubicBezTo>
                    <a:pt x="3548126" y="2375662"/>
                    <a:pt x="3548126" y="2375662"/>
                    <a:pt x="3548126" y="2375662"/>
                  </a:cubicBezTo>
                  <a:cubicBezTo>
                    <a:pt x="3562477" y="2375662"/>
                    <a:pt x="3562477" y="2375662"/>
                    <a:pt x="3562477" y="2375662"/>
                  </a:cubicBezTo>
                  <a:cubicBezTo>
                    <a:pt x="3562477" y="2339848"/>
                    <a:pt x="3562477" y="2300478"/>
                    <a:pt x="3562477" y="2264791"/>
                  </a:cubicBezTo>
                  <a:cubicBezTo>
                    <a:pt x="3562477" y="2250440"/>
                    <a:pt x="3562477" y="2250440"/>
                    <a:pt x="3562477" y="2250440"/>
                  </a:cubicBezTo>
                  <a:cubicBezTo>
                    <a:pt x="3548126" y="2250440"/>
                    <a:pt x="3548126" y="2250440"/>
                    <a:pt x="3548126" y="2250440"/>
                  </a:cubicBezTo>
                  <a:cubicBezTo>
                    <a:pt x="3515995" y="2250440"/>
                    <a:pt x="3487293" y="2250440"/>
                    <a:pt x="3455162" y="2250440"/>
                  </a:cubicBezTo>
                  <a:cubicBezTo>
                    <a:pt x="3455162" y="2264791"/>
                    <a:pt x="3455162" y="2264791"/>
                    <a:pt x="3455162" y="2264791"/>
                  </a:cubicBezTo>
                  <a:cubicBezTo>
                    <a:pt x="3469513" y="2264791"/>
                    <a:pt x="3469513" y="2264791"/>
                    <a:pt x="3469513" y="2264791"/>
                  </a:cubicBezTo>
                  <a:cubicBezTo>
                    <a:pt x="3469513" y="2050161"/>
                    <a:pt x="3469513" y="1835404"/>
                    <a:pt x="3469513" y="1624330"/>
                  </a:cubicBezTo>
                  <a:cubicBezTo>
                    <a:pt x="3469513" y="1609979"/>
                    <a:pt x="3469513" y="1609979"/>
                    <a:pt x="3469513" y="1609979"/>
                  </a:cubicBezTo>
                  <a:cubicBezTo>
                    <a:pt x="3455162" y="1609979"/>
                    <a:pt x="3455162" y="1609979"/>
                    <a:pt x="3455162" y="1609979"/>
                  </a:cubicBezTo>
                  <a:cubicBezTo>
                    <a:pt x="3433699" y="1609979"/>
                    <a:pt x="3415792" y="1609979"/>
                    <a:pt x="3394329" y="1609979"/>
                  </a:cubicBezTo>
                  <a:cubicBezTo>
                    <a:pt x="3394329" y="1624330"/>
                    <a:pt x="3394329" y="1624330"/>
                    <a:pt x="3394329" y="1624330"/>
                  </a:cubicBezTo>
                  <a:cubicBezTo>
                    <a:pt x="3408680" y="1624330"/>
                    <a:pt x="3408680" y="1624330"/>
                    <a:pt x="3408680" y="1624330"/>
                  </a:cubicBezTo>
                  <a:cubicBezTo>
                    <a:pt x="3408680" y="1452626"/>
                    <a:pt x="3408680" y="1284351"/>
                    <a:pt x="3408680" y="1116203"/>
                  </a:cubicBezTo>
                  <a:cubicBezTo>
                    <a:pt x="3408680" y="1101852"/>
                    <a:pt x="3408680" y="1101852"/>
                    <a:pt x="3408680" y="1101852"/>
                  </a:cubicBezTo>
                  <a:cubicBezTo>
                    <a:pt x="3394329" y="1101852"/>
                    <a:pt x="3394329" y="1101852"/>
                    <a:pt x="3394329" y="1101852"/>
                  </a:cubicBezTo>
                  <a:cubicBezTo>
                    <a:pt x="3379978" y="1101852"/>
                    <a:pt x="3365754" y="1101852"/>
                    <a:pt x="3347847" y="1101852"/>
                  </a:cubicBezTo>
                  <a:cubicBezTo>
                    <a:pt x="3347847" y="1116203"/>
                    <a:pt x="3347847" y="1116203"/>
                    <a:pt x="3347847" y="1116203"/>
                  </a:cubicBezTo>
                  <a:cubicBezTo>
                    <a:pt x="3362198" y="1116203"/>
                    <a:pt x="3362198" y="1116203"/>
                    <a:pt x="3362198" y="1116203"/>
                  </a:cubicBezTo>
                  <a:cubicBezTo>
                    <a:pt x="3362198" y="987425"/>
                    <a:pt x="3362198" y="858520"/>
                    <a:pt x="3362198" y="729742"/>
                  </a:cubicBezTo>
                  <a:cubicBezTo>
                    <a:pt x="3362198" y="726186"/>
                    <a:pt x="3362198" y="726186"/>
                    <a:pt x="3362198" y="726186"/>
                  </a:cubicBezTo>
                  <a:cubicBezTo>
                    <a:pt x="3315716" y="507873"/>
                    <a:pt x="3265678" y="289687"/>
                    <a:pt x="3219069" y="71374"/>
                  </a:cubicBezTo>
                  <a:cubicBezTo>
                    <a:pt x="3201162" y="0"/>
                    <a:pt x="3201162" y="0"/>
                    <a:pt x="3201162" y="0"/>
                  </a:cubicBezTo>
                  <a:cubicBezTo>
                    <a:pt x="3190494" y="71501"/>
                    <a:pt x="3190494" y="71501"/>
                    <a:pt x="3190494" y="71501"/>
                  </a:cubicBezTo>
                  <a:cubicBezTo>
                    <a:pt x="3151124" y="293370"/>
                    <a:pt x="3111754" y="518795"/>
                    <a:pt x="3072511" y="740664"/>
                  </a:cubicBezTo>
                  <a:cubicBezTo>
                    <a:pt x="3072511" y="744220"/>
                    <a:pt x="3072511" y="744220"/>
                    <a:pt x="3072511" y="744220"/>
                  </a:cubicBezTo>
                  <a:cubicBezTo>
                    <a:pt x="3072511" y="869442"/>
                    <a:pt x="3072511" y="994664"/>
                    <a:pt x="3072511" y="1123442"/>
                  </a:cubicBezTo>
                  <a:cubicBezTo>
                    <a:pt x="3086862" y="1123442"/>
                    <a:pt x="3086862" y="1123442"/>
                    <a:pt x="3086862" y="1123442"/>
                  </a:cubicBezTo>
                  <a:cubicBezTo>
                    <a:pt x="3086862" y="1109091"/>
                    <a:pt x="3086862" y="1109091"/>
                    <a:pt x="3086862" y="1109091"/>
                  </a:cubicBezTo>
                  <a:cubicBezTo>
                    <a:pt x="3065399" y="1109091"/>
                    <a:pt x="3043936" y="1109091"/>
                    <a:pt x="3022473" y="1109091"/>
                  </a:cubicBezTo>
                  <a:cubicBezTo>
                    <a:pt x="3008122" y="1109091"/>
                    <a:pt x="3008122" y="1109091"/>
                    <a:pt x="3008122" y="1109091"/>
                  </a:cubicBezTo>
                  <a:cubicBezTo>
                    <a:pt x="3008122" y="1123442"/>
                    <a:pt x="3008122" y="1123442"/>
                    <a:pt x="3008122" y="1123442"/>
                  </a:cubicBezTo>
                  <a:cubicBezTo>
                    <a:pt x="3008122" y="1295146"/>
                    <a:pt x="3008122" y="1466977"/>
                    <a:pt x="3008122" y="1638681"/>
                  </a:cubicBezTo>
                  <a:cubicBezTo>
                    <a:pt x="3022473" y="1638681"/>
                    <a:pt x="3022473" y="1638681"/>
                    <a:pt x="3022473" y="1638681"/>
                  </a:cubicBezTo>
                  <a:cubicBezTo>
                    <a:pt x="3022473" y="1624330"/>
                    <a:pt x="3022473" y="1624330"/>
                    <a:pt x="3022473" y="1624330"/>
                  </a:cubicBezTo>
                  <a:cubicBezTo>
                    <a:pt x="3001010" y="1624330"/>
                    <a:pt x="2975991" y="1624330"/>
                    <a:pt x="2950972" y="1624330"/>
                  </a:cubicBezTo>
                  <a:cubicBezTo>
                    <a:pt x="2936621" y="1624330"/>
                    <a:pt x="2936621" y="1624330"/>
                    <a:pt x="2936621" y="1624330"/>
                  </a:cubicBezTo>
                  <a:cubicBezTo>
                    <a:pt x="2936621" y="1638681"/>
                    <a:pt x="2936621" y="1638681"/>
                    <a:pt x="2936621" y="1638681"/>
                  </a:cubicBezTo>
                  <a:cubicBezTo>
                    <a:pt x="2936621" y="1842643"/>
                    <a:pt x="2936621" y="2046605"/>
                    <a:pt x="2936621" y="2250567"/>
                  </a:cubicBezTo>
                  <a:cubicBezTo>
                    <a:pt x="2950972" y="2250567"/>
                    <a:pt x="2950972" y="2250567"/>
                    <a:pt x="2950972" y="2250567"/>
                  </a:cubicBezTo>
                  <a:cubicBezTo>
                    <a:pt x="2950972" y="2236216"/>
                    <a:pt x="2950972" y="2236216"/>
                    <a:pt x="2950972" y="2236216"/>
                  </a:cubicBezTo>
                  <a:cubicBezTo>
                    <a:pt x="2897378" y="2236216"/>
                    <a:pt x="2843657" y="2236216"/>
                    <a:pt x="2790063" y="2236216"/>
                  </a:cubicBezTo>
                  <a:cubicBezTo>
                    <a:pt x="2775712" y="2236216"/>
                    <a:pt x="2775712" y="2236216"/>
                    <a:pt x="2775712" y="2236216"/>
                  </a:cubicBezTo>
                  <a:cubicBezTo>
                    <a:pt x="2775712" y="2250567"/>
                    <a:pt x="2775712" y="2250567"/>
                    <a:pt x="2775712" y="2250567"/>
                  </a:cubicBezTo>
                  <a:cubicBezTo>
                    <a:pt x="2775712" y="2272030"/>
                    <a:pt x="2775712" y="2297049"/>
                    <a:pt x="2775712" y="2318512"/>
                  </a:cubicBezTo>
                  <a:cubicBezTo>
                    <a:pt x="2790063" y="2318512"/>
                    <a:pt x="2790063" y="2318512"/>
                    <a:pt x="2790063" y="2318512"/>
                  </a:cubicBezTo>
                  <a:cubicBezTo>
                    <a:pt x="2790063" y="2304161"/>
                    <a:pt x="2790063" y="2304161"/>
                    <a:pt x="2790063" y="2304161"/>
                  </a:cubicBezTo>
                  <a:cubicBezTo>
                    <a:pt x="2768600" y="2304161"/>
                    <a:pt x="2750693" y="2304161"/>
                    <a:pt x="2732786" y="2304161"/>
                  </a:cubicBezTo>
                  <a:cubicBezTo>
                    <a:pt x="2732786" y="2318512"/>
                    <a:pt x="2732786" y="2318512"/>
                    <a:pt x="2732786" y="2318512"/>
                  </a:cubicBezTo>
                  <a:cubicBezTo>
                    <a:pt x="2747137" y="2318512"/>
                    <a:pt x="2747137" y="2318512"/>
                    <a:pt x="2747137" y="2318512"/>
                  </a:cubicBezTo>
                  <a:cubicBezTo>
                    <a:pt x="2747137" y="2282698"/>
                    <a:pt x="2747137" y="2243328"/>
                    <a:pt x="2747137" y="2207641"/>
                  </a:cubicBezTo>
                  <a:cubicBezTo>
                    <a:pt x="2747137" y="2204085"/>
                    <a:pt x="2747137" y="2204085"/>
                    <a:pt x="2747137" y="2204085"/>
                  </a:cubicBezTo>
                  <a:cubicBezTo>
                    <a:pt x="2743581" y="2200529"/>
                    <a:pt x="2743581" y="2200529"/>
                    <a:pt x="2743581" y="2200529"/>
                  </a:cubicBezTo>
                  <a:cubicBezTo>
                    <a:pt x="2722118" y="2179066"/>
                    <a:pt x="2700655" y="2157603"/>
                    <a:pt x="2679192" y="2136140"/>
                  </a:cubicBezTo>
                  <a:cubicBezTo>
                    <a:pt x="2675636" y="2132584"/>
                    <a:pt x="2675636" y="2132584"/>
                    <a:pt x="2675636" y="2132584"/>
                  </a:cubicBezTo>
                  <a:cubicBezTo>
                    <a:pt x="2668524" y="2132584"/>
                    <a:pt x="2668524" y="2132584"/>
                    <a:pt x="2668524" y="2132584"/>
                  </a:cubicBezTo>
                  <a:cubicBezTo>
                    <a:pt x="2604135" y="2132584"/>
                    <a:pt x="2539746" y="2132584"/>
                    <a:pt x="2471801" y="2132584"/>
                  </a:cubicBezTo>
                  <a:cubicBezTo>
                    <a:pt x="2468245" y="2132584"/>
                    <a:pt x="2468245" y="2132584"/>
                    <a:pt x="2468245" y="2132584"/>
                  </a:cubicBezTo>
                  <a:cubicBezTo>
                    <a:pt x="2464689" y="2136140"/>
                    <a:pt x="2464689" y="2136140"/>
                    <a:pt x="2464689" y="2136140"/>
                  </a:cubicBezTo>
                  <a:cubicBezTo>
                    <a:pt x="2443226" y="2157603"/>
                    <a:pt x="2421763" y="2179066"/>
                    <a:pt x="2400300" y="2200529"/>
                  </a:cubicBezTo>
                  <a:cubicBezTo>
                    <a:pt x="2410968" y="2211324"/>
                    <a:pt x="2410968" y="2211324"/>
                    <a:pt x="2410968" y="2211324"/>
                  </a:cubicBezTo>
                  <a:cubicBezTo>
                    <a:pt x="2425319" y="2211324"/>
                    <a:pt x="2425319" y="2211324"/>
                    <a:pt x="2425319" y="2211324"/>
                  </a:cubicBezTo>
                  <a:cubicBezTo>
                    <a:pt x="2425319" y="1832102"/>
                    <a:pt x="2425319" y="1452753"/>
                    <a:pt x="2425319" y="1073531"/>
                  </a:cubicBezTo>
                  <a:cubicBezTo>
                    <a:pt x="2425319" y="1069975"/>
                    <a:pt x="2425319" y="1069975"/>
                    <a:pt x="2425319" y="1069975"/>
                  </a:cubicBezTo>
                  <a:cubicBezTo>
                    <a:pt x="2418207" y="1062863"/>
                    <a:pt x="2418207" y="1062863"/>
                    <a:pt x="2418207" y="1062863"/>
                  </a:cubicBezTo>
                  <a:cubicBezTo>
                    <a:pt x="2382393" y="1034288"/>
                    <a:pt x="2346706" y="1005586"/>
                    <a:pt x="2310892" y="973455"/>
                  </a:cubicBezTo>
                  <a:cubicBezTo>
                    <a:pt x="2289429" y="955548"/>
                    <a:pt x="2289429" y="955548"/>
                    <a:pt x="2289429" y="955548"/>
                  </a:cubicBezTo>
                  <a:cubicBezTo>
                    <a:pt x="2289429" y="984123"/>
                    <a:pt x="2289429" y="984123"/>
                    <a:pt x="2289429" y="984123"/>
                  </a:cubicBezTo>
                  <a:cubicBezTo>
                    <a:pt x="2289429" y="1188085"/>
                    <a:pt x="2289429" y="1392047"/>
                    <a:pt x="2289429" y="1592453"/>
                  </a:cubicBezTo>
                  <a:cubicBezTo>
                    <a:pt x="2303780" y="1592453"/>
                    <a:pt x="2303780" y="1592453"/>
                    <a:pt x="2303780" y="1592453"/>
                  </a:cubicBezTo>
                  <a:cubicBezTo>
                    <a:pt x="2303780" y="1578102"/>
                    <a:pt x="2303780" y="1578102"/>
                    <a:pt x="2303780" y="1578102"/>
                  </a:cubicBezTo>
                  <a:cubicBezTo>
                    <a:pt x="2267966" y="1578102"/>
                    <a:pt x="2235835" y="1578102"/>
                    <a:pt x="2200021" y="1578102"/>
                  </a:cubicBezTo>
                  <a:cubicBezTo>
                    <a:pt x="2200021" y="1592453"/>
                    <a:pt x="2200021" y="1592453"/>
                    <a:pt x="2200021" y="1592453"/>
                  </a:cubicBezTo>
                  <a:cubicBezTo>
                    <a:pt x="2214372" y="1592453"/>
                    <a:pt x="2214372" y="1592453"/>
                    <a:pt x="2214372" y="1592453"/>
                  </a:cubicBezTo>
                  <a:cubicBezTo>
                    <a:pt x="2214372" y="1474343"/>
                    <a:pt x="2214372" y="1352677"/>
                    <a:pt x="2214372" y="1234694"/>
                  </a:cubicBezTo>
                  <a:cubicBezTo>
                    <a:pt x="2214372" y="1231138"/>
                    <a:pt x="2214372" y="1231138"/>
                    <a:pt x="2214372" y="1231138"/>
                  </a:cubicBezTo>
                  <a:cubicBezTo>
                    <a:pt x="2214372" y="1227582"/>
                    <a:pt x="2214372" y="1227582"/>
                    <a:pt x="2214372" y="1227582"/>
                  </a:cubicBezTo>
                  <a:cubicBezTo>
                    <a:pt x="2192909" y="1195324"/>
                    <a:pt x="2167890" y="1163193"/>
                    <a:pt x="2146427" y="1134491"/>
                  </a:cubicBezTo>
                  <a:cubicBezTo>
                    <a:pt x="2121408" y="1095121"/>
                    <a:pt x="2121408" y="1095121"/>
                    <a:pt x="2121408" y="1095121"/>
                  </a:cubicBezTo>
                  <a:cubicBezTo>
                    <a:pt x="2121408" y="1141603"/>
                    <a:pt x="2121408" y="1141603"/>
                    <a:pt x="2121408" y="1141603"/>
                  </a:cubicBezTo>
                  <a:cubicBezTo>
                    <a:pt x="2121408" y="1281176"/>
                    <a:pt x="2121408" y="1417066"/>
                    <a:pt x="2121408" y="1556639"/>
                  </a:cubicBezTo>
                  <a:cubicBezTo>
                    <a:pt x="2135759" y="1556639"/>
                    <a:pt x="2135759" y="1556639"/>
                    <a:pt x="2135759" y="1556639"/>
                  </a:cubicBezTo>
                  <a:cubicBezTo>
                    <a:pt x="2135759" y="1542288"/>
                    <a:pt x="2135759" y="1542288"/>
                    <a:pt x="2135759" y="1542288"/>
                  </a:cubicBezTo>
                  <a:cubicBezTo>
                    <a:pt x="2114296" y="1542288"/>
                    <a:pt x="2089277" y="1542288"/>
                    <a:pt x="2067814" y="1542288"/>
                  </a:cubicBezTo>
                  <a:cubicBezTo>
                    <a:pt x="2053463" y="1542288"/>
                    <a:pt x="2053463" y="1542288"/>
                    <a:pt x="2053463" y="1542288"/>
                  </a:cubicBezTo>
                  <a:cubicBezTo>
                    <a:pt x="2053463" y="1556639"/>
                    <a:pt x="2053463" y="1556639"/>
                    <a:pt x="2053463" y="1556639"/>
                  </a:cubicBezTo>
                  <a:cubicBezTo>
                    <a:pt x="2053463" y="1596009"/>
                    <a:pt x="2053463" y="1635379"/>
                    <a:pt x="2053463" y="1674749"/>
                  </a:cubicBezTo>
                  <a:cubicBezTo>
                    <a:pt x="2067814" y="1674749"/>
                    <a:pt x="2067814" y="1674749"/>
                    <a:pt x="2067814" y="1674749"/>
                  </a:cubicBezTo>
                  <a:cubicBezTo>
                    <a:pt x="2067814" y="1660398"/>
                    <a:pt x="2067814" y="1660398"/>
                    <a:pt x="2067814" y="1660398"/>
                  </a:cubicBezTo>
                  <a:cubicBezTo>
                    <a:pt x="2057146" y="1660398"/>
                    <a:pt x="2049907" y="1660398"/>
                    <a:pt x="2039239" y="1660398"/>
                  </a:cubicBezTo>
                  <a:cubicBezTo>
                    <a:pt x="2024888" y="1660398"/>
                    <a:pt x="2024888" y="1660398"/>
                    <a:pt x="2024888" y="1660398"/>
                  </a:cubicBezTo>
                  <a:cubicBezTo>
                    <a:pt x="2024888" y="1674749"/>
                    <a:pt x="2024888" y="1674749"/>
                    <a:pt x="2024888" y="1674749"/>
                  </a:cubicBezTo>
                  <a:cubicBezTo>
                    <a:pt x="2024888" y="1774952"/>
                    <a:pt x="2024888" y="1871599"/>
                    <a:pt x="2024888" y="1971675"/>
                  </a:cubicBezTo>
                  <a:cubicBezTo>
                    <a:pt x="2039239" y="1971675"/>
                    <a:pt x="2039239" y="1971675"/>
                    <a:pt x="2039239" y="1971675"/>
                  </a:cubicBezTo>
                  <a:cubicBezTo>
                    <a:pt x="2039239" y="1957324"/>
                    <a:pt x="2039239" y="1957324"/>
                    <a:pt x="2039239" y="1957324"/>
                  </a:cubicBezTo>
                  <a:cubicBezTo>
                    <a:pt x="2010664" y="1957324"/>
                    <a:pt x="1981962" y="1957324"/>
                    <a:pt x="1949831" y="1957324"/>
                  </a:cubicBezTo>
                  <a:cubicBezTo>
                    <a:pt x="1949831" y="1971675"/>
                    <a:pt x="1949831" y="1971675"/>
                    <a:pt x="1949831" y="1971675"/>
                  </a:cubicBezTo>
                  <a:cubicBezTo>
                    <a:pt x="1964182" y="1971675"/>
                    <a:pt x="1964182" y="1971675"/>
                    <a:pt x="1964182" y="1971675"/>
                  </a:cubicBezTo>
                  <a:cubicBezTo>
                    <a:pt x="1964182" y="1953768"/>
                    <a:pt x="1964182" y="1932305"/>
                    <a:pt x="1964182" y="1910842"/>
                  </a:cubicBezTo>
                  <a:cubicBezTo>
                    <a:pt x="1964182" y="1896491"/>
                    <a:pt x="1964182" y="1896491"/>
                    <a:pt x="1964182" y="1896491"/>
                  </a:cubicBezTo>
                  <a:cubicBezTo>
                    <a:pt x="1949831" y="1896491"/>
                    <a:pt x="1949831" y="1896491"/>
                    <a:pt x="1949831" y="1896491"/>
                  </a:cubicBezTo>
                  <a:cubicBezTo>
                    <a:pt x="1906905" y="1896491"/>
                    <a:pt x="1863979" y="1896491"/>
                    <a:pt x="1821053" y="1896491"/>
                  </a:cubicBezTo>
                  <a:cubicBezTo>
                    <a:pt x="1806702" y="1896491"/>
                    <a:pt x="1806702" y="1896491"/>
                    <a:pt x="1806702" y="1896491"/>
                  </a:cubicBezTo>
                  <a:cubicBezTo>
                    <a:pt x="1806702" y="1910842"/>
                    <a:pt x="1806702" y="1910842"/>
                    <a:pt x="1806702" y="1910842"/>
                  </a:cubicBezTo>
                  <a:cubicBezTo>
                    <a:pt x="1806702" y="1960880"/>
                    <a:pt x="1806702" y="2007489"/>
                    <a:pt x="1806702" y="2053971"/>
                  </a:cubicBezTo>
                  <a:cubicBezTo>
                    <a:pt x="1821053" y="2053971"/>
                    <a:pt x="1821053" y="2053971"/>
                    <a:pt x="1821053" y="2053971"/>
                  </a:cubicBezTo>
                  <a:cubicBezTo>
                    <a:pt x="1821053" y="2039620"/>
                    <a:pt x="1821053" y="2039620"/>
                    <a:pt x="1821053" y="2039620"/>
                  </a:cubicBezTo>
                  <a:cubicBezTo>
                    <a:pt x="1767459" y="2039620"/>
                    <a:pt x="1713738" y="2039620"/>
                    <a:pt x="1663700" y="2039620"/>
                  </a:cubicBezTo>
                  <a:cubicBezTo>
                    <a:pt x="1663700" y="2053971"/>
                    <a:pt x="1663700" y="2053971"/>
                    <a:pt x="1663700" y="2053971"/>
                  </a:cubicBezTo>
                  <a:cubicBezTo>
                    <a:pt x="1678051" y="2053971"/>
                    <a:pt x="1678051" y="2053971"/>
                    <a:pt x="1678051" y="2053971"/>
                  </a:cubicBezTo>
                  <a:cubicBezTo>
                    <a:pt x="1678051" y="1921637"/>
                    <a:pt x="1678051" y="1792732"/>
                    <a:pt x="1678051" y="1660398"/>
                  </a:cubicBezTo>
                  <a:cubicBezTo>
                    <a:pt x="1678051" y="1649603"/>
                    <a:pt x="1678051" y="1649603"/>
                    <a:pt x="1678051" y="1649603"/>
                  </a:cubicBezTo>
                  <a:cubicBezTo>
                    <a:pt x="1667383" y="1646047"/>
                    <a:pt x="1667383" y="1646047"/>
                    <a:pt x="1667383" y="1646047"/>
                  </a:cubicBezTo>
                  <a:cubicBezTo>
                    <a:pt x="1610106" y="1631696"/>
                    <a:pt x="1552956" y="1613789"/>
                    <a:pt x="1495679" y="1599565"/>
                  </a:cubicBezTo>
                  <a:cubicBezTo>
                    <a:pt x="1492123" y="1599565"/>
                    <a:pt x="1492123" y="1599565"/>
                    <a:pt x="1492123" y="1599565"/>
                  </a:cubicBezTo>
                  <a:cubicBezTo>
                    <a:pt x="1348994" y="1599565"/>
                    <a:pt x="1205992" y="1599565"/>
                    <a:pt x="1062863" y="1599565"/>
                  </a:cubicBezTo>
                  <a:cubicBezTo>
                    <a:pt x="1048512" y="1599565"/>
                    <a:pt x="1048512" y="1599565"/>
                    <a:pt x="1048512" y="1599565"/>
                  </a:cubicBezTo>
                  <a:cubicBezTo>
                    <a:pt x="1048512" y="1613916"/>
                    <a:pt x="1048512" y="1613916"/>
                    <a:pt x="1048512" y="1613916"/>
                  </a:cubicBezTo>
                  <a:cubicBezTo>
                    <a:pt x="1048512" y="1724787"/>
                    <a:pt x="1048512" y="1839341"/>
                    <a:pt x="1048512" y="1950212"/>
                  </a:cubicBezTo>
                  <a:cubicBezTo>
                    <a:pt x="1062863" y="1950212"/>
                    <a:pt x="1062863" y="1950212"/>
                    <a:pt x="1062863" y="1950212"/>
                  </a:cubicBezTo>
                  <a:cubicBezTo>
                    <a:pt x="1062863" y="1935861"/>
                    <a:pt x="1062863" y="1935861"/>
                    <a:pt x="1062863" y="1935861"/>
                  </a:cubicBezTo>
                  <a:cubicBezTo>
                    <a:pt x="1044956" y="1935861"/>
                    <a:pt x="1030732" y="1935861"/>
                    <a:pt x="1016381" y="1935861"/>
                  </a:cubicBezTo>
                  <a:cubicBezTo>
                    <a:pt x="1016381" y="1950212"/>
                    <a:pt x="1016381" y="1950212"/>
                    <a:pt x="1016381" y="1950212"/>
                  </a:cubicBezTo>
                  <a:cubicBezTo>
                    <a:pt x="1030732" y="1950212"/>
                    <a:pt x="1030732" y="1950212"/>
                    <a:pt x="1030732" y="1950212"/>
                  </a:cubicBezTo>
                  <a:cubicBezTo>
                    <a:pt x="1030732" y="1935861"/>
                    <a:pt x="1030732" y="1917954"/>
                    <a:pt x="1030732" y="1903730"/>
                  </a:cubicBezTo>
                  <a:cubicBezTo>
                    <a:pt x="1030732" y="1889506"/>
                    <a:pt x="1030732" y="1889379"/>
                    <a:pt x="1030732" y="1889379"/>
                  </a:cubicBezTo>
                  <a:cubicBezTo>
                    <a:pt x="1016381" y="1889379"/>
                    <a:pt x="1016381" y="1889379"/>
                    <a:pt x="1016381" y="1889379"/>
                  </a:cubicBezTo>
                  <a:cubicBezTo>
                    <a:pt x="955548" y="1889379"/>
                    <a:pt x="894715" y="1889379"/>
                    <a:pt x="834009" y="1889379"/>
                  </a:cubicBezTo>
                  <a:cubicBezTo>
                    <a:pt x="819658" y="1889379"/>
                    <a:pt x="819658" y="1889379"/>
                    <a:pt x="819658" y="1889379"/>
                  </a:cubicBezTo>
                  <a:cubicBezTo>
                    <a:pt x="819658" y="1903730"/>
                    <a:pt x="819658" y="1903730"/>
                    <a:pt x="819658" y="1903730"/>
                  </a:cubicBezTo>
                  <a:cubicBezTo>
                    <a:pt x="819658" y="1914525"/>
                    <a:pt x="819658" y="1925193"/>
                    <a:pt x="819658" y="1935988"/>
                  </a:cubicBezTo>
                  <a:cubicBezTo>
                    <a:pt x="834009" y="1935988"/>
                    <a:pt x="834009" y="1935988"/>
                    <a:pt x="834009" y="1935988"/>
                  </a:cubicBezTo>
                  <a:cubicBezTo>
                    <a:pt x="834009" y="1921637"/>
                    <a:pt x="834009" y="1921637"/>
                    <a:pt x="834009" y="1921637"/>
                  </a:cubicBezTo>
                  <a:cubicBezTo>
                    <a:pt x="816102" y="1921637"/>
                    <a:pt x="794639" y="1921637"/>
                    <a:pt x="773176" y="1921637"/>
                  </a:cubicBezTo>
                  <a:cubicBezTo>
                    <a:pt x="758825" y="1921637"/>
                    <a:pt x="758825" y="1921637"/>
                    <a:pt x="758825" y="1921637"/>
                  </a:cubicBezTo>
                  <a:cubicBezTo>
                    <a:pt x="758825" y="1935988"/>
                    <a:pt x="758825" y="1935988"/>
                    <a:pt x="758825" y="1935988"/>
                  </a:cubicBezTo>
                  <a:cubicBezTo>
                    <a:pt x="758825" y="1993265"/>
                    <a:pt x="758825" y="2050542"/>
                    <a:pt x="758825" y="2107692"/>
                  </a:cubicBezTo>
                  <a:cubicBezTo>
                    <a:pt x="773176" y="2107692"/>
                    <a:pt x="773176" y="2107692"/>
                    <a:pt x="773176" y="2107692"/>
                  </a:cubicBezTo>
                  <a:cubicBezTo>
                    <a:pt x="773176" y="2093341"/>
                    <a:pt x="773176" y="2093341"/>
                    <a:pt x="773176" y="2093341"/>
                  </a:cubicBezTo>
                  <a:cubicBezTo>
                    <a:pt x="744601" y="2093341"/>
                    <a:pt x="712343" y="2093341"/>
                    <a:pt x="683768" y="2093341"/>
                  </a:cubicBezTo>
                  <a:cubicBezTo>
                    <a:pt x="683768" y="2107692"/>
                    <a:pt x="683768" y="2107692"/>
                    <a:pt x="683768" y="2107692"/>
                  </a:cubicBezTo>
                  <a:cubicBezTo>
                    <a:pt x="698119" y="2107692"/>
                    <a:pt x="698119" y="2107692"/>
                    <a:pt x="698119" y="2107692"/>
                  </a:cubicBezTo>
                  <a:cubicBezTo>
                    <a:pt x="698119" y="1817878"/>
                    <a:pt x="698119" y="1528064"/>
                    <a:pt x="698119" y="1234694"/>
                  </a:cubicBezTo>
                  <a:cubicBezTo>
                    <a:pt x="698119" y="1209675"/>
                    <a:pt x="698119" y="1209675"/>
                    <a:pt x="698119" y="1209675"/>
                  </a:cubicBezTo>
                  <a:cubicBezTo>
                    <a:pt x="673100" y="1224026"/>
                    <a:pt x="673100" y="1224026"/>
                    <a:pt x="673100" y="1224026"/>
                  </a:cubicBezTo>
                  <a:cubicBezTo>
                    <a:pt x="533654" y="1309878"/>
                    <a:pt x="394081" y="1395730"/>
                    <a:pt x="254635" y="1481709"/>
                  </a:cubicBezTo>
                  <a:cubicBezTo>
                    <a:pt x="247523" y="1485265"/>
                    <a:pt x="247523" y="1485265"/>
                    <a:pt x="247523" y="1485265"/>
                  </a:cubicBezTo>
                  <a:cubicBezTo>
                    <a:pt x="247523" y="1492377"/>
                    <a:pt x="247523" y="1492377"/>
                    <a:pt x="247523" y="1492377"/>
                  </a:cubicBezTo>
                  <a:cubicBezTo>
                    <a:pt x="247523" y="1792986"/>
                    <a:pt x="247523" y="2093468"/>
                    <a:pt x="247523" y="2394077"/>
                  </a:cubicBezTo>
                  <a:cubicBezTo>
                    <a:pt x="261874" y="2394077"/>
                    <a:pt x="261874" y="2394077"/>
                    <a:pt x="261874" y="2394077"/>
                  </a:cubicBezTo>
                  <a:cubicBezTo>
                    <a:pt x="261874" y="2379726"/>
                    <a:pt x="261874" y="2379726"/>
                    <a:pt x="261874" y="2379726"/>
                  </a:cubicBezTo>
                  <a:cubicBezTo>
                    <a:pt x="172466" y="2379726"/>
                    <a:pt x="86614" y="2379726"/>
                    <a:pt x="762" y="2379726"/>
                  </a:cubicBezTo>
                  <a:cubicBezTo>
                    <a:pt x="762" y="2408301"/>
                    <a:pt x="762" y="2408301"/>
                    <a:pt x="762" y="2408301"/>
                  </a:cubicBezTo>
                  <a:close/>
                </a:path>
              </a:pathLst>
            </a:custGeom>
            <a:solidFill>
              <a:srgbClr val="010202"/>
            </a:solidFill>
          </p:spPr>
        </p:sp>
      </p:grpSp>
      <p:grpSp>
        <p:nvGrpSpPr>
          <p:cNvPr id="530" name="Group 530"/>
          <p:cNvGrpSpPr/>
          <p:nvPr/>
        </p:nvGrpSpPr>
        <p:grpSpPr>
          <a:xfrm>
            <a:off x="4814640" y="2404080"/>
            <a:ext cx="5612760" cy="1857600"/>
            <a:chOff x="0" y="0"/>
            <a:chExt cx="7483680" cy="2476800"/>
          </a:xfrm>
        </p:grpSpPr>
        <p:sp>
          <p:nvSpPr>
            <p:cNvPr id="531" name="Freeform 531"/>
            <p:cNvSpPr/>
            <p:nvPr/>
          </p:nvSpPr>
          <p:spPr>
            <a:xfrm>
              <a:off x="-254" y="-635"/>
              <a:ext cx="7484237" cy="2477516"/>
            </a:xfrm>
            <a:custGeom>
              <a:avLst/>
              <a:gdLst/>
              <a:ahLst/>
              <a:cxnLst/>
              <a:rect l="l" t="t" r="r" b="b"/>
              <a:pathLst>
                <a:path w="7484237" h="2477516">
                  <a:moveTo>
                    <a:pt x="254" y="2210689"/>
                  </a:moveTo>
                  <a:cubicBezTo>
                    <a:pt x="295656" y="2210689"/>
                    <a:pt x="591058" y="2210689"/>
                    <a:pt x="886460" y="2210689"/>
                  </a:cubicBezTo>
                  <a:cubicBezTo>
                    <a:pt x="886460" y="2184400"/>
                    <a:pt x="886460" y="2184400"/>
                    <a:pt x="886460" y="2184400"/>
                  </a:cubicBezTo>
                  <a:cubicBezTo>
                    <a:pt x="860171" y="2184400"/>
                    <a:pt x="860171" y="2184400"/>
                    <a:pt x="860171" y="2184400"/>
                  </a:cubicBezTo>
                  <a:cubicBezTo>
                    <a:pt x="860171" y="2273300"/>
                    <a:pt x="860171" y="2359025"/>
                    <a:pt x="860171" y="2447925"/>
                  </a:cubicBezTo>
                  <a:cubicBezTo>
                    <a:pt x="860171" y="2474214"/>
                    <a:pt x="860171" y="2474214"/>
                    <a:pt x="860171" y="2474214"/>
                  </a:cubicBezTo>
                  <a:cubicBezTo>
                    <a:pt x="886460" y="2474214"/>
                    <a:pt x="886460" y="2474214"/>
                    <a:pt x="886460" y="2474214"/>
                  </a:cubicBezTo>
                  <a:cubicBezTo>
                    <a:pt x="971804" y="2474214"/>
                    <a:pt x="1057148" y="2474214"/>
                    <a:pt x="1139190" y="2474214"/>
                  </a:cubicBezTo>
                  <a:cubicBezTo>
                    <a:pt x="1165479" y="2474214"/>
                    <a:pt x="1165479" y="2474214"/>
                    <a:pt x="1165479" y="2474214"/>
                  </a:cubicBezTo>
                  <a:cubicBezTo>
                    <a:pt x="1165479" y="2447925"/>
                    <a:pt x="1165479" y="2447925"/>
                    <a:pt x="1165479" y="2447925"/>
                  </a:cubicBezTo>
                  <a:cubicBezTo>
                    <a:pt x="1165479" y="2428113"/>
                    <a:pt x="1165479" y="2408428"/>
                    <a:pt x="1165479" y="2385314"/>
                  </a:cubicBezTo>
                  <a:cubicBezTo>
                    <a:pt x="1139190" y="2385314"/>
                    <a:pt x="1139190" y="2385314"/>
                    <a:pt x="1139190" y="2385314"/>
                  </a:cubicBezTo>
                  <a:cubicBezTo>
                    <a:pt x="1139190" y="2411603"/>
                    <a:pt x="1139190" y="2411603"/>
                    <a:pt x="1139190" y="2411603"/>
                  </a:cubicBezTo>
                  <a:cubicBezTo>
                    <a:pt x="1464183" y="2411603"/>
                    <a:pt x="1785747" y="2411603"/>
                    <a:pt x="2110740" y="2411603"/>
                  </a:cubicBezTo>
                  <a:cubicBezTo>
                    <a:pt x="2110740" y="2385314"/>
                    <a:pt x="2110740" y="2385314"/>
                    <a:pt x="2110740" y="2385314"/>
                  </a:cubicBezTo>
                  <a:cubicBezTo>
                    <a:pt x="2084451" y="2385314"/>
                    <a:pt x="2084451" y="2385314"/>
                    <a:pt x="2084451" y="2385314"/>
                  </a:cubicBezTo>
                  <a:cubicBezTo>
                    <a:pt x="2084451" y="2408428"/>
                    <a:pt x="2084451" y="2431415"/>
                    <a:pt x="2084451" y="2451227"/>
                  </a:cubicBezTo>
                  <a:cubicBezTo>
                    <a:pt x="2084451" y="2477516"/>
                    <a:pt x="2084451" y="2477516"/>
                    <a:pt x="2084451" y="2477516"/>
                  </a:cubicBezTo>
                  <a:cubicBezTo>
                    <a:pt x="2110740" y="2477516"/>
                    <a:pt x="2110740" y="2477516"/>
                    <a:pt x="2110740" y="2477516"/>
                  </a:cubicBezTo>
                  <a:cubicBezTo>
                    <a:pt x="2212467" y="2477516"/>
                    <a:pt x="2314194" y="2477516"/>
                    <a:pt x="2416048" y="2477516"/>
                  </a:cubicBezTo>
                  <a:cubicBezTo>
                    <a:pt x="2442337" y="2477516"/>
                    <a:pt x="2442337" y="2477516"/>
                    <a:pt x="2442337" y="2477516"/>
                  </a:cubicBezTo>
                  <a:cubicBezTo>
                    <a:pt x="2442337" y="2451227"/>
                    <a:pt x="2442337" y="2451227"/>
                    <a:pt x="2442337" y="2451227"/>
                  </a:cubicBezTo>
                  <a:cubicBezTo>
                    <a:pt x="2442337" y="2385314"/>
                    <a:pt x="2442337" y="2319528"/>
                    <a:pt x="2442337" y="2253615"/>
                  </a:cubicBezTo>
                  <a:cubicBezTo>
                    <a:pt x="2416048" y="2253615"/>
                    <a:pt x="2416048" y="2253615"/>
                    <a:pt x="2416048" y="2253615"/>
                  </a:cubicBezTo>
                  <a:cubicBezTo>
                    <a:pt x="2416048" y="2279904"/>
                    <a:pt x="2416048" y="2279904"/>
                    <a:pt x="2416048" y="2279904"/>
                  </a:cubicBezTo>
                  <a:cubicBezTo>
                    <a:pt x="2494788" y="2279904"/>
                    <a:pt x="2570353" y="2279904"/>
                    <a:pt x="2645791" y="2279904"/>
                  </a:cubicBezTo>
                  <a:cubicBezTo>
                    <a:pt x="2672080" y="2279904"/>
                    <a:pt x="2672080" y="2279904"/>
                    <a:pt x="2672080" y="2279904"/>
                  </a:cubicBezTo>
                  <a:cubicBezTo>
                    <a:pt x="2672080" y="2253615"/>
                    <a:pt x="2672080" y="2253615"/>
                    <a:pt x="2672080" y="2253615"/>
                  </a:cubicBezTo>
                  <a:cubicBezTo>
                    <a:pt x="2672080" y="2128520"/>
                    <a:pt x="2672080" y="2003298"/>
                    <a:pt x="2672080" y="1878203"/>
                  </a:cubicBezTo>
                  <a:cubicBezTo>
                    <a:pt x="2645791" y="1878203"/>
                    <a:pt x="2645791" y="1878203"/>
                    <a:pt x="2645791" y="1878203"/>
                  </a:cubicBezTo>
                  <a:cubicBezTo>
                    <a:pt x="2645791" y="1904492"/>
                    <a:pt x="2645791" y="1904492"/>
                    <a:pt x="2645791" y="1904492"/>
                  </a:cubicBezTo>
                  <a:cubicBezTo>
                    <a:pt x="2691765" y="1904492"/>
                    <a:pt x="2737739" y="1904492"/>
                    <a:pt x="2780411" y="1904492"/>
                  </a:cubicBezTo>
                  <a:cubicBezTo>
                    <a:pt x="2806700" y="1904492"/>
                    <a:pt x="2806700" y="1904492"/>
                    <a:pt x="2806700" y="1904492"/>
                  </a:cubicBezTo>
                  <a:cubicBezTo>
                    <a:pt x="2806700" y="1878203"/>
                    <a:pt x="2806700" y="1878203"/>
                    <a:pt x="2806700" y="1878203"/>
                  </a:cubicBezTo>
                  <a:cubicBezTo>
                    <a:pt x="2806700" y="1828800"/>
                    <a:pt x="2806700" y="1779397"/>
                    <a:pt x="2806700" y="1729994"/>
                  </a:cubicBezTo>
                  <a:cubicBezTo>
                    <a:pt x="2780411" y="1729994"/>
                    <a:pt x="2780411" y="1729994"/>
                    <a:pt x="2780411" y="1729994"/>
                  </a:cubicBezTo>
                  <a:cubicBezTo>
                    <a:pt x="2780411" y="1756283"/>
                    <a:pt x="2780411" y="1756283"/>
                    <a:pt x="2780411" y="1756283"/>
                  </a:cubicBezTo>
                  <a:cubicBezTo>
                    <a:pt x="2819781" y="1756283"/>
                    <a:pt x="2855849" y="1756283"/>
                    <a:pt x="2895346" y="1756283"/>
                  </a:cubicBezTo>
                  <a:cubicBezTo>
                    <a:pt x="2921635" y="1756283"/>
                    <a:pt x="2921635" y="1756283"/>
                    <a:pt x="2921635" y="1756283"/>
                  </a:cubicBezTo>
                  <a:cubicBezTo>
                    <a:pt x="2921635" y="1729994"/>
                    <a:pt x="2921635" y="1729994"/>
                    <a:pt x="2921635" y="1729994"/>
                  </a:cubicBezTo>
                  <a:cubicBezTo>
                    <a:pt x="2921635" y="1690497"/>
                    <a:pt x="2921635" y="1654302"/>
                    <a:pt x="2921635" y="1614678"/>
                  </a:cubicBezTo>
                  <a:cubicBezTo>
                    <a:pt x="2895346" y="1614678"/>
                    <a:pt x="2895346" y="1614678"/>
                    <a:pt x="2895346" y="1614678"/>
                  </a:cubicBezTo>
                  <a:cubicBezTo>
                    <a:pt x="2895346" y="1640967"/>
                    <a:pt x="2895346" y="1640967"/>
                    <a:pt x="2895346" y="1640967"/>
                  </a:cubicBezTo>
                  <a:cubicBezTo>
                    <a:pt x="2931414" y="1640967"/>
                    <a:pt x="2970784" y="1640967"/>
                    <a:pt x="3006979" y="1640967"/>
                  </a:cubicBezTo>
                  <a:cubicBezTo>
                    <a:pt x="3033268" y="1640967"/>
                    <a:pt x="3033268" y="1640967"/>
                    <a:pt x="3033268" y="1640967"/>
                  </a:cubicBezTo>
                  <a:cubicBezTo>
                    <a:pt x="3033268" y="1614678"/>
                    <a:pt x="3033268" y="1614678"/>
                    <a:pt x="3033268" y="1614678"/>
                  </a:cubicBezTo>
                  <a:cubicBezTo>
                    <a:pt x="3033268" y="1598168"/>
                    <a:pt x="3033268" y="1585087"/>
                    <a:pt x="3033268" y="1571879"/>
                  </a:cubicBezTo>
                  <a:cubicBezTo>
                    <a:pt x="3006979" y="1571879"/>
                    <a:pt x="3006979" y="1571879"/>
                    <a:pt x="3006979" y="1571879"/>
                  </a:cubicBezTo>
                  <a:cubicBezTo>
                    <a:pt x="3006979" y="1598168"/>
                    <a:pt x="3006979" y="1598168"/>
                    <a:pt x="3006979" y="1598168"/>
                  </a:cubicBezTo>
                  <a:cubicBezTo>
                    <a:pt x="3072638" y="1598168"/>
                    <a:pt x="3138297" y="1598168"/>
                    <a:pt x="3203956" y="1598168"/>
                  </a:cubicBezTo>
                  <a:cubicBezTo>
                    <a:pt x="3203956" y="1571879"/>
                    <a:pt x="3203956" y="1571879"/>
                    <a:pt x="3203956" y="1571879"/>
                  </a:cubicBezTo>
                  <a:cubicBezTo>
                    <a:pt x="3177667" y="1571879"/>
                    <a:pt x="3177667" y="1571879"/>
                    <a:pt x="3177667" y="1571879"/>
                  </a:cubicBezTo>
                  <a:cubicBezTo>
                    <a:pt x="3177667" y="1614678"/>
                    <a:pt x="3177667" y="1654175"/>
                    <a:pt x="3177667" y="1693799"/>
                  </a:cubicBezTo>
                  <a:cubicBezTo>
                    <a:pt x="3177667" y="1720088"/>
                    <a:pt x="3177667" y="1720088"/>
                    <a:pt x="3177667" y="1720088"/>
                  </a:cubicBezTo>
                  <a:cubicBezTo>
                    <a:pt x="3203956" y="1720088"/>
                    <a:pt x="3203956" y="1720088"/>
                    <a:pt x="3203956" y="1720088"/>
                  </a:cubicBezTo>
                  <a:cubicBezTo>
                    <a:pt x="3223641" y="1720088"/>
                    <a:pt x="3240024" y="1720088"/>
                    <a:pt x="3256534" y="1720088"/>
                  </a:cubicBezTo>
                  <a:cubicBezTo>
                    <a:pt x="3256534" y="1693799"/>
                    <a:pt x="3256534" y="1693799"/>
                    <a:pt x="3256534" y="1693799"/>
                  </a:cubicBezTo>
                  <a:cubicBezTo>
                    <a:pt x="3230245" y="1693799"/>
                    <a:pt x="3230245" y="1693799"/>
                    <a:pt x="3230245" y="1693799"/>
                  </a:cubicBezTo>
                  <a:cubicBezTo>
                    <a:pt x="3230245" y="1769491"/>
                    <a:pt x="3230245" y="1848612"/>
                    <a:pt x="3230245" y="1924304"/>
                  </a:cubicBezTo>
                  <a:cubicBezTo>
                    <a:pt x="3230245" y="1950593"/>
                    <a:pt x="3230245" y="1950593"/>
                    <a:pt x="3230245" y="1950593"/>
                  </a:cubicBezTo>
                  <a:cubicBezTo>
                    <a:pt x="3256534" y="1950593"/>
                    <a:pt x="3256534" y="1950593"/>
                    <a:pt x="3256534" y="1950593"/>
                  </a:cubicBezTo>
                  <a:cubicBezTo>
                    <a:pt x="3289300" y="1950593"/>
                    <a:pt x="3318891" y="1950593"/>
                    <a:pt x="3348482" y="1950593"/>
                  </a:cubicBezTo>
                  <a:cubicBezTo>
                    <a:pt x="3348482" y="1924304"/>
                    <a:pt x="3348482" y="1924304"/>
                    <a:pt x="3348482" y="1924304"/>
                  </a:cubicBezTo>
                  <a:cubicBezTo>
                    <a:pt x="3322193" y="1924304"/>
                    <a:pt x="3322193" y="1924304"/>
                    <a:pt x="3322193" y="1924304"/>
                  </a:cubicBezTo>
                  <a:cubicBezTo>
                    <a:pt x="3322193" y="2033016"/>
                    <a:pt x="3322193" y="2145030"/>
                    <a:pt x="3322193" y="2253615"/>
                  </a:cubicBezTo>
                  <a:cubicBezTo>
                    <a:pt x="3322193" y="2279904"/>
                    <a:pt x="3322193" y="2279904"/>
                    <a:pt x="3322193" y="2279904"/>
                  </a:cubicBezTo>
                  <a:cubicBezTo>
                    <a:pt x="3348482" y="2279904"/>
                    <a:pt x="3348482" y="2279904"/>
                    <a:pt x="3348482" y="2279904"/>
                  </a:cubicBezTo>
                  <a:cubicBezTo>
                    <a:pt x="3443732" y="2279904"/>
                    <a:pt x="3535553" y="2279904"/>
                    <a:pt x="3630803" y="2279904"/>
                  </a:cubicBezTo>
                  <a:cubicBezTo>
                    <a:pt x="3657092" y="2279904"/>
                    <a:pt x="3657092" y="2279904"/>
                    <a:pt x="3657092" y="2279904"/>
                  </a:cubicBezTo>
                  <a:cubicBezTo>
                    <a:pt x="3657092" y="2253615"/>
                    <a:pt x="3657092" y="2253615"/>
                    <a:pt x="3657092" y="2253615"/>
                  </a:cubicBezTo>
                  <a:cubicBezTo>
                    <a:pt x="3657092" y="1759585"/>
                    <a:pt x="3657092" y="1268857"/>
                    <a:pt x="3657092" y="774827"/>
                  </a:cubicBezTo>
                  <a:cubicBezTo>
                    <a:pt x="3630803" y="774827"/>
                    <a:pt x="3630803" y="774827"/>
                    <a:pt x="3630803" y="774827"/>
                  </a:cubicBezTo>
                  <a:cubicBezTo>
                    <a:pt x="3630803" y="801116"/>
                    <a:pt x="3630803" y="801116"/>
                    <a:pt x="3630803" y="801116"/>
                  </a:cubicBezTo>
                  <a:cubicBezTo>
                    <a:pt x="3663569" y="801116"/>
                    <a:pt x="3693160" y="801116"/>
                    <a:pt x="3726053" y="801116"/>
                  </a:cubicBezTo>
                  <a:cubicBezTo>
                    <a:pt x="3752342" y="801116"/>
                    <a:pt x="3752342" y="801116"/>
                    <a:pt x="3752342" y="801116"/>
                  </a:cubicBezTo>
                  <a:cubicBezTo>
                    <a:pt x="3752342" y="774827"/>
                    <a:pt x="3752342" y="774827"/>
                    <a:pt x="3752342" y="774827"/>
                  </a:cubicBezTo>
                  <a:cubicBezTo>
                    <a:pt x="3752342" y="751713"/>
                    <a:pt x="3752342" y="728726"/>
                    <a:pt x="3752342" y="705612"/>
                  </a:cubicBezTo>
                  <a:cubicBezTo>
                    <a:pt x="3726053" y="705612"/>
                    <a:pt x="3726053" y="705612"/>
                    <a:pt x="3726053" y="705612"/>
                  </a:cubicBezTo>
                  <a:cubicBezTo>
                    <a:pt x="3726053" y="731901"/>
                    <a:pt x="3726053" y="731901"/>
                    <a:pt x="3726053" y="731901"/>
                  </a:cubicBezTo>
                  <a:cubicBezTo>
                    <a:pt x="3752342" y="731901"/>
                    <a:pt x="3778631" y="731901"/>
                    <a:pt x="3804793" y="731901"/>
                  </a:cubicBezTo>
                  <a:cubicBezTo>
                    <a:pt x="3824478" y="731901"/>
                    <a:pt x="3824478" y="731901"/>
                    <a:pt x="3824478" y="731901"/>
                  </a:cubicBezTo>
                  <a:cubicBezTo>
                    <a:pt x="3827780" y="712089"/>
                    <a:pt x="3827780" y="712089"/>
                    <a:pt x="3827780" y="712089"/>
                  </a:cubicBezTo>
                  <a:cubicBezTo>
                    <a:pt x="3860546" y="593471"/>
                    <a:pt x="3890137" y="474980"/>
                    <a:pt x="3919728" y="353060"/>
                  </a:cubicBezTo>
                  <a:cubicBezTo>
                    <a:pt x="3923030" y="349758"/>
                    <a:pt x="3923030" y="349758"/>
                    <a:pt x="3923030" y="349758"/>
                  </a:cubicBezTo>
                  <a:cubicBezTo>
                    <a:pt x="3923030" y="346456"/>
                    <a:pt x="3923030" y="346456"/>
                    <a:pt x="3923030" y="346456"/>
                  </a:cubicBezTo>
                  <a:cubicBezTo>
                    <a:pt x="3923030" y="241046"/>
                    <a:pt x="3923030" y="132334"/>
                    <a:pt x="3923030" y="26924"/>
                  </a:cubicBezTo>
                  <a:cubicBezTo>
                    <a:pt x="3896741" y="26924"/>
                    <a:pt x="3896741" y="26924"/>
                    <a:pt x="3896741" y="26924"/>
                  </a:cubicBezTo>
                  <a:cubicBezTo>
                    <a:pt x="3896741" y="53213"/>
                    <a:pt x="3896741" y="53213"/>
                    <a:pt x="3896741" y="53213"/>
                  </a:cubicBezTo>
                  <a:cubicBezTo>
                    <a:pt x="3932809" y="53213"/>
                    <a:pt x="3969004" y="53213"/>
                    <a:pt x="4008374" y="53213"/>
                  </a:cubicBezTo>
                  <a:cubicBezTo>
                    <a:pt x="4008374" y="26924"/>
                    <a:pt x="4008374" y="26924"/>
                    <a:pt x="4008374" y="26924"/>
                  </a:cubicBezTo>
                  <a:cubicBezTo>
                    <a:pt x="3982085" y="26924"/>
                    <a:pt x="3982085" y="26924"/>
                    <a:pt x="3982085" y="26924"/>
                  </a:cubicBezTo>
                  <a:cubicBezTo>
                    <a:pt x="3982085" y="132334"/>
                    <a:pt x="3982085" y="237744"/>
                    <a:pt x="3982085" y="343154"/>
                  </a:cubicBezTo>
                  <a:cubicBezTo>
                    <a:pt x="3982085" y="346456"/>
                    <a:pt x="3982085" y="346456"/>
                    <a:pt x="3982085" y="346456"/>
                  </a:cubicBezTo>
                  <a:cubicBezTo>
                    <a:pt x="3982085" y="349758"/>
                    <a:pt x="3982085" y="349758"/>
                    <a:pt x="3982085" y="349758"/>
                  </a:cubicBezTo>
                  <a:cubicBezTo>
                    <a:pt x="4011676" y="468376"/>
                    <a:pt x="4041140" y="586867"/>
                    <a:pt x="4070731" y="705485"/>
                  </a:cubicBezTo>
                  <a:cubicBezTo>
                    <a:pt x="4074033" y="725297"/>
                    <a:pt x="4074033" y="725297"/>
                    <a:pt x="4074033" y="725297"/>
                  </a:cubicBezTo>
                  <a:cubicBezTo>
                    <a:pt x="4093718" y="725297"/>
                    <a:pt x="4093718" y="725297"/>
                    <a:pt x="4093718" y="725297"/>
                  </a:cubicBezTo>
                  <a:cubicBezTo>
                    <a:pt x="4120007" y="725297"/>
                    <a:pt x="4146296" y="725297"/>
                    <a:pt x="4172458" y="725297"/>
                  </a:cubicBezTo>
                  <a:cubicBezTo>
                    <a:pt x="4172458" y="702183"/>
                    <a:pt x="4172458" y="702183"/>
                    <a:pt x="4172458" y="702183"/>
                  </a:cubicBezTo>
                  <a:cubicBezTo>
                    <a:pt x="4146169" y="702183"/>
                    <a:pt x="4146169" y="702183"/>
                    <a:pt x="4146169" y="702183"/>
                  </a:cubicBezTo>
                  <a:cubicBezTo>
                    <a:pt x="4146169" y="725297"/>
                    <a:pt x="4146169" y="748284"/>
                    <a:pt x="4146169" y="771398"/>
                  </a:cubicBezTo>
                  <a:cubicBezTo>
                    <a:pt x="4146169" y="797687"/>
                    <a:pt x="4146169" y="797687"/>
                    <a:pt x="4146169" y="797687"/>
                  </a:cubicBezTo>
                  <a:cubicBezTo>
                    <a:pt x="4172458" y="797687"/>
                    <a:pt x="4172458" y="797687"/>
                    <a:pt x="4172458" y="797687"/>
                  </a:cubicBezTo>
                  <a:cubicBezTo>
                    <a:pt x="4205224" y="797687"/>
                    <a:pt x="4238117" y="797687"/>
                    <a:pt x="4270883" y="797687"/>
                  </a:cubicBezTo>
                  <a:cubicBezTo>
                    <a:pt x="4270883" y="771398"/>
                    <a:pt x="4270883" y="771398"/>
                    <a:pt x="4270883" y="771398"/>
                  </a:cubicBezTo>
                  <a:cubicBezTo>
                    <a:pt x="4244594" y="771398"/>
                    <a:pt x="4244594" y="771398"/>
                    <a:pt x="4244594" y="771398"/>
                  </a:cubicBezTo>
                  <a:cubicBezTo>
                    <a:pt x="4244594" y="1090930"/>
                    <a:pt x="4244594" y="1410335"/>
                    <a:pt x="4244594" y="1729867"/>
                  </a:cubicBezTo>
                  <a:cubicBezTo>
                    <a:pt x="4244594" y="1756156"/>
                    <a:pt x="4244594" y="1756156"/>
                    <a:pt x="4244594" y="1756156"/>
                  </a:cubicBezTo>
                  <a:cubicBezTo>
                    <a:pt x="4270883" y="1756156"/>
                    <a:pt x="4270883" y="1756156"/>
                    <a:pt x="4270883" y="1756156"/>
                  </a:cubicBezTo>
                  <a:cubicBezTo>
                    <a:pt x="4408678" y="1756156"/>
                    <a:pt x="4543298" y="1756156"/>
                    <a:pt x="4681220" y="1756156"/>
                  </a:cubicBezTo>
                  <a:cubicBezTo>
                    <a:pt x="4681220" y="1729867"/>
                    <a:pt x="4681220" y="1729867"/>
                    <a:pt x="4681220" y="1729867"/>
                  </a:cubicBezTo>
                  <a:cubicBezTo>
                    <a:pt x="4664837" y="1752981"/>
                    <a:pt x="4664837" y="1752981"/>
                    <a:pt x="4664837" y="1752981"/>
                  </a:cubicBezTo>
                  <a:cubicBezTo>
                    <a:pt x="4737100" y="1812290"/>
                    <a:pt x="4812538" y="1871599"/>
                    <a:pt x="4884801" y="1930781"/>
                  </a:cubicBezTo>
                  <a:cubicBezTo>
                    <a:pt x="4901184" y="1910969"/>
                    <a:pt x="4901184" y="1910969"/>
                    <a:pt x="4901184" y="1910969"/>
                  </a:cubicBezTo>
                  <a:cubicBezTo>
                    <a:pt x="4874895" y="1910969"/>
                    <a:pt x="4874895" y="1910969"/>
                    <a:pt x="4874895" y="1910969"/>
                  </a:cubicBezTo>
                  <a:cubicBezTo>
                    <a:pt x="4874895" y="1934083"/>
                    <a:pt x="4874895" y="1957070"/>
                    <a:pt x="4874895" y="1976882"/>
                  </a:cubicBezTo>
                  <a:cubicBezTo>
                    <a:pt x="4927473" y="1976882"/>
                    <a:pt x="4927473" y="1976882"/>
                    <a:pt x="4927473" y="1976882"/>
                  </a:cubicBezTo>
                  <a:cubicBezTo>
                    <a:pt x="4927473" y="1848485"/>
                    <a:pt x="4927473" y="1716659"/>
                    <a:pt x="4927473" y="1588262"/>
                  </a:cubicBezTo>
                  <a:cubicBezTo>
                    <a:pt x="4901184" y="1588262"/>
                    <a:pt x="4901184" y="1588262"/>
                    <a:pt x="4901184" y="1588262"/>
                  </a:cubicBezTo>
                  <a:cubicBezTo>
                    <a:pt x="4897882" y="1614551"/>
                    <a:pt x="4897882" y="1614551"/>
                    <a:pt x="4897882" y="1614551"/>
                  </a:cubicBezTo>
                  <a:cubicBezTo>
                    <a:pt x="5052187" y="1640840"/>
                    <a:pt x="5209667" y="1670558"/>
                    <a:pt x="5363972" y="1700149"/>
                  </a:cubicBezTo>
                  <a:cubicBezTo>
                    <a:pt x="5367274" y="1673860"/>
                    <a:pt x="5367274" y="1673860"/>
                    <a:pt x="5367274" y="1673860"/>
                  </a:cubicBezTo>
                  <a:cubicBezTo>
                    <a:pt x="5340985" y="1673860"/>
                    <a:pt x="5340985" y="1673860"/>
                    <a:pt x="5340985" y="1673860"/>
                  </a:cubicBezTo>
                  <a:cubicBezTo>
                    <a:pt x="5340985" y="1703451"/>
                    <a:pt x="5340985" y="1733169"/>
                    <a:pt x="5340985" y="1762760"/>
                  </a:cubicBezTo>
                  <a:cubicBezTo>
                    <a:pt x="5340985" y="1789049"/>
                    <a:pt x="5340985" y="1789049"/>
                    <a:pt x="5340985" y="1789049"/>
                  </a:cubicBezTo>
                  <a:cubicBezTo>
                    <a:pt x="5367274" y="1789049"/>
                    <a:pt x="5367274" y="1789049"/>
                    <a:pt x="5367274" y="1789049"/>
                  </a:cubicBezTo>
                  <a:cubicBezTo>
                    <a:pt x="5413248" y="1789049"/>
                    <a:pt x="5459222" y="1789049"/>
                    <a:pt x="5505069" y="1789049"/>
                  </a:cubicBezTo>
                  <a:cubicBezTo>
                    <a:pt x="5505069" y="1762760"/>
                    <a:pt x="5505069" y="1762760"/>
                    <a:pt x="5505069" y="1762760"/>
                  </a:cubicBezTo>
                  <a:cubicBezTo>
                    <a:pt x="5478780" y="1762760"/>
                    <a:pt x="5478780" y="1762760"/>
                    <a:pt x="5478780" y="1762760"/>
                  </a:cubicBezTo>
                  <a:cubicBezTo>
                    <a:pt x="5478780" y="1953768"/>
                    <a:pt x="5478780" y="2141474"/>
                    <a:pt x="5478780" y="2329307"/>
                  </a:cubicBezTo>
                  <a:cubicBezTo>
                    <a:pt x="5478780" y="2355596"/>
                    <a:pt x="5478780" y="2355596"/>
                    <a:pt x="5478780" y="2355596"/>
                  </a:cubicBezTo>
                  <a:cubicBezTo>
                    <a:pt x="5505069" y="2355596"/>
                    <a:pt x="5505069" y="2355596"/>
                    <a:pt x="5505069" y="2355596"/>
                  </a:cubicBezTo>
                  <a:cubicBezTo>
                    <a:pt x="5544439" y="2355596"/>
                    <a:pt x="5583809" y="2355596"/>
                    <a:pt x="5623179" y="2355596"/>
                  </a:cubicBezTo>
                  <a:cubicBezTo>
                    <a:pt x="5649468" y="2355596"/>
                    <a:pt x="5649468" y="2355596"/>
                    <a:pt x="5649468" y="2355596"/>
                  </a:cubicBezTo>
                  <a:cubicBezTo>
                    <a:pt x="5649468" y="2329307"/>
                    <a:pt x="5649468" y="2329307"/>
                    <a:pt x="5649468" y="2329307"/>
                  </a:cubicBezTo>
                  <a:cubicBezTo>
                    <a:pt x="5649468" y="1930781"/>
                    <a:pt x="5649468" y="1535557"/>
                    <a:pt x="5649468" y="1137031"/>
                  </a:cubicBezTo>
                  <a:cubicBezTo>
                    <a:pt x="5623179" y="1137031"/>
                    <a:pt x="5623179" y="1137031"/>
                    <a:pt x="5623179" y="1137031"/>
                  </a:cubicBezTo>
                  <a:cubicBezTo>
                    <a:pt x="5626481" y="1163320"/>
                    <a:pt x="5626481" y="1163320"/>
                    <a:pt x="5626481" y="1163320"/>
                  </a:cubicBezTo>
                  <a:cubicBezTo>
                    <a:pt x="5777484" y="1153414"/>
                    <a:pt x="5928487" y="1143508"/>
                    <a:pt x="6082665" y="1130427"/>
                  </a:cubicBezTo>
                  <a:cubicBezTo>
                    <a:pt x="6079363" y="1104138"/>
                    <a:pt x="6079363" y="1104138"/>
                    <a:pt x="6079363" y="1104138"/>
                  </a:cubicBezTo>
                  <a:cubicBezTo>
                    <a:pt x="6072759" y="1130427"/>
                    <a:pt x="6072759" y="1130427"/>
                    <a:pt x="6072759" y="1130427"/>
                  </a:cubicBezTo>
                  <a:cubicBezTo>
                    <a:pt x="6131814" y="1143635"/>
                    <a:pt x="6187694" y="1160018"/>
                    <a:pt x="6246749" y="1173226"/>
                  </a:cubicBezTo>
                  <a:cubicBezTo>
                    <a:pt x="6253353" y="1146937"/>
                    <a:pt x="6253353" y="1146937"/>
                    <a:pt x="6253353" y="1146937"/>
                  </a:cubicBezTo>
                  <a:cubicBezTo>
                    <a:pt x="6227064" y="1146937"/>
                    <a:pt x="6227064" y="1146937"/>
                    <a:pt x="6227064" y="1146937"/>
                  </a:cubicBezTo>
                  <a:cubicBezTo>
                    <a:pt x="6227064" y="1430147"/>
                    <a:pt x="6227064" y="1710182"/>
                    <a:pt x="6227064" y="1990090"/>
                  </a:cubicBezTo>
                  <a:cubicBezTo>
                    <a:pt x="6227064" y="2016379"/>
                    <a:pt x="6227064" y="2016379"/>
                    <a:pt x="6227064" y="2016379"/>
                  </a:cubicBezTo>
                  <a:cubicBezTo>
                    <a:pt x="6253353" y="2016379"/>
                    <a:pt x="6253353" y="2016379"/>
                    <a:pt x="6253353" y="2016379"/>
                  </a:cubicBezTo>
                  <a:cubicBezTo>
                    <a:pt x="6289421" y="2016379"/>
                    <a:pt x="6325616" y="2016379"/>
                    <a:pt x="6361684" y="2016379"/>
                  </a:cubicBezTo>
                  <a:cubicBezTo>
                    <a:pt x="6387973" y="2016379"/>
                    <a:pt x="6387973" y="2016379"/>
                    <a:pt x="6387973" y="2016379"/>
                  </a:cubicBezTo>
                  <a:cubicBezTo>
                    <a:pt x="6387973" y="1990090"/>
                    <a:pt x="6387973" y="1990090"/>
                    <a:pt x="6387973" y="1990090"/>
                  </a:cubicBezTo>
                  <a:cubicBezTo>
                    <a:pt x="6387973" y="1835277"/>
                    <a:pt x="6387973" y="1680464"/>
                    <a:pt x="6387973" y="1528953"/>
                  </a:cubicBezTo>
                  <a:cubicBezTo>
                    <a:pt x="6361684" y="1528953"/>
                    <a:pt x="6361684" y="1528953"/>
                    <a:pt x="6361684" y="1528953"/>
                  </a:cubicBezTo>
                  <a:cubicBezTo>
                    <a:pt x="6361684" y="1555242"/>
                    <a:pt x="6361684" y="1555242"/>
                    <a:pt x="6361684" y="1555242"/>
                  </a:cubicBezTo>
                  <a:cubicBezTo>
                    <a:pt x="6463411" y="1555242"/>
                    <a:pt x="6565138" y="1555242"/>
                    <a:pt x="6666992" y="1555242"/>
                  </a:cubicBezTo>
                  <a:cubicBezTo>
                    <a:pt x="6666992" y="1528953"/>
                    <a:pt x="6666992" y="1528953"/>
                    <a:pt x="6666992" y="1528953"/>
                  </a:cubicBezTo>
                  <a:cubicBezTo>
                    <a:pt x="6663690" y="1555242"/>
                    <a:pt x="6663690" y="1555242"/>
                    <a:pt x="6663690" y="1555242"/>
                  </a:cubicBezTo>
                  <a:cubicBezTo>
                    <a:pt x="6791706" y="1581531"/>
                    <a:pt x="6923024" y="1607947"/>
                    <a:pt x="7051040" y="1634236"/>
                  </a:cubicBezTo>
                  <a:cubicBezTo>
                    <a:pt x="7057644" y="1607947"/>
                    <a:pt x="7057644" y="1607947"/>
                    <a:pt x="7057644" y="1607947"/>
                  </a:cubicBezTo>
                  <a:cubicBezTo>
                    <a:pt x="7031355" y="1607947"/>
                    <a:pt x="7031355" y="1607947"/>
                    <a:pt x="7031355" y="1607947"/>
                  </a:cubicBezTo>
                  <a:cubicBezTo>
                    <a:pt x="7031355" y="1690243"/>
                    <a:pt x="7031355" y="1772666"/>
                    <a:pt x="7031355" y="1854962"/>
                  </a:cubicBezTo>
                  <a:cubicBezTo>
                    <a:pt x="7031355" y="1881251"/>
                    <a:pt x="7031355" y="1881251"/>
                    <a:pt x="7031355" y="1881251"/>
                  </a:cubicBezTo>
                  <a:cubicBezTo>
                    <a:pt x="7057644" y="1881251"/>
                    <a:pt x="7057644" y="1881251"/>
                    <a:pt x="7057644" y="1881251"/>
                  </a:cubicBezTo>
                  <a:cubicBezTo>
                    <a:pt x="7126605" y="1881251"/>
                    <a:pt x="7198741" y="1881251"/>
                    <a:pt x="7271004" y="1881251"/>
                  </a:cubicBezTo>
                  <a:cubicBezTo>
                    <a:pt x="7271004" y="1854962"/>
                    <a:pt x="7271004" y="1854962"/>
                    <a:pt x="7271004" y="1854962"/>
                  </a:cubicBezTo>
                  <a:cubicBezTo>
                    <a:pt x="7264400" y="1881251"/>
                    <a:pt x="7264400" y="1881251"/>
                    <a:pt x="7264400" y="1881251"/>
                  </a:cubicBezTo>
                  <a:cubicBezTo>
                    <a:pt x="7333361" y="1901063"/>
                    <a:pt x="7402195" y="1917446"/>
                    <a:pt x="7471156" y="1937258"/>
                  </a:cubicBezTo>
                  <a:cubicBezTo>
                    <a:pt x="7484237" y="1884553"/>
                    <a:pt x="7484237" y="1884553"/>
                    <a:pt x="7484237" y="1884553"/>
                  </a:cubicBezTo>
                  <a:cubicBezTo>
                    <a:pt x="7415276" y="1868043"/>
                    <a:pt x="7346442" y="1848358"/>
                    <a:pt x="7277481" y="1831848"/>
                  </a:cubicBezTo>
                  <a:cubicBezTo>
                    <a:pt x="7274179" y="1828546"/>
                    <a:pt x="7274179" y="1828546"/>
                    <a:pt x="7274179" y="1828546"/>
                  </a:cubicBezTo>
                  <a:cubicBezTo>
                    <a:pt x="7270877" y="1828546"/>
                    <a:pt x="7270877" y="1828546"/>
                    <a:pt x="7270877" y="1828546"/>
                  </a:cubicBezTo>
                  <a:cubicBezTo>
                    <a:pt x="7198614" y="1828546"/>
                    <a:pt x="7126478" y="1828546"/>
                    <a:pt x="7057517" y="1828546"/>
                  </a:cubicBezTo>
                  <a:cubicBezTo>
                    <a:pt x="7057517" y="1854835"/>
                    <a:pt x="7057517" y="1854835"/>
                    <a:pt x="7057517" y="1854835"/>
                  </a:cubicBezTo>
                  <a:cubicBezTo>
                    <a:pt x="7083806" y="1854835"/>
                    <a:pt x="7083806" y="1854835"/>
                    <a:pt x="7083806" y="1854835"/>
                  </a:cubicBezTo>
                  <a:cubicBezTo>
                    <a:pt x="7083806" y="1772539"/>
                    <a:pt x="7083806" y="1690116"/>
                    <a:pt x="7083806" y="1607820"/>
                  </a:cubicBezTo>
                  <a:cubicBezTo>
                    <a:pt x="7083806" y="1584706"/>
                    <a:pt x="7083806" y="1584706"/>
                    <a:pt x="7083806" y="1584706"/>
                  </a:cubicBezTo>
                  <a:cubicBezTo>
                    <a:pt x="7064121" y="1581404"/>
                    <a:pt x="7064121" y="1581404"/>
                    <a:pt x="7064121" y="1581404"/>
                  </a:cubicBezTo>
                  <a:cubicBezTo>
                    <a:pt x="6932803" y="1555115"/>
                    <a:pt x="6804787" y="1528699"/>
                    <a:pt x="6673469" y="1502410"/>
                  </a:cubicBezTo>
                  <a:cubicBezTo>
                    <a:pt x="6670167" y="1502410"/>
                    <a:pt x="6670167" y="1502410"/>
                    <a:pt x="6670167" y="1502410"/>
                  </a:cubicBezTo>
                  <a:cubicBezTo>
                    <a:pt x="6666865" y="1502410"/>
                    <a:pt x="6666865" y="1502410"/>
                    <a:pt x="6666865" y="1502410"/>
                  </a:cubicBezTo>
                  <a:cubicBezTo>
                    <a:pt x="6565138" y="1502410"/>
                    <a:pt x="6463411" y="1502410"/>
                    <a:pt x="6361557" y="1502410"/>
                  </a:cubicBezTo>
                  <a:cubicBezTo>
                    <a:pt x="6335268" y="1502410"/>
                    <a:pt x="6335268" y="1502410"/>
                    <a:pt x="6335268" y="1502410"/>
                  </a:cubicBezTo>
                  <a:cubicBezTo>
                    <a:pt x="6335268" y="1528699"/>
                    <a:pt x="6335268" y="1528699"/>
                    <a:pt x="6335268" y="1528699"/>
                  </a:cubicBezTo>
                  <a:cubicBezTo>
                    <a:pt x="6335268" y="1680210"/>
                    <a:pt x="6335268" y="1835023"/>
                    <a:pt x="6335268" y="1989836"/>
                  </a:cubicBezTo>
                  <a:cubicBezTo>
                    <a:pt x="6361557" y="1989836"/>
                    <a:pt x="6361557" y="1989836"/>
                    <a:pt x="6361557" y="1989836"/>
                  </a:cubicBezTo>
                  <a:cubicBezTo>
                    <a:pt x="6361557" y="1963547"/>
                    <a:pt x="6361557" y="1963547"/>
                    <a:pt x="6361557" y="1963547"/>
                  </a:cubicBezTo>
                  <a:cubicBezTo>
                    <a:pt x="6325489" y="1963547"/>
                    <a:pt x="6289294" y="1963547"/>
                    <a:pt x="6253226" y="1963547"/>
                  </a:cubicBezTo>
                  <a:cubicBezTo>
                    <a:pt x="6253226" y="1989836"/>
                    <a:pt x="6253226" y="1989836"/>
                    <a:pt x="6253226" y="1989836"/>
                  </a:cubicBezTo>
                  <a:cubicBezTo>
                    <a:pt x="6279515" y="1989836"/>
                    <a:pt x="6279515" y="1989836"/>
                    <a:pt x="6279515" y="1989836"/>
                  </a:cubicBezTo>
                  <a:cubicBezTo>
                    <a:pt x="6279515" y="1709928"/>
                    <a:pt x="6279515" y="1429893"/>
                    <a:pt x="6279515" y="1146683"/>
                  </a:cubicBezTo>
                  <a:cubicBezTo>
                    <a:pt x="6279515" y="1126871"/>
                    <a:pt x="6279515" y="1126871"/>
                    <a:pt x="6279515" y="1126871"/>
                  </a:cubicBezTo>
                  <a:cubicBezTo>
                    <a:pt x="6259830" y="1123569"/>
                    <a:pt x="6259830" y="1123569"/>
                    <a:pt x="6259830" y="1123569"/>
                  </a:cubicBezTo>
                  <a:cubicBezTo>
                    <a:pt x="6200775" y="1107059"/>
                    <a:pt x="6144895" y="1093978"/>
                    <a:pt x="6085840" y="1080770"/>
                  </a:cubicBezTo>
                  <a:cubicBezTo>
                    <a:pt x="6082538" y="1077468"/>
                    <a:pt x="6082538" y="1077468"/>
                    <a:pt x="6082538" y="1077468"/>
                  </a:cubicBezTo>
                  <a:cubicBezTo>
                    <a:pt x="6075934" y="1077468"/>
                    <a:pt x="6075934" y="1077468"/>
                    <a:pt x="6075934" y="1077468"/>
                  </a:cubicBezTo>
                  <a:cubicBezTo>
                    <a:pt x="5924931" y="1090676"/>
                    <a:pt x="5773928" y="1100582"/>
                    <a:pt x="5622925" y="1110361"/>
                  </a:cubicBezTo>
                  <a:cubicBezTo>
                    <a:pt x="5596636" y="1110361"/>
                    <a:pt x="5596636" y="1110361"/>
                    <a:pt x="5596636" y="1110361"/>
                  </a:cubicBezTo>
                  <a:cubicBezTo>
                    <a:pt x="5596636" y="1136650"/>
                    <a:pt x="5596636" y="1136650"/>
                    <a:pt x="5596636" y="1136650"/>
                  </a:cubicBezTo>
                  <a:cubicBezTo>
                    <a:pt x="5596636" y="1535176"/>
                    <a:pt x="5596636" y="1930400"/>
                    <a:pt x="5596636" y="2328926"/>
                  </a:cubicBezTo>
                  <a:cubicBezTo>
                    <a:pt x="5622925" y="2328926"/>
                    <a:pt x="5622925" y="2328926"/>
                    <a:pt x="5622925" y="2328926"/>
                  </a:cubicBezTo>
                  <a:cubicBezTo>
                    <a:pt x="5622925" y="2302637"/>
                    <a:pt x="5622925" y="2302637"/>
                    <a:pt x="5622925" y="2302637"/>
                  </a:cubicBezTo>
                  <a:cubicBezTo>
                    <a:pt x="5583555" y="2302637"/>
                    <a:pt x="5544185" y="2302637"/>
                    <a:pt x="5504815" y="2302637"/>
                  </a:cubicBezTo>
                  <a:cubicBezTo>
                    <a:pt x="5504815" y="2328926"/>
                    <a:pt x="5504815" y="2328926"/>
                    <a:pt x="5504815" y="2328926"/>
                  </a:cubicBezTo>
                  <a:cubicBezTo>
                    <a:pt x="5531104" y="2328926"/>
                    <a:pt x="5531104" y="2328926"/>
                    <a:pt x="5531104" y="2328926"/>
                  </a:cubicBezTo>
                  <a:cubicBezTo>
                    <a:pt x="5531104" y="2141220"/>
                    <a:pt x="5531104" y="1953514"/>
                    <a:pt x="5531104" y="1762379"/>
                  </a:cubicBezTo>
                  <a:cubicBezTo>
                    <a:pt x="5531104" y="1736090"/>
                    <a:pt x="5531104" y="1736090"/>
                    <a:pt x="5531104" y="1736090"/>
                  </a:cubicBezTo>
                  <a:cubicBezTo>
                    <a:pt x="5504815" y="1736090"/>
                    <a:pt x="5504815" y="1736090"/>
                    <a:pt x="5504815" y="1736090"/>
                  </a:cubicBezTo>
                  <a:cubicBezTo>
                    <a:pt x="5458841" y="1736090"/>
                    <a:pt x="5412867" y="1736090"/>
                    <a:pt x="5367020" y="1736090"/>
                  </a:cubicBezTo>
                  <a:cubicBezTo>
                    <a:pt x="5367020" y="1762379"/>
                    <a:pt x="5367020" y="1762379"/>
                    <a:pt x="5367020" y="1762379"/>
                  </a:cubicBezTo>
                  <a:cubicBezTo>
                    <a:pt x="5393309" y="1762379"/>
                    <a:pt x="5393309" y="1762379"/>
                    <a:pt x="5393309" y="1762379"/>
                  </a:cubicBezTo>
                  <a:cubicBezTo>
                    <a:pt x="5393309" y="1732788"/>
                    <a:pt x="5393309" y="1703070"/>
                    <a:pt x="5393309" y="1673479"/>
                  </a:cubicBezTo>
                  <a:cubicBezTo>
                    <a:pt x="5393309" y="1653667"/>
                    <a:pt x="5393309" y="1653667"/>
                    <a:pt x="5393309" y="1653667"/>
                  </a:cubicBezTo>
                  <a:cubicBezTo>
                    <a:pt x="5373624" y="1647063"/>
                    <a:pt x="5373624" y="1647063"/>
                    <a:pt x="5373624" y="1647063"/>
                  </a:cubicBezTo>
                  <a:cubicBezTo>
                    <a:pt x="5219319" y="1620774"/>
                    <a:pt x="5061839" y="1591056"/>
                    <a:pt x="4907534" y="1561465"/>
                  </a:cubicBezTo>
                  <a:cubicBezTo>
                    <a:pt x="4874768" y="1554861"/>
                    <a:pt x="4874768" y="1554861"/>
                    <a:pt x="4874768" y="1554861"/>
                  </a:cubicBezTo>
                  <a:cubicBezTo>
                    <a:pt x="4874768" y="1587754"/>
                    <a:pt x="4874768" y="1587754"/>
                    <a:pt x="4874768" y="1587754"/>
                  </a:cubicBezTo>
                  <a:cubicBezTo>
                    <a:pt x="4874768" y="1716151"/>
                    <a:pt x="4874768" y="1847977"/>
                    <a:pt x="4874768" y="1976374"/>
                  </a:cubicBezTo>
                  <a:cubicBezTo>
                    <a:pt x="4927346" y="1976374"/>
                    <a:pt x="4927346" y="1976374"/>
                    <a:pt x="4927346" y="1976374"/>
                  </a:cubicBezTo>
                  <a:cubicBezTo>
                    <a:pt x="4927346" y="1956562"/>
                    <a:pt x="4927346" y="1933575"/>
                    <a:pt x="4927346" y="1910461"/>
                  </a:cubicBezTo>
                  <a:cubicBezTo>
                    <a:pt x="4927346" y="1897253"/>
                    <a:pt x="4927346" y="1897253"/>
                    <a:pt x="4927346" y="1897253"/>
                  </a:cubicBezTo>
                  <a:cubicBezTo>
                    <a:pt x="4917440" y="1890649"/>
                    <a:pt x="4917440" y="1890649"/>
                    <a:pt x="4917440" y="1890649"/>
                  </a:cubicBezTo>
                  <a:cubicBezTo>
                    <a:pt x="4845177" y="1828038"/>
                    <a:pt x="4769739" y="1768729"/>
                    <a:pt x="4697476" y="1709547"/>
                  </a:cubicBezTo>
                  <a:cubicBezTo>
                    <a:pt x="4690872" y="1702943"/>
                    <a:pt x="4690872" y="1702943"/>
                    <a:pt x="4690872" y="1702943"/>
                  </a:cubicBezTo>
                  <a:cubicBezTo>
                    <a:pt x="4680966" y="1702943"/>
                    <a:pt x="4680966" y="1702943"/>
                    <a:pt x="4680966" y="1702943"/>
                  </a:cubicBezTo>
                  <a:cubicBezTo>
                    <a:pt x="4543171" y="1702943"/>
                    <a:pt x="4408551" y="1702943"/>
                    <a:pt x="4270629" y="1702943"/>
                  </a:cubicBezTo>
                  <a:cubicBezTo>
                    <a:pt x="4270629" y="1729232"/>
                    <a:pt x="4270629" y="1729232"/>
                    <a:pt x="4270629" y="1729232"/>
                  </a:cubicBezTo>
                  <a:cubicBezTo>
                    <a:pt x="4296918" y="1729232"/>
                    <a:pt x="4296918" y="1729232"/>
                    <a:pt x="4296918" y="1729232"/>
                  </a:cubicBezTo>
                  <a:cubicBezTo>
                    <a:pt x="4296918" y="1409700"/>
                    <a:pt x="4296918" y="1090295"/>
                    <a:pt x="4296918" y="770763"/>
                  </a:cubicBezTo>
                  <a:cubicBezTo>
                    <a:pt x="4296918" y="744474"/>
                    <a:pt x="4296918" y="744474"/>
                    <a:pt x="4296918" y="744474"/>
                  </a:cubicBezTo>
                  <a:cubicBezTo>
                    <a:pt x="4270629" y="744474"/>
                    <a:pt x="4270629" y="744474"/>
                    <a:pt x="4270629" y="744474"/>
                  </a:cubicBezTo>
                  <a:cubicBezTo>
                    <a:pt x="4237863" y="744474"/>
                    <a:pt x="4204970" y="744474"/>
                    <a:pt x="4172204" y="744474"/>
                  </a:cubicBezTo>
                  <a:cubicBezTo>
                    <a:pt x="4172204" y="770763"/>
                    <a:pt x="4172204" y="770763"/>
                    <a:pt x="4172204" y="770763"/>
                  </a:cubicBezTo>
                  <a:cubicBezTo>
                    <a:pt x="4198493" y="770763"/>
                    <a:pt x="4198493" y="770763"/>
                    <a:pt x="4198493" y="770763"/>
                  </a:cubicBezTo>
                  <a:cubicBezTo>
                    <a:pt x="4198493" y="747649"/>
                    <a:pt x="4198493" y="724662"/>
                    <a:pt x="4198493" y="701548"/>
                  </a:cubicBezTo>
                  <a:cubicBezTo>
                    <a:pt x="4198493" y="675259"/>
                    <a:pt x="4198493" y="675259"/>
                    <a:pt x="4198493" y="675259"/>
                  </a:cubicBezTo>
                  <a:cubicBezTo>
                    <a:pt x="4172204" y="675259"/>
                    <a:pt x="4172204" y="675259"/>
                    <a:pt x="4172204" y="675259"/>
                  </a:cubicBezTo>
                  <a:cubicBezTo>
                    <a:pt x="4145915" y="671957"/>
                    <a:pt x="4119626" y="671957"/>
                    <a:pt x="4093464" y="675259"/>
                  </a:cubicBezTo>
                  <a:cubicBezTo>
                    <a:pt x="4093464" y="701548"/>
                    <a:pt x="4093464" y="701548"/>
                    <a:pt x="4093464" y="701548"/>
                  </a:cubicBezTo>
                  <a:cubicBezTo>
                    <a:pt x="4119753" y="694944"/>
                    <a:pt x="4119753" y="694944"/>
                    <a:pt x="4119753" y="694944"/>
                  </a:cubicBezTo>
                  <a:cubicBezTo>
                    <a:pt x="4090162" y="573024"/>
                    <a:pt x="4060698" y="454533"/>
                    <a:pt x="4031107" y="335915"/>
                  </a:cubicBezTo>
                  <a:cubicBezTo>
                    <a:pt x="4008120" y="342519"/>
                    <a:pt x="4008120" y="342519"/>
                    <a:pt x="4008120" y="342519"/>
                  </a:cubicBezTo>
                  <a:cubicBezTo>
                    <a:pt x="4034409" y="342519"/>
                    <a:pt x="4034409" y="342519"/>
                    <a:pt x="4034409" y="342519"/>
                  </a:cubicBezTo>
                  <a:cubicBezTo>
                    <a:pt x="4034409" y="237109"/>
                    <a:pt x="4034409" y="131699"/>
                    <a:pt x="4034409" y="26289"/>
                  </a:cubicBezTo>
                  <a:cubicBezTo>
                    <a:pt x="4034409" y="0"/>
                    <a:pt x="4034409" y="0"/>
                    <a:pt x="4034409" y="0"/>
                  </a:cubicBezTo>
                  <a:cubicBezTo>
                    <a:pt x="4008120" y="0"/>
                    <a:pt x="4008120" y="0"/>
                    <a:pt x="4008120" y="0"/>
                  </a:cubicBezTo>
                  <a:cubicBezTo>
                    <a:pt x="3968750" y="0"/>
                    <a:pt x="3932682" y="0"/>
                    <a:pt x="3896487" y="0"/>
                  </a:cubicBezTo>
                  <a:cubicBezTo>
                    <a:pt x="3870198" y="0"/>
                    <a:pt x="3870198" y="0"/>
                    <a:pt x="3870198" y="0"/>
                  </a:cubicBezTo>
                  <a:cubicBezTo>
                    <a:pt x="3870198" y="26289"/>
                    <a:pt x="3870198" y="26289"/>
                    <a:pt x="3870198" y="26289"/>
                  </a:cubicBezTo>
                  <a:cubicBezTo>
                    <a:pt x="3870198" y="131699"/>
                    <a:pt x="3870198" y="240411"/>
                    <a:pt x="3870198" y="345821"/>
                  </a:cubicBezTo>
                  <a:cubicBezTo>
                    <a:pt x="3896487" y="345821"/>
                    <a:pt x="3896487" y="345821"/>
                    <a:pt x="3896487" y="345821"/>
                  </a:cubicBezTo>
                  <a:cubicBezTo>
                    <a:pt x="3870198" y="339217"/>
                    <a:pt x="3870198" y="339217"/>
                    <a:pt x="3870198" y="339217"/>
                  </a:cubicBezTo>
                  <a:cubicBezTo>
                    <a:pt x="3837432" y="461137"/>
                    <a:pt x="3807841" y="579628"/>
                    <a:pt x="3778250" y="698246"/>
                  </a:cubicBezTo>
                  <a:cubicBezTo>
                    <a:pt x="3804539" y="704850"/>
                    <a:pt x="3804539" y="704850"/>
                    <a:pt x="3804539" y="704850"/>
                  </a:cubicBezTo>
                  <a:cubicBezTo>
                    <a:pt x="3804539" y="678561"/>
                    <a:pt x="3804539" y="678561"/>
                    <a:pt x="3804539" y="678561"/>
                  </a:cubicBezTo>
                  <a:cubicBezTo>
                    <a:pt x="3778250" y="678561"/>
                    <a:pt x="3751961" y="678561"/>
                    <a:pt x="3725799" y="678561"/>
                  </a:cubicBezTo>
                  <a:cubicBezTo>
                    <a:pt x="3699637" y="678561"/>
                    <a:pt x="3699510" y="678561"/>
                    <a:pt x="3699510" y="678561"/>
                  </a:cubicBezTo>
                  <a:cubicBezTo>
                    <a:pt x="3699510" y="704850"/>
                    <a:pt x="3699510" y="704850"/>
                    <a:pt x="3699510" y="704850"/>
                  </a:cubicBezTo>
                  <a:cubicBezTo>
                    <a:pt x="3699510" y="727964"/>
                    <a:pt x="3699510" y="750951"/>
                    <a:pt x="3699510" y="774065"/>
                  </a:cubicBezTo>
                  <a:cubicBezTo>
                    <a:pt x="3725799" y="774065"/>
                    <a:pt x="3725799" y="774065"/>
                    <a:pt x="3725799" y="774065"/>
                  </a:cubicBezTo>
                  <a:cubicBezTo>
                    <a:pt x="3725799" y="747776"/>
                    <a:pt x="3725799" y="747776"/>
                    <a:pt x="3725799" y="747776"/>
                  </a:cubicBezTo>
                  <a:cubicBezTo>
                    <a:pt x="3693033" y="747776"/>
                    <a:pt x="3663442" y="747776"/>
                    <a:pt x="3630549" y="747776"/>
                  </a:cubicBezTo>
                  <a:cubicBezTo>
                    <a:pt x="3604260" y="747776"/>
                    <a:pt x="3604260" y="747776"/>
                    <a:pt x="3604260" y="747776"/>
                  </a:cubicBezTo>
                  <a:cubicBezTo>
                    <a:pt x="3604260" y="774065"/>
                    <a:pt x="3604260" y="774065"/>
                    <a:pt x="3604260" y="774065"/>
                  </a:cubicBezTo>
                  <a:cubicBezTo>
                    <a:pt x="3604260" y="1268095"/>
                    <a:pt x="3604260" y="1758823"/>
                    <a:pt x="3604260" y="2252853"/>
                  </a:cubicBezTo>
                  <a:cubicBezTo>
                    <a:pt x="3630549" y="2252853"/>
                    <a:pt x="3630549" y="2252853"/>
                    <a:pt x="3630549" y="2252853"/>
                  </a:cubicBezTo>
                  <a:cubicBezTo>
                    <a:pt x="3630549" y="2226564"/>
                    <a:pt x="3630549" y="2226564"/>
                    <a:pt x="3630549" y="2226564"/>
                  </a:cubicBezTo>
                  <a:cubicBezTo>
                    <a:pt x="3535299" y="2226564"/>
                    <a:pt x="3443478" y="2226564"/>
                    <a:pt x="3348228" y="2226564"/>
                  </a:cubicBezTo>
                  <a:cubicBezTo>
                    <a:pt x="3348228" y="2252853"/>
                    <a:pt x="3348228" y="2252853"/>
                    <a:pt x="3348228" y="2252853"/>
                  </a:cubicBezTo>
                  <a:cubicBezTo>
                    <a:pt x="3374517" y="2252853"/>
                    <a:pt x="3374517" y="2252853"/>
                    <a:pt x="3374517" y="2252853"/>
                  </a:cubicBezTo>
                  <a:cubicBezTo>
                    <a:pt x="3374517" y="2144141"/>
                    <a:pt x="3374517" y="2032127"/>
                    <a:pt x="3374517" y="1923542"/>
                  </a:cubicBezTo>
                  <a:cubicBezTo>
                    <a:pt x="3374517" y="1897253"/>
                    <a:pt x="3374517" y="1897253"/>
                    <a:pt x="3374517" y="1897253"/>
                  </a:cubicBezTo>
                  <a:cubicBezTo>
                    <a:pt x="3348228" y="1897253"/>
                    <a:pt x="3348228" y="1897253"/>
                    <a:pt x="3348228" y="1897253"/>
                  </a:cubicBezTo>
                  <a:cubicBezTo>
                    <a:pt x="3318637" y="1897253"/>
                    <a:pt x="3289173" y="1897253"/>
                    <a:pt x="3256280" y="1897253"/>
                  </a:cubicBezTo>
                  <a:cubicBezTo>
                    <a:pt x="3256280" y="1923542"/>
                    <a:pt x="3256280" y="1923542"/>
                    <a:pt x="3256280" y="1923542"/>
                  </a:cubicBezTo>
                  <a:cubicBezTo>
                    <a:pt x="3282569" y="1923542"/>
                    <a:pt x="3282569" y="1923542"/>
                    <a:pt x="3282569" y="1923542"/>
                  </a:cubicBezTo>
                  <a:cubicBezTo>
                    <a:pt x="3282569" y="1847850"/>
                    <a:pt x="3282569" y="1768729"/>
                    <a:pt x="3282569" y="1693037"/>
                  </a:cubicBezTo>
                  <a:cubicBezTo>
                    <a:pt x="3282569" y="1666748"/>
                    <a:pt x="3282569" y="1666748"/>
                    <a:pt x="3282569" y="1666748"/>
                  </a:cubicBezTo>
                  <a:cubicBezTo>
                    <a:pt x="3256280" y="1666748"/>
                    <a:pt x="3256280" y="1666748"/>
                    <a:pt x="3256280" y="1666748"/>
                  </a:cubicBezTo>
                  <a:cubicBezTo>
                    <a:pt x="3239897" y="1666748"/>
                    <a:pt x="3223514" y="1666748"/>
                    <a:pt x="3203702" y="1666748"/>
                  </a:cubicBezTo>
                  <a:cubicBezTo>
                    <a:pt x="3203702" y="1693037"/>
                    <a:pt x="3203702" y="1693037"/>
                    <a:pt x="3203702" y="1693037"/>
                  </a:cubicBezTo>
                  <a:cubicBezTo>
                    <a:pt x="3229991" y="1693037"/>
                    <a:pt x="3229991" y="1693037"/>
                    <a:pt x="3229991" y="1693037"/>
                  </a:cubicBezTo>
                  <a:cubicBezTo>
                    <a:pt x="3229991" y="1653540"/>
                    <a:pt x="3229991" y="1614043"/>
                    <a:pt x="3229991" y="1571117"/>
                  </a:cubicBezTo>
                  <a:cubicBezTo>
                    <a:pt x="3229991" y="1544828"/>
                    <a:pt x="3229991" y="1544828"/>
                    <a:pt x="3229991" y="1544828"/>
                  </a:cubicBezTo>
                  <a:cubicBezTo>
                    <a:pt x="3203702" y="1544828"/>
                    <a:pt x="3203702" y="1544828"/>
                    <a:pt x="3203702" y="1544828"/>
                  </a:cubicBezTo>
                  <a:cubicBezTo>
                    <a:pt x="3138043" y="1544828"/>
                    <a:pt x="3072384" y="1544828"/>
                    <a:pt x="3006725" y="1544828"/>
                  </a:cubicBezTo>
                  <a:cubicBezTo>
                    <a:pt x="2980436" y="1544828"/>
                    <a:pt x="2980436" y="1544828"/>
                    <a:pt x="2980436" y="1544828"/>
                  </a:cubicBezTo>
                  <a:cubicBezTo>
                    <a:pt x="2980436" y="1571117"/>
                    <a:pt x="2980436" y="1571117"/>
                    <a:pt x="2980436" y="1571117"/>
                  </a:cubicBezTo>
                  <a:cubicBezTo>
                    <a:pt x="2980436" y="1584325"/>
                    <a:pt x="2980436" y="1597406"/>
                    <a:pt x="2980436" y="1613916"/>
                  </a:cubicBezTo>
                  <a:cubicBezTo>
                    <a:pt x="3006725" y="1613916"/>
                    <a:pt x="3006725" y="1613916"/>
                    <a:pt x="3006725" y="1613916"/>
                  </a:cubicBezTo>
                  <a:cubicBezTo>
                    <a:pt x="3006725" y="1587627"/>
                    <a:pt x="3006725" y="1587627"/>
                    <a:pt x="3006725" y="1587627"/>
                  </a:cubicBezTo>
                  <a:cubicBezTo>
                    <a:pt x="2970657" y="1587627"/>
                    <a:pt x="2931287" y="1587627"/>
                    <a:pt x="2891790" y="1587627"/>
                  </a:cubicBezTo>
                  <a:cubicBezTo>
                    <a:pt x="2868803" y="1587627"/>
                    <a:pt x="2868803" y="1587627"/>
                    <a:pt x="2868803" y="1587627"/>
                  </a:cubicBezTo>
                  <a:cubicBezTo>
                    <a:pt x="2868803" y="1613916"/>
                    <a:pt x="2868803" y="1613916"/>
                    <a:pt x="2868803" y="1613916"/>
                  </a:cubicBezTo>
                  <a:cubicBezTo>
                    <a:pt x="2868803" y="1653413"/>
                    <a:pt x="2868803" y="1689608"/>
                    <a:pt x="2868803" y="1729232"/>
                  </a:cubicBezTo>
                  <a:cubicBezTo>
                    <a:pt x="2895092" y="1729232"/>
                    <a:pt x="2895092" y="1729232"/>
                    <a:pt x="2895092" y="1729232"/>
                  </a:cubicBezTo>
                  <a:cubicBezTo>
                    <a:pt x="2895092" y="1702943"/>
                    <a:pt x="2895092" y="1702943"/>
                    <a:pt x="2895092" y="1702943"/>
                  </a:cubicBezTo>
                  <a:cubicBezTo>
                    <a:pt x="2855722" y="1702943"/>
                    <a:pt x="2819654" y="1702943"/>
                    <a:pt x="2780157" y="1702943"/>
                  </a:cubicBezTo>
                  <a:cubicBezTo>
                    <a:pt x="2753868" y="1702943"/>
                    <a:pt x="2753868" y="1702943"/>
                    <a:pt x="2753868" y="1702943"/>
                  </a:cubicBezTo>
                  <a:cubicBezTo>
                    <a:pt x="2753868" y="1729232"/>
                    <a:pt x="2753868" y="1729232"/>
                    <a:pt x="2753868" y="1729232"/>
                  </a:cubicBezTo>
                  <a:cubicBezTo>
                    <a:pt x="2753868" y="1778635"/>
                    <a:pt x="2753868" y="1828038"/>
                    <a:pt x="2753868" y="1877441"/>
                  </a:cubicBezTo>
                  <a:cubicBezTo>
                    <a:pt x="2780157" y="1877441"/>
                    <a:pt x="2780157" y="1877441"/>
                    <a:pt x="2780157" y="1877441"/>
                  </a:cubicBezTo>
                  <a:cubicBezTo>
                    <a:pt x="2780157" y="1851152"/>
                    <a:pt x="2780157" y="1851152"/>
                    <a:pt x="2780157" y="1851152"/>
                  </a:cubicBezTo>
                  <a:cubicBezTo>
                    <a:pt x="2737485" y="1851152"/>
                    <a:pt x="2691511" y="1851152"/>
                    <a:pt x="2645537" y="1851152"/>
                  </a:cubicBezTo>
                  <a:cubicBezTo>
                    <a:pt x="2619248" y="1851152"/>
                    <a:pt x="2619248" y="1851152"/>
                    <a:pt x="2619248" y="1851152"/>
                  </a:cubicBezTo>
                  <a:cubicBezTo>
                    <a:pt x="2619248" y="1877441"/>
                    <a:pt x="2619248" y="1877441"/>
                    <a:pt x="2619248" y="1877441"/>
                  </a:cubicBezTo>
                  <a:cubicBezTo>
                    <a:pt x="2619248" y="2002536"/>
                    <a:pt x="2619248" y="2127758"/>
                    <a:pt x="2619248" y="2252853"/>
                  </a:cubicBezTo>
                  <a:cubicBezTo>
                    <a:pt x="2645537" y="2252853"/>
                    <a:pt x="2645537" y="2252853"/>
                    <a:pt x="2645537" y="2252853"/>
                  </a:cubicBezTo>
                  <a:cubicBezTo>
                    <a:pt x="2645537" y="2226564"/>
                    <a:pt x="2645537" y="2226564"/>
                    <a:pt x="2645537" y="2226564"/>
                  </a:cubicBezTo>
                  <a:cubicBezTo>
                    <a:pt x="2570099" y="2226564"/>
                    <a:pt x="2494534" y="2226564"/>
                    <a:pt x="2415794" y="2226564"/>
                  </a:cubicBezTo>
                  <a:cubicBezTo>
                    <a:pt x="2389505" y="2226564"/>
                    <a:pt x="2389505" y="2226564"/>
                    <a:pt x="2389505" y="2226564"/>
                  </a:cubicBezTo>
                  <a:cubicBezTo>
                    <a:pt x="2389505" y="2252853"/>
                    <a:pt x="2389505" y="2252853"/>
                    <a:pt x="2389505" y="2252853"/>
                  </a:cubicBezTo>
                  <a:cubicBezTo>
                    <a:pt x="2389505" y="2318766"/>
                    <a:pt x="2389505" y="2384552"/>
                    <a:pt x="2389505" y="2450465"/>
                  </a:cubicBezTo>
                  <a:cubicBezTo>
                    <a:pt x="2415794" y="2450465"/>
                    <a:pt x="2415794" y="2450465"/>
                    <a:pt x="2415794" y="2450465"/>
                  </a:cubicBezTo>
                  <a:cubicBezTo>
                    <a:pt x="2415794" y="2424176"/>
                    <a:pt x="2415794" y="2424176"/>
                    <a:pt x="2415794" y="2424176"/>
                  </a:cubicBezTo>
                  <a:cubicBezTo>
                    <a:pt x="2314067" y="2424176"/>
                    <a:pt x="2212340" y="2424176"/>
                    <a:pt x="2110486" y="2424176"/>
                  </a:cubicBezTo>
                  <a:cubicBezTo>
                    <a:pt x="2110486" y="2450465"/>
                    <a:pt x="2110486" y="2450465"/>
                    <a:pt x="2110486" y="2450465"/>
                  </a:cubicBezTo>
                  <a:cubicBezTo>
                    <a:pt x="2136775" y="2450465"/>
                    <a:pt x="2136775" y="2450465"/>
                    <a:pt x="2136775" y="2450465"/>
                  </a:cubicBezTo>
                  <a:cubicBezTo>
                    <a:pt x="2136775" y="2430653"/>
                    <a:pt x="2136775" y="2407666"/>
                    <a:pt x="2136775" y="2384552"/>
                  </a:cubicBezTo>
                  <a:cubicBezTo>
                    <a:pt x="2136775" y="2358263"/>
                    <a:pt x="2136775" y="2358263"/>
                    <a:pt x="2136775" y="2358263"/>
                  </a:cubicBezTo>
                  <a:cubicBezTo>
                    <a:pt x="2110486" y="2358263"/>
                    <a:pt x="2110486" y="2358263"/>
                    <a:pt x="2110486" y="2358263"/>
                  </a:cubicBezTo>
                  <a:cubicBezTo>
                    <a:pt x="1785493" y="2358263"/>
                    <a:pt x="1463929" y="2358263"/>
                    <a:pt x="1138936" y="2358263"/>
                  </a:cubicBezTo>
                  <a:cubicBezTo>
                    <a:pt x="1112647" y="2358263"/>
                    <a:pt x="1112647" y="2358263"/>
                    <a:pt x="1112647" y="2358263"/>
                  </a:cubicBezTo>
                  <a:cubicBezTo>
                    <a:pt x="1112647" y="2384552"/>
                    <a:pt x="1112647" y="2384552"/>
                    <a:pt x="1112647" y="2384552"/>
                  </a:cubicBezTo>
                  <a:cubicBezTo>
                    <a:pt x="1112647" y="2407666"/>
                    <a:pt x="1112647" y="2427351"/>
                    <a:pt x="1112647" y="2447163"/>
                  </a:cubicBezTo>
                  <a:cubicBezTo>
                    <a:pt x="1138936" y="2447163"/>
                    <a:pt x="1138936" y="2447163"/>
                    <a:pt x="1138936" y="2447163"/>
                  </a:cubicBezTo>
                  <a:cubicBezTo>
                    <a:pt x="1138936" y="2420874"/>
                    <a:pt x="1138936" y="2420874"/>
                    <a:pt x="1138936" y="2420874"/>
                  </a:cubicBezTo>
                  <a:cubicBezTo>
                    <a:pt x="1056894" y="2420874"/>
                    <a:pt x="971550" y="2420874"/>
                    <a:pt x="886206" y="2420874"/>
                  </a:cubicBezTo>
                  <a:cubicBezTo>
                    <a:pt x="886206" y="2447163"/>
                    <a:pt x="886206" y="2447163"/>
                    <a:pt x="886206" y="2447163"/>
                  </a:cubicBezTo>
                  <a:cubicBezTo>
                    <a:pt x="912495" y="2447163"/>
                    <a:pt x="912495" y="2447163"/>
                    <a:pt x="912495" y="2447163"/>
                  </a:cubicBezTo>
                  <a:cubicBezTo>
                    <a:pt x="912495" y="2358263"/>
                    <a:pt x="912495" y="2272538"/>
                    <a:pt x="912495" y="2183638"/>
                  </a:cubicBezTo>
                  <a:cubicBezTo>
                    <a:pt x="912495" y="2157349"/>
                    <a:pt x="912495" y="2157349"/>
                    <a:pt x="912495" y="2157349"/>
                  </a:cubicBezTo>
                  <a:cubicBezTo>
                    <a:pt x="886206" y="2157349"/>
                    <a:pt x="886206" y="2157349"/>
                    <a:pt x="886206" y="2157349"/>
                  </a:cubicBezTo>
                  <a:cubicBezTo>
                    <a:pt x="590804" y="2157349"/>
                    <a:pt x="295402" y="2157349"/>
                    <a:pt x="0" y="2157349"/>
                  </a:cubicBezTo>
                  <a:cubicBezTo>
                    <a:pt x="0" y="2210054"/>
                    <a:pt x="0" y="2210054"/>
                    <a:pt x="0" y="2210054"/>
                  </a:cubicBezTo>
                  <a:close/>
                </a:path>
              </a:pathLst>
            </a:custGeom>
            <a:solidFill>
              <a:srgbClr val="010202"/>
            </a:solidFill>
          </p:spPr>
        </p:sp>
      </p:grpSp>
      <p:sp>
        <p:nvSpPr>
          <p:cNvPr id="532" name="TextBox 532"/>
          <p:cNvSpPr txBox="1"/>
          <p:nvPr/>
        </p:nvSpPr>
        <p:spPr>
          <a:xfrm>
            <a:off x="477000" y="680130"/>
            <a:ext cx="3792600" cy="765594"/>
          </a:xfrm>
          <a:prstGeom prst="rect">
            <a:avLst/>
          </a:prstGeom>
        </p:spPr>
        <p:txBody>
          <a:bodyPr lIns="0" tIns="0" rIns="0" bIns="0" rtlCol="0" anchor="t">
            <a:spAutoFit/>
          </a:bodyPr>
          <a:lstStyle/>
          <a:p>
            <a:pPr algn="r">
              <a:lnSpc>
                <a:spcPts val="5832"/>
              </a:lnSpc>
            </a:pPr>
            <a:r>
              <a:rPr lang="fa-IR" sz="5400" spc="78" dirty="0">
                <a:solidFill>
                  <a:srgbClr val="2AAAE2"/>
                </a:solidFill>
                <a:latin typeface="Montserrat"/>
                <a:cs typeface="B Nazanin" pitchFamily="2" charset="-78"/>
              </a:rPr>
              <a:t>منابع</a:t>
            </a:r>
            <a:endParaRPr lang="en-US" sz="5400" spc="78" dirty="0">
              <a:solidFill>
                <a:srgbClr val="2AAAE2"/>
              </a:solidFill>
              <a:latin typeface="Montserrat"/>
              <a:cs typeface="B Nazanin" pitchFamily="2" charset="-78"/>
            </a:endParaRPr>
          </a:p>
        </p:txBody>
      </p:sp>
      <p:grpSp>
        <p:nvGrpSpPr>
          <p:cNvPr id="533" name="Group 533"/>
          <p:cNvGrpSpPr/>
          <p:nvPr/>
        </p:nvGrpSpPr>
        <p:grpSpPr>
          <a:xfrm>
            <a:off x="8558460" y="6255360"/>
            <a:ext cx="4526820" cy="2991060"/>
            <a:chOff x="0" y="0"/>
            <a:chExt cx="6035760" cy="3988080"/>
          </a:xfrm>
        </p:grpSpPr>
        <p:sp>
          <p:nvSpPr>
            <p:cNvPr id="534" name="Freeform 534"/>
            <p:cNvSpPr/>
            <p:nvPr/>
          </p:nvSpPr>
          <p:spPr>
            <a:xfrm>
              <a:off x="0" y="-127"/>
              <a:ext cx="6035802" cy="3988181"/>
            </a:xfrm>
            <a:custGeom>
              <a:avLst/>
              <a:gdLst/>
              <a:ahLst/>
              <a:cxnLst/>
              <a:rect l="l" t="t" r="r" b="b"/>
              <a:pathLst>
                <a:path w="6035802" h="3988181">
                  <a:moveTo>
                    <a:pt x="2662301" y="3304286"/>
                  </a:moveTo>
                  <a:cubicBezTo>
                    <a:pt x="2729611" y="3304286"/>
                    <a:pt x="2767965" y="3304286"/>
                    <a:pt x="2825750" y="3304286"/>
                  </a:cubicBezTo>
                  <a:cubicBezTo>
                    <a:pt x="2825750" y="2437257"/>
                    <a:pt x="2825750" y="1580007"/>
                    <a:pt x="2825750" y="712978"/>
                  </a:cubicBezTo>
                  <a:cubicBezTo>
                    <a:pt x="3152521" y="712978"/>
                    <a:pt x="3460115" y="712978"/>
                    <a:pt x="3777234" y="712978"/>
                  </a:cubicBezTo>
                  <a:cubicBezTo>
                    <a:pt x="3777234" y="1570355"/>
                    <a:pt x="3777234" y="2437257"/>
                    <a:pt x="3777234" y="3304286"/>
                  </a:cubicBezTo>
                  <a:cubicBezTo>
                    <a:pt x="3863721" y="3304286"/>
                    <a:pt x="3940683" y="3304286"/>
                    <a:pt x="4036695" y="3304286"/>
                  </a:cubicBezTo>
                  <a:cubicBezTo>
                    <a:pt x="4036695" y="2813050"/>
                    <a:pt x="4036695" y="2321687"/>
                    <a:pt x="4036695" y="1820799"/>
                  </a:cubicBezTo>
                  <a:cubicBezTo>
                    <a:pt x="4594098" y="1820799"/>
                    <a:pt x="5132324" y="1820799"/>
                    <a:pt x="5689854" y="1820799"/>
                  </a:cubicBezTo>
                  <a:cubicBezTo>
                    <a:pt x="5689854" y="2312035"/>
                    <a:pt x="5689854" y="2803398"/>
                    <a:pt x="5689854" y="3304286"/>
                  </a:cubicBezTo>
                  <a:cubicBezTo>
                    <a:pt x="5814822" y="3304286"/>
                    <a:pt x="5920486" y="3304286"/>
                    <a:pt x="6035802" y="3304286"/>
                  </a:cubicBezTo>
                  <a:cubicBezTo>
                    <a:pt x="6035802" y="3545078"/>
                    <a:pt x="6035802" y="3766693"/>
                    <a:pt x="6035802" y="3988181"/>
                  </a:cubicBezTo>
                  <a:cubicBezTo>
                    <a:pt x="4027043" y="3988181"/>
                    <a:pt x="2018411" y="3988181"/>
                    <a:pt x="0" y="3988181"/>
                  </a:cubicBezTo>
                  <a:cubicBezTo>
                    <a:pt x="0" y="3766566"/>
                    <a:pt x="0" y="3545078"/>
                    <a:pt x="0" y="3313811"/>
                  </a:cubicBezTo>
                  <a:cubicBezTo>
                    <a:pt x="96139" y="3313811"/>
                    <a:pt x="182626" y="3313811"/>
                    <a:pt x="288290" y="3313811"/>
                  </a:cubicBezTo>
                  <a:cubicBezTo>
                    <a:pt x="288290" y="2552827"/>
                    <a:pt x="288290" y="1791843"/>
                    <a:pt x="288290" y="1030732"/>
                  </a:cubicBezTo>
                  <a:cubicBezTo>
                    <a:pt x="653542" y="1030732"/>
                    <a:pt x="999490" y="1030732"/>
                    <a:pt x="1355090" y="1030732"/>
                  </a:cubicBezTo>
                  <a:cubicBezTo>
                    <a:pt x="1355090" y="1791716"/>
                    <a:pt x="1355090" y="2543175"/>
                    <a:pt x="1355090" y="3294507"/>
                  </a:cubicBezTo>
                  <a:cubicBezTo>
                    <a:pt x="1489583" y="3323463"/>
                    <a:pt x="1499235" y="3313811"/>
                    <a:pt x="1499235" y="3178937"/>
                  </a:cubicBezTo>
                  <a:cubicBezTo>
                    <a:pt x="1499235" y="2138553"/>
                    <a:pt x="1499235" y="1098169"/>
                    <a:pt x="1499235" y="57785"/>
                  </a:cubicBezTo>
                  <a:cubicBezTo>
                    <a:pt x="1499235" y="38481"/>
                    <a:pt x="1499235" y="28829"/>
                    <a:pt x="1499235" y="0"/>
                  </a:cubicBezTo>
                  <a:cubicBezTo>
                    <a:pt x="1883664" y="0"/>
                    <a:pt x="2268093" y="0"/>
                    <a:pt x="2662174" y="0"/>
                  </a:cubicBezTo>
                  <a:cubicBezTo>
                    <a:pt x="2662174" y="1098169"/>
                    <a:pt x="2662174" y="2196338"/>
                    <a:pt x="2662174" y="3304159"/>
                  </a:cubicBezTo>
                  <a:close/>
                  <a:moveTo>
                    <a:pt x="4286504" y="2128901"/>
                  </a:moveTo>
                  <a:cubicBezTo>
                    <a:pt x="4286504" y="2215642"/>
                    <a:pt x="4286504" y="2283079"/>
                    <a:pt x="4286504" y="2360041"/>
                  </a:cubicBezTo>
                  <a:cubicBezTo>
                    <a:pt x="4449953" y="2360041"/>
                    <a:pt x="4622927" y="2360041"/>
                    <a:pt x="4786249" y="2360041"/>
                  </a:cubicBezTo>
                  <a:cubicBezTo>
                    <a:pt x="4786249" y="2282952"/>
                    <a:pt x="4786249" y="2205863"/>
                    <a:pt x="4786249" y="2128901"/>
                  </a:cubicBezTo>
                  <a:cubicBezTo>
                    <a:pt x="4613275" y="2128901"/>
                    <a:pt x="4449826" y="2128901"/>
                    <a:pt x="4286504" y="2128901"/>
                  </a:cubicBezTo>
                  <a:close/>
                  <a:moveTo>
                    <a:pt x="5487924" y="2523871"/>
                  </a:moveTo>
                  <a:cubicBezTo>
                    <a:pt x="5314950" y="2523871"/>
                    <a:pt x="5151501" y="2523871"/>
                    <a:pt x="4988179" y="2523871"/>
                  </a:cubicBezTo>
                  <a:cubicBezTo>
                    <a:pt x="4988179" y="2600960"/>
                    <a:pt x="4988179" y="2678049"/>
                    <a:pt x="4988179" y="2745486"/>
                  </a:cubicBezTo>
                  <a:cubicBezTo>
                    <a:pt x="5161153" y="2745486"/>
                    <a:pt x="5324602" y="2745486"/>
                    <a:pt x="5487924" y="2745486"/>
                  </a:cubicBezTo>
                  <a:cubicBezTo>
                    <a:pt x="5487924" y="2668397"/>
                    <a:pt x="5487924" y="2600960"/>
                    <a:pt x="5487924" y="2523871"/>
                  </a:cubicBezTo>
                  <a:close/>
                  <a:moveTo>
                    <a:pt x="4997704" y="2870708"/>
                  </a:moveTo>
                  <a:cubicBezTo>
                    <a:pt x="4997704" y="2967101"/>
                    <a:pt x="4997704" y="3034411"/>
                    <a:pt x="4997704" y="3111500"/>
                  </a:cubicBezTo>
                  <a:cubicBezTo>
                    <a:pt x="5161153" y="3111500"/>
                    <a:pt x="5324475" y="3111500"/>
                    <a:pt x="5497449" y="3111500"/>
                  </a:cubicBezTo>
                  <a:cubicBezTo>
                    <a:pt x="5497449" y="3044063"/>
                    <a:pt x="5507101" y="2995930"/>
                    <a:pt x="5497449" y="2938145"/>
                  </a:cubicBezTo>
                  <a:cubicBezTo>
                    <a:pt x="5487797" y="2918841"/>
                    <a:pt x="5458968" y="2880360"/>
                    <a:pt x="5430139" y="2880360"/>
                  </a:cubicBezTo>
                  <a:cubicBezTo>
                    <a:pt x="5285994" y="2870708"/>
                    <a:pt x="5141849" y="2870708"/>
                    <a:pt x="4997577" y="2870708"/>
                  </a:cubicBezTo>
                  <a:close/>
                  <a:moveTo>
                    <a:pt x="1672336" y="1435481"/>
                  </a:moveTo>
                  <a:cubicBezTo>
                    <a:pt x="1922272" y="1435481"/>
                    <a:pt x="2172081" y="1435481"/>
                    <a:pt x="2422017" y="1435481"/>
                  </a:cubicBezTo>
                  <a:cubicBezTo>
                    <a:pt x="2460498" y="1435481"/>
                    <a:pt x="2518156" y="1435481"/>
                    <a:pt x="2498852" y="1368044"/>
                  </a:cubicBezTo>
                  <a:cubicBezTo>
                    <a:pt x="2498852" y="1348740"/>
                    <a:pt x="2450846" y="1319911"/>
                    <a:pt x="2422017" y="1319911"/>
                  </a:cubicBezTo>
                  <a:cubicBezTo>
                    <a:pt x="2200910" y="1319911"/>
                    <a:pt x="1970278" y="1319911"/>
                    <a:pt x="1749298" y="1319911"/>
                  </a:cubicBezTo>
                  <a:cubicBezTo>
                    <a:pt x="1662811" y="1319911"/>
                    <a:pt x="1643634" y="1348867"/>
                    <a:pt x="1672463" y="1435481"/>
                  </a:cubicBezTo>
                  <a:close/>
                  <a:moveTo>
                    <a:pt x="1672463" y="2051939"/>
                  </a:moveTo>
                  <a:cubicBezTo>
                    <a:pt x="1653286" y="2109724"/>
                    <a:pt x="1643634" y="2157857"/>
                    <a:pt x="1720469" y="2157857"/>
                  </a:cubicBezTo>
                  <a:cubicBezTo>
                    <a:pt x="1960753" y="2157857"/>
                    <a:pt x="2201037" y="2157857"/>
                    <a:pt x="2441321" y="2157857"/>
                  </a:cubicBezTo>
                  <a:cubicBezTo>
                    <a:pt x="2460498" y="2157857"/>
                    <a:pt x="2489327" y="2128901"/>
                    <a:pt x="2508631" y="2109724"/>
                  </a:cubicBezTo>
                  <a:cubicBezTo>
                    <a:pt x="2489454" y="2090420"/>
                    <a:pt x="2470150" y="2051939"/>
                    <a:pt x="2450973" y="2051939"/>
                  </a:cubicBezTo>
                  <a:cubicBezTo>
                    <a:pt x="2191512" y="2042287"/>
                    <a:pt x="1931924" y="2051939"/>
                    <a:pt x="1672463" y="2051939"/>
                  </a:cubicBezTo>
                  <a:close/>
                  <a:moveTo>
                    <a:pt x="422910" y="1223518"/>
                  </a:moveTo>
                  <a:cubicBezTo>
                    <a:pt x="422910" y="1416177"/>
                    <a:pt x="422910" y="1599184"/>
                    <a:pt x="422910" y="1772539"/>
                  </a:cubicBezTo>
                  <a:cubicBezTo>
                    <a:pt x="480568" y="1772539"/>
                    <a:pt x="538226" y="1772539"/>
                    <a:pt x="595884" y="1772539"/>
                  </a:cubicBezTo>
                  <a:cubicBezTo>
                    <a:pt x="595884" y="1589532"/>
                    <a:pt x="595884" y="1406525"/>
                    <a:pt x="595884" y="1223518"/>
                  </a:cubicBezTo>
                  <a:cubicBezTo>
                    <a:pt x="538226" y="1223518"/>
                    <a:pt x="480568" y="1223518"/>
                    <a:pt x="422910" y="1223518"/>
                  </a:cubicBezTo>
                  <a:close/>
                  <a:moveTo>
                    <a:pt x="913130" y="1782191"/>
                  </a:moveTo>
                  <a:cubicBezTo>
                    <a:pt x="913130" y="1589532"/>
                    <a:pt x="913130" y="1406525"/>
                    <a:pt x="913130" y="1233170"/>
                  </a:cubicBezTo>
                  <a:cubicBezTo>
                    <a:pt x="845820" y="1233170"/>
                    <a:pt x="797814" y="1233170"/>
                    <a:pt x="740156" y="1233170"/>
                  </a:cubicBezTo>
                  <a:cubicBezTo>
                    <a:pt x="740156" y="1416177"/>
                    <a:pt x="740156" y="1599184"/>
                    <a:pt x="740156" y="1782191"/>
                  </a:cubicBezTo>
                  <a:cubicBezTo>
                    <a:pt x="797814" y="1782191"/>
                    <a:pt x="855472" y="1782191"/>
                    <a:pt x="913130" y="1782191"/>
                  </a:cubicBezTo>
                  <a:close/>
                  <a:moveTo>
                    <a:pt x="1239901" y="1782191"/>
                  </a:moveTo>
                  <a:cubicBezTo>
                    <a:pt x="1239901" y="1589532"/>
                    <a:pt x="1239901" y="1416177"/>
                    <a:pt x="1239901" y="1233170"/>
                  </a:cubicBezTo>
                  <a:cubicBezTo>
                    <a:pt x="1172591" y="1233170"/>
                    <a:pt x="1124585" y="1233170"/>
                    <a:pt x="1066927" y="1233170"/>
                  </a:cubicBezTo>
                  <a:cubicBezTo>
                    <a:pt x="1066927" y="1416177"/>
                    <a:pt x="1066927" y="1599184"/>
                    <a:pt x="1066927" y="1782191"/>
                  </a:cubicBezTo>
                  <a:cubicBezTo>
                    <a:pt x="1124585" y="1782191"/>
                    <a:pt x="1182243" y="1782191"/>
                    <a:pt x="1239901" y="1782191"/>
                  </a:cubicBezTo>
                  <a:close/>
                  <a:moveTo>
                    <a:pt x="596011" y="1984502"/>
                  </a:moveTo>
                  <a:cubicBezTo>
                    <a:pt x="528701" y="1984502"/>
                    <a:pt x="480695" y="1984502"/>
                    <a:pt x="423037" y="1984502"/>
                  </a:cubicBezTo>
                  <a:cubicBezTo>
                    <a:pt x="423037" y="2177161"/>
                    <a:pt x="423037" y="2350516"/>
                    <a:pt x="423037" y="2533523"/>
                  </a:cubicBezTo>
                  <a:cubicBezTo>
                    <a:pt x="480695" y="2533523"/>
                    <a:pt x="538353" y="2533523"/>
                    <a:pt x="596011" y="2533523"/>
                  </a:cubicBezTo>
                  <a:cubicBezTo>
                    <a:pt x="596011" y="2350516"/>
                    <a:pt x="596011" y="2177161"/>
                    <a:pt x="596011" y="1984502"/>
                  </a:cubicBezTo>
                  <a:close/>
                  <a:moveTo>
                    <a:pt x="730504" y="2533523"/>
                  </a:moveTo>
                  <a:cubicBezTo>
                    <a:pt x="807339" y="2533523"/>
                    <a:pt x="864997" y="2533523"/>
                    <a:pt x="922782" y="2533523"/>
                  </a:cubicBezTo>
                  <a:cubicBezTo>
                    <a:pt x="922782" y="2360168"/>
                    <a:pt x="922782" y="2205990"/>
                    <a:pt x="922782" y="2051812"/>
                  </a:cubicBezTo>
                  <a:cubicBezTo>
                    <a:pt x="922782" y="1974723"/>
                    <a:pt x="874776" y="1974723"/>
                    <a:pt x="826643" y="1984375"/>
                  </a:cubicBezTo>
                  <a:cubicBezTo>
                    <a:pt x="788162" y="1984375"/>
                    <a:pt x="730504" y="1965071"/>
                    <a:pt x="730504" y="2042160"/>
                  </a:cubicBezTo>
                  <a:cubicBezTo>
                    <a:pt x="740156" y="2205863"/>
                    <a:pt x="730504" y="2369693"/>
                    <a:pt x="730504" y="2533396"/>
                  </a:cubicBezTo>
                  <a:close/>
                  <a:moveTo>
                    <a:pt x="1239901" y="2533396"/>
                  </a:moveTo>
                  <a:cubicBezTo>
                    <a:pt x="1239901" y="2360041"/>
                    <a:pt x="1249553" y="2196211"/>
                    <a:pt x="1239901" y="2032508"/>
                  </a:cubicBezTo>
                  <a:cubicBezTo>
                    <a:pt x="1239901" y="2013204"/>
                    <a:pt x="1172591" y="1984375"/>
                    <a:pt x="1143762" y="1984375"/>
                  </a:cubicBezTo>
                  <a:cubicBezTo>
                    <a:pt x="1114933" y="1984375"/>
                    <a:pt x="1066927" y="2013331"/>
                    <a:pt x="1057275" y="2032508"/>
                  </a:cubicBezTo>
                  <a:cubicBezTo>
                    <a:pt x="1057275" y="2196211"/>
                    <a:pt x="1057275" y="2369693"/>
                    <a:pt x="1057275" y="2533396"/>
                  </a:cubicBezTo>
                  <a:cubicBezTo>
                    <a:pt x="1124585" y="2533396"/>
                    <a:pt x="1182243" y="2533396"/>
                    <a:pt x="1239901" y="2533396"/>
                  </a:cubicBezTo>
                  <a:close/>
                  <a:moveTo>
                    <a:pt x="1672463" y="2523744"/>
                  </a:moveTo>
                  <a:cubicBezTo>
                    <a:pt x="1931924" y="2523744"/>
                    <a:pt x="2181860" y="2523744"/>
                    <a:pt x="2441321" y="2523744"/>
                  </a:cubicBezTo>
                  <a:cubicBezTo>
                    <a:pt x="2460498" y="2523744"/>
                    <a:pt x="2489327" y="2485263"/>
                    <a:pt x="2508631" y="2456307"/>
                  </a:cubicBezTo>
                  <a:cubicBezTo>
                    <a:pt x="2479802" y="2446655"/>
                    <a:pt x="2450973" y="2417826"/>
                    <a:pt x="2431796" y="2417826"/>
                  </a:cubicBezTo>
                  <a:cubicBezTo>
                    <a:pt x="2201164" y="2408174"/>
                    <a:pt x="1970405" y="2408174"/>
                    <a:pt x="1739773" y="2408174"/>
                  </a:cubicBezTo>
                  <a:cubicBezTo>
                    <a:pt x="1672463" y="2408174"/>
                    <a:pt x="1643634" y="2437130"/>
                    <a:pt x="1672463" y="2523744"/>
                  </a:cubicBezTo>
                  <a:close/>
                  <a:moveTo>
                    <a:pt x="1672463" y="597154"/>
                  </a:moveTo>
                  <a:cubicBezTo>
                    <a:pt x="1662811" y="606806"/>
                    <a:pt x="1653286" y="616458"/>
                    <a:pt x="1643634" y="626110"/>
                  </a:cubicBezTo>
                  <a:cubicBezTo>
                    <a:pt x="1672463" y="655066"/>
                    <a:pt x="1691640" y="703199"/>
                    <a:pt x="1710944" y="703199"/>
                  </a:cubicBezTo>
                  <a:cubicBezTo>
                    <a:pt x="1960880" y="703199"/>
                    <a:pt x="2201164" y="703199"/>
                    <a:pt x="2450973" y="703199"/>
                  </a:cubicBezTo>
                  <a:cubicBezTo>
                    <a:pt x="2470150" y="703199"/>
                    <a:pt x="2489454" y="664718"/>
                    <a:pt x="2508631" y="645414"/>
                  </a:cubicBezTo>
                  <a:cubicBezTo>
                    <a:pt x="2489454" y="626110"/>
                    <a:pt x="2470150" y="597281"/>
                    <a:pt x="2450973" y="597281"/>
                  </a:cubicBezTo>
                  <a:cubicBezTo>
                    <a:pt x="2191512" y="597281"/>
                    <a:pt x="1931924" y="597281"/>
                    <a:pt x="1672463" y="597281"/>
                  </a:cubicBezTo>
                  <a:close/>
                  <a:moveTo>
                    <a:pt x="1672463" y="963295"/>
                  </a:moveTo>
                  <a:cubicBezTo>
                    <a:pt x="1662811" y="972947"/>
                    <a:pt x="1653286" y="982599"/>
                    <a:pt x="1643634" y="992251"/>
                  </a:cubicBezTo>
                  <a:cubicBezTo>
                    <a:pt x="1672463" y="1011555"/>
                    <a:pt x="1691640" y="1059688"/>
                    <a:pt x="1710944" y="1059688"/>
                  </a:cubicBezTo>
                  <a:cubicBezTo>
                    <a:pt x="1960880" y="1069340"/>
                    <a:pt x="2201164" y="1069340"/>
                    <a:pt x="2450973" y="1069340"/>
                  </a:cubicBezTo>
                  <a:cubicBezTo>
                    <a:pt x="2470150" y="1059688"/>
                    <a:pt x="2489454" y="1030859"/>
                    <a:pt x="2508631" y="1011555"/>
                  </a:cubicBezTo>
                  <a:cubicBezTo>
                    <a:pt x="2489454" y="992251"/>
                    <a:pt x="2470150" y="963422"/>
                    <a:pt x="2450973" y="963422"/>
                  </a:cubicBezTo>
                  <a:cubicBezTo>
                    <a:pt x="2191512" y="953770"/>
                    <a:pt x="1931924" y="963422"/>
                    <a:pt x="1672463" y="963422"/>
                  </a:cubicBezTo>
                  <a:close/>
                  <a:moveTo>
                    <a:pt x="2498979" y="1801495"/>
                  </a:moveTo>
                  <a:cubicBezTo>
                    <a:pt x="2498979" y="1753362"/>
                    <a:pt x="2498979" y="1724406"/>
                    <a:pt x="2498979" y="1695577"/>
                  </a:cubicBezTo>
                  <a:cubicBezTo>
                    <a:pt x="2220214" y="1695577"/>
                    <a:pt x="1941576" y="1695577"/>
                    <a:pt x="1672463" y="1695577"/>
                  </a:cubicBezTo>
                  <a:cubicBezTo>
                    <a:pt x="1653286" y="1763014"/>
                    <a:pt x="1653286" y="1801495"/>
                    <a:pt x="1730121" y="1801495"/>
                  </a:cubicBezTo>
                  <a:cubicBezTo>
                    <a:pt x="1980057" y="1791843"/>
                    <a:pt x="2229866" y="1801495"/>
                    <a:pt x="2498979" y="1801495"/>
                  </a:cubicBezTo>
                  <a:close/>
                  <a:moveTo>
                    <a:pt x="2498979" y="231267"/>
                  </a:moveTo>
                  <a:cubicBezTo>
                    <a:pt x="2239518" y="231267"/>
                    <a:pt x="1979930" y="231267"/>
                    <a:pt x="1730121" y="231267"/>
                  </a:cubicBezTo>
                  <a:cubicBezTo>
                    <a:pt x="1643634" y="231267"/>
                    <a:pt x="1653286" y="279400"/>
                    <a:pt x="1672463" y="337185"/>
                  </a:cubicBezTo>
                  <a:cubicBezTo>
                    <a:pt x="1951228" y="337185"/>
                    <a:pt x="2220341" y="337185"/>
                    <a:pt x="2498979" y="337185"/>
                  </a:cubicBezTo>
                  <a:cubicBezTo>
                    <a:pt x="2498979" y="298704"/>
                    <a:pt x="2498979" y="269748"/>
                    <a:pt x="2498979" y="231267"/>
                  </a:cubicBezTo>
                  <a:close/>
                  <a:moveTo>
                    <a:pt x="3171698" y="1416177"/>
                  </a:moveTo>
                  <a:cubicBezTo>
                    <a:pt x="3171698" y="1329436"/>
                    <a:pt x="3171698" y="1252474"/>
                    <a:pt x="3171698" y="1175385"/>
                  </a:cubicBezTo>
                  <a:cubicBezTo>
                    <a:pt x="3114040" y="1175385"/>
                    <a:pt x="3066034" y="1175385"/>
                    <a:pt x="3017901" y="1175385"/>
                  </a:cubicBezTo>
                  <a:cubicBezTo>
                    <a:pt x="3017901" y="1252474"/>
                    <a:pt x="3017901" y="1329563"/>
                    <a:pt x="3017901" y="1416177"/>
                  </a:cubicBezTo>
                  <a:cubicBezTo>
                    <a:pt x="3065907" y="1416177"/>
                    <a:pt x="3114040" y="1416177"/>
                    <a:pt x="3171698" y="1416177"/>
                  </a:cubicBezTo>
                  <a:close/>
                  <a:moveTo>
                    <a:pt x="3459988" y="1647317"/>
                  </a:moveTo>
                  <a:cubicBezTo>
                    <a:pt x="3459988" y="1734058"/>
                    <a:pt x="3459988" y="1811020"/>
                    <a:pt x="3459988" y="1878457"/>
                  </a:cubicBezTo>
                  <a:cubicBezTo>
                    <a:pt x="3517646" y="1878457"/>
                    <a:pt x="3565652" y="1878457"/>
                    <a:pt x="3613785" y="1878457"/>
                  </a:cubicBezTo>
                  <a:cubicBezTo>
                    <a:pt x="3613785" y="1801368"/>
                    <a:pt x="3613785" y="1724279"/>
                    <a:pt x="3613785" y="1647317"/>
                  </a:cubicBezTo>
                  <a:cubicBezTo>
                    <a:pt x="3556127" y="1647317"/>
                    <a:pt x="3508121" y="1647317"/>
                    <a:pt x="3459988" y="1647317"/>
                  </a:cubicBezTo>
                  <a:close/>
                  <a:moveTo>
                    <a:pt x="3229356" y="2379472"/>
                  </a:moveTo>
                  <a:cubicBezTo>
                    <a:pt x="3171698" y="2379472"/>
                    <a:pt x="3123692" y="2379472"/>
                    <a:pt x="3075559" y="2379472"/>
                  </a:cubicBezTo>
                  <a:cubicBezTo>
                    <a:pt x="3075559" y="2466213"/>
                    <a:pt x="3075559" y="2543175"/>
                    <a:pt x="3075559" y="2620264"/>
                  </a:cubicBezTo>
                  <a:cubicBezTo>
                    <a:pt x="3133217" y="2620264"/>
                    <a:pt x="3181223" y="2620264"/>
                    <a:pt x="3229356" y="2620264"/>
                  </a:cubicBezTo>
                  <a:cubicBezTo>
                    <a:pt x="3229356" y="2543175"/>
                    <a:pt x="3229356" y="2466086"/>
                    <a:pt x="3229356" y="2379472"/>
                  </a:cubicBezTo>
                  <a:close/>
                </a:path>
              </a:pathLst>
            </a:custGeom>
            <a:solidFill>
              <a:srgbClr val="2AAAE2"/>
            </a:solidFill>
          </p:spPr>
        </p:sp>
      </p:grpSp>
      <p:grpSp>
        <p:nvGrpSpPr>
          <p:cNvPr id="535" name="Group 535"/>
          <p:cNvGrpSpPr/>
          <p:nvPr/>
        </p:nvGrpSpPr>
        <p:grpSpPr>
          <a:xfrm>
            <a:off x="11722860" y="6081480"/>
            <a:ext cx="583200" cy="1423980"/>
            <a:chOff x="0" y="0"/>
            <a:chExt cx="777600" cy="1898640"/>
          </a:xfrm>
        </p:grpSpPr>
        <p:sp>
          <p:nvSpPr>
            <p:cNvPr id="536" name="Freeform 536"/>
            <p:cNvSpPr/>
            <p:nvPr/>
          </p:nvSpPr>
          <p:spPr>
            <a:xfrm>
              <a:off x="0" y="0"/>
              <a:ext cx="777621" cy="1898650"/>
            </a:xfrm>
            <a:custGeom>
              <a:avLst/>
              <a:gdLst/>
              <a:ahLst/>
              <a:cxnLst/>
              <a:rect l="l" t="t" r="r" b="b"/>
              <a:pathLst>
                <a:path w="777621" h="1898650">
                  <a:moveTo>
                    <a:pt x="0" y="0"/>
                  </a:moveTo>
                  <a:cubicBezTo>
                    <a:pt x="268859" y="0"/>
                    <a:pt x="518414" y="0"/>
                    <a:pt x="777621" y="0"/>
                  </a:cubicBezTo>
                  <a:cubicBezTo>
                    <a:pt x="777621" y="636143"/>
                    <a:pt x="777621" y="1262507"/>
                    <a:pt x="777621" y="1898650"/>
                  </a:cubicBezTo>
                  <a:cubicBezTo>
                    <a:pt x="518414" y="1898650"/>
                    <a:pt x="268859" y="1898650"/>
                    <a:pt x="0" y="1898650"/>
                  </a:cubicBezTo>
                  <a:cubicBezTo>
                    <a:pt x="0" y="1262507"/>
                    <a:pt x="0" y="636143"/>
                    <a:pt x="0" y="0"/>
                  </a:cubicBezTo>
                  <a:close/>
                  <a:moveTo>
                    <a:pt x="288036" y="549402"/>
                  </a:moveTo>
                  <a:cubicBezTo>
                    <a:pt x="288036" y="443357"/>
                    <a:pt x="288036" y="346964"/>
                    <a:pt x="288036" y="241046"/>
                  </a:cubicBezTo>
                  <a:cubicBezTo>
                    <a:pt x="240030" y="250698"/>
                    <a:pt x="211201" y="250698"/>
                    <a:pt x="172847" y="250698"/>
                  </a:cubicBezTo>
                  <a:cubicBezTo>
                    <a:pt x="172847" y="356743"/>
                    <a:pt x="172847" y="453136"/>
                    <a:pt x="172847" y="549529"/>
                  </a:cubicBezTo>
                  <a:cubicBezTo>
                    <a:pt x="211201" y="549529"/>
                    <a:pt x="249682" y="549529"/>
                    <a:pt x="288036" y="549529"/>
                  </a:cubicBezTo>
                  <a:close/>
                  <a:moveTo>
                    <a:pt x="480060" y="1108329"/>
                  </a:moveTo>
                  <a:cubicBezTo>
                    <a:pt x="480060" y="1002284"/>
                    <a:pt x="480060" y="896239"/>
                    <a:pt x="480060" y="799973"/>
                  </a:cubicBezTo>
                  <a:cubicBezTo>
                    <a:pt x="441706" y="799973"/>
                    <a:pt x="412877" y="799973"/>
                    <a:pt x="384048" y="799973"/>
                  </a:cubicBezTo>
                  <a:cubicBezTo>
                    <a:pt x="384048" y="906018"/>
                    <a:pt x="384048" y="1002411"/>
                    <a:pt x="384048" y="1108329"/>
                  </a:cubicBezTo>
                  <a:cubicBezTo>
                    <a:pt x="412877" y="1108329"/>
                    <a:pt x="441706" y="1108329"/>
                    <a:pt x="480060" y="1108329"/>
                  </a:cubicBezTo>
                  <a:close/>
                </a:path>
              </a:pathLst>
            </a:custGeom>
            <a:solidFill>
              <a:srgbClr val="2AAAE2"/>
            </a:solidFill>
          </p:spPr>
        </p:sp>
      </p:grpSp>
      <p:grpSp>
        <p:nvGrpSpPr>
          <p:cNvPr id="537" name="Group 537"/>
          <p:cNvGrpSpPr/>
          <p:nvPr/>
        </p:nvGrpSpPr>
        <p:grpSpPr>
          <a:xfrm>
            <a:off x="14736600" y="6878520"/>
            <a:ext cx="1961280" cy="1986660"/>
            <a:chOff x="0" y="0"/>
            <a:chExt cx="2615040" cy="2648880"/>
          </a:xfrm>
        </p:grpSpPr>
        <p:sp>
          <p:nvSpPr>
            <p:cNvPr id="538" name="Freeform 538"/>
            <p:cNvSpPr/>
            <p:nvPr/>
          </p:nvSpPr>
          <p:spPr>
            <a:xfrm>
              <a:off x="0" y="0"/>
              <a:ext cx="2615057" cy="2648839"/>
            </a:xfrm>
            <a:custGeom>
              <a:avLst/>
              <a:gdLst/>
              <a:ahLst/>
              <a:cxnLst/>
              <a:rect l="l" t="t" r="r" b="b"/>
              <a:pathLst>
                <a:path w="2615057" h="2648839">
                  <a:moveTo>
                    <a:pt x="2615057" y="0"/>
                  </a:moveTo>
                  <a:cubicBezTo>
                    <a:pt x="1738503" y="885317"/>
                    <a:pt x="876554" y="1763522"/>
                    <a:pt x="0" y="2648839"/>
                  </a:cubicBezTo>
                  <a:cubicBezTo>
                    <a:pt x="0" y="1763522"/>
                    <a:pt x="0" y="885317"/>
                    <a:pt x="0" y="0"/>
                  </a:cubicBezTo>
                  <a:cubicBezTo>
                    <a:pt x="862076" y="0"/>
                    <a:pt x="1731264" y="0"/>
                    <a:pt x="2615057" y="0"/>
                  </a:cubicBezTo>
                  <a:close/>
                  <a:moveTo>
                    <a:pt x="282448" y="2003044"/>
                  </a:moveTo>
                  <a:cubicBezTo>
                    <a:pt x="804037" y="1429639"/>
                    <a:pt x="1318387" y="863600"/>
                    <a:pt x="1839976" y="297561"/>
                  </a:cubicBezTo>
                  <a:cubicBezTo>
                    <a:pt x="1311148" y="297561"/>
                    <a:pt x="796798" y="297561"/>
                    <a:pt x="282575" y="297561"/>
                  </a:cubicBezTo>
                  <a:cubicBezTo>
                    <a:pt x="282575" y="863600"/>
                    <a:pt x="282575" y="1422400"/>
                    <a:pt x="282575" y="2003044"/>
                  </a:cubicBezTo>
                  <a:close/>
                </a:path>
              </a:pathLst>
            </a:custGeom>
            <a:solidFill>
              <a:srgbClr val="418AB3"/>
            </a:solidFill>
          </p:spPr>
        </p:sp>
      </p:grpSp>
      <p:grpSp>
        <p:nvGrpSpPr>
          <p:cNvPr id="539" name="Group 539"/>
          <p:cNvGrpSpPr/>
          <p:nvPr/>
        </p:nvGrpSpPr>
        <p:grpSpPr>
          <a:xfrm>
            <a:off x="13689000" y="6878520"/>
            <a:ext cx="895860" cy="1507680"/>
            <a:chOff x="0" y="0"/>
            <a:chExt cx="1194480" cy="2010240"/>
          </a:xfrm>
        </p:grpSpPr>
        <p:sp>
          <p:nvSpPr>
            <p:cNvPr id="540" name="Freeform 540"/>
            <p:cNvSpPr/>
            <p:nvPr/>
          </p:nvSpPr>
          <p:spPr>
            <a:xfrm>
              <a:off x="0" y="0"/>
              <a:ext cx="1194435" cy="2010283"/>
            </a:xfrm>
            <a:custGeom>
              <a:avLst/>
              <a:gdLst/>
              <a:ahLst/>
              <a:cxnLst/>
              <a:rect l="l" t="t" r="r" b="b"/>
              <a:pathLst>
                <a:path w="1194435" h="2010283">
                  <a:moveTo>
                    <a:pt x="955548" y="166878"/>
                  </a:moveTo>
                  <a:cubicBezTo>
                    <a:pt x="955548" y="108839"/>
                    <a:pt x="955548" y="58039"/>
                    <a:pt x="955548" y="0"/>
                  </a:cubicBezTo>
                  <a:cubicBezTo>
                    <a:pt x="1035177" y="0"/>
                    <a:pt x="1114806" y="0"/>
                    <a:pt x="1194435" y="0"/>
                  </a:cubicBezTo>
                  <a:cubicBezTo>
                    <a:pt x="1194435" y="667639"/>
                    <a:pt x="1194435" y="1335278"/>
                    <a:pt x="1194435" y="2010283"/>
                  </a:cubicBezTo>
                  <a:cubicBezTo>
                    <a:pt x="1114806" y="2010283"/>
                    <a:pt x="1042416" y="2010283"/>
                    <a:pt x="955548" y="2010283"/>
                  </a:cubicBezTo>
                  <a:cubicBezTo>
                    <a:pt x="955548" y="1952244"/>
                    <a:pt x="955548" y="1901444"/>
                    <a:pt x="955548" y="1836166"/>
                  </a:cubicBezTo>
                  <a:cubicBezTo>
                    <a:pt x="622554" y="1850644"/>
                    <a:pt x="347472" y="1749044"/>
                    <a:pt x="152019" y="1473327"/>
                  </a:cubicBezTo>
                  <a:cubicBezTo>
                    <a:pt x="50673" y="1328039"/>
                    <a:pt x="0" y="1161161"/>
                    <a:pt x="7239" y="986917"/>
                  </a:cubicBezTo>
                  <a:cubicBezTo>
                    <a:pt x="21717" y="740156"/>
                    <a:pt x="108585" y="529717"/>
                    <a:pt x="304038" y="377317"/>
                  </a:cubicBezTo>
                  <a:cubicBezTo>
                    <a:pt x="477774" y="232156"/>
                    <a:pt x="492252" y="224917"/>
                    <a:pt x="955548" y="166878"/>
                  </a:cubicBezTo>
                  <a:close/>
                  <a:moveTo>
                    <a:pt x="948309" y="1574800"/>
                  </a:moveTo>
                  <a:cubicBezTo>
                    <a:pt x="948309" y="1190117"/>
                    <a:pt x="948309" y="812800"/>
                    <a:pt x="948309" y="428117"/>
                  </a:cubicBezTo>
                  <a:cubicBezTo>
                    <a:pt x="680466" y="406400"/>
                    <a:pt x="470535" y="493522"/>
                    <a:pt x="332994" y="725678"/>
                  </a:cubicBezTo>
                  <a:cubicBezTo>
                    <a:pt x="224409" y="907161"/>
                    <a:pt x="231648" y="1110361"/>
                    <a:pt x="340233" y="1298956"/>
                  </a:cubicBezTo>
                  <a:cubicBezTo>
                    <a:pt x="477774" y="1524000"/>
                    <a:pt x="687705" y="1596644"/>
                    <a:pt x="948309" y="1574800"/>
                  </a:cubicBezTo>
                  <a:close/>
                </a:path>
              </a:pathLst>
            </a:custGeom>
            <a:solidFill>
              <a:srgbClr val="002060"/>
            </a:solidFill>
          </p:spPr>
        </p:sp>
      </p:grpSp>
      <p:grpSp>
        <p:nvGrpSpPr>
          <p:cNvPr id="541" name="Group 541"/>
          <p:cNvGrpSpPr/>
          <p:nvPr/>
        </p:nvGrpSpPr>
        <p:grpSpPr>
          <a:xfrm rot="5400000">
            <a:off x="15289020" y="7045380"/>
            <a:ext cx="1940220" cy="1921320"/>
            <a:chOff x="0" y="0"/>
            <a:chExt cx="2586960" cy="2561760"/>
          </a:xfrm>
        </p:grpSpPr>
        <p:sp>
          <p:nvSpPr>
            <p:cNvPr id="542" name="Freeform 542"/>
            <p:cNvSpPr/>
            <p:nvPr/>
          </p:nvSpPr>
          <p:spPr>
            <a:xfrm>
              <a:off x="0" y="0"/>
              <a:ext cx="2586863" cy="2561971"/>
            </a:xfrm>
            <a:custGeom>
              <a:avLst/>
              <a:gdLst/>
              <a:ahLst/>
              <a:cxnLst/>
              <a:rect l="l" t="t" r="r" b="b"/>
              <a:pathLst>
                <a:path w="2586863" h="2561971">
                  <a:moveTo>
                    <a:pt x="466090" y="0"/>
                  </a:moveTo>
                  <a:cubicBezTo>
                    <a:pt x="518414" y="51816"/>
                    <a:pt x="565912" y="108331"/>
                    <a:pt x="618236" y="160147"/>
                  </a:cubicBezTo>
                  <a:cubicBezTo>
                    <a:pt x="846455" y="386207"/>
                    <a:pt x="1074801" y="616966"/>
                    <a:pt x="1307719" y="843026"/>
                  </a:cubicBezTo>
                  <a:cubicBezTo>
                    <a:pt x="1569212" y="1101979"/>
                    <a:pt x="1830832" y="1361059"/>
                    <a:pt x="2092325" y="1620012"/>
                  </a:cubicBezTo>
                  <a:cubicBezTo>
                    <a:pt x="2249297" y="1770761"/>
                    <a:pt x="2406142" y="1926082"/>
                    <a:pt x="2563114" y="2081530"/>
                  </a:cubicBezTo>
                  <a:cubicBezTo>
                    <a:pt x="2572639" y="2090928"/>
                    <a:pt x="2582164" y="2100326"/>
                    <a:pt x="2586863" y="2114550"/>
                  </a:cubicBezTo>
                  <a:cubicBezTo>
                    <a:pt x="2434717" y="2265299"/>
                    <a:pt x="2282571" y="2415921"/>
                    <a:pt x="2130298" y="2561971"/>
                  </a:cubicBezTo>
                  <a:cubicBezTo>
                    <a:pt x="1426591" y="1864868"/>
                    <a:pt x="713359" y="1163193"/>
                    <a:pt x="0" y="456819"/>
                  </a:cubicBezTo>
                  <a:cubicBezTo>
                    <a:pt x="123698" y="339090"/>
                    <a:pt x="242570" y="221361"/>
                    <a:pt x="361442" y="98933"/>
                  </a:cubicBezTo>
                  <a:cubicBezTo>
                    <a:pt x="394716" y="65913"/>
                    <a:pt x="423291" y="33020"/>
                    <a:pt x="456565" y="0"/>
                  </a:cubicBezTo>
                  <a:cubicBezTo>
                    <a:pt x="461264" y="0"/>
                    <a:pt x="466090" y="0"/>
                    <a:pt x="466090" y="0"/>
                  </a:cubicBezTo>
                  <a:close/>
                  <a:moveTo>
                    <a:pt x="1612138" y="1591691"/>
                  </a:moveTo>
                  <a:cubicBezTo>
                    <a:pt x="1559814" y="1643507"/>
                    <a:pt x="1507490" y="1695323"/>
                    <a:pt x="1459992" y="1751838"/>
                  </a:cubicBezTo>
                  <a:cubicBezTo>
                    <a:pt x="1455293" y="1756537"/>
                    <a:pt x="1455293" y="1775333"/>
                    <a:pt x="1450467" y="1784858"/>
                  </a:cubicBezTo>
                  <a:cubicBezTo>
                    <a:pt x="1464691" y="1784858"/>
                    <a:pt x="1479042" y="1784858"/>
                    <a:pt x="1488567" y="1780159"/>
                  </a:cubicBezTo>
                  <a:cubicBezTo>
                    <a:pt x="1536065" y="1737741"/>
                    <a:pt x="1578864" y="1685925"/>
                    <a:pt x="1626489" y="1643634"/>
                  </a:cubicBezTo>
                  <a:cubicBezTo>
                    <a:pt x="1650238" y="1624838"/>
                    <a:pt x="1645539" y="1610614"/>
                    <a:pt x="1612265" y="1591818"/>
                  </a:cubicBezTo>
                  <a:close/>
                  <a:moveTo>
                    <a:pt x="2120900" y="2448687"/>
                  </a:moveTo>
                  <a:cubicBezTo>
                    <a:pt x="2182749" y="2392172"/>
                    <a:pt x="2244598" y="2330958"/>
                    <a:pt x="2306320" y="2269744"/>
                  </a:cubicBezTo>
                  <a:cubicBezTo>
                    <a:pt x="2296795" y="2260346"/>
                    <a:pt x="2292096" y="2255647"/>
                    <a:pt x="2282571" y="2246249"/>
                  </a:cubicBezTo>
                  <a:cubicBezTo>
                    <a:pt x="2220722" y="2307463"/>
                    <a:pt x="2163699" y="2363978"/>
                    <a:pt x="2101850" y="2425192"/>
                  </a:cubicBezTo>
                  <a:cubicBezTo>
                    <a:pt x="2106549" y="2434590"/>
                    <a:pt x="2116074" y="2439289"/>
                    <a:pt x="2120900" y="2448687"/>
                  </a:cubicBezTo>
                  <a:close/>
                  <a:moveTo>
                    <a:pt x="1783207" y="2118995"/>
                  </a:moveTo>
                  <a:cubicBezTo>
                    <a:pt x="1787906" y="2123694"/>
                    <a:pt x="1792732" y="2123694"/>
                    <a:pt x="1797431" y="2123694"/>
                  </a:cubicBezTo>
                  <a:cubicBezTo>
                    <a:pt x="1854454" y="2067179"/>
                    <a:pt x="1916303" y="2005965"/>
                    <a:pt x="1973326" y="1949450"/>
                  </a:cubicBezTo>
                  <a:cubicBezTo>
                    <a:pt x="1959102" y="1921256"/>
                    <a:pt x="1944751" y="1921256"/>
                    <a:pt x="1925828" y="1940052"/>
                  </a:cubicBezTo>
                  <a:cubicBezTo>
                    <a:pt x="1883029" y="1987169"/>
                    <a:pt x="1835531" y="2029587"/>
                    <a:pt x="1792732" y="2076577"/>
                  </a:cubicBezTo>
                  <a:cubicBezTo>
                    <a:pt x="1783207" y="2085975"/>
                    <a:pt x="1783207" y="2104771"/>
                    <a:pt x="1783207" y="2118995"/>
                  </a:cubicBezTo>
                  <a:close/>
                  <a:moveTo>
                    <a:pt x="328168" y="315468"/>
                  </a:moveTo>
                  <a:cubicBezTo>
                    <a:pt x="318643" y="306070"/>
                    <a:pt x="309118" y="296672"/>
                    <a:pt x="299593" y="287274"/>
                  </a:cubicBezTo>
                  <a:cubicBezTo>
                    <a:pt x="237744" y="348488"/>
                    <a:pt x="180721" y="405003"/>
                    <a:pt x="123698" y="466217"/>
                  </a:cubicBezTo>
                  <a:cubicBezTo>
                    <a:pt x="128397" y="475615"/>
                    <a:pt x="137922" y="485013"/>
                    <a:pt x="142748" y="494411"/>
                  </a:cubicBezTo>
                  <a:cubicBezTo>
                    <a:pt x="209296" y="433197"/>
                    <a:pt x="266446" y="376682"/>
                    <a:pt x="328168" y="315468"/>
                  </a:cubicBezTo>
                  <a:close/>
                  <a:moveTo>
                    <a:pt x="475488" y="819404"/>
                  </a:moveTo>
                  <a:cubicBezTo>
                    <a:pt x="537337" y="758190"/>
                    <a:pt x="594360" y="701675"/>
                    <a:pt x="656209" y="640461"/>
                  </a:cubicBezTo>
                  <a:cubicBezTo>
                    <a:pt x="646684" y="631063"/>
                    <a:pt x="637159" y="621665"/>
                    <a:pt x="632460" y="612267"/>
                  </a:cubicBezTo>
                  <a:cubicBezTo>
                    <a:pt x="570611" y="673481"/>
                    <a:pt x="508762" y="734695"/>
                    <a:pt x="451739" y="791210"/>
                  </a:cubicBezTo>
                  <a:cubicBezTo>
                    <a:pt x="456438" y="800608"/>
                    <a:pt x="465963" y="810006"/>
                    <a:pt x="475488" y="819404"/>
                  </a:cubicBezTo>
                  <a:close/>
                  <a:moveTo>
                    <a:pt x="1321943" y="1299718"/>
                  </a:moveTo>
                  <a:cubicBezTo>
                    <a:pt x="1307719" y="1285621"/>
                    <a:pt x="1298194" y="1276223"/>
                    <a:pt x="1283843" y="1257300"/>
                  </a:cubicBezTo>
                  <a:cubicBezTo>
                    <a:pt x="1231519" y="1313815"/>
                    <a:pt x="1179195" y="1365631"/>
                    <a:pt x="1131697" y="1417447"/>
                  </a:cubicBezTo>
                  <a:cubicBezTo>
                    <a:pt x="1126998" y="1426845"/>
                    <a:pt x="1126998" y="1445641"/>
                    <a:pt x="1122172" y="1459865"/>
                  </a:cubicBezTo>
                  <a:cubicBezTo>
                    <a:pt x="1136396" y="1455166"/>
                    <a:pt x="1150747" y="1459865"/>
                    <a:pt x="1160272" y="1450467"/>
                  </a:cubicBezTo>
                  <a:cubicBezTo>
                    <a:pt x="1212596" y="1403350"/>
                    <a:pt x="1264920" y="1351534"/>
                    <a:pt x="1321943" y="1299718"/>
                  </a:cubicBezTo>
                  <a:close/>
                  <a:moveTo>
                    <a:pt x="808482" y="1144270"/>
                  </a:moveTo>
                  <a:cubicBezTo>
                    <a:pt x="865505" y="1087755"/>
                    <a:pt x="927354" y="1026541"/>
                    <a:pt x="989203" y="965327"/>
                  </a:cubicBezTo>
                  <a:cubicBezTo>
                    <a:pt x="979678" y="955929"/>
                    <a:pt x="970153" y="946531"/>
                    <a:pt x="951103" y="932307"/>
                  </a:cubicBezTo>
                  <a:cubicBezTo>
                    <a:pt x="898779" y="988822"/>
                    <a:pt x="851281" y="1040638"/>
                    <a:pt x="798957" y="1092454"/>
                  </a:cubicBezTo>
                  <a:cubicBezTo>
                    <a:pt x="775208" y="1115949"/>
                    <a:pt x="779907" y="1130173"/>
                    <a:pt x="808482" y="1144270"/>
                  </a:cubicBezTo>
                  <a:close/>
                  <a:moveTo>
                    <a:pt x="1526540" y="1860042"/>
                  </a:moveTo>
                  <a:cubicBezTo>
                    <a:pt x="1564640" y="1827022"/>
                    <a:pt x="1602613" y="1794129"/>
                    <a:pt x="1635887" y="1765808"/>
                  </a:cubicBezTo>
                  <a:cubicBezTo>
                    <a:pt x="1635887" y="1761109"/>
                    <a:pt x="1631188" y="1756410"/>
                    <a:pt x="1631188" y="1751711"/>
                  </a:cubicBezTo>
                  <a:cubicBezTo>
                    <a:pt x="1616964" y="1751711"/>
                    <a:pt x="1597914" y="1747012"/>
                    <a:pt x="1588389" y="1756410"/>
                  </a:cubicBezTo>
                  <a:cubicBezTo>
                    <a:pt x="1555115" y="1779905"/>
                    <a:pt x="1531366" y="1803527"/>
                    <a:pt x="1498092" y="1831721"/>
                  </a:cubicBezTo>
                  <a:cubicBezTo>
                    <a:pt x="1512316" y="1845818"/>
                    <a:pt x="1521841" y="1855216"/>
                    <a:pt x="1526667" y="1859915"/>
                  </a:cubicBezTo>
                  <a:close/>
                  <a:moveTo>
                    <a:pt x="613410" y="758190"/>
                  </a:moveTo>
                  <a:cubicBezTo>
                    <a:pt x="584835" y="791210"/>
                    <a:pt x="551561" y="824103"/>
                    <a:pt x="518287" y="857123"/>
                  </a:cubicBezTo>
                  <a:cubicBezTo>
                    <a:pt x="551561" y="890143"/>
                    <a:pt x="551561" y="885317"/>
                    <a:pt x="627634" y="805307"/>
                  </a:cubicBezTo>
                  <a:cubicBezTo>
                    <a:pt x="646684" y="781812"/>
                    <a:pt x="641858" y="772287"/>
                    <a:pt x="613410" y="758190"/>
                  </a:cubicBezTo>
                  <a:close/>
                  <a:moveTo>
                    <a:pt x="817880" y="955929"/>
                  </a:moveTo>
                  <a:cubicBezTo>
                    <a:pt x="784606" y="988949"/>
                    <a:pt x="746506" y="1021842"/>
                    <a:pt x="713232" y="1054862"/>
                  </a:cubicBezTo>
                  <a:cubicBezTo>
                    <a:pt x="727456" y="1064260"/>
                    <a:pt x="736981" y="1068959"/>
                    <a:pt x="741807" y="1073658"/>
                  </a:cubicBezTo>
                  <a:cubicBezTo>
                    <a:pt x="775081" y="1040638"/>
                    <a:pt x="808355" y="1007745"/>
                    <a:pt x="841629" y="974725"/>
                  </a:cubicBezTo>
                  <a:cubicBezTo>
                    <a:pt x="832104" y="970026"/>
                    <a:pt x="827405" y="960628"/>
                    <a:pt x="817880" y="955929"/>
                  </a:cubicBezTo>
                  <a:close/>
                  <a:moveTo>
                    <a:pt x="608584" y="955929"/>
                  </a:moveTo>
                  <a:cubicBezTo>
                    <a:pt x="646684" y="918210"/>
                    <a:pt x="679958" y="885317"/>
                    <a:pt x="708406" y="852297"/>
                  </a:cubicBezTo>
                  <a:cubicBezTo>
                    <a:pt x="675132" y="814578"/>
                    <a:pt x="660908" y="828802"/>
                    <a:pt x="580009" y="927608"/>
                  </a:cubicBezTo>
                  <a:cubicBezTo>
                    <a:pt x="589534" y="937006"/>
                    <a:pt x="599059" y="941705"/>
                    <a:pt x="608584" y="955802"/>
                  </a:cubicBezTo>
                  <a:close/>
                  <a:moveTo>
                    <a:pt x="366141" y="499110"/>
                  </a:moveTo>
                  <a:cubicBezTo>
                    <a:pt x="361442" y="499110"/>
                    <a:pt x="356616" y="494411"/>
                    <a:pt x="351917" y="494411"/>
                  </a:cubicBezTo>
                  <a:cubicBezTo>
                    <a:pt x="323342" y="522605"/>
                    <a:pt x="299593" y="546227"/>
                    <a:pt x="275844" y="574421"/>
                  </a:cubicBezTo>
                  <a:cubicBezTo>
                    <a:pt x="266319" y="583819"/>
                    <a:pt x="271145" y="597916"/>
                    <a:pt x="266319" y="612140"/>
                  </a:cubicBezTo>
                  <a:cubicBezTo>
                    <a:pt x="280543" y="607441"/>
                    <a:pt x="294894" y="607441"/>
                    <a:pt x="304419" y="598043"/>
                  </a:cubicBezTo>
                  <a:cubicBezTo>
                    <a:pt x="323469" y="583946"/>
                    <a:pt x="342519" y="565023"/>
                    <a:pt x="361442" y="541528"/>
                  </a:cubicBezTo>
                  <a:cubicBezTo>
                    <a:pt x="370967" y="532130"/>
                    <a:pt x="366141" y="513334"/>
                    <a:pt x="366141" y="499110"/>
                  </a:cubicBezTo>
                  <a:close/>
                  <a:moveTo>
                    <a:pt x="1602613" y="1930654"/>
                  </a:moveTo>
                  <a:cubicBezTo>
                    <a:pt x="1635887" y="1892935"/>
                    <a:pt x="1664462" y="1864741"/>
                    <a:pt x="1702435" y="1827022"/>
                  </a:cubicBezTo>
                  <a:cubicBezTo>
                    <a:pt x="1692910" y="1817624"/>
                    <a:pt x="1683385" y="1808226"/>
                    <a:pt x="1683385" y="1808226"/>
                  </a:cubicBezTo>
                  <a:cubicBezTo>
                    <a:pt x="1645285" y="1841246"/>
                    <a:pt x="1607312" y="1874139"/>
                    <a:pt x="1574038" y="1902460"/>
                  </a:cubicBezTo>
                  <a:cubicBezTo>
                    <a:pt x="1583563" y="1911858"/>
                    <a:pt x="1593088" y="1921256"/>
                    <a:pt x="1602613" y="1930654"/>
                  </a:cubicBezTo>
                  <a:close/>
                  <a:moveTo>
                    <a:pt x="1902206" y="2227326"/>
                  </a:moveTo>
                  <a:cubicBezTo>
                    <a:pt x="1935480" y="2255520"/>
                    <a:pt x="1964055" y="2241423"/>
                    <a:pt x="2016379" y="2170811"/>
                  </a:cubicBezTo>
                  <a:cubicBezTo>
                    <a:pt x="2021078" y="2161413"/>
                    <a:pt x="2011680" y="2142617"/>
                    <a:pt x="2011680" y="2118995"/>
                  </a:cubicBezTo>
                  <a:cubicBezTo>
                    <a:pt x="1968881" y="2161413"/>
                    <a:pt x="1935607" y="2194306"/>
                    <a:pt x="1902333" y="2227326"/>
                  </a:cubicBezTo>
                  <a:close/>
                  <a:moveTo>
                    <a:pt x="1740662" y="1869440"/>
                  </a:moveTo>
                  <a:cubicBezTo>
                    <a:pt x="1702562" y="1902460"/>
                    <a:pt x="1669288" y="1930654"/>
                    <a:pt x="1636014" y="1963674"/>
                  </a:cubicBezTo>
                  <a:cubicBezTo>
                    <a:pt x="1640713" y="1968373"/>
                    <a:pt x="1645539" y="1977771"/>
                    <a:pt x="1655064" y="1987169"/>
                  </a:cubicBezTo>
                  <a:cubicBezTo>
                    <a:pt x="1702562" y="1977771"/>
                    <a:pt x="1726438" y="1925955"/>
                    <a:pt x="1769237" y="1897634"/>
                  </a:cubicBezTo>
                  <a:cubicBezTo>
                    <a:pt x="1755013" y="1883537"/>
                    <a:pt x="1750187" y="1874139"/>
                    <a:pt x="1740662" y="1869440"/>
                  </a:cubicBezTo>
                  <a:close/>
                  <a:moveTo>
                    <a:pt x="1303020" y="1436243"/>
                  </a:moveTo>
                  <a:cubicBezTo>
                    <a:pt x="1303020" y="1431544"/>
                    <a:pt x="1303020" y="1426845"/>
                    <a:pt x="1298321" y="1422146"/>
                  </a:cubicBezTo>
                  <a:cubicBezTo>
                    <a:pt x="1284097" y="1426845"/>
                    <a:pt x="1265047" y="1422146"/>
                    <a:pt x="1255522" y="1431544"/>
                  </a:cubicBezTo>
                  <a:cubicBezTo>
                    <a:pt x="1231773" y="1450340"/>
                    <a:pt x="1212723" y="1469263"/>
                    <a:pt x="1193673" y="1492758"/>
                  </a:cubicBezTo>
                  <a:cubicBezTo>
                    <a:pt x="1184148" y="1502156"/>
                    <a:pt x="1188974" y="1516253"/>
                    <a:pt x="1188974" y="1525778"/>
                  </a:cubicBezTo>
                  <a:cubicBezTo>
                    <a:pt x="1198499" y="1525778"/>
                    <a:pt x="1212723" y="1530477"/>
                    <a:pt x="1217549" y="1525778"/>
                  </a:cubicBezTo>
                  <a:cubicBezTo>
                    <a:pt x="1246124" y="1497584"/>
                    <a:pt x="1274572" y="1464564"/>
                    <a:pt x="1303147" y="1436243"/>
                  </a:cubicBezTo>
                  <a:close/>
                  <a:moveTo>
                    <a:pt x="1298448" y="1643507"/>
                  </a:moveTo>
                  <a:cubicBezTo>
                    <a:pt x="1322197" y="1652905"/>
                    <a:pt x="1336548" y="1662303"/>
                    <a:pt x="1336548" y="1662303"/>
                  </a:cubicBezTo>
                  <a:cubicBezTo>
                    <a:pt x="1374648" y="1629283"/>
                    <a:pt x="1403096" y="1601089"/>
                    <a:pt x="1441196" y="1568069"/>
                  </a:cubicBezTo>
                  <a:cubicBezTo>
                    <a:pt x="1426972" y="1558671"/>
                    <a:pt x="1417447" y="1549273"/>
                    <a:pt x="1407922" y="1539875"/>
                  </a:cubicBezTo>
                  <a:cubicBezTo>
                    <a:pt x="1374648" y="1572895"/>
                    <a:pt x="1341374" y="1605788"/>
                    <a:pt x="1298575" y="1643507"/>
                  </a:cubicBezTo>
                  <a:close/>
                  <a:moveTo>
                    <a:pt x="2002409" y="2321560"/>
                  </a:moveTo>
                  <a:cubicBezTo>
                    <a:pt x="2030984" y="2288540"/>
                    <a:pt x="2064258" y="2255647"/>
                    <a:pt x="2097532" y="2217928"/>
                  </a:cubicBezTo>
                  <a:cubicBezTo>
                    <a:pt x="2040509" y="2180209"/>
                    <a:pt x="2030984" y="2241423"/>
                    <a:pt x="2002409" y="2255647"/>
                  </a:cubicBezTo>
                  <a:cubicBezTo>
                    <a:pt x="1988185" y="2265045"/>
                    <a:pt x="1945386" y="2288667"/>
                    <a:pt x="2002409" y="2321560"/>
                  </a:cubicBezTo>
                  <a:close/>
                  <a:moveTo>
                    <a:pt x="408940" y="753491"/>
                  </a:moveTo>
                  <a:cubicBezTo>
                    <a:pt x="442214" y="720471"/>
                    <a:pt x="475488" y="687578"/>
                    <a:pt x="508762" y="649859"/>
                  </a:cubicBezTo>
                  <a:cubicBezTo>
                    <a:pt x="504063" y="645160"/>
                    <a:pt x="494538" y="635762"/>
                    <a:pt x="485013" y="626364"/>
                  </a:cubicBezTo>
                  <a:cubicBezTo>
                    <a:pt x="451739" y="664083"/>
                    <a:pt x="423164" y="692277"/>
                    <a:pt x="389890" y="725297"/>
                  </a:cubicBezTo>
                  <a:cubicBezTo>
                    <a:pt x="394589" y="734695"/>
                    <a:pt x="399415" y="744093"/>
                    <a:pt x="408940" y="753491"/>
                  </a:cubicBezTo>
                  <a:close/>
                  <a:moveTo>
                    <a:pt x="998601" y="1342136"/>
                  </a:moveTo>
                  <a:cubicBezTo>
                    <a:pt x="1041400" y="1304417"/>
                    <a:pt x="1074674" y="1271524"/>
                    <a:pt x="1098423" y="1252601"/>
                  </a:cubicBezTo>
                  <a:cubicBezTo>
                    <a:pt x="1093724" y="1233805"/>
                    <a:pt x="1088898" y="1224407"/>
                    <a:pt x="1084199" y="1214882"/>
                  </a:cubicBezTo>
                  <a:cubicBezTo>
                    <a:pt x="1046099" y="1247902"/>
                    <a:pt x="1008126" y="1276096"/>
                    <a:pt x="979551" y="1304417"/>
                  </a:cubicBezTo>
                  <a:cubicBezTo>
                    <a:pt x="989076" y="1323213"/>
                    <a:pt x="993775" y="1332611"/>
                    <a:pt x="998601" y="1342136"/>
                  </a:cubicBezTo>
                  <a:close/>
                  <a:moveTo>
                    <a:pt x="1169797" y="1299718"/>
                  </a:moveTo>
                  <a:cubicBezTo>
                    <a:pt x="1165098" y="1295019"/>
                    <a:pt x="1155573" y="1290320"/>
                    <a:pt x="1150747" y="1285621"/>
                  </a:cubicBezTo>
                  <a:cubicBezTo>
                    <a:pt x="1112647" y="1318641"/>
                    <a:pt x="1079373" y="1346835"/>
                    <a:pt x="1041400" y="1379855"/>
                  </a:cubicBezTo>
                  <a:cubicBezTo>
                    <a:pt x="1055624" y="1389253"/>
                    <a:pt x="1065149" y="1398651"/>
                    <a:pt x="1074674" y="1408049"/>
                  </a:cubicBezTo>
                  <a:cubicBezTo>
                    <a:pt x="1107948" y="1375029"/>
                    <a:pt x="1136523" y="1337437"/>
                    <a:pt x="1169797" y="1299718"/>
                  </a:cubicBezTo>
                  <a:close/>
                  <a:moveTo>
                    <a:pt x="927227" y="1280922"/>
                  </a:moveTo>
                  <a:cubicBezTo>
                    <a:pt x="970026" y="1238504"/>
                    <a:pt x="1003300" y="1205611"/>
                    <a:pt x="1046099" y="1163193"/>
                  </a:cubicBezTo>
                  <a:cubicBezTo>
                    <a:pt x="974725" y="1149096"/>
                    <a:pt x="960501" y="1210310"/>
                    <a:pt x="927227" y="1233805"/>
                  </a:cubicBezTo>
                  <a:cubicBezTo>
                    <a:pt x="922528" y="1238504"/>
                    <a:pt x="927227" y="1257300"/>
                    <a:pt x="927227" y="1280922"/>
                  </a:cubicBezTo>
                  <a:close/>
                  <a:moveTo>
                    <a:pt x="865378" y="1210310"/>
                  </a:moveTo>
                  <a:cubicBezTo>
                    <a:pt x="874903" y="1205611"/>
                    <a:pt x="879602" y="1205611"/>
                    <a:pt x="884428" y="1200912"/>
                  </a:cubicBezTo>
                  <a:cubicBezTo>
                    <a:pt x="913003" y="1172718"/>
                    <a:pt x="941451" y="1149096"/>
                    <a:pt x="965327" y="1120902"/>
                  </a:cubicBezTo>
                  <a:cubicBezTo>
                    <a:pt x="970026" y="1116203"/>
                    <a:pt x="965327" y="1102106"/>
                    <a:pt x="965327" y="1097407"/>
                  </a:cubicBezTo>
                  <a:cubicBezTo>
                    <a:pt x="955802" y="1092708"/>
                    <a:pt x="941578" y="1088009"/>
                    <a:pt x="936752" y="1092708"/>
                  </a:cubicBezTo>
                  <a:cubicBezTo>
                    <a:pt x="908177" y="1120902"/>
                    <a:pt x="879729" y="1144524"/>
                    <a:pt x="855853" y="1172718"/>
                  </a:cubicBezTo>
                  <a:cubicBezTo>
                    <a:pt x="851154" y="1177417"/>
                    <a:pt x="860552" y="1196213"/>
                    <a:pt x="865378" y="1210437"/>
                  </a:cubicBezTo>
                  <a:close/>
                  <a:moveTo>
                    <a:pt x="1863979" y="2189988"/>
                  </a:moveTo>
                  <a:cubicBezTo>
                    <a:pt x="1954276" y="2114677"/>
                    <a:pt x="1968627" y="2095754"/>
                    <a:pt x="1935353" y="2067560"/>
                  </a:cubicBezTo>
                  <a:cubicBezTo>
                    <a:pt x="1902079" y="2095754"/>
                    <a:pt x="1868805" y="2128774"/>
                    <a:pt x="1830705" y="2161794"/>
                  </a:cubicBezTo>
                  <a:cubicBezTo>
                    <a:pt x="1844929" y="2171192"/>
                    <a:pt x="1854454" y="2180590"/>
                    <a:pt x="1863979" y="2189988"/>
                  </a:cubicBezTo>
                  <a:close/>
                  <a:moveTo>
                    <a:pt x="323342" y="663956"/>
                  </a:moveTo>
                  <a:cubicBezTo>
                    <a:pt x="351917" y="687451"/>
                    <a:pt x="361442" y="687451"/>
                    <a:pt x="442214" y="588645"/>
                  </a:cubicBezTo>
                  <a:cubicBezTo>
                    <a:pt x="413639" y="555625"/>
                    <a:pt x="399415" y="565150"/>
                    <a:pt x="323342" y="663956"/>
                  </a:cubicBezTo>
                  <a:close/>
                  <a:moveTo>
                    <a:pt x="2059051" y="2382774"/>
                  </a:moveTo>
                  <a:cubicBezTo>
                    <a:pt x="2168398" y="2288540"/>
                    <a:pt x="2168398" y="2288540"/>
                    <a:pt x="2130425" y="2265045"/>
                  </a:cubicBezTo>
                  <a:cubicBezTo>
                    <a:pt x="2035302" y="2354580"/>
                    <a:pt x="2035302" y="2354580"/>
                    <a:pt x="2059051" y="2382774"/>
                  </a:cubicBezTo>
                  <a:close/>
                  <a:moveTo>
                    <a:pt x="1369568" y="1506855"/>
                  </a:moveTo>
                  <a:cubicBezTo>
                    <a:pt x="1364869" y="1497457"/>
                    <a:pt x="1364869" y="1492758"/>
                    <a:pt x="1360043" y="1488059"/>
                  </a:cubicBezTo>
                  <a:cubicBezTo>
                    <a:pt x="1298194" y="1483360"/>
                    <a:pt x="1283970" y="1549273"/>
                    <a:pt x="1236345" y="1572768"/>
                  </a:cubicBezTo>
                  <a:cubicBezTo>
                    <a:pt x="1250569" y="1586865"/>
                    <a:pt x="1260094" y="1591564"/>
                    <a:pt x="1274445" y="1605788"/>
                  </a:cubicBezTo>
                  <a:cubicBezTo>
                    <a:pt x="1307719" y="1568069"/>
                    <a:pt x="1336294" y="1535176"/>
                    <a:pt x="1369568" y="1506855"/>
                  </a:cubicBezTo>
                  <a:close/>
                  <a:moveTo>
                    <a:pt x="1488440" y="1610487"/>
                  </a:moveTo>
                  <a:cubicBezTo>
                    <a:pt x="1483741" y="1605788"/>
                    <a:pt x="1474216" y="1605788"/>
                    <a:pt x="1469390" y="1605788"/>
                  </a:cubicBezTo>
                  <a:cubicBezTo>
                    <a:pt x="1440815" y="1638808"/>
                    <a:pt x="1407541" y="1671701"/>
                    <a:pt x="1374267" y="1704721"/>
                  </a:cubicBezTo>
                  <a:cubicBezTo>
                    <a:pt x="1407541" y="1732915"/>
                    <a:pt x="1426591" y="1723517"/>
                    <a:pt x="1483614" y="1648206"/>
                  </a:cubicBezTo>
                  <a:cubicBezTo>
                    <a:pt x="1493139" y="1643507"/>
                    <a:pt x="1488313" y="1624711"/>
                    <a:pt x="1488313" y="1610487"/>
                  </a:cubicBezTo>
                  <a:close/>
                  <a:moveTo>
                    <a:pt x="675259" y="1012444"/>
                  </a:moveTo>
                  <a:cubicBezTo>
                    <a:pt x="775081" y="932434"/>
                    <a:pt x="784606" y="918210"/>
                    <a:pt x="746633" y="890016"/>
                  </a:cubicBezTo>
                  <a:cubicBezTo>
                    <a:pt x="651510" y="984250"/>
                    <a:pt x="651510" y="984250"/>
                    <a:pt x="675259" y="1012444"/>
                  </a:cubicBezTo>
                  <a:close/>
                  <a:moveTo>
                    <a:pt x="185420" y="532130"/>
                  </a:moveTo>
                  <a:cubicBezTo>
                    <a:pt x="223520" y="555625"/>
                    <a:pt x="256794" y="532130"/>
                    <a:pt x="309118" y="456819"/>
                  </a:cubicBezTo>
                  <a:cubicBezTo>
                    <a:pt x="280543" y="433324"/>
                    <a:pt x="271018" y="433324"/>
                    <a:pt x="185420" y="532130"/>
                  </a:cubicBezTo>
                  <a:close/>
                  <a:moveTo>
                    <a:pt x="1731010" y="2057908"/>
                  </a:moveTo>
                  <a:cubicBezTo>
                    <a:pt x="1769110" y="2024888"/>
                    <a:pt x="1802384" y="1991995"/>
                    <a:pt x="1840357" y="1958975"/>
                  </a:cubicBezTo>
                  <a:cubicBezTo>
                    <a:pt x="1783334" y="1911858"/>
                    <a:pt x="1768983" y="1973072"/>
                    <a:pt x="1750060" y="1987169"/>
                  </a:cubicBezTo>
                  <a:cubicBezTo>
                    <a:pt x="1735836" y="1996567"/>
                    <a:pt x="1688211" y="2020189"/>
                    <a:pt x="1731010" y="2057781"/>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780940" y="8280360"/>
            <a:ext cx="2678940" cy="1067040"/>
            <a:chOff x="0" y="0"/>
            <a:chExt cx="3571920" cy="1422720"/>
          </a:xfrm>
        </p:grpSpPr>
        <p:sp>
          <p:nvSpPr>
            <p:cNvPr id="3" name="Freeform 3"/>
            <p:cNvSpPr/>
            <p:nvPr/>
          </p:nvSpPr>
          <p:spPr>
            <a:xfrm>
              <a:off x="254" y="381"/>
              <a:ext cx="3571875" cy="1422781"/>
            </a:xfrm>
            <a:custGeom>
              <a:avLst/>
              <a:gdLst/>
              <a:ahLst/>
              <a:cxnLst/>
              <a:rect l="l" t="t" r="r" b="b"/>
              <a:pathLst>
                <a:path w="3571875" h="1422781">
                  <a:moveTo>
                    <a:pt x="3571621" y="1422400"/>
                  </a:moveTo>
                  <a:cubicBezTo>
                    <a:pt x="3556635" y="1422400"/>
                    <a:pt x="3541776" y="1422400"/>
                    <a:pt x="3524885" y="1422400"/>
                  </a:cubicBezTo>
                  <a:cubicBezTo>
                    <a:pt x="3524885" y="1050798"/>
                    <a:pt x="3524885" y="680974"/>
                    <a:pt x="3524885" y="311277"/>
                  </a:cubicBezTo>
                  <a:cubicBezTo>
                    <a:pt x="3502406" y="311277"/>
                    <a:pt x="3481959" y="311277"/>
                    <a:pt x="3461385" y="311277"/>
                  </a:cubicBezTo>
                  <a:cubicBezTo>
                    <a:pt x="3461385" y="316865"/>
                    <a:pt x="3461385" y="320675"/>
                    <a:pt x="3461385" y="326263"/>
                  </a:cubicBezTo>
                  <a:cubicBezTo>
                    <a:pt x="3461385" y="457708"/>
                    <a:pt x="3459480" y="589026"/>
                    <a:pt x="3461385" y="720471"/>
                  </a:cubicBezTo>
                  <a:cubicBezTo>
                    <a:pt x="3461385" y="733552"/>
                    <a:pt x="3457702" y="744855"/>
                    <a:pt x="3446399" y="754253"/>
                  </a:cubicBezTo>
                  <a:cubicBezTo>
                    <a:pt x="3418332" y="782447"/>
                    <a:pt x="3390392" y="810514"/>
                    <a:pt x="3362325" y="838708"/>
                  </a:cubicBezTo>
                  <a:cubicBezTo>
                    <a:pt x="3358642" y="844296"/>
                    <a:pt x="3354832" y="851789"/>
                    <a:pt x="3354832" y="859409"/>
                  </a:cubicBezTo>
                  <a:cubicBezTo>
                    <a:pt x="3354832" y="1041527"/>
                    <a:pt x="3354832" y="1223518"/>
                    <a:pt x="3354832" y="1405636"/>
                  </a:cubicBezTo>
                  <a:cubicBezTo>
                    <a:pt x="3354832" y="1411224"/>
                    <a:pt x="3354832" y="1415034"/>
                    <a:pt x="3354832" y="1420622"/>
                  </a:cubicBezTo>
                  <a:cubicBezTo>
                    <a:pt x="3324987" y="1420622"/>
                    <a:pt x="3296920" y="1420622"/>
                    <a:pt x="3267075" y="1420622"/>
                  </a:cubicBezTo>
                  <a:cubicBezTo>
                    <a:pt x="3267075" y="1319276"/>
                    <a:pt x="3267075" y="1216025"/>
                    <a:pt x="3267075" y="1112774"/>
                  </a:cubicBezTo>
                  <a:cubicBezTo>
                    <a:pt x="3203575" y="1112774"/>
                    <a:pt x="3143758" y="1112774"/>
                    <a:pt x="3080258" y="1112774"/>
                  </a:cubicBezTo>
                  <a:cubicBezTo>
                    <a:pt x="3080258" y="1214120"/>
                    <a:pt x="3080258" y="1317371"/>
                    <a:pt x="3080258" y="1420622"/>
                  </a:cubicBezTo>
                  <a:cubicBezTo>
                    <a:pt x="3056001" y="1420622"/>
                    <a:pt x="3031744" y="1420622"/>
                    <a:pt x="3005582" y="1420622"/>
                  </a:cubicBezTo>
                  <a:cubicBezTo>
                    <a:pt x="3005582" y="1187831"/>
                    <a:pt x="3005582" y="953262"/>
                    <a:pt x="3005582" y="718693"/>
                  </a:cubicBezTo>
                  <a:cubicBezTo>
                    <a:pt x="2985008" y="718693"/>
                    <a:pt x="2964434" y="718693"/>
                    <a:pt x="2942082" y="718693"/>
                  </a:cubicBezTo>
                  <a:cubicBezTo>
                    <a:pt x="2942082" y="574167"/>
                    <a:pt x="2942082" y="433451"/>
                    <a:pt x="2942082" y="290703"/>
                  </a:cubicBezTo>
                  <a:cubicBezTo>
                    <a:pt x="2921508" y="290703"/>
                    <a:pt x="2900934" y="290703"/>
                    <a:pt x="2878582" y="290703"/>
                  </a:cubicBezTo>
                  <a:cubicBezTo>
                    <a:pt x="2878582" y="247523"/>
                    <a:pt x="2878582" y="204343"/>
                    <a:pt x="2878582" y="161163"/>
                  </a:cubicBezTo>
                  <a:cubicBezTo>
                    <a:pt x="2854325" y="161163"/>
                    <a:pt x="2830068" y="161163"/>
                    <a:pt x="2805684" y="161163"/>
                  </a:cubicBezTo>
                  <a:cubicBezTo>
                    <a:pt x="2805684" y="202438"/>
                    <a:pt x="2805684" y="243713"/>
                    <a:pt x="2805684" y="286893"/>
                  </a:cubicBezTo>
                  <a:cubicBezTo>
                    <a:pt x="2781427" y="286893"/>
                    <a:pt x="2758948" y="286893"/>
                    <a:pt x="2736596" y="286893"/>
                  </a:cubicBezTo>
                  <a:cubicBezTo>
                    <a:pt x="2736596" y="478282"/>
                    <a:pt x="2736596" y="669798"/>
                    <a:pt x="2736596" y="863092"/>
                  </a:cubicBezTo>
                  <a:cubicBezTo>
                    <a:pt x="2714117" y="863092"/>
                    <a:pt x="2691765" y="863092"/>
                    <a:pt x="2669286" y="863092"/>
                  </a:cubicBezTo>
                  <a:cubicBezTo>
                    <a:pt x="2669286" y="1048893"/>
                    <a:pt x="2669286" y="1234694"/>
                    <a:pt x="2669286" y="1420495"/>
                  </a:cubicBezTo>
                  <a:cubicBezTo>
                    <a:pt x="2637536" y="1420495"/>
                    <a:pt x="2605786" y="1420495"/>
                    <a:pt x="2574036" y="1420495"/>
                  </a:cubicBezTo>
                  <a:cubicBezTo>
                    <a:pt x="2574036" y="1262888"/>
                    <a:pt x="2574036" y="1105154"/>
                    <a:pt x="2574036" y="947547"/>
                  </a:cubicBezTo>
                  <a:cubicBezTo>
                    <a:pt x="2529205" y="947547"/>
                    <a:pt x="2488057" y="947547"/>
                    <a:pt x="2443226" y="947547"/>
                  </a:cubicBezTo>
                  <a:cubicBezTo>
                    <a:pt x="2443226" y="1105154"/>
                    <a:pt x="2443226" y="1262888"/>
                    <a:pt x="2443226" y="1420495"/>
                  </a:cubicBezTo>
                  <a:cubicBezTo>
                    <a:pt x="2413381" y="1420495"/>
                    <a:pt x="2385314" y="1420495"/>
                    <a:pt x="2355469" y="1420495"/>
                  </a:cubicBezTo>
                  <a:cubicBezTo>
                    <a:pt x="2355469" y="1414907"/>
                    <a:pt x="2355469" y="1411097"/>
                    <a:pt x="2355469" y="1405509"/>
                  </a:cubicBezTo>
                  <a:cubicBezTo>
                    <a:pt x="2355469" y="1334135"/>
                    <a:pt x="2355469" y="1262888"/>
                    <a:pt x="2355469" y="1191514"/>
                  </a:cubicBezTo>
                  <a:cubicBezTo>
                    <a:pt x="2355469" y="1180211"/>
                    <a:pt x="2353564" y="1172718"/>
                    <a:pt x="2344293" y="1163320"/>
                  </a:cubicBezTo>
                  <a:cubicBezTo>
                    <a:pt x="2288286" y="1108837"/>
                    <a:pt x="2234057" y="1052576"/>
                    <a:pt x="2176145" y="994410"/>
                  </a:cubicBezTo>
                  <a:cubicBezTo>
                    <a:pt x="2159381" y="1011301"/>
                    <a:pt x="2142490" y="1028192"/>
                    <a:pt x="2125726" y="1045083"/>
                  </a:cubicBezTo>
                  <a:cubicBezTo>
                    <a:pt x="2086483" y="1086358"/>
                    <a:pt x="2045335" y="1125728"/>
                    <a:pt x="2006219" y="1167130"/>
                  </a:cubicBezTo>
                  <a:cubicBezTo>
                    <a:pt x="2000631" y="1170940"/>
                    <a:pt x="1998726" y="1178433"/>
                    <a:pt x="1998726" y="1185926"/>
                  </a:cubicBezTo>
                  <a:cubicBezTo>
                    <a:pt x="1996821" y="1259078"/>
                    <a:pt x="1998726" y="1332357"/>
                    <a:pt x="1998726" y="1405509"/>
                  </a:cubicBezTo>
                  <a:cubicBezTo>
                    <a:pt x="1998726" y="1409319"/>
                    <a:pt x="1998726" y="1414907"/>
                    <a:pt x="1998726" y="1420495"/>
                  </a:cubicBezTo>
                  <a:cubicBezTo>
                    <a:pt x="1961388" y="1420495"/>
                    <a:pt x="1925828" y="1420495"/>
                    <a:pt x="1888490" y="1420495"/>
                  </a:cubicBezTo>
                  <a:cubicBezTo>
                    <a:pt x="1888490" y="964438"/>
                    <a:pt x="1888490" y="510159"/>
                    <a:pt x="1888490" y="54102"/>
                  </a:cubicBezTo>
                  <a:cubicBezTo>
                    <a:pt x="1886585" y="54102"/>
                    <a:pt x="1884807" y="52197"/>
                    <a:pt x="1884807" y="52197"/>
                  </a:cubicBezTo>
                  <a:cubicBezTo>
                    <a:pt x="1881124" y="56007"/>
                    <a:pt x="1877314" y="61595"/>
                    <a:pt x="1873631" y="65278"/>
                  </a:cubicBezTo>
                  <a:cubicBezTo>
                    <a:pt x="1843786" y="95250"/>
                    <a:pt x="1815719" y="123444"/>
                    <a:pt x="1787652" y="151638"/>
                  </a:cubicBezTo>
                  <a:cubicBezTo>
                    <a:pt x="1783969" y="157226"/>
                    <a:pt x="1782064" y="164719"/>
                    <a:pt x="1782064" y="172339"/>
                  </a:cubicBezTo>
                  <a:cubicBezTo>
                    <a:pt x="1780159" y="328168"/>
                    <a:pt x="1780159" y="483870"/>
                    <a:pt x="1780159" y="639699"/>
                  </a:cubicBezTo>
                  <a:cubicBezTo>
                    <a:pt x="1780159" y="645287"/>
                    <a:pt x="1780159" y="651002"/>
                    <a:pt x="1780159" y="658495"/>
                  </a:cubicBezTo>
                  <a:cubicBezTo>
                    <a:pt x="1761490" y="658495"/>
                    <a:pt x="1740916" y="658495"/>
                    <a:pt x="1720342" y="658495"/>
                  </a:cubicBezTo>
                  <a:cubicBezTo>
                    <a:pt x="1720342" y="731647"/>
                    <a:pt x="1720342" y="801116"/>
                    <a:pt x="1720342" y="874395"/>
                  </a:cubicBezTo>
                  <a:cubicBezTo>
                    <a:pt x="1694180" y="874395"/>
                    <a:pt x="1669923" y="874395"/>
                    <a:pt x="1643761" y="874395"/>
                  </a:cubicBezTo>
                  <a:cubicBezTo>
                    <a:pt x="1643761" y="1058291"/>
                    <a:pt x="1643761" y="1238504"/>
                    <a:pt x="1643761" y="1420622"/>
                  </a:cubicBezTo>
                  <a:cubicBezTo>
                    <a:pt x="1612011" y="1420622"/>
                    <a:pt x="1583944" y="1420622"/>
                    <a:pt x="1552194" y="1420622"/>
                  </a:cubicBezTo>
                  <a:cubicBezTo>
                    <a:pt x="1552194" y="1304290"/>
                    <a:pt x="1552194" y="1189736"/>
                    <a:pt x="1552194" y="1071499"/>
                  </a:cubicBezTo>
                  <a:cubicBezTo>
                    <a:pt x="1496187" y="1071499"/>
                    <a:pt x="1440053" y="1071499"/>
                    <a:pt x="1382141" y="1071499"/>
                  </a:cubicBezTo>
                  <a:cubicBezTo>
                    <a:pt x="1382141" y="1187831"/>
                    <a:pt x="1382141" y="1304290"/>
                    <a:pt x="1382141" y="1420622"/>
                  </a:cubicBezTo>
                  <a:cubicBezTo>
                    <a:pt x="1348486" y="1420622"/>
                    <a:pt x="1316736" y="1420622"/>
                    <a:pt x="1283081" y="1420622"/>
                  </a:cubicBezTo>
                  <a:cubicBezTo>
                    <a:pt x="1283081" y="1403731"/>
                    <a:pt x="1283081" y="1386840"/>
                    <a:pt x="1283081" y="1371854"/>
                  </a:cubicBezTo>
                  <a:cubicBezTo>
                    <a:pt x="1283081" y="1268603"/>
                    <a:pt x="1283081" y="1165352"/>
                    <a:pt x="1283081" y="1062101"/>
                  </a:cubicBezTo>
                  <a:cubicBezTo>
                    <a:pt x="1283081" y="1050798"/>
                    <a:pt x="1281176" y="1043305"/>
                    <a:pt x="1271905" y="1037717"/>
                  </a:cubicBezTo>
                  <a:cubicBezTo>
                    <a:pt x="1240155" y="1015238"/>
                    <a:pt x="1232662" y="985139"/>
                    <a:pt x="1234567" y="947674"/>
                  </a:cubicBezTo>
                  <a:cubicBezTo>
                    <a:pt x="1238250" y="898906"/>
                    <a:pt x="1236472" y="850011"/>
                    <a:pt x="1236472" y="799338"/>
                  </a:cubicBezTo>
                  <a:cubicBezTo>
                    <a:pt x="1221486" y="799338"/>
                    <a:pt x="1206627" y="799338"/>
                    <a:pt x="1189736" y="799338"/>
                  </a:cubicBezTo>
                  <a:cubicBezTo>
                    <a:pt x="1189736" y="566547"/>
                    <a:pt x="1189736" y="333883"/>
                    <a:pt x="1189736" y="102997"/>
                  </a:cubicBezTo>
                  <a:cubicBezTo>
                    <a:pt x="1169162" y="102997"/>
                    <a:pt x="1148588" y="102997"/>
                    <a:pt x="1126236" y="102997"/>
                  </a:cubicBezTo>
                  <a:cubicBezTo>
                    <a:pt x="1126236" y="262509"/>
                    <a:pt x="1126236" y="423926"/>
                    <a:pt x="1126236" y="585343"/>
                  </a:cubicBezTo>
                  <a:cubicBezTo>
                    <a:pt x="1101979" y="585343"/>
                    <a:pt x="1077722" y="585343"/>
                    <a:pt x="1051560" y="585343"/>
                  </a:cubicBezTo>
                  <a:cubicBezTo>
                    <a:pt x="1051560" y="590931"/>
                    <a:pt x="1051560" y="596646"/>
                    <a:pt x="1051560" y="602234"/>
                  </a:cubicBezTo>
                  <a:cubicBezTo>
                    <a:pt x="1051560" y="711073"/>
                    <a:pt x="1051560" y="821817"/>
                    <a:pt x="1049655" y="930656"/>
                  </a:cubicBezTo>
                  <a:cubicBezTo>
                    <a:pt x="1049655" y="938149"/>
                    <a:pt x="1045972" y="945642"/>
                    <a:pt x="1042162" y="951357"/>
                  </a:cubicBezTo>
                  <a:cubicBezTo>
                    <a:pt x="1006729" y="987044"/>
                    <a:pt x="971169" y="1022731"/>
                    <a:pt x="935736" y="1058291"/>
                  </a:cubicBezTo>
                  <a:cubicBezTo>
                    <a:pt x="928243" y="1065784"/>
                    <a:pt x="926338" y="1071372"/>
                    <a:pt x="926338" y="1082675"/>
                  </a:cubicBezTo>
                  <a:cubicBezTo>
                    <a:pt x="926338" y="1184021"/>
                    <a:pt x="926338" y="1285367"/>
                    <a:pt x="926338" y="1384808"/>
                  </a:cubicBezTo>
                  <a:cubicBezTo>
                    <a:pt x="926338" y="1390396"/>
                    <a:pt x="926338" y="1396111"/>
                    <a:pt x="926338" y="1403604"/>
                  </a:cubicBezTo>
                  <a:cubicBezTo>
                    <a:pt x="889000" y="1403604"/>
                    <a:pt x="853440" y="1403604"/>
                    <a:pt x="816102" y="1403604"/>
                  </a:cubicBezTo>
                  <a:cubicBezTo>
                    <a:pt x="816102" y="1257173"/>
                    <a:pt x="816102" y="1110742"/>
                    <a:pt x="816102" y="964438"/>
                  </a:cubicBezTo>
                  <a:cubicBezTo>
                    <a:pt x="767588" y="964438"/>
                    <a:pt x="718947" y="964438"/>
                    <a:pt x="670433" y="964438"/>
                  </a:cubicBezTo>
                  <a:cubicBezTo>
                    <a:pt x="670433" y="1116457"/>
                    <a:pt x="670433" y="1268476"/>
                    <a:pt x="670433" y="1420495"/>
                  </a:cubicBezTo>
                  <a:cubicBezTo>
                    <a:pt x="633095" y="1420495"/>
                    <a:pt x="599440" y="1420495"/>
                    <a:pt x="562102" y="1420495"/>
                  </a:cubicBezTo>
                  <a:cubicBezTo>
                    <a:pt x="562102" y="1107059"/>
                    <a:pt x="562102" y="795528"/>
                    <a:pt x="562102" y="480187"/>
                  </a:cubicBezTo>
                  <a:cubicBezTo>
                    <a:pt x="537845" y="480187"/>
                    <a:pt x="511683" y="480187"/>
                    <a:pt x="487426" y="480187"/>
                  </a:cubicBezTo>
                  <a:cubicBezTo>
                    <a:pt x="487426" y="422021"/>
                    <a:pt x="487426" y="363855"/>
                    <a:pt x="487426" y="305689"/>
                  </a:cubicBezTo>
                  <a:cubicBezTo>
                    <a:pt x="485521" y="305689"/>
                    <a:pt x="485521" y="305689"/>
                    <a:pt x="483743" y="303784"/>
                  </a:cubicBezTo>
                  <a:cubicBezTo>
                    <a:pt x="466979" y="320675"/>
                    <a:pt x="451993" y="337566"/>
                    <a:pt x="435229" y="352552"/>
                  </a:cubicBezTo>
                  <a:cubicBezTo>
                    <a:pt x="433324" y="354457"/>
                    <a:pt x="433324" y="360045"/>
                    <a:pt x="433324" y="361950"/>
                  </a:cubicBezTo>
                  <a:cubicBezTo>
                    <a:pt x="433324" y="408813"/>
                    <a:pt x="433324" y="455803"/>
                    <a:pt x="433324" y="502666"/>
                  </a:cubicBezTo>
                  <a:cubicBezTo>
                    <a:pt x="433324" y="540258"/>
                    <a:pt x="433324" y="577723"/>
                    <a:pt x="433324" y="615315"/>
                  </a:cubicBezTo>
                  <a:cubicBezTo>
                    <a:pt x="433324" y="617220"/>
                    <a:pt x="433324" y="619125"/>
                    <a:pt x="433324" y="622808"/>
                  </a:cubicBezTo>
                  <a:cubicBezTo>
                    <a:pt x="410845" y="622808"/>
                    <a:pt x="390398" y="624713"/>
                    <a:pt x="369824" y="622808"/>
                  </a:cubicBezTo>
                  <a:cubicBezTo>
                    <a:pt x="360426" y="622808"/>
                    <a:pt x="356743" y="626618"/>
                    <a:pt x="356743" y="635889"/>
                  </a:cubicBezTo>
                  <a:cubicBezTo>
                    <a:pt x="356743" y="648970"/>
                    <a:pt x="356743" y="660273"/>
                    <a:pt x="356743" y="673481"/>
                  </a:cubicBezTo>
                  <a:cubicBezTo>
                    <a:pt x="356743" y="919353"/>
                    <a:pt x="356743" y="1163320"/>
                    <a:pt x="356743" y="1409192"/>
                  </a:cubicBezTo>
                  <a:cubicBezTo>
                    <a:pt x="356743" y="1413002"/>
                    <a:pt x="356743" y="1416685"/>
                    <a:pt x="356743" y="1420495"/>
                  </a:cubicBezTo>
                  <a:cubicBezTo>
                    <a:pt x="330581" y="1420495"/>
                    <a:pt x="302514" y="1420495"/>
                    <a:pt x="274574" y="1420495"/>
                  </a:cubicBezTo>
                  <a:cubicBezTo>
                    <a:pt x="274574" y="1416685"/>
                    <a:pt x="274574" y="1411097"/>
                    <a:pt x="274574" y="1405509"/>
                  </a:cubicBezTo>
                  <a:cubicBezTo>
                    <a:pt x="274574" y="1315466"/>
                    <a:pt x="274574" y="1223391"/>
                    <a:pt x="274574" y="1133348"/>
                  </a:cubicBezTo>
                  <a:cubicBezTo>
                    <a:pt x="274574" y="1123950"/>
                    <a:pt x="270891" y="1116457"/>
                    <a:pt x="265176" y="1108964"/>
                  </a:cubicBezTo>
                  <a:cubicBezTo>
                    <a:pt x="229743" y="1075182"/>
                    <a:pt x="196088" y="1039495"/>
                    <a:pt x="158750" y="1002030"/>
                  </a:cubicBezTo>
                  <a:cubicBezTo>
                    <a:pt x="158750" y="1144651"/>
                    <a:pt x="158750" y="1281684"/>
                    <a:pt x="158750" y="1422527"/>
                  </a:cubicBezTo>
                  <a:cubicBezTo>
                    <a:pt x="104521" y="1422527"/>
                    <a:pt x="52324" y="1422527"/>
                    <a:pt x="0" y="1422527"/>
                  </a:cubicBezTo>
                  <a:cubicBezTo>
                    <a:pt x="0" y="1415034"/>
                    <a:pt x="0" y="1407541"/>
                    <a:pt x="0" y="1400048"/>
                  </a:cubicBezTo>
                  <a:cubicBezTo>
                    <a:pt x="44831" y="1400048"/>
                    <a:pt x="89662" y="1400048"/>
                    <a:pt x="134493" y="1400048"/>
                  </a:cubicBezTo>
                  <a:cubicBezTo>
                    <a:pt x="134493" y="1251712"/>
                    <a:pt x="134493" y="1103503"/>
                    <a:pt x="134493" y="953389"/>
                  </a:cubicBezTo>
                  <a:cubicBezTo>
                    <a:pt x="136398" y="953389"/>
                    <a:pt x="138176" y="951484"/>
                    <a:pt x="140081" y="951484"/>
                  </a:cubicBezTo>
                  <a:cubicBezTo>
                    <a:pt x="160655" y="972185"/>
                    <a:pt x="179324" y="992759"/>
                    <a:pt x="199898" y="1013460"/>
                  </a:cubicBezTo>
                  <a:cubicBezTo>
                    <a:pt x="227965" y="1043432"/>
                    <a:pt x="255905" y="1071626"/>
                    <a:pt x="285877" y="1099820"/>
                  </a:cubicBezTo>
                  <a:cubicBezTo>
                    <a:pt x="293370" y="1107313"/>
                    <a:pt x="295275" y="1114806"/>
                    <a:pt x="295275" y="1124204"/>
                  </a:cubicBezTo>
                  <a:cubicBezTo>
                    <a:pt x="295275" y="1210564"/>
                    <a:pt x="295275" y="1298702"/>
                    <a:pt x="295275" y="1385062"/>
                  </a:cubicBezTo>
                  <a:cubicBezTo>
                    <a:pt x="295275" y="1388872"/>
                    <a:pt x="295275" y="1394460"/>
                    <a:pt x="295275" y="1400048"/>
                  </a:cubicBezTo>
                  <a:cubicBezTo>
                    <a:pt x="310261" y="1400048"/>
                    <a:pt x="321437" y="1400048"/>
                    <a:pt x="336423" y="1400048"/>
                  </a:cubicBezTo>
                  <a:cubicBezTo>
                    <a:pt x="336423" y="1371854"/>
                    <a:pt x="336423" y="1343787"/>
                    <a:pt x="336423" y="1317498"/>
                  </a:cubicBezTo>
                  <a:cubicBezTo>
                    <a:pt x="336423" y="1097915"/>
                    <a:pt x="336423" y="880110"/>
                    <a:pt x="336423" y="660527"/>
                  </a:cubicBezTo>
                  <a:cubicBezTo>
                    <a:pt x="336423" y="645541"/>
                    <a:pt x="338328" y="630555"/>
                    <a:pt x="336423" y="615442"/>
                  </a:cubicBezTo>
                  <a:cubicBezTo>
                    <a:pt x="336423" y="606044"/>
                    <a:pt x="340106" y="602361"/>
                    <a:pt x="349504" y="602361"/>
                  </a:cubicBezTo>
                  <a:cubicBezTo>
                    <a:pt x="366268" y="602361"/>
                    <a:pt x="384937" y="602361"/>
                    <a:pt x="401828" y="602361"/>
                  </a:cubicBezTo>
                  <a:cubicBezTo>
                    <a:pt x="411226" y="602361"/>
                    <a:pt x="413004" y="600456"/>
                    <a:pt x="413004" y="591058"/>
                  </a:cubicBezTo>
                  <a:cubicBezTo>
                    <a:pt x="413004" y="512191"/>
                    <a:pt x="413004" y="433451"/>
                    <a:pt x="413004" y="354584"/>
                  </a:cubicBezTo>
                  <a:cubicBezTo>
                    <a:pt x="413004" y="350774"/>
                    <a:pt x="413004" y="345186"/>
                    <a:pt x="416687" y="341503"/>
                  </a:cubicBezTo>
                  <a:cubicBezTo>
                    <a:pt x="446532" y="311531"/>
                    <a:pt x="474599" y="283337"/>
                    <a:pt x="506349" y="251460"/>
                  </a:cubicBezTo>
                  <a:cubicBezTo>
                    <a:pt x="506349" y="320929"/>
                    <a:pt x="506349" y="388493"/>
                    <a:pt x="506349" y="457962"/>
                  </a:cubicBezTo>
                  <a:cubicBezTo>
                    <a:pt x="532511" y="457962"/>
                    <a:pt x="556768" y="457962"/>
                    <a:pt x="582930" y="457962"/>
                  </a:cubicBezTo>
                  <a:cubicBezTo>
                    <a:pt x="582930" y="773303"/>
                    <a:pt x="582930" y="1086739"/>
                    <a:pt x="582930" y="1400175"/>
                  </a:cubicBezTo>
                  <a:cubicBezTo>
                    <a:pt x="605409" y="1400175"/>
                    <a:pt x="625856" y="1400175"/>
                    <a:pt x="648335" y="1400175"/>
                  </a:cubicBezTo>
                  <a:cubicBezTo>
                    <a:pt x="648335" y="1248156"/>
                    <a:pt x="648335" y="1096137"/>
                    <a:pt x="648335" y="942213"/>
                  </a:cubicBezTo>
                  <a:cubicBezTo>
                    <a:pt x="711835" y="942213"/>
                    <a:pt x="775335" y="942213"/>
                    <a:pt x="838835" y="942213"/>
                  </a:cubicBezTo>
                  <a:cubicBezTo>
                    <a:pt x="838835" y="1088644"/>
                    <a:pt x="838835" y="1235075"/>
                    <a:pt x="838835" y="1381379"/>
                  </a:cubicBezTo>
                  <a:cubicBezTo>
                    <a:pt x="861314" y="1381379"/>
                    <a:pt x="881761" y="1381379"/>
                    <a:pt x="906145" y="1381379"/>
                  </a:cubicBezTo>
                  <a:cubicBezTo>
                    <a:pt x="906145" y="1360678"/>
                    <a:pt x="906145" y="1340104"/>
                    <a:pt x="906145" y="1319403"/>
                  </a:cubicBezTo>
                  <a:cubicBezTo>
                    <a:pt x="906145" y="1234948"/>
                    <a:pt x="906145" y="1150493"/>
                    <a:pt x="906145" y="1067943"/>
                  </a:cubicBezTo>
                  <a:cubicBezTo>
                    <a:pt x="906145" y="1062355"/>
                    <a:pt x="909828" y="1054862"/>
                    <a:pt x="913638" y="1051052"/>
                  </a:cubicBezTo>
                  <a:cubicBezTo>
                    <a:pt x="949071" y="1015365"/>
                    <a:pt x="984631" y="979678"/>
                    <a:pt x="1018286" y="945896"/>
                  </a:cubicBezTo>
                  <a:cubicBezTo>
                    <a:pt x="1027684" y="938403"/>
                    <a:pt x="1029462" y="930910"/>
                    <a:pt x="1029462" y="919607"/>
                  </a:cubicBezTo>
                  <a:cubicBezTo>
                    <a:pt x="1029462" y="805053"/>
                    <a:pt x="1029462" y="692531"/>
                    <a:pt x="1029462" y="577977"/>
                  </a:cubicBezTo>
                  <a:cubicBezTo>
                    <a:pt x="1029462" y="574167"/>
                    <a:pt x="1029462" y="570484"/>
                    <a:pt x="1029462" y="564896"/>
                  </a:cubicBezTo>
                  <a:cubicBezTo>
                    <a:pt x="1055624" y="564896"/>
                    <a:pt x="1077976" y="564896"/>
                    <a:pt x="1104138" y="564896"/>
                  </a:cubicBezTo>
                  <a:cubicBezTo>
                    <a:pt x="1104138" y="403479"/>
                    <a:pt x="1104138" y="242062"/>
                    <a:pt x="1104138" y="82550"/>
                  </a:cubicBezTo>
                  <a:cubicBezTo>
                    <a:pt x="1141476" y="82550"/>
                    <a:pt x="1175131" y="82550"/>
                    <a:pt x="1212469" y="82550"/>
                  </a:cubicBezTo>
                  <a:cubicBezTo>
                    <a:pt x="1212469" y="313436"/>
                    <a:pt x="1212469" y="544322"/>
                    <a:pt x="1212469" y="776986"/>
                  </a:cubicBezTo>
                  <a:cubicBezTo>
                    <a:pt x="1227455" y="776986"/>
                    <a:pt x="1242314" y="776986"/>
                    <a:pt x="1257300" y="776986"/>
                  </a:cubicBezTo>
                  <a:cubicBezTo>
                    <a:pt x="1257300" y="784479"/>
                    <a:pt x="1257300" y="790067"/>
                    <a:pt x="1257300" y="795782"/>
                  </a:cubicBezTo>
                  <a:cubicBezTo>
                    <a:pt x="1257300" y="857758"/>
                    <a:pt x="1257300" y="917829"/>
                    <a:pt x="1257300" y="979678"/>
                  </a:cubicBezTo>
                  <a:cubicBezTo>
                    <a:pt x="1257300" y="987171"/>
                    <a:pt x="1260983" y="996569"/>
                    <a:pt x="1266698" y="1000379"/>
                  </a:cubicBezTo>
                  <a:cubicBezTo>
                    <a:pt x="1298448" y="1022858"/>
                    <a:pt x="1305941" y="1052957"/>
                    <a:pt x="1304036" y="1092327"/>
                  </a:cubicBezTo>
                  <a:cubicBezTo>
                    <a:pt x="1302131" y="1171194"/>
                    <a:pt x="1304036" y="1251839"/>
                    <a:pt x="1304036" y="1330706"/>
                  </a:cubicBezTo>
                  <a:cubicBezTo>
                    <a:pt x="1304036" y="1353185"/>
                    <a:pt x="1304036" y="1375791"/>
                    <a:pt x="1304036" y="1400175"/>
                  </a:cubicBezTo>
                  <a:cubicBezTo>
                    <a:pt x="1322705" y="1400175"/>
                    <a:pt x="1339469" y="1400175"/>
                    <a:pt x="1360043" y="1400175"/>
                  </a:cubicBezTo>
                  <a:cubicBezTo>
                    <a:pt x="1360043" y="1283843"/>
                    <a:pt x="1360043" y="1167384"/>
                    <a:pt x="1360043" y="1051052"/>
                  </a:cubicBezTo>
                  <a:cubicBezTo>
                    <a:pt x="1431036" y="1051052"/>
                    <a:pt x="1502029" y="1051052"/>
                    <a:pt x="1573022" y="1051052"/>
                  </a:cubicBezTo>
                  <a:cubicBezTo>
                    <a:pt x="1573022" y="1165606"/>
                    <a:pt x="1573022" y="1281938"/>
                    <a:pt x="1573022" y="1400175"/>
                  </a:cubicBezTo>
                  <a:cubicBezTo>
                    <a:pt x="1589786" y="1400175"/>
                    <a:pt x="1604772" y="1400175"/>
                    <a:pt x="1621536" y="1400175"/>
                  </a:cubicBezTo>
                  <a:cubicBezTo>
                    <a:pt x="1621536" y="1218057"/>
                    <a:pt x="1621536" y="1037971"/>
                    <a:pt x="1621536" y="853948"/>
                  </a:cubicBezTo>
                  <a:cubicBezTo>
                    <a:pt x="1647698" y="853948"/>
                    <a:pt x="1671955" y="853948"/>
                    <a:pt x="1698117" y="853948"/>
                  </a:cubicBezTo>
                  <a:cubicBezTo>
                    <a:pt x="1698117" y="782574"/>
                    <a:pt x="1698117" y="711327"/>
                    <a:pt x="1698117" y="638048"/>
                  </a:cubicBezTo>
                  <a:cubicBezTo>
                    <a:pt x="1718691" y="638048"/>
                    <a:pt x="1739265" y="638048"/>
                    <a:pt x="1759712" y="638048"/>
                  </a:cubicBezTo>
                  <a:cubicBezTo>
                    <a:pt x="1759712" y="632460"/>
                    <a:pt x="1759712" y="626745"/>
                    <a:pt x="1759712" y="623062"/>
                  </a:cubicBezTo>
                  <a:cubicBezTo>
                    <a:pt x="1759712" y="471043"/>
                    <a:pt x="1759712" y="319024"/>
                    <a:pt x="1759712" y="167005"/>
                  </a:cubicBezTo>
                  <a:cubicBezTo>
                    <a:pt x="1759712" y="153924"/>
                    <a:pt x="1763395" y="144526"/>
                    <a:pt x="1772793" y="135128"/>
                  </a:cubicBezTo>
                  <a:cubicBezTo>
                    <a:pt x="1815719" y="93853"/>
                    <a:pt x="1858772" y="50673"/>
                    <a:pt x="1901698" y="7493"/>
                  </a:cubicBezTo>
                  <a:cubicBezTo>
                    <a:pt x="1903603" y="5588"/>
                    <a:pt x="1905381" y="3683"/>
                    <a:pt x="1909191" y="0"/>
                  </a:cubicBezTo>
                  <a:cubicBezTo>
                    <a:pt x="1909191" y="467360"/>
                    <a:pt x="1909191" y="932815"/>
                    <a:pt x="1909191" y="1400175"/>
                  </a:cubicBezTo>
                  <a:cubicBezTo>
                    <a:pt x="1931670" y="1400175"/>
                    <a:pt x="1954022" y="1400175"/>
                    <a:pt x="1976501" y="1400175"/>
                  </a:cubicBezTo>
                  <a:cubicBezTo>
                    <a:pt x="1976501" y="1368298"/>
                    <a:pt x="1978406" y="1336421"/>
                    <a:pt x="1976501" y="1306322"/>
                  </a:cubicBezTo>
                  <a:cubicBezTo>
                    <a:pt x="1976501" y="1263142"/>
                    <a:pt x="1976501" y="1218057"/>
                    <a:pt x="1978406" y="1174877"/>
                  </a:cubicBezTo>
                  <a:cubicBezTo>
                    <a:pt x="1978406" y="1169289"/>
                    <a:pt x="1980311" y="1163574"/>
                    <a:pt x="1983994" y="1159891"/>
                  </a:cubicBezTo>
                  <a:cubicBezTo>
                    <a:pt x="2045589" y="1094232"/>
                    <a:pt x="2109216" y="1032256"/>
                    <a:pt x="2172716" y="968502"/>
                  </a:cubicBezTo>
                  <a:cubicBezTo>
                    <a:pt x="2174621" y="966597"/>
                    <a:pt x="2174621" y="966597"/>
                    <a:pt x="2176399" y="964692"/>
                  </a:cubicBezTo>
                  <a:cubicBezTo>
                    <a:pt x="2180082" y="968502"/>
                    <a:pt x="2183892" y="972185"/>
                    <a:pt x="2187575" y="975995"/>
                  </a:cubicBezTo>
                  <a:cubicBezTo>
                    <a:pt x="2247392" y="1036066"/>
                    <a:pt x="2308987" y="1098042"/>
                    <a:pt x="2368804" y="1158113"/>
                  </a:cubicBezTo>
                  <a:cubicBezTo>
                    <a:pt x="2374392" y="1163701"/>
                    <a:pt x="2376297" y="1173099"/>
                    <a:pt x="2376297" y="1178814"/>
                  </a:cubicBezTo>
                  <a:cubicBezTo>
                    <a:pt x="2378202" y="1248283"/>
                    <a:pt x="2376297" y="1315847"/>
                    <a:pt x="2376297" y="1385316"/>
                  </a:cubicBezTo>
                  <a:cubicBezTo>
                    <a:pt x="2376297" y="1389126"/>
                    <a:pt x="2376297" y="1394714"/>
                    <a:pt x="2376297" y="1400302"/>
                  </a:cubicBezTo>
                  <a:cubicBezTo>
                    <a:pt x="2391283" y="1400302"/>
                    <a:pt x="2406142" y="1400302"/>
                    <a:pt x="2421128" y="1400302"/>
                  </a:cubicBezTo>
                  <a:cubicBezTo>
                    <a:pt x="2421128" y="1240790"/>
                    <a:pt x="2421128" y="1084961"/>
                    <a:pt x="2421128" y="925449"/>
                  </a:cubicBezTo>
                  <a:cubicBezTo>
                    <a:pt x="2479040" y="925449"/>
                    <a:pt x="2536952" y="925449"/>
                    <a:pt x="2594864" y="925449"/>
                  </a:cubicBezTo>
                  <a:cubicBezTo>
                    <a:pt x="2594864" y="1083056"/>
                    <a:pt x="2594864" y="1240790"/>
                    <a:pt x="2594864" y="1400302"/>
                  </a:cubicBezTo>
                  <a:cubicBezTo>
                    <a:pt x="2613533" y="1400302"/>
                    <a:pt x="2630297" y="1400302"/>
                    <a:pt x="2647188" y="1400302"/>
                  </a:cubicBezTo>
                  <a:cubicBezTo>
                    <a:pt x="2647188" y="1214501"/>
                    <a:pt x="2647188" y="1028700"/>
                    <a:pt x="2647188" y="842899"/>
                  </a:cubicBezTo>
                  <a:cubicBezTo>
                    <a:pt x="2669667" y="842899"/>
                    <a:pt x="2692019" y="842899"/>
                    <a:pt x="2714498" y="842899"/>
                  </a:cubicBezTo>
                  <a:cubicBezTo>
                    <a:pt x="2714498" y="649605"/>
                    <a:pt x="2714498" y="458089"/>
                    <a:pt x="2714498" y="266700"/>
                  </a:cubicBezTo>
                  <a:cubicBezTo>
                    <a:pt x="2736977" y="266700"/>
                    <a:pt x="2759329" y="266700"/>
                    <a:pt x="2783586" y="266700"/>
                  </a:cubicBezTo>
                  <a:cubicBezTo>
                    <a:pt x="2783586" y="223520"/>
                    <a:pt x="2783586" y="182245"/>
                    <a:pt x="2783586" y="139065"/>
                  </a:cubicBezTo>
                  <a:cubicBezTo>
                    <a:pt x="2822829" y="139065"/>
                    <a:pt x="2860167" y="139065"/>
                    <a:pt x="2901315" y="139065"/>
                  </a:cubicBezTo>
                  <a:cubicBezTo>
                    <a:pt x="2901315" y="182245"/>
                    <a:pt x="2901315" y="225425"/>
                    <a:pt x="2901315" y="270510"/>
                  </a:cubicBezTo>
                  <a:cubicBezTo>
                    <a:pt x="2921889" y="270510"/>
                    <a:pt x="2942463" y="270510"/>
                    <a:pt x="2964815" y="270510"/>
                  </a:cubicBezTo>
                  <a:cubicBezTo>
                    <a:pt x="2964815" y="413131"/>
                    <a:pt x="2964815" y="553974"/>
                    <a:pt x="2964815" y="696595"/>
                  </a:cubicBezTo>
                  <a:cubicBezTo>
                    <a:pt x="2985389" y="696595"/>
                    <a:pt x="3005963" y="696595"/>
                    <a:pt x="3026410" y="696595"/>
                  </a:cubicBezTo>
                  <a:cubicBezTo>
                    <a:pt x="3026410" y="931164"/>
                    <a:pt x="3026410" y="1165860"/>
                    <a:pt x="3026410" y="1400429"/>
                  </a:cubicBezTo>
                  <a:cubicBezTo>
                    <a:pt x="3037586" y="1400429"/>
                    <a:pt x="3046984" y="1400429"/>
                    <a:pt x="3058160" y="1400429"/>
                  </a:cubicBezTo>
                  <a:cubicBezTo>
                    <a:pt x="3058160" y="1297178"/>
                    <a:pt x="3058160" y="1193927"/>
                    <a:pt x="3058160" y="1090676"/>
                  </a:cubicBezTo>
                  <a:cubicBezTo>
                    <a:pt x="3134741" y="1090676"/>
                    <a:pt x="3211322" y="1090676"/>
                    <a:pt x="3287903" y="1090676"/>
                  </a:cubicBezTo>
                  <a:cubicBezTo>
                    <a:pt x="3287903" y="1193927"/>
                    <a:pt x="3287903" y="1297178"/>
                    <a:pt x="3287903" y="1400429"/>
                  </a:cubicBezTo>
                  <a:cubicBezTo>
                    <a:pt x="3302889" y="1400429"/>
                    <a:pt x="3317748" y="1400429"/>
                    <a:pt x="3334639" y="1400429"/>
                  </a:cubicBezTo>
                  <a:cubicBezTo>
                    <a:pt x="3334639" y="1391031"/>
                    <a:pt x="3334639" y="1379728"/>
                    <a:pt x="3334639" y="1370457"/>
                  </a:cubicBezTo>
                  <a:cubicBezTo>
                    <a:pt x="3332734" y="1197737"/>
                    <a:pt x="3332734" y="1023239"/>
                    <a:pt x="3332734" y="850519"/>
                  </a:cubicBezTo>
                  <a:cubicBezTo>
                    <a:pt x="3332734" y="843026"/>
                    <a:pt x="3336417" y="835533"/>
                    <a:pt x="3342132" y="829818"/>
                  </a:cubicBezTo>
                  <a:cubicBezTo>
                    <a:pt x="3370199" y="799846"/>
                    <a:pt x="3400044" y="771652"/>
                    <a:pt x="3429889" y="741553"/>
                  </a:cubicBezTo>
                  <a:cubicBezTo>
                    <a:pt x="3437382" y="734060"/>
                    <a:pt x="3439287" y="726567"/>
                    <a:pt x="3439287" y="717169"/>
                  </a:cubicBezTo>
                  <a:cubicBezTo>
                    <a:pt x="3439287" y="580136"/>
                    <a:pt x="3439287" y="445008"/>
                    <a:pt x="3439287" y="307975"/>
                  </a:cubicBezTo>
                  <a:cubicBezTo>
                    <a:pt x="3439287" y="302387"/>
                    <a:pt x="3439287" y="296672"/>
                    <a:pt x="3439287" y="289179"/>
                  </a:cubicBezTo>
                  <a:cubicBezTo>
                    <a:pt x="3474720" y="289179"/>
                    <a:pt x="3508375" y="289179"/>
                    <a:pt x="3545713" y="289179"/>
                  </a:cubicBezTo>
                  <a:cubicBezTo>
                    <a:pt x="3545713" y="658876"/>
                    <a:pt x="3545713" y="1028700"/>
                    <a:pt x="3545713" y="1400302"/>
                  </a:cubicBezTo>
                  <a:cubicBezTo>
                    <a:pt x="3555111" y="1400302"/>
                    <a:pt x="3562477" y="1400302"/>
                    <a:pt x="3571875" y="1400302"/>
                  </a:cubicBezTo>
                  <a:cubicBezTo>
                    <a:pt x="3571875" y="1407795"/>
                    <a:pt x="3571875" y="1415288"/>
                    <a:pt x="3571875" y="1422781"/>
                  </a:cubicBezTo>
                  <a:close/>
                </a:path>
              </a:pathLst>
            </a:custGeom>
            <a:solidFill>
              <a:srgbClr val="2AAAE2"/>
            </a:solidFill>
          </p:spPr>
        </p:sp>
      </p:grpSp>
      <p:grpSp>
        <p:nvGrpSpPr>
          <p:cNvPr id="4" name="Group 4"/>
          <p:cNvGrpSpPr/>
          <p:nvPr/>
        </p:nvGrpSpPr>
        <p:grpSpPr>
          <a:xfrm>
            <a:off x="11189340" y="10008900"/>
            <a:ext cx="14040" cy="18900"/>
            <a:chOff x="0" y="0"/>
            <a:chExt cx="18720" cy="25200"/>
          </a:xfrm>
        </p:grpSpPr>
        <p:sp>
          <p:nvSpPr>
            <p:cNvPr id="5" name="Freeform 5"/>
            <p:cNvSpPr/>
            <p:nvPr/>
          </p:nvSpPr>
          <p:spPr>
            <a:xfrm>
              <a:off x="0" y="0"/>
              <a:ext cx="18669" cy="25146"/>
            </a:xfrm>
            <a:custGeom>
              <a:avLst/>
              <a:gdLst/>
              <a:ahLst/>
              <a:cxnLst/>
              <a:rect l="l" t="t" r="r" b="b"/>
              <a:pathLst>
                <a:path w="18669" h="25146">
                  <a:moveTo>
                    <a:pt x="0" y="12573"/>
                  </a:moveTo>
                  <a:cubicBezTo>
                    <a:pt x="4699" y="7239"/>
                    <a:pt x="7747" y="3556"/>
                    <a:pt x="10922" y="0"/>
                  </a:cubicBezTo>
                  <a:cubicBezTo>
                    <a:pt x="14097" y="5461"/>
                    <a:pt x="18669" y="9017"/>
                    <a:pt x="18669" y="12573"/>
                  </a:cubicBezTo>
                  <a:cubicBezTo>
                    <a:pt x="18669" y="16129"/>
                    <a:pt x="13970" y="21590"/>
                    <a:pt x="9271" y="23368"/>
                  </a:cubicBezTo>
                  <a:cubicBezTo>
                    <a:pt x="7747" y="25146"/>
                    <a:pt x="4699" y="18034"/>
                    <a:pt x="0" y="12573"/>
                  </a:cubicBezTo>
                  <a:close/>
                </a:path>
              </a:pathLst>
            </a:custGeom>
            <a:solidFill>
              <a:srgbClr val="2AAAE2"/>
            </a:solidFill>
          </p:spPr>
        </p:sp>
      </p:grpSp>
      <p:grpSp>
        <p:nvGrpSpPr>
          <p:cNvPr id="6" name="Group 6"/>
          <p:cNvGrpSpPr/>
          <p:nvPr/>
        </p:nvGrpSpPr>
        <p:grpSpPr>
          <a:xfrm>
            <a:off x="11110500" y="9934380"/>
            <a:ext cx="9180" cy="23220"/>
            <a:chOff x="0" y="0"/>
            <a:chExt cx="12240" cy="30960"/>
          </a:xfrm>
        </p:grpSpPr>
        <p:sp>
          <p:nvSpPr>
            <p:cNvPr id="7" name="Freeform 7"/>
            <p:cNvSpPr/>
            <p:nvPr/>
          </p:nvSpPr>
          <p:spPr>
            <a:xfrm>
              <a:off x="0" y="0"/>
              <a:ext cx="12192" cy="30988"/>
            </a:xfrm>
            <a:custGeom>
              <a:avLst/>
              <a:gdLst/>
              <a:ahLst/>
              <a:cxnLst/>
              <a:rect l="l" t="t" r="r" b="b"/>
              <a:pathLst>
                <a:path w="12192" h="30988">
                  <a:moveTo>
                    <a:pt x="3556" y="0"/>
                  </a:moveTo>
                  <a:cubicBezTo>
                    <a:pt x="5207" y="4445"/>
                    <a:pt x="10541" y="8890"/>
                    <a:pt x="10541" y="13208"/>
                  </a:cubicBezTo>
                  <a:cubicBezTo>
                    <a:pt x="12192" y="22098"/>
                    <a:pt x="8763" y="30988"/>
                    <a:pt x="0" y="28702"/>
                  </a:cubicBezTo>
                  <a:cubicBezTo>
                    <a:pt x="0" y="19939"/>
                    <a:pt x="0" y="11049"/>
                    <a:pt x="0" y="2159"/>
                  </a:cubicBezTo>
                  <a:cubicBezTo>
                    <a:pt x="0" y="0"/>
                    <a:pt x="1778" y="0"/>
                    <a:pt x="3556" y="0"/>
                  </a:cubicBezTo>
                  <a:close/>
                </a:path>
              </a:pathLst>
            </a:custGeom>
            <a:solidFill>
              <a:srgbClr val="2AAAE2"/>
            </a:solidFill>
          </p:spPr>
        </p:sp>
      </p:grpSp>
      <p:grpSp>
        <p:nvGrpSpPr>
          <p:cNvPr id="8" name="Group 8"/>
          <p:cNvGrpSpPr/>
          <p:nvPr/>
        </p:nvGrpSpPr>
        <p:grpSpPr>
          <a:xfrm>
            <a:off x="15715080" y="7692840"/>
            <a:ext cx="1785780" cy="1918620"/>
            <a:chOff x="0" y="0"/>
            <a:chExt cx="2381040" cy="2558160"/>
          </a:xfrm>
        </p:grpSpPr>
        <p:sp>
          <p:nvSpPr>
            <p:cNvPr id="9" name="Freeform 9"/>
            <p:cNvSpPr/>
            <p:nvPr/>
          </p:nvSpPr>
          <p:spPr>
            <a:xfrm>
              <a:off x="0" y="0"/>
              <a:ext cx="2380869" cy="2558161"/>
            </a:xfrm>
            <a:custGeom>
              <a:avLst/>
              <a:gdLst/>
              <a:ahLst/>
              <a:cxnLst/>
              <a:rect l="l" t="t" r="r" b="b"/>
              <a:pathLst>
                <a:path w="2380869" h="2558161">
                  <a:moveTo>
                    <a:pt x="2233295" y="2197735"/>
                  </a:moveTo>
                  <a:cubicBezTo>
                    <a:pt x="2233295" y="2250948"/>
                    <a:pt x="2233295" y="2304034"/>
                    <a:pt x="2233295" y="2357247"/>
                  </a:cubicBezTo>
                  <a:cubicBezTo>
                    <a:pt x="2233295" y="2457704"/>
                    <a:pt x="2162429" y="2540381"/>
                    <a:pt x="2061972" y="2558161"/>
                  </a:cubicBezTo>
                  <a:cubicBezTo>
                    <a:pt x="2044192" y="2558161"/>
                    <a:pt x="2032381" y="2558161"/>
                    <a:pt x="2014728" y="2558161"/>
                  </a:cubicBezTo>
                  <a:cubicBezTo>
                    <a:pt x="1465199" y="2558161"/>
                    <a:pt x="909828" y="2558161"/>
                    <a:pt x="360426" y="2558161"/>
                  </a:cubicBezTo>
                  <a:cubicBezTo>
                    <a:pt x="230505" y="2558161"/>
                    <a:pt x="141859" y="2469515"/>
                    <a:pt x="141859" y="2339594"/>
                  </a:cubicBezTo>
                  <a:cubicBezTo>
                    <a:pt x="141859" y="2292350"/>
                    <a:pt x="141859" y="2245106"/>
                    <a:pt x="141859" y="2197862"/>
                  </a:cubicBezTo>
                  <a:cubicBezTo>
                    <a:pt x="130048" y="2191893"/>
                    <a:pt x="118237" y="2191893"/>
                    <a:pt x="112268" y="2191893"/>
                  </a:cubicBezTo>
                  <a:cubicBezTo>
                    <a:pt x="53213" y="2191893"/>
                    <a:pt x="5969" y="2144649"/>
                    <a:pt x="5969" y="2085594"/>
                  </a:cubicBezTo>
                  <a:cubicBezTo>
                    <a:pt x="0" y="2026539"/>
                    <a:pt x="0" y="1967484"/>
                    <a:pt x="5969" y="1914271"/>
                  </a:cubicBezTo>
                  <a:cubicBezTo>
                    <a:pt x="5969" y="1861058"/>
                    <a:pt x="53213" y="1819783"/>
                    <a:pt x="106426" y="1819783"/>
                  </a:cubicBezTo>
                  <a:cubicBezTo>
                    <a:pt x="136017" y="1819783"/>
                    <a:pt x="141859" y="1813814"/>
                    <a:pt x="141859" y="1784350"/>
                  </a:cubicBezTo>
                  <a:cubicBezTo>
                    <a:pt x="141859" y="1654429"/>
                    <a:pt x="141859" y="1524381"/>
                    <a:pt x="141859" y="1400302"/>
                  </a:cubicBezTo>
                  <a:cubicBezTo>
                    <a:pt x="141859" y="1294003"/>
                    <a:pt x="200914" y="1217168"/>
                    <a:pt x="295529" y="1187577"/>
                  </a:cubicBezTo>
                  <a:cubicBezTo>
                    <a:pt x="390017" y="1163955"/>
                    <a:pt x="478663" y="1199388"/>
                    <a:pt x="531876" y="1288034"/>
                  </a:cubicBezTo>
                  <a:cubicBezTo>
                    <a:pt x="537845" y="1294003"/>
                    <a:pt x="537845" y="1299845"/>
                    <a:pt x="543687" y="1305814"/>
                  </a:cubicBezTo>
                  <a:cubicBezTo>
                    <a:pt x="590931" y="1282192"/>
                    <a:pt x="638175" y="1264412"/>
                    <a:pt x="685546" y="1240790"/>
                  </a:cubicBezTo>
                  <a:cubicBezTo>
                    <a:pt x="756412" y="1211199"/>
                    <a:pt x="827405" y="1181735"/>
                    <a:pt x="898271" y="1158113"/>
                  </a:cubicBezTo>
                  <a:cubicBezTo>
                    <a:pt x="921893" y="1146302"/>
                    <a:pt x="933704" y="1134491"/>
                    <a:pt x="927862" y="1104900"/>
                  </a:cubicBezTo>
                  <a:cubicBezTo>
                    <a:pt x="927862" y="1098931"/>
                    <a:pt x="927862" y="1087120"/>
                    <a:pt x="927862" y="1075309"/>
                  </a:cubicBezTo>
                  <a:cubicBezTo>
                    <a:pt x="874649" y="1069340"/>
                    <a:pt x="821563" y="1063498"/>
                    <a:pt x="768350" y="1057529"/>
                  </a:cubicBezTo>
                  <a:cubicBezTo>
                    <a:pt x="709295" y="1051560"/>
                    <a:pt x="673862" y="1016127"/>
                    <a:pt x="679704" y="957072"/>
                  </a:cubicBezTo>
                  <a:cubicBezTo>
                    <a:pt x="685673" y="909828"/>
                    <a:pt x="691515" y="856615"/>
                    <a:pt x="697484" y="809371"/>
                  </a:cubicBezTo>
                  <a:cubicBezTo>
                    <a:pt x="697484" y="791591"/>
                    <a:pt x="697484" y="785749"/>
                    <a:pt x="679704" y="773938"/>
                  </a:cubicBezTo>
                  <a:cubicBezTo>
                    <a:pt x="644271" y="756158"/>
                    <a:pt x="638302" y="720725"/>
                    <a:pt x="650113" y="685292"/>
                  </a:cubicBezTo>
                  <a:cubicBezTo>
                    <a:pt x="667893" y="649859"/>
                    <a:pt x="685546" y="608457"/>
                    <a:pt x="703326" y="573024"/>
                  </a:cubicBezTo>
                  <a:cubicBezTo>
                    <a:pt x="703326" y="561213"/>
                    <a:pt x="709295" y="555244"/>
                    <a:pt x="715137" y="543433"/>
                  </a:cubicBezTo>
                  <a:cubicBezTo>
                    <a:pt x="667893" y="537464"/>
                    <a:pt x="632460" y="531622"/>
                    <a:pt x="585216" y="525653"/>
                  </a:cubicBezTo>
                  <a:cubicBezTo>
                    <a:pt x="597027" y="484251"/>
                    <a:pt x="602996" y="448818"/>
                    <a:pt x="614807" y="419354"/>
                  </a:cubicBezTo>
                  <a:cubicBezTo>
                    <a:pt x="614807" y="407543"/>
                    <a:pt x="632587" y="401574"/>
                    <a:pt x="638429" y="395732"/>
                  </a:cubicBezTo>
                  <a:cubicBezTo>
                    <a:pt x="685673" y="377952"/>
                    <a:pt x="715264" y="348488"/>
                    <a:pt x="732917" y="295275"/>
                  </a:cubicBezTo>
                  <a:cubicBezTo>
                    <a:pt x="791718" y="112268"/>
                    <a:pt x="974852" y="0"/>
                    <a:pt x="1175766" y="11811"/>
                  </a:cubicBezTo>
                  <a:cubicBezTo>
                    <a:pt x="1358900" y="23622"/>
                    <a:pt x="1530223" y="165481"/>
                    <a:pt x="1565656" y="348615"/>
                  </a:cubicBezTo>
                  <a:cubicBezTo>
                    <a:pt x="1577467" y="390017"/>
                    <a:pt x="1577467" y="443103"/>
                    <a:pt x="1577467" y="490347"/>
                  </a:cubicBezTo>
                  <a:cubicBezTo>
                    <a:pt x="1577467" y="508127"/>
                    <a:pt x="1583436" y="519938"/>
                    <a:pt x="1595247" y="525780"/>
                  </a:cubicBezTo>
                  <a:cubicBezTo>
                    <a:pt x="1624838" y="543560"/>
                    <a:pt x="1624838" y="561213"/>
                    <a:pt x="1618869" y="590804"/>
                  </a:cubicBezTo>
                  <a:cubicBezTo>
                    <a:pt x="1607058" y="614426"/>
                    <a:pt x="1607058" y="638048"/>
                    <a:pt x="1601089" y="661670"/>
                  </a:cubicBezTo>
                  <a:cubicBezTo>
                    <a:pt x="1595120" y="679450"/>
                    <a:pt x="1589278" y="685292"/>
                    <a:pt x="1571498" y="679450"/>
                  </a:cubicBezTo>
                  <a:cubicBezTo>
                    <a:pt x="1553718" y="673608"/>
                    <a:pt x="1541907" y="679450"/>
                    <a:pt x="1536065" y="697230"/>
                  </a:cubicBezTo>
                  <a:cubicBezTo>
                    <a:pt x="1518285" y="744474"/>
                    <a:pt x="1500632" y="797687"/>
                    <a:pt x="1482852" y="844931"/>
                  </a:cubicBezTo>
                  <a:cubicBezTo>
                    <a:pt x="1476883" y="862711"/>
                    <a:pt x="1471041" y="886333"/>
                    <a:pt x="1453261" y="898144"/>
                  </a:cubicBezTo>
                  <a:cubicBezTo>
                    <a:pt x="1435481" y="927735"/>
                    <a:pt x="1429639" y="957199"/>
                    <a:pt x="1435481" y="986790"/>
                  </a:cubicBezTo>
                  <a:cubicBezTo>
                    <a:pt x="1435481" y="1034034"/>
                    <a:pt x="1435481" y="1075436"/>
                    <a:pt x="1441450" y="1116711"/>
                  </a:cubicBezTo>
                  <a:cubicBezTo>
                    <a:pt x="1441450" y="1128522"/>
                    <a:pt x="1447419" y="1140333"/>
                    <a:pt x="1459230" y="1146302"/>
                  </a:cubicBezTo>
                  <a:cubicBezTo>
                    <a:pt x="1577340" y="1199515"/>
                    <a:pt x="1701419" y="1252601"/>
                    <a:pt x="1825498" y="1299972"/>
                  </a:cubicBezTo>
                  <a:cubicBezTo>
                    <a:pt x="1825498" y="1299972"/>
                    <a:pt x="1831467" y="1299972"/>
                    <a:pt x="1831467" y="1305941"/>
                  </a:cubicBezTo>
                  <a:cubicBezTo>
                    <a:pt x="1843278" y="1288161"/>
                    <a:pt x="1855089" y="1270508"/>
                    <a:pt x="1866900" y="1258697"/>
                  </a:cubicBezTo>
                  <a:cubicBezTo>
                    <a:pt x="1920113" y="1187831"/>
                    <a:pt x="2014601" y="1164209"/>
                    <a:pt x="2097278" y="1193673"/>
                  </a:cubicBezTo>
                  <a:cubicBezTo>
                    <a:pt x="2179955" y="1223137"/>
                    <a:pt x="2233168" y="1299972"/>
                    <a:pt x="2233168" y="1388618"/>
                  </a:cubicBezTo>
                  <a:cubicBezTo>
                    <a:pt x="2233168" y="1489075"/>
                    <a:pt x="2233168" y="1595374"/>
                    <a:pt x="2233168" y="1695831"/>
                  </a:cubicBezTo>
                  <a:cubicBezTo>
                    <a:pt x="2233168" y="1731264"/>
                    <a:pt x="2233168" y="1760855"/>
                    <a:pt x="2233168" y="1790319"/>
                  </a:cubicBezTo>
                  <a:cubicBezTo>
                    <a:pt x="2233168" y="1808099"/>
                    <a:pt x="2239137" y="1813941"/>
                    <a:pt x="2250948" y="1813941"/>
                  </a:cubicBezTo>
                  <a:cubicBezTo>
                    <a:pt x="2333625" y="1819910"/>
                    <a:pt x="2380869" y="1878965"/>
                    <a:pt x="2369058" y="1943862"/>
                  </a:cubicBezTo>
                  <a:cubicBezTo>
                    <a:pt x="2363089" y="1985264"/>
                    <a:pt x="2369058" y="2026539"/>
                    <a:pt x="2369058" y="2067941"/>
                  </a:cubicBezTo>
                  <a:cubicBezTo>
                    <a:pt x="2369058" y="2144776"/>
                    <a:pt x="2333625" y="2186051"/>
                    <a:pt x="2256790" y="2192020"/>
                  </a:cubicBezTo>
                  <a:cubicBezTo>
                    <a:pt x="2250821" y="2192020"/>
                    <a:pt x="2244979" y="2197989"/>
                    <a:pt x="2233168" y="2197989"/>
                  </a:cubicBezTo>
                  <a:close/>
                  <a:moveTo>
                    <a:pt x="183134" y="1518412"/>
                  </a:moveTo>
                  <a:cubicBezTo>
                    <a:pt x="183134" y="1618869"/>
                    <a:pt x="183134" y="1707515"/>
                    <a:pt x="183134" y="1796034"/>
                  </a:cubicBezTo>
                  <a:cubicBezTo>
                    <a:pt x="183134" y="1802003"/>
                    <a:pt x="200914" y="1813814"/>
                    <a:pt x="206756" y="1813814"/>
                  </a:cubicBezTo>
                  <a:cubicBezTo>
                    <a:pt x="236347" y="1813814"/>
                    <a:pt x="259969" y="1813814"/>
                    <a:pt x="289433" y="1813814"/>
                  </a:cubicBezTo>
                  <a:cubicBezTo>
                    <a:pt x="313055" y="1813814"/>
                    <a:pt x="342646" y="1825625"/>
                    <a:pt x="348488" y="1855216"/>
                  </a:cubicBezTo>
                  <a:cubicBezTo>
                    <a:pt x="354457" y="1896618"/>
                    <a:pt x="348488" y="1943862"/>
                    <a:pt x="348488" y="1985137"/>
                  </a:cubicBezTo>
                  <a:cubicBezTo>
                    <a:pt x="348488" y="1991106"/>
                    <a:pt x="348488" y="1991106"/>
                    <a:pt x="348488" y="1991106"/>
                  </a:cubicBezTo>
                  <a:cubicBezTo>
                    <a:pt x="348488" y="2026539"/>
                    <a:pt x="348488" y="2061972"/>
                    <a:pt x="348488" y="2097405"/>
                  </a:cubicBezTo>
                  <a:cubicBezTo>
                    <a:pt x="348488" y="2103374"/>
                    <a:pt x="348488" y="2103374"/>
                    <a:pt x="348488" y="2103374"/>
                  </a:cubicBezTo>
                  <a:cubicBezTo>
                    <a:pt x="366268" y="2150618"/>
                    <a:pt x="342519" y="2192020"/>
                    <a:pt x="283464" y="2192020"/>
                  </a:cubicBezTo>
                  <a:cubicBezTo>
                    <a:pt x="259842" y="2192020"/>
                    <a:pt x="230251" y="2192020"/>
                    <a:pt x="206629" y="2192020"/>
                  </a:cubicBezTo>
                  <a:cubicBezTo>
                    <a:pt x="188849" y="2192020"/>
                    <a:pt x="183007" y="2197989"/>
                    <a:pt x="183007" y="2215642"/>
                  </a:cubicBezTo>
                  <a:cubicBezTo>
                    <a:pt x="183007" y="2262886"/>
                    <a:pt x="183007" y="2310130"/>
                    <a:pt x="183007" y="2357374"/>
                  </a:cubicBezTo>
                  <a:cubicBezTo>
                    <a:pt x="188976" y="2446020"/>
                    <a:pt x="259842" y="2516886"/>
                    <a:pt x="354330" y="2516886"/>
                  </a:cubicBezTo>
                  <a:cubicBezTo>
                    <a:pt x="909701" y="2516886"/>
                    <a:pt x="1465072" y="2516886"/>
                    <a:pt x="2020443" y="2516886"/>
                  </a:cubicBezTo>
                  <a:cubicBezTo>
                    <a:pt x="2114931" y="2516886"/>
                    <a:pt x="2191766" y="2446020"/>
                    <a:pt x="2191766" y="2351405"/>
                  </a:cubicBezTo>
                  <a:cubicBezTo>
                    <a:pt x="2191766" y="2304161"/>
                    <a:pt x="2191766" y="2262759"/>
                    <a:pt x="2191766" y="2215515"/>
                  </a:cubicBezTo>
                  <a:cubicBezTo>
                    <a:pt x="2191766" y="2197735"/>
                    <a:pt x="2185797" y="2191893"/>
                    <a:pt x="2168144" y="2191893"/>
                  </a:cubicBezTo>
                  <a:cubicBezTo>
                    <a:pt x="2138553" y="2191893"/>
                    <a:pt x="2109089" y="2191893"/>
                    <a:pt x="2079498" y="2191893"/>
                  </a:cubicBezTo>
                  <a:cubicBezTo>
                    <a:pt x="2049907" y="2191893"/>
                    <a:pt x="2020443" y="2168271"/>
                    <a:pt x="2020443" y="2138680"/>
                  </a:cubicBezTo>
                  <a:cubicBezTo>
                    <a:pt x="2026412" y="2103247"/>
                    <a:pt x="2026412" y="2073656"/>
                    <a:pt x="2026412" y="2038223"/>
                  </a:cubicBezTo>
                  <a:cubicBezTo>
                    <a:pt x="2026412" y="2014601"/>
                    <a:pt x="2032381" y="1996821"/>
                    <a:pt x="2020443" y="1973199"/>
                  </a:cubicBezTo>
                  <a:cubicBezTo>
                    <a:pt x="2020443" y="1961388"/>
                    <a:pt x="2026412" y="1949577"/>
                    <a:pt x="2026412" y="1937766"/>
                  </a:cubicBezTo>
                  <a:cubicBezTo>
                    <a:pt x="2026412" y="1925955"/>
                    <a:pt x="2032381" y="1914144"/>
                    <a:pt x="2026412" y="1908175"/>
                  </a:cubicBezTo>
                  <a:cubicBezTo>
                    <a:pt x="2008632" y="1860931"/>
                    <a:pt x="2038223" y="1813687"/>
                    <a:pt x="2085467" y="1813687"/>
                  </a:cubicBezTo>
                  <a:cubicBezTo>
                    <a:pt x="2115058" y="1813687"/>
                    <a:pt x="2138680" y="1813687"/>
                    <a:pt x="2168144" y="1813687"/>
                  </a:cubicBezTo>
                  <a:cubicBezTo>
                    <a:pt x="2185924" y="1813687"/>
                    <a:pt x="2197735" y="1807718"/>
                    <a:pt x="2191766" y="1784096"/>
                  </a:cubicBezTo>
                  <a:cubicBezTo>
                    <a:pt x="2191766" y="1701419"/>
                    <a:pt x="2191766" y="1618615"/>
                    <a:pt x="2191766" y="1535938"/>
                  </a:cubicBezTo>
                  <a:cubicBezTo>
                    <a:pt x="2191766" y="1535938"/>
                    <a:pt x="2191766" y="1529969"/>
                    <a:pt x="2191766" y="1524127"/>
                  </a:cubicBezTo>
                  <a:cubicBezTo>
                    <a:pt x="2185797" y="1530096"/>
                    <a:pt x="2179955" y="1530096"/>
                    <a:pt x="2179955" y="1530096"/>
                  </a:cubicBezTo>
                  <a:cubicBezTo>
                    <a:pt x="2132711" y="1583309"/>
                    <a:pt x="2073656" y="1600962"/>
                    <a:pt x="2002663" y="1600962"/>
                  </a:cubicBezTo>
                  <a:cubicBezTo>
                    <a:pt x="1465072" y="1600962"/>
                    <a:pt x="921385" y="1600962"/>
                    <a:pt x="377825" y="1600962"/>
                  </a:cubicBezTo>
                  <a:cubicBezTo>
                    <a:pt x="360045" y="1600962"/>
                    <a:pt x="348234" y="1600962"/>
                    <a:pt x="330581" y="1594993"/>
                  </a:cubicBezTo>
                  <a:cubicBezTo>
                    <a:pt x="277368" y="1594993"/>
                    <a:pt x="230124" y="1565402"/>
                    <a:pt x="182880" y="1518158"/>
                  </a:cubicBezTo>
                  <a:close/>
                  <a:moveTo>
                    <a:pt x="744220" y="750062"/>
                  </a:moveTo>
                  <a:cubicBezTo>
                    <a:pt x="738251" y="815086"/>
                    <a:pt x="732409" y="885952"/>
                    <a:pt x="720598" y="950976"/>
                  </a:cubicBezTo>
                  <a:cubicBezTo>
                    <a:pt x="720598" y="992378"/>
                    <a:pt x="732409" y="1010031"/>
                    <a:pt x="779653" y="1016000"/>
                  </a:cubicBezTo>
                  <a:cubicBezTo>
                    <a:pt x="821055" y="1016000"/>
                    <a:pt x="862330" y="1021969"/>
                    <a:pt x="903732" y="1027811"/>
                  </a:cubicBezTo>
                  <a:cubicBezTo>
                    <a:pt x="968756" y="1033780"/>
                    <a:pt x="974598" y="1033780"/>
                    <a:pt x="968756" y="1104646"/>
                  </a:cubicBezTo>
                  <a:cubicBezTo>
                    <a:pt x="968756" y="1157859"/>
                    <a:pt x="992378" y="1193292"/>
                    <a:pt x="1033780" y="1216914"/>
                  </a:cubicBezTo>
                  <a:cubicBezTo>
                    <a:pt x="1098804" y="1258316"/>
                    <a:pt x="1169670" y="1264158"/>
                    <a:pt x="1246505" y="1252347"/>
                  </a:cubicBezTo>
                  <a:cubicBezTo>
                    <a:pt x="1299718" y="1246378"/>
                    <a:pt x="1346962" y="1222756"/>
                    <a:pt x="1382395" y="1181481"/>
                  </a:cubicBezTo>
                  <a:cubicBezTo>
                    <a:pt x="1388364" y="1169670"/>
                    <a:pt x="1400175" y="1157859"/>
                    <a:pt x="1400175" y="1151890"/>
                  </a:cubicBezTo>
                  <a:cubicBezTo>
                    <a:pt x="1400175" y="1092835"/>
                    <a:pt x="1394206" y="1039622"/>
                    <a:pt x="1388364" y="980567"/>
                  </a:cubicBezTo>
                  <a:cubicBezTo>
                    <a:pt x="1370584" y="992378"/>
                    <a:pt x="1352931" y="998347"/>
                    <a:pt x="1329309" y="1004189"/>
                  </a:cubicBezTo>
                  <a:cubicBezTo>
                    <a:pt x="1311529" y="1016000"/>
                    <a:pt x="1293876" y="1016000"/>
                    <a:pt x="1270254" y="1021969"/>
                  </a:cubicBezTo>
                  <a:cubicBezTo>
                    <a:pt x="1270254" y="1004189"/>
                    <a:pt x="1264285" y="992378"/>
                    <a:pt x="1264285" y="980567"/>
                  </a:cubicBezTo>
                  <a:cubicBezTo>
                    <a:pt x="1258316" y="927354"/>
                    <a:pt x="1258316" y="874268"/>
                    <a:pt x="1252474" y="826897"/>
                  </a:cubicBezTo>
                  <a:cubicBezTo>
                    <a:pt x="1252474" y="803275"/>
                    <a:pt x="1252474" y="791464"/>
                    <a:pt x="1276096" y="791464"/>
                  </a:cubicBezTo>
                  <a:cubicBezTo>
                    <a:pt x="1299718" y="785495"/>
                    <a:pt x="1317498" y="773684"/>
                    <a:pt x="1323340" y="756031"/>
                  </a:cubicBezTo>
                  <a:cubicBezTo>
                    <a:pt x="1329309" y="714629"/>
                    <a:pt x="1311529" y="691007"/>
                    <a:pt x="1264285" y="691007"/>
                  </a:cubicBezTo>
                  <a:cubicBezTo>
                    <a:pt x="1264285" y="679196"/>
                    <a:pt x="1258316" y="667385"/>
                    <a:pt x="1258316" y="655574"/>
                  </a:cubicBezTo>
                  <a:cubicBezTo>
                    <a:pt x="1264285" y="631952"/>
                    <a:pt x="1252347" y="625983"/>
                    <a:pt x="1228725" y="625983"/>
                  </a:cubicBezTo>
                  <a:cubicBezTo>
                    <a:pt x="1146048" y="614172"/>
                    <a:pt x="1063244" y="602361"/>
                    <a:pt x="980567" y="584581"/>
                  </a:cubicBezTo>
                  <a:cubicBezTo>
                    <a:pt x="915543" y="578612"/>
                    <a:pt x="850646" y="566801"/>
                    <a:pt x="785622" y="554990"/>
                  </a:cubicBezTo>
                  <a:cubicBezTo>
                    <a:pt x="767842" y="549021"/>
                    <a:pt x="756031" y="554990"/>
                    <a:pt x="750189" y="572770"/>
                  </a:cubicBezTo>
                  <a:cubicBezTo>
                    <a:pt x="732409" y="608203"/>
                    <a:pt x="720598" y="637794"/>
                    <a:pt x="702945" y="673227"/>
                  </a:cubicBezTo>
                  <a:cubicBezTo>
                    <a:pt x="679323" y="726440"/>
                    <a:pt x="679323" y="732282"/>
                    <a:pt x="738378" y="750062"/>
                  </a:cubicBezTo>
                  <a:cubicBezTo>
                    <a:pt x="738378" y="750062"/>
                    <a:pt x="738378" y="750062"/>
                    <a:pt x="744347" y="750062"/>
                  </a:cubicBezTo>
                  <a:close/>
                  <a:moveTo>
                    <a:pt x="644017" y="490347"/>
                  </a:moveTo>
                  <a:cubicBezTo>
                    <a:pt x="649986" y="490347"/>
                    <a:pt x="649986" y="490347"/>
                    <a:pt x="655828" y="490347"/>
                  </a:cubicBezTo>
                  <a:cubicBezTo>
                    <a:pt x="844931" y="519938"/>
                    <a:pt x="1033907" y="549402"/>
                    <a:pt x="1223010" y="584835"/>
                  </a:cubicBezTo>
                  <a:cubicBezTo>
                    <a:pt x="1329309" y="602615"/>
                    <a:pt x="1435735" y="620268"/>
                    <a:pt x="1542034" y="638048"/>
                  </a:cubicBezTo>
                  <a:cubicBezTo>
                    <a:pt x="1548003" y="638048"/>
                    <a:pt x="1559814" y="638048"/>
                    <a:pt x="1559814" y="632079"/>
                  </a:cubicBezTo>
                  <a:cubicBezTo>
                    <a:pt x="1565783" y="614299"/>
                    <a:pt x="1571625" y="596646"/>
                    <a:pt x="1571625" y="573024"/>
                  </a:cubicBezTo>
                  <a:cubicBezTo>
                    <a:pt x="1577594" y="567055"/>
                    <a:pt x="1559814" y="555244"/>
                    <a:pt x="1553845" y="549402"/>
                  </a:cubicBezTo>
                  <a:cubicBezTo>
                    <a:pt x="1542034" y="537591"/>
                    <a:pt x="1530223" y="531622"/>
                    <a:pt x="1536065" y="513969"/>
                  </a:cubicBezTo>
                  <a:cubicBezTo>
                    <a:pt x="1553845" y="389890"/>
                    <a:pt x="1524254" y="283591"/>
                    <a:pt x="1441577" y="194945"/>
                  </a:cubicBezTo>
                  <a:cubicBezTo>
                    <a:pt x="1341120" y="82677"/>
                    <a:pt x="1217168" y="35433"/>
                    <a:pt x="1063498" y="65024"/>
                  </a:cubicBezTo>
                  <a:cubicBezTo>
                    <a:pt x="915797" y="88646"/>
                    <a:pt x="815340" y="177292"/>
                    <a:pt x="768096" y="319024"/>
                  </a:cubicBezTo>
                  <a:cubicBezTo>
                    <a:pt x="750316" y="372237"/>
                    <a:pt x="732663" y="407670"/>
                    <a:pt x="679450" y="425323"/>
                  </a:cubicBezTo>
                  <a:cubicBezTo>
                    <a:pt x="649859" y="431292"/>
                    <a:pt x="644017" y="454914"/>
                    <a:pt x="644017" y="490347"/>
                  </a:cubicBezTo>
                  <a:close/>
                  <a:moveTo>
                    <a:pt x="1187577" y="1530096"/>
                  </a:moveTo>
                  <a:cubicBezTo>
                    <a:pt x="1299845" y="1423797"/>
                    <a:pt x="1406144" y="1323340"/>
                    <a:pt x="1518412" y="1216914"/>
                  </a:cubicBezTo>
                  <a:cubicBezTo>
                    <a:pt x="1494790" y="1205103"/>
                    <a:pt x="1471168" y="1199134"/>
                    <a:pt x="1447546" y="1187323"/>
                  </a:cubicBezTo>
                  <a:cubicBezTo>
                    <a:pt x="1435735" y="1181354"/>
                    <a:pt x="1429766" y="1187323"/>
                    <a:pt x="1423924" y="1199134"/>
                  </a:cubicBezTo>
                  <a:cubicBezTo>
                    <a:pt x="1323467" y="1335024"/>
                    <a:pt x="1045845" y="1335024"/>
                    <a:pt x="951230" y="1199134"/>
                  </a:cubicBezTo>
                  <a:cubicBezTo>
                    <a:pt x="951230" y="1193165"/>
                    <a:pt x="939419" y="1187323"/>
                    <a:pt x="933450" y="1187323"/>
                  </a:cubicBezTo>
                  <a:cubicBezTo>
                    <a:pt x="909828" y="1193292"/>
                    <a:pt x="886206" y="1205103"/>
                    <a:pt x="856615" y="1216914"/>
                  </a:cubicBezTo>
                  <a:cubicBezTo>
                    <a:pt x="968883" y="1323213"/>
                    <a:pt x="1075182" y="1423670"/>
                    <a:pt x="1187450" y="1530096"/>
                  </a:cubicBezTo>
                  <a:close/>
                  <a:moveTo>
                    <a:pt x="1228852" y="1553718"/>
                  </a:moveTo>
                  <a:cubicBezTo>
                    <a:pt x="1234821" y="1553718"/>
                    <a:pt x="1240663" y="1553718"/>
                    <a:pt x="1240663" y="1553718"/>
                  </a:cubicBezTo>
                  <a:cubicBezTo>
                    <a:pt x="1341120" y="1553718"/>
                    <a:pt x="1441577" y="1553718"/>
                    <a:pt x="1542034" y="1553718"/>
                  </a:cubicBezTo>
                  <a:cubicBezTo>
                    <a:pt x="1553845" y="1553718"/>
                    <a:pt x="1565656" y="1541907"/>
                    <a:pt x="1565656" y="1535938"/>
                  </a:cubicBezTo>
                  <a:cubicBezTo>
                    <a:pt x="1583436" y="1476883"/>
                    <a:pt x="1601089" y="1411859"/>
                    <a:pt x="1624711" y="1352804"/>
                  </a:cubicBezTo>
                  <a:cubicBezTo>
                    <a:pt x="1630680" y="1329182"/>
                    <a:pt x="1642491" y="1299591"/>
                    <a:pt x="1654302" y="1275969"/>
                  </a:cubicBezTo>
                  <a:cubicBezTo>
                    <a:pt x="1630680" y="1264158"/>
                    <a:pt x="1607058" y="1252347"/>
                    <a:pt x="1589278" y="1246378"/>
                  </a:cubicBezTo>
                  <a:cubicBezTo>
                    <a:pt x="1571498" y="1234567"/>
                    <a:pt x="1559687" y="1240409"/>
                    <a:pt x="1542034" y="1252347"/>
                  </a:cubicBezTo>
                  <a:cubicBezTo>
                    <a:pt x="1465199" y="1329182"/>
                    <a:pt x="1388364" y="1400048"/>
                    <a:pt x="1305687" y="1476883"/>
                  </a:cubicBezTo>
                  <a:cubicBezTo>
                    <a:pt x="1282065" y="1500505"/>
                    <a:pt x="1258443" y="1524127"/>
                    <a:pt x="1228852" y="1553718"/>
                  </a:cubicBezTo>
                  <a:close/>
                  <a:moveTo>
                    <a:pt x="1146175" y="1553718"/>
                  </a:moveTo>
                  <a:cubicBezTo>
                    <a:pt x="1140206" y="1547749"/>
                    <a:pt x="1134364" y="1541907"/>
                    <a:pt x="1134364" y="1535938"/>
                  </a:cubicBezTo>
                  <a:cubicBezTo>
                    <a:pt x="1045718" y="1453261"/>
                    <a:pt x="951230" y="1370457"/>
                    <a:pt x="862584" y="1281938"/>
                  </a:cubicBezTo>
                  <a:cubicBezTo>
                    <a:pt x="809371" y="1234694"/>
                    <a:pt x="809371" y="1234694"/>
                    <a:pt x="744474" y="1264158"/>
                  </a:cubicBezTo>
                  <a:cubicBezTo>
                    <a:pt x="726694" y="1270127"/>
                    <a:pt x="726694" y="1281938"/>
                    <a:pt x="732663" y="1299591"/>
                  </a:cubicBezTo>
                  <a:cubicBezTo>
                    <a:pt x="756285" y="1376426"/>
                    <a:pt x="785876" y="1453261"/>
                    <a:pt x="809498" y="1529969"/>
                  </a:cubicBezTo>
                  <a:cubicBezTo>
                    <a:pt x="815467" y="1547749"/>
                    <a:pt x="821309" y="1553591"/>
                    <a:pt x="839089" y="1553591"/>
                  </a:cubicBezTo>
                  <a:cubicBezTo>
                    <a:pt x="933577" y="1553591"/>
                    <a:pt x="1034034" y="1553591"/>
                    <a:pt x="1128649" y="1553591"/>
                  </a:cubicBezTo>
                  <a:cubicBezTo>
                    <a:pt x="1134618" y="1553591"/>
                    <a:pt x="1140460" y="1553591"/>
                    <a:pt x="1146429" y="1553591"/>
                  </a:cubicBezTo>
                  <a:close/>
                  <a:moveTo>
                    <a:pt x="236347" y="1979168"/>
                  </a:moveTo>
                  <a:cubicBezTo>
                    <a:pt x="259969" y="1979168"/>
                    <a:pt x="271780" y="1985137"/>
                    <a:pt x="289560" y="1979168"/>
                  </a:cubicBezTo>
                  <a:cubicBezTo>
                    <a:pt x="301371" y="1979168"/>
                    <a:pt x="307340" y="1967357"/>
                    <a:pt x="313182" y="1961388"/>
                  </a:cubicBezTo>
                  <a:cubicBezTo>
                    <a:pt x="301371" y="1955419"/>
                    <a:pt x="295402" y="1943608"/>
                    <a:pt x="289560" y="1943608"/>
                  </a:cubicBezTo>
                  <a:cubicBezTo>
                    <a:pt x="283591" y="1937639"/>
                    <a:pt x="277749" y="1937639"/>
                    <a:pt x="271780" y="1937639"/>
                  </a:cubicBezTo>
                  <a:cubicBezTo>
                    <a:pt x="236347" y="1937639"/>
                    <a:pt x="236347" y="1937639"/>
                    <a:pt x="242189" y="1896237"/>
                  </a:cubicBezTo>
                  <a:cubicBezTo>
                    <a:pt x="254000" y="1896237"/>
                    <a:pt x="265811" y="1896237"/>
                    <a:pt x="283591" y="1896237"/>
                  </a:cubicBezTo>
                  <a:cubicBezTo>
                    <a:pt x="295402" y="1896237"/>
                    <a:pt x="313182" y="1896237"/>
                    <a:pt x="313182" y="1878457"/>
                  </a:cubicBezTo>
                  <a:cubicBezTo>
                    <a:pt x="313182" y="1860677"/>
                    <a:pt x="301371" y="1854835"/>
                    <a:pt x="283591" y="1854835"/>
                  </a:cubicBezTo>
                  <a:cubicBezTo>
                    <a:pt x="230378" y="1854835"/>
                    <a:pt x="183134" y="1854835"/>
                    <a:pt x="129921" y="1854835"/>
                  </a:cubicBezTo>
                  <a:cubicBezTo>
                    <a:pt x="118110" y="1854835"/>
                    <a:pt x="106299" y="1854835"/>
                    <a:pt x="94488" y="1860804"/>
                  </a:cubicBezTo>
                  <a:cubicBezTo>
                    <a:pt x="64897" y="1866773"/>
                    <a:pt x="47244" y="1890395"/>
                    <a:pt x="47244" y="1914017"/>
                  </a:cubicBezTo>
                  <a:cubicBezTo>
                    <a:pt x="47244" y="1973072"/>
                    <a:pt x="47244" y="2032127"/>
                    <a:pt x="47244" y="2091309"/>
                  </a:cubicBezTo>
                  <a:cubicBezTo>
                    <a:pt x="47244" y="2126742"/>
                    <a:pt x="76835" y="2150364"/>
                    <a:pt x="112268" y="2150364"/>
                  </a:cubicBezTo>
                  <a:cubicBezTo>
                    <a:pt x="171323" y="2150364"/>
                    <a:pt x="230378" y="2150364"/>
                    <a:pt x="283591" y="2150364"/>
                  </a:cubicBezTo>
                  <a:cubicBezTo>
                    <a:pt x="295402" y="2150364"/>
                    <a:pt x="301371" y="2138553"/>
                    <a:pt x="313182" y="2132584"/>
                  </a:cubicBezTo>
                  <a:cubicBezTo>
                    <a:pt x="301371" y="2120773"/>
                    <a:pt x="295402" y="2114804"/>
                    <a:pt x="283591" y="2108962"/>
                  </a:cubicBezTo>
                  <a:cubicBezTo>
                    <a:pt x="271780" y="2108962"/>
                    <a:pt x="254000" y="2108962"/>
                    <a:pt x="236347" y="2108962"/>
                  </a:cubicBezTo>
                  <a:cubicBezTo>
                    <a:pt x="236347" y="2091182"/>
                    <a:pt x="236347" y="2079371"/>
                    <a:pt x="236347" y="2067560"/>
                  </a:cubicBezTo>
                  <a:cubicBezTo>
                    <a:pt x="254127" y="2067560"/>
                    <a:pt x="271780" y="2067560"/>
                    <a:pt x="289560" y="2067560"/>
                  </a:cubicBezTo>
                  <a:cubicBezTo>
                    <a:pt x="295529" y="2061591"/>
                    <a:pt x="301371" y="2055749"/>
                    <a:pt x="313182" y="2043938"/>
                  </a:cubicBezTo>
                  <a:cubicBezTo>
                    <a:pt x="301371" y="2037969"/>
                    <a:pt x="295402" y="2026158"/>
                    <a:pt x="289560" y="2026158"/>
                  </a:cubicBezTo>
                  <a:cubicBezTo>
                    <a:pt x="271780" y="2020189"/>
                    <a:pt x="254127" y="2026158"/>
                    <a:pt x="236347" y="2026158"/>
                  </a:cubicBezTo>
                  <a:cubicBezTo>
                    <a:pt x="236347" y="2008378"/>
                    <a:pt x="236347" y="1996567"/>
                    <a:pt x="236347" y="1978914"/>
                  </a:cubicBezTo>
                  <a:close/>
                  <a:moveTo>
                    <a:pt x="2138807" y="1896237"/>
                  </a:moveTo>
                  <a:cubicBezTo>
                    <a:pt x="2138807" y="1914017"/>
                    <a:pt x="2138807" y="1925828"/>
                    <a:pt x="2138807" y="1937639"/>
                  </a:cubicBezTo>
                  <a:cubicBezTo>
                    <a:pt x="2121027" y="1937639"/>
                    <a:pt x="2103374" y="1937639"/>
                    <a:pt x="2091563" y="1943608"/>
                  </a:cubicBezTo>
                  <a:cubicBezTo>
                    <a:pt x="2079752" y="1943608"/>
                    <a:pt x="2073783" y="1955419"/>
                    <a:pt x="2061972" y="1961388"/>
                  </a:cubicBezTo>
                  <a:cubicBezTo>
                    <a:pt x="2073783" y="1967357"/>
                    <a:pt x="2079752" y="1979168"/>
                    <a:pt x="2091563" y="1979168"/>
                  </a:cubicBezTo>
                  <a:cubicBezTo>
                    <a:pt x="2103374" y="1985137"/>
                    <a:pt x="2121154" y="1979168"/>
                    <a:pt x="2138807" y="1979168"/>
                  </a:cubicBezTo>
                  <a:cubicBezTo>
                    <a:pt x="2138807" y="1996948"/>
                    <a:pt x="2138807" y="2008759"/>
                    <a:pt x="2138807" y="2026412"/>
                  </a:cubicBezTo>
                  <a:cubicBezTo>
                    <a:pt x="2121027" y="2026412"/>
                    <a:pt x="2103374" y="2020443"/>
                    <a:pt x="2085594" y="2026412"/>
                  </a:cubicBezTo>
                  <a:cubicBezTo>
                    <a:pt x="2079625" y="2026412"/>
                    <a:pt x="2073783" y="2038223"/>
                    <a:pt x="2061972" y="2044192"/>
                  </a:cubicBezTo>
                  <a:cubicBezTo>
                    <a:pt x="2073783" y="2050161"/>
                    <a:pt x="2079752" y="2061972"/>
                    <a:pt x="2091563" y="2067814"/>
                  </a:cubicBezTo>
                  <a:cubicBezTo>
                    <a:pt x="2103374" y="2067814"/>
                    <a:pt x="2121154" y="2067814"/>
                    <a:pt x="2138807" y="2067814"/>
                  </a:cubicBezTo>
                  <a:cubicBezTo>
                    <a:pt x="2138807" y="2085594"/>
                    <a:pt x="2138807" y="2097405"/>
                    <a:pt x="2138807" y="2109216"/>
                  </a:cubicBezTo>
                  <a:cubicBezTo>
                    <a:pt x="2121027" y="2109216"/>
                    <a:pt x="2109216" y="2109216"/>
                    <a:pt x="2097405" y="2109216"/>
                  </a:cubicBezTo>
                  <a:cubicBezTo>
                    <a:pt x="2079625" y="2109216"/>
                    <a:pt x="2061972" y="2109216"/>
                    <a:pt x="2061972" y="2132838"/>
                  </a:cubicBezTo>
                  <a:cubicBezTo>
                    <a:pt x="2061972" y="2150618"/>
                    <a:pt x="2079752" y="2150618"/>
                    <a:pt x="2097405" y="2150618"/>
                  </a:cubicBezTo>
                  <a:cubicBezTo>
                    <a:pt x="2144649" y="2150618"/>
                    <a:pt x="2197862" y="2150618"/>
                    <a:pt x="2251075" y="2150618"/>
                  </a:cubicBezTo>
                  <a:cubicBezTo>
                    <a:pt x="2304288" y="2150618"/>
                    <a:pt x="2327910" y="2121027"/>
                    <a:pt x="2327910" y="2073783"/>
                  </a:cubicBezTo>
                  <a:cubicBezTo>
                    <a:pt x="2327910" y="2026539"/>
                    <a:pt x="2327910" y="1973326"/>
                    <a:pt x="2327910" y="1926082"/>
                  </a:cubicBezTo>
                  <a:cubicBezTo>
                    <a:pt x="2327910" y="1890649"/>
                    <a:pt x="2298319" y="1855216"/>
                    <a:pt x="2262886" y="1855216"/>
                  </a:cubicBezTo>
                  <a:cubicBezTo>
                    <a:pt x="2203831" y="1855216"/>
                    <a:pt x="2150618" y="1855216"/>
                    <a:pt x="2091563" y="1855216"/>
                  </a:cubicBezTo>
                  <a:cubicBezTo>
                    <a:pt x="2073783" y="1855216"/>
                    <a:pt x="2061972" y="1861185"/>
                    <a:pt x="2067941" y="1878838"/>
                  </a:cubicBezTo>
                  <a:cubicBezTo>
                    <a:pt x="2067941" y="1884807"/>
                    <a:pt x="2079752" y="1896618"/>
                    <a:pt x="2091563" y="1896618"/>
                  </a:cubicBezTo>
                  <a:cubicBezTo>
                    <a:pt x="2103374" y="1902587"/>
                    <a:pt x="2121154" y="1896618"/>
                    <a:pt x="2138807" y="1896618"/>
                  </a:cubicBezTo>
                  <a:close/>
                  <a:moveTo>
                    <a:pt x="513969" y="1388364"/>
                  </a:moveTo>
                  <a:cubicBezTo>
                    <a:pt x="513969" y="1299718"/>
                    <a:pt x="443103" y="1222883"/>
                    <a:pt x="348488" y="1222883"/>
                  </a:cubicBezTo>
                  <a:cubicBezTo>
                    <a:pt x="259842" y="1222883"/>
                    <a:pt x="183007" y="1293749"/>
                    <a:pt x="183007" y="1388364"/>
                  </a:cubicBezTo>
                  <a:cubicBezTo>
                    <a:pt x="183007" y="1477010"/>
                    <a:pt x="259842" y="1553845"/>
                    <a:pt x="348488" y="1553845"/>
                  </a:cubicBezTo>
                  <a:cubicBezTo>
                    <a:pt x="442976" y="1553845"/>
                    <a:pt x="513969" y="1482979"/>
                    <a:pt x="513969" y="1388364"/>
                  </a:cubicBezTo>
                  <a:close/>
                  <a:moveTo>
                    <a:pt x="1861058" y="1388364"/>
                  </a:moveTo>
                  <a:cubicBezTo>
                    <a:pt x="1861058" y="1482852"/>
                    <a:pt x="1931924" y="1553845"/>
                    <a:pt x="2026539" y="1553845"/>
                  </a:cubicBezTo>
                  <a:cubicBezTo>
                    <a:pt x="2115185" y="1553845"/>
                    <a:pt x="2192020" y="1477010"/>
                    <a:pt x="2192020" y="1388364"/>
                  </a:cubicBezTo>
                  <a:cubicBezTo>
                    <a:pt x="2192020" y="1299718"/>
                    <a:pt x="2115185" y="1223010"/>
                    <a:pt x="2026539" y="1223010"/>
                  </a:cubicBezTo>
                  <a:cubicBezTo>
                    <a:pt x="1932051" y="1223010"/>
                    <a:pt x="1861058" y="1299845"/>
                    <a:pt x="1861058" y="1388491"/>
                  </a:cubicBezTo>
                  <a:close/>
                  <a:moveTo>
                    <a:pt x="1305687" y="968883"/>
                  </a:moveTo>
                  <a:cubicBezTo>
                    <a:pt x="1352931" y="957072"/>
                    <a:pt x="1388364" y="933450"/>
                    <a:pt x="1406144" y="892048"/>
                  </a:cubicBezTo>
                  <a:cubicBezTo>
                    <a:pt x="1435735" y="838835"/>
                    <a:pt x="1459357" y="785749"/>
                    <a:pt x="1482979" y="726567"/>
                  </a:cubicBezTo>
                  <a:cubicBezTo>
                    <a:pt x="1488948" y="708787"/>
                    <a:pt x="1494790" y="691134"/>
                    <a:pt x="1500759" y="667512"/>
                  </a:cubicBezTo>
                  <a:cubicBezTo>
                    <a:pt x="1477137" y="667512"/>
                    <a:pt x="1459357" y="661543"/>
                    <a:pt x="1441704" y="661543"/>
                  </a:cubicBezTo>
                  <a:cubicBezTo>
                    <a:pt x="1429893" y="655574"/>
                    <a:pt x="1412113" y="655574"/>
                    <a:pt x="1394460" y="649732"/>
                  </a:cubicBezTo>
                  <a:cubicBezTo>
                    <a:pt x="1370838" y="643763"/>
                    <a:pt x="1341247" y="643763"/>
                    <a:pt x="1317625" y="637921"/>
                  </a:cubicBezTo>
                  <a:cubicBezTo>
                    <a:pt x="1311656" y="637921"/>
                    <a:pt x="1305814" y="643890"/>
                    <a:pt x="1299845" y="643890"/>
                  </a:cubicBezTo>
                  <a:cubicBezTo>
                    <a:pt x="1305814" y="649859"/>
                    <a:pt x="1311656" y="655701"/>
                    <a:pt x="1311656" y="661670"/>
                  </a:cubicBezTo>
                  <a:cubicBezTo>
                    <a:pt x="1329436" y="673481"/>
                    <a:pt x="1347089" y="685292"/>
                    <a:pt x="1358900" y="703072"/>
                  </a:cubicBezTo>
                  <a:cubicBezTo>
                    <a:pt x="1376680" y="744474"/>
                    <a:pt x="1352931" y="803529"/>
                    <a:pt x="1305687" y="827151"/>
                  </a:cubicBezTo>
                  <a:cubicBezTo>
                    <a:pt x="1305687" y="827151"/>
                    <a:pt x="1299718" y="833120"/>
                    <a:pt x="1293876" y="833120"/>
                  </a:cubicBezTo>
                  <a:cubicBezTo>
                    <a:pt x="1299845" y="880364"/>
                    <a:pt x="1305687" y="921766"/>
                    <a:pt x="1305687" y="969010"/>
                  </a:cubicBezTo>
                  <a:close/>
                  <a:moveTo>
                    <a:pt x="773938" y="1553845"/>
                  </a:moveTo>
                  <a:cubicBezTo>
                    <a:pt x="744347" y="1465199"/>
                    <a:pt x="714883" y="1376553"/>
                    <a:pt x="685292" y="1288034"/>
                  </a:cubicBezTo>
                  <a:cubicBezTo>
                    <a:pt x="655701" y="1305814"/>
                    <a:pt x="626237" y="1317625"/>
                    <a:pt x="602615" y="1323467"/>
                  </a:cubicBezTo>
                  <a:cubicBezTo>
                    <a:pt x="626237" y="1400302"/>
                    <a:pt x="649859" y="1471168"/>
                    <a:pt x="673481" y="1548003"/>
                  </a:cubicBezTo>
                  <a:cubicBezTo>
                    <a:pt x="673481" y="1548003"/>
                    <a:pt x="679450" y="1553972"/>
                    <a:pt x="685292" y="1553972"/>
                  </a:cubicBezTo>
                  <a:cubicBezTo>
                    <a:pt x="708914" y="1553972"/>
                    <a:pt x="738505" y="1553972"/>
                    <a:pt x="773938" y="1553972"/>
                  </a:cubicBezTo>
                  <a:close/>
                  <a:moveTo>
                    <a:pt x="1601089" y="1553972"/>
                  </a:moveTo>
                  <a:cubicBezTo>
                    <a:pt x="1624711" y="1553972"/>
                    <a:pt x="1642491" y="1553972"/>
                    <a:pt x="1660144" y="1553972"/>
                  </a:cubicBezTo>
                  <a:cubicBezTo>
                    <a:pt x="1701546" y="1553972"/>
                    <a:pt x="1701546" y="1553972"/>
                    <a:pt x="1713357" y="1512570"/>
                  </a:cubicBezTo>
                  <a:cubicBezTo>
                    <a:pt x="1731137" y="1453515"/>
                    <a:pt x="1754759" y="1388491"/>
                    <a:pt x="1772412" y="1323467"/>
                  </a:cubicBezTo>
                  <a:cubicBezTo>
                    <a:pt x="1748790" y="1317498"/>
                    <a:pt x="1719199" y="1305687"/>
                    <a:pt x="1689735" y="1288034"/>
                  </a:cubicBezTo>
                  <a:cubicBezTo>
                    <a:pt x="1660144" y="1376680"/>
                    <a:pt x="1630680" y="1465326"/>
                    <a:pt x="1601089" y="1553845"/>
                  </a:cubicBezTo>
                  <a:close/>
                  <a:moveTo>
                    <a:pt x="561340" y="1352931"/>
                  </a:moveTo>
                  <a:cubicBezTo>
                    <a:pt x="561340" y="1352931"/>
                    <a:pt x="561340" y="1352931"/>
                    <a:pt x="555371" y="1352931"/>
                  </a:cubicBezTo>
                  <a:cubicBezTo>
                    <a:pt x="567182" y="1435608"/>
                    <a:pt x="543560" y="1500632"/>
                    <a:pt x="484505" y="1553845"/>
                  </a:cubicBezTo>
                  <a:cubicBezTo>
                    <a:pt x="531749" y="1553845"/>
                    <a:pt x="578993" y="1553845"/>
                    <a:pt x="632206" y="1553845"/>
                  </a:cubicBezTo>
                  <a:cubicBezTo>
                    <a:pt x="608584" y="1482979"/>
                    <a:pt x="584962" y="1417955"/>
                    <a:pt x="561340" y="1352931"/>
                  </a:cubicBezTo>
                  <a:close/>
                  <a:moveTo>
                    <a:pt x="1896618" y="1553845"/>
                  </a:moveTo>
                  <a:cubicBezTo>
                    <a:pt x="1831594" y="1494790"/>
                    <a:pt x="1807972" y="1429766"/>
                    <a:pt x="1819783" y="1352931"/>
                  </a:cubicBezTo>
                  <a:cubicBezTo>
                    <a:pt x="1813814" y="1352931"/>
                    <a:pt x="1813814" y="1352931"/>
                    <a:pt x="1813814" y="1352931"/>
                  </a:cubicBezTo>
                  <a:cubicBezTo>
                    <a:pt x="1790192" y="1417955"/>
                    <a:pt x="1766570" y="1482852"/>
                    <a:pt x="1742948" y="1553845"/>
                  </a:cubicBezTo>
                  <a:cubicBezTo>
                    <a:pt x="1796161" y="1553845"/>
                    <a:pt x="1843405" y="1553845"/>
                    <a:pt x="1896618" y="1553845"/>
                  </a:cubicBezTo>
                  <a:close/>
                </a:path>
              </a:pathLst>
            </a:custGeom>
            <a:solidFill>
              <a:srgbClr val="2AAAE2"/>
            </a:solidFill>
          </p:spPr>
        </p:sp>
      </p:grpSp>
      <p:grpSp>
        <p:nvGrpSpPr>
          <p:cNvPr id="10" name="Group 10"/>
          <p:cNvGrpSpPr/>
          <p:nvPr/>
        </p:nvGrpSpPr>
        <p:grpSpPr>
          <a:xfrm>
            <a:off x="15847920" y="8829000"/>
            <a:ext cx="1520100" cy="752760"/>
            <a:chOff x="0" y="0"/>
            <a:chExt cx="2026800" cy="1003680"/>
          </a:xfrm>
        </p:grpSpPr>
        <p:sp>
          <p:nvSpPr>
            <p:cNvPr id="11" name="Freeform 11"/>
            <p:cNvSpPr/>
            <p:nvPr/>
          </p:nvSpPr>
          <p:spPr>
            <a:xfrm>
              <a:off x="0" y="0"/>
              <a:ext cx="2026793" cy="1003808"/>
            </a:xfrm>
            <a:custGeom>
              <a:avLst/>
              <a:gdLst/>
              <a:ahLst/>
              <a:cxnLst/>
              <a:rect l="l" t="t" r="r" b="b"/>
              <a:pathLst>
                <a:path w="2026793" h="1003808">
                  <a:moveTo>
                    <a:pt x="0" y="0"/>
                  </a:moveTo>
                  <a:cubicBezTo>
                    <a:pt x="47498" y="47498"/>
                    <a:pt x="95123" y="77216"/>
                    <a:pt x="148590" y="77216"/>
                  </a:cubicBezTo>
                  <a:cubicBezTo>
                    <a:pt x="166370" y="83185"/>
                    <a:pt x="178308" y="83185"/>
                    <a:pt x="196088" y="83185"/>
                  </a:cubicBezTo>
                  <a:cubicBezTo>
                    <a:pt x="742950" y="83185"/>
                    <a:pt x="1289685" y="83185"/>
                    <a:pt x="1830578" y="83185"/>
                  </a:cubicBezTo>
                  <a:cubicBezTo>
                    <a:pt x="1901952" y="83185"/>
                    <a:pt x="1961388" y="65405"/>
                    <a:pt x="2008886" y="11938"/>
                  </a:cubicBezTo>
                  <a:cubicBezTo>
                    <a:pt x="2008886" y="11938"/>
                    <a:pt x="2014855" y="11938"/>
                    <a:pt x="2020824" y="5969"/>
                  </a:cubicBezTo>
                  <a:cubicBezTo>
                    <a:pt x="2020824" y="11938"/>
                    <a:pt x="2020824" y="17907"/>
                    <a:pt x="2020824" y="17907"/>
                  </a:cubicBezTo>
                  <a:cubicBezTo>
                    <a:pt x="2020824" y="101092"/>
                    <a:pt x="2020824" y="184150"/>
                    <a:pt x="2020824" y="267335"/>
                  </a:cubicBezTo>
                  <a:cubicBezTo>
                    <a:pt x="2026793" y="291084"/>
                    <a:pt x="2014855" y="297053"/>
                    <a:pt x="1997075" y="297053"/>
                  </a:cubicBezTo>
                  <a:cubicBezTo>
                    <a:pt x="1967357" y="297053"/>
                    <a:pt x="1943608" y="297053"/>
                    <a:pt x="1913890" y="297053"/>
                  </a:cubicBezTo>
                  <a:cubicBezTo>
                    <a:pt x="1866392" y="297053"/>
                    <a:pt x="1836674" y="344551"/>
                    <a:pt x="1854454" y="392049"/>
                  </a:cubicBezTo>
                  <a:cubicBezTo>
                    <a:pt x="1860423" y="398018"/>
                    <a:pt x="1854454" y="409829"/>
                    <a:pt x="1854454" y="421767"/>
                  </a:cubicBezTo>
                  <a:cubicBezTo>
                    <a:pt x="1854454" y="433705"/>
                    <a:pt x="1848485" y="445516"/>
                    <a:pt x="1848485" y="457454"/>
                  </a:cubicBezTo>
                  <a:cubicBezTo>
                    <a:pt x="1860423" y="481203"/>
                    <a:pt x="1854454" y="498983"/>
                    <a:pt x="1854454" y="522732"/>
                  </a:cubicBezTo>
                  <a:cubicBezTo>
                    <a:pt x="1854454" y="558419"/>
                    <a:pt x="1854454" y="588010"/>
                    <a:pt x="1848485" y="623697"/>
                  </a:cubicBezTo>
                  <a:cubicBezTo>
                    <a:pt x="1848485" y="653415"/>
                    <a:pt x="1878203" y="677164"/>
                    <a:pt x="1907921" y="677164"/>
                  </a:cubicBezTo>
                  <a:cubicBezTo>
                    <a:pt x="1937639" y="677164"/>
                    <a:pt x="1967357" y="677164"/>
                    <a:pt x="1997075" y="677164"/>
                  </a:cubicBezTo>
                  <a:cubicBezTo>
                    <a:pt x="2014855" y="677164"/>
                    <a:pt x="2020824" y="683133"/>
                    <a:pt x="2020824" y="700913"/>
                  </a:cubicBezTo>
                  <a:cubicBezTo>
                    <a:pt x="2020824" y="748411"/>
                    <a:pt x="2020824" y="789940"/>
                    <a:pt x="2020824" y="837565"/>
                  </a:cubicBezTo>
                  <a:cubicBezTo>
                    <a:pt x="2020824" y="932561"/>
                    <a:pt x="1943608" y="1003808"/>
                    <a:pt x="1848485" y="1003808"/>
                  </a:cubicBezTo>
                  <a:cubicBezTo>
                    <a:pt x="1289812" y="1003808"/>
                    <a:pt x="731012" y="1003808"/>
                    <a:pt x="172339" y="1003808"/>
                  </a:cubicBezTo>
                  <a:cubicBezTo>
                    <a:pt x="77216" y="1003681"/>
                    <a:pt x="5969" y="932434"/>
                    <a:pt x="0" y="843280"/>
                  </a:cubicBezTo>
                  <a:cubicBezTo>
                    <a:pt x="0" y="795782"/>
                    <a:pt x="0" y="748284"/>
                    <a:pt x="0" y="700786"/>
                  </a:cubicBezTo>
                  <a:cubicBezTo>
                    <a:pt x="0" y="683006"/>
                    <a:pt x="5969" y="677037"/>
                    <a:pt x="23749" y="677037"/>
                  </a:cubicBezTo>
                  <a:cubicBezTo>
                    <a:pt x="47498" y="677037"/>
                    <a:pt x="77216" y="677037"/>
                    <a:pt x="100965" y="677037"/>
                  </a:cubicBezTo>
                  <a:cubicBezTo>
                    <a:pt x="160401" y="677037"/>
                    <a:pt x="184150" y="635508"/>
                    <a:pt x="166370" y="588010"/>
                  </a:cubicBezTo>
                  <a:cubicBezTo>
                    <a:pt x="166370" y="582041"/>
                    <a:pt x="166370" y="582041"/>
                    <a:pt x="166370" y="582041"/>
                  </a:cubicBezTo>
                  <a:cubicBezTo>
                    <a:pt x="166370" y="546354"/>
                    <a:pt x="166370" y="510794"/>
                    <a:pt x="166370" y="475107"/>
                  </a:cubicBezTo>
                  <a:cubicBezTo>
                    <a:pt x="166370" y="469138"/>
                    <a:pt x="166370" y="469138"/>
                    <a:pt x="166370" y="469138"/>
                  </a:cubicBezTo>
                  <a:cubicBezTo>
                    <a:pt x="166370" y="427609"/>
                    <a:pt x="172339" y="380111"/>
                    <a:pt x="166370" y="338455"/>
                  </a:cubicBezTo>
                  <a:cubicBezTo>
                    <a:pt x="160401" y="308737"/>
                    <a:pt x="130683" y="296926"/>
                    <a:pt x="106934" y="296926"/>
                  </a:cubicBezTo>
                  <a:cubicBezTo>
                    <a:pt x="77216" y="296926"/>
                    <a:pt x="53467" y="296926"/>
                    <a:pt x="23749" y="296926"/>
                  </a:cubicBezTo>
                  <a:cubicBezTo>
                    <a:pt x="17780" y="296926"/>
                    <a:pt x="0" y="284988"/>
                    <a:pt x="0" y="279146"/>
                  </a:cubicBezTo>
                  <a:cubicBezTo>
                    <a:pt x="0" y="189992"/>
                    <a:pt x="0" y="100965"/>
                    <a:pt x="0" y="0"/>
                  </a:cubicBezTo>
                  <a:close/>
                  <a:moveTo>
                    <a:pt x="832104" y="688975"/>
                  </a:moveTo>
                  <a:cubicBezTo>
                    <a:pt x="1010412" y="688975"/>
                    <a:pt x="1182751" y="688975"/>
                    <a:pt x="1361059" y="688975"/>
                  </a:cubicBezTo>
                  <a:cubicBezTo>
                    <a:pt x="1361059" y="683006"/>
                    <a:pt x="1361059" y="677037"/>
                    <a:pt x="1361059" y="671195"/>
                  </a:cubicBezTo>
                  <a:cubicBezTo>
                    <a:pt x="1361059" y="540512"/>
                    <a:pt x="1361059" y="403987"/>
                    <a:pt x="1361059" y="267335"/>
                  </a:cubicBezTo>
                  <a:cubicBezTo>
                    <a:pt x="1361059" y="261366"/>
                    <a:pt x="1349121" y="249555"/>
                    <a:pt x="1343279" y="243586"/>
                  </a:cubicBezTo>
                  <a:cubicBezTo>
                    <a:pt x="1266063" y="207899"/>
                    <a:pt x="1188720" y="166370"/>
                    <a:pt x="1111504" y="130683"/>
                  </a:cubicBezTo>
                  <a:cubicBezTo>
                    <a:pt x="1099566" y="124714"/>
                    <a:pt x="1081786" y="130683"/>
                    <a:pt x="1069848" y="130683"/>
                  </a:cubicBezTo>
                  <a:cubicBezTo>
                    <a:pt x="998474" y="166370"/>
                    <a:pt x="927227" y="207899"/>
                    <a:pt x="849884" y="237617"/>
                  </a:cubicBezTo>
                  <a:cubicBezTo>
                    <a:pt x="832104" y="249555"/>
                    <a:pt x="826135" y="261366"/>
                    <a:pt x="826135" y="279146"/>
                  </a:cubicBezTo>
                  <a:cubicBezTo>
                    <a:pt x="832104" y="403860"/>
                    <a:pt x="826135" y="534543"/>
                    <a:pt x="826135" y="659257"/>
                  </a:cubicBezTo>
                  <a:cubicBezTo>
                    <a:pt x="826135" y="671195"/>
                    <a:pt x="832104" y="677037"/>
                    <a:pt x="832104" y="688975"/>
                  </a:cubicBezTo>
                  <a:close/>
                  <a:moveTo>
                    <a:pt x="742950" y="611759"/>
                  </a:moveTo>
                  <a:cubicBezTo>
                    <a:pt x="742950" y="605790"/>
                    <a:pt x="742950" y="605790"/>
                    <a:pt x="742950" y="599821"/>
                  </a:cubicBezTo>
                  <a:cubicBezTo>
                    <a:pt x="713232" y="552323"/>
                    <a:pt x="725170" y="534543"/>
                    <a:pt x="778637" y="528574"/>
                  </a:cubicBezTo>
                  <a:cubicBezTo>
                    <a:pt x="784606" y="528574"/>
                    <a:pt x="796417" y="522605"/>
                    <a:pt x="796417" y="516636"/>
                  </a:cubicBezTo>
                  <a:cubicBezTo>
                    <a:pt x="802386" y="492887"/>
                    <a:pt x="802386" y="469138"/>
                    <a:pt x="808355" y="445389"/>
                  </a:cubicBezTo>
                  <a:cubicBezTo>
                    <a:pt x="742950" y="421640"/>
                    <a:pt x="736981" y="409702"/>
                    <a:pt x="784606" y="350393"/>
                  </a:cubicBezTo>
                  <a:cubicBezTo>
                    <a:pt x="766826" y="326644"/>
                    <a:pt x="748919" y="308864"/>
                    <a:pt x="737108" y="285115"/>
                  </a:cubicBezTo>
                  <a:cubicBezTo>
                    <a:pt x="677672" y="314833"/>
                    <a:pt x="665734" y="308864"/>
                    <a:pt x="647954" y="237617"/>
                  </a:cubicBezTo>
                  <a:cubicBezTo>
                    <a:pt x="636016" y="231648"/>
                    <a:pt x="624205" y="231648"/>
                    <a:pt x="612267" y="231648"/>
                  </a:cubicBezTo>
                  <a:cubicBezTo>
                    <a:pt x="600329" y="225679"/>
                    <a:pt x="582549" y="225679"/>
                    <a:pt x="570611" y="225679"/>
                  </a:cubicBezTo>
                  <a:cubicBezTo>
                    <a:pt x="546862" y="290957"/>
                    <a:pt x="534924" y="290957"/>
                    <a:pt x="475488" y="249428"/>
                  </a:cubicBezTo>
                  <a:cubicBezTo>
                    <a:pt x="451739" y="267208"/>
                    <a:pt x="433832" y="285115"/>
                    <a:pt x="410083" y="302895"/>
                  </a:cubicBezTo>
                  <a:cubicBezTo>
                    <a:pt x="422021" y="320675"/>
                    <a:pt x="433832" y="338582"/>
                    <a:pt x="422021" y="362331"/>
                  </a:cubicBezTo>
                  <a:cubicBezTo>
                    <a:pt x="404241" y="386080"/>
                    <a:pt x="380365" y="374269"/>
                    <a:pt x="362585" y="380111"/>
                  </a:cubicBezTo>
                  <a:cubicBezTo>
                    <a:pt x="356616" y="403860"/>
                    <a:pt x="356616" y="427609"/>
                    <a:pt x="356616" y="451358"/>
                  </a:cubicBezTo>
                  <a:cubicBezTo>
                    <a:pt x="356616" y="457327"/>
                    <a:pt x="362585" y="463296"/>
                    <a:pt x="368554" y="469138"/>
                  </a:cubicBezTo>
                  <a:cubicBezTo>
                    <a:pt x="410210" y="481076"/>
                    <a:pt x="416052" y="510667"/>
                    <a:pt x="386334" y="540385"/>
                  </a:cubicBezTo>
                  <a:cubicBezTo>
                    <a:pt x="380365" y="546354"/>
                    <a:pt x="374396" y="558165"/>
                    <a:pt x="380365" y="564134"/>
                  </a:cubicBezTo>
                  <a:cubicBezTo>
                    <a:pt x="392303" y="581914"/>
                    <a:pt x="410083" y="599821"/>
                    <a:pt x="422021" y="617601"/>
                  </a:cubicBezTo>
                  <a:cubicBezTo>
                    <a:pt x="481457" y="587883"/>
                    <a:pt x="493395" y="593852"/>
                    <a:pt x="505206" y="671068"/>
                  </a:cubicBezTo>
                  <a:cubicBezTo>
                    <a:pt x="534924" y="677037"/>
                    <a:pt x="558673" y="677037"/>
                    <a:pt x="588391" y="683006"/>
                  </a:cubicBezTo>
                  <a:cubicBezTo>
                    <a:pt x="594360" y="659257"/>
                    <a:pt x="594360" y="629539"/>
                    <a:pt x="624078" y="629539"/>
                  </a:cubicBezTo>
                  <a:cubicBezTo>
                    <a:pt x="641858" y="629539"/>
                    <a:pt x="659765" y="641477"/>
                    <a:pt x="683514" y="653288"/>
                  </a:cubicBezTo>
                  <a:cubicBezTo>
                    <a:pt x="701294" y="641350"/>
                    <a:pt x="725170" y="623570"/>
                    <a:pt x="742950" y="611759"/>
                  </a:cubicBezTo>
                  <a:close/>
                  <a:moveTo>
                    <a:pt x="1717675" y="926465"/>
                  </a:moveTo>
                  <a:cubicBezTo>
                    <a:pt x="1248156" y="926465"/>
                    <a:pt x="772668" y="926465"/>
                    <a:pt x="303022" y="926465"/>
                  </a:cubicBezTo>
                  <a:cubicBezTo>
                    <a:pt x="303022" y="938403"/>
                    <a:pt x="303022" y="950214"/>
                    <a:pt x="303022" y="962152"/>
                  </a:cubicBezTo>
                  <a:cubicBezTo>
                    <a:pt x="772541" y="962152"/>
                    <a:pt x="1248029" y="962152"/>
                    <a:pt x="1717675" y="962152"/>
                  </a:cubicBezTo>
                  <a:cubicBezTo>
                    <a:pt x="1717675" y="950214"/>
                    <a:pt x="1717675" y="938403"/>
                    <a:pt x="1717675" y="926465"/>
                  </a:cubicBezTo>
                  <a:close/>
                  <a:moveTo>
                    <a:pt x="1087755" y="813689"/>
                  </a:moveTo>
                  <a:cubicBezTo>
                    <a:pt x="1278001" y="813689"/>
                    <a:pt x="1462151" y="813689"/>
                    <a:pt x="1652397" y="813689"/>
                  </a:cubicBezTo>
                  <a:cubicBezTo>
                    <a:pt x="1658366" y="778002"/>
                    <a:pt x="1658366" y="772160"/>
                    <a:pt x="1622679" y="772160"/>
                  </a:cubicBezTo>
                  <a:cubicBezTo>
                    <a:pt x="1450340" y="772160"/>
                    <a:pt x="1283843" y="772160"/>
                    <a:pt x="1117473" y="772160"/>
                  </a:cubicBezTo>
                  <a:cubicBezTo>
                    <a:pt x="1105535" y="772160"/>
                    <a:pt x="1093724" y="778129"/>
                    <a:pt x="1087755" y="778129"/>
                  </a:cubicBezTo>
                  <a:cubicBezTo>
                    <a:pt x="1087755" y="790067"/>
                    <a:pt x="1087755" y="801878"/>
                    <a:pt x="1087755" y="813816"/>
                  </a:cubicBezTo>
                  <a:close/>
                  <a:moveTo>
                    <a:pt x="1087755" y="902843"/>
                  </a:moveTo>
                  <a:cubicBezTo>
                    <a:pt x="1278001" y="902843"/>
                    <a:pt x="1462151" y="902843"/>
                    <a:pt x="1652397" y="902843"/>
                  </a:cubicBezTo>
                  <a:cubicBezTo>
                    <a:pt x="1658366" y="861314"/>
                    <a:pt x="1658366" y="861314"/>
                    <a:pt x="1622679" y="861314"/>
                  </a:cubicBezTo>
                  <a:cubicBezTo>
                    <a:pt x="1450340" y="861314"/>
                    <a:pt x="1283843" y="861314"/>
                    <a:pt x="1117473" y="861314"/>
                  </a:cubicBezTo>
                  <a:cubicBezTo>
                    <a:pt x="1105535" y="861314"/>
                    <a:pt x="1093724" y="861314"/>
                    <a:pt x="1087755" y="861314"/>
                  </a:cubicBezTo>
                  <a:cubicBezTo>
                    <a:pt x="1087755" y="873252"/>
                    <a:pt x="1087755" y="885063"/>
                    <a:pt x="1087755" y="902843"/>
                  </a:cubicBezTo>
                  <a:close/>
                  <a:moveTo>
                    <a:pt x="1652397" y="386080"/>
                  </a:moveTo>
                  <a:cubicBezTo>
                    <a:pt x="1569212" y="386080"/>
                    <a:pt x="1486027" y="386080"/>
                    <a:pt x="1402715" y="386080"/>
                  </a:cubicBezTo>
                  <a:cubicBezTo>
                    <a:pt x="1402715" y="398018"/>
                    <a:pt x="1402715" y="409829"/>
                    <a:pt x="1402715" y="427609"/>
                  </a:cubicBezTo>
                  <a:cubicBezTo>
                    <a:pt x="1414653" y="427609"/>
                    <a:pt x="1420495" y="427609"/>
                    <a:pt x="1432433" y="427609"/>
                  </a:cubicBezTo>
                  <a:cubicBezTo>
                    <a:pt x="1491869" y="427609"/>
                    <a:pt x="1551305" y="427609"/>
                    <a:pt x="1616710" y="427609"/>
                  </a:cubicBezTo>
                  <a:cubicBezTo>
                    <a:pt x="1652397" y="427609"/>
                    <a:pt x="1652397" y="427609"/>
                    <a:pt x="1652397" y="386080"/>
                  </a:cubicBezTo>
                  <a:close/>
                  <a:moveTo>
                    <a:pt x="1402715" y="320802"/>
                  </a:moveTo>
                  <a:cubicBezTo>
                    <a:pt x="1402715" y="338582"/>
                    <a:pt x="1402715" y="350520"/>
                    <a:pt x="1402715" y="362331"/>
                  </a:cubicBezTo>
                  <a:cubicBezTo>
                    <a:pt x="1485900" y="362331"/>
                    <a:pt x="1569085" y="362331"/>
                    <a:pt x="1652397" y="362331"/>
                  </a:cubicBezTo>
                  <a:cubicBezTo>
                    <a:pt x="1658366" y="332613"/>
                    <a:pt x="1652397" y="326644"/>
                    <a:pt x="1622679" y="326644"/>
                  </a:cubicBezTo>
                  <a:cubicBezTo>
                    <a:pt x="1598930" y="326644"/>
                    <a:pt x="1575181" y="326644"/>
                    <a:pt x="1551305" y="326644"/>
                  </a:cubicBezTo>
                  <a:cubicBezTo>
                    <a:pt x="1503807" y="320675"/>
                    <a:pt x="1456182" y="320675"/>
                    <a:pt x="1402715" y="320675"/>
                  </a:cubicBezTo>
                  <a:close/>
                  <a:moveTo>
                    <a:pt x="1402715" y="481076"/>
                  </a:moveTo>
                  <a:cubicBezTo>
                    <a:pt x="1485900" y="481076"/>
                    <a:pt x="1569085" y="481076"/>
                    <a:pt x="1652397" y="481076"/>
                  </a:cubicBezTo>
                  <a:cubicBezTo>
                    <a:pt x="1658366" y="445389"/>
                    <a:pt x="1658366" y="445389"/>
                    <a:pt x="1622679" y="445389"/>
                  </a:cubicBezTo>
                  <a:cubicBezTo>
                    <a:pt x="1557274" y="445389"/>
                    <a:pt x="1491869" y="445389"/>
                    <a:pt x="1432433" y="445389"/>
                  </a:cubicBezTo>
                  <a:cubicBezTo>
                    <a:pt x="1420495" y="445389"/>
                    <a:pt x="1408684" y="445389"/>
                    <a:pt x="1402715" y="445389"/>
                  </a:cubicBezTo>
                  <a:cubicBezTo>
                    <a:pt x="1402715" y="457327"/>
                    <a:pt x="1402715" y="469138"/>
                    <a:pt x="1402715" y="481076"/>
                  </a:cubicBezTo>
                  <a:close/>
                </a:path>
              </a:pathLst>
            </a:custGeom>
            <a:solidFill>
              <a:srgbClr val="2AAAE2"/>
            </a:solidFill>
          </p:spPr>
        </p:sp>
      </p:grpSp>
      <p:grpSp>
        <p:nvGrpSpPr>
          <p:cNvPr id="12" name="Group 12"/>
          <p:cNvGrpSpPr/>
          <p:nvPr/>
        </p:nvGrpSpPr>
        <p:grpSpPr>
          <a:xfrm>
            <a:off x="16216740" y="8105940"/>
            <a:ext cx="545940" cy="545940"/>
            <a:chOff x="0" y="0"/>
            <a:chExt cx="727920" cy="727920"/>
          </a:xfrm>
        </p:grpSpPr>
        <p:sp>
          <p:nvSpPr>
            <p:cNvPr id="13" name="Freeform 13"/>
            <p:cNvSpPr/>
            <p:nvPr/>
          </p:nvSpPr>
          <p:spPr>
            <a:xfrm>
              <a:off x="0" y="0"/>
              <a:ext cx="727964" cy="727964"/>
            </a:xfrm>
            <a:custGeom>
              <a:avLst/>
              <a:gdLst/>
              <a:ahLst/>
              <a:cxnLst/>
              <a:rect l="l" t="t" r="r" b="b"/>
              <a:pathLst>
                <a:path w="727964" h="727964">
                  <a:moveTo>
                    <a:pt x="65659" y="204597"/>
                  </a:moveTo>
                  <a:cubicBezTo>
                    <a:pt x="59690" y="204597"/>
                    <a:pt x="59690" y="204597"/>
                    <a:pt x="59690" y="204597"/>
                  </a:cubicBezTo>
                  <a:cubicBezTo>
                    <a:pt x="0" y="186436"/>
                    <a:pt x="0" y="180467"/>
                    <a:pt x="23876" y="126365"/>
                  </a:cubicBezTo>
                  <a:cubicBezTo>
                    <a:pt x="41783" y="90297"/>
                    <a:pt x="53721" y="60198"/>
                    <a:pt x="71628" y="24003"/>
                  </a:cubicBezTo>
                  <a:cubicBezTo>
                    <a:pt x="77597" y="5969"/>
                    <a:pt x="89535" y="0"/>
                    <a:pt x="107442" y="5969"/>
                  </a:cubicBezTo>
                  <a:cubicBezTo>
                    <a:pt x="173101" y="18034"/>
                    <a:pt x="238760" y="29972"/>
                    <a:pt x="304292" y="36068"/>
                  </a:cubicBezTo>
                  <a:cubicBezTo>
                    <a:pt x="387858" y="54102"/>
                    <a:pt x="471297" y="66167"/>
                    <a:pt x="554863" y="78232"/>
                  </a:cubicBezTo>
                  <a:cubicBezTo>
                    <a:pt x="578739" y="78232"/>
                    <a:pt x="590677" y="84201"/>
                    <a:pt x="584708" y="108331"/>
                  </a:cubicBezTo>
                  <a:cubicBezTo>
                    <a:pt x="584708" y="120396"/>
                    <a:pt x="590677" y="132334"/>
                    <a:pt x="590677" y="144399"/>
                  </a:cubicBezTo>
                  <a:cubicBezTo>
                    <a:pt x="638429" y="144399"/>
                    <a:pt x="656336" y="168402"/>
                    <a:pt x="650367" y="210566"/>
                  </a:cubicBezTo>
                  <a:cubicBezTo>
                    <a:pt x="644398" y="228600"/>
                    <a:pt x="626491" y="240665"/>
                    <a:pt x="602615" y="246634"/>
                  </a:cubicBezTo>
                  <a:cubicBezTo>
                    <a:pt x="578739" y="246634"/>
                    <a:pt x="578739" y="258699"/>
                    <a:pt x="578739" y="282702"/>
                  </a:cubicBezTo>
                  <a:cubicBezTo>
                    <a:pt x="584708" y="330835"/>
                    <a:pt x="584708" y="384937"/>
                    <a:pt x="590677" y="439166"/>
                  </a:cubicBezTo>
                  <a:cubicBezTo>
                    <a:pt x="590677" y="451231"/>
                    <a:pt x="596646" y="463169"/>
                    <a:pt x="596646" y="481330"/>
                  </a:cubicBezTo>
                  <a:cubicBezTo>
                    <a:pt x="620522" y="475361"/>
                    <a:pt x="638429" y="475361"/>
                    <a:pt x="656336" y="463296"/>
                  </a:cubicBezTo>
                  <a:cubicBezTo>
                    <a:pt x="680212" y="457327"/>
                    <a:pt x="698119" y="451231"/>
                    <a:pt x="716026" y="439293"/>
                  </a:cubicBezTo>
                  <a:cubicBezTo>
                    <a:pt x="721995" y="499491"/>
                    <a:pt x="727964" y="553593"/>
                    <a:pt x="727964" y="613791"/>
                  </a:cubicBezTo>
                  <a:cubicBezTo>
                    <a:pt x="727964" y="619760"/>
                    <a:pt x="716026" y="631825"/>
                    <a:pt x="710057" y="643890"/>
                  </a:cubicBezTo>
                  <a:cubicBezTo>
                    <a:pt x="674243" y="685800"/>
                    <a:pt x="626491" y="709930"/>
                    <a:pt x="572770" y="715899"/>
                  </a:cubicBezTo>
                  <a:cubicBezTo>
                    <a:pt x="495173" y="727964"/>
                    <a:pt x="423545" y="721868"/>
                    <a:pt x="358013" y="679831"/>
                  </a:cubicBezTo>
                  <a:cubicBezTo>
                    <a:pt x="316230" y="655828"/>
                    <a:pt x="292354" y="619633"/>
                    <a:pt x="292354" y="565531"/>
                  </a:cubicBezTo>
                  <a:cubicBezTo>
                    <a:pt x="298323" y="493395"/>
                    <a:pt x="292354" y="493395"/>
                    <a:pt x="226695" y="487299"/>
                  </a:cubicBezTo>
                  <a:cubicBezTo>
                    <a:pt x="184912" y="481330"/>
                    <a:pt x="143129" y="475234"/>
                    <a:pt x="101346" y="475234"/>
                  </a:cubicBezTo>
                  <a:cubicBezTo>
                    <a:pt x="53594" y="469265"/>
                    <a:pt x="41656" y="451231"/>
                    <a:pt x="41656" y="409067"/>
                  </a:cubicBezTo>
                  <a:cubicBezTo>
                    <a:pt x="53721" y="342900"/>
                    <a:pt x="59690" y="270764"/>
                    <a:pt x="65659" y="204597"/>
                  </a:cubicBezTo>
                  <a:close/>
                </a:path>
              </a:pathLst>
            </a:custGeom>
            <a:solidFill>
              <a:srgbClr val="2AAAE2"/>
            </a:solidFill>
          </p:spPr>
        </p:sp>
      </p:grpSp>
      <p:grpSp>
        <p:nvGrpSpPr>
          <p:cNvPr id="14" name="Group 14"/>
          <p:cNvGrpSpPr/>
          <p:nvPr/>
        </p:nvGrpSpPr>
        <p:grpSpPr>
          <a:xfrm>
            <a:off x="16202160" y="7722000"/>
            <a:ext cx="693900" cy="457380"/>
            <a:chOff x="0" y="0"/>
            <a:chExt cx="925200" cy="609840"/>
          </a:xfrm>
        </p:grpSpPr>
        <p:sp>
          <p:nvSpPr>
            <p:cNvPr id="15" name="Freeform 15"/>
            <p:cNvSpPr/>
            <p:nvPr/>
          </p:nvSpPr>
          <p:spPr>
            <a:xfrm>
              <a:off x="0" y="0"/>
              <a:ext cx="925195" cy="609727"/>
            </a:xfrm>
            <a:custGeom>
              <a:avLst/>
              <a:gdLst/>
              <a:ahLst/>
              <a:cxnLst/>
              <a:rect l="l" t="t" r="r" b="b"/>
              <a:pathLst>
                <a:path w="925195" h="609727">
                  <a:moveTo>
                    <a:pt x="0" y="460375"/>
                  </a:moveTo>
                  <a:cubicBezTo>
                    <a:pt x="0" y="424561"/>
                    <a:pt x="5842" y="400558"/>
                    <a:pt x="35179" y="394589"/>
                  </a:cubicBezTo>
                  <a:cubicBezTo>
                    <a:pt x="87884" y="376682"/>
                    <a:pt x="105410" y="340741"/>
                    <a:pt x="123063" y="287020"/>
                  </a:cubicBezTo>
                  <a:cubicBezTo>
                    <a:pt x="169799" y="143510"/>
                    <a:pt x="269367" y="53848"/>
                    <a:pt x="415798" y="29845"/>
                  </a:cubicBezTo>
                  <a:cubicBezTo>
                    <a:pt x="567944" y="0"/>
                    <a:pt x="691007" y="47879"/>
                    <a:pt x="790575" y="161417"/>
                  </a:cubicBezTo>
                  <a:cubicBezTo>
                    <a:pt x="872617" y="251079"/>
                    <a:pt x="901827" y="358775"/>
                    <a:pt x="884301" y="484251"/>
                  </a:cubicBezTo>
                  <a:cubicBezTo>
                    <a:pt x="878459" y="502158"/>
                    <a:pt x="890143" y="508127"/>
                    <a:pt x="901827" y="520065"/>
                  </a:cubicBezTo>
                  <a:cubicBezTo>
                    <a:pt x="907669" y="526034"/>
                    <a:pt x="925195" y="537972"/>
                    <a:pt x="919353" y="543941"/>
                  </a:cubicBezTo>
                  <a:cubicBezTo>
                    <a:pt x="919353" y="567817"/>
                    <a:pt x="913511" y="585851"/>
                    <a:pt x="907669" y="603758"/>
                  </a:cubicBezTo>
                  <a:cubicBezTo>
                    <a:pt x="907669" y="609727"/>
                    <a:pt x="895985" y="609727"/>
                    <a:pt x="890143" y="609727"/>
                  </a:cubicBezTo>
                  <a:cubicBezTo>
                    <a:pt x="784733" y="591820"/>
                    <a:pt x="679323" y="573913"/>
                    <a:pt x="573913" y="555879"/>
                  </a:cubicBezTo>
                  <a:cubicBezTo>
                    <a:pt x="386461" y="520192"/>
                    <a:pt x="199136" y="490220"/>
                    <a:pt x="11684" y="460375"/>
                  </a:cubicBezTo>
                  <a:cubicBezTo>
                    <a:pt x="5842" y="460375"/>
                    <a:pt x="5842" y="460375"/>
                    <a:pt x="0" y="460375"/>
                  </a:cubicBezTo>
                  <a:close/>
                  <a:moveTo>
                    <a:pt x="813943" y="316865"/>
                  </a:moveTo>
                  <a:cubicBezTo>
                    <a:pt x="796417" y="197231"/>
                    <a:pt x="691007" y="89662"/>
                    <a:pt x="573913" y="65786"/>
                  </a:cubicBezTo>
                  <a:cubicBezTo>
                    <a:pt x="450977" y="35941"/>
                    <a:pt x="310388" y="83693"/>
                    <a:pt x="251841" y="173355"/>
                  </a:cubicBezTo>
                  <a:cubicBezTo>
                    <a:pt x="257683" y="179324"/>
                    <a:pt x="269367" y="191262"/>
                    <a:pt x="281178" y="197231"/>
                  </a:cubicBezTo>
                  <a:cubicBezTo>
                    <a:pt x="439166" y="23876"/>
                    <a:pt x="720217" y="89662"/>
                    <a:pt x="778764" y="322834"/>
                  </a:cubicBezTo>
                  <a:cubicBezTo>
                    <a:pt x="790448" y="322834"/>
                    <a:pt x="802132" y="316865"/>
                    <a:pt x="813943" y="316865"/>
                  </a:cubicBezTo>
                  <a:close/>
                </a:path>
              </a:pathLst>
            </a:custGeom>
            <a:solidFill>
              <a:srgbClr val="2AAAE2"/>
            </a:solidFill>
          </p:spPr>
        </p:sp>
      </p:grpSp>
      <p:grpSp>
        <p:nvGrpSpPr>
          <p:cNvPr id="16" name="Group 16"/>
          <p:cNvGrpSpPr/>
          <p:nvPr/>
        </p:nvGrpSpPr>
        <p:grpSpPr>
          <a:xfrm>
            <a:off x="16349580" y="8578440"/>
            <a:ext cx="501660" cy="265680"/>
            <a:chOff x="0" y="0"/>
            <a:chExt cx="668880" cy="354240"/>
          </a:xfrm>
        </p:grpSpPr>
        <p:sp>
          <p:nvSpPr>
            <p:cNvPr id="17" name="Freeform 17"/>
            <p:cNvSpPr/>
            <p:nvPr/>
          </p:nvSpPr>
          <p:spPr>
            <a:xfrm>
              <a:off x="0" y="0"/>
              <a:ext cx="668782" cy="354203"/>
            </a:xfrm>
            <a:custGeom>
              <a:avLst/>
              <a:gdLst/>
              <a:ahLst/>
              <a:cxnLst/>
              <a:rect l="l" t="t" r="r" b="b"/>
              <a:pathLst>
                <a:path w="668782" h="354203">
                  <a:moveTo>
                    <a:pt x="334391" y="354203"/>
                  </a:moveTo>
                  <a:cubicBezTo>
                    <a:pt x="220980" y="246126"/>
                    <a:pt x="113411" y="144145"/>
                    <a:pt x="0" y="36068"/>
                  </a:cubicBezTo>
                  <a:cubicBezTo>
                    <a:pt x="29845" y="24003"/>
                    <a:pt x="53721" y="12065"/>
                    <a:pt x="77597" y="5969"/>
                  </a:cubicBezTo>
                  <a:cubicBezTo>
                    <a:pt x="83566" y="5969"/>
                    <a:pt x="95504" y="11938"/>
                    <a:pt x="95504" y="18034"/>
                  </a:cubicBezTo>
                  <a:cubicBezTo>
                    <a:pt x="191008" y="156083"/>
                    <a:pt x="471805" y="156083"/>
                    <a:pt x="573278" y="18034"/>
                  </a:cubicBezTo>
                  <a:cubicBezTo>
                    <a:pt x="579247" y="5969"/>
                    <a:pt x="585216" y="0"/>
                    <a:pt x="597154" y="5969"/>
                  </a:cubicBezTo>
                  <a:cubicBezTo>
                    <a:pt x="621030" y="18034"/>
                    <a:pt x="644906" y="24003"/>
                    <a:pt x="668782" y="35941"/>
                  </a:cubicBezTo>
                  <a:cubicBezTo>
                    <a:pt x="555371" y="144018"/>
                    <a:pt x="447802" y="246126"/>
                    <a:pt x="334391" y="354203"/>
                  </a:cubicBezTo>
                  <a:close/>
                </a:path>
              </a:pathLst>
            </a:custGeom>
            <a:solidFill>
              <a:srgbClr val="2AAAE2"/>
            </a:solidFill>
          </p:spPr>
        </p:sp>
      </p:grpSp>
      <p:grpSp>
        <p:nvGrpSpPr>
          <p:cNvPr id="18" name="Group 18"/>
          <p:cNvGrpSpPr/>
          <p:nvPr/>
        </p:nvGrpSpPr>
        <p:grpSpPr>
          <a:xfrm>
            <a:off x="16629840" y="8622720"/>
            <a:ext cx="324540" cy="235980"/>
            <a:chOff x="0" y="0"/>
            <a:chExt cx="432720" cy="314640"/>
          </a:xfrm>
        </p:grpSpPr>
        <p:sp>
          <p:nvSpPr>
            <p:cNvPr id="19" name="Freeform 19"/>
            <p:cNvSpPr/>
            <p:nvPr/>
          </p:nvSpPr>
          <p:spPr>
            <a:xfrm>
              <a:off x="0" y="0"/>
              <a:ext cx="432816" cy="314579"/>
            </a:xfrm>
            <a:custGeom>
              <a:avLst/>
              <a:gdLst/>
              <a:ahLst/>
              <a:cxnLst/>
              <a:rect l="l" t="t" r="r" b="b"/>
              <a:pathLst>
                <a:path w="432816" h="314579">
                  <a:moveTo>
                    <a:pt x="0" y="314579"/>
                  </a:moveTo>
                  <a:cubicBezTo>
                    <a:pt x="30099" y="285496"/>
                    <a:pt x="54102" y="262128"/>
                    <a:pt x="78105" y="238887"/>
                  </a:cubicBezTo>
                  <a:cubicBezTo>
                    <a:pt x="162306" y="163195"/>
                    <a:pt x="240411" y="93218"/>
                    <a:pt x="318516" y="17526"/>
                  </a:cubicBezTo>
                  <a:cubicBezTo>
                    <a:pt x="336550" y="5842"/>
                    <a:pt x="348615" y="0"/>
                    <a:pt x="366649" y="11684"/>
                  </a:cubicBezTo>
                  <a:cubicBezTo>
                    <a:pt x="384683" y="17526"/>
                    <a:pt x="408686" y="29210"/>
                    <a:pt x="432816" y="40767"/>
                  </a:cubicBezTo>
                  <a:cubicBezTo>
                    <a:pt x="420751" y="64135"/>
                    <a:pt x="408813" y="93218"/>
                    <a:pt x="402717" y="116459"/>
                  </a:cubicBezTo>
                  <a:cubicBezTo>
                    <a:pt x="378714" y="174752"/>
                    <a:pt x="360680" y="238760"/>
                    <a:pt x="342646" y="297053"/>
                  </a:cubicBezTo>
                  <a:cubicBezTo>
                    <a:pt x="342646" y="302895"/>
                    <a:pt x="330581" y="314579"/>
                    <a:pt x="318643" y="314579"/>
                  </a:cubicBezTo>
                  <a:cubicBezTo>
                    <a:pt x="216535" y="314579"/>
                    <a:pt x="114300" y="314579"/>
                    <a:pt x="12192" y="314579"/>
                  </a:cubicBezTo>
                  <a:cubicBezTo>
                    <a:pt x="12192" y="314579"/>
                    <a:pt x="6223" y="314579"/>
                    <a:pt x="127" y="314579"/>
                  </a:cubicBezTo>
                  <a:close/>
                </a:path>
              </a:pathLst>
            </a:custGeom>
            <a:solidFill>
              <a:srgbClr val="2AAAE2"/>
            </a:solidFill>
          </p:spPr>
        </p:sp>
      </p:grpSp>
      <p:grpSp>
        <p:nvGrpSpPr>
          <p:cNvPr id="20" name="Group 20"/>
          <p:cNvGrpSpPr/>
          <p:nvPr/>
        </p:nvGrpSpPr>
        <p:grpSpPr>
          <a:xfrm>
            <a:off x="16261020" y="8622720"/>
            <a:ext cx="309960" cy="235980"/>
            <a:chOff x="0" y="0"/>
            <a:chExt cx="413280" cy="314640"/>
          </a:xfrm>
        </p:grpSpPr>
        <p:sp>
          <p:nvSpPr>
            <p:cNvPr id="21" name="Freeform 21"/>
            <p:cNvSpPr/>
            <p:nvPr/>
          </p:nvSpPr>
          <p:spPr>
            <a:xfrm>
              <a:off x="0" y="0"/>
              <a:ext cx="413258" cy="314706"/>
            </a:xfrm>
            <a:custGeom>
              <a:avLst/>
              <a:gdLst/>
              <a:ahLst/>
              <a:cxnLst/>
              <a:rect l="l" t="t" r="r" b="b"/>
              <a:pathLst>
                <a:path w="413258" h="314706">
                  <a:moveTo>
                    <a:pt x="413258" y="314579"/>
                  </a:moveTo>
                  <a:cubicBezTo>
                    <a:pt x="407416" y="314579"/>
                    <a:pt x="401574" y="314579"/>
                    <a:pt x="395732" y="314579"/>
                  </a:cubicBezTo>
                  <a:cubicBezTo>
                    <a:pt x="302641" y="314579"/>
                    <a:pt x="203581" y="314579"/>
                    <a:pt x="110490" y="314579"/>
                  </a:cubicBezTo>
                  <a:cubicBezTo>
                    <a:pt x="92964" y="314579"/>
                    <a:pt x="87249" y="308737"/>
                    <a:pt x="81407" y="291211"/>
                  </a:cubicBezTo>
                  <a:cubicBezTo>
                    <a:pt x="58166" y="215646"/>
                    <a:pt x="29083" y="139827"/>
                    <a:pt x="5842" y="64135"/>
                  </a:cubicBezTo>
                  <a:cubicBezTo>
                    <a:pt x="0" y="46609"/>
                    <a:pt x="0" y="34925"/>
                    <a:pt x="17526" y="29083"/>
                  </a:cubicBezTo>
                  <a:cubicBezTo>
                    <a:pt x="81534" y="0"/>
                    <a:pt x="81534" y="0"/>
                    <a:pt x="133858" y="46609"/>
                  </a:cubicBezTo>
                  <a:cubicBezTo>
                    <a:pt x="221234" y="133985"/>
                    <a:pt x="314325" y="215519"/>
                    <a:pt x="401574" y="297180"/>
                  </a:cubicBezTo>
                  <a:cubicBezTo>
                    <a:pt x="401574" y="303022"/>
                    <a:pt x="407416" y="308864"/>
                    <a:pt x="413258" y="314706"/>
                  </a:cubicBezTo>
                  <a:close/>
                </a:path>
              </a:pathLst>
            </a:custGeom>
            <a:solidFill>
              <a:srgbClr val="2AAAE2"/>
            </a:solidFill>
          </p:spPr>
        </p:sp>
      </p:grpSp>
      <p:grpSp>
        <p:nvGrpSpPr>
          <p:cNvPr id="22" name="Group 22"/>
          <p:cNvGrpSpPr/>
          <p:nvPr/>
        </p:nvGrpSpPr>
        <p:grpSpPr>
          <a:xfrm>
            <a:off x="15744240" y="9094680"/>
            <a:ext cx="206820" cy="221400"/>
            <a:chOff x="0" y="0"/>
            <a:chExt cx="275760" cy="295200"/>
          </a:xfrm>
        </p:grpSpPr>
        <p:sp>
          <p:nvSpPr>
            <p:cNvPr id="23" name="Freeform 23"/>
            <p:cNvSpPr/>
            <p:nvPr/>
          </p:nvSpPr>
          <p:spPr>
            <a:xfrm>
              <a:off x="0" y="0"/>
              <a:ext cx="275844" cy="295148"/>
            </a:xfrm>
            <a:custGeom>
              <a:avLst/>
              <a:gdLst/>
              <a:ahLst/>
              <a:cxnLst/>
              <a:rect l="l" t="t" r="r" b="b"/>
              <a:pathLst>
                <a:path w="275844" h="295148">
                  <a:moveTo>
                    <a:pt x="196088" y="123952"/>
                  </a:moveTo>
                  <a:cubicBezTo>
                    <a:pt x="196088" y="141605"/>
                    <a:pt x="196088" y="153416"/>
                    <a:pt x="196088" y="171196"/>
                  </a:cubicBezTo>
                  <a:cubicBezTo>
                    <a:pt x="214503" y="171196"/>
                    <a:pt x="232918" y="165354"/>
                    <a:pt x="251206" y="171196"/>
                  </a:cubicBezTo>
                  <a:cubicBezTo>
                    <a:pt x="257302" y="171196"/>
                    <a:pt x="263525" y="183007"/>
                    <a:pt x="275717" y="188849"/>
                  </a:cubicBezTo>
                  <a:cubicBezTo>
                    <a:pt x="263398" y="200660"/>
                    <a:pt x="257302" y="206502"/>
                    <a:pt x="251206" y="212471"/>
                  </a:cubicBezTo>
                  <a:cubicBezTo>
                    <a:pt x="232791" y="212471"/>
                    <a:pt x="214376" y="212471"/>
                    <a:pt x="196088" y="212471"/>
                  </a:cubicBezTo>
                  <a:cubicBezTo>
                    <a:pt x="196088" y="224282"/>
                    <a:pt x="196088" y="236093"/>
                    <a:pt x="196088" y="253746"/>
                  </a:cubicBezTo>
                  <a:cubicBezTo>
                    <a:pt x="214503" y="253746"/>
                    <a:pt x="232918" y="253746"/>
                    <a:pt x="245110" y="253746"/>
                  </a:cubicBezTo>
                  <a:cubicBezTo>
                    <a:pt x="257429" y="259588"/>
                    <a:pt x="263525" y="265557"/>
                    <a:pt x="275717" y="277368"/>
                  </a:cubicBezTo>
                  <a:cubicBezTo>
                    <a:pt x="263398" y="283210"/>
                    <a:pt x="257302" y="295021"/>
                    <a:pt x="245110" y="295021"/>
                  </a:cubicBezTo>
                  <a:cubicBezTo>
                    <a:pt x="189992" y="295021"/>
                    <a:pt x="128651" y="295021"/>
                    <a:pt x="67437" y="295021"/>
                  </a:cubicBezTo>
                  <a:cubicBezTo>
                    <a:pt x="30607" y="295148"/>
                    <a:pt x="0" y="271526"/>
                    <a:pt x="0" y="236220"/>
                  </a:cubicBezTo>
                  <a:cubicBezTo>
                    <a:pt x="0" y="177165"/>
                    <a:pt x="0" y="118110"/>
                    <a:pt x="0" y="59055"/>
                  </a:cubicBezTo>
                  <a:cubicBezTo>
                    <a:pt x="0" y="35433"/>
                    <a:pt x="18415" y="11811"/>
                    <a:pt x="49022" y="5842"/>
                  </a:cubicBezTo>
                  <a:cubicBezTo>
                    <a:pt x="61341" y="0"/>
                    <a:pt x="73533" y="0"/>
                    <a:pt x="85852" y="0"/>
                  </a:cubicBezTo>
                  <a:cubicBezTo>
                    <a:pt x="140970" y="0"/>
                    <a:pt x="189992" y="0"/>
                    <a:pt x="245237" y="0"/>
                  </a:cubicBezTo>
                  <a:cubicBezTo>
                    <a:pt x="263652" y="0"/>
                    <a:pt x="275844" y="5842"/>
                    <a:pt x="275844" y="23622"/>
                  </a:cubicBezTo>
                  <a:cubicBezTo>
                    <a:pt x="275844" y="41402"/>
                    <a:pt x="257429" y="41275"/>
                    <a:pt x="245110" y="41275"/>
                  </a:cubicBezTo>
                  <a:cubicBezTo>
                    <a:pt x="226695" y="41275"/>
                    <a:pt x="214503" y="41275"/>
                    <a:pt x="202184" y="41275"/>
                  </a:cubicBezTo>
                  <a:cubicBezTo>
                    <a:pt x="196088" y="82550"/>
                    <a:pt x="196088" y="82550"/>
                    <a:pt x="232791" y="82550"/>
                  </a:cubicBezTo>
                  <a:cubicBezTo>
                    <a:pt x="238887" y="82550"/>
                    <a:pt x="245110" y="82550"/>
                    <a:pt x="251206" y="88392"/>
                  </a:cubicBezTo>
                  <a:cubicBezTo>
                    <a:pt x="257302" y="88392"/>
                    <a:pt x="263525" y="100203"/>
                    <a:pt x="275717" y="106045"/>
                  </a:cubicBezTo>
                  <a:cubicBezTo>
                    <a:pt x="269621" y="111887"/>
                    <a:pt x="263398" y="123698"/>
                    <a:pt x="251206" y="123698"/>
                  </a:cubicBezTo>
                  <a:cubicBezTo>
                    <a:pt x="232791" y="129540"/>
                    <a:pt x="220599" y="123698"/>
                    <a:pt x="196088" y="123698"/>
                  </a:cubicBezTo>
                  <a:close/>
                </a:path>
              </a:pathLst>
            </a:custGeom>
            <a:solidFill>
              <a:srgbClr val="2AAAE2"/>
            </a:solidFill>
          </p:spPr>
        </p:sp>
      </p:grpSp>
      <p:grpSp>
        <p:nvGrpSpPr>
          <p:cNvPr id="24" name="Group 24"/>
          <p:cNvGrpSpPr/>
          <p:nvPr/>
        </p:nvGrpSpPr>
        <p:grpSpPr>
          <a:xfrm>
            <a:off x="17264340" y="9094680"/>
            <a:ext cx="191700" cy="221400"/>
            <a:chOff x="0" y="0"/>
            <a:chExt cx="255600" cy="295200"/>
          </a:xfrm>
        </p:grpSpPr>
        <p:sp>
          <p:nvSpPr>
            <p:cNvPr id="25" name="Freeform 25"/>
            <p:cNvSpPr/>
            <p:nvPr/>
          </p:nvSpPr>
          <p:spPr>
            <a:xfrm>
              <a:off x="0" y="0"/>
              <a:ext cx="255651" cy="295148"/>
            </a:xfrm>
            <a:custGeom>
              <a:avLst/>
              <a:gdLst/>
              <a:ahLst/>
              <a:cxnLst/>
              <a:rect l="l" t="t" r="r" b="b"/>
              <a:pathLst>
                <a:path w="255651" h="295148">
                  <a:moveTo>
                    <a:pt x="73787" y="41275"/>
                  </a:moveTo>
                  <a:cubicBezTo>
                    <a:pt x="56769" y="41275"/>
                    <a:pt x="39751" y="47117"/>
                    <a:pt x="28321" y="41275"/>
                  </a:cubicBezTo>
                  <a:cubicBezTo>
                    <a:pt x="17018" y="41275"/>
                    <a:pt x="5588" y="29464"/>
                    <a:pt x="5588" y="23622"/>
                  </a:cubicBezTo>
                  <a:cubicBezTo>
                    <a:pt x="0" y="5842"/>
                    <a:pt x="11303" y="0"/>
                    <a:pt x="28448" y="0"/>
                  </a:cubicBezTo>
                  <a:cubicBezTo>
                    <a:pt x="85217" y="0"/>
                    <a:pt x="136398" y="0"/>
                    <a:pt x="193167" y="0"/>
                  </a:cubicBezTo>
                  <a:cubicBezTo>
                    <a:pt x="227203" y="0"/>
                    <a:pt x="255651" y="35433"/>
                    <a:pt x="255651" y="70866"/>
                  </a:cubicBezTo>
                  <a:cubicBezTo>
                    <a:pt x="255651" y="118110"/>
                    <a:pt x="255651" y="171196"/>
                    <a:pt x="255651" y="218440"/>
                  </a:cubicBezTo>
                  <a:cubicBezTo>
                    <a:pt x="255651" y="265684"/>
                    <a:pt x="232918" y="295148"/>
                    <a:pt x="181864" y="295148"/>
                  </a:cubicBezTo>
                  <a:cubicBezTo>
                    <a:pt x="130810" y="295148"/>
                    <a:pt x="79629" y="295148"/>
                    <a:pt x="34163" y="295148"/>
                  </a:cubicBezTo>
                  <a:cubicBezTo>
                    <a:pt x="17145" y="295148"/>
                    <a:pt x="127" y="295148"/>
                    <a:pt x="127" y="277495"/>
                  </a:cubicBezTo>
                  <a:cubicBezTo>
                    <a:pt x="127" y="253873"/>
                    <a:pt x="17145" y="253873"/>
                    <a:pt x="34163" y="253873"/>
                  </a:cubicBezTo>
                  <a:cubicBezTo>
                    <a:pt x="45466" y="253873"/>
                    <a:pt x="56896" y="253873"/>
                    <a:pt x="73914" y="253873"/>
                  </a:cubicBezTo>
                  <a:cubicBezTo>
                    <a:pt x="73914" y="242062"/>
                    <a:pt x="73914" y="230251"/>
                    <a:pt x="73914" y="212598"/>
                  </a:cubicBezTo>
                  <a:cubicBezTo>
                    <a:pt x="56896" y="212598"/>
                    <a:pt x="39878" y="212598"/>
                    <a:pt x="28448" y="212598"/>
                  </a:cubicBezTo>
                  <a:cubicBezTo>
                    <a:pt x="17018" y="206629"/>
                    <a:pt x="11303" y="194818"/>
                    <a:pt x="0" y="188976"/>
                  </a:cubicBezTo>
                  <a:cubicBezTo>
                    <a:pt x="11303" y="183134"/>
                    <a:pt x="17018" y="171323"/>
                    <a:pt x="22733" y="171323"/>
                  </a:cubicBezTo>
                  <a:cubicBezTo>
                    <a:pt x="39751" y="165481"/>
                    <a:pt x="56769" y="171323"/>
                    <a:pt x="73914" y="171323"/>
                  </a:cubicBezTo>
                  <a:cubicBezTo>
                    <a:pt x="73914" y="153670"/>
                    <a:pt x="73914" y="141859"/>
                    <a:pt x="73914" y="124079"/>
                  </a:cubicBezTo>
                  <a:cubicBezTo>
                    <a:pt x="56896" y="124079"/>
                    <a:pt x="39878" y="129921"/>
                    <a:pt x="28448" y="124079"/>
                  </a:cubicBezTo>
                  <a:cubicBezTo>
                    <a:pt x="17018" y="123952"/>
                    <a:pt x="11303" y="112141"/>
                    <a:pt x="0" y="106299"/>
                  </a:cubicBezTo>
                  <a:cubicBezTo>
                    <a:pt x="11303" y="100330"/>
                    <a:pt x="17018" y="88519"/>
                    <a:pt x="28448" y="88519"/>
                  </a:cubicBezTo>
                  <a:cubicBezTo>
                    <a:pt x="39751" y="82677"/>
                    <a:pt x="56896" y="82677"/>
                    <a:pt x="73914" y="82677"/>
                  </a:cubicBezTo>
                  <a:cubicBezTo>
                    <a:pt x="73914" y="70866"/>
                    <a:pt x="73914" y="59055"/>
                    <a:pt x="73914" y="41402"/>
                  </a:cubicBezTo>
                  <a:close/>
                </a:path>
              </a:pathLst>
            </a:custGeom>
            <a:solidFill>
              <a:srgbClr val="2AAAE2"/>
            </a:solidFill>
          </p:spPr>
        </p:sp>
      </p:grpSp>
      <p:grpSp>
        <p:nvGrpSpPr>
          <p:cNvPr id="26" name="Group 26"/>
          <p:cNvGrpSpPr/>
          <p:nvPr/>
        </p:nvGrpSpPr>
        <p:grpSpPr>
          <a:xfrm>
            <a:off x="15847920" y="8607600"/>
            <a:ext cx="251100" cy="251100"/>
            <a:chOff x="0" y="0"/>
            <a:chExt cx="334800" cy="334800"/>
          </a:xfrm>
        </p:grpSpPr>
        <p:sp>
          <p:nvSpPr>
            <p:cNvPr id="27" name="Freeform 27"/>
            <p:cNvSpPr/>
            <p:nvPr/>
          </p:nvSpPr>
          <p:spPr>
            <a:xfrm>
              <a:off x="0" y="0"/>
              <a:ext cx="334772" cy="334772"/>
            </a:xfrm>
            <a:custGeom>
              <a:avLst/>
              <a:gdLst/>
              <a:ahLst/>
              <a:cxnLst/>
              <a:rect l="l" t="t" r="r" b="b"/>
              <a:pathLst>
                <a:path w="334772" h="334772">
                  <a:moveTo>
                    <a:pt x="334772" y="167386"/>
                  </a:moveTo>
                  <a:cubicBezTo>
                    <a:pt x="334772" y="263017"/>
                    <a:pt x="263017" y="334772"/>
                    <a:pt x="167386" y="334772"/>
                  </a:cubicBezTo>
                  <a:cubicBezTo>
                    <a:pt x="77724" y="334772"/>
                    <a:pt x="0" y="257048"/>
                    <a:pt x="0" y="167386"/>
                  </a:cubicBezTo>
                  <a:cubicBezTo>
                    <a:pt x="0" y="71755"/>
                    <a:pt x="77724" y="0"/>
                    <a:pt x="167386" y="0"/>
                  </a:cubicBezTo>
                  <a:cubicBezTo>
                    <a:pt x="263017" y="0"/>
                    <a:pt x="334772" y="77724"/>
                    <a:pt x="334772" y="167386"/>
                  </a:cubicBezTo>
                  <a:close/>
                  <a:moveTo>
                    <a:pt x="173355" y="59817"/>
                  </a:moveTo>
                  <a:cubicBezTo>
                    <a:pt x="107569" y="59817"/>
                    <a:pt x="59817" y="107696"/>
                    <a:pt x="59817" y="167386"/>
                  </a:cubicBezTo>
                  <a:cubicBezTo>
                    <a:pt x="59817" y="227076"/>
                    <a:pt x="107696" y="280924"/>
                    <a:pt x="167386" y="280924"/>
                  </a:cubicBezTo>
                  <a:cubicBezTo>
                    <a:pt x="227076" y="280924"/>
                    <a:pt x="274955" y="233045"/>
                    <a:pt x="280924" y="167386"/>
                  </a:cubicBezTo>
                  <a:cubicBezTo>
                    <a:pt x="280924" y="107569"/>
                    <a:pt x="233045" y="59817"/>
                    <a:pt x="173355" y="59817"/>
                  </a:cubicBezTo>
                  <a:close/>
                </a:path>
              </a:pathLst>
            </a:custGeom>
            <a:solidFill>
              <a:srgbClr val="2AAAE2"/>
            </a:solidFill>
          </p:spPr>
        </p:sp>
      </p:grpSp>
      <p:grpSp>
        <p:nvGrpSpPr>
          <p:cNvPr id="28" name="Group 28"/>
          <p:cNvGrpSpPr/>
          <p:nvPr/>
        </p:nvGrpSpPr>
        <p:grpSpPr>
          <a:xfrm>
            <a:off x="17102340" y="8607600"/>
            <a:ext cx="251100" cy="251100"/>
            <a:chOff x="0" y="0"/>
            <a:chExt cx="334800" cy="334800"/>
          </a:xfrm>
        </p:grpSpPr>
        <p:sp>
          <p:nvSpPr>
            <p:cNvPr id="29" name="Freeform 29"/>
            <p:cNvSpPr/>
            <p:nvPr/>
          </p:nvSpPr>
          <p:spPr>
            <a:xfrm>
              <a:off x="0" y="0"/>
              <a:ext cx="334772" cy="334772"/>
            </a:xfrm>
            <a:custGeom>
              <a:avLst/>
              <a:gdLst/>
              <a:ahLst/>
              <a:cxnLst/>
              <a:rect l="l" t="t" r="r" b="b"/>
              <a:pathLst>
                <a:path w="334772" h="334772">
                  <a:moveTo>
                    <a:pt x="0" y="167386"/>
                  </a:moveTo>
                  <a:cubicBezTo>
                    <a:pt x="0" y="77724"/>
                    <a:pt x="71755" y="0"/>
                    <a:pt x="167386" y="0"/>
                  </a:cubicBezTo>
                  <a:cubicBezTo>
                    <a:pt x="257048" y="0"/>
                    <a:pt x="334772" y="77724"/>
                    <a:pt x="334772" y="167386"/>
                  </a:cubicBezTo>
                  <a:cubicBezTo>
                    <a:pt x="334772" y="257048"/>
                    <a:pt x="257048" y="334772"/>
                    <a:pt x="167386" y="334772"/>
                  </a:cubicBezTo>
                  <a:cubicBezTo>
                    <a:pt x="71755" y="334772"/>
                    <a:pt x="0" y="263017"/>
                    <a:pt x="0" y="167386"/>
                  </a:cubicBezTo>
                  <a:close/>
                  <a:moveTo>
                    <a:pt x="167386" y="59817"/>
                  </a:moveTo>
                  <a:cubicBezTo>
                    <a:pt x="107569" y="59817"/>
                    <a:pt x="53848" y="107696"/>
                    <a:pt x="53848" y="167386"/>
                  </a:cubicBezTo>
                  <a:cubicBezTo>
                    <a:pt x="53848" y="227076"/>
                    <a:pt x="107696" y="280924"/>
                    <a:pt x="167386" y="280924"/>
                  </a:cubicBezTo>
                  <a:cubicBezTo>
                    <a:pt x="227076" y="280924"/>
                    <a:pt x="274955" y="227076"/>
                    <a:pt x="274955" y="167386"/>
                  </a:cubicBezTo>
                  <a:cubicBezTo>
                    <a:pt x="274955" y="107696"/>
                    <a:pt x="227076" y="59817"/>
                    <a:pt x="167386" y="59817"/>
                  </a:cubicBezTo>
                  <a:close/>
                </a:path>
              </a:pathLst>
            </a:custGeom>
            <a:solidFill>
              <a:srgbClr val="2AAAE2"/>
            </a:solidFill>
          </p:spPr>
        </p:sp>
      </p:grpSp>
      <p:grpSp>
        <p:nvGrpSpPr>
          <p:cNvPr id="30" name="Group 30"/>
          <p:cNvGrpSpPr/>
          <p:nvPr/>
        </p:nvGrpSpPr>
        <p:grpSpPr>
          <a:xfrm>
            <a:off x="16688700" y="8179920"/>
            <a:ext cx="147420" cy="235980"/>
            <a:chOff x="0" y="0"/>
            <a:chExt cx="196560" cy="314640"/>
          </a:xfrm>
        </p:grpSpPr>
        <p:sp>
          <p:nvSpPr>
            <p:cNvPr id="31" name="Freeform 31"/>
            <p:cNvSpPr/>
            <p:nvPr/>
          </p:nvSpPr>
          <p:spPr>
            <a:xfrm>
              <a:off x="0" y="0"/>
              <a:ext cx="196596" cy="314579"/>
            </a:xfrm>
            <a:custGeom>
              <a:avLst/>
              <a:gdLst/>
              <a:ahLst/>
              <a:cxnLst/>
              <a:rect l="l" t="t" r="r" b="b"/>
              <a:pathLst>
                <a:path w="196596" h="314579">
                  <a:moveTo>
                    <a:pt x="11176" y="314579"/>
                  </a:moveTo>
                  <a:cubicBezTo>
                    <a:pt x="11176" y="269748"/>
                    <a:pt x="5588" y="230378"/>
                    <a:pt x="0" y="185420"/>
                  </a:cubicBezTo>
                  <a:cubicBezTo>
                    <a:pt x="5588" y="185420"/>
                    <a:pt x="11176" y="179832"/>
                    <a:pt x="11176" y="179832"/>
                  </a:cubicBezTo>
                  <a:cubicBezTo>
                    <a:pt x="56134" y="157353"/>
                    <a:pt x="78613" y="101219"/>
                    <a:pt x="61722" y="61849"/>
                  </a:cubicBezTo>
                  <a:cubicBezTo>
                    <a:pt x="50546" y="44958"/>
                    <a:pt x="33655" y="33782"/>
                    <a:pt x="16764" y="22479"/>
                  </a:cubicBezTo>
                  <a:cubicBezTo>
                    <a:pt x="16891" y="16891"/>
                    <a:pt x="11176" y="11176"/>
                    <a:pt x="5588" y="5588"/>
                  </a:cubicBezTo>
                  <a:cubicBezTo>
                    <a:pt x="11176" y="5588"/>
                    <a:pt x="16891" y="0"/>
                    <a:pt x="22479" y="0"/>
                  </a:cubicBezTo>
                  <a:cubicBezTo>
                    <a:pt x="44958" y="5588"/>
                    <a:pt x="73025" y="5588"/>
                    <a:pt x="95504" y="11176"/>
                  </a:cubicBezTo>
                  <a:cubicBezTo>
                    <a:pt x="112395" y="16764"/>
                    <a:pt x="129159" y="16764"/>
                    <a:pt x="140462" y="22352"/>
                  </a:cubicBezTo>
                  <a:cubicBezTo>
                    <a:pt x="157353" y="22352"/>
                    <a:pt x="174117" y="27940"/>
                    <a:pt x="196596" y="27940"/>
                  </a:cubicBezTo>
                  <a:cubicBezTo>
                    <a:pt x="191008" y="50419"/>
                    <a:pt x="185420" y="67310"/>
                    <a:pt x="179705" y="84074"/>
                  </a:cubicBezTo>
                  <a:cubicBezTo>
                    <a:pt x="157226" y="140208"/>
                    <a:pt x="134747" y="190881"/>
                    <a:pt x="106680" y="241427"/>
                  </a:cubicBezTo>
                  <a:cubicBezTo>
                    <a:pt x="89789" y="280797"/>
                    <a:pt x="56134" y="303276"/>
                    <a:pt x="11176" y="314452"/>
                  </a:cubicBezTo>
                  <a:close/>
                </a:path>
              </a:pathLst>
            </a:custGeom>
            <a:solidFill>
              <a:srgbClr val="2AAAE2"/>
            </a:solidFill>
          </p:spPr>
        </p:sp>
      </p:grpSp>
      <p:grpSp>
        <p:nvGrpSpPr>
          <p:cNvPr id="32" name="Group 32"/>
          <p:cNvGrpSpPr/>
          <p:nvPr/>
        </p:nvGrpSpPr>
        <p:grpSpPr>
          <a:xfrm>
            <a:off x="16157880" y="8667000"/>
            <a:ext cx="132840" cy="191700"/>
            <a:chOff x="0" y="0"/>
            <a:chExt cx="177120" cy="255600"/>
          </a:xfrm>
        </p:grpSpPr>
        <p:sp>
          <p:nvSpPr>
            <p:cNvPr id="33" name="Freeform 33"/>
            <p:cNvSpPr/>
            <p:nvPr/>
          </p:nvSpPr>
          <p:spPr>
            <a:xfrm>
              <a:off x="0" y="0"/>
              <a:ext cx="177165" cy="255651"/>
            </a:xfrm>
            <a:custGeom>
              <a:avLst/>
              <a:gdLst/>
              <a:ahLst/>
              <a:cxnLst/>
              <a:rect l="l" t="t" r="r" b="b"/>
              <a:pathLst>
                <a:path w="177165" h="255651">
                  <a:moveTo>
                    <a:pt x="177165" y="255651"/>
                  </a:moveTo>
                  <a:cubicBezTo>
                    <a:pt x="140462" y="255651"/>
                    <a:pt x="109982" y="255651"/>
                    <a:pt x="85598" y="255651"/>
                  </a:cubicBezTo>
                  <a:cubicBezTo>
                    <a:pt x="79502" y="255651"/>
                    <a:pt x="73406" y="249936"/>
                    <a:pt x="73406" y="249936"/>
                  </a:cubicBezTo>
                  <a:cubicBezTo>
                    <a:pt x="48895" y="176022"/>
                    <a:pt x="24384" y="107950"/>
                    <a:pt x="0" y="34036"/>
                  </a:cubicBezTo>
                  <a:cubicBezTo>
                    <a:pt x="24384" y="28448"/>
                    <a:pt x="54991" y="17018"/>
                    <a:pt x="85471" y="0"/>
                  </a:cubicBezTo>
                  <a:cubicBezTo>
                    <a:pt x="115951" y="85217"/>
                    <a:pt x="146558" y="170434"/>
                    <a:pt x="177038" y="255651"/>
                  </a:cubicBezTo>
                  <a:close/>
                </a:path>
              </a:pathLst>
            </a:custGeom>
            <a:solidFill>
              <a:srgbClr val="2AAAE2"/>
            </a:solidFill>
          </p:spPr>
        </p:sp>
      </p:grpSp>
      <p:grpSp>
        <p:nvGrpSpPr>
          <p:cNvPr id="34" name="Group 34"/>
          <p:cNvGrpSpPr/>
          <p:nvPr/>
        </p:nvGrpSpPr>
        <p:grpSpPr>
          <a:xfrm>
            <a:off x="16910100" y="8667000"/>
            <a:ext cx="132840" cy="191700"/>
            <a:chOff x="0" y="0"/>
            <a:chExt cx="177120" cy="255600"/>
          </a:xfrm>
        </p:grpSpPr>
        <p:sp>
          <p:nvSpPr>
            <p:cNvPr id="35" name="Freeform 35"/>
            <p:cNvSpPr/>
            <p:nvPr/>
          </p:nvSpPr>
          <p:spPr>
            <a:xfrm>
              <a:off x="0" y="0"/>
              <a:ext cx="177038" cy="255651"/>
            </a:xfrm>
            <a:custGeom>
              <a:avLst/>
              <a:gdLst/>
              <a:ahLst/>
              <a:cxnLst/>
              <a:rect l="l" t="t" r="r" b="b"/>
              <a:pathLst>
                <a:path w="177038" h="255651">
                  <a:moveTo>
                    <a:pt x="0" y="255651"/>
                  </a:moveTo>
                  <a:cubicBezTo>
                    <a:pt x="30480" y="170434"/>
                    <a:pt x="61087" y="85217"/>
                    <a:pt x="91567" y="0"/>
                  </a:cubicBezTo>
                  <a:cubicBezTo>
                    <a:pt x="122047" y="17018"/>
                    <a:pt x="152654" y="28448"/>
                    <a:pt x="177038" y="34036"/>
                  </a:cubicBezTo>
                  <a:cubicBezTo>
                    <a:pt x="158750" y="96520"/>
                    <a:pt x="134366" y="159004"/>
                    <a:pt x="116078" y="215900"/>
                  </a:cubicBezTo>
                  <a:cubicBezTo>
                    <a:pt x="103886" y="255651"/>
                    <a:pt x="103886" y="255651"/>
                    <a:pt x="61087" y="255651"/>
                  </a:cubicBezTo>
                  <a:cubicBezTo>
                    <a:pt x="42799" y="255651"/>
                    <a:pt x="24384" y="255651"/>
                    <a:pt x="0" y="255651"/>
                  </a:cubicBezTo>
                  <a:close/>
                </a:path>
              </a:pathLst>
            </a:custGeom>
            <a:solidFill>
              <a:srgbClr val="2AAAE2"/>
            </a:solidFill>
          </p:spPr>
        </p:sp>
      </p:grpSp>
      <p:grpSp>
        <p:nvGrpSpPr>
          <p:cNvPr id="36" name="Group 36"/>
          <p:cNvGrpSpPr/>
          <p:nvPr/>
        </p:nvGrpSpPr>
        <p:grpSpPr>
          <a:xfrm>
            <a:off x="16069320" y="8711280"/>
            <a:ext cx="118260" cy="147420"/>
            <a:chOff x="0" y="0"/>
            <a:chExt cx="157680" cy="196560"/>
          </a:xfrm>
        </p:grpSpPr>
        <p:sp>
          <p:nvSpPr>
            <p:cNvPr id="37" name="Freeform 37"/>
            <p:cNvSpPr/>
            <p:nvPr/>
          </p:nvSpPr>
          <p:spPr>
            <a:xfrm>
              <a:off x="0" y="0"/>
              <a:ext cx="157734" cy="196596"/>
            </a:xfrm>
            <a:custGeom>
              <a:avLst/>
              <a:gdLst/>
              <a:ahLst/>
              <a:cxnLst/>
              <a:rect l="l" t="t" r="r" b="b"/>
              <a:pathLst>
                <a:path w="157734" h="196596">
                  <a:moveTo>
                    <a:pt x="82042" y="0"/>
                  </a:moveTo>
                  <a:cubicBezTo>
                    <a:pt x="107315" y="63627"/>
                    <a:pt x="132461" y="127127"/>
                    <a:pt x="157734" y="196596"/>
                  </a:cubicBezTo>
                  <a:cubicBezTo>
                    <a:pt x="100965" y="196596"/>
                    <a:pt x="50546" y="196596"/>
                    <a:pt x="0" y="196596"/>
                  </a:cubicBezTo>
                  <a:cubicBezTo>
                    <a:pt x="63119" y="144526"/>
                    <a:pt x="88265" y="80899"/>
                    <a:pt x="75692" y="0"/>
                  </a:cubicBezTo>
                  <a:cubicBezTo>
                    <a:pt x="82042" y="0"/>
                    <a:pt x="82042" y="0"/>
                    <a:pt x="82042" y="0"/>
                  </a:cubicBezTo>
                  <a:close/>
                </a:path>
              </a:pathLst>
            </a:custGeom>
            <a:solidFill>
              <a:srgbClr val="2AAAE2"/>
            </a:solidFill>
          </p:spPr>
        </p:sp>
      </p:grpSp>
      <p:grpSp>
        <p:nvGrpSpPr>
          <p:cNvPr id="38" name="Group 38"/>
          <p:cNvGrpSpPr/>
          <p:nvPr/>
        </p:nvGrpSpPr>
        <p:grpSpPr>
          <a:xfrm>
            <a:off x="17013780" y="8711280"/>
            <a:ext cx="118260" cy="147420"/>
            <a:chOff x="0" y="0"/>
            <a:chExt cx="157680" cy="196560"/>
          </a:xfrm>
        </p:grpSpPr>
        <p:sp>
          <p:nvSpPr>
            <p:cNvPr id="39" name="Freeform 39"/>
            <p:cNvSpPr/>
            <p:nvPr/>
          </p:nvSpPr>
          <p:spPr>
            <a:xfrm>
              <a:off x="0" y="0"/>
              <a:ext cx="157734" cy="196596"/>
            </a:xfrm>
            <a:custGeom>
              <a:avLst/>
              <a:gdLst/>
              <a:ahLst/>
              <a:cxnLst/>
              <a:rect l="l" t="t" r="r" b="b"/>
              <a:pathLst>
                <a:path w="157734" h="196596">
                  <a:moveTo>
                    <a:pt x="157734" y="196596"/>
                  </a:moveTo>
                  <a:cubicBezTo>
                    <a:pt x="103124" y="196596"/>
                    <a:pt x="54610" y="196596"/>
                    <a:pt x="0" y="196596"/>
                  </a:cubicBezTo>
                  <a:cubicBezTo>
                    <a:pt x="24257" y="127127"/>
                    <a:pt x="48514" y="63627"/>
                    <a:pt x="72771" y="0"/>
                  </a:cubicBezTo>
                  <a:cubicBezTo>
                    <a:pt x="72771" y="0"/>
                    <a:pt x="72771" y="0"/>
                    <a:pt x="78867" y="0"/>
                  </a:cubicBezTo>
                  <a:cubicBezTo>
                    <a:pt x="66675" y="75184"/>
                    <a:pt x="91059" y="138811"/>
                    <a:pt x="157734" y="196596"/>
                  </a:cubicBezTo>
                  <a:close/>
                </a:path>
              </a:pathLst>
            </a:custGeom>
            <a:solidFill>
              <a:srgbClr val="2AAAE2"/>
            </a:solidFill>
          </p:spPr>
        </p:sp>
      </p:grpSp>
      <p:grpSp>
        <p:nvGrpSpPr>
          <p:cNvPr id="40" name="Group 40"/>
          <p:cNvGrpSpPr/>
          <p:nvPr/>
        </p:nvGrpSpPr>
        <p:grpSpPr>
          <a:xfrm>
            <a:off x="16467300" y="8932680"/>
            <a:ext cx="398520" cy="413100"/>
            <a:chOff x="0" y="0"/>
            <a:chExt cx="531360" cy="550800"/>
          </a:xfrm>
        </p:grpSpPr>
        <p:sp>
          <p:nvSpPr>
            <p:cNvPr id="41" name="Freeform 41"/>
            <p:cNvSpPr/>
            <p:nvPr/>
          </p:nvSpPr>
          <p:spPr>
            <a:xfrm>
              <a:off x="0" y="0"/>
              <a:ext cx="531241" cy="550799"/>
            </a:xfrm>
            <a:custGeom>
              <a:avLst/>
              <a:gdLst/>
              <a:ahLst/>
              <a:cxnLst/>
              <a:rect l="l" t="t" r="r" b="b"/>
              <a:pathLst>
                <a:path w="531241" h="550799">
                  <a:moveTo>
                    <a:pt x="5842" y="550799"/>
                  </a:moveTo>
                  <a:cubicBezTo>
                    <a:pt x="5842" y="539242"/>
                    <a:pt x="0" y="533400"/>
                    <a:pt x="0" y="521843"/>
                  </a:cubicBezTo>
                  <a:cubicBezTo>
                    <a:pt x="0" y="400050"/>
                    <a:pt x="5842" y="272542"/>
                    <a:pt x="0" y="150749"/>
                  </a:cubicBezTo>
                  <a:cubicBezTo>
                    <a:pt x="0" y="133350"/>
                    <a:pt x="5842" y="121793"/>
                    <a:pt x="23622" y="110109"/>
                  </a:cubicBezTo>
                  <a:cubicBezTo>
                    <a:pt x="100330" y="81153"/>
                    <a:pt x="171196" y="40640"/>
                    <a:pt x="242062" y="5842"/>
                  </a:cubicBezTo>
                  <a:cubicBezTo>
                    <a:pt x="253873" y="5842"/>
                    <a:pt x="271526" y="0"/>
                    <a:pt x="283337" y="5842"/>
                  </a:cubicBezTo>
                  <a:cubicBezTo>
                    <a:pt x="360172" y="40640"/>
                    <a:pt x="436880" y="81153"/>
                    <a:pt x="513588" y="115951"/>
                  </a:cubicBezTo>
                  <a:cubicBezTo>
                    <a:pt x="519430" y="121793"/>
                    <a:pt x="531241" y="133350"/>
                    <a:pt x="531241" y="139192"/>
                  </a:cubicBezTo>
                  <a:cubicBezTo>
                    <a:pt x="531241" y="272542"/>
                    <a:pt x="531241" y="405892"/>
                    <a:pt x="531241" y="533400"/>
                  </a:cubicBezTo>
                  <a:cubicBezTo>
                    <a:pt x="531241" y="539242"/>
                    <a:pt x="531241" y="544957"/>
                    <a:pt x="531241" y="550799"/>
                  </a:cubicBezTo>
                  <a:cubicBezTo>
                    <a:pt x="354076" y="550799"/>
                    <a:pt x="182880" y="550799"/>
                    <a:pt x="5842" y="550799"/>
                  </a:cubicBezTo>
                  <a:close/>
                  <a:moveTo>
                    <a:pt x="490093" y="173990"/>
                  </a:moveTo>
                  <a:cubicBezTo>
                    <a:pt x="342519" y="173990"/>
                    <a:pt x="194945" y="173990"/>
                    <a:pt x="47244" y="173990"/>
                  </a:cubicBezTo>
                  <a:cubicBezTo>
                    <a:pt x="47244" y="185547"/>
                    <a:pt x="47244" y="191389"/>
                    <a:pt x="47244" y="202946"/>
                  </a:cubicBezTo>
                  <a:cubicBezTo>
                    <a:pt x="47244" y="295656"/>
                    <a:pt x="47244" y="388493"/>
                    <a:pt x="47244" y="481203"/>
                  </a:cubicBezTo>
                  <a:cubicBezTo>
                    <a:pt x="47244" y="504444"/>
                    <a:pt x="53086" y="510159"/>
                    <a:pt x="76708" y="510159"/>
                  </a:cubicBezTo>
                  <a:cubicBezTo>
                    <a:pt x="206629" y="510159"/>
                    <a:pt x="330581" y="510159"/>
                    <a:pt x="460502" y="510159"/>
                  </a:cubicBezTo>
                  <a:cubicBezTo>
                    <a:pt x="472313" y="510159"/>
                    <a:pt x="478155" y="510159"/>
                    <a:pt x="489966" y="504317"/>
                  </a:cubicBezTo>
                  <a:cubicBezTo>
                    <a:pt x="489966" y="394208"/>
                    <a:pt x="489966" y="283972"/>
                    <a:pt x="489966" y="173863"/>
                  </a:cubicBezTo>
                  <a:close/>
                  <a:moveTo>
                    <a:pt x="430911" y="127508"/>
                  </a:moveTo>
                  <a:cubicBezTo>
                    <a:pt x="430911" y="121666"/>
                    <a:pt x="430911" y="121666"/>
                    <a:pt x="430911" y="121666"/>
                  </a:cubicBezTo>
                  <a:cubicBezTo>
                    <a:pt x="377825" y="98425"/>
                    <a:pt x="324612" y="75311"/>
                    <a:pt x="271526" y="46355"/>
                  </a:cubicBezTo>
                  <a:cubicBezTo>
                    <a:pt x="265684" y="46355"/>
                    <a:pt x="253873" y="52197"/>
                    <a:pt x="247904" y="52197"/>
                  </a:cubicBezTo>
                  <a:cubicBezTo>
                    <a:pt x="212471" y="69596"/>
                    <a:pt x="183007" y="86995"/>
                    <a:pt x="147574" y="98552"/>
                  </a:cubicBezTo>
                  <a:cubicBezTo>
                    <a:pt x="129921" y="110109"/>
                    <a:pt x="118110" y="115951"/>
                    <a:pt x="100330" y="127508"/>
                  </a:cubicBezTo>
                  <a:cubicBezTo>
                    <a:pt x="212471" y="127508"/>
                    <a:pt x="318770" y="127508"/>
                    <a:pt x="430911" y="127508"/>
                  </a:cubicBezTo>
                  <a:close/>
                </a:path>
              </a:pathLst>
            </a:custGeom>
            <a:solidFill>
              <a:srgbClr val="2AAAE2"/>
            </a:solidFill>
          </p:spPr>
        </p:sp>
      </p:grpSp>
      <p:grpSp>
        <p:nvGrpSpPr>
          <p:cNvPr id="42" name="Group 42"/>
          <p:cNvGrpSpPr/>
          <p:nvPr/>
        </p:nvGrpSpPr>
        <p:grpSpPr>
          <a:xfrm>
            <a:off x="16113600" y="9006120"/>
            <a:ext cx="339660" cy="339660"/>
            <a:chOff x="0" y="0"/>
            <a:chExt cx="452880" cy="452880"/>
          </a:xfrm>
        </p:grpSpPr>
        <p:sp>
          <p:nvSpPr>
            <p:cNvPr id="43" name="Freeform 43"/>
            <p:cNvSpPr/>
            <p:nvPr/>
          </p:nvSpPr>
          <p:spPr>
            <a:xfrm>
              <a:off x="0" y="0"/>
              <a:ext cx="452882" cy="452882"/>
            </a:xfrm>
            <a:custGeom>
              <a:avLst/>
              <a:gdLst/>
              <a:ahLst/>
              <a:cxnLst/>
              <a:rect l="l" t="t" r="r" b="b"/>
              <a:pathLst>
                <a:path w="452882" h="452882">
                  <a:moveTo>
                    <a:pt x="387350" y="382270"/>
                  </a:moveTo>
                  <a:cubicBezTo>
                    <a:pt x="369443" y="394081"/>
                    <a:pt x="345694" y="411734"/>
                    <a:pt x="327787" y="423418"/>
                  </a:cubicBezTo>
                  <a:cubicBezTo>
                    <a:pt x="303911" y="411607"/>
                    <a:pt x="286131" y="399923"/>
                    <a:pt x="268224" y="399923"/>
                  </a:cubicBezTo>
                  <a:cubicBezTo>
                    <a:pt x="238379" y="399923"/>
                    <a:pt x="238379" y="429387"/>
                    <a:pt x="232410" y="452882"/>
                  </a:cubicBezTo>
                  <a:cubicBezTo>
                    <a:pt x="202565" y="447040"/>
                    <a:pt x="178816" y="447040"/>
                    <a:pt x="148971" y="441071"/>
                  </a:cubicBezTo>
                  <a:cubicBezTo>
                    <a:pt x="137033" y="364617"/>
                    <a:pt x="125095" y="358775"/>
                    <a:pt x="65532" y="388112"/>
                  </a:cubicBezTo>
                  <a:cubicBezTo>
                    <a:pt x="53594" y="370459"/>
                    <a:pt x="35687" y="352806"/>
                    <a:pt x="23876" y="335153"/>
                  </a:cubicBezTo>
                  <a:cubicBezTo>
                    <a:pt x="17907" y="329311"/>
                    <a:pt x="23876" y="317500"/>
                    <a:pt x="29845" y="311658"/>
                  </a:cubicBezTo>
                  <a:cubicBezTo>
                    <a:pt x="59690" y="282194"/>
                    <a:pt x="53721" y="252857"/>
                    <a:pt x="11938" y="241046"/>
                  </a:cubicBezTo>
                  <a:cubicBezTo>
                    <a:pt x="5969" y="235204"/>
                    <a:pt x="0" y="229362"/>
                    <a:pt x="0" y="223520"/>
                  </a:cubicBezTo>
                  <a:cubicBezTo>
                    <a:pt x="0" y="200025"/>
                    <a:pt x="0" y="176530"/>
                    <a:pt x="5969" y="152908"/>
                  </a:cubicBezTo>
                  <a:cubicBezTo>
                    <a:pt x="23876" y="147066"/>
                    <a:pt x="47625" y="158750"/>
                    <a:pt x="65532" y="135255"/>
                  </a:cubicBezTo>
                  <a:cubicBezTo>
                    <a:pt x="77470" y="111760"/>
                    <a:pt x="65532" y="94107"/>
                    <a:pt x="53594" y="76454"/>
                  </a:cubicBezTo>
                  <a:cubicBezTo>
                    <a:pt x="77470" y="58801"/>
                    <a:pt x="95377" y="41148"/>
                    <a:pt x="119126" y="23495"/>
                  </a:cubicBezTo>
                  <a:cubicBezTo>
                    <a:pt x="178816" y="64643"/>
                    <a:pt x="190627" y="64643"/>
                    <a:pt x="214503" y="0"/>
                  </a:cubicBezTo>
                  <a:cubicBezTo>
                    <a:pt x="226441" y="0"/>
                    <a:pt x="244348" y="0"/>
                    <a:pt x="256159" y="5842"/>
                  </a:cubicBezTo>
                  <a:cubicBezTo>
                    <a:pt x="268097" y="5842"/>
                    <a:pt x="280035" y="5842"/>
                    <a:pt x="291973" y="11684"/>
                  </a:cubicBezTo>
                  <a:cubicBezTo>
                    <a:pt x="309880" y="82296"/>
                    <a:pt x="321818" y="88138"/>
                    <a:pt x="381381" y="58674"/>
                  </a:cubicBezTo>
                  <a:cubicBezTo>
                    <a:pt x="393319" y="82169"/>
                    <a:pt x="411226" y="99822"/>
                    <a:pt x="429006" y="123317"/>
                  </a:cubicBezTo>
                  <a:cubicBezTo>
                    <a:pt x="381381" y="182118"/>
                    <a:pt x="387350" y="193929"/>
                    <a:pt x="452882" y="217424"/>
                  </a:cubicBezTo>
                  <a:cubicBezTo>
                    <a:pt x="446913" y="240919"/>
                    <a:pt x="446913" y="264414"/>
                    <a:pt x="440944" y="288036"/>
                  </a:cubicBezTo>
                  <a:cubicBezTo>
                    <a:pt x="440944" y="293878"/>
                    <a:pt x="429006" y="299847"/>
                    <a:pt x="423037" y="299847"/>
                  </a:cubicBezTo>
                  <a:cubicBezTo>
                    <a:pt x="369443" y="305689"/>
                    <a:pt x="357505" y="323342"/>
                    <a:pt x="387223" y="370459"/>
                  </a:cubicBezTo>
                  <a:cubicBezTo>
                    <a:pt x="387223" y="376301"/>
                    <a:pt x="387223" y="376301"/>
                    <a:pt x="387223" y="382270"/>
                  </a:cubicBezTo>
                  <a:close/>
                  <a:moveTo>
                    <a:pt x="77470" y="329311"/>
                  </a:moveTo>
                  <a:cubicBezTo>
                    <a:pt x="143002" y="329311"/>
                    <a:pt x="166878" y="341122"/>
                    <a:pt x="196596" y="399923"/>
                  </a:cubicBezTo>
                  <a:cubicBezTo>
                    <a:pt x="232410" y="352933"/>
                    <a:pt x="274066" y="341122"/>
                    <a:pt x="333629" y="370459"/>
                  </a:cubicBezTo>
                  <a:cubicBezTo>
                    <a:pt x="321691" y="305816"/>
                    <a:pt x="345567" y="270510"/>
                    <a:pt x="393192" y="252857"/>
                  </a:cubicBezTo>
                  <a:cubicBezTo>
                    <a:pt x="381254" y="235204"/>
                    <a:pt x="363347" y="211709"/>
                    <a:pt x="357378" y="194056"/>
                  </a:cubicBezTo>
                  <a:cubicBezTo>
                    <a:pt x="351409" y="170561"/>
                    <a:pt x="357378" y="141097"/>
                    <a:pt x="363347" y="117602"/>
                  </a:cubicBezTo>
                  <a:cubicBezTo>
                    <a:pt x="303784" y="129413"/>
                    <a:pt x="267970" y="105791"/>
                    <a:pt x="250190" y="46990"/>
                  </a:cubicBezTo>
                  <a:cubicBezTo>
                    <a:pt x="208534" y="99949"/>
                    <a:pt x="184658" y="105791"/>
                    <a:pt x="107188" y="82296"/>
                  </a:cubicBezTo>
                  <a:cubicBezTo>
                    <a:pt x="131064" y="141097"/>
                    <a:pt x="101219" y="182245"/>
                    <a:pt x="41656" y="199898"/>
                  </a:cubicBezTo>
                  <a:cubicBezTo>
                    <a:pt x="89281" y="235204"/>
                    <a:pt x="95250" y="258699"/>
                    <a:pt x="77470" y="329311"/>
                  </a:cubicBezTo>
                  <a:close/>
                </a:path>
              </a:pathLst>
            </a:custGeom>
            <a:solidFill>
              <a:srgbClr val="2AAAE2"/>
            </a:solidFill>
          </p:spPr>
        </p:sp>
      </p:grpSp>
      <p:grpSp>
        <p:nvGrpSpPr>
          <p:cNvPr id="44" name="Group 44"/>
          <p:cNvGrpSpPr/>
          <p:nvPr/>
        </p:nvGrpSpPr>
        <p:grpSpPr>
          <a:xfrm>
            <a:off x="16069320" y="9522900"/>
            <a:ext cx="1062720" cy="29700"/>
            <a:chOff x="0" y="0"/>
            <a:chExt cx="1416960" cy="39600"/>
          </a:xfrm>
        </p:grpSpPr>
        <p:sp>
          <p:nvSpPr>
            <p:cNvPr id="45" name="Freeform 45"/>
            <p:cNvSpPr/>
            <p:nvPr/>
          </p:nvSpPr>
          <p:spPr>
            <a:xfrm>
              <a:off x="0" y="0"/>
              <a:ext cx="1416939" cy="39624"/>
            </a:xfrm>
            <a:custGeom>
              <a:avLst/>
              <a:gdLst/>
              <a:ahLst/>
              <a:cxnLst/>
              <a:rect l="l" t="t" r="r" b="b"/>
              <a:pathLst>
                <a:path w="1416939" h="39624">
                  <a:moveTo>
                    <a:pt x="1416939" y="0"/>
                  </a:moveTo>
                  <a:cubicBezTo>
                    <a:pt x="1416939" y="13208"/>
                    <a:pt x="1416939" y="26416"/>
                    <a:pt x="1416939" y="39624"/>
                  </a:cubicBezTo>
                  <a:cubicBezTo>
                    <a:pt x="946658" y="39624"/>
                    <a:pt x="470281" y="39624"/>
                    <a:pt x="0" y="39624"/>
                  </a:cubicBezTo>
                  <a:cubicBezTo>
                    <a:pt x="0" y="26416"/>
                    <a:pt x="0" y="13208"/>
                    <a:pt x="0" y="0"/>
                  </a:cubicBezTo>
                  <a:cubicBezTo>
                    <a:pt x="470281" y="0"/>
                    <a:pt x="946658" y="0"/>
                    <a:pt x="1416939" y="0"/>
                  </a:cubicBezTo>
                  <a:close/>
                </a:path>
              </a:pathLst>
            </a:custGeom>
            <a:solidFill>
              <a:srgbClr val="2AAAE2"/>
            </a:solidFill>
          </p:spPr>
        </p:sp>
      </p:grpSp>
      <p:grpSp>
        <p:nvGrpSpPr>
          <p:cNvPr id="46" name="Group 46"/>
          <p:cNvGrpSpPr/>
          <p:nvPr/>
        </p:nvGrpSpPr>
        <p:grpSpPr>
          <a:xfrm>
            <a:off x="16659540" y="9419760"/>
            <a:ext cx="428220" cy="29700"/>
            <a:chOff x="0" y="0"/>
            <a:chExt cx="570960" cy="39600"/>
          </a:xfrm>
        </p:grpSpPr>
        <p:sp>
          <p:nvSpPr>
            <p:cNvPr id="47" name="Freeform 47"/>
            <p:cNvSpPr/>
            <p:nvPr/>
          </p:nvSpPr>
          <p:spPr>
            <a:xfrm>
              <a:off x="0" y="0"/>
              <a:ext cx="570992" cy="39624"/>
            </a:xfrm>
            <a:custGeom>
              <a:avLst/>
              <a:gdLst/>
              <a:ahLst/>
              <a:cxnLst/>
              <a:rect l="l" t="t" r="r" b="b"/>
              <a:pathLst>
                <a:path w="570992" h="39624">
                  <a:moveTo>
                    <a:pt x="0" y="39624"/>
                  </a:moveTo>
                  <a:cubicBezTo>
                    <a:pt x="0" y="28321"/>
                    <a:pt x="0" y="17018"/>
                    <a:pt x="0" y="5715"/>
                  </a:cubicBezTo>
                  <a:cubicBezTo>
                    <a:pt x="5969" y="5715"/>
                    <a:pt x="17780" y="0"/>
                    <a:pt x="29718" y="0"/>
                  </a:cubicBezTo>
                  <a:cubicBezTo>
                    <a:pt x="196215" y="0"/>
                    <a:pt x="362839" y="0"/>
                    <a:pt x="535305" y="0"/>
                  </a:cubicBezTo>
                  <a:cubicBezTo>
                    <a:pt x="570992" y="0"/>
                    <a:pt x="570992" y="5715"/>
                    <a:pt x="565023" y="39624"/>
                  </a:cubicBezTo>
                  <a:cubicBezTo>
                    <a:pt x="374650" y="39624"/>
                    <a:pt x="190373" y="39624"/>
                    <a:pt x="0" y="39624"/>
                  </a:cubicBezTo>
                  <a:close/>
                </a:path>
              </a:pathLst>
            </a:custGeom>
            <a:solidFill>
              <a:srgbClr val="2AAAE2"/>
            </a:solidFill>
          </p:spPr>
        </p:sp>
      </p:grpSp>
      <p:grpSp>
        <p:nvGrpSpPr>
          <p:cNvPr id="48" name="Group 48"/>
          <p:cNvGrpSpPr/>
          <p:nvPr/>
        </p:nvGrpSpPr>
        <p:grpSpPr>
          <a:xfrm>
            <a:off x="16659540" y="9478620"/>
            <a:ext cx="428220" cy="29700"/>
            <a:chOff x="0" y="0"/>
            <a:chExt cx="570960" cy="39600"/>
          </a:xfrm>
        </p:grpSpPr>
        <p:sp>
          <p:nvSpPr>
            <p:cNvPr id="49" name="Freeform 49"/>
            <p:cNvSpPr/>
            <p:nvPr/>
          </p:nvSpPr>
          <p:spPr>
            <a:xfrm>
              <a:off x="0" y="0"/>
              <a:ext cx="570992" cy="39624"/>
            </a:xfrm>
            <a:custGeom>
              <a:avLst/>
              <a:gdLst/>
              <a:ahLst/>
              <a:cxnLst/>
              <a:rect l="l" t="t" r="r" b="b"/>
              <a:pathLst>
                <a:path w="570992" h="39624">
                  <a:moveTo>
                    <a:pt x="0" y="39624"/>
                  </a:moveTo>
                  <a:cubicBezTo>
                    <a:pt x="0" y="22606"/>
                    <a:pt x="0" y="11303"/>
                    <a:pt x="0" y="0"/>
                  </a:cubicBezTo>
                  <a:cubicBezTo>
                    <a:pt x="5969" y="0"/>
                    <a:pt x="17780" y="0"/>
                    <a:pt x="29718" y="0"/>
                  </a:cubicBezTo>
                  <a:cubicBezTo>
                    <a:pt x="196215" y="0"/>
                    <a:pt x="362839" y="0"/>
                    <a:pt x="535305" y="0"/>
                  </a:cubicBezTo>
                  <a:cubicBezTo>
                    <a:pt x="570992" y="0"/>
                    <a:pt x="570992" y="0"/>
                    <a:pt x="565023" y="39624"/>
                  </a:cubicBezTo>
                  <a:cubicBezTo>
                    <a:pt x="374650" y="39624"/>
                    <a:pt x="190373" y="39624"/>
                    <a:pt x="0" y="39624"/>
                  </a:cubicBezTo>
                  <a:close/>
                </a:path>
              </a:pathLst>
            </a:custGeom>
            <a:solidFill>
              <a:srgbClr val="2AAAE2"/>
            </a:solidFill>
          </p:spPr>
        </p:sp>
      </p:grpSp>
      <p:grpSp>
        <p:nvGrpSpPr>
          <p:cNvPr id="50" name="Group 50"/>
          <p:cNvGrpSpPr/>
          <p:nvPr/>
        </p:nvGrpSpPr>
        <p:grpSpPr>
          <a:xfrm>
            <a:off x="16895520" y="9124380"/>
            <a:ext cx="191700" cy="29700"/>
            <a:chOff x="0" y="0"/>
            <a:chExt cx="255600" cy="39600"/>
          </a:xfrm>
        </p:grpSpPr>
        <p:sp>
          <p:nvSpPr>
            <p:cNvPr id="51" name="Freeform 51"/>
            <p:cNvSpPr/>
            <p:nvPr/>
          </p:nvSpPr>
          <p:spPr>
            <a:xfrm>
              <a:off x="0" y="0"/>
              <a:ext cx="255651" cy="39624"/>
            </a:xfrm>
            <a:custGeom>
              <a:avLst/>
              <a:gdLst/>
              <a:ahLst/>
              <a:cxnLst/>
              <a:rect l="l" t="t" r="r" b="b"/>
              <a:pathLst>
                <a:path w="255651" h="39624">
                  <a:moveTo>
                    <a:pt x="255651" y="0"/>
                  </a:moveTo>
                  <a:cubicBezTo>
                    <a:pt x="255651" y="39624"/>
                    <a:pt x="255651" y="39624"/>
                    <a:pt x="219075" y="39624"/>
                  </a:cubicBezTo>
                  <a:cubicBezTo>
                    <a:pt x="152146" y="39624"/>
                    <a:pt x="91313" y="39624"/>
                    <a:pt x="30480" y="39624"/>
                  </a:cubicBezTo>
                  <a:cubicBezTo>
                    <a:pt x="18288" y="39624"/>
                    <a:pt x="12192" y="39624"/>
                    <a:pt x="0" y="39624"/>
                  </a:cubicBezTo>
                  <a:cubicBezTo>
                    <a:pt x="0" y="22606"/>
                    <a:pt x="0" y="11303"/>
                    <a:pt x="0" y="0"/>
                  </a:cubicBezTo>
                  <a:cubicBezTo>
                    <a:pt x="85217" y="0"/>
                    <a:pt x="170434" y="0"/>
                    <a:pt x="255651" y="0"/>
                  </a:cubicBezTo>
                  <a:close/>
                </a:path>
              </a:pathLst>
            </a:custGeom>
            <a:solidFill>
              <a:srgbClr val="2AAAE2"/>
            </a:solidFill>
          </p:spPr>
        </p:sp>
      </p:grpSp>
      <p:grpSp>
        <p:nvGrpSpPr>
          <p:cNvPr id="52" name="Group 52"/>
          <p:cNvGrpSpPr/>
          <p:nvPr/>
        </p:nvGrpSpPr>
        <p:grpSpPr>
          <a:xfrm>
            <a:off x="16895520" y="9080100"/>
            <a:ext cx="191700" cy="29700"/>
            <a:chOff x="0" y="0"/>
            <a:chExt cx="255600" cy="39600"/>
          </a:xfrm>
        </p:grpSpPr>
        <p:sp>
          <p:nvSpPr>
            <p:cNvPr id="53" name="Freeform 53"/>
            <p:cNvSpPr/>
            <p:nvPr/>
          </p:nvSpPr>
          <p:spPr>
            <a:xfrm>
              <a:off x="0" y="0"/>
              <a:ext cx="255651" cy="39624"/>
            </a:xfrm>
            <a:custGeom>
              <a:avLst/>
              <a:gdLst/>
              <a:ahLst/>
              <a:cxnLst/>
              <a:rect l="l" t="t" r="r" b="b"/>
              <a:pathLst>
                <a:path w="255651" h="39624">
                  <a:moveTo>
                    <a:pt x="0" y="0"/>
                  </a:moveTo>
                  <a:cubicBezTo>
                    <a:pt x="53467" y="0"/>
                    <a:pt x="101092" y="0"/>
                    <a:pt x="148590" y="5715"/>
                  </a:cubicBezTo>
                  <a:cubicBezTo>
                    <a:pt x="172339" y="5715"/>
                    <a:pt x="196088" y="5715"/>
                    <a:pt x="219964" y="5715"/>
                  </a:cubicBezTo>
                  <a:cubicBezTo>
                    <a:pt x="249682" y="5715"/>
                    <a:pt x="255651" y="11430"/>
                    <a:pt x="249682" y="39624"/>
                  </a:cubicBezTo>
                  <a:cubicBezTo>
                    <a:pt x="166497" y="39624"/>
                    <a:pt x="83185" y="39624"/>
                    <a:pt x="0" y="39624"/>
                  </a:cubicBezTo>
                  <a:cubicBezTo>
                    <a:pt x="0" y="28321"/>
                    <a:pt x="0" y="17018"/>
                    <a:pt x="0" y="0"/>
                  </a:cubicBezTo>
                  <a:close/>
                </a:path>
              </a:pathLst>
            </a:custGeom>
            <a:solidFill>
              <a:srgbClr val="2AAAE2"/>
            </a:solidFill>
          </p:spPr>
        </p:sp>
      </p:grpSp>
      <p:grpSp>
        <p:nvGrpSpPr>
          <p:cNvPr id="54" name="Group 54"/>
          <p:cNvGrpSpPr/>
          <p:nvPr/>
        </p:nvGrpSpPr>
        <p:grpSpPr>
          <a:xfrm>
            <a:off x="16895520" y="9168660"/>
            <a:ext cx="191700" cy="29700"/>
            <a:chOff x="0" y="0"/>
            <a:chExt cx="255600" cy="39600"/>
          </a:xfrm>
        </p:grpSpPr>
        <p:sp>
          <p:nvSpPr>
            <p:cNvPr id="55" name="Freeform 55"/>
            <p:cNvSpPr/>
            <p:nvPr/>
          </p:nvSpPr>
          <p:spPr>
            <a:xfrm>
              <a:off x="0" y="0"/>
              <a:ext cx="255651" cy="39624"/>
            </a:xfrm>
            <a:custGeom>
              <a:avLst/>
              <a:gdLst/>
              <a:ahLst/>
              <a:cxnLst/>
              <a:rect l="l" t="t" r="r" b="b"/>
              <a:pathLst>
                <a:path w="255651" h="39624">
                  <a:moveTo>
                    <a:pt x="0" y="39624"/>
                  </a:moveTo>
                  <a:cubicBezTo>
                    <a:pt x="0" y="26416"/>
                    <a:pt x="0" y="13208"/>
                    <a:pt x="0" y="0"/>
                  </a:cubicBezTo>
                  <a:cubicBezTo>
                    <a:pt x="5969" y="0"/>
                    <a:pt x="17780" y="0"/>
                    <a:pt x="29718" y="0"/>
                  </a:cubicBezTo>
                  <a:cubicBezTo>
                    <a:pt x="89154" y="0"/>
                    <a:pt x="154559" y="0"/>
                    <a:pt x="219964" y="0"/>
                  </a:cubicBezTo>
                  <a:cubicBezTo>
                    <a:pt x="255651" y="0"/>
                    <a:pt x="255651" y="0"/>
                    <a:pt x="249682" y="39624"/>
                  </a:cubicBezTo>
                  <a:cubicBezTo>
                    <a:pt x="166497" y="39624"/>
                    <a:pt x="83185" y="39624"/>
                    <a:pt x="0" y="39624"/>
                  </a:cubicBezTo>
                  <a:close/>
                </a:path>
              </a:pathLst>
            </a:custGeom>
            <a:solidFill>
              <a:srgbClr val="2AAAE2"/>
            </a:solidFill>
          </p:spPr>
        </p:sp>
      </p:grpSp>
      <p:grpSp>
        <p:nvGrpSpPr>
          <p:cNvPr id="56" name="Group 56"/>
          <p:cNvGrpSpPr/>
          <p:nvPr/>
        </p:nvGrpSpPr>
        <p:grpSpPr>
          <a:xfrm>
            <a:off x="16378740" y="7737120"/>
            <a:ext cx="428220" cy="221400"/>
            <a:chOff x="0" y="0"/>
            <a:chExt cx="570960" cy="295200"/>
          </a:xfrm>
        </p:grpSpPr>
        <p:sp>
          <p:nvSpPr>
            <p:cNvPr id="57" name="Freeform 57"/>
            <p:cNvSpPr/>
            <p:nvPr/>
          </p:nvSpPr>
          <p:spPr>
            <a:xfrm>
              <a:off x="0" y="0"/>
              <a:ext cx="570992" cy="295148"/>
            </a:xfrm>
            <a:custGeom>
              <a:avLst/>
              <a:gdLst/>
              <a:ahLst/>
              <a:cxnLst/>
              <a:rect l="l" t="t" r="r" b="b"/>
              <a:pathLst>
                <a:path w="570992" h="295148">
                  <a:moveTo>
                    <a:pt x="570992" y="289306"/>
                  </a:moveTo>
                  <a:cubicBezTo>
                    <a:pt x="559054" y="289306"/>
                    <a:pt x="547243" y="295148"/>
                    <a:pt x="535305" y="295148"/>
                  </a:cubicBezTo>
                  <a:cubicBezTo>
                    <a:pt x="475742" y="64897"/>
                    <a:pt x="190373" y="0"/>
                    <a:pt x="29718" y="171196"/>
                  </a:cubicBezTo>
                  <a:cubicBezTo>
                    <a:pt x="17780" y="165354"/>
                    <a:pt x="5969" y="153543"/>
                    <a:pt x="0" y="147574"/>
                  </a:cubicBezTo>
                  <a:cubicBezTo>
                    <a:pt x="59436" y="59055"/>
                    <a:pt x="202184" y="11811"/>
                    <a:pt x="327152" y="41275"/>
                  </a:cubicBezTo>
                  <a:cubicBezTo>
                    <a:pt x="446151" y="64897"/>
                    <a:pt x="553212" y="171196"/>
                    <a:pt x="570992" y="289306"/>
                  </a:cubicBezTo>
                  <a:close/>
                </a:path>
              </a:pathLst>
            </a:custGeom>
            <a:solidFill>
              <a:srgbClr val="2AAAE2"/>
            </a:solidFill>
          </p:spPr>
        </p:sp>
      </p:grpSp>
      <p:grpSp>
        <p:nvGrpSpPr>
          <p:cNvPr id="58" name="Group 58"/>
          <p:cNvGrpSpPr/>
          <p:nvPr/>
        </p:nvGrpSpPr>
        <p:grpSpPr>
          <a:xfrm>
            <a:off x="15892200" y="8651880"/>
            <a:ext cx="162540" cy="177120"/>
            <a:chOff x="0" y="0"/>
            <a:chExt cx="216720" cy="236160"/>
          </a:xfrm>
        </p:grpSpPr>
        <p:sp>
          <p:nvSpPr>
            <p:cNvPr id="59" name="Freeform 59"/>
            <p:cNvSpPr/>
            <p:nvPr/>
          </p:nvSpPr>
          <p:spPr>
            <a:xfrm>
              <a:off x="0" y="0"/>
              <a:ext cx="216662" cy="236220"/>
            </a:xfrm>
            <a:custGeom>
              <a:avLst/>
              <a:gdLst/>
              <a:ahLst/>
              <a:cxnLst/>
              <a:rect l="l" t="t" r="r" b="b"/>
              <a:pathLst>
                <a:path w="216662" h="236220">
                  <a:moveTo>
                    <a:pt x="111252" y="0"/>
                  </a:moveTo>
                  <a:cubicBezTo>
                    <a:pt x="169799" y="0"/>
                    <a:pt x="216662" y="51054"/>
                    <a:pt x="216662" y="114935"/>
                  </a:cubicBezTo>
                  <a:cubicBezTo>
                    <a:pt x="210820" y="185166"/>
                    <a:pt x="163957" y="236220"/>
                    <a:pt x="105410" y="236220"/>
                  </a:cubicBezTo>
                  <a:cubicBezTo>
                    <a:pt x="46863" y="236220"/>
                    <a:pt x="0" y="178689"/>
                    <a:pt x="0" y="114935"/>
                  </a:cubicBezTo>
                  <a:cubicBezTo>
                    <a:pt x="0" y="51181"/>
                    <a:pt x="46863" y="0"/>
                    <a:pt x="111252" y="0"/>
                  </a:cubicBezTo>
                  <a:close/>
                  <a:moveTo>
                    <a:pt x="41021" y="114935"/>
                  </a:moveTo>
                  <a:cubicBezTo>
                    <a:pt x="41021" y="153289"/>
                    <a:pt x="70358" y="185166"/>
                    <a:pt x="105410" y="185166"/>
                  </a:cubicBezTo>
                  <a:cubicBezTo>
                    <a:pt x="140462" y="185166"/>
                    <a:pt x="175641" y="153289"/>
                    <a:pt x="169799" y="114935"/>
                  </a:cubicBezTo>
                  <a:cubicBezTo>
                    <a:pt x="169799" y="76581"/>
                    <a:pt x="140462" y="44704"/>
                    <a:pt x="105410" y="44704"/>
                  </a:cubicBezTo>
                  <a:cubicBezTo>
                    <a:pt x="70358" y="44704"/>
                    <a:pt x="41021" y="76581"/>
                    <a:pt x="41021" y="114935"/>
                  </a:cubicBezTo>
                  <a:close/>
                </a:path>
              </a:pathLst>
            </a:custGeom>
            <a:solidFill>
              <a:srgbClr val="2AAAE2"/>
            </a:solidFill>
          </p:spPr>
        </p:sp>
      </p:grpSp>
      <p:grpSp>
        <p:nvGrpSpPr>
          <p:cNvPr id="60" name="Group 60"/>
          <p:cNvGrpSpPr/>
          <p:nvPr/>
        </p:nvGrpSpPr>
        <p:grpSpPr>
          <a:xfrm>
            <a:off x="17146620" y="8651880"/>
            <a:ext cx="162540" cy="177120"/>
            <a:chOff x="0" y="0"/>
            <a:chExt cx="216720" cy="236160"/>
          </a:xfrm>
        </p:grpSpPr>
        <p:sp>
          <p:nvSpPr>
            <p:cNvPr id="61" name="Freeform 61"/>
            <p:cNvSpPr/>
            <p:nvPr/>
          </p:nvSpPr>
          <p:spPr>
            <a:xfrm>
              <a:off x="0" y="0"/>
              <a:ext cx="216662" cy="236220"/>
            </a:xfrm>
            <a:custGeom>
              <a:avLst/>
              <a:gdLst/>
              <a:ahLst/>
              <a:cxnLst/>
              <a:rect l="l" t="t" r="r" b="b"/>
              <a:pathLst>
                <a:path w="216662" h="236220">
                  <a:moveTo>
                    <a:pt x="111252" y="0"/>
                  </a:moveTo>
                  <a:cubicBezTo>
                    <a:pt x="169799" y="0"/>
                    <a:pt x="216662" y="51054"/>
                    <a:pt x="216662" y="114935"/>
                  </a:cubicBezTo>
                  <a:cubicBezTo>
                    <a:pt x="216662" y="178816"/>
                    <a:pt x="169799" y="236220"/>
                    <a:pt x="111252" y="236220"/>
                  </a:cubicBezTo>
                  <a:cubicBezTo>
                    <a:pt x="52705" y="236220"/>
                    <a:pt x="0" y="178689"/>
                    <a:pt x="0" y="114935"/>
                  </a:cubicBezTo>
                  <a:cubicBezTo>
                    <a:pt x="0" y="51181"/>
                    <a:pt x="52705" y="0"/>
                    <a:pt x="111252" y="0"/>
                  </a:cubicBezTo>
                  <a:close/>
                  <a:moveTo>
                    <a:pt x="175641" y="114935"/>
                  </a:moveTo>
                  <a:cubicBezTo>
                    <a:pt x="175641" y="76581"/>
                    <a:pt x="146304" y="44704"/>
                    <a:pt x="111252" y="44704"/>
                  </a:cubicBezTo>
                  <a:cubicBezTo>
                    <a:pt x="76200" y="44704"/>
                    <a:pt x="41021" y="76581"/>
                    <a:pt x="46863" y="121285"/>
                  </a:cubicBezTo>
                  <a:cubicBezTo>
                    <a:pt x="46863" y="159639"/>
                    <a:pt x="76200" y="191516"/>
                    <a:pt x="111252" y="185166"/>
                  </a:cubicBezTo>
                  <a:cubicBezTo>
                    <a:pt x="146431" y="185166"/>
                    <a:pt x="175641" y="153289"/>
                    <a:pt x="175641" y="114935"/>
                  </a:cubicBezTo>
                  <a:close/>
                </a:path>
              </a:pathLst>
            </a:custGeom>
            <a:solidFill>
              <a:srgbClr val="2AAAE2"/>
            </a:solidFill>
          </p:spPr>
        </p:sp>
      </p:grpSp>
      <p:grpSp>
        <p:nvGrpSpPr>
          <p:cNvPr id="62" name="Group 62"/>
          <p:cNvGrpSpPr/>
          <p:nvPr/>
        </p:nvGrpSpPr>
        <p:grpSpPr>
          <a:xfrm>
            <a:off x="16497000" y="9065520"/>
            <a:ext cx="339660" cy="251100"/>
            <a:chOff x="0" y="0"/>
            <a:chExt cx="452880" cy="334800"/>
          </a:xfrm>
        </p:grpSpPr>
        <p:sp>
          <p:nvSpPr>
            <p:cNvPr id="63" name="Freeform 63"/>
            <p:cNvSpPr/>
            <p:nvPr/>
          </p:nvSpPr>
          <p:spPr>
            <a:xfrm>
              <a:off x="-127" y="0"/>
              <a:ext cx="453009" cy="334772"/>
            </a:xfrm>
            <a:custGeom>
              <a:avLst/>
              <a:gdLst/>
              <a:ahLst/>
              <a:cxnLst/>
              <a:rect l="l" t="t" r="r" b="b"/>
              <a:pathLst>
                <a:path w="453009" h="334772">
                  <a:moveTo>
                    <a:pt x="453009" y="0"/>
                  </a:moveTo>
                  <a:cubicBezTo>
                    <a:pt x="453009" y="109728"/>
                    <a:pt x="453009" y="219329"/>
                    <a:pt x="453009" y="329057"/>
                  </a:cubicBezTo>
                  <a:cubicBezTo>
                    <a:pt x="440944" y="334772"/>
                    <a:pt x="434848" y="334772"/>
                    <a:pt x="422783" y="334772"/>
                  </a:cubicBezTo>
                  <a:cubicBezTo>
                    <a:pt x="289941" y="334772"/>
                    <a:pt x="163195" y="334772"/>
                    <a:pt x="30226" y="334772"/>
                  </a:cubicBezTo>
                  <a:cubicBezTo>
                    <a:pt x="6096" y="334772"/>
                    <a:pt x="0" y="329057"/>
                    <a:pt x="0" y="305943"/>
                  </a:cubicBezTo>
                  <a:cubicBezTo>
                    <a:pt x="127" y="213614"/>
                    <a:pt x="127" y="121158"/>
                    <a:pt x="127" y="28829"/>
                  </a:cubicBezTo>
                  <a:cubicBezTo>
                    <a:pt x="127" y="17272"/>
                    <a:pt x="127" y="11557"/>
                    <a:pt x="127" y="0"/>
                  </a:cubicBezTo>
                  <a:cubicBezTo>
                    <a:pt x="151130" y="0"/>
                    <a:pt x="302006" y="0"/>
                    <a:pt x="453009" y="0"/>
                  </a:cubicBezTo>
                  <a:close/>
                  <a:moveTo>
                    <a:pt x="386588" y="155829"/>
                  </a:moveTo>
                  <a:cubicBezTo>
                    <a:pt x="386588" y="115443"/>
                    <a:pt x="386588" y="69215"/>
                    <a:pt x="386588" y="28829"/>
                  </a:cubicBezTo>
                  <a:cubicBezTo>
                    <a:pt x="338328" y="28829"/>
                    <a:pt x="296037" y="28829"/>
                    <a:pt x="253746" y="28829"/>
                  </a:cubicBezTo>
                  <a:cubicBezTo>
                    <a:pt x="253746" y="75057"/>
                    <a:pt x="253746" y="115443"/>
                    <a:pt x="253746" y="155829"/>
                  </a:cubicBezTo>
                  <a:cubicBezTo>
                    <a:pt x="296037" y="155829"/>
                    <a:pt x="338328" y="155829"/>
                    <a:pt x="386588" y="155829"/>
                  </a:cubicBezTo>
                  <a:close/>
                  <a:moveTo>
                    <a:pt x="66548" y="28829"/>
                  </a:moveTo>
                  <a:cubicBezTo>
                    <a:pt x="66548" y="75057"/>
                    <a:pt x="66548" y="115443"/>
                    <a:pt x="66548" y="155829"/>
                  </a:cubicBezTo>
                  <a:cubicBezTo>
                    <a:pt x="114808" y="155829"/>
                    <a:pt x="157099" y="155829"/>
                    <a:pt x="199390" y="155829"/>
                  </a:cubicBezTo>
                  <a:cubicBezTo>
                    <a:pt x="199390" y="115443"/>
                    <a:pt x="199390" y="75057"/>
                    <a:pt x="199390" y="28829"/>
                  </a:cubicBezTo>
                  <a:cubicBezTo>
                    <a:pt x="157099" y="28829"/>
                    <a:pt x="108839" y="28829"/>
                    <a:pt x="66548" y="28829"/>
                  </a:cubicBezTo>
                  <a:close/>
                  <a:moveTo>
                    <a:pt x="108839" y="277114"/>
                  </a:moveTo>
                  <a:cubicBezTo>
                    <a:pt x="108839" y="265557"/>
                    <a:pt x="108839" y="254000"/>
                    <a:pt x="108839" y="242443"/>
                  </a:cubicBezTo>
                  <a:cubicBezTo>
                    <a:pt x="102743" y="219329"/>
                    <a:pt x="114935" y="207772"/>
                    <a:pt x="139065" y="213614"/>
                  </a:cubicBezTo>
                  <a:cubicBezTo>
                    <a:pt x="151130" y="213614"/>
                    <a:pt x="163195" y="213614"/>
                    <a:pt x="175260" y="213614"/>
                  </a:cubicBezTo>
                  <a:cubicBezTo>
                    <a:pt x="175260" y="196342"/>
                    <a:pt x="175260" y="184785"/>
                    <a:pt x="175260" y="173228"/>
                  </a:cubicBezTo>
                  <a:cubicBezTo>
                    <a:pt x="139065" y="173228"/>
                    <a:pt x="102743" y="173228"/>
                    <a:pt x="66548" y="173228"/>
                  </a:cubicBezTo>
                  <a:cubicBezTo>
                    <a:pt x="66548" y="207899"/>
                    <a:pt x="66548" y="242443"/>
                    <a:pt x="66548" y="277114"/>
                  </a:cubicBezTo>
                  <a:cubicBezTo>
                    <a:pt x="78613" y="277114"/>
                    <a:pt x="90678" y="277114"/>
                    <a:pt x="108839" y="277114"/>
                  </a:cubicBezTo>
                  <a:close/>
                  <a:moveTo>
                    <a:pt x="386588" y="173228"/>
                  </a:moveTo>
                  <a:cubicBezTo>
                    <a:pt x="350393" y="173228"/>
                    <a:pt x="314071" y="173228"/>
                    <a:pt x="277876" y="173228"/>
                  </a:cubicBezTo>
                  <a:cubicBezTo>
                    <a:pt x="277876" y="190500"/>
                    <a:pt x="277876" y="202057"/>
                    <a:pt x="277876" y="213614"/>
                  </a:cubicBezTo>
                  <a:cubicBezTo>
                    <a:pt x="289941" y="213614"/>
                    <a:pt x="308102" y="213614"/>
                    <a:pt x="320167" y="213614"/>
                  </a:cubicBezTo>
                  <a:cubicBezTo>
                    <a:pt x="338328" y="213614"/>
                    <a:pt x="344297" y="219329"/>
                    <a:pt x="344297" y="236728"/>
                  </a:cubicBezTo>
                  <a:cubicBezTo>
                    <a:pt x="344297" y="248285"/>
                    <a:pt x="344297" y="265557"/>
                    <a:pt x="344297" y="277114"/>
                  </a:cubicBezTo>
                  <a:cubicBezTo>
                    <a:pt x="362458" y="277114"/>
                    <a:pt x="374523" y="277114"/>
                    <a:pt x="386588" y="277114"/>
                  </a:cubicBezTo>
                  <a:cubicBezTo>
                    <a:pt x="386588" y="242443"/>
                    <a:pt x="386588" y="207899"/>
                    <a:pt x="386588" y="173228"/>
                  </a:cubicBezTo>
                  <a:close/>
                </a:path>
              </a:pathLst>
            </a:custGeom>
            <a:solidFill>
              <a:srgbClr val="2AAAE2"/>
            </a:solidFill>
          </p:spPr>
        </p:sp>
      </p:grpSp>
      <p:grpSp>
        <p:nvGrpSpPr>
          <p:cNvPr id="64" name="Group 64"/>
          <p:cNvGrpSpPr/>
          <p:nvPr/>
        </p:nvGrpSpPr>
        <p:grpSpPr>
          <a:xfrm>
            <a:off x="16541280" y="8961840"/>
            <a:ext cx="251100" cy="58860"/>
            <a:chOff x="0" y="0"/>
            <a:chExt cx="334800" cy="78480"/>
          </a:xfrm>
        </p:grpSpPr>
        <p:sp>
          <p:nvSpPr>
            <p:cNvPr id="65" name="Freeform 65"/>
            <p:cNvSpPr/>
            <p:nvPr/>
          </p:nvSpPr>
          <p:spPr>
            <a:xfrm>
              <a:off x="0" y="0"/>
              <a:ext cx="334772" cy="78486"/>
            </a:xfrm>
            <a:custGeom>
              <a:avLst/>
              <a:gdLst/>
              <a:ahLst/>
              <a:cxnLst/>
              <a:rect l="l" t="t" r="r" b="b"/>
              <a:pathLst>
                <a:path w="334772" h="78486">
                  <a:moveTo>
                    <a:pt x="334772" y="78486"/>
                  </a:moveTo>
                  <a:cubicBezTo>
                    <a:pt x="221234" y="78486"/>
                    <a:pt x="113538" y="78486"/>
                    <a:pt x="0" y="78486"/>
                  </a:cubicBezTo>
                  <a:cubicBezTo>
                    <a:pt x="17907" y="67310"/>
                    <a:pt x="29845" y="61722"/>
                    <a:pt x="47879" y="50419"/>
                  </a:cubicBezTo>
                  <a:cubicBezTo>
                    <a:pt x="83693" y="39243"/>
                    <a:pt x="113665" y="22352"/>
                    <a:pt x="149479" y="5588"/>
                  </a:cubicBezTo>
                  <a:cubicBezTo>
                    <a:pt x="155448" y="5588"/>
                    <a:pt x="167386" y="0"/>
                    <a:pt x="173355" y="0"/>
                  </a:cubicBezTo>
                  <a:cubicBezTo>
                    <a:pt x="227203" y="28067"/>
                    <a:pt x="280924" y="50419"/>
                    <a:pt x="334772" y="72898"/>
                  </a:cubicBezTo>
                  <a:lnTo>
                    <a:pt x="334772" y="78486"/>
                  </a:lnTo>
                  <a:close/>
                </a:path>
              </a:pathLst>
            </a:custGeom>
            <a:solidFill>
              <a:srgbClr val="2AAAE2"/>
            </a:solidFill>
          </p:spPr>
        </p:sp>
      </p:grpSp>
      <p:grpSp>
        <p:nvGrpSpPr>
          <p:cNvPr id="66" name="Group 66"/>
          <p:cNvGrpSpPr/>
          <p:nvPr/>
        </p:nvGrpSpPr>
        <p:grpSpPr>
          <a:xfrm>
            <a:off x="16142760" y="9035820"/>
            <a:ext cx="265680" cy="265680"/>
            <a:chOff x="0" y="0"/>
            <a:chExt cx="354240" cy="354240"/>
          </a:xfrm>
        </p:grpSpPr>
        <p:sp>
          <p:nvSpPr>
            <p:cNvPr id="67" name="Freeform 67"/>
            <p:cNvSpPr/>
            <p:nvPr/>
          </p:nvSpPr>
          <p:spPr>
            <a:xfrm>
              <a:off x="0" y="0"/>
              <a:ext cx="354330" cy="354203"/>
            </a:xfrm>
            <a:custGeom>
              <a:avLst/>
              <a:gdLst/>
              <a:ahLst/>
              <a:cxnLst/>
              <a:rect l="l" t="t" r="r" b="b"/>
              <a:pathLst>
                <a:path w="354330" h="354203">
                  <a:moveTo>
                    <a:pt x="36068" y="283337"/>
                  </a:moveTo>
                  <a:cubicBezTo>
                    <a:pt x="54102" y="212471"/>
                    <a:pt x="48133" y="188849"/>
                    <a:pt x="0" y="153416"/>
                  </a:cubicBezTo>
                  <a:cubicBezTo>
                    <a:pt x="60071" y="135763"/>
                    <a:pt x="90043" y="94361"/>
                    <a:pt x="66040" y="35306"/>
                  </a:cubicBezTo>
                  <a:cubicBezTo>
                    <a:pt x="144145" y="59055"/>
                    <a:pt x="168148" y="53086"/>
                    <a:pt x="210185" y="0"/>
                  </a:cubicBezTo>
                  <a:cubicBezTo>
                    <a:pt x="228219" y="59055"/>
                    <a:pt x="264160" y="82677"/>
                    <a:pt x="324231" y="70866"/>
                  </a:cubicBezTo>
                  <a:cubicBezTo>
                    <a:pt x="318262" y="94488"/>
                    <a:pt x="312166" y="123952"/>
                    <a:pt x="318262" y="147574"/>
                  </a:cubicBezTo>
                  <a:cubicBezTo>
                    <a:pt x="324231" y="165227"/>
                    <a:pt x="342265" y="188849"/>
                    <a:pt x="354330" y="206629"/>
                  </a:cubicBezTo>
                  <a:cubicBezTo>
                    <a:pt x="306324" y="224282"/>
                    <a:pt x="282321" y="259715"/>
                    <a:pt x="294259" y="324739"/>
                  </a:cubicBezTo>
                  <a:cubicBezTo>
                    <a:pt x="234188" y="295275"/>
                    <a:pt x="192151" y="307086"/>
                    <a:pt x="156210" y="354203"/>
                  </a:cubicBezTo>
                  <a:cubicBezTo>
                    <a:pt x="126238" y="295148"/>
                    <a:pt x="102235" y="283337"/>
                    <a:pt x="36068" y="283337"/>
                  </a:cubicBezTo>
                  <a:close/>
                  <a:moveTo>
                    <a:pt x="180086" y="82677"/>
                  </a:moveTo>
                  <a:cubicBezTo>
                    <a:pt x="126111" y="82677"/>
                    <a:pt x="84074" y="123952"/>
                    <a:pt x="84074" y="177165"/>
                  </a:cubicBezTo>
                  <a:cubicBezTo>
                    <a:pt x="84074" y="230378"/>
                    <a:pt x="126111" y="277495"/>
                    <a:pt x="180086" y="277495"/>
                  </a:cubicBezTo>
                  <a:cubicBezTo>
                    <a:pt x="234061" y="277495"/>
                    <a:pt x="282194" y="236220"/>
                    <a:pt x="282194" y="177165"/>
                  </a:cubicBezTo>
                  <a:cubicBezTo>
                    <a:pt x="282194" y="124079"/>
                    <a:pt x="240157" y="82677"/>
                    <a:pt x="180086" y="82677"/>
                  </a:cubicBezTo>
                  <a:close/>
                </a:path>
              </a:pathLst>
            </a:custGeom>
            <a:solidFill>
              <a:srgbClr val="2AAAE2"/>
            </a:solidFill>
          </p:spPr>
        </p:sp>
      </p:grpSp>
      <p:grpSp>
        <p:nvGrpSpPr>
          <p:cNvPr id="68" name="Group 68"/>
          <p:cNvGrpSpPr/>
          <p:nvPr/>
        </p:nvGrpSpPr>
        <p:grpSpPr>
          <a:xfrm>
            <a:off x="15921360" y="8696160"/>
            <a:ext cx="103140" cy="88560"/>
            <a:chOff x="0" y="0"/>
            <a:chExt cx="137520" cy="118080"/>
          </a:xfrm>
        </p:grpSpPr>
        <p:sp>
          <p:nvSpPr>
            <p:cNvPr id="69" name="Freeform 69"/>
            <p:cNvSpPr/>
            <p:nvPr/>
          </p:nvSpPr>
          <p:spPr>
            <a:xfrm>
              <a:off x="0" y="0"/>
              <a:ext cx="137541" cy="118110"/>
            </a:xfrm>
            <a:custGeom>
              <a:avLst/>
              <a:gdLst/>
              <a:ahLst/>
              <a:cxnLst/>
              <a:rect l="l" t="t" r="r" b="b"/>
              <a:pathLst>
                <a:path w="137541" h="118110">
                  <a:moveTo>
                    <a:pt x="0" y="59055"/>
                  </a:moveTo>
                  <a:cubicBezTo>
                    <a:pt x="0" y="26797"/>
                    <a:pt x="29845" y="0"/>
                    <a:pt x="65786" y="0"/>
                  </a:cubicBezTo>
                  <a:cubicBezTo>
                    <a:pt x="101727" y="0"/>
                    <a:pt x="131572" y="26797"/>
                    <a:pt x="131572" y="59055"/>
                  </a:cubicBezTo>
                  <a:cubicBezTo>
                    <a:pt x="137541" y="91186"/>
                    <a:pt x="101600" y="118110"/>
                    <a:pt x="65786" y="118110"/>
                  </a:cubicBezTo>
                  <a:cubicBezTo>
                    <a:pt x="29972" y="118110"/>
                    <a:pt x="0" y="91186"/>
                    <a:pt x="0" y="59055"/>
                  </a:cubicBezTo>
                  <a:close/>
                </a:path>
              </a:pathLst>
            </a:custGeom>
            <a:solidFill>
              <a:srgbClr val="2AAAE2"/>
            </a:solidFill>
          </p:spPr>
        </p:sp>
      </p:grpSp>
      <p:grpSp>
        <p:nvGrpSpPr>
          <p:cNvPr id="70" name="Group 70"/>
          <p:cNvGrpSpPr/>
          <p:nvPr/>
        </p:nvGrpSpPr>
        <p:grpSpPr>
          <a:xfrm>
            <a:off x="17175780" y="8696160"/>
            <a:ext cx="103140" cy="88560"/>
            <a:chOff x="0" y="0"/>
            <a:chExt cx="137520" cy="118080"/>
          </a:xfrm>
        </p:grpSpPr>
        <p:sp>
          <p:nvSpPr>
            <p:cNvPr id="71" name="Freeform 71"/>
            <p:cNvSpPr/>
            <p:nvPr/>
          </p:nvSpPr>
          <p:spPr>
            <a:xfrm>
              <a:off x="0" y="0"/>
              <a:ext cx="137541" cy="118110"/>
            </a:xfrm>
            <a:custGeom>
              <a:avLst/>
              <a:gdLst/>
              <a:ahLst/>
              <a:cxnLst/>
              <a:rect l="l" t="t" r="r" b="b"/>
              <a:pathLst>
                <a:path w="137541" h="118110">
                  <a:moveTo>
                    <a:pt x="137541" y="56515"/>
                  </a:moveTo>
                  <a:cubicBezTo>
                    <a:pt x="137541" y="87376"/>
                    <a:pt x="107696" y="113030"/>
                    <a:pt x="71755" y="113030"/>
                  </a:cubicBezTo>
                  <a:cubicBezTo>
                    <a:pt x="35814" y="118110"/>
                    <a:pt x="5969" y="92456"/>
                    <a:pt x="5969" y="61595"/>
                  </a:cubicBezTo>
                  <a:cubicBezTo>
                    <a:pt x="0" y="25654"/>
                    <a:pt x="35814" y="0"/>
                    <a:pt x="71755" y="0"/>
                  </a:cubicBezTo>
                  <a:cubicBezTo>
                    <a:pt x="107696" y="0"/>
                    <a:pt x="137541" y="25654"/>
                    <a:pt x="137541" y="56515"/>
                  </a:cubicBezTo>
                  <a:close/>
                </a:path>
              </a:pathLst>
            </a:custGeom>
            <a:solidFill>
              <a:srgbClr val="2AAAE2"/>
            </a:solidFill>
          </p:spPr>
        </p:sp>
      </p:grpSp>
      <p:grpSp>
        <p:nvGrpSpPr>
          <p:cNvPr id="72" name="Group 72"/>
          <p:cNvGrpSpPr/>
          <p:nvPr/>
        </p:nvGrpSpPr>
        <p:grpSpPr>
          <a:xfrm>
            <a:off x="16688700" y="9080100"/>
            <a:ext cx="103140" cy="103140"/>
            <a:chOff x="0" y="0"/>
            <a:chExt cx="137520" cy="137520"/>
          </a:xfrm>
        </p:grpSpPr>
        <p:sp>
          <p:nvSpPr>
            <p:cNvPr id="73" name="Freeform 73"/>
            <p:cNvSpPr/>
            <p:nvPr/>
          </p:nvSpPr>
          <p:spPr>
            <a:xfrm>
              <a:off x="0" y="0"/>
              <a:ext cx="137541" cy="137541"/>
            </a:xfrm>
            <a:custGeom>
              <a:avLst/>
              <a:gdLst/>
              <a:ahLst/>
              <a:cxnLst/>
              <a:rect l="l" t="t" r="r" b="b"/>
              <a:pathLst>
                <a:path w="137541" h="137541">
                  <a:moveTo>
                    <a:pt x="137541" y="137541"/>
                  </a:moveTo>
                  <a:cubicBezTo>
                    <a:pt x="87503" y="137541"/>
                    <a:pt x="43815" y="137541"/>
                    <a:pt x="0" y="137541"/>
                  </a:cubicBezTo>
                  <a:cubicBezTo>
                    <a:pt x="0" y="93726"/>
                    <a:pt x="0" y="50038"/>
                    <a:pt x="0" y="0"/>
                  </a:cubicBezTo>
                  <a:cubicBezTo>
                    <a:pt x="43815" y="0"/>
                    <a:pt x="87503" y="0"/>
                    <a:pt x="137541" y="0"/>
                  </a:cubicBezTo>
                  <a:cubicBezTo>
                    <a:pt x="137541" y="43815"/>
                    <a:pt x="137541" y="93726"/>
                    <a:pt x="137541" y="137541"/>
                  </a:cubicBezTo>
                  <a:close/>
                  <a:moveTo>
                    <a:pt x="43815" y="43815"/>
                  </a:moveTo>
                  <a:cubicBezTo>
                    <a:pt x="43815" y="62611"/>
                    <a:pt x="43815" y="75057"/>
                    <a:pt x="43815" y="93853"/>
                  </a:cubicBezTo>
                  <a:cubicBezTo>
                    <a:pt x="62611" y="93853"/>
                    <a:pt x="75057" y="93853"/>
                    <a:pt x="93853" y="93853"/>
                  </a:cubicBezTo>
                  <a:cubicBezTo>
                    <a:pt x="93853" y="75057"/>
                    <a:pt x="93853" y="62611"/>
                    <a:pt x="93853" y="43815"/>
                  </a:cubicBezTo>
                  <a:cubicBezTo>
                    <a:pt x="75057" y="43815"/>
                    <a:pt x="62611" y="43815"/>
                    <a:pt x="43815" y="43815"/>
                  </a:cubicBezTo>
                  <a:close/>
                </a:path>
              </a:pathLst>
            </a:custGeom>
            <a:solidFill>
              <a:srgbClr val="2AAAE2"/>
            </a:solidFill>
          </p:spPr>
        </p:sp>
      </p:grpSp>
      <p:grpSp>
        <p:nvGrpSpPr>
          <p:cNvPr id="74" name="Group 74"/>
          <p:cNvGrpSpPr/>
          <p:nvPr/>
        </p:nvGrpSpPr>
        <p:grpSpPr>
          <a:xfrm>
            <a:off x="16555860" y="9080100"/>
            <a:ext cx="88560" cy="103140"/>
            <a:chOff x="0" y="0"/>
            <a:chExt cx="118080" cy="137520"/>
          </a:xfrm>
        </p:grpSpPr>
        <p:sp>
          <p:nvSpPr>
            <p:cNvPr id="75" name="Freeform 75"/>
            <p:cNvSpPr/>
            <p:nvPr/>
          </p:nvSpPr>
          <p:spPr>
            <a:xfrm>
              <a:off x="0" y="0"/>
              <a:ext cx="118110" cy="137541"/>
            </a:xfrm>
            <a:custGeom>
              <a:avLst/>
              <a:gdLst/>
              <a:ahLst/>
              <a:cxnLst/>
              <a:rect l="l" t="t" r="r" b="b"/>
              <a:pathLst>
                <a:path w="118110" h="137541">
                  <a:moveTo>
                    <a:pt x="0" y="0"/>
                  </a:moveTo>
                  <a:cubicBezTo>
                    <a:pt x="37592" y="0"/>
                    <a:pt x="80518" y="0"/>
                    <a:pt x="118110" y="0"/>
                  </a:cubicBezTo>
                  <a:cubicBezTo>
                    <a:pt x="118110" y="50038"/>
                    <a:pt x="118110" y="93726"/>
                    <a:pt x="118110" y="137541"/>
                  </a:cubicBezTo>
                  <a:cubicBezTo>
                    <a:pt x="80518" y="137541"/>
                    <a:pt x="42926" y="137541"/>
                    <a:pt x="0" y="137541"/>
                  </a:cubicBezTo>
                  <a:cubicBezTo>
                    <a:pt x="0" y="93726"/>
                    <a:pt x="0" y="50038"/>
                    <a:pt x="0" y="0"/>
                  </a:cubicBezTo>
                  <a:close/>
                  <a:moveTo>
                    <a:pt x="37592" y="100076"/>
                  </a:moveTo>
                  <a:cubicBezTo>
                    <a:pt x="53721" y="93853"/>
                    <a:pt x="69850" y="93853"/>
                    <a:pt x="80518" y="87630"/>
                  </a:cubicBezTo>
                  <a:cubicBezTo>
                    <a:pt x="85852" y="81407"/>
                    <a:pt x="85852" y="56388"/>
                    <a:pt x="80518" y="50165"/>
                  </a:cubicBezTo>
                  <a:cubicBezTo>
                    <a:pt x="69723" y="43942"/>
                    <a:pt x="53721" y="43942"/>
                    <a:pt x="37592" y="43942"/>
                  </a:cubicBezTo>
                  <a:cubicBezTo>
                    <a:pt x="37592" y="62738"/>
                    <a:pt x="37592" y="75184"/>
                    <a:pt x="37592" y="100203"/>
                  </a:cubicBezTo>
                  <a:close/>
                </a:path>
              </a:pathLst>
            </a:custGeom>
            <a:solidFill>
              <a:srgbClr val="2AAAE2"/>
            </a:solidFill>
          </p:spPr>
        </p:sp>
      </p:grpSp>
      <p:grpSp>
        <p:nvGrpSpPr>
          <p:cNvPr id="76" name="Group 76"/>
          <p:cNvGrpSpPr/>
          <p:nvPr/>
        </p:nvGrpSpPr>
        <p:grpSpPr>
          <a:xfrm>
            <a:off x="16555860" y="9198360"/>
            <a:ext cx="73980" cy="73980"/>
            <a:chOff x="0" y="0"/>
            <a:chExt cx="98640" cy="98640"/>
          </a:xfrm>
        </p:grpSpPr>
        <p:sp>
          <p:nvSpPr>
            <p:cNvPr id="77" name="Freeform 77"/>
            <p:cNvSpPr/>
            <p:nvPr/>
          </p:nvSpPr>
          <p:spPr>
            <a:xfrm>
              <a:off x="0" y="0"/>
              <a:ext cx="98679" cy="98679"/>
            </a:xfrm>
            <a:custGeom>
              <a:avLst/>
              <a:gdLst/>
              <a:ahLst/>
              <a:cxnLst/>
              <a:rect l="l" t="t" r="r" b="b"/>
              <a:pathLst>
                <a:path w="98679" h="98679">
                  <a:moveTo>
                    <a:pt x="38354" y="98679"/>
                  </a:moveTo>
                  <a:cubicBezTo>
                    <a:pt x="21971" y="98679"/>
                    <a:pt x="10922" y="98679"/>
                    <a:pt x="0" y="98679"/>
                  </a:cubicBezTo>
                  <a:cubicBezTo>
                    <a:pt x="0" y="65786"/>
                    <a:pt x="0" y="32893"/>
                    <a:pt x="0" y="0"/>
                  </a:cubicBezTo>
                  <a:cubicBezTo>
                    <a:pt x="32893" y="0"/>
                    <a:pt x="65786" y="0"/>
                    <a:pt x="98679" y="0"/>
                  </a:cubicBezTo>
                  <a:cubicBezTo>
                    <a:pt x="98679" y="10922"/>
                    <a:pt x="98679" y="21971"/>
                    <a:pt x="98679" y="38354"/>
                  </a:cubicBezTo>
                  <a:cubicBezTo>
                    <a:pt x="87757" y="38354"/>
                    <a:pt x="76708" y="38354"/>
                    <a:pt x="65786" y="38354"/>
                  </a:cubicBezTo>
                  <a:cubicBezTo>
                    <a:pt x="43815" y="32893"/>
                    <a:pt x="32893" y="43815"/>
                    <a:pt x="38354" y="65786"/>
                  </a:cubicBezTo>
                  <a:cubicBezTo>
                    <a:pt x="38354" y="76708"/>
                    <a:pt x="38354" y="87757"/>
                    <a:pt x="38354" y="98679"/>
                  </a:cubicBezTo>
                  <a:close/>
                </a:path>
              </a:pathLst>
            </a:custGeom>
            <a:solidFill>
              <a:srgbClr val="2AAAE2"/>
            </a:solidFill>
          </p:spPr>
        </p:sp>
      </p:grpSp>
      <p:grpSp>
        <p:nvGrpSpPr>
          <p:cNvPr id="78" name="Group 78"/>
          <p:cNvGrpSpPr/>
          <p:nvPr/>
        </p:nvGrpSpPr>
        <p:grpSpPr>
          <a:xfrm>
            <a:off x="16703820" y="9198360"/>
            <a:ext cx="88560" cy="73980"/>
            <a:chOff x="0" y="0"/>
            <a:chExt cx="118080" cy="98640"/>
          </a:xfrm>
        </p:grpSpPr>
        <p:sp>
          <p:nvSpPr>
            <p:cNvPr id="79" name="Freeform 79"/>
            <p:cNvSpPr/>
            <p:nvPr/>
          </p:nvSpPr>
          <p:spPr>
            <a:xfrm>
              <a:off x="-127" y="0"/>
              <a:ext cx="118237" cy="98679"/>
            </a:xfrm>
            <a:custGeom>
              <a:avLst/>
              <a:gdLst/>
              <a:ahLst/>
              <a:cxnLst/>
              <a:rect l="l" t="t" r="r" b="b"/>
              <a:pathLst>
                <a:path w="118237" h="98679">
                  <a:moveTo>
                    <a:pt x="118237" y="0"/>
                  </a:moveTo>
                  <a:cubicBezTo>
                    <a:pt x="118237" y="32893"/>
                    <a:pt x="118237" y="65786"/>
                    <a:pt x="118237" y="98679"/>
                  </a:cubicBezTo>
                  <a:cubicBezTo>
                    <a:pt x="105156" y="98679"/>
                    <a:pt x="91948" y="98679"/>
                    <a:pt x="72263" y="98679"/>
                  </a:cubicBezTo>
                  <a:cubicBezTo>
                    <a:pt x="72263" y="87757"/>
                    <a:pt x="72263" y="71247"/>
                    <a:pt x="72263" y="60325"/>
                  </a:cubicBezTo>
                  <a:cubicBezTo>
                    <a:pt x="72263" y="43942"/>
                    <a:pt x="65659" y="38354"/>
                    <a:pt x="45974" y="38354"/>
                  </a:cubicBezTo>
                  <a:cubicBezTo>
                    <a:pt x="32893" y="38354"/>
                    <a:pt x="13208" y="38354"/>
                    <a:pt x="0" y="38354"/>
                  </a:cubicBezTo>
                  <a:cubicBezTo>
                    <a:pt x="127" y="27432"/>
                    <a:pt x="127" y="16383"/>
                    <a:pt x="127" y="0"/>
                  </a:cubicBezTo>
                  <a:cubicBezTo>
                    <a:pt x="39497" y="0"/>
                    <a:pt x="78867" y="0"/>
                    <a:pt x="118237" y="0"/>
                  </a:cubicBezTo>
                  <a:close/>
                </a:path>
              </a:pathLst>
            </a:custGeom>
            <a:solidFill>
              <a:srgbClr val="2AAAE2"/>
            </a:solidFill>
          </p:spPr>
        </p:sp>
      </p:grpSp>
      <p:grpSp>
        <p:nvGrpSpPr>
          <p:cNvPr id="80" name="Group 80"/>
          <p:cNvGrpSpPr/>
          <p:nvPr/>
        </p:nvGrpSpPr>
        <p:grpSpPr>
          <a:xfrm>
            <a:off x="16202160" y="9109800"/>
            <a:ext cx="147420" cy="132840"/>
            <a:chOff x="0" y="0"/>
            <a:chExt cx="196560" cy="177120"/>
          </a:xfrm>
        </p:grpSpPr>
        <p:sp>
          <p:nvSpPr>
            <p:cNvPr id="81" name="Freeform 81"/>
            <p:cNvSpPr/>
            <p:nvPr/>
          </p:nvSpPr>
          <p:spPr>
            <a:xfrm>
              <a:off x="0" y="0"/>
              <a:ext cx="196469" cy="177038"/>
            </a:xfrm>
            <a:custGeom>
              <a:avLst/>
              <a:gdLst/>
              <a:ahLst/>
              <a:cxnLst/>
              <a:rect l="l" t="t" r="r" b="b"/>
              <a:pathLst>
                <a:path w="196469" h="177038">
                  <a:moveTo>
                    <a:pt x="95250" y="0"/>
                  </a:moveTo>
                  <a:cubicBezTo>
                    <a:pt x="154813" y="0"/>
                    <a:pt x="196469" y="37592"/>
                    <a:pt x="196469" y="85852"/>
                  </a:cubicBezTo>
                  <a:cubicBezTo>
                    <a:pt x="196469" y="139573"/>
                    <a:pt x="148844" y="177038"/>
                    <a:pt x="95250" y="177038"/>
                  </a:cubicBezTo>
                  <a:cubicBezTo>
                    <a:pt x="41656" y="177038"/>
                    <a:pt x="0" y="134239"/>
                    <a:pt x="0" y="85852"/>
                  </a:cubicBezTo>
                  <a:cubicBezTo>
                    <a:pt x="0" y="37465"/>
                    <a:pt x="41656" y="0"/>
                    <a:pt x="95250" y="0"/>
                  </a:cubicBezTo>
                  <a:close/>
                  <a:moveTo>
                    <a:pt x="95250" y="139573"/>
                  </a:moveTo>
                  <a:cubicBezTo>
                    <a:pt x="125095" y="134239"/>
                    <a:pt x="148844" y="112776"/>
                    <a:pt x="154813" y="85852"/>
                  </a:cubicBezTo>
                  <a:cubicBezTo>
                    <a:pt x="154813" y="59055"/>
                    <a:pt x="124968" y="37592"/>
                    <a:pt x="95250" y="37592"/>
                  </a:cubicBezTo>
                  <a:cubicBezTo>
                    <a:pt x="65532" y="37592"/>
                    <a:pt x="41656" y="59055"/>
                    <a:pt x="41656" y="85852"/>
                  </a:cubicBezTo>
                  <a:cubicBezTo>
                    <a:pt x="41656" y="118110"/>
                    <a:pt x="65532" y="139573"/>
                    <a:pt x="95250" y="139573"/>
                  </a:cubicBezTo>
                  <a:close/>
                </a:path>
              </a:pathLst>
            </a:custGeom>
            <a:solidFill>
              <a:srgbClr val="2AAAE2"/>
            </a:solidFill>
          </p:spPr>
        </p:sp>
      </p:grpSp>
      <p:grpSp>
        <p:nvGrpSpPr>
          <p:cNvPr id="82" name="Group 82"/>
          <p:cNvGrpSpPr/>
          <p:nvPr/>
        </p:nvGrpSpPr>
        <p:grpSpPr>
          <a:xfrm>
            <a:off x="16718400" y="9109800"/>
            <a:ext cx="29700" cy="44280"/>
            <a:chOff x="0" y="0"/>
            <a:chExt cx="39600" cy="59040"/>
          </a:xfrm>
        </p:grpSpPr>
        <p:sp>
          <p:nvSpPr>
            <p:cNvPr id="83" name="Freeform 83"/>
            <p:cNvSpPr/>
            <p:nvPr/>
          </p:nvSpPr>
          <p:spPr>
            <a:xfrm>
              <a:off x="0" y="0"/>
              <a:ext cx="39624" cy="59055"/>
            </a:xfrm>
            <a:custGeom>
              <a:avLst/>
              <a:gdLst/>
              <a:ahLst/>
              <a:cxnLst/>
              <a:rect l="l" t="t" r="r" b="b"/>
              <a:pathLst>
                <a:path w="39624" h="59055">
                  <a:moveTo>
                    <a:pt x="0" y="0"/>
                  </a:moveTo>
                  <a:cubicBezTo>
                    <a:pt x="14859" y="0"/>
                    <a:pt x="24765" y="0"/>
                    <a:pt x="39624" y="0"/>
                  </a:cubicBezTo>
                  <a:cubicBezTo>
                    <a:pt x="39624" y="22098"/>
                    <a:pt x="39624" y="36957"/>
                    <a:pt x="39624" y="59055"/>
                  </a:cubicBezTo>
                  <a:cubicBezTo>
                    <a:pt x="24765" y="59055"/>
                    <a:pt x="14859" y="59055"/>
                    <a:pt x="0" y="59055"/>
                  </a:cubicBezTo>
                  <a:cubicBezTo>
                    <a:pt x="0" y="36957"/>
                    <a:pt x="0" y="22098"/>
                    <a:pt x="0" y="0"/>
                  </a:cubicBezTo>
                  <a:close/>
                </a:path>
              </a:pathLst>
            </a:custGeom>
            <a:solidFill>
              <a:srgbClr val="2AAAE2"/>
            </a:solidFill>
          </p:spPr>
        </p:sp>
      </p:grpSp>
      <p:grpSp>
        <p:nvGrpSpPr>
          <p:cNvPr id="84" name="Group 84"/>
          <p:cNvGrpSpPr/>
          <p:nvPr/>
        </p:nvGrpSpPr>
        <p:grpSpPr>
          <a:xfrm>
            <a:off x="16585560" y="9109800"/>
            <a:ext cx="29700" cy="44280"/>
            <a:chOff x="0" y="0"/>
            <a:chExt cx="39600" cy="59040"/>
          </a:xfrm>
        </p:grpSpPr>
        <p:sp>
          <p:nvSpPr>
            <p:cNvPr id="85" name="Freeform 85"/>
            <p:cNvSpPr/>
            <p:nvPr/>
          </p:nvSpPr>
          <p:spPr>
            <a:xfrm>
              <a:off x="0" y="0"/>
              <a:ext cx="39624" cy="59055"/>
            </a:xfrm>
            <a:custGeom>
              <a:avLst/>
              <a:gdLst/>
              <a:ahLst/>
              <a:cxnLst/>
              <a:rect l="l" t="t" r="r" b="b"/>
              <a:pathLst>
                <a:path w="39624" h="59055">
                  <a:moveTo>
                    <a:pt x="0" y="59055"/>
                  </a:moveTo>
                  <a:cubicBezTo>
                    <a:pt x="0" y="32766"/>
                    <a:pt x="0" y="19685"/>
                    <a:pt x="0" y="0"/>
                  </a:cubicBezTo>
                  <a:cubicBezTo>
                    <a:pt x="13208" y="0"/>
                    <a:pt x="26416" y="0"/>
                    <a:pt x="35179" y="6604"/>
                  </a:cubicBezTo>
                  <a:cubicBezTo>
                    <a:pt x="39624" y="13208"/>
                    <a:pt x="39624" y="39370"/>
                    <a:pt x="35179" y="45974"/>
                  </a:cubicBezTo>
                  <a:cubicBezTo>
                    <a:pt x="26416" y="52578"/>
                    <a:pt x="13208" y="52578"/>
                    <a:pt x="0" y="59055"/>
                  </a:cubicBezTo>
                  <a:close/>
                </a:path>
              </a:pathLst>
            </a:custGeom>
            <a:solidFill>
              <a:srgbClr val="2AAAE2"/>
            </a:solidFill>
          </p:spPr>
        </p:sp>
      </p:grpSp>
      <p:grpSp>
        <p:nvGrpSpPr>
          <p:cNvPr id="86" name="Group 86"/>
          <p:cNvGrpSpPr/>
          <p:nvPr/>
        </p:nvGrpSpPr>
        <p:grpSpPr>
          <a:xfrm>
            <a:off x="16246440" y="9138960"/>
            <a:ext cx="73980" cy="73980"/>
            <a:chOff x="0" y="0"/>
            <a:chExt cx="98640" cy="98640"/>
          </a:xfrm>
        </p:grpSpPr>
        <p:sp>
          <p:nvSpPr>
            <p:cNvPr id="87" name="Freeform 87"/>
            <p:cNvSpPr/>
            <p:nvPr/>
          </p:nvSpPr>
          <p:spPr>
            <a:xfrm>
              <a:off x="0" y="0"/>
              <a:ext cx="98679" cy="98679"/>
            </a:xfrm>
            <a:custGeom>
              <a:avLst/>
              <a:gdLst/>
              <a:ahLst/>
              <a:cxnLst/>
              <a:rect l="l" t="t" r="r" b="b"/>
              <a:pathLst>
                <a:path w="98679" h="98679">
                  <a:moveTo>
                    <a:pt x="46736" y="98679"/>
                  </a:moveTo>
                  <a:cubicBezTo>
                    <a:pt x="20828" y="98679"/>
                    <a:pt x="0" y="77851"/>
                    <a:pt x="0" y="46736"/>
                  </a:cubicBezTo>
                  <a:cubicBezTo>
                    <a:pt x="0" y="20828"/>
                    <a:pt x="20828" y="0"/>
                    <a:pt x="46736" y="0"/>
                  </a:cubicBezTo>
                  <a:cubicBezTo>
                    <a:pt x="72644" y="0"/>
                    <a:pt x="98679" y="20828"/>
                    <a:pt x="98679" y="46736"/>
                  </a:cubicBezTo>
                  <a:cubicBezTo>
                    <a:pt x="93472" y="72644"/>
                    <a:pt x="72644" y="93472"/>
                    <a:pt x="46736" y="98679"/>
                  </a:cubicBezTo>
                  <a:close/>
                </a:path>
              </a:pathLst>
            </a:custGeom>
            <a:solidFill>
              <a:srgbClr val="2AAAE2"/>
            </a:solidFill>
          </p:spPr>
        </p:sp>
      </p:grpSp>
      <p:grpSp>
        <p:nvGrpSpPr>
          <p:cNvPr id="88" name="Group 88"/>
          <p:cNvGrpSpPr/>
          <p:nvPr/>
        </p:nvGrpSpPr>
        <p:grpSpPr>
          <a:xfrm>
            <a:off x="15678900" y="5846040"/>
            <a:ext cx="1617300" cy="646920"/>
            <a:chOff x="0" y="0"/>
            <a:chExt cx="2156400" cy="862560"/>
          </a:xfrm>
        </p:grpSpPr>
        <p:sp>
          <p:nvSpPr>
            <p:cNvPr id="89" name="Freeform 89"/>
            <p:cNvSpPr/>
            <p:nvPr/>
          </p:nvSpPr>
          <p:spPr>
            <a:xfrm>
              <a:off x="0" y="0"/>
              <a:ext cx="2156333" cy="862584"/>
            </a:xfrm>
            <a:custGeom>
              <a:avLst/>
              <a:gdLst/>
              <a:ahLst/>
              <a:cxnLst/>
              <a:rect l="l" t="t" r="r" b="b"/>
              <a:pathLst>
                <a:path w="2156333" h="862584">
                  <a:moveTo>
                    <a:pt x="142494" y="862584"/>
                  </a:moveTo>
                  <a:cubicBezTo>
                    <a:pt x="243840" y="779780"/>
                    <a:pt x="294513" y="677926"/>
                    <a:pt x="256540" y="547497"/>
                  </a:cubicBezTo>
                  <a:cubicBezTo>
                    <a:pt x="221615" y="420116"/>
                    <a:pt x="129794" y="350139"/>
                    <a:pt x="0" y="318262"/>
                  </a:cubicBezTo>
                  <a:cubicBezTo>
                    <a:pt x="28448" y="315087"/>
                    <a:pt x="53848" y="308737"/>
                    <a:pt x="75946" y="305562"/>
                  </a:cubicBezTo>
                  <a:cubicBezTo>
                    <a:pt x="170942" y="289687"/>
                    <a:pt x="262763" y="273685"/>
                    <a:pt x="354584" y="260985"/>
                  </a:cubicBezTo>
                  <a:cubicBezTo>
                    <a:pt x="462280" y="241935"/>
                    <a:pt x="569849" y="225933"/>
                    <a:pt x="674370" y="206883"/>
                  </a:cubicBezTo>
                  <a:cubicBezTo>
                    <a:pt x="737743" y="197358"/>
                    <a:pt x="804164" y="184658"/>
                    <a:pt x="867537" y="175006"/>
                  </a:cubicBezTo>
                  <a:cubicBezTo>
                    <a:pt x="962533" y="159131"/>
                    <a:pt x="1057529" y="143129"/>
                    <a:pt x="1149350" y="127254"/>
                  </a:cubicBezTo>
                  <a:cubicBezTo>
                    <a:pt x="1253871" y="111379"/>
                    <a:pt x="1355217" y="95377"/>
                    <a:pt x="1459611" y="76327"/>
                  </a:cubicBezTo>
                  <a:cubicBezTo>
                    <a:pt x="1557782" y="60452"/>
                    <a:pt x="1659128" y="44450"/>
                    <a:pt x="1760474" y="28575"/>
                  </a:cubicBezTo>
                  <a:cubicBezTo>
                    <a:pt x="1795272" y="22225"/>
                    <a:pt x="1830197" y="15875"/>
                    <a:pt x="1868170" y="9525"/>
                  </a:cubicBezTo>
                  <a:cubicBezTo>
                    <a:pt x="1985391" y="0"/>
                    <a:pt x="2108835" y="66802"/>
                    <a:pt x="2137283" y="194183"/>
                  </a:cubicBezTo>
                  <a:cubicBezTo>
                    <a:pt x="2156333" y="289687"/>
                    <a:pt x="2108835" y="378841"/>
                    <a:pt x="2029587" y="426593"/>
                  </a:cubicBezTo>
                  <a:cubicBezTo>
                    <a:pt x="2023237" y="432943"/>
                    <a:pt x="2016887" y="426593"/>
                    <a:pt x="2013712" y="423418"/>
                  </a:cubicBezTo>
                  <a:cubicBezTo>
                    <a:pt x="1947164" y="356616"/>
                    <a:pt x="1883918" y="289687"/>
                    <a:pt x="1817370" y="222885"/>
                  </a:cubicBezTo>
                  <a:cubicBezTo>
                    <a:pt x="1798320" y="203835"/>
                    <a:pt x="1782572" y="184658"/>
                    <a:pt x="1763522" y="165608"/>
                  </a:cubicBezTo>
                  <a:cubicBezTo>
                    <a:pt x="1753997" y="152908"/>
                    <a:pt x="1747647" y="152908"/>
                    <a:pt x="1735074" y="165608"/>
                  </a:cubicBezTo>
                  <a:cubicBezTo>
                    <a:pt x="1655953" y="248412"/>
                    <a:pt x="1576705" y="327914"/>
                    <a:pt x="1497584" y="410718"/>
                  </a:cubicBezTo>
                  <a:cubicBezTo>
                    <a:pt x="1472311" y="436118"/>
                    <a:pt x="1443736" y="461645"/>
                    <a:pt x="1418463" y="487045"/>
                  </a:cubicBezTo>
                  <a:cubicBezTo>
                    <a:pt x="1367790" y="458343"/>
                    <a:pt x="1317117" y="426593"/>
                    <a:pt x="1266444" y="394716"/>
                  </a:cubicBezTo>
                  <a:cubicBezTo>
                    <a:pt x="1222121" y="366014"/>
                    <a:pt x="1177798" y="340614"/>
                    <a:pt x="1136650" y="311912"/>
                  </a:cubicBezTo>
                  <a:cubicBezTo>
                    <a:pt x="1123950" y="305562"/>
                    <a:pt x="1117600" y="305562"/>
                    <a:pt x="1111377" y="315087"/>
                  </a:cubicBezTo>
                  <a:cubicBezTo>
                    <a:pt x="1070229" y="372364"/>
                    <a:pt x="1025906" y="429641"/>
                    <a:pt x="984758" y="486918"/>
                  </a:cubicBezTo>
                  <a:cubicBezTo>
                    <a:pt x="949960" y="534670"/>
                    <a:pt x="915035" y="579247"/>
                    <a:pt x="877062" y="626999"/>
                  </a:cubicBezTo>
                  <a:cubicBezTo>
                    <a:pt x="845439" y="601599"/>
                    <a:pt x="810514" y="582422"/>
                    <a:pt x="772541" y="572897"/>
                  </a:cubicBezTo>
                  <a:cubicBezTo>
                    <a:pt x="626999" y="534670"/>
                    <a:pt x="478155" y="630174"/>
                    <a:pt x="452755" y="779780"/>
                  </a:cubicBezTo>
                  <a:cubicBezTo>
                    <a:pt x="449580" y="782955"/>
                    <a:pt x="446405" y="792480"/>
                    <a:pt x="440055" y="792480"/>
                  </a:cubicBezTo>
                  <a:cubicBezTo>
                    <a:pt x="341884" y="814705"/>
                    <a:pt x="243713" y="840232"/>
                    <a:pt x="142367" y="862457"/>
                  </a:cubicBezTo>
                  <a:close/>
                </a:path>
              </a:pathLst>
            </a:custGeom>
            <a:solidFill>
              <a:srgbClr val="2AAAE2"/>
            </a:solidFill>
          </p:spPr>
        </p:sp>
      </p:grpSp>
      <p:grpSp>
        <p:nvGrpSpPr>
          <p:cNvPr id="90" name="Group 90"/>
          <p:cNvGrpSpPr/>
          <p:nvPr/>
        </p:nvGrpSpPr>
        <p:grpSpPr>
          <a:xfrm>
            <a:off x="15593040" y="6187860"/>
            <a:ext cx="2493180" cy="670680"/>
            <a:chOff x="0" y="0"/>
            <a:chExt cx="3324240" cy="894240"/>
          </a:xfrm>
        </p:grpSpPr>
        <p:sp>
          <p:nvSpPr>
            <p:cNvPr id="91" name="Freeform 91"/>
            <p:cNvSpPr/>
            <p:nvPr/>
          </p:nvSpPr>
          <p:spPr>
            <a:xfrm>
              <a:off x="381" y="127"/>
              <a:ext cx="3324225" cy="894461"/>
            </a:xfrm>
            <a:custGeom>
              <a:avLst/>
              <a:gdLst/>
              <a:ahLst/>
              <a:cxnLst/>
              <a:rect l="l" t="t" r="r" b="b"/>
              <a:pathLst>
                <a:path w="3324225" h="894461">
                  <a:moveTo>
                    <a:pt x="1250950" y="498729"/>
                  </a:moveTo>
                  <a:cubicBezTo>
                    <a:pt x="1266698" y="504952"/>
                    <a:pt x="1282573" y="511302"/>
                    <a:pt x="1301496" y="517525"/>
                  </a:cubicBezTo>
                  <a:cubicBezTo>
                    <a:pt x="1311021" y="523748"/>
                    <a:pt x="1320419" y="530098"/>
                    <a:pt x="1333119" y="536321"/>
                  </a:cubicBezTo>
                  <a:cubicBezTo>
                    <a:pt x="1326769" y="495554"/>
                    <a:pt x="1320419" y="454787"/>
                    <a:pt x="1314196" y="417068"/>
                  </a:cubicBezTo>
                  <a:cubicBezTo>
                    <a:pt x="1326896" y="413893"/>
                    <a:pt x="1333119" y="413893"/>
                    <a:pt x="1336294" y="429641"/>
                  </a:cubicBezTo>
                  <a:cubicBezTo>
                    <a:pt x="1339469" y="448437"/>
                    <a:pt x="1342644" y="464185"/>
                    <a:pt x="1345819" y="486156"/>
                  </a:cubicBezTo>
                  <a:cubicBezTo>
                    <a:pt x="1371092" y="464185"/>
                    <a:pt x="1386840" y="432816"/>
                    <a:pt x="1412240" y="414020"/>
                  </a:cubicBezTo>
                  <a:cubicBezTo>
                    <a:pt x="1415415" y="414020"/>
                    <a:pt x="1415415" y="417195"/>
                    <a:pt x="1415415" y="417195"/>
                  </a:cubicBezTo>
                  <a:cubicBezTo>
                    <a:pt x="1393317" y="445389"/>
                    <a:pt x="1371219" y="470535"/>
                    <a:pt x="1345946" y="501904"/>
                  </a:cubicBezTo>
                  <a:cubicBezTo>
                    <a:pt x="1459738" y="561467"/>
                    <a:pt x="1570355" y="617982"/>
                    <a:pt x="1680845" y="677672"/>
                  </a:cubicBezTo>
                  <a:cubicBezTo>
                    <a:pt x="1684020" y="674497"/>
                    <a:pt x="1684020" y="674497"/>
                    <a:pt x="1684020" y="674497"/>
                  </a:cubicBezTo>
                  <a:cubicBezTo>
                    <a:pt x="1608201" y="589788"/>
                    <a:pt x="1532382" y="501904"/>
                    <a:pt x="1459611" y="417195"/>
                  </a:cubicBezTo>
                  <a:cubicBezTo>
                    <a:pt x="1459611" y="417195"/>
                    <a:pt x="1459611" y="414020"/>
                    <a:pt x="1462786" y="414020"/>
                  </a:cubicBezTo>
                  <a:cubicBezTo>
                    <a:pt x="1465961" y="417195"/>
                    <a:pt x="1472311" y="420243"/>
                    <a:pt x="1475486" y="423418"/>
                  </a:cubicBezTo>
                  <a:cubicBezTo>
                    <a:pt x="1541907" y="498729"/>
                    <a:pt x="1608201" y="574040"/>
                    <a:pt x="1671447" y="649351"/>
                  </a:cubicBezTo>
                  <a:cubicBezTo>
                    <a:pt x="1677797" y="652526"/>
                    <a:pt x="1680972" y="658749"/>
                    <a:pt x="1687195" y="658749"/>
                  </a:cubicBezTo>
                  <a:cubicBezTo>
                    <a:pt x="1661922" y="580263"/>
                    <a:pt x="1636649" y="498729"/>
                    <a:pt x="1611376" y="417195"/>
                  </a:cubicBezTo>
                  <a:cubicBezTo>
                    <a:pt x="1624076" y="410972"/>
                    <a:pt x="1630299" y="414020"/>
                    <a:pt x="1636649" y="429768"/>
                  </a:cubicBezTo>
                  <a:cubicBezTo>
                    <a:pt x="1639824" y="448564"/>
                    <a:pt x="1646174" y="467360"/>
                    <a:pt x="1652397" y="489331"/>
                  </a:cubicBezTo>
                  <a:cubicBezTo>
                    <a:pt x="1674495" y="464185"/>
                    <a:pt x="1684020" y="435991"/>
                    <a:pt x="1706118" y="414020"/>
                  </a:cubicBezTo>
                  <a:cubicBezTo>
                    <a:pt x="1706118" y="414020"/>
                    <a:pt x="1709293" y="417195"/>
                    <a:pt x="1709293" y="417195"/>
                  </a:cubicBezTo>
                  <a:cubicBezTo>
                    <a:pt x="1693545" y="442341"/>
                    <a:pt x="1677670" y="470535"/>
                    <a:pt x="1658747" y="498729"/>
                  </a:cubicBezTo>
                  <a:cubicBezTo>
                    <a:pt x="1731391" y="486156"/>
                    <a:pt x="1804162" y="473583"/>
                    <a:pt x="1876806" y="461137"/>
                  </a:cubicBezTo>
                  <a:cubicBezTo>
                    <a:pt x="1870456" y="445389"/>
                    <a:pt x="1864106" y="429768"/>
                    <a:pt x="1857883" y="417195"/>
                  </a:cubicBezTo>
                  <a:cubicBezTo>
                    <a:pt x="1861058" y="417195"/>
                    <a:pt x="1861058" y="414020"/>
                    <a:pt x="1864233" y="414020"/>
                  </a:cubicBezTo>
                  <a:cubicBezTo>
                    <a:pt x="1876933" y="426593"/>
                    <a:pt x="1876933" y="442214"/>
                    <a:pt x="1886331" y="457962"/>
                  </a:cubicBezTo>
                  <a:cubicBezTo>
                    <a:pt x="1911604" y="454787"/>
                    <a:pt x="1936877" y="451739"/>
                    <a:pt x="1958975" y="445389"/>
                  </a:cubicBezTo>
                  <a:cubicBezTo>
                    <a:pt x="2006346" y="439166"/>
                    <a:pt x="2053717" y="429641"/>
                    <a:pt x="2101215" y="420243"/>
                  </a:cubicBezTo>
                  <a:cubicBezTo>
                    <a:pt x="2107565" y="420243"/>
                    <a:pt x="2110740" y="417068"/>
                    <a:pt x="2116963" y="414020"/>
                  </a:cubicBezTo>
                  <a:cubicBezTo>
                    <a:pt x="2123313" y="407797"/>
                    <a:pt x="2123313" y="401447"/>
                    <a:pt x="2113788" y="395224"/>
                  </a:cubicBezTo>
                  <a:cubicBezTo>
                    <a:pt x="2104263" y="389001"/>
                    <a:pt x="2098040" y="379476"/>
                    <a:pt x="2091690" y="370078"/>
                  </a:cubicBezTo>
                  <a:cubicBezTo>
                    <a:pt x="2075942" y="338709"/>
                    <a:pt x="2060067" y="310515"/>
                    <a:pt x="2044319" y="279146"/>
                  </a:cubicBezTo>
                  <a:cubicBezTo>
                    <a:pt x="2057019" y="275971"/>
                    <a:pt x="2066417" y="279146"/>
                    <a:pt x="2069592" y="291719"/>
                  </a:cubicBezTo>
                  <a:cubicBezTo>
                    <a:pt x="2079117" y="310515"/>
                    <a:pt x="2091690" y="329311"/>
                    <a:pt x="2101215" y="348234"/>
                  </a:cubicBezTo>
                  <a:cubicBezTo>
                    <a:pt x="2104390" y="351409"/>
                    <a:pt x="2110740" y="354457"/>
                    <a:pt x="2113915" y="354457"/>
                  </a:cubicBezTo>
                  <a:cubicBezTo>
                    <a:pt x="2170811" y="341884"/>
                    <a:pt x="2224532" y="326263"/>
                    <a:pt x="2281428" y="310515"/>
                  </a:cubicBezTo>
                  <a:cubicBezTo>
                    <a:pt x="2281428" y="310515"/>
                    <a:pt x="2284603" y="310515"/>
                    <a:pt x="2284603" y="307340"/>
                  </a:cubicBezTo>
                  <a:cubicBezTo>
                    <a:pt x="2278253" y="297942"/>
                    <a:pt x="2271903" y="288544"/>
                    <a:pt x="2265680" y="282194"/>
                  </a:cubicBezTo>
                  <a:cubicBezTo>
                    <a:pt x="2265680" y="279019"/>
                    <a:pt x="2268855" y="279019"/>
                    <a:pt x="2268855" y="275971"/>
                  </a:cubicBezTo>
                  <a:cubicBezTo>
                    <a:pt x="2275205" y="282194"/>
                    <a:pt x="2281555" y="288544"/>
                    <a:pt x="2287778" y="294767"/>
                  </a:cubicBezTo>
                  <a:cubicBezTo>
                    <a:pt x="2294128" y="307340"/>
                    <a:pt x="2303526" y="307340"/>
                    <a:pt x="2316226" y="300990"/>
                  </a:cubicBezTo>
                  <a:cubicBezTo>
                    <a:pt x="2313051" y="294767"/>
                    <a:pt x="2306701" y="288417"/>
                    <a:pt x="2303526" y="279019"/>
                  </a:cubicBezTo>
                  <a:cubicBezTo>
                    <a:pt x="2306701" y="279019"/>
                    <a:pt x="2306701" y="279019"/>
                    <a:pt x="2306701" y="279019"/>
                  </a:cubicBezTo>
                  <a:cubicBezTo>
                    <a:pt x="2309876" y="279019"/>
                    <a:pt x="2313051" y="282194"/>
                    <a:pt x="2316226" y="285242"/>
                  </a:cubicBezTo>
                  <a:cubicBezTo>
                    <a:pt x="2322576" y="297815"/>
                    <a:pt x="2331974" y="297815"/>
                    <a:pt x="2344674" y="294640"/>
                  </a:cubicBezTo>
                  <a:cubicBezTo>
                    <a:pt x="2354199" y="291465"/>
                    <a:pt x="2360422" y="288417"/>
                    <a:pt x="2373122" y="285242"/>
                  </a:cubicBezTo>
                  <a:cubicBezTo>
                    <a:pt x="2363597" y="285242"/>
                    <a:pt x="2354199" y="282067"/>
                    <a:pt x="2347849" y="279019"/>
                  </a:cubicBezTo>
                  <a:cubicBezTo>
                    <a:pt x="2363597" y="279019"/>
                    <a:pt x="2379472" y="275844"/>
                    <a:pt x="2395220" y="279019"/>
                  </a:cubicBezTo>
                  <a:cubicBezTo>
                    <a:pt x="2401570" y="279019"/>
                    <a:pt x="2407920" y="285242"/>
                    <a:pt x="2410968" y="291592"/>
                  </a:cubicBezTo>
                  <a:cubicBezTo>
                    <a:pt x="2417318" y="304165"/>
                    <a:pt x="2426716" y="307340"/>
                    <a:pt x="2442591" y="307340"/>
                  </a:cubicBezTo>
                  <a:cubicBezTo>
                    <a:pt x="2515235" y="307340"/>
                    <a:pt x="2588006" y="307340"/>
                    <a:pt x="2660650" y="307340"/>
                  </a:cubicBezTo>
                  <a:cubicBezTo>
                    <a:pt x="2667000" y="307340"/>
                    <a:pt x="2670175" y="307340"/>
                    <a:pt x="2679573" y="307340"/>
                  </a:cubicBezTo>
                  <a:cubicBezTo>
                    <a:pt x="2663825" y="291592"/>
                    <a:pt x="2654300" y="279146"/>
                    <a:pt x="2641600" y="269748"/>
                  </a:cubicBezTo>
                  <a:cubicBezTo>
                    <a:pt x="2638425" y="263525"/>
                    <a:pt x="2632075" y="260350"/>
                    <a:pt x="2628900" y="257175"/>
                  </a:cubicBezTo>
                  <a:cubicBezTo>
                    <a:pt x="2603627" y="219583"/>
                    <a:pt x="2568829" y="216408"/>
                    <a:pt x="2530983" y="216408"/>
                  </a:cubicBezTo>
                  <a:cubicBezTo>
                    <a:pt x="2480437" y="219583"/>
                    <a:pt x="2429891" y="219583"/>
                    <a:pt x="2382520" y="219583"/>
                  </a:cubicBezTo>
                  <a:cubicBezTo>
                    <a:pt x="2376170" y="219583"/>
                    <a:pt x="2369820" y="216408"/>
                    <a:pt x="2363597" y="216408"/>
                  </a:cubicBezTo>
                  <a:cubicBezTo>
                    <a:pt x="2363597" y="213233"/>
                    <a:pt x="2363597" y="213233"/>
                    <a:pt x="2363597" y="210185"/>
                  </a:cubicBezTo>
                  <a:cubicBezTo>
                    <a:pt x="2436241" y="210185"/>
                    <a:pt x="2505837" y="210185"/>
                    <a:pt x="2575306" y="210185"/>
                  </a:cubicBezTo>
                  <a:cubicBezTo>
                    <a:pt x="2578481" y="210185"/>
                    <a:pt x="2578481" y="207010"/>
                    <a:pt x="2578481" y="207010"/>
                  </a:cubicBezTo>
                  <a:cubicBezTo>
                    <a:pt x="2568956" y="197612"/>
                    <a:pt x="2559558" y="191262"/>
                    <a:pt x="2553208" y="181864"/>
                  </a:cubicBezTo>
                  <a:cubicBezTo>
                    <a:pt x="2531110" y="159893"/>
                    <a:pt x="2509012" y="137922"/>
                    <a:pt x="2486787" y="115951"/>
                  </a:cubicBezTo>
                  <a:cubicBezTo>
                    <a:pt x="2480437" y="112776"/>
                    <a:pt x="2477262" y="109728"/>
                    <a:pt x="2471039" y="109728"/>
                  </a:cubicBezTo>
                  <a:cubicBezTo>
                    <a:pt x="2404618" y="106553"/>
                    <a:pt x="2338324" y="106553"/>
                    <a:pt x="2268855" y="103505"/>
                  </a:cubicBezTo>
                  <a:cubicBezTo>
                    <a:pt x="2278380" y="116078"/>
                    <a:pt x="2284603" y="128651"/>
                    <a:pt x="2294128" y="138049"/>
                  </a:cubicBezTo>
                  <a:cubicBezTo>
                    <a:pt x="2290953" y="141224"/>
                    <a:pt x="2290953" y="141224"/>
                    <a:pt x="2290953" y="141224"/>
                  </a:cubicBezTo>
                  <a:cubicBezTo>
                    <a:pt x="2246757" y="94107"/>
                    <a:pt x="2199259" y="47117"/>
                    <a:pt x="2151888" y="0"/>
                  </a:cubicBezTo>
                  <a:cubicBezTo>
                    <a:pt x="2158238" y="0"/>
                    <a:pt x="2158238" y="0"/>
                    <a:pt x="2158238" y="0"/>
                  </a:cubicBezTo>
                  <a:cubicBezTo>
                    <a:pt x="2196211" y="25146"/>
                    <a:pt x="2240407" y="18796"/>
                    <a:pt x="2281428" y="21971"/>
                  </a:cubicBezTo>
                  <a:cubicBezTo>
                    <a:pt x="2354072" y="28194"/>
                    <a:pt x="2426843" y="34544"/>
                    <a:pt x="2499487" y="37719"/>
                  </a:cubicBezTo>
                  <a:cubicBezTo>
                    <a:pt x="2505837" y="40894"/>
                    <a:pt x="2512187" y="43942"/>
                    <a:pt x="2518410" y="47117"/>
                  </a:cubicBezTo>
                  <a:cubicBezTo>
                    <a:pt x="2606929" y="138049"/>
                    <a:pt x="2698496" y="225933"/>
                    <a:pt x="2787015" y="316992"/>
                  </a:cubicBezTo>
                  <a:cubicBezTo>
                    <a:pt x="2932430" y="461264"/>
                    <a:pt x="3077718" y="602488"/>
                    <a:pt x="3219958" y="746887"/>
                  </a:cubicBezTo>
                  <a:cubicBezTo>
                    <a:pt x="3251581" y="778256"/>
                    <a:pt x="3283204" y="809625"/>
                    <a:pt x="3314700" y="840994"/>
                  </a:cubicBezTo>
                  <a:cubicBezTo>
                    <a:pt x="3321050" y="844169"/>
                    <a:pt x="3321050" y="850392"/>
                    <a:pt x="3324225" y="856742"/>
                  </a:cubicBezTo>
                  <a:cubicBezTo>
                    <a:pt x="3321050" y="859917"/>
                    <a:pt x="3314700" y="862965"/>
                    <a:pt x="3308477" y="862965"/>
                  </a:cubicBezTo>
                  <a:cubicBezTo>
                    <a:pt x="3150489" y="862965"/>
                    <a:pt x="2992501" y="862965"/>
                    <a:pt x="2834513" y="862965"/>
                  </a:cubicBezTo>
                  <a:cubicBezTo>
                    <a:pt x="2821813" y="862965"/>
                    <a:pt x="2809240" y="856742"/>
                    <a:pt x="2799715" y="853567"/>
                  </a:cubicBezTo>
                  <a:cubicBezTo>
                    <a:pt x="2638552" y="784479"/>
                    <a:pt x="2480564" y="715518"/>
                    <a:pt x="2319401" y="649605"/>
                  </a:cubicBezTo>
                  <a:cubicBezTo>
                    <a:pt x="2294128" y="637032"/>
                    <a:pt x="2265680" y="627634"/>
                    <a:pt x="2240407" y="615061"/>
                  </a:cubicBezTo>
                  <a:cubicBezTo>
                    <a:pt x="2230882" y="611886"/>
                    <a:pt x="2221484" y="611886"/>
                    <a:pt x="2215134" y="615061"/>
                  </a:cubicBezTo>
                  <a:cubicBezTo>
                    <a:pt x="2088769" y="693547"/>
                    <a:pt x="1965452" y="771906"/>
                    <a:pt x="1839087" y="850392"/>
                  </a:cubicBezTo>
                  <a:cubicBezTo>
                    <a:pt x="1820164" y="862965"/>
                    <a:pt x="1801114" y="872363"/>
                    <a:pt x="1785366" y="884936"/>
                  </a:cubicBezTo>
                  <a:cubicBezTo>
                    <a:pt x="1772666" y="894334"/>
                    <a:pt x="1760093" y="894334"/>
                    <a:pt x="1747393" y="884936"/>
                  </a:cubicBezTo>
                  <a:cubicBezTo>
                    <a:pt x="1693672" y="853567"/>
                    <a:pt x="1636776" y="822198"/>
                    <a:pt x="1579880" y="790829"/>
                  </a:cubicBezTo>
                  <a:cubicBezTo>
                    <a:pt x="1513459" y="753237"/>
                    <a:pt x="1447165" y="715518"/>
                    <a:pt x="1377696" y="677926"/>
                  </a:cubicBezTo>
                  <a:cubicBezTo>
                    <a:pt x="1368171" y="671703"/>
                    <a:pt x="1361948" y="668528"/>
                    <a:pt x="1349248" y="674751"/>
                  </a:cubicBezTo>
                  <a:cubicBezTo>
                    <a:pt x="1216533" y="737489"/>
                    <a:pt x="1080643" y="797179"/>
                    <a:pt x="947928" y="856742"/>
                  </a:cubicBezTo>
                  <a:cubicBezTo>
                    <a:pt x="938403" y="862965"/>
                    <a:pt x="925830" y="866140"/>
                    <a:pt x="916305" y="872490"/>
                  </a:cubicBezTo>
                  <a:cubicBezTo>
                    <a:pt x="884682" y="891286"/>
                    <a:pt x="853059" y="894461"/>
                    <a:pt x="815213" y="894461"/>
                  </a:cubicBezTo>
                  <a:cubicBezTo>
                    <a:pt x="552958" y="894461"/>
                    <a:pt x="290703" y="894461"/>
                    <a:pt x="28448" y="894461"/>
                  </a:cubicBezTo>
                  <a:cubicBezTo>
                    <a:pt x="25273" y="894461"/>
                    <a:pt x="22098" y="894461"/>
                    <a:pt x="22098" y="894461"/>
                  </a:cubicBezTo>
                  <a:cubicBezTo>
                    <a:pt x="3175" y="894461"/>
                    <a:pt x="0" y="888238"/>
                    <a:pt x="9398" y="875665"/>
                  </a:cubicBezTo>
                  <a:cubicBezTo>
                    <a:pt x="41021" y="825500"/>
                    <a:pt x="69469" y="775208"/>
                    <a:pt x="101092" y="725043"/>
                  </a:cubicBezTo>
                  <a:cubicBezTo>
                    <a:pt x="157988" y="630936"/>
                    <a:pt x="214884" y="536829"/>
                    <a:pt x="271780" y="442595"/>
                  </a:cubicBezTo>
                  <a:cubicBezTo>
                    <a:pt x="281305" y="430022"/>
                    <a:pt x="290703" y="423799"/>
                    <a:pt x="306578" y="423799"/>
                  </a:cubicBezTo>
                  <a:cubicBezTo>
                    <a:pt x="214503" y="574040"/>
                    <a:pt x="122809" y="724662"/>
                    <a:pt x="31242" y="875284"/>
                  </a:cubicBezTo>
                  <a:cubicBezTo>
                    <a:pt x="306197" y="875284"/>
                    <a:pt x="581025" y="875284"/>
                    <a:pt x="852805" y="875284"/>
                  </a:cubicBezTo>
                  <a:cubicBezTo>
                    <a:pt x="852805" y="837692"/>
                    <a:pt x="852805" y="799973"/>
                    <a:pt x="852805" y="762381"/>
                  </a:cubicBezTo>
                  <a:cubicBezTo>
                    <a:pt x="637921" y="762381"/>
                    <a:pt x="419862" y="762381"/>
                    <a:pt x="204978" y="762381"/>
                  </a:cubicBezTo>
                  <a:cubicBezTo>
                    <a:pt x="195453" y="746633"/>
                    <a:pt x="208153" y="740410"/>
                    <a:pt x="214503" y="731012"/>
                  </a:cubicBezTo>
                  <a:cubicBezTo>
                    <a:pt x="227203" y="709041"/>
                    <a:pt x="239776" y="690245"/>
                    <a:pt x="249301" y="668274"/>
                  </a:cubicBezTo>
                  <a:cubicBezTo>
                    <a:pt x="280924" y="614934"/>
                    <a:pt x="312547" y="558419"/>
                    <a:pt x="344043" y="505079"/>
                  </a:cubicBezTo>
                  <a:cubicBezTo>
                    <a:pt x="359791" y="473710"/>
                    <a:pt x="378841" y="442341"/>
                    <a:pt x="397764" y="407797"/>
                  </a:cubicBezTo>
                  <a:cubicBezTo>
                    <a:pt x="400939" y="404622"/>
                    <a:pt x="404114" y="398399"/>
                    <a:pt x="407289" y="395224"/>
                  </a:cubicBezTo>
                  <a:cubicBezTo>
                    <a:pt x="410464" y="395224"/>
                    <a:pt x="410464" y="398399"/>
                    <a:pt x="413639" y="398399"/>
                  </a:cubicBezTo>
                  <a:cubicBezTo>
                    <a:pt x="353568" y="501904"/>
                    <a:pt x="293624" y="605536"/>
                    <a:pt x="236728" y="712216"/>
                  </a:cubicBezTo>
                  <a:cubicBezTo>
                    <a:pt x="236728" y="715391"/>
                    <a:pt x="236728" y="715391"/>
                    <a:pt x="236728" y="715391"/>
                  </a:cubicBezTo>
                  <a:cubicBezTo>
                    <a:pt x="331470" y="639953"/>
                    <a:pt x="426212" y="564642"/>
                    <a:pt x="524129" y="486156"/>
                  </a:cubicBezTo>
                  <a:cubicBezTo>
                    <a:pt x="527304" y="577088"/>
                    <a:pt x="514604" y="661924"/>
                    <a:pt x="511429" y="749681"/>
                  </a:cubicBezTo>
                  <a:cubicBezTo>
                    <a:pt x="580898" y="749681"/>
                    <a:pt x="650494" y="749681"/>
                    <a:pt x="719963" y="749681"/>
                  </a:cubicBezTo>
                  <a:cubicBezTo>
                    <a:pt x="713613" y="671195"/>
                    <a:pt x="704215" y="592836"/>
                    <a:pt x="697865" y="511175"/>
                  </a:cubicBezTo>
                  <a:cubicBezTo>
                    <a:pt x="701040" y="511175"/>
                    <a:pt x="701040" y="511175"/>
                    <a:pt x="704215" y="511175"/>
                  </a:cubicBezTo>
                  <a:cubicBezTo>
                    <a:pt x="713740" y="589661"/>
                    <a:pt x="719963" y="671195"/>
                    <a:pt x="729488" y="749681"/>
                  </a:cubicBezTo>
                  <a:cubicBezTo>
                    <a:pt x="770509" y="749681"/>
                    <a:pt x="811657" y="749681"/>
                    <a:pt x="855853" y="749681"/>
                  </a:cubicBezTo>
                  <a:cubicBezTo>
                    <a:pt x="855853" y="671195"/>
                    <a:pt x="855853" y="592836"/>
                    <a:pt x="855853" y="511175"/>
                  </a:cubicBezTo>
                  <a:cubicBezTo>
                    <a:pt x="862203" y="511175"/>
                    <a:pt x="865378" y="511175"/>
                    <a:pt x="874776" y="511175"/>
                  </a:cubicBezTo>
                  <a:cubicBezTo>
                    <a:pt x="874776" y="580263"/>
                    <a:pt x="874776" y="649224"/>
                    <a:pt x="874776" y="718312"/>
                  </a:cubicBezTo>
                  <a:cubicBezTo>
                    <a:pt x="896874" y="696341"/>
                    <a:pt x="915797" y="677545"/>
                    <a:pt x="938022" y="658749"/>
                  </a:cubicBezTo>
                  <a:cubicBezTo>
                    <a:pt x="988568" y="611632"/>
                    <a:pt x="1035939" y="564642"/>
                    <a:pt x="1086485" y="517525"/>
                  </a:cubicBezTo>
                  <a:cubicBezTo>
                    <a:pt x="1089660" y="514350"/>
                    <a:pt x="1096010" y="511302"/>
                    <a:pt x="1102233" y="514350"/>
                  </a:cubicBezTo>
                  <a:cubicBezTo>
                    <a:pt x="1089533" y="526923"/>
                    <a:pt x="1076960" y="539496"/>
                    <a:pt x="1064260" y="551942"/>
                  </a:cubicBezTo>
                  <a:cubicBezTo>
                    <a:pt x="1004189" y="608457"/>
                    <a:pt x="944245" y="664845"/>
                    <a:pt x="884174" y="721360"/>
                  </a:cubicBezTo>
                  <a:cubicBezTo>
                    <a:pt x="874649" y="727583"/>
                    <a:pt x="871474" y="733933"/>
                    <a:pt x="874649" y="746506"/>
                  </a:cubicBezTo>
                  <a:cubicBezTo>
                    <a:pt x="899922" y="733933"/>
                    <a:pt x="925195" y="721360"/>
                    <a:pt x="950468" y="708914"/>
                  </a:cubicBezTo>
                  <a:cubicBezTo>
                    <a:pt x="1013714" y="680720"/>
                    <a:pt x="1076833" y="649351"/>
                    <a:pt x="1140079" y="617982"/>
                  </a:cubicBezTo>
                  <a:cubicBezTo>
                    <a:pt x="1152779" y="611759"/>
                    <a:pt x="1155827" y="605409"/>
                    <a:pt x="1152779" y="592836"/>
                  </a:cubicBezTo>
                  <a:cubicBezTo>
                    <a:pt x="1149604" y="555244"/>
                    <a:pt x="1146429" y="517525"/>
                    <a:pt x="1143254" y="476758"/>
                  </a:cubicBezTo>
                  <a:cubicBezTo>
                    <a:pt x="1136904" y="482981"/>
                    <a:pt x="1133729" y="482981"/>
                    <a:pt x="1130554" y="486156"/>
                  </a:cubicBezTo>
                  <a:cubicBezTo>
                    <a:pt x="1127379" y="486156"/>
                    <a:pt x="1127379" y="486156"/>
                    <a:pt x="1127379" y="486156"/>
                  </a:cubicBezTo>
                  <a:cubicBezTo>
                    <a:pt x="1130554" y="476758"/>
                    <a:pt x="1140079" y="470408"/>
                    <a:pt x="1140079" y="461010"/>
                  </a:cubicBezTo>
                  <a:cubicBezTo>
                    <a:pt x="1140079" y="454787"/>
                    <a:pt x="1133729" y="445262"/>
                    <a:pt x="1130554" y="439039"/>
                  </a:cubicBezTo>
                  <a:cubicBezTo>
                    <a:pt x="1130554" y="439039"/>
                    <a:pt x="1133729" y="435864"/>
                    <a:pt x="1140079" y="435864"/>
                  </a:cubicBezTo>
                  <a:cubicBezTo>
                    <a:pt x="1140079" y="429641"/>
                    <a:pt x="1140079" y="423291"/>
                    <a:pt x="1140079" y="413893"/>
                  </a:cubicBezTo>
                  <a:cubicBezTo>
                    <a:pt x="1140079" y="413893"/>
                    <a:pt x="1140079" y="413893"/>
                    <a:pt x="1143254" y="413893"/>
                  </a:cubicBezTo>
                  <a:cubicBezTo>
                    <a:pt x="1143254" y="420116"/>
                    <a:pt x="1146429" y="426466"/>
                    <a:pt x="1146429" y="432689"/>
                  </a:cubicBezTo>
                  <a:cubicBezTo>
                    <a:pt x="1149604" y="438912"/>
                    <a:pt x="1152779" y="442087"/>
                    <a:pt x="1155954" y="448437"/>
                  </a:cubicBezTo>
                  <a:cubicBezTo>
                    <a:pt x="1159129" y="445262"/>
                    <a:pt x="1165479" y="442214"/>
                    <a:pt x="1168654" y="439039"/>
                  </a:cubicBezTo>
                  <a:cubicBezTo>
                    <a:pt x="1175004" y="432816"/>
                    <a:pt x="1184402" y="426466"/>
                    <a:pt x="1190752" y="420243"/>
                  </a:cubicBezTo>
                  <a:cubicBezTo>
                    <a:pt x="1193927" y="417068"/>
                    <a:pt x="1200277" y="417068"/>
                    <a:pt x="1206500" y="417068"/>
                  </a:cubicBezTo>
                  <a:cubicBezTo>
                    <a:pt x="1193800" y="429641"/>
                    <a:pt x="1181227" y="439039"/>
                    <a:pt x="1165479" y="454660"/>
                  </a:cubicBezTo>
                  <a:cubicBezTo>
                    <a:pt x="1187577" y="464058"/>
                    <a:pt x="1209675" y="473456"/>
                    <a:pt x="1228725" y="486029"/>
                  </a:cubicBezTo>
                  <a:cubicBezTo>
                    <a:pt x="1238250" y="489204"/>
                    <a:pt x="1244473" y="492252"/>
                    <a:pt x="1250823" y="498602"/>
                  </a:cubicBezTo>
                  <a:cubicBezTo>
                    <a:pt x="1247648" y="498602"/>
                    <a:pt x="1241298" y="498602"/>
                    <a:pt x="1241298" y="498602"/>
                  </a:cubicBezTo>
                  <a:cubicBezTo>
                    <a:pt x="1219200" y="489204"/>
                    <a:pt x="1197102" y="476631"/>
                    <a:pt x="1174877" y="467233"/>
                  </a:cubicBezTo>
                  <a:cubicBezTo>
                    <a:pt x="1168527" y="464058"/>
                    <a:pt x="1162177" y="464058"/>
                    <a:pt x="1155954" y="464058"/>
                  </a:cubicBezTo>
                  <a:cubicBezTo>
                    <a:pt x="1155954" y="470281"/>
                    <a:pt x="1152779" y="479806"/>
                    <a:pt x="1152779" y="486029"/>
                  </a:cubicBezTo>
                  <a:cubicBezTo>
                    <a:pt x="1155954" y="523621"/>
                    <a:pt x="1159129" y="564515"/>
                    <a:pt x="1162304" y="602107"/>
                  </a:cubicBezTo>
                  <a:cubicBezTo>
                    <a:pt x="1165479" y="614680"/>
                    <a:pt x="1159129" y="617855"/>
                    <a:pt x="1152779" y="620903"/>
                  </a:cubicBezTo>
                  <a:cubicBezTo>
                    <a:pt x="1061085" y="664845"/>
                    <a:pt x="972693" y="708787"/>
                    <a:pt x="884174" y="752729"/>
                  </a:cubicBezTo>
                  <a:cubicBezTo>
                    <a:pt x="877824" y="752729"/>
                    <a:pt x="874649" y="758952"/>
                    <a:pt x="874649" y="762127"/>
                  </a:cubicBezTo>
                  <a:cubicBezTo>
                    <a:pt x="874649" y="796671"/>
                    <a:pt x="874649" y="831215"/>
                    <a:pt x="874649" y="868807"/>
                  </a:cubicBezTo>
                  <a:cubicBezTo>
                    <a:pt x="877824" y="868807"/>
                    <a:pt x="880999" y="865632"/>
                    <a:pt x="884174" y="865632"/>
                  </a:cubicBezTo>
                  <a:cubicBezTo>
                    <a:pt x="969518" y="828040"/>
                    <a:pt x="1054862" y="787146"/>
                    <a:pt x="1140079" y="749554"/>
                  </a:cubicBezTo>
                  <a:cubicBezTo>
                    <a:pt x="1206500" y="718185"/>
                    <a:pt x="1272794" y="689991"/>
                    <a:pt x="1339215" y="658622"/>
                  </a:cubicBezTo>
                  <a:cubicBezTo>
                    <a:pt x="1345565" y="655447"/>
                    <a:pt x="1351915" y="655447"/>
                    <a:pt x="1351915" y="646049"/>
                  </a:cubicBezTo>
                  <a:cubicBezTo>
                    <a:pt x="1345565" y="614680"/>
                    <a:pt x="1342390" y="583311"/>
                    <a:pt x="1336167" y="551942"/>
                  </a:cubicBezTo>
                  <a:cubicBezTo>
                    <a:pt x="1336167" y="548767"/>
                    <a:pt x="1329817" y="542544"/>
                    <a:pt x="1326642" y="539369"/>
                  </a:cubicBezTo>
                  <a:cubicBezTo>
                    <a:pt x="1304544" y="529971"/>
                    <a:pt x="1282446" y="517398"/>
                    <a:pt x="1260221" y="508000"/>
                  </a:cubicBezTo>
                  <a:cubicBezTo>
                    <a:pt x="1253871" y="504825"/>
                    <a:pt x="1253871" y="501777"/>
                    <a:pt x="1250696" y="498602"/>
                  </a:cubicBezTo>
                  <a:close/>
                  <a:moveTo>
                    <a:pt x="2122805" y="429514"/>
                  </a:moveTo>
                  <a:cubicBezTo>
                    <a:pt x="2062734" y="489077"/>
                    <a:pt x="2002790" y="545592"/>
                    <a:pt x="1939544" y="605282"/>
                  </a:cubicBezTo>
                  <a:cubicBezTo>
                    <a:pt x="1917446" y="558165"/>
                    <a:pt x="1898523" y="514350"/>
                    <a:pt x="1879473" y="467233"/>
                  </a:cubicBezTo>
                  <a:cubicBezTo>
                    <a:pt x="1806829" y="482981"/>
                    <a:pt x="1734058" y="495427"/>
                    <a:pt x="1658239" y="508000"/>
                  </a:cubicBezTo>
                  <a:cubicBezTo>
                    <a:pt x="1686687" y="598932"/>
                    <a:pt x="1715135" y="689991"/>
                    <a:pt x="1743583" y="780923"/>
                  </a:cubicBezTo>
                  <a:cubicBezTo>
                    <a:pt x="1892046" y="702437"/>
                    <a:pt x="2037461" y="624078"/>
                    <a:pt x="2185924" y="545592"/>
                  </a:cubicBezTo>
                  <a:cubicBezTo>
                    <a:pt x="2163826" y="508000"/>
                    <a:pt x="2144903" y="470281"/>
                    <a:pt x="2122678" y="429514"/>
                  </a:cubicBezTo>
                  <a:close/>
                  <a:moveTo>
                    <a:pt x="3295015" y="843661"/>
                  </a:moveTo>
                  <a:cubicBezTo>
                    <a:pt x="3288665" y="837438"/>
                    <a:pt x="3285490" y="834263"/>
                    <a:pt x="3282315" y="831088"/>
                  </a:cubicBezTo>
                  <a:cubicBezTo>
                    <a:pt x="3203321" y="755777"/>
                    <a:pt x="3127502" y="680466"/>
                    <a:pt x="3051683" y="605155"/>
                  </a:cubicBezTo>
                  <a:cubicBezTo>
                    <a:pt x="2963164" y="517271"/>
                    <a:pt x="2877947" y="432562"/>
                    <a:pt x="2789428" y="344678"/>
                  </a:cubicBezTo>
                  <a:cubicBezTo>
                    <a:pt x="2697734" y="250571"/>
                    <a:pt x="2606167" y="159512"/>
                    <a:pt x="2511298" y="68580"/>
                  </a:cubicBezTo>
                  <a:cubicBezTo>
                    <a:pt x="2501773" y="59182"/>
                    <a:pt x="2492375" y="56007"/>
                    <a:pt x="2479675" y="56007"/>
                  </a:cubicBezTo>
                  <a:cubicBezTo>
                    <a:pt x="2403856" y="49784"/>
                    <a:pt x="2328037" y="43434"/>
                    <a:pt x="2252218" y="40259"/>
                  </a:cubicBezTo>
                  <a:cubicBezTo>
                    <a:pt x="2239518" y="40259"/>
                    <a:pt x="2230120" y="40259"/>
                    <a:pt x="2217420" y="40259"/>
                  </a:cubicBezTo>
                  <a:cubicBezTo>
                    <a:pt x="2230120" y="56007"/>
                    <a:pt x="2242693" y="71628"/>
                    <a:pt x="2255393" y="87376"/>
                  </a:cubicBezTo>
                  <a:cubicBezTo>
                    <a:pt x="2258568" y="90551"/>
                    <a:pt x="2264918" y="93599"/>
                    <a:pt x="2271141" y="93599"/>
                  </a:cubicBezTo>
                  <a:cubicBezTo>
                    <a:pt x="2337562" y="96774"/>
                    <a:pt x="2403856" y="99822"/>
                    <a:pt x="2470277" y="99822"/>
                  </a:cubicBezTo>
                  <a:cubicBezTo>
                    <a:pt x="2476627" y="102997"/>
                    <a:pt x="2482977" y="102997"/>
                    <a:pt x="2486025" y="109220"/>
                  </a:cubicBezTo>
                  <a:cubicBezTo>
                    <a:pt x="2552446" y="171958"/>
                    <a:pt x="2618740" y="234696"/>
                    <a:pt x="2685161" y="300609"/>
                  </a:cubicBezTo>
                  <a:cubicBezTo>
                    <a:pt x="2760980" y="372745"/>
                    <a:pt x="2836799" y="448056"/>
                    <a:pt x="2912618" y="523367"/>
                  </a:cubicBezTo>
                  <a:cubicBezTo>
                    <a:pt x="2997962" y="604901"/>
                    <a:pt x="3083306" y="689610"/>
                    <a:pt x="3171698" y="774319"/>
                  </a:cubicBezTo>
                  <a:cubicBezTo>
                    <a:pt x="3174873" y="777494"/>
                    <a:pt x="3178048" y="780542"/>
                    <a:pt x="3181223" y="783717"/>
                  </a:cubicBezTo>
                  <a:cubicBezTo>
                    <a:pt x="3178048" y="786892"/>
                    <a:pt x="3178048" y="786892"/>
                    <a:pt x="3178048" y="789940"/>
                  </a:cubicBezTo>
                  <a:cubicBezTo>
                    <a:pt x="3051683" y="789940"/>
                    <a:pt x="2925191" y="789940"/>
                    <a:pt x="2795651" y="789940"/>
                  </a:cubicBezTo>
                  <a:cubicBezTo>
                    <a:pt x="2795651" y="793115"/>
                    <a:pt x="2795651" y="793115"/>
                    <a:pt x="2795651" y="796163"/>
                  </a:cubicBezTo>
                  <a:cubicBezTo>
                    <a:pt x="2805176" y="808736"/>
                    <a:pt x="2814574" y="821309"/>
                    <a:pt x="2824099" y="833755"/>
                  </a:cubicBezTo>
                  <a:cubicBezTo>
                    <a:pt x="2830449" y="843153"/>
                    <a:pt x="2836799" y="843153"/>
                    <a:pt x="2846197" y="843153"/>
                  </a:cubicBezTo>
                  <a:cubicBezTo>
                    <a:pt x="2966212" y="843153"/>
                    <a:pt x="3086354" y="843153"/>
                    <a:pt x="3206369" y="843153"/>
                  </a:cubicBezTo>
                  <a:cubicBezTo>
                    <a:pt x="3234817" y="843153"/>
                    <a:pt x="3263265" y="843153"/>
                    <a:pt x="3294888" y="843153"/>
                  </a:cubicBezTo>
                  <a:close/>
                  <a:moveTo>
                    <a:pt x="2603373" y="709041"/>
                  </a:moveTo>
                  <a:cubicBezTo>
                    <a:pt x="2559177" y="652526"/>
                    <a:pt x="2518029" y="596138"/>
                    <a:pt x="2473833" y="542798"/>
                  </a:cubicBezTo>
                  <a:cubicBezTo>
                    <a:pt x="2461133" y="530225"/>
                    <a:pt x="2448560" y="514604"/>
                    <a:pt x="2435860" y="508254"/>
                  </a:cubicBezTo>
                  <a:cubicBezTo>
                    <a:pt x="2356866" y="473710"/>
                    <a:pt x="2274697" y="442341"/>
                    <a:pt x="2195703" y="407797"/>
                  </a:cubicBezTo>
                  <a:cubicBezTo>
                    <a:pt x="2170430" y="398399"/>
                    <a:pt x="2145157" y="389001"/>
                    <a:pt x="2119884" y="376428"/>
                  </a:cubicBezTo>
                  <a:cubicBezTo>
                    <a:pt x="2119884" y="379603"/>
                    <a:pt x="2119884" y="382651"/>
                    <a:pt x="2119884" y="382651"/>
                  </a:cubicBezTo>
                  <a:cubicBezTo>
                    <a:pt x="2148332" y="435991"/>
                    <a:pt x="2173605" y="486156"/>
                    <a:pt x="2202053" y="536448"/>
                  </a:cubicBezTo>
                  <a:cubicBezTo>
                    <a:pt x="2205228" y="542671"/>
                    <a:pt x="2211578" y="545846"/>
                    <a:pt x="2217801" y="549021"/>
                  </a:cubicBezTo>
                  <a:cubicBezTo>
                    <a:pt x="2296795" y="583565"/>
                    <a:pt x="2375789" y="614934"/>
                    <a:pt x="2454783" y="649478"/>
                  </a:cubicBezTo>
                  <a:cubicBezTo>
                    <a:pt x="2502154" y="668274"/>
                    <a:pt x="2552700" y="690245"/>
                    <a:pt x="2603246" y="709041"/>
                  </a:cubicBezTo>
                  <a:close/>
                  <a:moveTo>
                    <a:pt x="517906" y="501904"/>
                  </a:moveTo>
                  <a:cubicBezTo>
                    <a:pt x="495808" y="520700"/>
                    <a:pt x="476885" y="536448"/>
                    <a:pt x="457835" y="552069"/>
                  </a:cubicBezTo>
                  <a:cubicBezTo>
                    <a:pt x="382016" y="611632"/>
                    <a:pt x="306197" y="671322"/>
                    <a:pt x="230378" y="730885"/>
                  </a:cubicBezTo>
                  <a:cubicBezTo>
                    <a:pt x="224028" y="737108"/>
                    <a:pt x="217678" y="743458"/>
                    <a:pt x="211455" y="749681"/>
                  </a:cubicBezTo>
                  <a:cubicBezTo>
                    <a:pt x="309372" y="749681"/>
                    <a:pt x="407416" y="749681"/>
                    <a:pt x="502158" y="749681"/>
                  </a:cubicBezTo>
                  <a:cubicBezTo>
                    <a:pt x="508508" y="668147"/>
                    <a:pt x="514858" y="586486"/>
                    <a:pt x="517906" y="501777"/>
                  </a:cubicBezTo>
                  <a:close/>
                  <a:moveTo>
                    <a:pt x="1747139" y="787273"/>
                  </a:moveTo>
                  <a:cubicBezTo>
                    <a:pt x="1753489" y="815467"/>
                    <a:pt x="1762887" y="843788"/>
                    <a:pt x="1772412" y="868807"/>
                  </a:cubicBezTo>
                  <a:cubicBezTo>
                    <a:pt x="1920875" y="777875"/>
                    <a:pt x="2066290" y="686816"/>
                    <a:pt x="2211578" y="595884"/>
                  </a:cubicBezTo>
                  <a:cubicBezTo>
                    <a:pt x="2205228" y="580136"/>
                    <a:pt x="2195830" y="567690"/>
                    <a:pt x="2189480" y="551942"/>
                  </a:cubicBezTo>
                  <a:cubicBezTo>
                    <a:pt x="2041017" y="633476"/>
                    <a:pt x="1892427" y="708787"/>
                    <a:pt x="1747139" y="787273"/>
                  </a:cubicBezTo>
                  <a:close/>
                  <a:moveTo>
                    <a:pt x="3064764" y="689991"/>
                  </a:moveTo>
                  <a:cubicBezTo>
                    <a:pt x="3039491" y="664845"/>
                    <a:pt x="3014218" y="636651"/>
                    <a:pt x="2985770" y="608457"/>
                  </a:cubicBezTo>
                  <a:cubicBezTo>
                    <a:pt x="2985770" y="605282"/>
                    <a:pt x="2979420" y="602234"/>
                    <a:pt x="2973070" y="602234"/>
                  </a:cubicBezTo>
                  <a:cubicBezTo>
                    <a:pt x="2871978" y="605409"/>
                    <a:pt x="2770886" y="608457"/>
                    <a:pt x="2669667" y="608457"/>
                  </a:cubicBezTo>
                  <a:cubicBezTo>
                    <a:pt x="2666492" y="608457"/>
                    <a:pt x="2660142" y="611632"/>
                    <a:pt x="2653919" y="611632"/>
                  </a:cubicBezTo>
                  <a:cubicBezTo>
                    <a:pt x="2676017" y="639826"/>
                    <a:pt x="2698115" y="668147"/>
                    <a:pt x="2720340" y="693166"/>
                  </a:cubicBezTo>
                  <a:cubicBezTo>
                    <a:pt x="2723515" y="699389"/>
                    <a:pt x="2729865" y="699389"/>
                    <a:pt x="2736088" y="699389"/>
                  </a:cubicBezTo>
                  <a:cubicBezTo>
                    <a:pt x="2799334" y="699389"/>
                    <a:pt x="2859278" y="696214"/>
                    <a:pt x="2922524" y="696214"/>
                  </a:cubicBezTo>
                  <a:cubicBezTo>
                    <a:pt x="2973070" y="693039"/>
                    <a:pt x="3020441" y="693039"/>
                    <a:pt x="3064764" y="689991"/>
                  </a:cubicBezTo>
                  <a:close/>
                  <a:moveTo>
                    <a:pt x="2729865" y="708787"/>
                  </a:moveTo>
                  <a:cubicBezTo>
                    <a:pt x="2745613" y="730758"/>
                    <a:pt x="2761488" y="752729"/>
                    <a:pt x="2777236" y="771525"/>
                  </a:cubicBezTo>
                  <a:cubicBezTo>
                    <a:pt x="2783586" y="780923"/>
                    <a:pt x="2792984" y="784098"/>
                    <a:pt x="2805684" y="784098"/>
                  </a:cubicBezTo>
                  <a:cubicBezTo>
                    <a:pt x="2903601" y="784098"/>
                    <a:pt x="3004820" y="784098"/>
                    <a:pt x="3105912" y="780923"/>
                  </a:cubicBezTo>
                  <a:cubicBezTo>
                    <a:pt x="3124835" y="780923"/>
                    <a:pt x="3143885" y="780923"/>
                    <a:pt x="3162808" y="780923"/>
                  </a:cubicBezTo>
                  <a:cubicBezTo>
                    <a:pt x="3162808" y="777748"/>
                    <a:pt x="3159633" y="777748"/>
                    <a:pt x="3159633" y="774700"/>
                  </a:cubicBezTo>
                  <a:cubicBezTo>
                    <a:pt x="3134360" y="752729"/>
                    <a:pt x="3112262" y="727583"/>
                    <a:pt x="3086989" y="702564"/>
                  </a:cubicBezTo>
                  <a:cubicBezTo>
                    <a:pt x="3083814" y="699389"/>
                    <a:pt x="3074289" y="699389"/>
                    <a:pt x="3071241" y="699389"/>
                  </a:cubicBezTo>
                  <a:cubicBezTo>
                    <a:pt x="3004820" y="702564"/>
                    <a:pt x="2941701" y="702564"/>
                    <a:pt x="2875280" y="705612"/>
                  </a:cubicBezTo>
                  <a:cubicBezTo>
                    <a:pt x="2827909" y="705612"/>
                    <a:pt x="2780538" y="708787"/>
                    <a:pt x="2729865" y="708787"/>
                  </a:cubicBezTo>
                  <a:close/>
                  <a:moveTo>
                    <a:pt x="2973197" y="598932"/>
                  </a:moveTo>
                  <a:cubicBezTo>
                    <a:pt x="2944749" y="567563"/>
                    <a:pt x="2919476" y="542417"/>
                    <a:pt x="2894203" y="514223"/>
                  </a:cubicBezTo>
                  <a:cubicBezTo>
                    <a:pt x="2887853" y="511048"/>
                    <a:pt x="2878455" y="504825"/>
                    <a:pt x="2872105" y="504825"/>
                  </a:cubicBezTo>
                  <a:cubicBezTo>
                    <a:pt x="2793111" y="508000"/>
                    <a:pt x="2717292" y="508000"/>
                    <a:pt x="2641473" y="508000"/>
                  </a:cubicBezTo>
                  <a:cubicBezTo>
                    <a:pt x="2619375" y="508000"/>
                    <a:pt x="2600452" y="508000"/>
                    <a:pt x="2578227" y="508000"/>
                  </a:cubicBezTo>
                  <a:cubicBezTo>
                    <a:pt x="2600325" y="539369"/>
                    <a:pt x="2619248" y="564515"/>
                    <a:pt x="2638298" y="592709"/>
                  </a:cubicBezTo>
                  <a:cubicBezTo>
                    <a:pt x="2644648" y="598932"/>
                    <a:pt x="2650998" y="602107"/>
                    <a:pt x="2660396" y="602107"/>
                  </a:cubicBezTo>
                  <a:cubicBezTo>
                    <a:pt x="2707767" y="598932"/>
                    <a:pt x="2752090" y="598932"/>
                    <a:pt x="2796286" y="598932"/>
                  </a:cubicBezTo>
                  <a:cubicBezTo>
                    <a:pt x="2856357" y="598932"/>
                    <a:pt x="2913253" y="598932"/>
                    <a:pt x="2973197" y="598932"/>
                  </a:cubicBezTo>
                  <a:close/>
                  <a:moveTo>
                    <a:pt x="2502281" y="410972"/>
                  </a:moveTo>
                  <a:cubicBezTo>
                    <a:pt x="2521204" y="436118"/>
                    <a:pt x="2540254" y="461137"/>
                    <a:pt x="2559177" y="486283"/>
                  </a:cubicBezTo>
                  <a:cubicBezTo>
                    <a:pt x="2568702" y="498856"/>
                    <a:pt x="2574925" y="502031"/>
                    <a:pt x="2590800" y="502031"/>
                  </a:cubicBezTo>
                  <a:cubicBezTo>
                    <a:pt x="2682494" y="502031"/>
                    <a:pt x="2774061" y="498856"/>
                    <a:pt x="2865755" y="498856"/>
                  </a:cubicBezTo>
                  <a:cubicBezTo>
                    <a:pt x="2868930" y="498856"/>
                    <a:pt x="2872105" y="498856"/>
                    <a:pt x="2872105" y="498856"/>
                  </a:cubicBezTo>
                  <a:cubicBezTo>
                    <a:pt x="2843657" y="470662"/>
                    <a:pt x="2818384" y="442341"/>
                    <a:pt x="2789936" y="414147"/>
                  </a:cubicBezTo>
                  <a:cubicBezTo>
                    <a:pt x="2786761" y="410972"/>
                    <a:pt x="2780411" y="410972"/>
                    <a:pt x="2774188" y="410972"/>
                  </a:cubicBezTo>
                  <a:cubicBezTo>
                    <a:pt x="2692019" y="410972"/>
                    <a:pt x="2613025" y="410972"/>
                    <a:pt x="2530856" y="410972"/>
                  </a:cubicBezTo>
                  <a:cubicBezTo>
                    <a:pt x="2521331" y="410972"/>
                    <a:pt x="2511933" y="410972"/>
                    <a:pt x="2502408" y="410972"/>
                  </a:cubicBezTo>
                  <a:close/>
                  <a:moveTo>
                    <a:pt x="2777363" y="401574"/>
                  </a:moveTo>
                  <a:cubicBezTo>
                    <a:pt x="2745740" y="373380"/>
                    <a:pt x="2720467" y="345059"/>
                    <a:pt x="2692019" y="316865"/>
                  </a:cubicBezTo>
                  <a:cubicBezTo>
                    <a:pt x="2688844" y="313690"/>
                    <a:pt x="2682494" y="313690"/>
                    <a:pt x="2676271" y="313690"/>
                  </a:cubicBezTo>
                  <a:cubicBezTo>
                    <a:pt x="2600452" y="313690"/>
                    <a:pt x="2521458" y="313690"/>
                    <a:pt x="2445639" y="313690"/>
                  </a:cubicBezTo>
                  <a:cubicBezTo>
                    <a:pt x="2439289" y="313690"/>
                    <a:pt x="2436114" y="316865"/>
                    <a:pt x="2429891" y="316865"/>
                  </a:cubicBezTo>
                  <a:cubicBezTo>
                    <a:pt x="2442591" y="335661"/>
                    <a:pt x="2458339" y="351409"/>
                    <a:pt x="2467864" y="367030"/>
                  </a:cubicBezTo>
                  <a:cubicBezTo>
                    <a:pt x="2483612" y="398399"/>
                    <a:pt x="2508885" y="404622"/>
                    <a:pt x="2540508" y="401574"/>
                  </a:cubicBezTo>
                  <a:cubicBezTo>
                    <a:pt x="2619502" y="401574"/>
                    <a:pt x="2698496" y="401574"/>
                    <a:pt x="2777490" y="401574"/>
                  </a:cubicBezTo>
                  <a:close/>
                  <a:moveTo>
                    <a:pt x="1750187" y="865886"/>
                  </a:moveTo>
                  <a:cubicBezTo>
                    <a:pt x="1740662" y="840740"/>
                    <a:pt x="1734439" y="815721"/>
                    <a:pt x="1728089" y="793750"/>
                  </a:cubicBezTo>
                  <a:cubicBezTo>
                    <a:pt x="1724914" y="790575"/>
                    <a:pt x="1721739" y="787527"/>
                    <a:pt x="1718564" y="784352"/>
                  </a:cubicBezTo>
                  <a:cubicBezTo>
                    <a:pt x="1617472" y="727837"/>
                    <a:pt x="1519428" y="674497"/>
                    <a:pt x="1418336" y="618109"/>
                  </a:cubicBezTo>
                  <a:cubicBezTo>
                    <a:pt x="1399413" y="608711"/>
                    <a:pt x="1380363" y="599313"/>
                    <a:pt x="1361440" y="586740"/>
                  </a:cubicBezTo>
                  <a:cubicBezTo>
                    <a:pt x="1361440" y="602488"/>
                    <a:pt x="1364615" y="611886"/>
                    <a:pt x="1364615" y="624332"/>
                  </a:cubicBezTo>
                  <a:cubicBezTo>
                    <a:pt x="1367790" y="643128"/>
                    <a:pt x="1374140" y="652526"/>
                    <a:pt x="1389888" y="661924"/>
                  </a:cubicBezTo>
                  <a:cubicBezTo>
                    <a:pt x="1475232" y="709041"/>
                    <a:pt x="1557401" y="756031"/>
                    <a:pt x="1639570" y="803148"/>
                  </a:cubicBezTo>
                  <a:cubicBezTo>
                    <a:pt x="1674368" y="821944"/>
                    <a:pt x="1709039" y="843915"/>
                    <a:pt x="1750187" y="865886"/>
                  </a:cubicBezTo>
                  <a:close/>
                  <a:moveTo>
                    <a:pt x="1721739" y="778002"/>
                  </a:moveTo>
                  <a:cubicBezTo>
                    <a:pt x="1712214" y="749808"/>
                    <a:pt x="1705991" y="724662"/>
                    <a:pt x="1699641" y="699516"/>
                  </a:cubicBezTo>
                  <a:cubicBezTo>
                    <a:pt x="1696466" y="693293"/>
                    <a:pt x="1690116" y="690118"/>
                    <a:pt x="1686941" y="690118"/>
                  </a:cubicBezTo>
                  <a:cubicBezTo>
                    <a:pt x="1592199" y="639953"/>
                    <a:pt x="1500505" y="592836"/>
                    <a:pt x="1405763" y="542671"/>
                  </a:cubicBezTo>
                  <a:cubicBezTo>
                    <a:pt x="1390015" y="533273"/>
                    <a:pt x="1370965" y="523875"/>
                    <a:pt x="1348867" y="514477"/>
                  </a:cubicBezTo>
                  <a:cubicBezTo>
                    <a:pt x="1352042" y="530225"/>
                    <a:pt x="1355217" y="542671"/>
                    <a:pt x="1355217" y="558419"/>
                  </a:cubicBezTo>
                  <a:cubicBezTo>
                    <a:pt x="1355217" y="574167"/>
                    <a:pt x="1364742" y="580390"/>
                    <a:pt x="1374140" y="586613"/>
                  </a:cubicBezTo>
                  <a:cubicBezTo>
                    <a:pt x="1449959" y="627380"/>
                    <a:pt x="1525778" y="668147"/>
                    <a:pt x="1601597" y="712089"/>
                  </a:cubicBezTo>
                  <a:cubicBezTo>
                    <a:pt x="1639570" y="730885"/>
                    <a:pt x="1680591" y="752856"/>
                    <a:pt x="1721612" y="778002"/>
                  </a:cubicBezTo>
                  <a:close/>
                  <a:moveTo>
                    <a:pt x="2435733" y="498729"/>
                  </a:moveTo>
                  <a:cubicBezTo>
                    <a:pt x="2432558" y="492506"/>
                    <a:pt x="2429383" y="489331"/>
                    <a:pt x="2429383" y="486156"/>
                  </a:cubicBezTo>
                  <a:cubicBezTo>
                    <a:pt x="2385187" y="432816"/>
                    <a:pt x="2340864" y="379476"/>
                    <a:pt x="2299843" y="322961"/>
                  </a:cubicBezTo>
                  <a:cubicBezTo>
                    <a:pt x="2296668" y="319786"/>
                    <a:pt x="2287143" y="319786"/>
                    <a:pt x="2280920" y="319786"/>
                  </a:cubicBezTo>
                  <a:cubicBezTo>
                    <a:pt x="2261997" y="322961"/>
                    <a:pt x="2242947" y="329184"/>
                    <a:pt x="2224024" y="335534"/>
                  </a:cubicBezTo>
                  <a:cubicBezTo>
                    <a:pt x="2186051" y="344932"/>
                    <a:pt x="2151380" y="354330"/>
                    <a:pt x="2116582" y="363728"/>
                  </a:cubicBezTo>
                  <a:cubicBezTo>
                    <a:pt x="2116582" y="366903"/>
                    <a:pt x="2116582" y="366903"/>
                    <a:pt x="2116582" y="366903"/>
                  </a:cubicBezTo>
                  <a:cubicBezTo>
                    <a:pt x="2220849" y="410845"/>
                    <a:pt x="2328291" y="454787"/>
                    <a:pt x="2435733" y="498729"/>
                  </a:cubicBezTo>
                  <a:close/>
                  <a:moveTo>
                    <a:pt x="2587371" y="561467"/>
                  </a:moveTo>
                  <a:cubicBezTo>
                    <a:pt x="2590546" y="558292"/>
                    <a:pt x="2590546" y="558292"/>
                    <a:pt x="2590546" y="558292"/>
                  </a:cubicBezTo>
                  <a:cubicBezTo>
                    <a:pt x="2581021" y="548894"/>
                    <a:pt x="2574798" y="539496"/>
                    <a:pt x="2565273" y="526923"/>
                  </a:cubicBezTo>
                  <a:cubicBezTo>
                    <a:pt x="2508377" y="451612"/>
                    <a:pt x="2451481" y="376301"/>
                    <a:pt x="2394585" y="300990"/>
                  </a:cubicBezTo>
                  <a:cubicBezTo>
                    <a:pt x="2391410" y="297815"/>
                    <a:pt x="2385060" y="291592"/>
                    <a:pt x="2381885" y="294767"/>
                  </a:cubicBezTo>
                  <a:cubicBezTo>
                    <a:pt x="2366137" y="297942"/>
                    <a:pt x="2350262" y="300990"/>
                    <a:pt x="2334514" y="304165"/>
                  </a:cubicBezTo>
                  <a:cubicBezTo>
                    <a:pt x="2334514" y="307340"/>
                    <a:pt x="2334514" y="310388"/>
                    <a:pt x="2334514" y="310388"/>
                  </a:cubicBezTo>
                  <a:cubicBezTo>
                    <a:pt x="2381885" y="379476"/>
                    <a:pt x="2429256" y="445262"/>
                    <a:pt x="2476754" y="511175"/>
                  </a:cubicBezTo>
                  <a:cubicBezTo>
                    <a:pt x="2479929" y="514350"/>
                    <a:pt x="2483104" y="517398"/>
                    <a:pt x="2486279" y="520573"/>
                  </a:cubicBezTo>
                  <a:cubicBezTo>
                    <a:pt x="2521077" y="533146"/>
                    <a:pt x="2555748" y="548767"/>
                    <a:pt x="2587371" y="561340"/>
                  </a:cubicBezTo>
                  <a:close/>
                  <a:moveTo>
                    <a:pt x="2492629" y="529971"/>
                  </a:moveTo>
                  <a:cubicBezTo>
                    <a:pt x="2495804" y="536194"/>
                    <a:pt x="2495804" y="536194"/>
                    <a:pt x="2495804" y="539369"/>
                  </a:cubicBezTo>
                  <a:cubicBezTo>
                    <a:pt x="2527427" y="586486"/>
                    <a:pt x="2565273" y="630301"/>
                    <a:pt x="2593721" y="680593"/>
                  </a:cubicBezTo>
                  <a:cubicBezTo>
                    <a:pt x="2612644" y="708787"/>
                    <a:pt x="2637917" y="727710"/>
                    <a:pt x="2669540" y="737108"/>
                  </a:cubicBezTo>
                  <a:cubicBezTo>
                    <a:pt x="2679065" y="740283"/>
                    <a:pt x="2688463" y="746506"/>
                    <a:pt x="2697988" y="749681"/>
                  </a:cubicBezTo>
                  <a:cubicBezTo>
                    <a:pt x="2713736" y="755904"/>
                    <a:pt x="2732786" y="762254"/>
                    <a:pt x="2751709" y="771652"/>
                  </a:cubicBezTo>
                  <a:cubicBezTo>
                    <a:pt x="2748534" y="765429"/>
                    <a:pt x="2745359" y="762254"/>
                    <a:pt x="2742184" y="759079"/>
                  </a:cubicBezTo>
                  <a:cubicBezTo>
                    <a:pt x="2701163" y="702564"/>
                    <a:pt x="2656840" y="646176"/>
                    <a:pt x="2612644" y="589661"/>
                  </a:cubicBezTo>
                  <a:cubicBezTo>
                    <a:pt x="2606294" y="580263"/>
                    <a:pt x="2599944" y="577088"/>
                    <a:pt x="2590546" y="570865"/>
                  </a:cubicBezTo>
                  <a:cubicBezTo>
                    <a:pt x="2558923" y="558292"/>
                    <a:pt x="2527300" y="545719"/>
                    <a:pt x="2492629" y="530098"/>
                  </a:cubicBezTo>
                  <a:close/>
                  <a:moveTo>
                    <a:pt x="2214499" y="558292"/>
                  </a:moveTo>
                  <a:cubicBezTo>
                    <a:pt x="2224024" y="577088"/>
                    <a:pt x="2230247" y="592836"/>
                    <a:pt x="2252472" y="602234"/>
                  </a:cubicBezTo>
                  <a:cubicBezTo>
                    <a:pt x="2407285" y="664972"/>
                    <a:pt x="2562098" y="730885"/>
                    <a:pt x="2717038" y="796798"/>
                  </a:cubicBezTo>
                  <a:cubicBezTo>
                    <a:pt x="2742311" y="809371"/>
                    <a:pt x="2767584" y="818769"/>
                    <a:pt x="2792857" y="828167"/>
                  </a:cubicBezTo>
                  <a:cubicBezTo>
                    <a:pt x="2786507" y="815594"/>
                    <a:pt x="2777109" y="803021"/>
                    <a:pt x="2767584" y="790575"/>
                  </a:cubicBezTo>
                  <a:cubicBezTo>
                    <a:pt x="2764409" y="787400"/>
                    <a:pt x="2761234" y="784352"/>
                    <a:pt x="2758059" y="784352"/>
                  </a:cubicBezTo>
                  <a:cubicBezTo>
                    <a:pt x="2720086" y="768604"/>
                    <a:pt x="2685415" y="752983"/>
                    <a:pt x="2650617" y="740410"/>
                  </a:cubicBezTo>
                  <a:cubicBezTo>
                    <a:pt x="2533650" y="690245"/>
                    <a:pt x="2419985" y="643128"/>
                    <a:pt x="2306193" y="596138"/>
                  </a:cubicBezTo>
                  <a:cubicBezTo>
                    <a:pt x="2274570" y="583565"/>
                    <a:pt x="2246122" y="570992"/>
                    <a:pt x="2214499" y="558546"/>
                  </a:cubicBezTo>
                  <a:close/>
                  <a:moveTo>
                    <a:pt x="1942719" y="593090"/>
                  </a:moveTo>
                  <a:cubicBezTo>
                    <a:pt x="1999615" y="536575"/>
                    <a:pt x="2056511" y="483235"/>
                    <a:pt x="2110232" y="429895"/>
                  </a:cubicBezTo>
                  <a:cubicBezTo>
                    <a:pt x="2110232" y="426720"/>
                    <a:pt x="2110232" y="426720"/>
                    <a:pt x="2110232" y="426720"/>
                  </a:cubicBezTo>
                  <a:cubicBezTo>
                    <a:pt x="2037588" y="439293"/>
                    <a:pt x="1964817" y="454914"/>
                    <a:pt x="1888998" y="467487"/>
                  </a:cubicBezTo>
                  <a:cubicBezTo>
                    <a:pt x="1907921" y="508254"/>
                    <a:pt x="1923796" y="549021"/>
                    <a:pt x="1942719" y="592963"/>
                  </a:cubicBezTo>
                  <a:close/>
                  <a:moveTo>
                    <a:pt x="2457831" y="511429"/>
                  </a:moveTo>
                  <a:cubicBezTo>
                    <a:pt x="2457831" y="508254"/>
                    <a:pt x="2461006" y="508254"/>
                    <a:pt x="2461006" y="508254"/>
                  </a:cubicBezTo>
                  <a:cubicBezTo>
                    <a:pt x="2461006" y="505079"/>
                    <a:pt x="2461006" y="505079"/>
                    <a:pt x="2457831" y="502031"/>
                  </a:cubicBezTo>
                  <a:cubicBezTo>
                    <a:pt x="2416810" y="442468"/>
                    <a:pt x="2375662" y="382778"/>
                    <a:pt x="2331466" y="323215"/>
                  </a:cubicBezTo>
                  <a:cubicBezTo>
                    <a:pt x="2321941" y="307467"/>
                    <a:pt x="2321941" y="307467"/>
                    <a:pt x="2303018" y="316992"/>
                  </a:cubicBezTo>
                  <a:cubicBezTo>
                    <a:pt x="2353564" y="379730"/>
                    <a:pt x="2407285" y="445643"/>
                    <a:pt x="2457831" y="511556"/>
                  </a:cubicBezTo>
                  <a:close/>
                </a:path>
              </a:pathLst>
            </a:custGeom>
            <a:solidFill>
              <a:srgbClr val="2AAAE2"/>
            </a:solidFill>
          </p:spPr>
        </p:sp>
      </p:grpSp>
      <p:grpSp>
        <p:nvGrpSpPr>
          <p:cNvPr id="92" name="Group 92"/>
          <p:cNvGrpSpPr/>
          <p:nvPr/>
        </p:nvGrpSpPr>
        <p:grpSpPr>
          <a:xfrm>
            <a:off x="16350120" y="6093360"/>
            <a:ext cx="797040" cy="394740"/>
            <a:chOff x="0" y="0"/>
            <a:chExt cx="1062720" cy="526320"/>
          </a:xfrm>
        </p:grpSpPr>
        <p:sp>
          <p:nvSpPr>
            <p:cNvPr id="93" name="Freeform 93"/>
            <p:cNvSpPr/>
            <p:nvPr/>
          </p:nvSpPr>
          <p:spPr>
            <a:xfrm>
              <a:off x="0" y="0"/>
              <a:ext cx="1062736" cy="526288"/>
            </a:xfrm>
            <a:custGeom>
              <a:avLst/>
              <a:gdLst/>
              <a:ahLst/>
              <a:cxnLst/>
              <a:rect l="l" t="t" r="r" b="b"/>
              <a:pathLst>
                <a:path w="1062736" h="526288">
                  <a:moveTo>
                    <a:pt x="234061" y="0"/>
                  </a:moveTo>
                  <a:cubicBezTo>
                    <a:pt x="509270" y="174371"/>
                    <a:pt x="787527" y="348742"/>
                    <a:pt x="1062736" y="523113"/>
                  </a:cubicBezTo>
                  <a:cubicBezTo>
                    <a:pt x="1062736" y="526288"/>
                    <a:pt x="1062736" y="526288"/>
                    <a:pt x="1062736" y="526288"/>
                  </a:cubicBezTo>
                  <a:cubicBezTo>
                    <a:pt x="746506" y="526288"/>
                    <a:pt x="433324" y="526288"/>
                    <a:pt x="117094" y="526288"/>
                  </a:cubicBezTo>
                  <a:cubicBezTo>
                    <a:pt x="123444" y="487553"/>
                    <a:pt x="91821" y="506857"/>
                    <a:pt x="75946" y="500507"/>
                  </a:cubicBezTo>
                  <a:cubicBezTo>
                    <a:pt x="72771" y="429514"/>
                    <a:pt x="47498" y="368046"/>
                    <a:pt x="0" y="319659"/>
                  </a:cubicBezTo>
                  <a:cubicBezTo>
                    <a:pt x="75946" y="213106"/>
                    <a:pt x="154940" y="106553"/>
                    <a:pt x="234061" y="0"/>
                  </a:cubicBezTo>
                  <a:close/>
                  <a:moveTo>
                    <a:pt x="366903" y="429514"/>
                  </a:moveTo>
                  <a:cubicBezTo>
                    <a:pt x="442849" y="429514"/>
                    <a:pt x="521843" y="429514"/>
                    <a:pt x="600964" y="429514"/>
                  </a:cubicBezTo>
                  <a:cubicBezTo>
                    <a:pt x="616839" y="429514"/>
                    <a:pt x="635762" y="429514"/>
                    <a:pt x="651510" y="429514"/>
                  </a:cubicBezTo>
                  <a:cubicBezTo>
                    <a:pt x="654685" y="429514"/>
                    <a:pt x="661035" y="426339"/>
                    <a:pt x="661035" y="423037"/>
                  </a:cubicBezTo>
                  <a:cubicBezTo>
                    <a:pt x="664210" y="419862"/>
                    <a:pt x="661035" y="413385"/>
                    <a:pt x="657860" y="410083"/>
                  </a:cubicBezTo>
                  <a:cubicBezTo>
                    <a:pt x="654685" y="410083"/>
                    <a:pt x="651510" y="406908"/>
                    <a:pt x="648335" y="406908"/>
                  </a:cubicBezTo>
                  <a:cubicBezTo>
                    <a:pt x="588264" y="368173"/>
                    <a:pt x="525018" y="332613"/>
                    <a:pt x="461772" y="293878"/>
                  </a:cubicBezTo>
                  <a:cubicBezTo>
                    <a:pt x="395351" y="255143"/>
                    <a:pt x="328930" y="216408"/>
                    <a:pt x="262509" y="174371"/>
                  </a:cubicBezTo>
                  <a:cubicBezTo>
                    <a:pt x="249809" y="167894"/>
                    <a:pt x="243586" y="171196"/>
                    <a:pt x="237236" y="180848"/>
                  </a:cubicBezTo>
                  <a:cubicBezTo>
                    <a:pt x="183515" y="255143"/>
                    <a:pt x="129667" y="329438"/>
                    <a:pt x="79121" y="406908"/>
                  </a:cubicBezTo>
                  <a:cubicBezTo>
                    <a:pt x="72771" y="410083"/>
                    <a:pt x="72771" y="419862"/>
                    <a:pt x="69596" y="426339"/>
                  </a:cubicBezTo>
                  <a:cubicBezTo>
                    <a:pt x="75946" y="426339"/>
                    <a:pt x="82296" y="429514"/>
                    <a:pt x="88519" y="429514"/>
                  </a:cubicBezTo>
                  <a:cubicBezTo>
                    <a:pt x="180213" y="429514"/>
                    <a:pt x="271907" y="429514"/>
                    <a:pt x="366903" y="429514"/>
                  </a:cubicBezTo>
                  <a:close/>
                </a:path>
              </a:pathLst>
            </a:custGeom>
            <a:solidFill>
              <a:srgbClr val="2AAAE2"/>
            </a:solidFill>
          </p:spPr>
        </p:sp>
      </p:grpSp>
      <p:grpSp>
        <p:nvGrpSpPr>
          <p:cNvPr id="94" name="Group 94"/>
          <p:cNvGrpSpPr/>
          <p:nvPr/>
        </p:nvGrpSpPr>
        <p:grpSpPr>
          <a:xfrm>
            <a:off x="16760520" y="5982660"/>
            <a:ext cx="615600" cy="402300"/>
            <a:chOff x="0" y="0"/>
            <a:chExt cx="820800" cy="536400"/>
          </a:xfrm>
        </p:grpSpPr>
        <p:sp>
          <p:nvSpPr>
            <p:cNvPr id="95" name="Freeform 95"/>
            <p:cNvSpPr/>
            <p:nvPr/>
          </p:nvSpPr>
          <p:spPr>
            <a:xfrm>
              <a:off x="254" y="0"/>
              <a:ext cx="820547" cy="536448"/>
            </a:xfrm>
            <a:custGeom>
              <a:avLst/>
              <a:gdLst/>
              <a:ahLst/>
              <a:cxnLst/>
              <a:rect l="l" t="t" r="r" b="b"/>
              <a:pathLst>
                <a:path w="820547" h="536448">
                  <a:moveTo>
                    <a:pt x="820547" y="536448"/>
                  </a:moveTo>
                  <a:cubicBezTo>
                    <a:pt x="801751" y="536448"/>
                    <a:pt x="789178" y="536448"/>
                    <a:pt x="776732" y="536448"/>
                  </a:cubicBezTo>
                  <a:cubicBezTo>
                    <a:pt x="635762" y="536448"/>
                    <a:pt x="491617" y="536448"/>
                    <a:pt x="347472" y="536448"/>
                  </a:cubicBezTo>
                  <a:cubicBezTo>
                    <a:pt x="338074" y="533273"/>
                    <a:pt x="328676" y="529971"/>
                    <a:pt x="322453" y="526796"/>
                  </a:cubicBezTo>
                  <a:cubicBezTo>
                    <a:pt x="281686" y="501142"/>
                    <a:pt x="241046" y="478663"/>
                    <a:pt x="203454" y="452882"/>
                  </a:cubicBezTo>
                  <a:cubicBezTo>
                    <a:pt x="194056" y="446405"/>
                    <a:pt x="184658" y="440055"/>
                    <a:pt x="172085" y="433578"/>
                  </a:cubicBezTo>
                  <a:cubicBezTo>
                    <a:pt x="181483" y="430403"/>
                    <a:pt x="184658" y="430403"/>
                    <a:pt x="190881" y="430403"/>
                  </a:cubicBezTo>
                  <a:cubicBezTo>
                    <a:pt x="300482" y="430403"/>
                    <a:pt x="413258" y="430403"/>
                    <a:pt x="522986" y="430403"/>
                  </a:cubicBezTo>
                  <a:cubicBezTo>
                    <a:pt x="529209" y="430403"/>
                    <a:pt x="535559" y="427228"/>
                    <a:pt x="541782" y="427228"/>
                  </a:cubicBezTo>
                  <a:cubicBezTo>
                    <a:pt x="538607" y="420751"/>
                    <a:pt x="538607" y="414401"/>
                    <a:pt x="535559" y="407924"/>
                  </a:cubicBezTo>
                  <a:cubicBezTo>
                    <a:pt x="494792" y="366141"/>
                    <a:pt x="457200" y="327660"/>
                    <a:pt x="416560" y="285877"/>
                  </a:cubicBezTo>
                  <a:cubicBezTo>
                    <a:pt x="385191" y="253746"/>
                    <a:pt x="353949" y="218440"/>
                    <a:pt x="322580" y="186309"/>
                  </a:cubicBezTo>
                  <a:cubicBezTo>
                    <a:pt x="313182" y="176657"/>
                    <a:pt x="306959" y="173482"/>
                    <a:pt x="294386" y="186309"/>
                  </a:cubicBezTo>
                  <a:cubicBezTo>
                    <a:pt x="234823" y="250571"/>
                    <a:pt x="172212" y="314833"/>
                    <a:pt x="109601" y="378968"/>
                  </a:cubicBezTo>
                  <a:cubicBezTo>
                    <a:pt x="106426" y="385445"/>
                    <a:pt x="103378" y="388620"/>
                    <a:pt x="93980" y="382143"/>
                  </a:cubicBezTo>
                  <a:cubicBezTo>
                    <a:pt x="62611" y="362839"/>
                    <a:pt x="31369" y="343662"/>
                    <a:pt x="0" y="324358"/>
                  </a:cubicBezTo>
                  <a:cubicBezTo>
                    <a:pt x="103124" y="215265"/>
                    <a:pt x="206502" y="109220"/>
                    <a:pt x="309880" y="0"/>
                  </a:cubicBezTo>
                  <a:cubicBezTo>
                    <a:pt x="479044" y="176657"/>
                    <a:pt x="648208" y="353314"/>
                    <a:pt x="820547" y="536448"/>
                  </a:cubicBezTo>
                  <a:close/>
                </a:path>
              </a:pathLst>
            </a:custGeom>
            <a:solidFill>
              <a:srgbClr val="2AAAE2"/>
            </a:solidFill>
          </p:spPr>
        </p:sp>
      </p:grpSp>
      <p:grpSp>
        <p:nvGrpSpPr>
          <p:cNvPr id="96" name="Group 96"/>
          <p:cNvGrpSpPr/>
          <p:nvPr/>
        </p:nvGrpSpPr>
        <p:grpSpPr>
          <a:xfrm>
            <a:off x="15995340" y="6274800"/>
            <a:ext cx="426060" cy="284040"/>
            <a:chOff x="0" y="0"/>
            <a:chExt cx="568080" cy="378720"/>
          </a:xfrm>
        </p:grpSpPr>
        <p:sp>
          <p:nvSpPr>
            <p:cNvPr id="97" name="Freeform 97"/>
            <p:cNvSpPr/>
            <p:nvPr/>
          </p:nvSpPr>
          <p:spPr>
            <a:xfrm>
              <a:off x="0" y="0"/>
              <a:ext cx="568198" cy="378714"/>
            </a:xfrm>
            <a:custGeom>
              <a:avLst/>
              <a:gdLst/>
              <a:ahLst/>
              <a:cxnLst/>
              <a:rect l="l" t="t" r="r" b="b"/>
              <a:pathLst>
                <a:path w="568198" h="378714">
                  <a:moveTo>
                    <a:pt x="0" y="378714"/>
                  </a:moveTo>
                  <a:cubicBezTo>
                    <a:pt x="0" y="343662"/>
                    <a:pt x="0" y="311912"/>
                    <a:pt x="0" y="273685"/>
                  </a:cubicBezTo>
                  <a:cubicBezTo>
                    <a:pt x="9525" y="273685"/>
                    <a:pt x="19050" y="273685"/>
                    <a:pt x="25400" y="276860"/>
                  </a:cubicBezTo>
                  <a:cubicBezTo>
                    <a:pt x="38100" y="276860"/>
                    <a:pt x="44450" y="270510"/>
                    <a:pt x="44450" y="257810"/>
                  </a:cubicBezTo>
                  <a:cubicBezTo>
                    <a:pt x="44450" y="184658"/>
                    <a:pt x="73025" y="120904"/>
                    <a:pt x="130175" y="73279"/>
                  </a:cubicBezTo>
                  <a:cubicBezTo>
                    <a:pt x="209423" y="3175"/>
                    <a:pt x="336423" y="0"/>
                    <a:pt x="422148" y="60452"/>
                  </a:cubicBezTo>
                  <a:cubicBezTo>
                    <a:pt x="488823" y="111379"/>
                    <a:pt x="523748" y="175006"/>
                    <a:pt x="523748" y="257810"/>
                  </a:cubicBezTo>
                  <a:cubicBezTo>
                    <a:pt x="523748" y="270510"/>
                    <a:pt x="530098" y="276860"/>
                    <a:pt x="539623" y="276860"/>
                  </a:cubicBezTo>
                  <a:cubicBezTo>
                    <a:pt x="549148" y="273685"/>
                    <a:pt x="558673" y="273685"/>
                    <a:pt x="568198" y="273685"/>
                  </a:cubicBezTo>
                  <a:cubicBezTo>
                    <a:pt x="568198" y="311912"/>
                    <a:pt x="568198" y="343662"/>
                    <a:pt x="568198" y="378714"/>
                  </a:cubicBezTo>
                  <a:cubicBezTo>
                    <a:pt x="377825" y="378714"/>
                    <a:pt x="190500" y="378714"/>
                    <a:pt x="127" y="378714"/>
                  </a:cubicBezTo>
                  <a:close/>
                  <a:moveTo>
                    <a:pt x="282575" y="273685"/>
                  </a:moveTo>
                  <a:cubicBezTo>
                    <a:pt x="323850" y="273685"/>
                    <a:pt x="361950" y="273685"/>
                    <a:pt x="403225" y="276860"/>
                  </a:cubicBezTo>
                  <a:cubicBezTo>
                    <a:pt x="415925" y="276860"/>
                    <a:pt x="422275" y="270510"/>
                    <a:pt x="422275" y="254635"/>
                  </a:cubicBezTo>
                  <a:cubicBezTo>
                    <a:pt x="419100" y="200533"/>
                    <a:pt x="393700" y="162306"/>
                    <a:pt x="346075" y="136906"/>
                  </a:cubicBezTo>
                  <a:cubicBezTo>
                    <a:pt x="257175" y="89154"/>
                    <a:pt x="146177" y="159131"/>
                    <a:pt x="146177" y="257810"/>
                  </a:cubicBezTo>
                  <a:cubicBezTo>
                    <a:pt x="146177" y="270510"/>
                    <a:pt x="149352" y="276860"/>
                    <a:pt x="165227" y="276860"/>
                  </a:cubicBezTo>
                  <a:cubicBezTo>
                    <a:pt x="203327" y="273685"/>
                    <a:pt x="244602" y="273685"/>
                    <a:pt x="282702" y="273685"/>
                  </a:cubicBezTo>
                  <a:close/>
                </a:path>
              </a:pathLst>
            </a:custGeom>
            <a:solidFill>
              <a:srgbClr val="2AAAE2"/>
            </a:solidFill>
          </p:spPr>
        </p:sp>
      </p:grpSp>
      <p:grpSp>
        <p:nvGrpSpPr>
          <p:cNvPr id="98" name="Group 98"/>
          <p:cNvGrpSpPr/>
          <p:nvPr/>
        </p:nvGrpSpPr>
        <p:grpSpPr>
          <a:xfrm>
            <a:off x="15506100" y="6204060"/>
            <a:ext cx="339120" cy="252720"/>
            <a:chOff x="0" y="0"/>
            <a:chExt cx="452160" cy="336960"/>
          </a:xfrm>
        </p:grpSpPr>
        <p:sp>
          <p:nvSpPr>
            <p:cNvPr id="99" name="Freeform 99"/>
            <p:cNvSpPr/>
            <p:nvPr/>
          </p:nvSpPr>
          <p:spPr>
            <a:xfrm>
              <a:off x="0" y="0"/>
              <a:ext cx="452247" cy="336931"/>
            </a:xfrm>
            <a:custGeom>
              <a:avLst/>
              <a:gdLst/>
              <a:ahLst/>
              <a:cxnLst/>
              <a:rect l="l" t="t" r="r" b="b"/>
              <a:pathLst>
                <a:path w="452247" h="336931">
                  <a:moveTo>
                    <a:pt x="0" y="57277"/>
                  </a:moveTo>
                  <a:cubicBezTo>
                    <a:pt x="60452" y="47752"/>
                    <a:pt x="117856" y="38227"/>
                    <a:pt x="171958" y="31877"/>
                  </a:cubicBezTo>
                  <a:cubicBezTo>
                    <a:pt x="232410" y="22225"/>
                    <a:pt x="289814" y="12700"/>
                    <a:pt x="350266" y="3175"/>
                  </a:cubicBezTo>
                  <a:cubicBezTo>
                    <a:pt x="359791" y="0"/>
                    <a:pt x="366141" y="3175"/>
                    <a:pt x="375793" y="12700"/>
                  </a:cubicBezTo>
                  <a:cubicBezTo>
                    <a:pt x="452247" y="95377"/>
                    <a:pt x="442722" y="203454"/>
                    <a:pt x="385318" y="282956"/>
                  </a:cubicBezTo>
                  <a:cubicBezTo>
                    <a:pt x="382143" y="286131"/>
                    <a:pt x="378968" y="289306"/>
                    <a:pt x="372618" y="292481"/>
                  </a:cubicBezTo>
                  <a:cubicBezTo>
                    <a:pt x="328041" y="302006"/>
                    <a:pt x="283464" y="317881"/>
                    <a:pt x="238887" y="324231"/>
                  </a:cubicBezTo>
                  <a:cubicBezTo>
                    <a:pt x="156083" y="336931"/>
                    <a:pt x="95631" y="305181"/>
                    <a:pt x="63754" y="228854"/>
                  </a:cubicBezTo>
                  <a:cubicBezTo>
                    <a:pt x="38227" y="174879"/>
                    <a:pt x="22352" y="117602"/>
                    <a:pt x="0" y="57277"/>
                  </a:cubicBezTo>
                  <a:close/>
                </a:path>
              </a:pathLst>
            </a:custGeom>
            <a:solidFill>
              <a:srgbClr val="2AAAE2"/>
            </a:solidFill>
          </p:spPr>
        </p:sp>
      </p:grpSp>
      <p:grpSp>
        <p:nvGrpSpPr>
          <p:cNvPr id="100" name="Group 100"/>
          <p:cNvGrpSpPr/>
          <p:nvPr/>
        </p:nvGrpSpPr>
        <p:grpSpPr>
          <a:xfrm>
            <a:off x="15379740" y="6085260"/>
            <a:ext cx="426060" cy="449820"/>
            <a:chOff x="0" y="0"/>
            <a:chExt cx="568080" cy="599760"/>
          </a:xfrm>
        </p:grpSpPr>
        <p:sp>
          <p:nvSpPr>
            <p:cNvPr id="101" name="Freeform 101"/>
            <p:cNvSpPr/>
            <p:nvPr/>
          </p:nvSpPr>
          <p:spPr>
            <a:xfrm>
              <a:off x="0" y="0"/>
              <a:ext cx="568198" cy="599694"/>
            </a:xfrm>
            <a:custGeom>
              <a:avLst/>
              <a:gdLst/>
              <a:ahLst/>
              <a:cxnLst/>
              <a:rect l="l" t="t" r="r" b="b"/>
              <a:pathLst>
                <a:path w="568198" h="599694">
                  <a:moveTo>
                    <a:pt x="568071" y="495554"/>
                  </a:moveTo>
                  <a:cubicBezTo>
                    <a:pt x="517271" y="549275"/>
                    <a:pt x="453771" y="577596"/>
                    <a:pt x="384048" y="587121"/>
                  </a:cubicBezTo>
                  <a:cubicBezTo>
                    <a:pt x="263398" y="599694"/>
                    <a:pt x="158750" y="561848"/>
                    <a:pt x="82550" y="464058"/>
                  </a:cubicBezTo>
                  <a:cubicBezTo>
                    <a:pt x="0" y="359918"/>
                    <a:pt x="9525" y="217805"/>
                    <a:pt x="98425" y="123063"/>
                  </a:cubicBezTo>
                  <a:cubicBezTo>
                    <a:pt x="190373" y="25273"/>
                    <a:pt x="301498" y="0"/>
                    <a:pt x="428498" y="31623"/>
                  </a:cubicBezTo>
                  <a:cubicBezTo>
                    <a:pt x="441198" y="34798"/>
                    <a:pt x="453898" y="37973"/>
                    <a:pt x="463423" y="44196"/>
                  </a:cubicBezTo>
                  <a:cubicBezTo>
                    <a:pt x="441198" y="47371"/>
                    <a:pt x="418973" y="50546"/>
                    <a:pt x="393573" y="56769"/>
                  </a:cubicBezTo>
                  <a:cubicBezTo>
                    <a:pt x="345948" y="66294"/>
                    <a:pt x="291973" y="66294"/>
                    <a:pt x="247523" y="88392"/>
                  </a:cubicBezTo>
                  <a:cubicBezTo>
                    <a:pt x="161798" y="129413"/>
                    <a:pt x="95250" y="211455"/>
                    <a:pt x="101600" y="318770"/>
                  </a:cubicBezTo>
                  <a:cubicBezTo>
                    <a:pt x="107950" y="403987"/>
                    <a:pt x="152400" y="463931"/>
                    <a:pt x="225425" y="508127"/>
                  </a:cubicBezTo>
                  <a:cubicBezTo>
                    <a:pt x="273050" y="533400"/>
                    <a:pt x="323850" y="545973"/>
                    <a:pt x="377698" y="539750"/>
                  </a:cubicBezTo>
                  <a:cubicBezTo>
                    <a:pt x="415798" y="536575"/>
                    <a:pt x="453898" y="524002"/>
                    <a:pt x="488823" y="514477"/>
                  </a:cubicBezTo>
                  <a:cubicBezTo>
                    <a:pt x="514223" y="508127"/>
                    <a:pt x="539623" y="501904"/>
                    <a:pt x="568198" y="495554"/>
                  </a:cubicBezTo>
                  <a:close/>
                </a:path>
              </a:pathLst>
            </a:custGeom>
            <a:solidFill>
              <a:srgbClr val="2AAAE2"/>
            </a:solidFill>
          </p:spPr>
        </p:sp>
      </p:grpSp>
      <p:grpSp>
        <p:nvGrpSpPr>
          <p:cNvPr id="102" name="Group 102"/>
          <p:cNvGrpSpPr/>
          <p:nvPr/>
        </p:nvGrpSpPr>
        <p:grpSpPr>
          <a:xfrm>
            <a:off x="15458580" y="6227280"/>
            <a:ext cx="299700" cy="260280"/>
            <a:chOff x="0" y="0"/>
            <a:chExt cx="399600" cy="347040"/>
          </a:xfrm>
        </p:grpSpPr>
        <p:sp>
          <p:nvSpPr>
            <p:cNvPr id="103" name="Freeform 103"/>
            <p:cNvSpPr/>
            <p:nvPr/>
          </p:nvSpPr>
          <p:spPr>
            <a:xfrm>
              <a:off x="0" y="0"/>
              <a:ext cx="399669" cy="347091"/>
            </a:xfrm>
            <a:custGeom>
              <a:avLst/>
              <a:gdLst/>
              <a:ahLst/>
              <a:cxnLst/>
              <a:rect l="l" t="t" r="r" b="b"/>
              <a:pathLst>
                <a:path w="399669" h="347091">
                  <a:moveTo>
                    <a:pt x="46863" y="0"/>
                  </a:moveTo>
                  <a:cubicBezTo>
                    <a:pt x="65532" y="72517"/>
                    <a:pt x="81153" y="141986"/>
                    <a:pt x="115570" y="208280"/>
                  </a:cubicBezTo>
                  <a:cubicBezTo>
                    <a:pt x="146812" y="271399"/>
                    <a:pt x="202946" y="302895"/>
                    <a:pt x="274828" y="306070"/>
                  </a:cubicBezTo>
                  <a:cubicBezTo>
                    <a:pt x="312293" y="306070"/>
                    <a:pt x="346583" y="293497"/>
                    <a:pt x="381000" y="283972"/>
                  </a:cubicBezTo>
                  <a:cubicBezTo>
                    <a:pt x="387223" y="280797"/>
                    <a:pt x="393446" y="280797"/>
                    <a:pt x="399669" y="280797"/>
                  </a:cubicBezTo>
                  <a:cubicBezTo>
                    <a:pt x="374650" y="302895"/>
                    <a:pt x="346583" y="315468"/>
                    <a:pt x="315341" y="324993"/>
                  </a:cubicBezTo>
                  <a:cubicBezTo>
                    <a:pt x="215392" y="347091"/>
                    <a:pt x="131191" y="321818"/>
                    <a:pt x="62484" y="246126"/>
                  </a:cubicBezTo>
                  <a:cubicBezTo>
                    <a:pt x="6223" y="176657"/>
                    <a:pt x="0" y="88392"/>
                    <a:pt x="43688" y="9525"/>
                  </a:cubicBezTo>
                  <a:cubicBezTo>
                    <a:pt x="43688" y="6350"/>
                    <a:pt x="46863" y="3175"/>
                    <a:pt x="46863" y="0"/>
                  </a:cubicBezTo>
                  <a:close/>
                </a:path>
              </a:pathLst>
            </a:custGeom>
            <a:solidFill>
              <a:srgbClr val="2AAAE2"/>
            </a:solidFill>
          </p:spPr>
        </p:sp>
      </p:grpSp>
      <p:grpSp>
        <p:nvGrpSpPr>
          <p:cNvPr id="104" name="Group 104"/>
          <p:cNvGrpSpPr/>
          <p:nvPr/>
        </p:nvGrpSpPr>
        <p:grpSpPr>
          <a:xfrm>
            <a:off x="15490440" y="6140880"/>
            <a:ext cx="275940" cy="86940"/>
            <a:chOff x="0" y="0"/>
            <a:chExt cx="367920" cy="115920"/>
          </a:xfrm>
        </p:grpSpPr>
        <p:sp>
          <p:nvSpPr>
            <p:cNvPr id="105" name="Freeform 105"/>
            <p:cNvSpPr/>
            <p:nvPr/>
          </p:nvSpPr>
          <p:spPr>
            <a:xfrm>
              <a:off x="0" y="127"/>
              <a:ext cx="367919" cy="115824"/>
            </a:xfrm>
            <a:custGeom>
              <a:avLst/>
              <a:gdLst/>
              <a:ahLst/>
              <a:cxnLst/>
              <a:rect l="l" t="t" r="r" b="b"/>
              <a:pathLst>
                <a:path w="367919" h="115824">
                  <a:moveTo>
                    <a:pt x="0" y="115824"/>
                  </a:moveTo>
                  <a:cubicBezTo>
                    <a:pt x="41910" y="61087"/>
                    <a:pt x="93599" y="25654"/>
                    <a:pt x="158115" y="12827"/>
                  </a:cubicBezTo>
                  <a:cubicBezTo>
                    <a:pt x="229108" y="0"/>
                    <a:pt x="296926" y="12827"/>
                    <a:pt x="358267" y="54737"/>
                  </a:cubicBezTo>
                  <a:cubicBezTo>
                    <a:pt x="361442" y="54737"/>
                    <a:pt x="364744" y="57912"/>
                    <a:pt x="367919" y="61214"/>
                  </a:cubicBezTo>
                  <a:cubicBezTo>
                    <a:pt x="329184" y="67691"/>
                    <a:pt x="293751" y="74041"/>
                    <a:pt x="258191" y="80518"/>
                  </a:cubicBezTo>
                  <a:cubicBezTo>
                    <a:pt x="184023" y="90043"/>
                    <a:pt x="109728" y="102870"/>
                    <a:pt x="35560" y="112522"/>
                  </a:cubicBezTo>
                  <a:cubicBezTo>
                    <a:pt x="22606" y="112522"/>
                    <a:pt x="12954" y="115697"/>
                    <a:pt x="0" y="115697"/>
                  </a:cubicBezTo>
                  <a:close/>
                </a:path>
              </a:pathLst>
            </a:custGeom>
            <a:solidFill>
              <a:srgbClr val="2AAAE2"/>
            </a:solidFill>
          </p:spPr>
        </p:sp>
      </p:grpSp>
      <p:grpSp>
        <p:nvGrpSpPr>
          <p:cNvPr id="106" name="Group 106"/>
          <p:cNvGrpSpPr/>
          <p:nvPr/>
        </p:nvGrpSpPr>
        <p:grpSpPr>
          <a:xfrm>
            <a:off x="15695640" y="6132780"/>
            <a:ext cx="197100" cy="323460"/>
            <a:chOff x="0" y="0"/>
            <a:chExt cx="262800" cy="431280"/>
          </a:xfrm>
        </p:grpSpPr>
        <p:sp>
          <p:nvSpPr>
            <p:cNvPr id="107" name="Freeform 107"/>
            <p:cNvSpPr/>
            <p:nvPr/>
          </p:nvSpPr>
          <p:spPr>
            <a:xfrm>
              <a:off x="0" y="0"/>
              <a:ext cx="262763" cy="431292"/>
            </a:xfrm>
            <a:custGeom>
              <a:avLst/>
              <a:gdLst/>
              <a:ahLst/>
              <a:cxnLst/>
              <a:rect l="l" t="t" r="r" b="b"/>
              <a:pathLst>
                <a:path w="262763" h="431292">
                  <a:moveTo>
                    <a:pt x="105791" y="431292"/>
                  </a:moveTo>
                  <a:cubicBezTo>
                    <a:pt x="179451" y="364236"/>
                    <a:pt x="214757" y="284353"/>
                    <a:pt x="189103" y="188468"/>
                  </a:cubicBezTo>
                  <a:cubicBezTo>
                    <a:pt x="163449" y="92583"/>
                    <a:pt x="92964" y="41529"/>
                    <a:pt x="0" y="9525"/>
                  </a:cubicBezTo>
                  <a:cubicBezTo>
                    <a:pt x="25654" y="6350"/>
                    <a:pt x="44831" y="0"/>
                    <a:pt x="67310" y="0"/>
                  </a:cubicBezTo>
                  <a:cubicBezTo>
                    <a:pt x="76962" y="0"/>
                    <a:pt x="86487" y="6350"/>
                    <a:pt x="96139" y="9525"/>
                  </a:cubicBezTo>
                  <a:cubicBezTo>
                    <a:pt x="214757" y="86233"/>
                    <a:pt x="262763" y="226822"/>
                    <a:pt x="205105" y="357759"/>
                  </a:cubicBezTo>
                  <a:cubicBezTo>
                    <a:pt x="201930" y="367284"/>
                    <a:pt x="195453" y="376936"/>
                    <a:pt x="189103" y="386461"/>
                  </a:cubicBezTo>
                  <a:cubicBezTo>
                    <a:pt x="179451" y="405638"/>
                    <a:pt x="169926" y="418465"/>
                    <a:pt x="147447" y="421640"/>
                  </a:cubicBezTo>
                  <a:cubicBezTo>
                    <a:pt x="134620" y="421640"/>
                    <a:pt x="121793" y="427990"/>
                    <a:pt x="105791" y="431165"/>
                  </a:cubicBezTo>
                  <a:close/>
                </a:path>
              </a:pathLst>
            </a:custGeom>
            <a:solidFill>
              <a:srgbClr val="2AAAE2"/>
            </a:solidFill>
          </p:spPr>
        </p:sp>
      </p:grpSp>
      <p:grpSp>
        <p:nvGrpSpPr>
          <p:cNvPr id="108" name="Group 108"/>
          <p:cNvGrpSpPr/>
          <p:nvPr/>
        </p:nvGrpSpPr>
        <p:grpSpPr>
          <a:xfrm>
            <a:off x="16878780" y="6140880"/>
            <a:ext cx="189540" cy="110700"/>
            <a:chOff x="0" y="0"/>
            <a:chExt cx="252720" cy="147600"/>
          </a:xfrm>
        </p:grpSpPr>
        <p:sp>
          <p:nvSpPr>
            <p:cNvPr id="109" name="Freeform 109"/>
            <p:cNvSpPr/>
            <p:nvPr/>
          </p:nvSpPr>
          <p:spPr>
            <a:xfrm>
              <a:off x="0" y="0"/>
              <a:ext cx="252730" cy="147574"/>
            </a:xfrm>
            <a:custGeom>
              <a:avLst/>
              <a:gdLst/>
              <a:ahLst/>
              <a:cxnLst/>
              <a:rect l="l" t="t" r="r" b="b"/>
              <a:pathLst>
                <a:path w="252730" h="147574">
                  <a:moveTo>
                    <a:pt x="252730" y="91059"/>
                  </a:moveTo>
                  <a:cubicBezTo>
                    <a:pt x="166370" y="109855"/>
                    <a:pt x="83185" y="128778"/>
                    <a:pt x="0" y="147574"/>
                  </a:cubicBezTo>
                  <a:cubicBezTo>
                    <a:pt x="0" y="144399"/>
                    <a:pt x="0" y="144399"/>
                    <a:pt x="0" y="141351"/>
                  </a:cubicBezTo>
                  <a:cubicBezTo>
                    <a:pt x="51181" y="94234"/>
                    <a:pt x="102362" y="47117"/>
                    <a:pt x="156718" y="0"/>
                  </a:cubicBezTo>
                  <a:cubicBezTo>
                    <a:pt x="185547" y="25146"/>
                    <a:pt x="217551" y="56515"/>
                    <a:pt x="252730" y="91059"/>
                  </a:cubicBezTo>
                  <a:close/>
                </a:path>
              </a:pathLst>
            </a:custGeom>
            <a:solidFill>
              <a:srgbClr val="2AAAE2"/>
            </a:solidFill>
          </p:spPr>
        </p:sp>
      </p:grpSp>
      <p:grpSp>
        <p:nvGrpSpPr>
          <p:cNvPr id="110" name="Group 110"/>
          <p:cNvGrpSpPr/>
          <p:nvPr/>
        </p:nvGrpSpPr>
        <p:grpSpPr>
          <a:xfrm>
            <a:off x="16973280" y="6227280"/>
            <a:ext cx="110700" cy="63180"/>
            <a:chOff x="0" y="0"/>
            <a:chExt cx="147600" cy="84240"/>
          </a:xfrm>
        </p:grpSpPr>
        <p:sp>
          <p:nvSpPr>
            <p:cNvPr id="111" name="Freeform 111"/>
            <p:cNvSpPr/>
            <p:nvPr/>
          </p:nvSpPr>
          <p:spPr>
            <a:xfrm>
              <a:off x="0" y="0"/>
              <a:ext cx="147574" cy="84328"/>
            </a:xfrm>
            <a:custGeom>
              <a:avLst/>
              <a:gdLst/>
              <a:ahLst/>
              <a:cxnLst/>
              <a:rect l="l" t="t" r="r" b="b"/>
              <a:pathLst>
                <a:path w="147574" h="84328">
                  <a:moveTo>
                    <a:pt x="147574" y="81280"/>
                  </a:moveTo>
                  <a:cubicBezTo>
                    <a:pt x="134493" y="84328"/>
                    <a:pt x="127889" y="81280"/>
                    <a:pt x="121285" y="72263"/>
                  </a:cubicBezTo>
                  <a:cubicBezTo>
                    <a:pt x="111506" y="54229"/>
                    <a:pt x="101600" y="36195"/>
                    <a:pt x="91821" y="18161"/>
                  </a:cubicBezTo>
                  <a:cubicBezTo>
                    <a:pt x="72136" y="39116"/>
                    <a:pt x="62357" y="66167"/>
                    <a:pt x="39370" y="84201"/>
                  </a:cubicBezTo>
                  <a:cubicBezTo>
                    <a:pt x="39370" y="81153"/>
                    <a:pt x="39370" y="81153"/>
                    <a:pt x="36068" y="81153"/>
                  </a:cubicBezTo>
                  <a:cubicBezTo>
                    <a:pt x="45847" y="66167"/>
                    <a:pt x="55753" y="51054"/>
                    <a:pt x="65532" y="36068"/>
                  </a:cubicBezTo>
                  <a:cubicBezTo>
                    <a:pt x="45974" y="51181"/>
                    <a:pt x="26289" y="69215"/>
                    <a:pt x="3302" y="84201"/>
                  </a:cubicBezTo>
                  <a:cubicBezTo>
                    <a:pt x="3302" y="84201"/>
                    <a:pt x="3302" y="81153"/>
                    <a:pt x="0" y="81153"/>
                  </a:cubicBezTo>
                  <a:cubicBezTo>
                    <a:pt x="13081" y="66167"/>
                    <a:pt x="29464" y="54102"/>
                    <a:pt x="42672" y="42164"/>
                  </a:cubicBezTo>
                  <a:cubicBezTo>
                    <a:pt x="55753" y="33147"/>
                    <a:pt x="65659" y="21082"/>
                    <a:pt x="78740" y="12065"/>
                  </a:cubicBezTo>
                  <a:cubicBezTo>
                    <a:pt x="91821" y="0"/>
                    <a:pt x="101727" y="3048"/>
                    <a:pt x="111506" y="18034"/>
                  </a:cubicBezTo>
                  <a:cubicBezTo>
                    <a:pt x="121285" y="33020"/>
                    <a:pt x="131191" y="48133"/>
                    <a:pt x="137795" y="63119"/>
                  </a:cubicBezTo>
                  <a:cubicBezTo>
                    <a:pt x="141097" y="69088"/>
                    <a:pt x="144399" y="75184"/>
                    <a:pt x="147574" y="81153"/>
                  </a:cubicBezTo>
                  <a:close/>
                </a:path>
              </a:pathLst>
            </a:custGeom>
            <a:solidFill>
              <a:srgbClr val="2AAAE2"/>
            </a:solidFill>
          </p:spPr>
        </p:sp>
      </p:grpSp>
      <p:grpSp>
        <p:nvGrpSpPr>
          <p:cNvPr id="112" name="Group 112"/>
          <p:cNvGrpSpPr/>
          <p:nvPr/>
        </p:nvGrpSpPr>
        <p:grpSpPr>
          <a:xfrm>
            <a:off x="16886880" y="6266700"/>
            <a:ext cx="15660" cy="23760"/>
            <a:chOff x="0" y="0"/>
            <a:chExt cx="20880" cy="31680"/>
          </a:xfrm>
        </p:grpSpPr>
        <p:sp>
          <p:nvSpPr>
            <p:cNvPr id="113" name="Freeform 113"/>
            <p:cNvSpPr/>
            <p:nvPr/>
          </p:nvSpPr>
          <p:spPr>
            <a:xfrm>
              <a:off x="0" y="0"/>
              <a:ext cx="20828" cy="31623"/>
            </a:xfrm>
            <a:custGeom>
              <a:avLst/>
              <a:gdLst/>
              <a:ahLst/>
              <a:cxnLst/>
              <a:rect l="l" t="t" r="r" b="b"/>
              <a:pathLst>
                <a:path w="20828" h="31623">
                  <a:moveTo>
                    <a:pt x="2921" y="0"/>
                  </a:moveTo>
                  <a:cubicBezTo>
                    <a:pt x="8890" y="8636"/>
                    <a:pt x="14859" y="20193"/>
                    <a:pt x="20828" y="31623"/>
                  </a:cubicBezTo>
                  <a:cubicBezTo>
                    <a:pt x="8890" y="31623"/>
                    <a:pt x="5969" y="25908"/>
                    <a:pt x="0" y="2921"/>
                  </a:cubicBezTo>
                  <a:cubicBezTo>
                    <a:pt x="0" y="0"/>
                    <a:pt x="2921" y="0"/>
                    <a:pt x="2921" y="0"/>
                  </a:cubicBezTo>
                  <a:close/>
                </a:path>
              </a:pathLst>
            </a:custGeom>
            <a:solidFill>
              <a:srgbClr val="2AAAE2"/>
            </a:solidFill>
          </p:spPr>
        </p:sp>
      </p:grpSp>
      <p:grpSp>
        <p:nvGrpSpPr>
          <p:cNvPr id="114" name="Group 114"/>
          <p:cNvGrpSpPr/>
          <p:nvPr/>
        </p:nvGrpSpPr>
        <p:grpSpPr>
          <a:xfrm>
            <a:off x="17107740" y="6259140"/>
            <a:ext cx="15660" cy="31320"/>
            <a:chOff x="0" y="0"/>
            <a:chExt cx="20880" cy="41760"/>
          </a:xfrm>
        </p:grpSpPr>
        <p:sp>
          <p:nvSpPr>
            <p:cNvPr id="115" name="Freeform 115"/>
            <p:cNvSpPr/>
            <p:nvPr/>
          </p:nvSpPr>
          <p:spPr>
            <a:xfrm>
              <a:off x="0" y="0"/>
              <a:ext cx="20828" cy="41783"/>
            </a:xfrm>
            <a:custGeom>
              <a:avLst/>
              <a:gdLst/>
              <a:ahLst/>
              <a:cxnLst/>
              <a:rect l="l" t="t" r="r" b="b"/>
              <a:pathLst>
                <a:path w="20828" h="41783">
                  <a:moveTo>
                    <a:pt x="10414" y="0"/>
                  </a:moveTo>
                  <a:cubicBezTo>
                    <a:pt x="20828" y="13970"/>
                    <a:pt x="15621" y="27813"/>
                    <a:pt x="10414" y="41783"/>
                  </a:cubicBezTo>
                  <a:cubicBezTo>
                    <a:pt x="5207" y="41783"/>
                    <a:pt x="0" y="41783"/>
                    <a:pt x="0" y="41783"/>
                  </a:cubicBezTo>
                  <a:cubicBezTo>
                    <a:pt x="0" y="27813"/>
                    <a:pt x="0" y="13970"/>
                    <a:pt x="5207" y="0"/>
                  </a:cubicBezTo>
                  <a:cubicBezTo>
                    <a:pt x="5207" y="0"/>
                    <a:pt x="10414" y="0"/>
                    <a:pt x="10414" y="0"/>
                  </a:cubicBezTo>
                  <a:close/>
                </a:path>
              </a:pathLst>
            </a:custGeom>
            <a:solidFill>
              <a:srgbClr val="2AAAE2"/>
            </a:solidFill>
          </p:spPr>
        </p:sp>
      </p:grpSp>
      <p:grpSp>
        <p:nvGrpSpPr>
          <p:cNvPr id="116" name="Group 116"/>
          <p:cNvGrpSpPr/>
          <p:nvPr/>
        </p:nvGrpSpPr>
        <p:grpSpPr>
          <a:xfrm>
            <a:off x="16839360" y="6511320"/>
            <a:ext cx="394740" cy="268380"/>
            <a:chOff x="0" y="0"/>
            <a:chExt cx="526320" cy="357840"/>
          </a:xfrm>
        </p:grpSpPr>
        <p:sp>
          <p:nvSpPr>
            <p:cNvPr id="117" name="Freeform 117"/>
            <p:cNvSpPr/>
            <p:nvPr/>
          </p:nvSpPr>
          <p:spPr>
            <a:xfrm>
              <a:off x="0" y="0"/>
              <a:ext cx="526288" cy="357886"/>
            </a:xfrm>
            <a:custGeom>
              <a:avLst/>
              <a:gdLst/>
              <a:ahLst/>
              <a:cxnLst/>
              <a:rect l="l" t="t" r="r" b="b"/>
              <a:pathLst>
                <a:path w="526288" h="357886">
                  <a:moveTo>
                    <a:pt x="463296" y="0"/>
                  </a:moveTo>
                  <a:cubicBezTo>
                    <a:pt x="485394" y="41529"/>
                    <a:pt x="504317" y="79883"/>
                    <a:pt x="526288" y="118237"/>
                  </a:cubicBezTo>
                  <a:cubicBezTo>
                    <a:pt x="378206" y="198120"/>
                    <a:pt x="233172" y="278003"/>
                    <a:pt x="85090" y="357886"/>
                  </a:cubicBezTo>
                  <a:cubicBezTo>
                    <a:pt x="56769" y="265176"/>
                    <a:pt x="28321" y="172593"/>
                    <a:pt x="0" y="79883"/>
                  </a:cubicBezTo>
                  <a:cubicBezTo>
                    <a:pt x="75692" y="67056"/>
                    <a:pt x="148082" y="54356"/>
                    <a:pt x="220599" y="38354"/>
                  </a:cubicBezTo>
                  <a:cubicBezTo>
                    <a:pt x="239522" y="86233"/>
                    <a:pt x="258445" y="131064"/>
                    <a:pt x="280543" y="178943"/>
                  </a:cubicBezTo>
                  <a:cubicBezTo>
                    <a:pt x="343535" y="118237"/>
                    <a:pt x="403352" y="60706"/>
                    <a:pt x="463296" y="0"/>
                  </a:cubicBezTo>
                  <a:close/>
                </a:path>
              </a:pathLst>
            </a:custGeom>
            <a:solidFill>
              <a:srgbClr val="2AAAE2"/>
            </a:solidFill>
          </p:spPr>
        </p:sp>
      </p:grpSp>
      <p:grpSp>
        <p:nvGrpSpPr>
          <p:cNvPr id="118" name="Group 118"/>
          <p:cNvGrpSpPr/>
          <p:nvPr/>
        </p:nvGrpSpPr>
        <p:grpSpPr>
          <a:xfrm>
            <a:off x="17257320" y="6211620"/>
            <a:ext cx="804600" cy="615600"/>
            <a:chOff x="0" y="0"/>
            <a:chExt cx="1072800" cy="820800"/>
          </a:xfrm>
        </p:grpSpPr>
        <p:sp>
          <p:nvSpPr>
            <p:cNvPr id="119" name="Freeform 119"/>
            <p:cNvSpPr/>
            <p:nvPr/>
          </p:nvSpPr>
          <p:spPr>
            <a:xfrm>
              <a:off x="0" y="0"/>
              <a:ext cx="1072769" cy="820801"/>
            </a:xfrm>
            <a:custGeom>
              <a:avLst/>
              <a:gdLst/>
              <a:ahLst/>
              <a:cxnLst/>
              <a:rect l="l" t="t" r="r" b="b"/>
              <a:pathLst>
                <a:path w="1072769" h="820801">
                  <a:moveTo>
                    <a:pt x="1072769" y="820801"/>
                  </a:moveTo>
                  <a:cubicBezTo>
                    <a:pt x="1041273" y="820801"/>
                    <a:pt x="1012952" y="820801"/>
                    <a:pt x="984631" y="820801"/>
                  </a:cubicBezTo>
                  <a:cubicBezTo>
                    <a:pt x="865124" y="820801"/>
                    <a:pt x="745490" y="820801"/>
                    <a:pt x="625983" y="820801"/>
                  </a:cubicBezTo>
                  <a:cubicBezTo>
                    <a:pt x="616585" y="820801"/>
                    <a:pt x="610235" y="820801"/>
                    <a:pt x="604012" y="811149"/>
                  </a:cubicBezTo>
                  <a:cubicBezTo>
                    <a:pt x="594614" y="798322"/>
                    <a:pt x="585089" y="785495"/>
                    <a:pt x="575691" y="772668"/>
                  </a:cubicBezTo>
                  <a:cubicBezTo>
                    <a:pt x="575691" y="769493"/>
                    <a:pt x="575691" y="769493"/>
                    <a:pt x="575691" y="766318"/>
                  </a:cubicBezTo>
                  <a:cubicBezTo>
                    <a:pt x="704723" y="766318"/>
                    <a:pt x="830580" y="766318"/>
                    <a:pt x="956310" y="766318"/>
                  </a:cubicBezTo>
                  <a:cubicBezTo>
                    <a:pt x="956310" y="763143"/>
                    <a:pt x="956310" y="763143"/>
                    <a:pt x="959485" y="759968"/>
                  </a:cubicBezTo>
                  <a:cubicBezTo>
                    <a:pt x="956310" y="756793"/>
                    <a:pt x="953135" y="753618"/>
                    <a:pt x="950087" y="750316"/>
                  </a:cubicBezTo>
                  <a:cubicBezTo>
                    <a:pt x="861949" y="663702"/>
                    <a:pt x="777113" y="577215"/>
                    <a:pt x="692150" y="493776"/>
                  </a:cubicBezTo>
                  <a:cubicBezTo>
                    <a:pt x="616585" y="416814"/>
                    <a:pt x="541147" y="339852"/>
                    <a:pt x="465582" y="266192"/>
                  </a:cubicBezTo>
                  <a:cubicBezTo>
                    <a:pt x="399542" y="198882"/>
                    <a:pt x="333502" y="134747"/>
                    <a:pt x="267335" y="70612"/>
                  </a:cubicBezTo>
                  <a:cubicBezTo>
                    <a:pt x="264160" y="64262"/>
                    <a:pt x="257937" y="64262"/>
                    <a:pt x="251587" y="60960"/>
                  </a:cubicBezTo>
                  <a:cubicBezTo>
                    <a:pt x="185547" y="60960"/>
                    <a:pt x="119507" y="57785"/>
                    <a:pt x="53340" y="54610"/>
                  </a:cubicBezTo>
                  <a:cubicBezTo>
                    <a:pt x="46990" y="54610"/>
                    <a:pt x="40767" y="51435"/>
                    <a:pt x="37592" y="48260"/>
                  </a:cubicBezTo>
                  <a:cubicBezTo>
                    <a:pt x="25146" y="32004"/>
                    <a:pt x="12573" y="16002"/>
                    <a:pt x="0" y="0"/>
                  </a:cubicBezTo>
                  <a:cubicBezTo>
                    <a:pt x="12573" y="0"/>
                    <a:pt x="21971" y="0"/>
                    <a:pt x="34544" y="0"/>
                  </a:cubicBezTo>
                  <a:cubicBezTo>
                    <a:pt x="110109" y="3175"/>
                    <a:pt x="185674" y="9652"/>
                    <a:pt x="261112" y="16002"/>
                  </a:cubicBezTo>
                  <a:cubicBezTo>
                    <a:pt x="273685" y="16002"/>
                    <a:pt x="283083" y="19177"/>
                    <a:pt x="292608" y="28829"/>
                  </a:cubicBezTo>
                  <a:cubicBezTo>
                    <a:pt x="386969" y="121793"/>
                    <a:pt x="478282" y="214757"/>
                    <a:pt x="569468" y="311023"/>
                  </a:cubicBezTo>
                  <a:cubicBezTo>
                    <a:pt x="657606" y="400812"/>
                    <a:pt x="742442" y="487426"/>
                    <a:pt x="830580" y="577088"/>
                  </a:cubicBezTo>
                  <a:cubicBezTo>
                    <a:pt x="906145" y="654050"/>
                    <a:pt x="981583" y="731012"/>
                    <a:pt x="1060196" y="807974"/>
                  </a:cubicBezTo>
                  <a:cubicBezTo>
                    <a:pt x="1063371" y="811149"/>
                    <a:pt x="1066546" y="814324"/>
                    <a:pt x="1072769" y="820801"/>
                  </a:cubicBezTo>
                  <a:close/>
                </a:path>
              </a:pathLst>
            </a:custGeom>
            <a:solidFill>
              <a:srgbClr val="2AAAE2"/>
            </a:solidFill>
          </p:spPr>
        </p:sp>
      </p:grpSp>
      <p:grpSp>
        <p:nvGrpSpPr>
          <p:cNvPr id="120" name="Group 120"/>
          <p:cNvGrpSpPr/>
          <p:nvPr/>
        </p:nvGrpSpPr>
        <p:grpSpPr>
          <a:xfrm>
            <a:off x="16247520" y="6535080"/>
            <a:ext cx="354780" cy="307800"/>
            <a:chOff x="0" y="0"/>
            <a:chExt cx="473040" cy="410400"/>
          </a:xfrm>
        </p:grpSpPr>
        <p:sp>
          <p:nvSpPr>
            <p:cNvPr id="121" name="Freeform 121"/>
            <p:cNvSpPr/>
            <p:nvPr/>
          </p:nvSpPr>
          <p:spPr>
            <a:xfrm>
              <a:off x="0" y="0"/>
              <a:ext cx="472948" cy="410337"/>
            </a:xfrm>
            <a:custGeom>
              <a:avLst/>
              <a:gdLst/>
              <a:ahLst/>
              <a:cxnLst/>
              <a:rect l="l" t="t" r="r" b="b"/>
              <a:pathLst>
                <a:path w="472948" h="410337">
                  <a:moveTo>
                    <a:pt x="372745" y="35052"/>
                  </a:moveTo>
                  <a:cubicBezTo>
                    <a:pt x="375920" y="38227"/>
                    <a:pt x="375920" y="41402"/>
                    <a:pt x="382143" y="44577"/>
                  </a:cubicBezTo>
                  <a:cubicBezTo>
                    <a:pt x="404114" y="54102"/>
                    <a:pt x="425958" y="66802"/>
                    <a:pt x="447929" y="76454"/>
                  </a:cubicBezTo>
                  <a:cubicBezTo>
                    <a:pt x="451104" y="79629"/>
                    <a:pt x="457327" y="85979"/>
                    <a:pt x="457327" y="89154"/>
                  </a:cubicBezTo>
                  <a:cubicBezTo>
                    <a:pt x="463550" y="121031"/>
                    <a:pt x="466725" y="152781"/>
                    <a:pt x="472948" y="184658"/>
                  </a:cubicBezTo>
                  <a:cubicBezTo>
                    <a:pt x="472948" y="194183"/>
                    <a:pt x="466725" y="194183"/>
                    <a:pt x="460375" y="197358"/>
                  </a:cubicBezTo>
                  <a:cubicBezTo>
                    <a:pt x="394589" y="229235"/>
                    <a:pt x="328803" y="257810"/>
                    <a:pt x="263017" y="289560"/>
                  </a:cubicBezTo>
                  <a:cubicBezTo>
                    <a:pt x="178562" y="327660"/>
                    <a:pt x="93980" y="369062"/>
                    <a:pt x="9398" y="407162"/>
                  </a:cubicBezTo>
                  <a:cubicBezTo>
                    <a:pt x="6223" y="407162"/>
                    <a:pt x="3175" y="410337"/>
                    <a:pt x="0" y="410337"/>
                  </a:cubicBezTo>
                  <a:cubicBezTo>
                    <a:pt x="0" y="372110"/>
                    <a:pt x="0" y="337185"/>
                    <a:pt x="0" y="302133"/>
                  </a:cubicBezTo>
                  <a:cubicBezTo>
                    <a:pt x="0" y="298958"/>
                    <a:pt x="3175" y="292608"/>
                    <a:pt x="9398" y="292608"/>
                  </a:cubicBezTo>
                  <a:cubicBezTo>
                    <a:pt x="97155" y="248031"/>
                    <a:pt x="184785" y="203581"/>
                    <a:pt x="275717" y="159004"/>
                  </a:cubicBezTo>
                  <a:cubicBezTo>
                    <a:pt x="281940" y="155829"/>
                    <a:pt x="288290" y="152654"/>
                    <a:pt x="285115" y="139954"/>
                  </a:cubicBezTo>
                  <a:cubicBezTo>
                    <a:pt x="281940" y="101727"/>
                    <a:pt x="278892" y="60452"/>
                    <a:pt x="275717" y="22225"/>
                  </a:cubicBezTo>
                  <a:cubicBezTo>
                    <a:pt x="275717" y="15875"/>
                    <a:pt x="278892" y="6350"/>
                    <a:pt x="278892" y="0"/>
                  </a:cubicBezTo>
                  <a:cubicBezTo>
                    <a:pt x="285115" y="0"/>
                    <a:pt x="291465" y="0"/>
                    <a:pt x="297688" y="3175"/>
                  </a:cubicBezTo>
                  <a:cubicBezTo>
                    <a:pt x="319532" y="12700"/>
                    <a:pt x="341503" y="25400"/>
                    <a:pt x="363347" y="35052"/>
                  </a:cubicBezTo>
                  <a:cubicBezTo>
                    <a:pt x="363347" y="35052"/>
                    <a:pt x="369570" y="35052"/>
                    <a:pt x="372745" y="35052"/>
                  </a:cubicBezTo>
                  <a:close/>
                </a:path>
              </a:pathLst>
            </a:custGeom>
            <a:solidFill>
              <a:srgbClr val="2AAAE2"/>
            </a:solidFill>
          </p:spPr>
        </p:sp>
      </p:grpSp>
      <p:grpSp>
        <p:nvGrpSpPr>
          <p:cNvPr id="122" name="Group 122"/>
          <p:cNvGrpSpPr/>
          <p:nvPr/>
        </p:nvGrpSpPr>
        <p:grpSpPr>
          <a:xfrm>
            <a:off x="17178480" y="6471900"/>
            <a:ext cx="370980" cy="252720"/>
            <a:chOff x="0" y="0"/>
            <a:chExt cx="494640" cy="336960"/>
          </a:xfrm>
        </p:grpSpPr>
        <p:sp>
          <p:nvSpPr>
            <p:cNvPr id="123" name="Freeform 123"/>
            <p:cNvSpPr/>
            <p:nvPr/>
          </p:nvSpPr>
          <p:spPr>
            <a:xfrm>
              <a:off x="0" y="0"/>
              <a:ext cx="494665" cy="336931"/>
            </a:xfrm>
            <a:custGeom>
              <a:avLst/>
              <a:gdLst/>
              <a:ahLst/>
              <a:cxnLst/>
              <a:rect l="l" t="t" r="r" b="b"/>
              <a:pathLst>
                <a:path w="494665" h="336931">
                  <a:moveTo>
                    <a:pt x="494665" y="336931"/>
                  </a:moveTo>
                  <a:cubicBezTo>
                    <a:pt x="442976" y="317881"/>
                    <a:pt x="391160" y="295656"/>
                    <a:pt x="342773" y="276479"/>
                  </a:cubicBezTo>
                  <a:cubicBezTo>
                    <a:pt x="262001" y="241554"/>
                    <a:pt x="181102" y="209677"/>
                    <a:pt x="100330" y="174752"/>
                  </a:cubicBezTo>
                  <a:cubicBezTo>
                    <a:pt x="93853" y="171577"/>
                    <a:pt x="87376" y="168402"/>
                    <a:pt x="84201" y="162052"/>
                  </a:cubicBezTo>
                  <a:cubicBezTo>
                    <a:pt x="54991" y="111252"/>
                    <a:pt x="29083" y="60452"/>
                    <a:pt x="0" y="6350"/>
                  </a:cubicBezTo>
                  <a:cubicBezTo>
                    <a:pt x="0" y="6350"/>
                    <a:pt x="0" y="3175"/>
                    <a:pt x="0" y="0"/>
                  </a:cubicBezTo>
                  <a:cubicBezTo>
                    <a:pt x="25908" y="12700"/>
                    <a:pt x="51689" y="22225"/>
                    <a:pt x="77597" y="31750"/>
                  </a:cubicBezTo>
                  <a:cubicBezTo>
                    <a:pt x="158369" y="66675"/>
                    <a:pt x="242443" y="98552"/>
                    <a:pt x="323342" y="133477"/>
                  </a:cubicBezTo>
                  <a:cubicBezTo>
                    <a:pt x="336296" y="139827"/>
                    <a:pt x="349250" y="155702"/>
                    <a:pt x="362077" y="168402"/>
                  </a:cubicBezTo>
                  <a:cubicBezTo>
                    <a:pt x="407289" y="222504"/>
                    <a:pt x="449326" y="279654"/>
                    <a:pt x="494665" y="336931"/>
                  </a:cubicBezTo>
                  <a:close/>
                </a:path>
              </a:pathLst>
            </a:custGeom>
            <a:solidFill>
              <a:srgbClr val="2AAAE2"/>
            </a:solidFill>
          </p:spPr>
        </p:sp>
      </p:grpSp>
      <p:grpSp>
        <p:nvGrpSpPr>
          <p:cNvPr id="124" name="Group 124"/>
          <p:cNvGrpSpPr/>
          <p:nvPr/>
        </p:nvGrpSpPr>
        <p:grpSpPr>
          <a:xfrm>
            <a:off x="15750720" y="6566940"/>
            <a:ext cx="228960" cy="189540"/>
            <a:chOff x="0" y="0"/>
            <a:chExt cx="305280" cy="252720"/>
          </a:xfrm>
        </p:grpSpPr>
        <p:sp>
          <p:nvSpPr>
            <p:cNvPr id="125" name="Freeform 125"/>
            <p:cNvSpPr/>
            <p:nvPr/>
          </p:nvSpPr>
          <p:spPr>
            <a:xfrm>
              <a:off x="0" y="0"/>
              <a:ext cx="305308" cy="252730"/>
            </a:xfrm>
            <a:custGeom>
              <a:avLst/>
              <a:gdLst/>
              <a:ahLst/>
              <a:cxnLst/>
              <a:rect l="l" t="t" r="r" b="b"/>
              <a:pathLst>
                <a:path w="305308" h="252730">
                  <a:moveTo>
                    <a:pt x="305308" y="0"/>
                  </a:moveTo>
                  <a:cubicBezTo>
                    <a:pt x="302133" y="86360"/>
                    <a:pt x="295910" y="169545"/>
                    <a:pt x="289560" y="252730"/>
                  </a:cubicBezTo>
                  <a:cubicBezTo>
                    <a:pt x="195199" y="252730"/>
                    <a:pt x="97536" y="252730"/>
                    <a:pt x="0" y="252730"/>
                  </a:cubicBezTo>
                  <a:cubicBezTo>
                    <a:pt x="6350" y="246380"/>
                    <a:pt x="12573" y="239903"/>
                    <a:pt x="18923" y="233553"/>
                  </a:cubicBezTo>
                  <a:cubicBezTo>
                    <a:pt x="94361" y="172720"/>
                    <a:pt x="169926" y="112014"/>
                    <a:pt x="245491" y="51181"/>
                  </a:cubicBezTo>
                  <a:cubicBezTo>
                    <a:pt x="264414" y="35179"/>
                    <a:pt x="283210" y="19177"/>
                    <a:pt x="305308" y="0"/>
                  </a:cubicBezTo>
                  <a:close/>
                </a:path>
              </a:pathLst>
            </a:custGeom>
            <a:solidFill>
              <a:srgbClr val="2AAAE2"/>
            </a:solidFill>
          </p:spPr>
        </p:sp>
      </p:grpSp>
      <p:grpSp>
        <p:nvGrpSpPr>
          <p:cNvPr id="126" name="Group 126"/>
          <p:cNvGrpSpPr/>
          <p:nvPr/>
        </p:nvGrpSpPr>
        <p:grpSpPr>
          <a:xfrm>
            <a:off x="16902540" y="6606360"/>
            <a:ext cx="347220" cy="236520"/>
            <a:chOff x="0" y="0"/>
            <a:chExt cx="462960" cy="315360"/>
          </a:xfrm>
        </p:grpSpPr>
        <p:sp>
          <p:nvSpPr>
            <p:cNvPr id="127" name="Freeform 127"/>
            <p:cNvSpPr/>
            <p:nvPr/>
          </p:nvSpPr>
          <p:spPr>
            <a:xfrm>
              <a:off x="0" y="0"/>
              <a:ext cx="463042" cy="315341"/>
            </a:xfrm>
            <a:custGeom>
              <a:avLst/>
              <a:gdLst/>
              <a:ahLst/>
              <a:cxnLst/>
              <a:rect l="l" t="t" r="r" b="b"/>
              <a:pathLst>
                <a:path w="463042" h="315341">
                  <a:moveTo>
                    <a:pt x="0" y="234188"/>
                  </a:moveTo>
                  <a:cubicBezTo>
                    <a:pt x="144907" y="156083"/>
                    <a:pt x="292862" y="81153"/>
                    <a:pt x="440944" y="0"/>
                  </a:cubicBezTo>
                  <a:cubicBezTo>
                    <a:pt x="447294" y="15621"/>
                    <a:pt x="456692" y="28067"/>
                    <a:pt x="463042" y="43688"/>
                  </a:cubicBezTo>
                  <a:cubicBezTo>
                    <a:pt x="318135" y="134239"/>
                    <a:pt x="173228" y="224790"/>
                    <a:pt x="25146" y="315341"/>
                  </a:cubicBezTo>
                  <a:cubicBezTo>
                    <a:pt x="15748" y="290322"/>
                    <a:pt x="6350" y="262255"/>
                    <a:pt x="0" y="234188"/>
                  </a:cubicBezTo>
                  <a:close/>
                </a:path>
              </a:pathLst>
            </a:custGeom>
            <a:solidFill>
              <a:srgbClr val="2AAAE2"/>
            </a:solidFill>
          </p:spPr>
        </p:sp>
      </p:grpSp>
      <p:grpSp>
        <p:nvGrpSpPr>
          <p:cNvPr id="128" name="Group 128"/>
          <p:cNvGrpSpPr/>
          <p:nvPr/>
        </p:nvGrpSpPr>
        <p:grpSpPr>
          <a:xfrm>
            <a:off x="17580780" y="6637680"/>
            <a:ext cx="307800" cy="78840"/>
            <a:chOff x="0" y="0"/>
            <a:chExt cx="410400" cy="105120"/>
          </a:xfrm>
        </p:grpSpPr>
        <p:sp>
          <p:nvSpPr>
            <p:cNvPr id="129" name="Freeform 129"/>
            <p:cNvSpPr/>
            <p:nvPr/>
          </p:nvSpPr>
          <p:spPr>
            <a:xfrm>
              <a:off x="0" y="0"/>
              <a:ext cx="410337" cy="105156"/>
            </a:xfrm>
            <a:custGeom>
              <a:avLst/>
              <a:gdLst/>
              <a:ahLst/>
              <a:cxnLst/>
              <a:rect l="l" t="t" r="r" b="b"/>
              <a:pathLst>
                <a:path w="410337" h="105156">
                  <a:moveTo>
                    <a:pt x="410337" y="94996"/>
                  </a:moveTo>
                  <a:cubicBezTo>
                    <a:pt x="366141" y="98425"/>
                    <a:pt x="318770" y="98425"/>
                    <a:pt x="268224" y="101727"/>
                  </a:cubicBezTo>
                  <a:cubicBezTo>
                    <a:pt x="205105" y="101727"/>
                    <a:pt x="145161" y="105156"/>
                    <a:pt x="81915" y="105156"/>
                  </a:cubicBezTo>
                  <a:cubicBezTo>
                    <a:pt x="75565" y="105156"/>
                    <a:pt x="69342" y="105156"/>
                    <a:pt x="66167" y="98425"/>
                  </a:cubicBezTo>
                  <a:cubicBezTo>
                    <a:pt x="44196" y="71247"/>
                    <a:pt x="22098" y="40640"/>
                    <a:pt x="0" y="10160"/>
                  </a:cubicBezTo>
                  <a:cubicBezTo>
                    <a:pt x="6350" y="10160"/>
                    <a:pt x="12573" y="6731"/>
                    <a:pt x="15748" y="6731"/>
                  </a:cubicBezTo>
                  <a:cubicBezTo>
                    <a:pt x="116840" y="6731"/>
                    <a:pt x="217805" y="3429"/>
                    <a:pt x="318897" y="0"/>
                  </a:cubicBezTo>
                  <a:cubicBezTo>
                    <a:pt x="325247" y="0"/>
                    <a:pt x="331470" y="3429"/>
                    <a:pt x="331470" y="6731"/>
                  </a:cubicBezTo>
                  <a:cubicBezTo>
                    <a:pt x="359918" y="37211"/>
                    <a:pt x="385191" y="67818"/>
                    <a:pt x="410337" y="94869"/>
                  </a:cubicBezTo>
                  <a:close/>
                </a:path>
              </a:pathLst>
            </a:custGeom>
            <a:solidFill>
              <a:srgbClr val="2AAAE2"/>
            </a:solidFill>
          </p:spPr>
        </p:sp>
      </p:grpSp>
      <p:grpSp>
        <p:nvGrpSpPr>
          <p:cNvPr id="130" name="Group 130"/>
          <p:cNvGrpSpPr/>
          <p:nvPr/>
        </p:nvGrpSpPr>
        <p:grpSpPr>
          <a:xfrm>
            <a:off x="17643960" y="6716520"/>
            <a:ext cx="323460" cy="63180"/>
            <a:chOff x="0" y="0"/>
            <a:chExt cx="431280" cy="84240"/>
          </a:xfrm>
        </p:grpSpPr>
        <p:sp>
          <p:nvSpPr>
            <p:cNvPr id="131" name="Freeform 131"/>
            <p:cNvSpPr/>
            <p:nvPr/>
          </p:nvSpPr>
          <p:spPr>
            <a:xfrm>
              <a:off x="0" y="0"/>
              <a:ext cx="431292" cy="84328"/>
            </a:xfrm>
            <a:custGeom>
              <a:avLst/>
              <a:gdLst/>
              <a:ahLst/>
              <a:cxnLst/>
              <a:rect l="l" t="t" r="r" b="b"/>
              <a:pathLst>
                <a:path w="431292" h="84328">
                  <a:moveTo>
                    <a:pt x="0" y="9398"/>
                  </a:moveTo>
                  <a:cubicBezTo>
                    <a:pt x="50419" y="9398"/>
                    <a:pt x="97536" y="6223"/>
                    <a:pt x="144780" y="6223"/>
                  </a:cubicBezTo>
                  <a:cubicBezTo>
                    <a:pt x="210947" y="3175"/>
                    <a:pt x="273939" y="3175"/>
                    <a:pt x="339979" y="0"/>
                  </a:cubicBezTo>
                  <a:cubicBezTo>
                    <a:pt x="343154" y="0"/>
                    <a:pt x="352552" y="0"/>
                    <a:pt x="355727" y="3175"/>
                  </a:cubicBezTo>
                  <a:cubicBezTo>
                    <a:pt x="380873" y="28194"/>
                    <a:pt x="402971" y="53086"/>
                    <a:pt x="428117" y="74930"/>
                  </a:cubicBezTo>
                  <a:cubicBezTo>
                    <a:pt x="428117" y="78105"/>
                    <a:pt x="431292" y="78105"/>
                    <a:pt x="431292" y="81153"/>
                  </a:cubicBezTo>
                  <a:cubicBezTo>
                    <a:pt x="412369" y="81153"/>
                    <a:pt x="393573" y="81153"/>
                    <a:pt x="374650" y="81153"/>
                  </a:cubicBezTo>
                  <a:cubicBezTo>
                    <a:pt x="273939" y="84328"/>
                    <a:pt x="173228" y="84328"/>
                    <a:pt x="75565" y="84328"/>
                  </a:cubicBezTo>
                  <a:cubicBezTo>
                    <a:pt x="62992" y="84328"/>
                    <a:pt x="53467" y="81153"/>
                    <a:pt x="47244" y="71882"/>
                  </a:cubicBezTo>
                  <a:cubicBezTo>
                    <a:pt x="31496" y="53086"/>
                    <a:pt x="15748" y="31242"/>
                    <a:pt x="0" y="9398"/>
                  </a:cubicBezTo>
                  <a:close/>
                </a:path>
              </a:pathLst>
            </a:custGeom>
            <a:solidFill>
              <a:srgbClr val="2AAAE2"/>
            </a:solidFill>
          </p:spPr>
        </p:sp>
      </p:grpSp>
      <p:grpSp>
        <p:nvGrpSpPr>
          <p:cNvPr id="132" name="Group 132"/>
          <p:cNvGrpSpPr/>
          <p:nvPr/>
        </p:nvGrpSpPr>
        <p:grpSpPr>
          <a:xfrm>
            <a:off x="17525700" y="6566940"/>
            <a:ext cx="299700" cy="70740"/>
            <a:chOff x="0" y="0"/>
            <a:chExt cx="399600" cy="94320"/>
          </a:xfrm>
        </p:grpSpPr>
        <p:sp>
          <p:nvSpPr>
            <p:cNvPr id="133" name="Freeform 133"/>
            <p:cNvSpPr/>
            <p:nvPr/>
          </p:nvSpPr>
          <p:spPr>
            <a:xfrm>
              <a:off x="0" y="0"/>
              <a:ext cx="399542" cy="94361"/>
            </a:xfrm>
            <a:custGeom>
              <a:avLst/>
              <a:gdLst/>
              <a:ahLst/>
              <a:cxnLst/>
              <a:rect l="l" t="t" r="r" b="b"/>
              <a:pathLst>
                <a:path w="399542" h="94361">
                  <a:moveTo>
                    <a:pt x="399542" y="91313"/>
                  </a:moveTo>
                  <a:cubicBezTo>
                    <a:pt x="338836" y="91313"/>
                    <a:pt x="281305" y="91313"/>
                    <a:pt x="220472" y="91313"/>
                  </a:cubicBezTo>
                  <a:cubicBezTo>
                    <a:pt x="175768" y="91313"/>
                    <a:pt x="130937" y="91313"/>
                    <a:pt x="83058" y="94361"/>
                  </a:cubicBezTo>
                  <a:cubicBezTo>
                    <a:pt x="73406" y="94361"/>
                    <a:pt x="67056" y="91313"/>
                    <a:pt x="60706" y="85217"/>
                  </a:cubicBezTo>
                  <a:cubicBezTo>
                    <a:pt x="41529" y="57785"/>
                    <a:pt x="22352" y="33528"/>
                    <a:pt x="0" y="3048"/>
                  </a:cubicBezTo>
                  <a:cubicBezTo>
                    <a:pt x="22352" y="3048"/>
                    <a:pt x="41529" y="3048"/>
                    <a:pt x="63881" y="3048"/>
                  </a:cubicBezTo>
                  <a:cubicBezTo>
                    <a:pt x="140589" y="3048"/>
                    <a:pt x="217297" y="3048"/>
                    <a:pt x="297307" y="0"/>
                  </a:cubicBezTo>
                  <a:cubicBezTo>
                    <a:pt x="303657" y="0"/>
                    <a:pt x="313309" y="6096"/>
                    <a:pt x="319659" y="9144"/>
                  </a:cubicBezTo>
                  <a:cubicBezTo>
                    <a:pt x="345186" y="36576"/>
                    <a:pt x="370840" y="60833"/>
                    <a:pt x="399542" y="91313"/>
                  </a:cubicBezTo>
                  <a:close/>
                </a:path>
              </a:pathLst>
            </a:custGeom>
            <a:solidFill>
              <a:srgbClr val="2AAAE2"/>
            </a:solidFill>
          </p:spPr>
        </p:sp>
      </p:grpSp>
      <p:grpSp>
        <p:nvGrpSpPr>
          <p:cNvPr id="134" name="Group 134"/>
          <p:cNvGrpSpPr/>
          <p:nvPr/>
        </p:nvGrpSpPr>
        <p:grpSpPr>
          <a:xfrm>
            <a:off x="17470620" y="6495660"/>
            <a:ext cx="275940" cy="70740"/>
            <a:chOff x="0" y="0"/>
            <a:chExt cx="367920" cy="94320"/>
          </a:xfrm>
        </p:grpSpPr>
        <p:sp>
          <p:nvSpPr>
            <p:cNvPr id="135" name="Freeform 135"/>
            <p:cNvSpPr/>
            <p:nvPr/>
          </p:nvSpPr>
          <p:spPr>
            <a:xfrm>
              <a:off x="0" y="0"/>
              <a:ext cx="367919" cy="94361"/>
            </a:xfrm>
            <a:custGeom>
              <a:avLst/>
              <a:gdLst/>
              <a:ahLst/>
              <a:cxnLst/>
              <a:rect l="l" t="t" r="r" b="b"/>
              <a:pathLst>
                <a:path w="367919" h="94361">
                  <a:moveTo>
                    <a:pt x="0" y="0"/>
                  </a:moveTo>
                  <a:cubicBezTo>
                    <a:pt x="9398" y="0"/>
                    <a:pt x="18923" y="0"/>
                    <a:pt x="28321" y="0"/>
                  </a:cubicBezTo>
                  <a:cubicBezTo>
                    <a:pt x="110109" y="0"/>
                    <a:pt x="188722" y="0"/>
                    <a:pt x="270383" y="0"/>
                  </a:cubicBezTo>
                  <a:cubicBezTo>
                    <a:pt x="276733" y="0"/>
                    <a:pt x="282956" y="0"/>
                    <a:pt x="286131" y="3302"/>
                  </a:cubicBezTo>
                  <a:cubicBezTo>
                    <a:pt x="314452" y="32512"/>
                    <a:pt x="339598" y="61849"/>
                    <a:pt x="367919" y="91059"/>
                  </a:cubicBezTo>
                  <a:cubicBezTo>
                    <a:pt x="367919" y="91059"/>
                    <a:pt x="364744" y="91059"/>
                    <a:pt x="361569" y="91059"/>
                  </a:cubicBezTo>
                  <a:cubicBezTo>
                    <a:pt x="270383" y="91059"/>
                    <a:pt x="179197" y="94361"/>
                    <a:pt x="88011" y="94361"/>
                  </a:cubicBezTo>
                  <a:cubicBezTo>
                    <a:pt x="72263" y="94361"/>
                    <a:pt x="66040" y="91059"/>
                    <a:pt x="56515" y="78105"/>
                  </a:cubicBezTo>
                  <a:cubicBezTo>
                    <a:pt x="37719" y="52070"/>
                    <a:pt x="18923" y="26035"/>
                    <a:pt x="0" y="0"/>
                  </a:cubicBezTo>
                  <a:close/>
                </a:path>
              </a:pathLst>
            </a:custGeom>
            <a:solidFill>
              <a:srgbClr val="2AAAE2"/>
            </a:solidFill>
          </p:spPr>
        </p:sp>
      </p:grpSp>
      <p:grpSp>
        <p:nvGrpSpPr>
          <p:cNvPr id="136" name="Group 136"/>
          <p:cNvGrpSpPr/>
          <p:nvPr/>
        </p:nvGrpSpPr>
        <p:grpSpPr>
          <a:xfrm>
            <a:off x="17415540" y="6424920"/>
            <a:ext cx="260280" cy="63180"/>
            <a:chOff x="0" y="0"/>
            <a:chExt cx="347040" cy="84240"/>
          </a:xfrm>
        </p:grpSpPr>
        <p:sp>
          <p:nvSpPr>
            <p:cNvPr id="137" name="Freeform 137"/>
            <p:cNvSpPr/>
            <p:nvPr/>
          </p:nvSpPr>
          <p:spPr>
            <a:xfrm>
              <a:off x="0" y="0"/>
              <a:ext cx="347091" cy="84201"/>
            </a:xfrm>
            <a:custGeom>
              <a:avLst/>
              <a:gdLst/>
              <a:ahLst/>
              <a:cxnLst/>
              <a:rect l="l" t="t" r="r" b="b"/>
              <a:pathLst>
                <a:path w="347091" h="84201">
                  <a:moveTo>
                    <a:pt x="347091" y="81280"/>
                  </a:moveTo>
                  <a:cubicBezTo>
                    <a:pt x="268224" y="81280"/>
                    <a:pt x="189357" y="81280"/>
                    <a:pt x="110490" y="81280"/>
                  </a:cubicBezTo>
                  <a:cubicBezTo>
                    <a:pt x="78994" y="84201"/>
                    <a:pt x="53721" y="78359"/>
                    <a:pt x="37973" y="49276"/>
                  </a:cubicBezTo>
                  <a:cubicBezTo>
                    <a:pt x="28448" y="34798"/>
                    <a:pt x="12573" y="20320"/>
                    <a:pt x="0" y="2921"/>
                  </a:cubicBezTo>
                  <a:cubicBezTo>
                    <a:pt x="6350" y="2921"/>
                    <a:pt x="9525" y="0"/>
                    <a:pt x="15748" y="0"/>
                  </a:cubicBezTo>
                  <a:cubicBezTo>
                    <a:pt x="91440" y="0"/>
                    <a:pt x="170307" y="0"/>
                    <a:pt x="246126" y="0"/>
                  </a:cubicBezTo>
                  <a:cubicBezTo>
                    <a:pt x="252476" y="0"/>
                    <a:pt x="258699" y="0"/>
                    <a:pt x="261874" y="2921"/>
                  </a:cubicBezTo>
                  <a:cubicBezTo>
                    <a:pt x="290322" y="29083"/>
                    <a:pt x="315468" y="55245"/>
                    <a:pt x="347091" y="81407"/>
                  </a:cubicBezTo>
                  <a:close/>
                </a:path>
              </a:pathLst>
            </a:custGeom>
            <a:solidFill>
              <a:srgbClr val="2AAAE2"/>
            </a:solidFill>
          </p:spPr>
        </p:sp>
      </p:grpSp>
      <p:grpSp>
        <p:nvGrpSpPr>
          <p:cNvPr id="138" name="Group 138"/>
          <p:cNvGrpSpPr/>
          <p:nvPr/>
        </p:nvGrpSpPr>
        <p:grpSpPr>
          <a:xfrm>
            <a:off x="16610400" y="6629580"/>
            <a:ext cx="292140" cy="212760"/>
            <a:chOff x="0" y="0"/>
            <a:chExt cx="389520" cy="283680"/>
          </a:xfrm>
        </p:grpSpPr>
        <p:sp>
          <p:nvSpPr>
            <p:cNvPr id="139" name="Freeform 139"/>
            <p:cNvSpPr/>
            <p:nvPr/>
          </p:nvSpPr>
          <p:spPr>
            <a:xfrm>
              <a:off x="0" y="0"/>
              <a:ext cx="389636" cy="283718"/>
            </a:xfrm>
            <a:custGeom>
              <a:avLst/>
              <a:gdLst/>
              <a:ahLst/>
              <a:cxnLst/>
              <a:rect l="l" t="t" r="r" b="b"/>
              <a:pathLst>
                <a:path w="389636" h="283718">
                  <a:moveTo>
                    <a:pt x="389509" y="283718"/>
                  </a:moveTo>
                  <a:cubicBezTo>
                    <a:pt x="348361" y="261366"/>
                    <a:pt x="313563" y="239141"/>
                    <a:pt x="278638" y="219964"/>
                  </a:cubicBezTo>
                  <a:cubicBezTo>
                    <a:pt x="196342" y="172085"/>
                    <a:pt x="114046" y="124333"/>
                    <a:pt x="28448" y="76454"/>
                  </a:cubicBezTo>
                  <a:cubicBezTo>
                    <a:pt x="12700" y="66929"/>
                    <a:pt x="6350" y="57404"/>
                    <a:pt x="3175" y="38227"/>
                  </a:cubicBezTo>
                  <a:cubicBezTo>
                    <a:pt x="3175" y="25527"/>
                    <a:pt x="0" y="15875"/>
                    <a:pt x="0" y="0"/>
                  </a:cubicBezTo>
                  <a:cubicBezTo>
                    <a:pt x="19050" y="12700"/>
                    <a:pt x="37973" y="22352"/>
                    <a:pt x="57023" y="31877"/>
                  </a:cubicBezTo>
                  <a:cubicBezTo>
                    <a:pt x="158369" y="89281"/>
                    <a:pt x="256540" y="143383"/>
                    <a:pt x="357886" y="200787"/>
                  </a:cubicBezTo>
                  <a:cubicBezTo>
                    <a:pt x="361061" y="203962"/>
                    <a:pt x="364236" y="207137"/>
                    <a:pt x="367411" y="210312"/>
                  </a:cubicBezTo>
                  <a:cubicBezTo>
                    <a:pt x="373761" y="232664"/>
                    <a:pt x="380111" y="258064"/>
                    <a:pt x="389636" y="283591"/>
                  </a:cubicBezTo>
                  <a:close/>
                </a:path>
              </a:pathLst>
            </a:custGeom>
            <a:solidFill>
              <a:srgbClr val="2AAAE2"/>
            </a:solidFill>
          </p:spPr>
        </p:sp>
      </p:grpSp>
      <p:grpSp>
        <p:nvGrpSpPr>
          <p:cNvPr id="140" name="Group 140"/>
          <p:cNvGrpSpPr/>
          <p:nvPr/>
        </p:nvGrpSpPr>
        <p:grpSpPr>
          <a:xfrm>
            <a:off x="16602840" y="6574500"/>
            <a:ext cx="284040" cy="197100"/>
            <a:chOff x="0" y="0"/>
            <a:chExt cx="378720" cy="262800"/>
          </a:xfrm>
        </p:grpSpPr>
        <p:sp>
          <p:nvSpPr>
            <p:cNvPr id="141" name="Freeform 141"/>
            <p:cNvSpPr/>
            <p:nvPr/>
          </p:nvSpPr>
          <p:spPr>
            <a:xfrm>
              <a:off x="0" y="0"/>
              <a:ext cx="378714" cy="262890"/>
            </a:xfrm>
            <a:custGeom>
              <a:avLst/>
              <a:gdLst/>
              <a:ahLst/>
              <a:cxnLst/>
              <a:rect l="l" t="t" r="r" b="b"/>
              <a:pathLst>
                <a:path w="378714" h="262890">
                  <a:moveTo>
                    <a:pt x="378714" y="262763"/>
                  </a:moveTo>
                  <a:cubicBezTo>
                    <a:pt x="336931" y="237744"/>
                    <a:pt x="295275" y="215773"/>
                    <a:pt x="256794" y="197104"/>
                  </a:cubicBezTo>
                  <a:cubicBezTo>
                    <a:pt x="179705" y="153289"/>
                    <a:pt x="102743" y="112649"/>
                    <a:pt x="25654" y="72009"/>
                  </a:cubicBezTo>
                  <a:cubicBezTo>
                    <a:pt x="16002" y="65659"/>
                    <a:pt x="6477" y="59436"/>
                    <a:pt x="6477" y="43815"/>
                  </a:cubicBezTo>
                  <a:cubicBezTo>
                    <a:pt x="6477" y="28194"/>
                    <a:pt x="3175" y="15621"/>
                    <a:pt x="0" y="0"/>
                  </a:cubicBezTo>
                  <a:cubicBezTo>
                    <a:pt x="22479" y="9398"/>
                    <a:pt x="41783" y="18796"/>
                    <a:pt x="57785" y="28194"/>
                  </a:cubicBezTo>
                  <a:cubicBezTo>
                    <a:pt x="154051" y="78232"/>
                    <a:pt x="247142" y="125095"/>
                    <a:pt x="343408" y="175260"/>
                  </a:cubicBezTo>
                  <a:cubicBezTo>
                    <a:pt x="346583" y="175260"/>
                    <a:pt x="353060" y="178435"/>
                    <a:pt x="356235" y="184658"/>
                  </a:cubicBezTo>
                  <a:cubicBezTo>
                    <a:pt x="362712" y="209677"/>
                    <a:pt x="369062" y="234696"/>
                    <a:pt x="378714" y="262890"/>
                  </a:cubicBezTo>
                  <a:close/>
                </a:path>
              </a:pathLst>
            </a:custGeom>
            <a:solidFill>
              <a:srgbClr val="2AAAE2"/>
            </a:solidFill>
          </p:spPr>
        </p:sp>
      </p:grpSp>
      <p:grpSp>
        <p:nvGrpSpPr>
          <p:cNvPr id="142" name="Group 142"/>
          <p:cNvGrpSpPr/>
          <p:nvPr/>
        </p:nvGrpSpPr>
        <p:grpSpPr>
          <a:xfrm>
            <a:off x="17178480" y="6424920"/>
            <a:ext cx="244620" cy="133920"/>
            <a:chOff x="0" y="0"/>
            <a:chExt cx="326160" cy="178560"/>
          </a:xfrm>
        </p:grpSpPr>
        <p:sp>
          <p:nvSpPr>
            <p:cNvPr id="143" name="Freeform 143"/>
            <p:cNvSpPr/>
            <p:nvPr/>
          </p:nvSpPr>
          <p:spPr>
            <a:xfrm>
              <a:off x="0" y="0"/>
              <a:ext cx="326263" cy="178689"/>
            </a:xfrm>
            <a:custGeom>
              <a:avLst/>
              <a:gdLst/>
              <a:ahLst/>
              <a:cxnLst/>
              <a:rect l="l" t="t" r="r" b="b"/>
              <a:pathLst>
                <a:path w="326263" h="178689">
                  <a:moveTo>
                    <a:pt x="326136" y="178562"/>
                  </a:moveTo>
                  <a:cubicBezTo>
                    <a:pt x="216408" y="134747"/>
                    <a:pt x="106553" y="90805"/>
                    <a:pt x="0" y="46990"/>
                  </a:cubicBezTo>
                  <a:cubicBezTo>
                    <a:pt x="0" y="43815"/>
                    <a:pt x="0" y="43815"/>
                    <a:pt x="0" y="43815"/>
                  </a:cubicBezTo>
                  <a:cubicBezTo>
                    <a:pt x="35560" y="34417"/>
                    <a:pt x="70993" y="25019"/>
                    <a:pt x="109855" y="15621"/>
                  </a:cubicBezTo>
                  <a:cubicBezTo>
                    <a:pt x="129159" y="9398"/>
                    <a:pt x="148590" y="3175"/>
                    <a:pt x="167894" y="0"/>
                  </a:cubicBezTo>
                  <a:cubicBezTo>
                    <a:pt x="174371" y="0"/>
                    <a:pt x="184023" y="0"/>
                    <a:pt x="187325" y="3175"/>
                  </a:cubicBezTo>
                  <a:cubicBezTo>
                    <a:pt x="229362" y="59563"/>
                    <a:pt x="274574" y="112776"/>
                    <a:pt x="319786" y="166116"/>
                  </a:cubicBezTo>
                  <a:cubicBezTo>
                    <a:pt x="319786" y="169291"/>
                    <a:pt x="322961" y="172339"/>
                    <a:pt x="326263" y="178689"/>
                  </a:cubicBezTo>
                  <a:close/>
                </a:path>
              </a:pathLst>
            </a:custGeom>
            <a:solidFill>
              <a:srgbClr val="2AAAE2"/>
            </a:solidFill>
          </p:spPr>
        </p:sp>
      </p:grpSp>
      <p:grpSp>
        <p:nvGrpSpPr>
          <p:cNvPr id="144" name="Group 144"/>
          <p:cNvGrpSpPr/>
          <p:nvPr/>
        </p:nvGrpSpPr>
        <p:grpSpPr>
          <a:xfrm>
            <a:off x="17344260" y="6408720"/>
            <a:ext cx="189540" cy="197100"/>
            <a:chOff x="0" y="0"/>
            <a:chExt cx="252720" cy="262800"/>
          </a:xfrm>
        </p:grpSpPr>
        <p:sp>
          <p:nvSpPr>
            <p:cNvPr id="145" name="Freeform 145"/>
            <p:cNvSpPr/>
            <p:nvPr/>
          </p:nvSpPr>
          <p:spPr>
            <a:xfrm>
              <a:off x="0" y="0"/>
              <a:ext cx="252730" cy="262890"/>
            </a:xfrm>
            <a:custGeom>
              <a:avLst/>
              <a:gdLst/>
              <a:ahLst/>
              <a:cxnLst/>
              <a:rect l="l" t="t" r="r" b="b"/>
              <a:pathLst>
                <a:path w="252730" h="262890">
                  <a:moveTo>
                    <a:pt x="249555" y="262763"/>
                  </a:moveTo>
                  <a:cubicBezTo>
                    <a:pt x="218313" y="250571"/>
                    <a:pt x="184023" y="235204"/>
                    <a:pt x="149733" y="223012"/>
                  </a:cubicBezTo>
                  <a:cubicBezTo>
                    <a:pt x="146558" y="219964"/>
                    <a:pt x="143510" y="216916"/>
                    <a:pt x="140335" y="213868"/>
                  </a:cubicBezTo>
                  <a:cubicBezTo>
                    <a:pt x="93599" y="149733"/>
                    <a:pt x="46863" y="85598"/>
                    <a:pt x="0" y="18288"/>
                  </a:cubicBezTo>
                  <a:cubicBezTo>
                    <a:pt x="0" y="18288"/>
                    <a:pt x="0" y="15240"/>
                    <a:pt x="0" y="12192"/>
                  </a:cubicBezTo>
                  <a:cubicBezTo>
                    <a:pt x="15621" y="9144"/>
                    <a:pt x="31242" y="6096"/>
                    <a:pt x="46863" y="3048"/>
                  </a:cubicBezTo>
                  <a:cubicBezTo>
                    <a:pt x="50038" y="0"/>
                    <a:pt x="56261" y="6096"/>
                    <a:pt x="59309" y="9144"/>
                  </a:cubicBezTo>
                  <a:cubicBezTo>
                    <a:pt x="115443" y="82550"/>
                    <a:pt x="171577" y="155829"/>
                    <a:pt x="227711" y="229235"/>
                  </a:cubicBezTo>
                  <a:cubicBezTo>
                    <a:pt x="237109" y="241427"/>
                    <a:pt x="243332" y="250571"/>
                    <a:pt x="252730" y="259842"/>
                  </a:cubicBezTo>
                  <a:lnTo>
                    <a:pt x="249555" y="262890"/>
                  </a:lnTo>
                  <a:close/>
                </a:path>
              </a:pathLst>
            </a:custGeom>
            <a:solidFill>
              <a:srgbClr val="2AAAE2"/>
            </a:solidFill>
          </p:spPr>
        </p:sp>
      </p:grpSp>
      <p:grpSp>
        <p:nvGrpSpPr>
          <p:cNvPr id="146" name="Group 146"/>
          <p:cNvGrpSpPr/>
          <p:nvPr/>
        </p:nvGrpSpPr>
        <p:grpSpPr>
          <a:xfrm>
            <a:off x="17462520" y="6582600"/>
            <a:ext cx="197100" cy="189540"/>
            <a:chOff x="0" y="0"/>
            <a:chExt cx="262800" cy="252720"/>
          </a:xfrm>
        </p:grpSpPr>
        <p:sp>
          <p:nvSpPr>
            <p:cNvPr id="147" name="Freeform 147"/>
            <p:cNvSpPr/>
            <p:nvPr/>
          </p:nvSpPr>
          <p:spPr>
            <a:xfrm>
              <a:off x="0" y="0"/>
              <a:ext cx="262890" cy="252730"/>
            </a:xfrm>
            <a:custGeom>
              <a:avLst/>
              <a:gdLst/>
              <a:ahLst/>
              <a:cxnLst/>
              <a:rect l="l" t="t" r="r" b="b"/>
              <a:pathLst>
                <a:path w="262890" h="252730">
                  <a:moveTo>
                    <a:pt x="0" y="0"/>
                  </a:moveTo>
                  <a:cubicBezTo>
                    <a:pt x="35306" y="16383"/>
                    <a:pt x="67310" y="29591"/>
                    <a:pt x="99314" y="42672"/>
                  </a:cubicBezTo>
                  <a:cubicBezTo>
                    <a:pt x="108966" y="49276"/>
                    <a:pt x="115316" y="52578"/>
                    <a:pt x="121793" y="62357"/>
                  </a:cubicBezTo>
                  <a:cubicBezTo>
                    <a:pt x="166624" y="121412"/>
                    <a:pt x="211582" y="180467"/>
                    <a:pt x="253238" y="239649"/>
                  </a:cubicBezTo>
                  <a:cubicBezTo>
                    <a:pt x="256413" y="242951"/>
                    <a:pt x="259588" y="246253"/>
                    <a:pt x="262890" y="252730"/>
                  </a:cubicBezTo>
                  <a:cubicBezTo>
                    <a:pt x="243713" y="242824"/>
                    <a:pt x="224409" y="236347"/>
                    <a:pt x="208407" y="229743"/>
                  </a:cubicBezTo>
                  <a:cubicBezTo>
                    <a:pt x="198755" y="226441"/>
                    <a:pt x="189230" y="219837"/>
                    <a:pt x="179578" y="216662"/>
                  </a:cubicBezTo>
                  <a:cubicBezTo>
                    <a:pt x="147574" y="206756"/>
                    <a:pt x="121920" y="187071"/>
                    <a:pt x="102616" y="157607"/>
                  </a:cubicBezTo>
                  <a:cubicBezTo>
                    <a:pt x="73660" y="105029"/>
                    <a:pt x="35306" y="59055"/>
                    <a:pt x="3175" y="9906"/>
                  </a:cubicBezTo>
                  <a:cubicBezTo>
                    <a:pt x="3175" y="6604"/>
                    <a:pt x="3175" y="6604"/>
                    <a:pt x="0" y="0"/>
                  </a:cubicBezTo>
                  <a:close/>
                </a:path>
              </a:pathLst>
            </a:custGeom>
            <a:solidFill>
              <a:srgbClr val="2AAAE2"/>
            </a:solidFill>
          </p:spPr>
        </p:sp>
      </p:grpSp>
      <p:grpSp>
        <p:nvGrpSpPr>
          <p:cNvPr id="148" name="Group 148"/>
          <p:cNvGrpSpPr/>
          <p:nvPr/>
        </p:nvGrpSpPr>
        <p:grpSpPr>
          <a:xfrm>
            <a:off x="17257320" y="6606360"/>
            <a:ext cx="434160" cy="205200"/>
            <a:chOff x="0" y="0"/>
            <a:chExt cx="578880" cy="273600"/>
          </a:xfrm>
        </p:grpSpPr>
        <p:sp>
          <p:nvSpPr>
            <p:cNvPr id="149" name="Freeform 149"/>
            <p:cNvSpPr/>
            <p:nvPr/>
          </p:nvSpPr>
          <p:spPr>
            <a:xfrm>
              <a:off x="0" y="0"/>
              <a:ext cx="578866" cy="273685"/>
            </a:xfrm>
            <a:custGeom>
              <a:avLst/>
              <a:gdLst/>
              <a:ahLst/>
              <a:cxnLst/>
              <a:rect l="l" t="t" r="r" b="b"/>
              <a:pathLst>
                <a:path w="578866" h="273685">
                  <a:moveTo>
                    <a:pt x="0" y="0"/>
                  </a:moveTo>
                  <a:cubicBezTo>
                    <a:pt x="31623" y="12700"/>
                    <a:pt x="60071" y="25400"/>
                    <a:pt x="91694" y="38227"/>
                  </a:cubicBezTo>
                  <a:cubicBezTo>
                    <a:pt x="205613" y="85979"/>
                    <a:pt x="319405" y="133731"/>
                    <a:pt x="436499" y="184531"/>
                  </a:cubicBezTo>
                  <a:cubicBezTo>
                    <a:pt x="471297" y="197231"/>
                    <a:pt x="506095" y="213106"/>
                    <a:pt x="544068" y="229108"/>
                  </a:cubicBezTo>
                  <a:cubicBezTo>
                    <a:pt x="547243" y="229108"/>
                    <a:pt x="550418" y="232283"/>
                    <a:pt x="553593" y="235458"/>
                  </a:cubicBezTo>
                  <a:cubicBezTo>
                    <a:pt x="563118" y="248158"/>
                    <a:pt x="572516" y="260858"/>
                    <a:pt x="578866" y="273685"/>
                  </a:cubicBezTo>
                  <a:cubicBezTo>
                    <a:pt x="553593" y="264160"/>
                    <a:pt x="528193" y="254635"/>
                    <a:pt x="502920" y="241808"/>
                  </a:cubicBezTo>
                  <a:cubicBezTo>
                    <a:pt x="347980" y="175006"/>
                    <a:pt x="192913" y="108204"/>
                    <a:pt x="37973" y="44577"/>
                  </a:cubicBezTo>
                  <a:cubicBezTo>
                    <a:pt x="15875" y="35052"/>
                    <a:pt x="9525" y="19050"/>
                    <a:pt x="0" y="0"/>
                  </a:cubicBezTo>
                  <a:close/>
                </a:path>
              </a:pathLst>
            </a:custGeom>
            <a:solidFill>
              <a:srgbClr val="2AAAE2"/>
            </a:solidFill>
          </p:spPr>
        </p:sp>
      </p:grpSp>
      <p:grpSp>
        <p:nvGrpSpPr>
          <p:cNvPr id="150" name="Group 150"/>
          <p:cNvGrpSpPr/>
          <p:nvPr/>
        </p:nvGrpSpPr>
        <p:grpSpPr>
          <a:xfrm>
            <a:off x="17012700" y="6511320"/>
            <a:ext cx="165780" cy="118260"/>
            <a:chOff x="0" y="0"/>
            <a:chExt cx="221040" cy="157680"/>
          </a:xfrm>
        </p:grpSpPr>
        <p:sp>
          <p:nvSpPr>
            <p:cNvPr id="151" name="Freeform 151"/>
            <p:cNvSpPr/>
            <p:nvPr/>
          </p:nvSpPr>
          <p:spPr>
            <a:xfrm>
              <a:off x="0" y="0"/>
              <a:ext cx="220980" cy="157734"/>
            </a:xfrm>
            <a:custGeom>
              <a:avLst/>
              <a:gdLst/>
              <a:ahLst/>
              <a:cxnLst/>
              <a:rect l="l" t="t" r="r" b="b"/>
              <a:pathLst>
                <a:path w="220980" h="157734">
                  <a:moveTo>
                    <a:pt x="53721" y="157734"/>
                  </a:moveTo>
                  <a:cubicBezTo>
                    <a:pt x="34798" y="116078"/>
                    <a:pt x="18923" y="77343"/>
                    <a:pt x="0" y="38735"/>
                  </a:cubicBezTo>
                  <a:cubicBezTo>
                    <a:pt x="75819" y="26797"/>
                    <a:pt x="148463" y="11938"/>
                    <a:pt x="220980" y="0"/>
                  </a:cubicBezTo>
                  <a:cubicBezTo>
                    <a:pt x="220980" y="2921"/>
                    <a:pt x="220980" y="2921"/>
                    <a:pt x="220980" y="2921"/>
                  </a:cubicBezTo>
                  <a:cubicBezTo>
                    <a:pt x="167386" y="53594"/>
                    <a:pt x="110490" y="104140"/>
                    <a:pt x="53721" y="157734"/>
                  </a:cubicBezTo>
                  <a:close/>
                </a:path>
              </a:pathLst>
            </a:custGeom>
            <a:solidFill>
              <a:srgbClr val="2AAAE2"/>
            </a:solidFill>
          </p:spPr>
        </p:sp>
      </p:grpSp>
      <p:grpSp>
        <p:nvGrpSpPr>
          <p:cNvPr id="152" name="Group 152"/>
          <p:cNvGrpSpPr/>
          <p:nvPr/>
        </p:nvGrpSpPr>
        <p:grpSpPr>
          <a:xfrm>
            <a:off x="17320500" y="6416820"/>
            <a:ext cx="118260" cy="157680"/>
            <a:chOff x="0" y="0"/>
            <a:chExt cx="157680" cy="210240"/>
          </a:xfrm>
        </p:grpSpPr>
        <p:sp>
          <p:nvSpPr>
            <p:cNvPr id="153" name="Freeform 153"/>
            <p:cNvSpPr/>
            <p:nvPr/>
          </p:nvSpPr>
          <p:spPr>
            <a:xfrm>
              <a:off x="0" y="0"/>
              <a:ext cx="157607" cy="210185"/>
            </a:xfrm>
            <a:custGeom>
              <a:avLst/>
              <a:gdLst/>
              <a:ahLst/>
              <a:cxnLst/>
              <a:rect l="l" t="t" r="r" b="b"/>
              <a:pathLst>
                <a:path w="157607" h="210185">
                  <a:moveTo>
                    <a:pt x="154559" y="210185"/>
                  </a:moveTo>
                  <a:cubicBezTo>
                    <a:pt x="104013" y="142367"/>
                    <a:pt x="50419" y="74422"/>
                    <a:pt x="0" y="9652"/>
                  </a:cubicBezTo>
                  <a:cubicBezTo>
                    <a:pt x="18923" y="0"/>
                    <a:pt x="18923" y="0"/>
                    <a:pt x="28321" y="16129"/>
                  </a:cubicBezTo>
                  <a:cubicBezTo>
                    <a:pt x="72517" y="77597"/>
                    <a:pt x="113411" y="139065"/>
                    <a:pt x="154432" y="200533"/>
                  </a:cubicBezTo>
                  <a:cubicBezTo>
                    <a:pt x="157607" y="203708"/>
                    <a:pt x="157607" y="203708"/>
                    <a:pt x="157607" y="207010"/>
                  </a:cubicBezTo>
                  <a:cubicBezTo>
                    <a:pt x="157607" y="207010"/>
                    <a:pt x="154432" y="207010"/>
                    <a:pt x="154432" y="210185"/>
                  </a:cubicBezTo>
                  <a:close/>
                </a:path>
              </a:pathLst>
            </a:custGeom>
            <a:solidFill>
              <a:srgbClr val="2AAAE2"/>
            </a:solidFill>
          </p:spPr>
        </p:sp>
      </p:grpSp>
      <p:grpSp>
        <p:nvGrpSpPr>
          <p:cNvPr id="154" name="Group 154"/>
          <p:cNvGrpSpPr/>
          <p:nvPr/>
        </p:nvGrpSpPr>
        <p:grpSpPr>
          <a:xfrm>
            <a:off x="16405200" y="6219720"/>
            <a:ext cx="441720" cy="189540"/>
            <a:chOff x="0" y="0"/>
            <a:chExt cx="588960" cy="252720"/>
          </a:xfrm>
        </p:grpSpPr>
        <p:sp>
          <p:nvSpPr>
            <p:cNvPr id="155" name="Freeform 155"/>
            <p:cNvSpPr/>
            <p:nvPr/>
          </p:nvSpPr>
          <p:spPr>
            <a:xfrm>
              <a:off x="0" y="0"/>
              <a:ext cx="588772" cy="252730"/>
            </a:xfrm>
            <a:custGeom>
              <a:avLst/>
              <a:gdLst/>
              <a:ahLst/>
              <a:cxnLst/>
              <a:rect l="l" t="t" r="r" b="b"/>
              <a:pathLst>
                <a:path w="588772" h="252730">
                  <a:moveTo>
                    <a:pt x="294513" y="252730"/>
                  </a:moveTo>
                  <a:cubicBezTo>
                    <a:pt x="200533" y="252730"/>
                    <a:pt x="109728" y="252730"/>
                    <a:pt x="18796" y="252730"/>
                  </a:cubicBezTo>
                  <a:cubicBezTo>
                    <a:pt x="12573" y="252730"/>
                    <a:pt x="6223" y="249555"/>
                    <a:pt x="0" y="249555"/>
                  </a:cubicBezTo>
                  <a:cubicBezTo>
                    <a:pt x="3175" y="243332"/>
                    <a:pt x="3175" y="233934"/>
                    <a:pt x="9398" y="230886"/>
                  </a:cubicBezTo>
                  <a:cubicBezTo>
                    <a:pt x="59563" y="155956"/>
                    <a:pt x="112776" y="84201"/>
                    <a:pt x="165989" y="12446"/>
                  </a:cubicBezTo>
                  <a:cubicBezTo>
                    <a:pt x="172212" y="3048"/>
                    <a:pt x="178562" y="0"/>
                    <a:pt x="191008" y="6223"/>
                  </a:cubicBezTo>
                  <a:cubicBezTo>
                    <a:pt x="256794" y="46736"/>
                    <a:pt x="322580" y="84201"/>
                    <a:pt x="388366" y="121666"/>
                  </a:cubicBezTo>
                  <a:cubicBezTo>
                    <a:pt x="450977" y="159131"/>
                    <a:pt x="513715" y="193421"/>
                    <a:pt x="573151" y="230886"/>
                  </a:cubicBezTo>
                  <a:cubicBezTo>
                    <a:pt x="576326" y="230886"/>
                    <a:pt x="579374" y="234061"/>
                    <a:pt x="582549" y="234061"/>
                  </a:cubicBezTo>
                  <a:cubicBezTo>
                    <a:pt x="585724" y="237236"/>
                    <a:pt x="588772" y="243459"/>
                    <a:pt x="585724" y="246507"/>
                  </a:cubicBezTo>
                  <a:cubicBezTo>
                    <a:pt x="585724" y="249682"/>
                    <a:pt x="579501" y="252730"/>
                    <a:pt x="576326" y="252730"/>
                  </a:cubicBezTo>
                  <a:cubicBezTo>
                    <a:pt x="560705" y="252730"/>
                    <a:pt x="541909" y="252730"/>
                    <a:pt x="526161" y="252730"/>
                  </a:cubicBezTo>
                  <a:cubicBezTo>
                    <a:pt x="447802" y="252730"/>
                    <a:pt x="369570" y="252730"/>
                    <a:pt x="294386" y="252730"/>
                  </a:cubicBezTo>
                  <a:close/>
                  <a:moveTo>
                    <a:pt x="81407" y="159131"/>
                  </a:moveTo>
                  <a:cubicBezTo>
                    <a:pt x="162814" y="140462"/>
                    <a:pt x="241173" y="124841"/>
                    <a:pt x="322580" y="106045"/>
                  </a:cubicBezTo>
                  <a:cubicBezTo>
                    <a:pt x="275590" y="77978"/>
                    <a:pt x="228600" y="49911"/>
                    <a:pt x="181610" y="21844"/>
                  </a:cubicBezTo>
                  <a:cubicBezTo>
                    <a:pt x="150368" y="68580"/>
                    <a:pt x="115951" y="112268"/>
                    <a:pt x="81407" y="159131"/>
                  </a:cubicBezTo>
                  <a:close/>
                  <a:moveTo>
                    <a:pt x="269367" y="209042"/>
                  </a:moveTo>
                  <a:cubicBezTo>
                    <a:pt x="347726" y="209042"/>
                    <a:pt x="422910" y="209042"/>
                    <a:pt x="501142" y="209042"/>
                  </a:cubicBezTo>
                  <a:cubicBezTo>
                    <a:pt x="482346" y="199644"/>
                    <a:pt x="466725" y="190373"/>
                    <a:pt x="454152" y="180975"/>
                  </a:cubicBezTo>
                  <a:cubicBezTo>
                    <a:pt x="422783" y="162306"/>
                    <a:pt x="391541" y="146685"/>
                    <a:pt x="360172" y="127889"/>
                  </a:cubicBezTo>
                  <a:cubicBezTo>
                    <a:pt x="356997" y="127889"/>
                    <a:pt x="350774" y="127889"/>
                    <a:pt x="347599" y="131064"/>
                  </a:cubicBezTo>
                  <a:cubicBezTo>
                    <a:pt x="322580" y="156083"/>
                    <a:pt x="294386" y="180975"/>
                    <a:pt x="269240" y="209042"/>
                  </a:cubicBezTo>
                  <a:close/>
                  <a:moveTo>
                    <a:pt x="237871" y="212217"/>
                  </a:moveTo>
                  <a:cubicBezTo>
                    <a:pt x="237871" y="212217"/>
                    <a:pt x="241046" y="209042"/>
                    <a:pt x="241046" y="209042"/>
                  </a:cubicBezTo>
                  <a:cubicBezTo>
                    <a:pt x="231648" y="190373"/>
                    <a:pt x="222250" y="171577"/>
                    <a:pt x="212852" y="149733"/>
                  </a:cubicBezTo>
                  <a:cubicBezTo>
                    <a:pt x="203454" y="149733"/>
                    <a:pt x="197231" y="152908"/>
                    <a:pt x="200279" y="168402"/>
                  </a:cubicBezTo>
                  <a:cubicBezTo>
                    <a:pt x="203454" y="174625"/>
                    <a:pt x="203454" y="184023"/>
                    <a:pt x="206502" y="193421"/>
                  </a:cubicBezTo>
                  <a:cubicBezTo>
                    <a:pt x="206502" y="202819"/>
                    <a:pt x="206502" y="209042"/>
                    <a:pt x="197104" y="212090"/>
                  </a:cubicBezTo>
                  <a:cubicBezTo>
                    <a:pt x="184531" y="218313"/>
                    <a:pt x="175133" y="224536"/>
                    <a:pt x="162687" y="230759"/>
                  </a:cubicBezTo>
                  <a:cubicBezTo>
                    <a:pt x="165862" y="233934"/>
                    <a:pt x="165862" y="236982"/>
                    <a:pt x="165862" y="236982"/>
                  </a:cubicBezTo>
                  <a:cubicBezTo>
                    <a:pt x="181483" y="230759"/>
                    <a:pt x="194056" y="224536"/>
                    <a:pt x="209677" y="218313"/>
                  </a:cubicBezTo>
                  <a:cubicBezTo>
                    <a:pt x="209677" y="230759"/>
                    <a:pt x="212852" y="240157"/>
                    <a:pt x="231648" y="233934"/>
                  </a:cubicBezTo>
                  <a:cubicBezTo>
                    <a:pt x="228473" y="221488"/>
                    <a:pt x="228473" y="212090"/>
                    <a:pt x="228473" y="202692"/>
                  </a:cubicBezTo>
                  <a:cubicBezTo>
                    <a:pt x="228473" y="202692"/>
                    <a:pt x="228473" y="199517"/>
                    <a:pt x="231648" y="199517"/>
                  </a:cubicBezTo>
                  <a:cubicBezTo>
                    <a:pt x="231648" y="202692"/>
                    <a:pt x="234823" y="208915"/>
                    <a:pt x="237871" y="211963"/>
                  </a:cubicBezTo>
                  <a:close/>
                </a:path>
              </a:pathLst>
            </a:custGeom>
            <a:solidFill>
              <a:srgbClr val="2AAAE2"/>
            </a:solidFill>
          </p:spPr>
        </p:sp>
      </p:grpSp>
      <p:grpSp>
        <p:nvGrpSpPr>
          <p:cNvPr id="156" name="Group 156"/>
          <p:cNvGrpSpPr/>
          <p:nvPr/>
        </p:nvGrpSpPr>
        <p:grpSpPr>
          <a:xfrm>
            <a:off x="16105500" y="6337980"/>
            <a:ext cx="205200" cy="142020"/>
            <a:chOff x="0" y="0"/>
            <a:chExt cx="273600" cy="189360"/>
          </a:xfrm>
        </p:grpSpPr>
        <p:sp>
          <p:nvSpPr>
            <p:cNvPr id="157" name="Freeform 157"/>
            <p:cNvSpPr/>
            <p:nvPr/>
          </p:nvSpPr>
          <p:spPr>
            <a:xfrm>
              <a:off x="0" y="0"/>
              <a:ext cx="273558" cy="189357"/>
            </a:xfrm>
            <a:custGeom>
              <a:avLst/>
              <a:gdLst/>
              <a:ahLst/>
              <a:cxnLst/>
              <a:rect l="l" t="t" r="r" b="b"/>
              <a:pathLst>
                <a:path w="273558" h="189357">
                  <a:moveTo>
                    <a:pt x="135255" y="186182"/>
                  </a:moveTo>
                  <a:cubicBezTo>
                    <a:pt x="97536" y="186182"/>
                    <a:pt x="56642" y="186182"/>
                    <a:pt x="18923" y="189357"/>
                  </a:cubicBezTo>
                  <a:cubicBezTo>
                    <a:pt x="3175" y="189357"/>
                    <a:pt x="0" y="182880"/>
                    <a:pt x="0" y="170053"/>
                  </a:cubicBezTo>
                  <a:cubicBezTo>
                    <a:pt x="0" y="70612"/>
                    <a:pt x="110109" y="0"/>
                    <a:pt x="198120" y="48133"/>
                  </a:cubicBezTo>
                  <a:cubicBezTo>
                    <a:pt x="245237" y="73787"/>
                    <a:pt x="270510" y="112268"/>
                    <a:pt x="273558" y="166878"/>
                  </a:cubicBezTo>
                  <a:cubicBezTo>
                    <a:pt x="273558" y="182880"/>
                    <a:pt x="267208" y="189357"/>
                    <a:pt x="254635" y="189357"/>
                  </a:cubicBezTo>
                  <a:cubicBezTo>
                    <a:pt x="213741" y="186182"/>
                    <a:pt x="176022" y="186182"/>
                    <a:pt x="135128" y="186182"/>
                  </a:cubicBezTo>
                  <a:close/>
                  <a:moveTo>
                    <a:pt x="47117" y="96266"/>
                  </a:moveTo>
                  <a:cubicBezTo>
                    <a:pt x="94234" y="86614"/>
                    <a:pt x="138303" y="76962"/>
                    <a:pt x="185547" y="64135"/>
                  </a:cubicBezTo>
                  <a:cubicBezTo>
                    <a:pt x="147828" y="38481"/>
                    <a:pt x="75438" y="54483"/>
                    <a:pt x="47117" y="96266"/>
                  </a:cubicBezTo>
                  <a:close/>
                  <a:moveTo>
                    <a:pt x="21971" y="157226"/>
                  </a:moveTo>
                  <a:cubicBezTo>
                    <a:pt x="18796" y="160401"/>
                    <a:pt x="18796" y="160401"/>
                    <a:pt x="18796" y="163703"/>
                  </a:cubicBezTo>
                  <a:cubicBezTo>
                    <a:pt x="25146" y="163703"/>
                    <a:pt x="31369" y="163703"/>
                    <a:pt x="34544" y="163703"/>
                  </a:cubicBezTo>
                  <a:cubicBezTo>
                    <a:pt x="69088" y="163703"/>
                    <a:pt x="106934" y="163703"/>
                    <a:pt x="141478" y="163703"/>
                  </a:cubicBezTo>
                  <a:cubicBezTo>
                    <a:pt x="160401" y="166878"/>
                    <a:pt x="172974" y="160528"/>
                    <a:pt x="179197" y="144399"/>
                  </a:cubicBezTo>
                  <a:cubicBezTo>
                    <a:pt x="182372" y="137922"/>
                    <a:pt x="185547" y="128397"/>
                    <a:pt x="188595" y="118745"/>
                  </a:cubicBezTo>
                  <a:cubicBezTo>
                    <a:pt x="191770" y="118745"/>
                    <a:pt x="194945" y="118745"/>
                    <a:pt x="197993" y="118745"/>
                  </a:cubicBezTo>
                  <a:cubicBezTo>
                    <a:pt x="191643" y="109093"/>
                    <a:pt x="185420" y="99441"/>
                    <a:pt x="179070" y="86614"/>
                  </a:cubicBezTo>
                  <a:cubicBezTo>
                    <a:pt x="175895" y="86614"/>
                    <a:pt x="169672" y="89789"/>
                    <a:pt x="163322" y="89789"/>
                  </a:cubicBezTo>
                  <a:cubicBezTo>
                    <a:pt x="163322" y="112268"/>
                    <a:pt x="163322" y="134747"/>
                    <a:pt x="163322" y="157226"/>
                  </a:cubicBezTo>
                  <a:cubicBezTo>
                    <a:pt x="116205" y="157226"/>
                    <a:pt x="68961" y="157226"/>
                    <a:pt x="21844" y="157226"/>
                  </a:cubicBezTo>
                  <a:close/>
                  <a:moveTo>
                    <a:pt x="239014" y="105918"/>
                  </a:moveTo>
                  <a:cubicBezTo>
                    <a:pt x="235839" y="105918"/>
                    <a:pt x="232664" y="105918"/>
                    <a:pt x="232664" y="105918"/>
                  </a:cubicBezTo>
                  <a:cubicBezTo>
                    <a:pt x="216916" y="125222"/>
                    <a:pt x="201168" y="144399"/>
                    <a:pt x="185547" y="166878"/>
                  </a:cubicBezTo>
                  <a:cubicBezTo>
                    <a:pt x="210693" y="166878"/>
                    <a:pt x="232664" y="166878"/>
                    <a:pt x="257937" y="166878"/>
                  </a:cubicBezTo>
                  <a:cubicBezTo>
                    <a:pt x="251587" y="144399"/>
                    <a:pt x="245364" y="125095"/>
                    <a:pt x="239014" y="105918"/>
                  </a:cubicBezTo>
                  <a:close/>
                </a:path>
              </a:pathLst>
            </a:custGeom>
            <a:solidFill>
              <a:srgbClr val="2AAAE2"/>
            </a:solidFill>
          </p:spPr>
        </p:sp>
      </p:grpSp>
      <p:grpSp>
        <p:nvGrpSpPr>
          <p:cNvPr id="158" name="Group 158"/>
          <p:cNvGrpSpPr/>
          <p:nvPr/>
        </p:nvGrpSpPr>
        <p:grpSpPr>
          <a:xfrm>
            <a:off x="16460820" y="6235380"/>
            <a:ext cx="189540" cy="102600"/>
            <a:chOff x="0" y="0"/>
            <a:chExt cx="252720" cy="136800"/>
          </a:xfrm>
        </p:grpSpPr>
        <p:sp>
          <p:nvSpPr>
            <p:cNvPr id="159" name="Freeform 159"/>
            <p:cNvSpPr/>
            <p:nvPr/>
          </p:nvSpPr>
          <p:spPr>
            <a:xfrm>
              <a:off x="0" y="0"/>
              <a:ext cx="252730" cy="136779"/>
            </a:xfrm>
            <a:custGeom>
              <a:avLst/>
              <a:gdLst/>
              <a:ahLst/>
              <a:cxnLst/>
              <a:rect l="l" t="t" r="r" b="b"/>
              <a:pathLst>
                <a:path w="252730" h="136779">
                  <a:moveTo>
                    <a:pt x="0" y="136779"/>
                  </a:moveTo>
                  <a:cubicBezTo>
                    <a:pt x="36068" y="90170"/>
                    <a:pt x="72263" y="46609"/>
                    <a:pt x="105029" y="0"/>
                  </a:cubicBezTo>
                  <a:cubicBezTo>
                    <a:pt x="154305" y="27940"/>
                    <a:pt x="203454" y="56007"/>
                    <a:pt x="252730" y="83947"/>
                  </a:cubicBezTo>
                  <a:cubicBezTo>
                    <a:pt x="167386" y="102616"/>
                    <a:pt x="85344" y="118110"/>
                    <a:pt x="0" y="136779"/>
                  </a:cubicBezTo>
                  <a:close/>
                </a:path>
              </a:pathLst>
            </a:custGeom>
            <a:solidFill>
              <a:srgbClr val="2AAAE2"/>
            </a:solidFill>
          </p:spPr>
        </p:sp>
      </p:grpSp>
      <p:grpSp>
        <p:nvGrpSpPr>
          <p:cNvPr id="160" name="Group 160"/>
          <p:cNvGrpSpPr/>
          <p:nvPr/>
        </p:nvGrpSpPr>
        <p:grpSpPr>
          <a:xfrm>
            <a:off x="16602840" y="6314220"/>
            <a:ext cx="181440" cy="63180"/>
            <a:chOff x="0" y="0"/>
            <a:chExt cx="241920" cy="84240"/>
          </a:xfrm>
        </p:grpSpPr>
        <p:sp>
          <p:nvSpPr>
            <p:cNvPr id="161" name="Freeform 161"/>
            <p:cNvSpPr/>
            <p:nvPr/>
          </p:nvSpPr>
          <p:spPr>
            <a:xfrm>
              <a:off x="0" y="0"/>
              <a:ext cx="241935" cy="84328"/>
            </a:xfrm>
            <a:custGeom>
              <a:avLst/>
              <a:gdLst/>
              <a:ahLst/>
              <a:cxnLst/>
              <a:rect l="l" t="t" r="r" b="b"/>
              <a:pathLst>
                <a:path w="241935" h="84328">
                  <a:moveTo>
                    <a:pt x="0" y="84201"/>
                  </a:moveTo>
                  <a:cubicBezTo>
                    <a:pt x="26162" y="55118"/>
                    <a:pt x="55626" y="29210"/>
                    <a:pt x="81788" y="3302"/>
                  </a:cubicBezTo>
                  <a:cubicBezTo>
                    <a:pt x="84963" y="0"/>
                    <a:pt x="91567" y="0"/>
                    <a:pt x="94869" y="0"/>
                  </a:cubicBezTo>
                  <a:cubicBezTo>
                    <a:pt x="127508" y="19431"/>
                    <a:pt x="160274" y="35687"/>
                    <a:pt x="192913" y="55118"/>
                  </a:cubicBezTo>
                  <a:cubicBezTo>
                    <a:pt x="205994" y="64897"/>
                    <a:pt x="222377" y="74549"/>
                    <a:pt x="241935" y="84328"/>
                  </a:cubicBezTo>
                  <a:cubicBezTo>
                    <a:pt x="160147" y="84328"/>
                    <a:pt x="81788" y="84328"/>
                    <a:pt x="0" y="84328"/>
                  </a:cubicBezTo>
                  <a:close/>
                </a:path>
              </a:pathLst>
            </a:custGeom>
            <a:solidFill>
              <a:srgbClr val="2AAAE2"/>
            </a:solidFill>
          </p:spPr>
        </p:sp>
      </p:grpSp>
      <p:grpSp>
        <p:nvGrpSpPr>
          <p:cNvPr id="162" name="Group 162"/>
          <p:cNvGrpSpPr/>
          <p:nvPr/>
        </p:nvGrpSpPr>
        <p:grpSpPr>
          <a:xfrm>
            <a:off x="16524000" y="6337980"/>
            <a:ext cx="63180" cy="63180"/>
            <a:chOff x="0" y="0"/>
            <a:chExt cx="84240" cy="84240"/>
          </a:xfrm>
        </p:grpSpPr>
        <p:sp>
          <p:nvSpPr>
            <p:cNvPr id="163" name="Freeform 163"/>
            <p:cNvSpPr/>
            <p:nvPr/>
          </p:nvSpPr>
          <p:spPr>
            <a:xfrm>
              <a:off x="0" y="0"/>
              <a:ext cx="84328" cy="84328"/>
            </a:xfrm>
            <a:custGeom>
              <a:avLst/>
              <a:gdLst/>
              <a:ahLst/>
              <a:cxnLst/>
              <a:rect l="l" t="t" r="r" b="b"/>
              <a:pathLst>
                <a:path w="84328" h="84328">
                  <a:moveTo>
                    <a:pt x="80899" y="58039"/>
                  </a:moveTo>
                  <a:cubicBezTo>
                    <a:pt x="77470" y="55118"/>
                    <a:pt x="74168" y="49276"/>
                    <a:pt x="74168" y="46482"/>
                  </a:cubicBezTo>
                  <a:cubicBezTo>
                    <a:pt x="70739" y="46482"/>
                    <a:pt x="70739" y="49403"/>
                    <a:pt x="70739" y="49403"/>
                  </a:cubicBezTo>
                  <a:cubicBezTo>
                    <a:pt x="70739" y="58166"/>
                    <a:pt x="70739" y="66802"/>
                    <a:pt x="74168" y="78486"/>
                  </a:cubicBezTo>
                  <a:cubicBezTo>
                    <a:pt x="53975" y="84328"/>
                    <a:pt x="50546" y="75565"/>
                    <a:pt x="50546" y="64008"/>
                  </a:cubicBezTo>
                  <a:cubicBezTo>
                    <a:pt x="33655" y="69850"/>
                    <a:pt x="20193" y="75565"/>
                    <a:pt x="3429" y="81407"/>
                  </a:cubicBezTo>
                  <a:cubicBezTo>
                    <a:pt x="3429" y="81407"/>
                    <a:pt x="3429" y="78486"/>
                    <a:pt x="0" y="75565"/>
                  </a:cubicBezTo>
                  <a:cubicBezTo>
                    <a:pt x="13462" y="69723"/>
                    <a:pt x="23622" y="64008"/>
                    <a:pt x="37084" y="58166"/>
                  </a:cubicBezTo>
                  <a:cubicBezTo>
                    <a:pt x="47244" y="55245"/>
                    <a:pt x="47244" y="49403"/>
                    <a:pt x="47244" y="40767"/>
                  </a:cubicBezTo>
                  <a:cubicBezTo>
                    <a:pt x="43815" y="32004"/>
                    <a:pt x="43815" y="23368"/>
                    <a:pt x="40513" y="17526"/>
                  </a:cubicBezTo>
                  <a:cubicBezTo>
                    <a:pt x="37084" y="2921"/>
                    <a:pt x="43815" y="0"/>
                    <a:pt x="53975" y="0"/>
                  </a:cubicBezTo>
                  <a:cubicBezTo>
                    <a:pt x="64135" y="20320"/>
                    <a:pt x="74168" y="37719"/>
                    <a:pt x="84328" y="55245"/>
                  </a:cubicBezTo>
                  <a:cubicBezTo>
                    <a:pt x="84328" y="55245"/>
                    <a:pt x="80899" y="58166"/>
                    <a:pt x="80899" y="58166"/>
                  </a:cubicBezTo>
                  <a:close/>
                </a:path>
              </a:pathLst>
            </a:custGeom>
            <a:solidFill>
              <a:srgbClr val="2AAAE2"/>
            </a:solidFill>
          </p:spPr>
        </p:sp>
      </p:grpSp>
      <p:grpSp>
        <p:nvGrpSpPr>
          <p:cNvPr id="164" name="Group 164"/>
          <p:cNvGrpSpPr/>
          <p:nvPr/>
        </p:nvGrpSpPr>
        <p:grpSpPr>
          <a:xfrm>
            <a:off x="16144920" y="6369300"/>
            <a:ext cx="102600" cy="39420"/>
            <a:chOff x="0" y="0"/>
            <a:chExt cx="136800" cy="52560"/>
          </a:xfrm>
        </p:grpSpPr>
        <p:sp>
          <p:nvSpPr>
            <p:cNvPr id="165" name="Freeform 165"/>
            <p:cNvSpPr/>
            <p:nvPr/>
          </p:nvSpPr>
          <p:spPr>
            <a:xfrm>
              <a:off x="0" y="0"/>
              <a:ext cx="136779" cy="52578"/>
            </a:xfrm>
            <a:custGeom>
              <a:avLst/>
              <a:gdLst/>
              <a:ahLst/>
              <a:cxnLst/>
              <a:rect l="l" t="t" r="r" b="b"/>
              <a:pathLst>
                <a:path w="136779" h="52578">
                  <a:moveTo>
                    <a:pt x="0" y="52578"/>
                  </a:moveTo>
                  <a:cubicBezTo>
                    <a:pt x="27940" y="14605"/>
                    <a:pt x="99441" y="0"/>
                    <a:pt x="136779" y="23368"/>
                  </a:cubicBezTo>
                  <a:cubicBezTo>
                    <a:pt x="90170" y="35052"/>
                    <a:pt x="46609" y="43815"/>
                    <a:pt x="0" y="52578"/>
                  </a:cubicBezTo>
                  <a:close/>
                </a:path>
              </a:pathLst>
            </a:custGeom>
            <a:solidFill>
              <a:srgbClr val="2AAAE2"/>
            </a:solidFill>
          </p:spPr>
        </p:sp>
      </p:grpSp>
      <p:grpSp>
        <p:nvGrpSpPr>
          <p:cNvPr id="166" name="Group 166"/>
          <p:cNvGrpSpPr/>
          <p:nvPr/>
        </p:nvGrpSpPr>
        <p:grpSpPr>
          <a:xfrm>
            <a:off x="16121160" y="6408720"/>
            <a:ext cx="133920" cy="55080"/>
            <a:chOff x="0" y="0"/>
            <a:chExt cx="178560" cy="73440"/>
          </a:xfrm>
        </p:grpSpPr>
        <p:sp>
          <p:nvSpPr>
            <p:cNvPr id="167" name="Freeform 167"/>
            <p:cNvSpPr/>
            <p:nvPr/>
          </p:nvSpPr>
          <p:spPr>
            <a:xfrm>
              <a:off x="0" y="0"/>
              <a:ext cx="178562" cy="73406"/>
            </a:xfrm>
            <a:custGeom>
              <a:avLst/>
              <a:gdLst/>
              <a:ahLst/>
              <a:cxnLst/>
              <a:rect l="l" t="t" r="r" b="b"/>
              <a:pathLst>
                <a:path w="178562" h="73406">
                  <a:moveTo>
                    <a:pt x="3175" y="64643"/>
                  </a:moveTo>
                  <a:cubicBezTo>
                    <a:pt x="50165" y="64643"/>
                    <a:pt x="97155" y="64643"/>
                    <a:pt x="144145" y="64643"/>
                  </a:cubicBezTo>
                  <a:cubicBezTo>
                    <a:pt x="144145" y="44069"/>
                    <a:pt x="144145" y="23495"/>
                    <a:pt x="144145" y="2921"/>
                  </a:cubicBezTo>
                  <a:cubicBezTo>
                    <a:pt x="150368" y="2921"/>
                    <a:pt x="156718" y="0"/>
                    <a:pt x="159766" y="0"/>
                  </a:cubicBezTo>
                  <a:cubicBezTo>
                    <a:pt x="165989" y="11811"/>
                    <a:pt x="172339" y="20574"/>
                    <a:pt x="178562" y="29337"/>
                  </a:cubicBezTo>
                  <a:cubicBezTo>
                    <a:pt x="175387" y="29337"/>
                    <a:pt x="172339" y="29337"/>
                    <a:pt x="169164" y="29337"/>
                  </a:cubicBezTo>
                  <a:cubicBezTo>
                    <a:pt x="165989" y="38100"/>
                    <a:pt x="162941" y="46990"/>
                    <a:pt x="159766" y="52832"/>
                  </a:cubicBezTo>
                  <a:cubicBezTo>
                    <a:pt x="153543" y="67564"/>
                    <a:pt x="140970" y="73406"/>
                    <a:pt x="122174" y="70485"/>
                  </a:cubicBezTo>
                  <a:cubicBezTo>
                    <a:pt x="87757" y="70485"/>
                    <a:pt x="50165" y="70485"/>
                    <a:pt x="15621" y="70485"/>
                  </a:cubicBezTo>
                  <a:cubicBezTo>
                    <a:pt x="12446" y="70485"/>
                    <a:pt x="6223" y="70485"/>
                    <a:pt x="0" y="70485"/>
                  </a:cubicBezTo>
                  <a:cubicBezTo>
                    <a:pt x="0" y="67564"/>
                    <a:pt x="0" y="67564"/>
                    <a:pt x="3175" y="64643"/>
                  </a:cubicBezTo>
                  <a:close/>
                </a:path>
              </a:pathLst>
            </a:custGeom>
            <a:solidFill>
              <a:srgbClr val="2AAAE2"/>
            </a:solidFill>
          </p:spPr>
        </p:sp>
      </p:grpSp>
      <p:grpSp>
        <p:nvGrpSpPr>
          <p:cNvPr id="168" name="Group 168"/>
          <p:cNvGrpSpPr/>
          <p:nvPr/>
        </p:nvGrpSpPr>
        <p:grpSpPr>
          <a:xfrm>
            <a:off x="16247520" y="6416820"/>
            <a:ext cx="55080" cy="47520"/>
            <a:chOff x="0" y="0"/>
            <a:chExt cx="73440" cy="63360"/>
          </a:xfrm>
        </p:grpSpPr>
        <p:sp>
          <p:nvSpPr>
            <p:cNvPr id="169" name="Freeform 169"/>
            <p:cNvSpPr/>
            <p:nvPr/>
          </p:nvSpPr>
          <p:spPr>
            <a:xfrm>
              <a:off x="0" y="0"/>
              <a:ext cx="73406" cy="63373"/>
            </a:xfrm>
            <a:custGeom>
              <a:avLst/>
              <a:gdLst/>
              <a:ahLst/>
              <a:cxnLst/>
              <a:rect l="l" t="t" r="r" b="b"/>
              <a:pathLst>
                <a:path w="73406" h="63373">
                  <a:moveTo>
                    <a:pt x="54229" y="0"/>
                  </a:moveTo>
                  <a:cubicBezTo>
                    <a:pt x="60579" y="20066"/>
                    <a:pt x="67056" y="40005"/>
                    <a:pt x="73406" y="63373"/>
                  </a:cubicBezTo>
                  <a:cubicBezTo>
                    <a:pt x="47879" y="63373"/>
                    <a:pt x="25527" y="63373"/>
                    <a:pt x="0" y="63373"/>
                  </a:cubicBezTo>
                  <a:cubicBezTo>
                    <a:pt x="16002" y="40005"/>
                    <a:pt x="31877" y="20066"/>
                    <a:pt x="47879" y="0"/>
                  </a:cubicBezTo>
                  <a:cubicBezTo>
                    <a:pt x="47879" y="0"/>
                    <a:pt x="51054" y="0"/>
                    <a:pt x="54229" y="0"/>
                  </a:cubicBezTo>
                  <a:close/>
                </a:path>
              </a:pathLst>
            </a:custGeom>
            <a:solidFill>
              <a:srgbClr val="2AAAE2"/>
            </a:solidFill>
          </p:spPr>
        </p:sp>
      </p:grpSp>
      <p:grpSp>
        <p:nvGrpSpPr>
          <p:cNvPr id="170" name="Group 170"/>
          <p:cNvGrpSpPr/>
          <p:nvPr/>
        </p:nvGrpSpPr>
        <p:grpSpPr>
          <a:xfrm>
            <a:off x="10142820" y="1394820"/>
            <a:ext cx="3904200" cy="5166180"/>
            <a:chOff x="0" y="0"/>
            <a:chExt cx="5205600" cy="6888240"/>
          </a:xfrm>
        </p:grpSpPr>
        <p:sp>
          <p:nvSpPr>
            <p:cNvPr id="171" name="Freeform 171"/>
            <p:cNvSpPr/>
            <p:nvPr/>
          </p:nvSpPr>
          <p:spPr>
            <a:xfrm>
              <a:off x="0" y="0"/>
              <a:ext cx="5205984" cy="6888353"/>
            </a:xfrm>
            <a:custGeom>
              <a:avLst/>
              <a:gdLst/>
              <a:ahLst/>
              <a:cxnLst/>
              <a:rect l="l" t="t" r="r" b="b"/>
              <a:pathLst>
                <a:path w="5205984" h="6888353">
                  <a:moveTo>
                    <a:pt x="986282" y="6888226"/>
                  </a:moveTo>
                  <a:cubicBezTo>
                    <a:pt x="1012698" y="6814312"/>
                    <a:pt x="1033780" y="6735191"/>
                    <a:pt x="1054862" y="6661277"/>
                  </a:cubicBezTo>
                  <a:cubicBezTo>
                    <a:pt x="1060196" y="6640195"/>
                    <a:pt x="1060196" y="6619113"/>
                    <a:pt x="1060196" y="6597904"/>
                  </a:cubicBezTo>
                  <a:cubicBezTo>
                    <a:pt x="1054862" y="6508115"/>
                    <a:pt x="1070737" y="6413119"/>
                    <a:pt x="1097153" y="6323457"/>
                  </a:cubicBezTo>
                  <a:cubicBezTo>
                    <a:pt x="1123569" y="6244336"/>
                    <a:pt x="1144651" y="6159881"/>
                    <a:pt x="1170940" y="6080633"/>
                  </a:cubicBezTo>
                  <a:cubicBezTo>
                    <a:pt x="1192022" y="6012053"/>
                    <a:pt x="1207897" y="5943346"/>
                    <a:pt x="1228979" y="5880100"/>
                  </a:cubicBezTo>
                  <a:cubicBezTo>
                    <a:pt x="1228979" y="5874766"/>
                    <a:pt x="1228979" y="5869559"/>
                    <a:pt x="1234313" y="5869559"/>
                  </a:cubicBezTo>
                  <a:cubicBezTo>
                    <a:pt x="1265936" y="5827395"/>
                    <a:pt x="1271270" y="5779770"/>
                    <a:pt x="1281811" y="5732272"/>
                  </a:cubicBezTo>
                  <a:cubicBezTo>
                    <a:pt x="1287145" y="5700649"/>
                    <a:pt x="1308227" y="5679440"/>
                    <a:pt x="1323975" y="5653151"/>
                  </a:cubicBezTo>
                  <a:cubicBezTo>
                    <a:pt x="1334516" y="5632069"/>
                    <a:pt x="1350391" y="5616194"/>
                    <a:pt x="1360932" y="5600319"/>
                  </a:cubicBezTo>
                  <a:cubicBezTo>
                    <a:pt x="1360932" y="5594985"/>
                    <a:pt x="1360932" y="5594985"/>
                    <a:pt x="1355598" y="5589778"/>
                  </a:cubicBezTo>
                  <a:cubicBezTo>
                    <a:pt x="1313434" y="5605653"/>
                    <a:pt x="1271270" y="5616194"/>
                    <a:pt x="1228979" y="5631942"/>
                  </a:cubicBezTo>
                  <a:cubicBezTo>
                    <a:pt x="1160399" y="5658358"/>
                    <a:pt x="1091819" y="5684774"/>
                    <a:pt x="1028573" y="5716397"/>
                  </a:cubicBezTo>
                  <a:cubicBezTo>
                    <a:pt x="886206" y="5769229"/>
                    <a:pt x="743712" y="5827268"/>
                    <a:pt x="601345" y="5885307"/>
                  </a:cubicBezTo>
                  <a:cubicBezTo>
                    <a:pt x="553847" y="5906389"/>
                    <a:pt x="506349" y="5927471"/>
                    <a:pt x="458978" y="5943346"/>
                  </a:cubicBezTo>
                  <a:cubicBezTo>
                    <a:pt x="448437" y="5948680"/>
                    <a:pt x="432562" y="5948680"/>
                    <a:pt x="427355" y="5943346"/>
                  </a:cubicBezTo>
                  <a:cubicBezTo>
                    <a:pt x="343027" y="5864225"/>
                    <a:pt x="258572" y="5779770"/>
                    <a:pt x="221615" y="5674106"/>
                  </a:cubicBezTo>
                  <a:cubicBezTo>
                    <a:pt x="195199" y="5605526"/>
                    <a:pt x="184658" y="5536819"/>
                    <a:pt x="174117" y="5468239"/>
                  </a:cubicBezTo>
                  <a:cubicBezTo>
                    <a:pt x="168783" y="5441823"/>
                    <a:pt x="163576" y="5426075"/>
                    <a:pt x="137160" y="5426075"/>
                  </a:cubicBezTo>
                  <a:cubicBezTo>
                    <a:pt x="105537" y="5420741"/>
                    <a:pt x="89662" y="5399659"/>
                    <a:pt x="79121" y="5373243"/>
                  </a:cubicBezTo>
                  <a:cubicBezTo>
                    <a:pt x="36957" y="5278374"/>
                    <a:pt x="5334" y="5183378"/>
                    <a:pt x="5334" y="5077714"/>
                  </a:cubicBezTo>
                  <a:cubicBezTo>
                    <a:pt x="0" y="5024882"/>
                    <a:pt x="21209" y="4987925"/>
                    <a:pt x="68580" y="4972177"/>
                  </a:cubicBezTo>
                  <a:cubicBezTo>
                    <a:pt x="163576" y="4935220"/>
                    <a:pt x="258445" y="4898263"/>
                    <a:pt x="348107" y="4866640"/>
                  </a:cubicBezTo>
                  <a:cubicBezTo>
                    <a:pt x="511556" y="4808601"/>
                    <a:pt x="669798" y="4750562"/>
                    <a:pt x="838581" y="4687189"/>
                  </a:cubicBezTo>
                  <a:cubicBezTo>
                    <a:pt x="822706" y="4645025"/>
                    <a:pt x="806958" y="4602734"/>
                    <a:pt x="796417" y="4560570"/>
                  </a:cubicBezTo>
                  <a:cubicBezTo>
                    <a:pt x="785876" y="4507738"/>
                    <a:pt x="785876" y="4455033"/>
                    <a:pt x="785876" y="4396994"/>
                  </a:cubicBezTo>
                  <a:cubicBezTo>
                    <a:pt x="780542" y="4381119"/>
                    <a:pt x="801751" y="4360037"/>
                    <a:pt x="806958" y="4344162"/>
                  </a:cubicBezTo>
                  <a:cubicBezTo>
                    <a:pt x="817499" y="4291330"/>
                    <a:pt x="822833" y="4238625"/>
                    <a:pt x="833374" y="4185793"/>
                  </a:cubicBezTo>
                  <a:cubicBezTo>
                    <a:pt x="849249" y="4106672"/>
                    <a:pt x="870331" y="4027424"/>
                    <a:pt x="886079" y="3948303"/>
                  </a:cubicBezTo>
                  <a:cubicBezTo>
                    <a:pt x="896620" y="3895471"/>
                    <a:pt x="901954" y="3837432"/>
                    <a:pt x="907161" y="3779393"/>
                  </a:cubicBezTo>
                  <a:cubicBezTo>
                    <a:pt x="917702" y="3705479"/>
                    <a:pt x="928243" y="3636899"/>
                    <a:pt x="938784" y="3562985"/>
                  </a:cubicBezTo>
                  <a:cubicBezTo>
                    <a:pt x="938784" y="3547110"/>
                    <a:pt x="949325" y="3531362"/>
                    <a:pt x="954659" y="3515487"/>
                  </a:cubicBezTo>
                  <a:cubicBezTo>
                    <a:pt x="970534" y="3489071"/>
                    <a:pt x="986282" y="3462655"/>
                    <a:pt x="996823" y="3431032"/>
                  </a:cubicBezTo>
                  <a:cubicBezTo>
                    <a:pt x="1007364" y="3399409"/>
                    <a:pt x="1017905" y="3367659"/>
                    <a:pt x="1028446" y="3336036"/>
                  </a:cubicBezTo>
                  <a:cubicBezTo>
                    <a:pt x="1033780" y="3293872"/>
                    <a:pt x="1044321" y="3246247"/>
                    <a:pt x="1044321" y="3204083"/>
                  </a:cubicBezTo>
                  <a:cubicBezTo>
                    <a:pt x="1044321" y="3109087"/>
                    <a:pt x="1054862" y="3019298"/>
                    <a:pt x="1081278" y="2934843"/>
                  </a:cubicBezTo>
                  <a:cubicBezTo>
                    <a:pt x="1097153" y="2887345"/>
                    <a:pt x="1107694" y="2834513"/>
                    <a:pt x="1123442" y="2787015"/>
                  </a:cubicBezTo>
                  <a:cubicBezTo>
                    <a:pt x="1155065" y="2676144"/>
                    <a:pt x="1213104" y="2570607"/>
                    <a:pt x="1292225" y="2480818"/>
                  </a:cubicBezTo>
                  <a:cubicBezTo>
                    <a:pt x="1329182" y="2443861"/>
                    <a:pt x="1376553" y="2417445"/>
                    <a:pt x="1429385" y="2401697"/>
                  </a:cubicBezTo>
                  <a:cubicBezTo>
                    <a:pt x="1524381" y="2364740"/>
                    <a:pt x="1624584" y="2322576"/>
                    <a:pt x="1719453" y="2285619"/>
                  </a:cubicBezTo>
                  <a:cubicBezTo>
                    <a:pt x="1793240" y="2259203"/>
                    <a:pt x="1867154" y="2227580"/>
                    <a:pt x="1946275" y="2201164"/>
                  </a:cubicBezTo>
                  <a:cubicBezTo>
                    <a:pt x="1977898" y="2185289"/>
                    <a:pt x="2014855" y="2174748"/>
                    <a:pt x="2041271" y="2153666"/>
                  </a:cubicBezTo>
                  <a:cubicBezTo>
                    <a:pt x="2062353" y="2137791"/>
                    <a:pt x="2078228" y="2111502"/>
                    <a:pt x="2093976" y="2085086"/>
                  </a:cubicBezTo>
                  <a:cubicBezTo>
                    <a:pt x="2115058" y="2053463"/>
                    <a:pt x="2130933" y="2021713"/>
                    <a:pt x="2146681" y="1990090"/>
                  </a:cubicBezTo>
                  <a:cubicBezTo>
                    <a:pt x="2162556" y="1969008"/>
                    <a:pt x="2178304" y="1942592"/>
                    <a:pt x="2199386" y="1926717"/>
                  </a:cubicBezTo>
                  <a:cubicBezTo>
                    <a:pt x="2236343" y="1895094"/>
                    <a:pt x="2241550" y="1852803"/>
                    <a:pt x="2204720" y="1815846"/>
                  </a:cubicBezTo>
                  <a:cubicBezTo>
                    <a:pt x="2188845" y="1799971"/>
                    <a:pt x="2167763" y="1794764"/>
                    <a:pt x="2152015" y="1784223"/>
                  </a:cubicBezTo>
                  <a:cubicBezTo>
                    <a:pt x="2046478" y="1742059"/>
                    <a:pt x="1999107" y="1652270"/>
                    <a:pt x="1956816" y="1557274"/>
                  </a:cubicBezTo>
                  <a:cubicBezTo>
                    <a:pt x="1951482" y="1546733"/>
                    <a:pt x="1962150" y="1536192"/>
                    <a:pt x="1967357" y="1525651"/>
                  </a:cubicBezTo>
                  <a:cubicBezTo>
                    <a:pt x="1972691" y="1520317"/>
                    <a:pt x="1977898" y="1520317"/>
                    <a:pt x="1983232" y="1515110"/>
                  </a:cubicBezTo>
                  <a:cubicBezTo>
                    <a:pt x="1988566" y="1509903"/>
                    <a:pt x="1993773" y="1504569"/>
                    <a:pt x="1988566" y="1504569"/>
                  </a:cubicBezTo>
                  <a:cubicBezTo>
                    <a:pt x="1967484" y="1472946"/>
                    <a:pt x="2014982" y="1451737"/>
                    <a:pt x="1999107" y="1420114"/>
                  </a:cubicBezTo>
                  <a:cubicBezTo>
                    <a:pt x="1972691" y="1367282"/>
                    <a:pt x="1972691" y="1367282"/>
                    <a:pt x="1914779" y="1377950"/>
                  </a:cubicBezTo>
                  <a:cubicBezTo>
                    <a:pt x="1893697" y="1377950"/>
                    <a:pt x="1867281" y="1372616"/>
                    <a:pt x="1846199" y="1362075"/>
                  </a:cubicBezTo>
                  <a:cubicBezTo>
                    <a:pt x="1825117" y="1351534"/>
                    <a:pt x="1819783" y="1298702"/>
                    <a:pt x="1851533" y="1288161"/>
                  </a:cubicBezTo>
                  <a:cubicBezTo>
                    <a:pt x="1877949" y="1282827"/>
                    <a:pt x="1877949" y="1267079"/>
                    <a:pt x="1867408" y="1245997"/>
                  </a:cubicBezTo>
                  <a:cubicBezTo>
                    <a:pt x="1856867" y="1219581"/>
                    <a:pt x="1856867" y="1187958"/>
                    <a:pt x="1851533" y="1161542"/>
                  </a:cubicBezTo>
                  <a:cubicBezTo>
                    <a:pt x="1840992" y="1119378"/>
                    <a:pt x="1830451" y="1082421"/>
                    <a:pt x="1819910" y="1040130"/>
                  </a:cubicBezTo>
                  <a:cubicBezTo>
                    <a:pt x="1793494" y="950341"/>
                    <a:pt x="1767205" y="860679"/>
                    <a:pt x="1767205" y="765683"/>
                  </a:cubicBezTo>
                  <a:cubicBezTo>
                    <a:pt x="1756664" y="628396"/>
                    <a:pt x="1804162" y="501777"/>
                    <a:pt x="1877949" y="390906"/>
                  </a:cubicBezTo>
                  <a:cubicBezTo>
                    <a:pt x="1957070" y="264287"/>
                    <a:pt x="2078355" y="185039"/>
                    <a:pt x="2215515" y="127000"/>
                  </a:cubicBezTo>
                  <a:cubicBezTo>
                    <a:pt x="2315718" y="84836"/>
                    <a:pt x="2415921" y="58420"/>
                    <a:pt x="2521458" y="32004"/>
                  </a:cubicBezTo>
                  <a:cubicBezTo>
                    <a:pt x="2663444" y="0"/>
                    <a:pt x="2805811" y="0"/>
                    <a:pt x="2948305" y="26416"/>
                  </a:cubicBezTo>
                  <a:cubicBezTo>
                    <a:pt x="2974721" y="26416"/>
                    <a:pt x="3001010" y="42291"/>
                    <a:pt x="3022092" y="63373"/>
                  </a:cubicBezTo>
                  <a:cubicBezTo>
                    <a:pt x="3085338" y="126746"/>
                    <a:pt x="3148711" y="189992"/>
                    <a:pt x="3206750" y="258699"/>
                  </a:cubicBezTo>
                  <a:cubicBezTo>
                    <a:pt x="3254248" y="316738"/>
                    <a:pt x="3291078" y="390652"/>
                    <a:pt x="3328035" y="459232"/>
                  </a:cubicBezTo>
                  <a:cubicBezTo>
                    <a:pt x="3375533" y="549021"/>
                    <a:pt x="3412363" y="644017"/>
                    <a:pt x="3454654" y="733679"/>
                  </a:cubicBezTo>
                  <a:cubicBezTo>
                    <a:pt x="3459988" y="744220"/>
                    <a:pt x="3475736" y="754761"/>
                    <a:pt x="3486277" y="754761"/>
                  </a:cubicBezTo>
                  <a:cubicBezTo>
                    <a:pt x="3570605" y="775843"/>
                    <a:pt x="3660267" y="796925"/>
                    <a:pt x="3744722" y="812800"/>
                  </a:cubicBezTo>
                  <a:cubicBezTo>
                    <a:pt x="3755263" y="818134"/>
                    <a:pt x="3765804" y="823341"/>
                    <a:pt x="3776345" y="833882"/>
                  </a:cubicBezTo>
                  <a:cubicBezTo>
                    <a:pt x="3776345" y="833882"/>
                    <a:pt x="3776345" y="839216"/>
                    <a:pt x="3771011" y="839216"/>
                  </a:cubicBezTo>
                  <a:cubicBezTo>
                    <a:pt x="3744595" y="839216"/>
                    <a:pt x="3718306" y="839216"/>
                    <a:pt x="3691890" y="839216"/>
                  </a:cubicBezTo>
                  <a:cubicBezTo>
                    <a:pt x="3607562" y="844550"/>
                    <a:pt x="3523107" y="849757"/>
                    <a:pt x="3438779" y="855091"/>
                  </a:cubicBezTo>
                  <a:cubicBezTo>
                    <a:pt x="3412363" y="855091"/>
                    <a:pt x="3396615" y="892048"/>
                    <a:pt x="3401822" y="913130"/>
                  </a:cubicBezTo>
                  <a:cubicBezTo>
                    <a:pt x="3422904" y="981710"/>
                    <a:pt x="3443986" y="1055624"/>
                    <a:pt x="3459861" y="1129538"/>
                  </a:cubicBezTo>
                  <a:cubicBezTo>
                    <a:pt x="3470402" y="1171702"/>
                    <a:pt x="3475736" y="1219327"/>
                    <a:pt x="3475736" y="1261491"/>
                  </a:cubicBezTo>
                  <a:cubicBezTo>
                    <a:pt x="3481070" y="1277366"/>
                    <a:pt x="3459861" y="1287907"/>
                    <a:pt x="3444113" y="1303655"/>
                  </a:cubicBezTo>
                  <a:cubicBezTo>
                    <a:pt x="3470529" y="1351153"/>
                    <a:pt x="3502152" y="1388110"/>
                    <a:pt x="3533775" y="1435608"/>
                  </a:cubicBezTo>
                  <a:cubicBezTo>
                    <a:pt x="3554857" y="1472565"/>
                    <a:pt x="3581273" y="1509522"/>
                    <a:pt x="3597021" y="1546479"/>
                  </a:cubicBezTo>
                  <a:cubicBezTo>
                    <a:pt x="3612896" y="1588643"/>
                    <a:pt x="3586480" y="1625600"/>
                    <a:pt x="3544316" y="1630934"/>
                  </a:cubicBezTo>
                  <a:cubicBezTo>
                    <a:pt x="3523234" y="1636268"/>
                    <a:pt x="3507359" y="1636268"/>
                    <a:pt x="3486277" y="1636268"/>
                  </a:cubicBezTo>
                  <a:cubicBezTo>
                    <a:pt x="3486277" y="1662684"/>
                    <a:pt x="3486277" y="1683766"/>
                    <a:pt x="3491611" y="1710182"/>
                  </a:cubicBezTo>
                  <a:cubicBezTo>
                    <a:pt x="3491611" y="1720723"/>
                    <a:pt x="3491611" y="1736598"/>
                    <a:pt x="3491611" y="1747139"/>
                  </a:cubicBezTo>
                  <a:cubicBezTo>
                    <a:pt x="3481070" y="1773555"/>
                    <a:pt x="3481070" y="1794637"/>
                    <a:pt x="3512693" y="1815719"/>
                  </a:cubicBezTo>
                  <a:cubicBezTo>
                    <a:pt x="3523234" y="1826260"/>
                    <a:pt x="3523234" y="1863217"/>
                    <a:pt x="3518027" y="1873758"/>
                  </a:cubicBezTo>
                  <a:cubicBezTo>
                    <a:pt x="3486404" y="1926590"/>
                    <a:pt x="3496945" y="1968754"/>
                    <a:pt x="3523361" y="2011045"/>
                  </a:cubicBezTo>
                  <a:cubicBezTo>
                    <a:pt x="3560318" y="2069084"/>
                    <a:pt x="3523361" y="2127123"/>
                    <a:pt x="3481197" y="2153539"/>
                  </a:cubicBezTo>
                  <a:cubicBezTo>
                    <a:pt x="3428492" y="2185162"/>
                    <a:pt x="3380994" y="2216912"/>
                    <a:pt x="3328289" y="2248535"/>
                  </a:cubicBezTo>
                  <a:cubicBezTo>
                    <a:pt x="3270250" y="2290699"/>
                    <a:pt x="3217545" y="2327656"/>
                    <a:pt x="3159506" y="2369947"/>
                  </a:cubicBezTo>
                  <a:cubicBezTo>
                    <a:pt x="3148965" y="2375281"/>
                    <a:pt x="3138424" y="2385822"/>
                    <a:pt x="3127883" y="2391029"/>
                  </a:cubicBezTo>
                  <a:cubicBezTo>
                    <a:pt x="3122549" y="2359406"/>
                    <a:pt x="3122549" y="2327656"/>
                    <a:pt x="3112008" y="2296033"/>
                  </a:cubicBezTo>
                  <a:cubicBezTo>
                    <a:pt x="3085592" y="2232660"/>
                    <a:pt x="3032887" y="2195703"/>
                    <a:pt x="2980182" y="2164080"/>
                  </a:cubicBezTo>
                  <a:cubicBezTo>
                    <a:pt x="2885186" y="2106041"/>
                    <a:pt x="2784983" y="2058543"/>
                    <a:pt x="2674239" y="2021586"/>
                  </a:cubicBezTo>
                  <a:cubicBezTo>
                    <a:pt x="2542413" y="1974088"/>
                    <a:pt x="2405253" y="1947672"/>
                    <a:pt x="2262886" y="1937131"/>
                  </a:cubicBezTo>
                  <a:cubicBezTo>
                    <a:pt x="2315591" y="1953006"/>
                    <a:pt x="2373630" y="1963547"/>
                    <a:pt x="2426335" y="1979295"/>
                  </a:cubicBezTo>
                  <a:cubicBezTo>
                    <a:pt x="2568702" y="2021459"/>
                    <a:pt x="2705862" y="2058416"/>
                    <a:pt x="2821940" y="2148205"/>
                  </a:cubicBezTo>
                  <a:cubicBezTo>
                    <a:pt x="2874645" y="2179828"/>
                    <a:pt x="2916936" y="2222119"/>
                    <a:pt x="2964307" y="2259076"/>
                  </a:cubicBezTo>
                  <a:cubicBezTo>
                    <a:pt x="3017012" y="2306574"/>
                    <a:pt x="3075051" y="2354072"/>
                    <a:pt x="3122549" y="2406904"/>
                  </a:cubicBezTo>
                  <a:cubicBezTo>
                    <a:pt x="3170047" y="2459736"/>
                    <a:pt x="3206877" y="2517775"/>
                    <a:pt x="3249168" y="2575814"/>
                  </a:cubicBezTo>
                  <a:cubicBezTo>
                    <a:pt x="3280791" y="2617978"/>
                    <a:pt x="3307207" y="2665603"/>
                    <a:pt x="3338830" y="2707767"/>
                  </a:cubicBezTo>
                  <a:cubicBezTo>
                    <a:pt x="3370453" y="2749931"/>
                    <a:pt x="3402076" y="2786888"/>
                    <a:pt x="3433826" y="2823845"/>
                  </a:cubicBezTo>
                  <a:cubicBezTo>
                    <a:pt x="3454908" y="2860802"/>
                    <a:pt x="3475990" y="2897759"/>
                    <a:pt x="3497072" y="2934716"/>
                  </a:cubicBezTo>
                  <a:cubicBezTo>
                    <a:pt x="3518154" y="2982214"/>
                    <a:pt x="3539236" y="3024505"/>
                    <a:pt x="3555111" y="3072003"/>
                  </a:cubicBezTo>
                  <a:cubicBezTo>
                    <a:pt x="3570986" y="3114167"/>
                    <a:pt x="3581527" y="3156458"/>
                    <a:pt x="3592068" y="3198622"/>
                  </a:cubicBezTo>
                  <a:cubicBezTo>
                    <a:pt x="3607943" y="3256661"/>
                    <a:pt x="3618484" y="3309493"/>
                    <a:pt x="3634232" y="3367532"/>
                  </a:cubicBezTo>
                  <a:cubicBezTo>
                    <a:pt x="3655314" y="3446653"/>
                    <a:pt x="3676396" y="3525901"/>
                    <a:pt x="3697478" y="3610356"/>
                  </a:cubicBezTo>
                  <a:cubicBezTo>
                    <a:pt x="3702812" y="3626231"/>
                    <a:pt x="3708019" y="3636772"/>
                    <a:pt x="3713353" y="3657854"/>
                  </a:cubicBezTo>
                  <a:cubicBezTo>
                    <a:pt x="3771392" y="3636772"/>
                    <a:pt x="3834638" y="3615690"/>
                    <a:pt x="3892677" y="3594481"/>
                  </a:cubicBezTo>
                  <a:cubicBezTo>
                    <a:pt x="4077335" y="3531108"/>
                    <a:pt x="4267200" y="3462528"/>
                    <a:pt x="4451731" y="3393948"/>
                  </a:cubicBezTo>
                  <a:cubicBezTo>
                    <a:pt x="4588891" y="3341116"/>
                    <a:pt x="4731258" y="3288411"/>
                    <a:pt x="4873625" y="3240913"/>
                  </a:cubicBezTo>
                  <a:cubicBezTo>
                    <a:pt x="4931664" y="3219831"/>
                    <a:pt x="4957953" y="3230372"/>
                    <a:pt x="5000244" y="3283077"/>
                  </a:cubicBezTo>
                  <a:cubicBezTo>
                    <a:pt x="5047742" y="3351657"/>
                    <a:pt x="5079365" y="3430905"/>
                    <a:pt x="5100447" y="3510026"/>
                  </a:cubicBezTo>
                  <a:cubicBezTo>
                    <a:pt x="5110988" y="3541649"/>
                    <a:pt x="5110988" y="3568065"/>
                    <a:pt x="5089906" y="3594481"/>
                  </a:cubicBezTo>
                  <a:cubicBezTo>
                    <a:pt x="5084572" y="3599815"/>
                    <a:pt x="5084572" y="3626104"/>
                    <a:pt x="5089906" y="3631438"/>
                  </a:cubicBezTo>
                  <a:cubicBezTo>
                    <a:pt x="5195443" y="3758057"/>
                    <a:pt x="5205984" y="3905885"/>
                    <a:pt x="5200650" y="4059047"/>
                  </a:cubicBezTo>
                  <a:cubicBezTo>
                    <a:pt x="5195316" y="4138168"/>
                    <a:pt x="5205984" y="4117086"/>
                    <a:pt x="5137404" y="4143502"/>
                  </a:cubicBezTo>
                  <a:cubicBezTo>
                    <a:pt x="4952746" y="4206875"/>
                    <a:pt x="4768215" y="4270121"/>
                    <a:pt x="4578350" y="4333494"/>
                  </a:cubicBezTo>
                  <a:cubicBezTo>
                    <a:pt x="4567809" y="4338828"/>
                    <a:pt x="4557268" y="4344035"/>
                    <a:pt x="4541393" y="4354576"/>
                  </a:cubicBezTo>
                  <a:cubicBezTo>
                    <a:pt x="4567809" y="4386199"/>
                    <a:pt x="4588891" y="4412615"/>
                    <a:pt x="4615180" y="4444365"/>
                  </a:cubicBezTo>
                  <a:cubicBezTo>
                    <a:pt x="4699508" y="4544695"/>
                    <a:pt x="4783963" y="4650232"/>
                    <a:pt x="4868291" y="4755769"/>
                  </a:cubicBezTo>
                  <a:cubicBezTo>
                    <a:pt x="4926330" y="4824349"/>
                    <a:pt x="4984369" y="4893056"/>
                    <a:pt x="5037074" y="4966843"/>
                  </a:cubicBezTo>
                  <a:cubicBezTo>
                    <a:pt x="5079238" y="5019675"/>
                    <a:pt x="5074031" y="5045964"/>
                    <a:pt x="5031740" y="5093462"/>
                  </a:cubicBezTo>
                  <a:cubicBezTo>
                    <a:pt x="4947412" y="5188458"/>
                    <a:pt x="4862957" y="5283454"/>
                    <a:pt x="4778629" y="5373243"/>
                  </a:cubicBezTo>
                  <a:cubicBezTo>
                    <a:pt x="4762754" y="5394325"/>
                    <a:pt x="4747006" y="5410200"/>
                    <a:pt x="4725924" y="5436616"/>
                  </a:cubicBezTo>
                  <a:cubicBezTo>
                    <a:pt x="4762881" y="5468239"/>
                    <a:pt x="4799711" y="5499989"/>
                    <a:pt x="4836668" y="5531612"/>
                  </a:cubicBezTo>
                  <a:cubicBezTo>
                    <a:pt x="4857750" y="5547487"/>
                    <a:pt x="4878832" y="5563235"/>
                    <a:pt x="4863084" y="5589651"/>
                  </a:cubicBezTo>
                  <a:cubicBezTo>
                    <a:pt x="4857750" y="5605526"/>
                    <a:pt x="4836668" y="5621274"/>
                    <a:pt x="4815586" y="5626608"/>
                  </a:cubicBezTo>
                  <a:cubicBezTo>
                    <a:pt x="4794504" y="5631942"/>
                    <a:pt x="4762881" y="5631942"/>
                    <a:pt x="4736465" y="5631942"/>
                  </a:cubicBezTo>
                  <a:cubicBezTo>
                    <a:pt x="4736465" y="5653024"/>
                    <a:pt x="4741799" y="5668899"/>
                    <a:pt x="4747006" y="5684774"/>
                  </a:cubicBezTo>
                  <a:cubicBezTo>
                    <a:pt x="4757547" y="5721731"/>
                    <a:pt x="4752340" y="5753354"/>
                    <a:pt x="4731131" y="5785104"/>
                  </a:cubicBezTo>
                  <a:cubicBezTo>
                    <a:pt x="4715256" y="5811520"/>
                    <a:pt x="4704715" y="5843143"/>
                    <a:pt x="4694174" y="5874893"/>
                  </a:cubicBezTo>
                  <a:cubicBezTo>
                    <a:pt x="4673092" y="5938266"/>
                    <a:pt x="4636135" y="5985764"/>
                    <a:pt x="4583430" y="6017387"/>
                  </a:cubicBezTo>
                  <a:cubicBezTo>
                    <a:pt x="4541266" y="6043803"/>
                    <a:pt x="4504309" y="6070219"/>
                    <a:pt x="4467352" y="6096508"/>
                  </a:cubicBezTo>
                  <a:cubicBezTo>
                    <a:pt x="4404106" y="6138672"/>
                    <a:pt x="4335526" y="6138672"/>
                    <a:pt x="4261612" y="6122924"/>
                  </a:cubicBezTo>
                  <a:cubicBezTo>
                    <a:pt x="4208907" y="6107049"/>
                    <a:pt x="4161409" y="6112383"/>
                    <a:pt x="4113911" y="6133465"/>
                  </a:cubicBezTo>
                  <a:cubicBezTo>
                    <a:pt x="4092829" y="6144006"/>
                    <a:pt x="4071747" y="6175629"/>
                    <a:pt x="4050665" y="6196838"/>
                  </a:cubicBezTo>
                  <a:cubicBezTo>
                    <a:pt x="3913505" y="6355207"/>
                    <a:pt x="3776345" y="6513576"/>
                    <a:pt x="3628771" y="6671945"/>
                  </a:cubicBezTo>
                  <a:cubicBezTo>
                    <a:pt x="3586607" y="6719443"/>
                    <a:pt x="3570732" y="6766941"/>
                    <a:pt x="3576066" y="6824980"/>
                  </a:cubicBezTo>
                  <a:cubicBezTo>
                    <a:pt x="3581400" y="6846062"/>
                    <a:pt x="3576066" y="6867144"/>
                    <a:pt x="3576066" y="6888353"/>
                  </a:cubicBezTo>
                  <a:cubicBezTo>
                    <a:pt x="2711069" y="6888353"/>
                    <a:pt x="1851406" y="6888353"/>
                    <a:pt x="986409" y="6888353"/>
                  </a:cubicBezTo>
                  <a:close/>
                  <a:moveTo>
                    <a:pt x="4762627" y="4750562"/>
                  </a:moveTo>
                  <a:cubicBezTo>
                    <a:pt x="4746752" y="4771644"/>
                    <a:pt x="4736211" y="4787519"/>
                    <a:pt x="4720463" y="4803394"/>
                  </a:cubicBezTo>
                  <a:cubicBezTo>
                    <a:pt x="4694047" y="4829810"/>
                    <a:pt x="4678299" y="4829810"/>
                    <a:pt x="4657217" y="4803394"/>
                  </a:cubicBezTo>
                  <a:cubicBezTo>
                    <a:pt x="4636135" y="4776978"/>
                    <a:pt x="4615053" y="4755896"/>
                    <a:pt x="4593971" y="4729480"/>
                  </a:cubicBezTo>
                  <a:cubicBezTo>
                    <a:pt x="4557014" y="4687316"/>
                    <a:pt x="4520184" y="4639691"/>
                    <a:pt x="4483227" y="4597527"/>
                  </a:cubicBezTo>
                  <a:cubicBezTo>
                    <a:pt x="4425188" y="4528947"/>
                    <a:pt x="4377690" y="4465574"/>
                    <a:pt x="4319778" y="4402201"/>
                  </a:cubicBezTo>
                  <a:cubicBezTo>
                    <a:pt x="4298696" y="4375785"/>
                    <a:pt x="4298696" y="4349369"/>
                    <a:pt x="4330319" y="4328287"/>
                  </a:cubicBezTo>
                  <a:cubicBezTo>
                    <a:pt x="4340860" y="4317746"/>
                    <a:pt x="4351401" y="4312412"/>
                    <a:pt x="4361942" y="4307205"/>
                  </a:cubicBezTo>
                  <a:cubicBezTo>
                    <a:pt x="4372483" y="4296664"/>
                    <a:pt x="4377817" y="4286123"/>
                    <a:pt x="4367276" y="4270248"/>
                  </a:cubicBezTo>
                  <a:cubicBezTo>
                    <a:pt x="4298696" y="4185793"/>
                    <a:pt x="4235450" y="4101338"/>
                    <a:pt x="4172077" y="4022217"/>
                  </a:cubicBezTo>
                  <a:cubicBezTo>
                    <a:pt x="4145661" y="3995801"/>
                    <a:pt x="4145661" y="3995801"/>
                    <a:pt x="4119372" y="4022217"/>
                  </a:cubicBezTo>
                  <a:cubicBezTo>
                    <a:pt x="4061333" y="4085590"/>
                    <a:pt x="4008628" y="4148836"/>
                    <a:pt x="3950589" y="4217543"/>
                  </a:cubicBezTo>
                  <a:cubicBezTo>
                    <a:pt x="3876802" y="4301998"/>
                    <a:pt x="3802888" y="4386453"/>
                    <a:pt x="3729101" y="4470908"/>
                  </a:cubicBezTo>
                  <a:cubicBezTo>
                    <a:pt x="3686937" y="4518406"/>
                    <a:pt x="3644773" y="4565904"/>
                    <a:pt x="3597275" y="4613402"/>
                  </a:cubicBezTo>
                  <a:cubicBezTo>
                    <a:pt x="3576193" y="4629277"/>
                    <a:pt x="3576193" y="4650359"/>
                    <a:pt x="3586734" y="4676775"/>
                  </a:cubicBezTo>
                  <a:cubicBezTo>
                    <a:pt x="3602609" y="4708398"/>
                    <a:pt x="3613150" y="4745355"/>
                    <a:pt x="3623691" y="4782312"/>
                  </a:cubicBezTo>
                  <a:cubicBezTo>
                    <a:pt x="3660648" y="4866767"/>
                    <a:pt x="3702812" y="4945888"/>
                    <a:pt x="3766058" y="5014595"/>
                  </a:cubicBezTo>
                  <a:cubicBezTo>
                    <a:pt x="3787140" y="5046218"/>
                    <a:pt x="3808222" y="5077968"/>
                    <a:pt x="3834638" y="5109591"/>
                  </a:cubicBezTo>
                  <a:cubicBezTo>
                    <a:pt x="3834638" y="5114925"/>
                    <a:pt x="3839972" y="5120132"/>
                    <a:pt x="3845179" y="5125466"/>
                  </a:cubicBezTo>
                  <a:cubicBezTo>
                    <a:pt x="3882136" y="5151882"/>
                    <a:pt x="3924300" y="5172964"/>
                    <a:pt x="3971798" y="5172964"/>
                  </a:cubicBezTo>
                  <a:cubicBezTo>
                    <a:pt x="3992880" y="5172964"/>
                    <a:pt x="4019296" y="5183505"/>
                    <a:pt x="4029837" y="5199380"/>
                  </a:cubicBezTo>
                  <a:cubicBezTo>
                    <a:pt x="4050919" y="5231003"/>
                    <a:pt x="4072001" y="5257419"/>
                    <a:pt x="4114165" y="5257419"/>
                  </a:cubicBezTo>
                  <a:cubicBezTo>
                    <a:pt x="4119499" y="5257419"/>
                    <a:pt x="4124706" y="5257419"/>
                    <a:pt x="4124706" y="5262753"/>
                  </a:cubicBezTo>
                  <a:cubicBezTo>
                    <a:pt x="4161663" y="5304917"/>
                    <a:pt x="4209034" y="5299710"/>
                    <a:pt x="4256532" y="5304917"/>
                  </a:cubicBezTo>
                  <a:cubicBezTo>
                    <a:pt x="4267073" y="5304917"/>
                    <a:pt x="4277614" y="5304917"/>
                    <a:pt x="4282948" y="5310251"/>
                  </a:cubicBezTo>
                  <a:cubicBezTo>
                    <a:pt x="4388485" y="5341874"/>
                    <a:pt x="4493895" y="5368290"/>
                    <a:pt x="4599432" y="5400040"/>
                  </a:cubicBezTo>
                  <a:cubicBezTo>
                    <a:pt x="4683760" y="5426456"/>
                    <a:pt x="4683760" y="5421122"/>
                    <a:pt x="4715510" y="5363083"/>
                  </a:cubicBezTo>
                  <a:cubicBezTo>
                    <a:pt x="4720844" y="5357749"/>
                    <a:pt x="4731385" y="5352542"/>
                    <a:pt x="4736592" y="5342001"/>
                  </a:cubicBezTo>
                  <a:cubicBezTo>
                    <a:pt x="4815713" y="5257546"/>
                    <a:pt x="4894834" y="5167757"/>
                    <a:pt x="4979162" y="5083302"/>
                  </a:cubicBezTo>
                  <a:cubicBezTo>
                    <a:pt x="4995037" y="5062220"/>
                    <a:pt x="5000244" y="5041138"/>
                    <a:pt x="4979162" y="5019929"/>
                  </a:cubicBezTo>
                  <a:cubicBezTo>
                    <a:pt x="4910582" y="4935474"/>
                    <a:pt x="4842002" y="4845685"/>
                    <a:pt x="4762881" y="4750689"/>
                  </a:cubicBezTo>
                  <a:close/>
                  <a:moveTo>
                    <a:pt x="4029456" y="6154547"/>
                  </a:moveTo>
                  <a:cubicBezTo>
                    <a:pt x="4029456" y="6149213"/>
                    <a:pt x="4029456" y="6144006"/>
                    <a:pt x="4024122" y="6144006"/>
                  </a:cubicBezTo>
                  <a:cubicBezTo>
                    <a:pt x="4018788" y="6144006"/>
                    <a:pt x="4008247" y="6144006"/>
                    <a:pt x="3997706" y="6149340"/>
                  </a:cubicBezTo>
                  <a:cubicBezTo>
                    <a:pt x="3966083" y="6154674"/>
                    <a:pt x="3939667" y="6149340"/>
                    <a:pt x="3918585" y="6117717"/>
                  </a:cubicBezTo>
                  <a:cubicBezTo>
                    <a:pt x="3902710" y="6096635"/>
                    <a:pt x="3881628" y="6075553"/>
                    <a:pt x="3860546" y="6059678"/>
                  </a:cubicBezTo>
                  <a:cubicBezTo>
                    <a:pt x="3844671" y="6043803"/>
                    <a:pt x="3823589" y="6028055"/>
                    <a:pt x="3802507" y="6022721"/>
                  </a:cubicBezTo>
                  <a:cubicBezTo>
                    <a:pt x="3776091" y="6022721"/>
                    <a:pt x="3760343" y="6006846"/>
                    <a:pt x="3739261" y="5991098"/>
                  </a:cubicBezTo>
                  <a:cubicBezTo>
                    <a:pt x="3718179" y="5970016"/>
                    <a:pt x="3686556" y="5954141"/>
                    <a:pt x="3660140" y="5943600"/>
                  </a:cubicBezTo>
                  <a:cubicBezTo>
                    <a:pt x="3633724" y="5938266"/>
                    <a:pt x="3612642" y="5927725"/>
                    <a:pt x="3602101" y="5906643"/>
                  </a:cubicBezTo>
                  <a:cubicBezTo>
                    <a:pt x="3586226" y="5885561"/>
                    <a:pt x="3570478" y="5875020"/>
                    <a:pt x="3549396" y="5869686"/>
                  </a:cubicBezTo>
                  <a:cubicBezTo>
                    <a:pt x="3501898" y="5859145"/>
                    <a:pt x="3459734" y="5848604"/>
                    <a:pt x="3412236" y="5832729"/>
                  </a:cubicBezTo>
                  <a:cubicBezTo>
                    <a:pt x="3396361" y="5827395"/>
                    <a:pt x="3385820" y="5822188"/>
                    <a:pt x="3370072" y="5811647"/>
                  </a:cubicBezTo>
                  <a:cubicBezTo>
                    <a:pt x="3290951" y="5748274"/>
                    <a:pt x="3217164" y="5690235"/>
                    <a:pt x="3122168" y="5653278"/>
                  </a:cubicBezTo>
                  <a:cubicBezTo>
                    <a:pt x="3048381" y="5621655"/>
                    <a:pt x="2990342" y="5558282"/>
                    <a:pt x="2969260" y="5473827"/>
                  </a:cubicBezTo>
                  <a:cubicBezTo>
                    <a:pt x="2958719" y="5442204"/>
                    <a:pt x="2895473" y="5426329"/>
                    <a:pt x="2874264" y="5447411"/>
                  </a:cubicBezTo>
                  <a:cubicBezTo>
                    <a:pt x="2826766" y="5489575"/>
                    <a:pt x="2784602" y="5542407"/>
                    <a:pt x="2737104" y="5589905"/>
                  </a:cubicBezTo>
                  <a:cubicBezTo>
                    <a:pt x="3032506" y="5938266"/>
                    <a:pt x="3327781" y="6286627"/>
                    <a:pt x="3623183" y="6629781"/>
                  </a:cubicBezTo>
                  <a:cubicBezTo>
                    <a:pt x="3760343" y="6471412"/>
                    <a:pt x="3897503" y="6313043"/>
                    <a:pt x="4029329" y="6154674"/>
                  </a:cubicBezTo>
                  <a:close/>
                  <a:moveTo>
                    <a:pt x="4387977" y="4301998"/>
                  </a:moveTo>
                  <a:cubicBezTo>
                    <a:pt x="4372102" y="4312539"/>
                    <a:pt x="4361561" y="4323080"/>
                    <a:pt x="4351020" y="4328414"/>
                  </a:cubicBezTo>
                  <a:cubicBezTo>
                    <a:pt x="4314063" y="4360037"/>
                    <a:pt x="4314063" y="4370578"/>
                    <a:pt x="4345686" y="4402328"/>
                  </a:cubicBezTo>
                  <a:cubicBezTo>
                    <a:pt x="4377309" y="4439285"/>
                    <a:pt x="4408932" y="4476242"/>
                    <a:pt x="4440682" y="4513199"/>
                  </a:cubicBezTo>
                  <a:cubicBezTo>
                    <a:pt x="4514469" y="4608195"/>
                    <a:pt x="4588383" y="4697984"/>
                    <a:pt x="4667504" y="4792980"/>
                  </a:cubicBezTo>
                  <a:cubicBezTo>
                    <a:pt x="4678045" y="4808855"/>
                    <a:pt x="4699127" y="4808855"/>
                    <a:pt x="4715002" y="4792980"/>
                  </a:cubicBezTo>
                  <a:cubicBezTo>
                    <a:pt x="4725543" y="4777105"/>
                    <a:pt x="4736084" y="4761357"/>
                    <a:pt x="4751959" y="4740148"/>
                  </a:cubicBezTo>
                  <a:cubicBezTo>
                    <a:pt x="4630674" y="4592320"/>
                    <a:pt x="4509389" y="4449826"/>
                    <a:pt x="4388104" y="4301998"/>
                  </a:cubicBezTo>
                  <a:close/>
                  <a:moveTo>
                    <a:pt x="4345940" y="6075426"/>
                  </a:moveTo>
                  <a:cubicBezTo>
                    <a:pt x="4351274" y="6075426"/>
                    <a:pt x="4351274" y="6080760"/>
                    <a:pt x="4356481" y="6080760"/>
                  </a:cubicBezTo>
                  <a:cubicBezTo>
                    <a:pt x="4398645" y="6043803"/>
                    <a:pt x="4446143" y="6006846"/>
                    <a:pt x="4488307" y="5964682"/>
                  </a:cubicBezTo>
                  <a:cubicBezTo>
                    <a:pt x="4551553" y="5911850"/>
                    <a:pt x="4588510" y="5848604"/>
                    <a:pt x="4609592" y="5774690"/>
                  </a:cubicBezTo>
                  <a:cubicBezTo>
                    <a:pt x="4641215" y="5658612"/>
                    <a:pt x="4646549" y="5547741"/>
                    <a:pt x="4609592" y="5436870"/>
                  </a:cubicBezTo>
                  <a:cubicBezTo>
                    <a:pt x="4599051" y="5410454"/>
                    <a:pt x="4583176" y="5405247"/>
                    <a:pt x="4562094" y="5405247"/>
                  </a:cubicBezTo>
                  <a:cubicBezTo>
                    <a:pt x="4646422" y="5679694"/>
                    <a:pt x="4577969" y="5901436"/>
                    <a:pt x="4345813" y="6075553"/>
                  </a:cubicBezTo>
                  <a:close/>
                </a:path>
              </a:pathLst>
            </a:custGeom>
            <a:solidFill>
              <a:srgbClr val="2AAAE2"/>
            </a:solidFill>
          </p:spPr>
        </p:sp>
      </p:grpSp>
      <p:grpSp>
        <p:nvGrpSpPr>
          <p:cNvPr id="172" name="Group 172"/>
          <p:cNvGrpSpPr/>
          <p:nvPr/>
        </p:nvGrpSpPr>
        <p:grpSpPr>
          <a:xfrm>
            <a:off x="12824460" y="4391820"/>
            <a:ext cx="1064880" cy="1077840"/>
            <a:chOff x="0" y="0"/>
            <a:chExt cx="1419840" cy="1437120"/>
          </a:xfrm>
        </p:grpSpPr>
        <p:sp>
          <p:nvSpPr>
            <p:cNvPr id="173" name="Freeform 173"/>
            <p:cNvSpPr/>
            <p:nvPr/>
          </p:nvSpPr>
          <p:spPr>
            <a:xfrm>
              <a:off x="0" y="0"/>
              <a:ext cx="1419987" cy="1437132"/>
            </a:xfrm>
            <a:custGeom>
              <a:avLst/>
              <a:gdLst/>
              <a:ahLst/>
              <a:cxnLst/>
              <a:rect l="l" t="t" r="r" b="b"/>
              <a:pathLst>
                <a:path w="1419987" h="1437132">
                  <a:moveTo>
                    <a:pt x="1183259" y="758317"/>
                  </a:moveTo>
                  <a:cubicBezTo>
                    <a:pt x="1262126" y="853821"/>
                    <a:pt x="1330452" y="943864"/>
                    <a:pt x="1398905" y="1028827"/>
                  </a:cubicBezTo>
                  <a:cubicBezTo>
                    <a:pt x="1419987" y="1050036"/>
                    <a:pt x="1414653" y="1071245"/>
                    <a:pt x="1398905" y="1092454"/>
                  </a:cubicBezTo>
                  <a:cubicBezTo>
                    <a:pt x="1314704" y="1177290"/>
                    <a:pt x="1235837" y="1267460"/>
                    <a:pt x="1156970" y="1352296"/>
                  </a:cubicBezTo>
                  <a:cubicBezTo>
                    <a:pt x="1151763" y="1362964"/>
                    <a:pt x="1141222" y="1368171"/>
                    <a:pt x="1135888" y="1373505"/>
                  </a:cubicBezTo>
                  <a:cubicBezTo>
                    <a:pt x="1104392" y="1431798"/>
                    <a:pt x="1104392" y="1437132"/>
                    <a:pt x="1020191" y="1410589"/>
                  </a:cubicBezTo>
                  <a:cubicBezTo>
                    <a:pt x="915035" y="1378712"/>
                    <a:pt x="809879" y="1352296"/>
                    <a:pt x="704723" y="1320419"/>
                  </a:cubicBezTo>
                  <a:cubicBezTo>
                    <a:pt x="699516" y="1315085"/>
                    <a:pt x="688975" y="1315085"/>
                    <a:pt x="678434" y="1315085"/>
                  </a:cubicBezTo>
                  <a:cubicBezTo>
                    <a:pt x="631063" y="1309751"/>
                    <a:pt x="583819" y="1315085"/>
                    <a:pt x="546989" y="1272667"/>
                  </a:cubicBezTo>
                  <a:cubicBezTo>
                    <a:pt x="546989" y="1267333"/>
                    <a:pt x="541782" y="1267333"/>
                    <a:pt x="536448" y="1267333"/>
                  </a:cubicBezTo>
                  <a:cubicBezTo>
                    <a:pt x="494411" y="1267333"/>
                    <a:pt x="473329" y="1240790"/>
                    <a:pt x="452247" y="1209040"/>
                  </a:cubicBezTo>
                  <a:cubicBezTo>
                    <a:pt x="441706" y="1193165"/>
                    <a:pt x="415417" y="1182497"/>
                    <a:pt x="394462" y="1182497"/>
                  </a:cubicBezTo>
                  <a:cubicBezTo>
                    <a:pt x="347091" y="1182497"/>
                    <a:pt x="305054" y="1161288"/>
                    <a:pt x="268224" y="1134745"/>
                  </a:cubicBezTo>
                  <a:cubicBezTo>
                    <a:pt x="263017" y="1129411"/>
                    <a:pt x="257683" y="1124077"/>
                    <a:pt x="257683" y="1118870"/>
                  </a:cubicBezTo>
                  <a:cubicBezTo>
                    <a:pt x="231394" y="1086993"/>
                    <a:pt x="210312" y="1055243"/>
                    <a:pt x="189357" y="1023366"/>
                  </a:cubicBezTo>
                  <a:cubicBezTo>
                    <a:pt x="126238" y="954532"/>
                    <a:pt x="84201" y="875030"/>
                    <a:pt x="47371" y="790194"/>
                  </a:cubicBezTo>
                  <a:cubicBezTo>
                    <a:pt x="36830" y="753110"/>
                    <a:pt x="26289" y="715899"/>
                    <a:pt x="10541" y="684149"/>
                  </a:cubicBezTo>
                  <a:cubicBezTo>
                    <a:pt x="0" y="657606"/>
                    <a:pt x="0" y="636397"/>
                    <a:pt x="21082" y="620522"/>
                  </a:cubicBezTo>
                  <a:cubicBezTo>
                    <a:pt x="68326" y="572770"/>
                    <a:pt x="110490" y="525018"/>
                    <a:pt x="152527" y="477266"/>
                  </a:cubicBezTo>
                  <a:cubicBezTo>
                    <a:pt x="226060" y="392430"/>
                    <a:pt x="299720" y="307594"/>
                    <a:pt x="373380" y="222758"/>
                  </a:cubicBezTo>
                  <a:cubicBezTo>
                    <a:pt x="431165" y="153797"/>
                    <a:pt x="483870" y="90170"/>
                    <a:pt x="541655" y="26543"/>
                  </a:cubicBezTo>
                  <a:cubicBezTo>
                    <a:pt x="567944" y="0"/>
                    <a:pt x="567944" y="0"/>
                    <a:pt x="594233" y="26543"/>
                  </a:cubicBezTo>
                  <a:cubicBezTo>
                    <a:pt x="657352" y="106045"/>
                    <a:pt x="720471" y="190881"/>
                    <a:pt x="788797" y="275844"/>
                  </a:cubicBezTo>
                  <a:cubicBezTo>
                    <a:pt x="799338" y="291719"/>
                    <a:pt x="794004" y="302387"/>
                    <a:pt x="783590" y="312928"/>
                  </a:cubicBezTo>
                  <a:cubicBezTo>
                    <a:pt x="773049" y="318262"/>
                    <a:pt x="762508" y="323596"/>
                    <a:pt x="752094" y="334137"/>
                  </a:cubicBezTo>
                  <a:cubicBezTo>
                    <a:pt x="720598" y="355346"/>
                    <a:pt x="720598" y="381889"/>
                    <a:pt x="741553" y="408432"/>
                  </a:cubicBezTo>
                  <a:cubicBezTo>
                    <a:pt x="799338" y="472059"/>
                    <a:pt x="846709" y="535686"/>
                    <a:pt x="904621" y="604647"/>
                  </a:cubicBezTo>
                  <a:cubicBezTo>
                    <a:pt x="941451" y="647065"/>
                    <a:pt x="978281" y="694817"/>
                    <a:pt x="1015111" y="737235"/>
                  </a:cubicBezTo>
                  <a:cubicBezTo>
                    <a:pt x="1036193" y="763778"/>
                    <a:pt x="1057148" y="784987"/>
                    <a:pt x="1078230" y="811530"/>
                  </a:cubicBezTo>
                  <a:cubicBezTo>
                    <a:pt x="1099312" y="838073"/>
                    <a:pt x="1115060" y="838073"/>
                    <a:pt x="1141349" y="811530"/>
                  </a:cubicBezTo>
                  <a:cubicBezTo>
                    <a:pt x="1157097" y="795655"/>
                    <a:pt x="1167638" y="779653"/>
                    <a:pt x="1183386" y="758444"/>
                  </a:cubicBezTo>
                  <a:close/>
                </a:path>
              </a:pathLst>
            </a:custGeom>
            <a:solidFill>
              <a:srgbClr val="2AAAE2"/>
            </a:solidFill>
          </p:spPr>
        </p:sp>
      </p:grpSp>
      <p:grpSp>
        <p:nvGrpSpPr>
          <p:cNvPr id="174" name="Group 174"/>
          <p:cNvGrpSpPr/>
          <p:nvPr/>
        </p:nvGrpSpPr>
        <p:grpSpPr>
          <a:xfrm>
            <a:off x="12193740" y="5470200"/>
            <a:ext cx="972540" cy="893700"/>
            <a:chOff x="0" y="0"/>
            <a:chExt cx="1296720" cy="1191600"/>
          </a:xfrm>
        </p:grpSpPr>
        <p:sp>
          <p:nvSpPr>
            <p:cNvPr id="175" name="Freeform 175"/>
            <p:cNvSpPr/>
            <p:nvPr/>
          </p:nvSpPr>
          <p:spPr>
            <a:xfrm>
              <a:off x="0" y="0"/>
              <a:ext cx="1296670" cy="1191641"/>
            </a:xfrm>
            <a:custGeom>
              <a:avLst/>
              <a:gdLst/>
              <a:ahLst/>
              <a:cxnLst/>
              <a:rect l="l" t="t" r="r" b="b"/>
              <a:pathLst>
                <a:path w="1296670" h="1191641">
                  <a:moveTo>
                    <a:pt x="1296670" y="721233"/>
                  </a:moveTo>
                  <a:cubicBezTo>
                    <a:pt x="1164463" y="878078"/>
                    <a:pt x="1026795" y="1034796"/>
                    <a:pt x="889127" y="1191641"/>
                  </a:cubicBezTo>
                  <a:cubicBezTo>
                    <a:pt x="592836" y="851916"/>
                    <a:pt x="296418" y="506984"/>
                    <a:pt x="0" y="162052"/>
                  </a:cubicBezTo>
                  <a:cubicBezTo>
                    <a:pt x="47625" y="114935"/>
                    <a:pt x="89916" y="62738"/>
                    <a:pt x="137668" y="20955"/>
                  </a:cubicBezTo>
                  <a:cubicBezTo>
                    <a:pt x="158750" y="0"/>
                    <a:pt x="222250" y="15621"/>
                    <a:pt x="232918" y="46990"/>
                  </a:cubicBezTo>
                  <a:cubicBezTo>
                    <a:pt x="254000" y="130683"/>
                    <a:pt x="312293" y="193421"/>
                    <a:pt x="386334" y="224790"/>
                  </a:cubicBezTo>
                  <a:cubicBezTo>
                    <a:pt x="481584" y="261366"/>
                    <a:pt x="555752" y="318897"/>
                    <a:pt x="635127" y="381635"/>
                  </a:cubicBezTo>
                  <a:cubicBezTo>
                    <a:pt x="651002" y="392049"/>
                    <a:pt x="661543" y="397256"/>
                    <a:pt x="677418" y="402590"/>
                  </a:cubicBezTo>
                  <a:cubicBezTo>
                    <a:pt x="725043" y="418211"/>
                    <a:pt x="767334" y="428752"/>
                    <a:pt x="815086" y="439166"/>
                  </a:cubicBezTo>
                  <a:cubicBezTo>
                    <a:pt x="836295" y="444373"/>
                    <a:pt x="852170" y="454787"/>
                    <a:pt x="868045" y="475742"/>
                  </a:cubicBezTo>
                  <a:cubicBezTo>
                    <a:pt x="878586" y="496697"/>
                    <a:pt x="899795" y="507111"/>
                    <a:pt x="926211" y="512318"/>
                  </a:cubicBezTo>
                  <a:cubicBezTo>
                    <a:pt x="952627" y="522732"/>
                    <a:pt x="984377" y="538480"/>
                    <a:pt x="1005586" y="559308"/>
                  </a:cubicBezTo>
                  <a:cubicBezTo>
                    <a:pt x="1026795" y="574929"/>
                    <a:pt x="1042670" y="590677"/>
                    <a:pt x="1069086" y="590677"/>
                  </a:cubicBezTo>
                  <a:cubicBezTo>
                    <a:pt x="1090295" y="595884"/>
                    <a:pt x="1111377" y="611632"/>
                    <a:pt x="1127252" y="627253"/>
                  </a:cubicBezTo>
                  <a:cubicBezTo>
                    <a:pt x="1148461" y="642874"/>
                    <a:pt x="1169543" y="663829"/>
                    <a:pt x="1185418" y="684784"/>
                  </a:cubicBezTo>
                  <a:cubicBezTo>
                    <a:pt x="1206627" y="716153"/>
                    <a:pt x="1233043" y="721360"/>
                    <a:pt x="1264793" y="716153"/>
                  </a:cubicBezTo>
                  <a:cubicBezTo>
                    <a:pt x="1275334" y="710946"/>
                    <a:pt x="1286002" y="710946"/>
                    <a:pt x="1291209" y="710946"/>
                  </a:cubicBezTo>
                  <a:cubicBezTo>
                    <a:pt x="1296416" y="710946"/>
                    <a:pt x="1296543" y="716153"/>
                    <a:pt x="1296543" y="721360"/>
                  </a:cubicBezTo>
                  <a:close/>
                </a:path>
              </a:pathLst>
            </a:custGeom>
            <a:solidFill>
              <a:srgbClr val="2AAAE2"/>
            </a:solidFill>
          </p:spPr>
        </p:sp>
      </p:grpSp>
      <p:grpSp>
        <p:nvGrpSpPr>
          <p:cNvPr id="176" name="Group 176"/>
          <p:cNvGrpSpPr/>
          <p:nvPr/>
        </p:nvGrpSpPr>
        <p:grpSpPr>
          <a:xfrm>
            <a:off x="13376880" y="4615380"/>
            <a:ext cx="328860" cy="381240"/>
            <a:chOff x="0" y="0"/>
            <a:chExt cx="438480" cy="508320"/>
          </a:xfrm>
        </p:grpSpPr>
        <p:sp>
          <p:nvSpPr>
            <p:cNvPr id="177" name="Freeform 177"/>
            <p:cNvSpPr/>
            <p:nvPr/>
          </p:nvSpPr>
          <p:spPr>
            <a:xfrm>
              <a:off x="0" y="0"/>
              <a:ext cx="438404" cy="508381"/>
            </a:xfrm>
            <a:custGeom>
              <a:avLst/>
              <a:gdLst/>
              <a:ahLst/>
              <a:cxnLst/>
              <a:rect l="l" t="t" r="r" b="b"/>
              <a:pathLst>
                <a:path w="438404" h="508381">
                  <a:moveTo>
                    <a:pt x="73914" y="0"/>
                  </a:moveTo>
                  <a:cubicBezTo>
                    <a:pt x="195453" y="148209"/>
                    <a:pt x="316865" y="291211"/>
                    <a:pt x="438404" y="439547"/>
                  </a:cubicBezTo>
                  <a:cubicBezTo>
                    <a:pt x="422529" y="460756"/>
                    <a:pt x="411988" y="476631"/>
                    <a:pt x="401447" y="492506"/>
                  </a:cubicBezTo>
                  <a:cubicBezTo>
                    <a:pt x="385572" y="508381"/>
                    <a:pt x="364490" y="508381"/>
                    <a:pt x="353949" y="492506"/>
                  </a:cubicBezTo>
                  <a:cubicBezTo>
                    <a:pt x="274701" y="397256"/>
                    <a:pt x="200787" y="307213"/>
                    <a:pt x="126746" y="211836"/>
                  </a:cubicBezTo>
                  <a:cubicBezTo>
                    <a:pt x="94996" y="174752"/>
                    <a:pt x="63373" y="137668"/>
                    <a:pt x="31623" y="100584"/>
                  </a:cubicBezTo>
                  <a:cubicBezTo>
                    <a:pt x="0" y="68834"/>
                    <a:pt x="0" y="58293"/>
                    <a:pt x="36957" y="26416"/>
                  </a:cubicBezTo>
                  <a:cubicBezTo>
                    <a:pt x="47498" y="21209"/>
                    <a:pt x="58166" y="10541"/>
                    <a:pt x="73914" y="0"/>
                  </a:cubicBezTo>
                  <a:close/>
                </a:path>
              </a:pathLst>
            </a:custGeom>
            <a:solidFill>
              <a:srgbClr val="2AAAE2"/>
            </a:solidFill>
          </p:spPr>
        </p:sp>
      </p:grpSp>
      <p:grpSp>
        <p:nvGrpSpPr>
          <p:cNvPr id="178" name="Group 178"/>
          <p:cNvGrpSpPr/>
          <p:nvPr/>
        </p:nvGrpSpPr>
        <p:grpSpPr>
          <a:xfrm>
            <a:off x="13402800" y="5443740"/>
            <a:ext cx="223560" cy="512460"/>
            <a:chOff x="0" y="0"/>
            <a:chExt cx="298080" cy="683280"/>
          </a:xfrm>
        </p:grpSpPr>
        <p:sp>
          <p:nvSpPr>
            <p:cNvPr id="179" name="Freeform 179"/>
            <p:cNvSpPr/>
            <p:nvPr/>
          </p:nvSpPr>
          <p:spPr>
            <a:xfrm>
              <a:off x="0" y="0"/>
              <a:ext cx="298069" cy="683260"/>
            </a:xfrm>
            <a:custGeom>
              <a:avLst/>
              <a:gdLst/>
              <a:ahLst/>
              <a:cxnLst/>
              <a:rect l="l" t="t" r="r" b="b"/>
              <a:pathLst>
                <a:path w="298069" h="683260">
                  <a:moveTo>
                    <a:pt x="0" y="677926"/>
                  </a:moveTo>
                  <a:cubicBezTo>
                    <a:pt x="230124" y="501777"/>
                    <a:pt x="298069" y="277622"/>
                    <a:pt x="214376" y="0"/>
                  </a:cubicBezTo>
                  <a:cubicBezTo>
                    <a:pt x="235331" y="0"/>
                    <a:pt x="250952" y="5334"/>
                    <a:pt x="261493" y="32004"/>
                  </a:cubicBezTo>
                  <a:cubicBezTo>
                    <a:pt x="298069" y="144145"/>
                    <a:pt x="292862" y="256159"/>
                    <a:pt x="261493" y="373634"/>
                  </a:cubicBezTo>
                  <a:cubicBezTo>
                    <a:pt x="240538" y="448310"/>
                    <a:pt x="203962" y="512445"/>
                    <a:pt x="141224" y="565785"/>
                  </a:cubicBezTo>
                  <a:cubicBezTo>
                    <a:pt x="99441" y="608457"/>
                    <a:pt x="52324" y="645795"/>
                    <a:pt x="10541" y="683260"/>
                  </a:cubicBezTo>
                  <a:cubicBezTo>
                    <a:pt x="5334" y="683260"/>
                    <a:pt x="5334" y="677926"/>
                    <a:pt x="127" y="677926"/>
                  </a:cubicBezTo>
                  <a:close/>
                </a:path>
              </a:pathLst>
            </a:custGeom>
            <a:solidFill>
              <a:srgbClr val="2AAAE2"/>
            </a:solidFill>
          </p:spPr>
        </p:sp>
      </p:grpSp>
      <p:grpSp>
        <p:nvGrpSpPr>
          <p:cNvPr id="180" name="Group 180"/>
          <p:cNvGrpSpPr/>
          <p:nvPr/>
        </p:nvGrpSpPr>
        <p:grpSpPr>
          <a:xfrm>
            <a:off x="12015000" y="7162020"/>
            <a:ext cx="1751220" cy="2313360"/>
            <a:chOff x="0" y="0"/>
            <a:chExt cx="2334960" cy="3084480"/>
          </a:xfrm>
        </p:grpSpPr>
        <p:sp>
          <p:nvSpPr>
            <p:cNvPr id="181" name="Freeform 181"/>
            <p:cNvSpPr/>
            <p:nvPr/>
          </p:nvSpPr>
          <p:spPr>
            <a:xfrm>
              <a:off x="254" y="0"/>
              <a:ext cx="2334895" cy="3084449"/>
            </a:xfrm>
            <a:custGeom>
              <a:avLst/>
              <a:gdLst/>
              <a:ahLst/>
              <a:cxnLst/>
              <a:rect l="l" t="t" r="r" b="b"/>
              <a:pathLst>
                <a:path w="2334895" h="3084449">
                  <a:moveTo>
                    <a:pt x="1882394" y="499237"/>
                  </a:moveTo>
                  <a:cubicBezTo>
                    <a:pt x="1845564" y="520319"/>
                    <a:pt x="1808734" y="536067"/>
                    <a:pt x="1787779" y="546481"/>
                  </a:cubicBezTo>
                  <a:cubicBezTo>
                    <a:pt x="1772031" y="609600"/>
                    <a:pt x="1756283" y="662051"/>
                    <a:pt x="1750949" y="714629"/>
                  </a:cubicBezTo>
                  <a:cubicBezTo>
                    <a:pt x="1750949" y="740918"/>
                    <a:pt x="1766697" y="772414"/>
                    <a:pt x="1782445" y="803910"/>
                  </a:cubicBezTo>
                  <a:cubicBezTo>
                    <a:pt x="1798193" y="835406"/>
                    <a:pt x="1819275" y="867029"/>
                    <a:pt x="1766697" y="887984"/>
                  </a:cubicBezTo>
                  <a:cubicBezTo>
                    <a:pt x="1761490" y="893191"/>
                    <a:pt x="1750949" y="903732"/>
                    <a:pt x="1750949" y="909066"/>
                  </a:cubicBezTo>
                  <a:cubicBezTo>
                    <a:pt x="1745742" y="966851"/>
                    <a:pt x="1735201" y="1024636"/>
                    <a:pt x="1735201" y="1082421"/>
                  </a:cubicBezTo>
                  <a:cubicBezTo>
                    <a:pt x="1735201" y="1124458"/>
                    <a:pt x="1714119" y="1140206"/>
                    <a:pt x="1672082" y="1140206"/>
                  </a:cubicBezTo>
                  <a:cubicBezTo>
                    <a:pt x="1651000" y="1140206"/>
                    <a:pt x="1624711" y="1145413"/>
                    <a:pt x="1598422" y="1140206"/>
                  </a:cubicBezTo>
                  <a:cubicBezTo>
                    <a:pt x="1545844" y="1140206"/>
                    <a:pt x="1535303" y="1182243"/>
                    <a:pt x="1530096" y="1219073"/>
                  </a:cubicBezTo>
                  <a:cubicBezTo>
                    <a:pt x="1524889" y="1255903"/>
                    <a:pt x="1561592" y="1255903"/>
                    <a:pt x="1587881" y="1261110"/>
                  </a:cubicBezTo>
                  <a:cubicBezTo>
                    <a:pt x="1656207" y="1276858"/>
                    <a:pt x="1729867" y="1282192"/>
                    <a:pt x="1792986" y="1308354"/>
                  </a:cubicBezTo>
                  <a:cubicBezTo>
                    <a:pt x="1835023" y="1324102"/>
                    <a:pt x="1877187" y="1355598"/>
                    <a:pt x="1903476" y="1392428"/>
                  </a:cubicBezTo>
                  <a:cubicBezTo>
                    <a:pt x="1950847" y="1455547"/>
                    <a:pt x="1987677" y="1529080"/>
                    <a:pt x="2019173" y="1597406"/>
                  </a:cubicBezTo>
                  <a:cubicBezTo>
                    <a:pt x="2040255" y="1634236"/>
                    <a:pt x="2056003" y="1644650"/>
                    <a:pt x="2092833" y="1639443"/>
                  </a:cubicBezTo>
                  <a:cubicBezTo>
                    <a:pt x="2140204" y="1628902"/>
                    <a:pt x="2187448" y="1623695"/>
                    <a:pt x="2229612" y="1618361"/>
                  </a:cubicBezTo>
                  <a:cubicBezTo>
                    <a:pt x="2282190" y="1613154"/>
                    <a:pt x="2303272" y="1634109"/>
                    <a:pt x="2282190" y="1681480"/>
                  </a:cubicBezTo>
                  <a:cubicBezTo>
                    <a:pt x="2250694" y="1765554"/>
                    <a:pt x="2219071" y="1844421"/>
                    <a:pt x="2187575" y="1923161"/>
                  </a:cubicBezTo>
                  <a:cubicBezTo>
                    <a:pt x="2182368" y="1938909"/>
                    <a:pt x="2177034" y="1959991"/>
                    <a:pt x="2182368" y="1975739"/>
                  </a:cubicBezTo>
                  <a:cubicBezTo>
                    <a:pt x="2213864" y="2065020"/>
                    <a:pt x="2240153" y="2154428"/>
                    <a:pt x="2282317" y="2238502"/>
                  </a:cubicBezTo>
                  <a:cubicBezTo>
                    <a:pt x="2334895" y="2354072"/>
                    <a:pt x="2319147" y="2432939"/>
                    <a:pt x="2208657" y="2506472"/>
                  </a:cubicBezTo>
                  <a:cubicBezTo>
                    <a:pt x="2119249" y="2564257"/>
                    <a:pt x="2029841" y="2622042"/>
                    <a:pt x="1940433" y="2685161"/>
                  </a:cubicBezTo>
                  <a:cubicBezTo>
                    <a:pt x="1924685" y="2695702"/>
                    <a:pt x="1908937" y="2727198"/>
                    <a:pt x="1908937" y="2742946"/>
                  </a:cubicBezTo>
                  <a:cubicBezTo>
                    <a:pt x="1924685" y="2853309"/>
                    <a:pt x="1950974" y="2963672"/>
                    <a:pt x="1972056" y="3079242"/>
                  </a:cubicBezTo>
                  <a:cubicBezTo>
                    <a:pt x="1956308" y="3079242"/>
                    <a:pt x="1935226" y="3079242"/>
                    <a:pt x="1919478" y="3079242"/>
                  </a:cubicBezTo>
                  <a:cubicBezTo>
                    <a:pt x="1519809" y="3079242"/>
                    <a:pt x="1120140" y="3079242"/>
                    <a:pt x="715137" y="3084449"/>
                  </a:cubicBezTo>
                  <a:cubicBezTo>
                    <a:pt x="646811" y="3084449"/>
                    <a:pt x="604647" y="3058160"/>
                    <a:pt x="562610" y="3005582"/>
                  </a:cubicBezTo>
                  <a:cubicBezTo>
                    <a:pt x="462661" y="2879471"/>
                    <a:pt x="362712" y="2753360"/>
                    <a:pt x="262890" y="2622042"/>
                  </a:cubicBezTo>
                  <a:cubicBezTo>
                    <a:pt x="210312" y="2553716"/>
                    <a:pt x="157734" y="2485390"/>
                    <a:pt x="105156" y="2417064"/>
                  </a:cubicBezTo>
                  <a:cubicBezTo>
                    <a:pt x="15748" y="2301494"/>
                    <a:pt x="0" y="2175383"/>
                    <a:pt x="78867" y="2049272"/>
                  </a:cubicBezTo>
                  <a:cubicBezTo>
                    <a:pt x="163068" y="1912620"/>
                    <a:pt x="257683" y="1775968"/>
                    <a:pt x="352298" y="1639443"/>
                  </a:cubicBezTo>
                  <a:cubicBezTo>
                    <a:pt x="425958" y="1544828"/>
                    <a:pt x="499491" y="1445006"/>
                    <a:pt x="583692" y="1355725"/>
                  </a:cubicBezTo>
                  <a:cubicBezTo>
                    <a:pt x="625729" y="1313688"/>
                    <a:pt x="688848" y="1292606"/>
                    <a:pt x="741426" y="1255903"/>
                  </a:cubicBezTo>
                  <a:cubicBezTo>
                    <a:pt x="757174" y="1245362"/>
                    <a:pt x="772922" y="1229614"/>
                    <a:pt x="778256" y="1213866"/>
                  </a:cubicBezTo>
                  <a:cubicBezTo>
                    <a:pt x="794004" y="1066673"/>
                    <a:pt x="809752" y="919607"/>
                    <a:pt x="825627" y="772414"/>
                  </a:cubicBezTo>
                  <a:cubicBezTo>
                    <a:pt x="825627" y="761873"/>
                    <a:pt x="820420" y="746125"/>
                    <a:pt x="815086" y="735584"/>
                  </a:cubicBezTo>
                  <a:cubicBezTo>
                    <a:pt x="799338" y="693547"/>
                    <a:pt x="773049" y="656717"/>
                    <a:pt x="757301" y="614680"/>
                  </a:cubicBezTo>
                  <a:cubicBezTo>
                    <a:pt x="752094" y="609473"/>
                    <a:pt x="752094" y="593598"/>
                    <a:pt x="757301" y="588391"/>
                  </a:cubicBezTo>
                  <a:cubicBezTo>
                    <a:pt x="815086" y="562102"/>
                    <a:pt x="788797" y="504317"/>
                    <a:pt x="788797" y="462280"/>
                  </a:cubicBezTo>
                  <a:cubicBezTo>
                    <a:pt x="794004" y="383413"/>
                    <a:pt x="809879" y="304673"/>
                    <a:pt x="862457" y="241554"/>
                  </a:cubicBezTo>
                  <a:cubicBezTo>
                    <a:pt x="872998" y="231013"/>
                    <a:pt x="883539" y="215265"/>
                    <a:pt x="878205" y="210058"/>
                  </a:cubicBezTo>
                  <a:cubicBezTo>
                    <a:pt x="841375" y="146939"/>
                    <a:pt x="899287" y="131191"/>
                    <a:pt x="935990" y="110236"/>
                  </a:cubicBezTo>
                  <a:cubicBezTo>
                    <a:pt x="1140968" y="0"/>
                    <a:pt x="1351280" y="0"/>
                    <a:pt x="1566926" y="84074"/>
                  </a:cubicBezTo>
                  <a:cubicBezTo>
                    <a:pt x="1577467" y="84074"/>
                    <a:pt x="1588008" y="89281"/>
                    <a:pt x="1593215" y="99822"/>
                  </a:cubicBezTo>
                  <a:cubicBezTo>
                    <a:pt x="1635252" y="178689"/>
                    <a:pt x="1682623" y="262763"/>
                    <a:pt x="1714119" y="352044"/>
                  </a:cubicBezTo>
                  <a:cubicBezTo>
                    <a:pt x="1735201" y="409829"/>
                    <a:pt x="1756156" y="451866"/>
                    <a:pt x="1824609" y="462407"/>
                  </a:cubicBezTo>
                  <a:cubicBezTo>
                    <a:pt x="1840357" y="462407"/>
                    <a:pt x="1861439" y="472948"/>
                    <a:pt x="1877187" y="478155"/>
                  </a:cubicBezTo>
                  <a:cubicBezTo>
                    <a:pt x="1877187" y="488696"/>
                    <a:pt x="1877187" y="493903"/>
                    <a:pt x="1882394" y="499237"/>
                  </a:cubicBezTo>
                  <a:close/>
                  <a:moveTo>
                    <a:pt x="2208403" y="1707769"/>
                  </a:moveTo>
                  <a:cubicBezTo>
                    <a:pt x="2040128" y="1718310"/>
                    <a:pt x="1882394" y="1728851"/>
                    <a:pt x="1719326" y="1744599"/>
                  </a:cubicBezTo>
                  <a:cubicBezTo>
                    <a:pt x="1703578" y="1744599"/>
                    <a:pt x="1687830" y="1760347"/>
                    <a:pt x="1677289" y="1776095"/>
                  </a:cubicBezTo>
                  <a:cubicBezTo>
                    <a:pt x="1614170" y="1886458"/>
                    <a:pt x="1551051" y="1996821"/>
                    <a:pt x="1487932" y="2112391"/>
                  </a:cubicBezTo>
                  <a:cubicBezTo>
                    <a:pt x="1482725" y="2122932"/>
                    <a:pt x="1477391" y="2149221"/>
                    <a:pt x="1487932" y="2159635"/>
                  </a:cubicBezTo>
                  <a:cubicBezTo>
                    <a:pt x="1556258" y="2238502"/>
                    <a:pt x="1593088" y="2332990"/>
                    <a:pt x="1614170" y="2432939"/>
                  </a:cubicBezTo>
                  <a:cubicBezTo>
                    <a:pt x="1614170" y="2448687"/>
                    <a:pt x="1645666" y="2469769"/>
                    <a:pt x="1656207" y="2464435"/>
                  </a:cubicBezTo>
                  <a:cubicBezTo>
                    <a:pt x="1782445" y="2417191"/>
                    <a:pt x="1908683" y="2375154"/>
                    <a:pt x="1971802" y="2233168"/>
                  </a:cubicBezTo>
                  <a:cubicBezTo>
                    <a:pt x="2045462" y="2054479"/>
                    <a:pt x="2129536" y="1881124"/>
                    <a:pt x="2208403" y="1707642"/>
                  </a:cubicBezTo>
                  <a:close/>
                  <a:moveTo>
                    <a:pt x="688721" y="1980946"/>
                  </a:moveTo>
                  <a:cubicBezTo>
                    <a:pt x="594106" y="2059813"/>
                    <a:pt x="504698" y="2138553"/>
                    <a:pt x="409956" y="2217420"/>
                  </a:cubicBezTo>
                  <a:cubicBezTo>
                    <a:pt x="383667" y="2238502"/>
                    <a:pt x="388874" y="2254250"/>
                    <a:pt x="404749" y="2280539"/>
                  </a:cubicBezTo>
                  <a:cubicBezTo>
                    <a:pt x="478409" y="2417191"/>
                    <a:pt x="557276" y="2553843"/>
                    <a:pt x="630936" y="2690368"/>
                  </a:cubicBezTo>
                  <a:cubicBezTo>
                    <a:pt x="667766" y="2763901"/>
                    <a:pt x="725551" y="2779649"/>
                    <a:pt x="804418" y="2784983"/>
                  </a:cubicBezTo>
                  <a:cubicBezTo>
                    <a:pt x="825500" y="2506472"/>
                    <a:pt x="814959" y="2238502"/>
                    <a:pt x="688721" y="1981073"/>
                  </a:cubicBezTo>
                  <a:close/>
                  <a:moveTo>
                    <a:pt x="1419733" y="2175510"/>
                  </a:moveTo>
                  <a:cubicBezTo>
                    <a:pt x="1398651" y="2201799"/>
                    <a:pt x="1367155" y="2222754"/>
                    <a:pt x="1356614" y="2254377"/>
                  </a:cubicBezTo>
                  <a:cubicBezTo>
                    <a:pt x="1351407" y="2275459"/>
                    <a:pt x="1367155" y="2306955"/>
                    <a:pt x="1382903" y="2327910"/>
                  </a:cubicBezTo>
                  <a:cubicBezTo>
                    <a:pt x="1409192" y="2364740"/>
                    <a:pt x="1446022" y="2348992"/>
                    <a:pt x="1472311" y="2327910"/>
                  </a:cubicBezTo>
                  <a:cubicBezTo>
                    <a:pt x="1482852" y="2317369"/>
                    <a:pt x="1477518" y="2285873"/>
                    <a:pt x="1472311" y="2270125"/>
                  </a:cubicBezTo>
                  <a:cubicBezTo>
                    <a:pt x="1461770" y="2238629"/>
                    <a:pt x="1440815" y="2207006"/>
                    <a:pt x="1419733" y="2175510"/>
                  </a:cubicBezTo>
                  <a:close/>
                </a:path>
              </a:pathLst>
            </a:custGeom>
            <a:solidFill>
              <a:srgbClr val="2AAAE2"/>
            </a:solidFill>
          </p:spPr>
        </p:sp>
      </p:grpSp>
      <p:grpSp>
        <p:nvGrpSpPr>
          <p:cNvPr id="182" name="Group 182"/>
          <p:cNvGrpSpPr/>
          <p:nvPr/>
        </p:nvGrpSpPr>
        <p:grpSpPr>
          <a:xfrm>
            <a:off x="13126320" y="8442900"/>
            <a:ext cx="535680" cy="575100"/>
            <a:chOff x="0" y="0"/>
            <a:chExt cx="714240" cy="766800"/>
          </a:xfrm>
        </p:grpSpPr>
        <p:sp>
          <p:nvSpPr>
            <p:cNvPr id="183" name="Freeform 183"/>
            <p:cNvSpPr/>
            <p:nvPr/>
          </p:nvSpPr>
          <p:spPr>
            <a:xfrm>
              <a:off x="0" y="0"/>
              <a:ext cx="714248" cy="766826"/>
            </a:xfrm>
            <a:custGeom>
              <a:avLst/>
              <a:gdLst/>
              <a:ahLst/>
              <a:cxnLst/>
              <a:rect l="l" t="t" r="r" b="b"/>
              <a:pathLst>
                <a:path w="714248" h="766826">
                  <a:moveTo>
                    <a:pt x="714248" y="0"/>
                  </a:moveTo>
                  <a:cubicBezTo>
                    <a:pt x="637159" y="174498"/>
                    <a:pt x="554990" y="348996"/>
                    <a:pt x="482981" y="528828"/>
                  </a:cubicBezTo>
                  <a:cubicBezTo>
                    <a:pt x="421386" y="671576"/>
                    <a:pt x="298069" y="713867"/>
                    <a:pt x="174752" y="761492"/>
                  </a:cubicBezTo>
                  <a:cubicBezTo>
                    <a:pt x="164465" y="766826"/>
                    <a:pt x="133604" y="745617"/>
                    <a:pt x="133604" y="729742"/>
                  </a:cubicBezTo>
                  <a:cubicBezTo>
                    <a:pt x="113030" y="629285"/>
                    <a:pt x="77089" y="534162"/>
                    <a:pt x="10287" y="454787"/>
                  </a:cubicBezTo>
                  <a:cubicBezTo>
                    <a:pt x="0" y="444246"/>
                    <a:pt x="5080" y="417830"/>
                    <a:pt x="10287" y="407162"/>
                  </a:cubicBezTo>
                  <a:cubicBezTo>
                    <a:pt x="71882" y="290830"/>
                    <a:pt x="133604" y="179832"/>
                    <a:pt x="195199" y="68707"/>
                  </a:cubicBezTo>
                  <a:cubicBezTo>
                    <a:pt x="205486" y="52832"/>
                    <a:pt x="220853" y="36957"/>
                    <a:pt x="236347" y="36957"/>
                  </a:cubicBezTo>
                  <a:cubicBezTo>
                    <a:pt x="395605" y="21209"/>
                    <a:pt x="549783" y="10541"/>
                    <a:pt x="714248" y="0"/>
                  </a:cubicBezTo>
                  <a:close/>
                </a:path>
              </a:pathLst>
            </a:custGeom>
            <a:solidFill>
              <a:srgbClr val="2AAAE2"/>
            </a:solidFill>
          </p:spPr>
        </p:sp>
      </p:grpSp>
      <p:grpSp>
        <p:nvGrpSpPr>
          <p:cNvPr id="184" name="Group 184"/>
          <p:cNvGrpSpPr/>
          <p:nvPr/>
        </p:nvGrpSpPr>
        <p:grpSpPr>
          <a:xfrm>
            <a:off x="12302820" y="8651880"/>
            <a:ext cx="326700" cy="601020"/>
            <a:chOff x="0" y="0"/>
            <a:chExt cx="435600" cy="801360"/>
          </a:xfrm>
        </p:grpSpPr>
        <p:sp>
          <p:nvSpPr>
            <p:cNvPr id="185" name="Freeform 185"/>
            <p:cNvSpPr/>
            <p:nvPr/>
          </p:nvSpPr>
          <p:spPr>
            <a:xfrm>
              <a:off x="0" y="0"/>
              <a:ext cx="435610" cy="801370"/>
            </a:xfrm>
            <a:custGeom>
              <a:avLst/>
              <a:gdLst/>
              <a:ahLst/>
              <a:cxnLst/>
              <a:rect l="l" t="t" r="r" b="b"/>
              <a:pathLst>
                <a:path w="435610" h="801370">
                  <a:moveTo>
                    <a:pt x="300736" y="0"/>
                  </a:moveTo>
                  <a:cubicBezTo>
                    <a:pt x="425196" y="256667"/>
                    <a:pt x="435610" y="523748"/>
                    <a:pt x="414782" y="801370"/>
                  </a:cubicBezTo>
                  <a:cubicBezTo>
                    <a:pt x="337058" y="796163"/>
                    <a:pt x="279908" y="780415"/>
                    <a:pt x="243713" y="707136"/>
                  </a:cubicBezTo>
                  <a:cubicBezTo>
                    <a:pt x="171069" y="570865"/>
                    <a:pt x="93345" y="434721"/>
                    <a:pt x="20701" y="298577"/>
                  </a:cubicBezTo>
                  <a:cubicBezTo>
                    <a:pt x="5207" y="272415"/>
                    <a:pt x="0" y="256667"/>
                    <a:pt x="25908" y="235712"/>
                  </a:cubicBezTo>
                  <a:cubicBezTo>
                    <a:pt x="119253" y="157099"/>
                    <a:pt x="207391" y="78613"/>
                    <a:pt x="300736" y="0"/>
                  </a:cubicBezTo>
                  <a:close/>
                </a:path>
              </a:pathLst>
            </a:custGeom>
            <a:solidFill>
              <a:srgbClr val="2AAAE2"/>
            </a:solidFill>
          </p:spPr>
        </p:sp>
      </p:grpSp>
      <p:grpSp>
        <p:nvGrpSpPr>
          <p:cNvPr id="186" name="Group 186"/>
          <p:cNvGrpSpPr/>
          <p:nvPr/>
        </p:nvGrpSpPr>
        <p:grpSpPr>
          <a:xfrm>
            <a:off x="13021560" y="8796060"/>
            <a:ext cx="104760" cy="143640"/>
            <a:chOff x="0" y="0"/>
            <a:chExt cx="139680" cy="191520"/>
          </a:xfrm>
        </p:grpSpPr>
        <p:sp>
          <p:nvSpPr>
            <p:cNvPr id="187" name="Freeform 187"/>
            <p:cNvSpPr/>
            <p:nvPr/>
          </p:nvSpPr>
          <p:spPr>
            <a:xfrm>
              <a:off x="0" y="0"/>
              <a:ext cx="139700" cy="191516"/>
            </a:xfrm>
            <a:custGeom>
              <a:avLst/>
              <a:gdLst/>
              <a:ahLst/>
              <a:cxnLst/>
              <a:rect l="l" t="t" r="r" b="b"/>
              <a:pathLst>
                <a:path w="139700" h="191516">
                  <a:moveTo>
                    <a:pt x="72644" y="0"/>
                  </a:moveTo>
                  <a:cubicBezTo>
                    <a:pt x="94996" y="31877"/>
                    <a:pt x="117348" y="63881"/>
                    <a:pt x="128524" y="95758"/>
                  </a:cubicBezTo>
                  <a:cubicBezTo>
                    <a:pt x="134112" y="111760"/>
                    <a:pt x="139700" y="143637"/>
                    <a:pt x="128524" y="154305"/>
                  </a:cubicBezTo>
                  <a:cubicBezTo>
                    <a:pt x="100584" y="175641"/>
                    <a:pt x="61468" y="191516"/>
                    <a:pt x="33528" y="154305"/>
                  </a:cubicBezTo>
                  <a:cubicBezTo>
                    <a:pt x="16764" y="132969"/>
                    <a:pt x="0" y="101092"/>
                    <a:pt x="5588" y="79756"/>
                  </a:cubicBezTo>
                  <a:cubicBezTo>
                    <a:pt x="16764" y="47879"/>
                    <a:pt x="50292" y="26543"/>
                    <a:pt x="72644" y="0"/>
                  </a:cubicBezTo>
                  <a:close/>
                </a:path>
              </a:pathLst>
            </a:custGeom>
            <a:solidFill>
              <a:srgbClr val="2AAAE2"/>
            </a:solidFill>
          </p:spPr>
        </p:sp>
      </p:grpSp>
      <p:grpSp>
        <p:nvGrpSpPr>
          <p:cNvPr id="188" name="Group 188"/>
          <p:cNvGrpSpPr/>
          <p:nvPr/>
        </p:nvGrpSpPr>
        <p:grpSpPr>
          <a:xfrm>
            <a:off x="15897600" y="1690740"/>
            <a:ext cx="1372140" cy="3254040"/>
            <a:chOff x="0" y="0"/>
            <a:chExt cx="1829520" cy="4338720"/>
          </a:xfrm>
        </p:grpSpPr>
        <p:sp>
          <p:nvSpPr>
            <p:cNvPr id="189" name="Freeform 189"/>
            <p:cNvSpPr/>
            <p:nvPr/>
          </p:nvSpPr>
          <p:spPr>
            <a:xfrm>
              <a:off x="-127" y="0"/>
              <a:ext cx="1829689" cy="4339209"/>
            </a:xfrm>
            <a:custGeom>
              <a:avLst/>
              <a:gdLst/>
              <a:ahLst/>
              <a:cxnLst/>
              <a:rect l="l" t="t" r="r" b="b"/>
              <a:pathLst>
                <a:path w="1829689" h="4339209">
                  <a:moveTo>
                    <a:pt x="893699" y="2670429"/>
                  </a:moveTo>
                  <a:cubicBezTo>
                    <a:pt x="872490" y="2733421"/>
                    <a:pt x="851408" y="2796286"/>
                    <a:pt x="824992" y="2859278"/>
                  </a:cubicBezTo>
                  <a:cubicBezTo>
                    <a:pt x="824992" y="2869819"/>
                    <a:pt x="824992" y="2875026"/>
                    <a:pt x="819658" y="2885567"/>
                  </a:cubicBezTo>
                  <a:cubicBezTo>
                    <a:pt x="814324" y="2911856"/>
                    <a:pt x="814324" y="2938018"/>
                    <a:pt x="803783" y="2958973"/>
                  </a:cubicBezTo>
                  <a:cubicBezTo>
                    <a:pt x="787908" y="2990469"/>
                    <a:pt x="782574" y="3021965"/>
                    <a:pt x="777367" y="3058668"/>
                  </a:cubicBezTo>
                  <a:cubicBezTo>
                    <a:pt x="777367" y="3069209"/>
                    <a:pt x="777367" y="3084957"/>
                    <a:pt x="772033" y="3095371"/>
                  </a:cubicBezTo>
                  <a:cubicBezTo>
                    <a:pt x="756158" y="3142615"/>
                    <a:pt x="761492" y="3189859"/>
                    <a:pt x="761492" y="3236976"/>
                  </a:cubicBezTo>
                  <a:cubicBezTo>
                    <a:pt x="761492" y="3284093"/>
                    <a:pt x="761492" y="3326130"/>
                    <a:pt x="761492" y="3368167"/>
                  </a:cubicBezTo>
                  <a:cubicBezTo>
                    <a:pt x="756158" y="3431159"/>
                    <a:pt x="750951" y="3488817"/>
                    <a:pt x="745617" y="3551809"/>
                  </a:cubicBezTo>
                  <a:cubicBezTo>
                    <a:pt x="740283" y="3599053"/>
                    <a:pt x="729742" y="3646297"/>
                    <a:pt x="703326" y="3683000"/>
                  </a:cubicBezTo>
                  <a:cubicBezTo>
                    <a:pt x="687451" y="3709289"/>
                    <a:pt x="676910" y="3740658"/>
                    <a:pt x="687451" y="3772154"/>
                  </a:cubicBezTo>
                  <a:cubicBezTo>
                    <a:pt x="697992" y="3787902"/>
                    <a:pt x="697992" y="3808857"/>
                    <a:pt x="697992" y="3824605"/>
                  </a:cubicBezTo>
                  <a:cubicBezTo>
                    <a:pt x="703326" y="3835146"/>
                    <a:pt x="697992" y="3845560"/>
                    <a:pt x="697992" y="3856101"/>
                  </a:cubicBezTo>
                  <a:cubicBezTo>
                    <a:pt x="692658" y="3871849"/>
                    <a:pt x="692658" y="3892804"/>
                    <a:pt x="687451" y="3908552"/>
                  </a:cubicBezTo>
                  <a:cubicBezTo>
                    <a:pt x="687451" y="3940048"/>
                    <a:pt x="687451" y="3966210"/>
                    <a:pt x="682117" y="3997706"/>
                  </a:cubicBezTo>
                  <a:cubicBezTo>
                    <a:pt x="682117" y="4013454"/>
                    <a:pt x="682117" y="4034409"/>
                    <a:pt x="682117" y="4050157"/>
                  </a:cubicBezTo>
                  <a:cubicBezTo>
                    <a:pt x="682117" y="4055364"/>
                    <a:pt x="682117" y="4060698"/>
                    <a:pt x="682117" y="4065905"/>
                  </a:cubicBezTo>
                  <a:cubicBezTo>
                    <a:pt x="682117" y="4097401"/>
                    <a:pt x="671576" y="4113149"/>
                    <a:pt x="639826" y="4113149"/>
                  </a:cubicBezTo>
                  <a:cubicBezTo>
                    <a:pt x="597535" y="4123690"/>
                    <a:pt x="555244" y="4123690"/>
                    <a:pt x="512953" y="4123690"/>
                  </a:cubicBezTo>
                  <a:cubicBezTo>
                    <a:pt x="502412" y="4128897"/>
                    <a:pt x="491744" y="4118483"/>
                    <a:pt x="486537" y="4118483"/>
                  </a:cubicBezTo>
                  <a:cubicBezTo>
                    <a:pt x="486537" y="4113276"/>
                    <a:pt x="486537" y="4113276"/>
                    <a:pt x="486537" y="4107942"/>
                  </a:cubicBezTo>
                  <a:cubicBezTo>
                    <a:pt x="438912" y="4123690"/>
                    <a:pt x="396621" y="4128897"/>
                    <a:pt x="354330" y="4144645"/>
                  </a:cubicBezTo>
                  <a:cubicBezTo>
                    <a:pt x="306705" y="4160393"/>
                    <a:pt x="259207" y="4165600"/>
                    <a:pt x="206248" y="4170934"/>
                  </a:cubicBezTo>
                  <a:cubicBezTo>
                    <a:pt x="169291" y="4176141"/>
                    <a:pt x="126873" y="4170934"/>
                    <a:pt x="89916" y="4170934"/>
                  </a:cubicBezTo>
                  <a:cubicBezTo>
                    <a:pt x="68707" y="4170934"/>
                    <a:pt x="47625" y="4165727"/>
                    <a:pt x="31750" y="4160393"/>
                  </a:cubicBezTo>
                  <a:cubicBezTo>
                    <a:pt x="21209" y="4155186"/>
                    <a:pt x="10541" y="4139438"/>
                    <a:pt x="10541" y="4128897"/>
                  </a:cubicBezTo>
                  <a:cubicBezTo>
                    <a:pt x="0" y="4097401"/>
                    <a:pt x="15875" y="4071239"/>
                    <a:pt x="47498" y="4065905"/>
                  </a:cubicBezTo>
                  <a:cubicBezTo>
                    <a:pt x="95123" y="4050157"/>
                    <a:pt x="147955" y="4039616"/>
                    <a:pt x="200787" y="4023995"/>
                  </a:cubicBezTo>
                  <a:cubicBezTo>
                    <a:pt x="248412" y="4008247"/>
                    <a:pt x="295910" y="3982085"/>
                    <a:pt x="332994" y="3940048"/>
                  </a:cubicBezTo>
                  <a:cubicBezTo>
                    <a:pt x="343535" y="3934841"/>
                    <a:pt x="348869" y="3929507"/>
                    <a:pt x="348869" y="3913759"/>
                  </a:cubicBezTo>
                  <a:cubicBezTo>
                    <a:pt x="348869" y="3908552"/>
                    <a:pt x="354203" y="3898011"/>
                    <a:pt x="359410" y="3887470"/>
                  </a:cubicBezTo>
                  <a:cubicBezTo>
                    <a:pt x="375285" y="3861181"/>
                    <a:pt x="385826" y="3829812"/>
                    <a:pt x="412242" y="3808730"/>
                  </a:cubicBezTo>
                  <a:cubicBezTo>
                    <a:pt x="422783" y="3798189"/>
                    <a:pt x="422783" y="3787775"/>
                    <a:pt x="406908" y="3782441"/>
                  </a:cubicBezTo>
                  <a:cubicBezTo>
                    <a:pt x="406908" y="3777234"/>
                    <a:pt x="401574" y="3777234"/>
                    <a:pt x="396367" y="3771900"/>
                  </a:cubicBezTo>
                  <a:cubicBezTo>
                    <a:pt x="369951" y="3740404"/>
                    <a:pt x="354076" y="3714242"/>
                    <a:pt x="380492" y="3677412"/>
                  </a:cubicBezTo>
                  <a:cubicBezTo>
                    <a:pt x="401701" y="3640709"/>
                    <a:pt x="412242" y="3593465"/>
                    <a:pt x="433324" y="3551555"/>
                  </a:cubicBezTo>
                  <a:cubicBezTo>
                    <a:pt x="443865" y="3535807"/>
                    <a:pt x="449199" y="3520059"/>
                    <a:pt x="449199" y="3504311"/>
                  </a:cubicBezTo>
                  <a:cubicBezTo>
                    <a:pt x="449199" y="3399409"/>
                    <a:pt x="449199" y="3299714"/>
                    <a:pt x="443865" y="3200019"/>
                  </a:cubicBezTo>
                  <a:cubicBezTo>
                    <a:pt x="443865" y="3131820"/>
                    <a:pt x="438531" y="3063621"/>
                    <a:pt x="443865" y="3000629"/>
                  </a:cubicBezTo>
                  <a:cubicBezTo>
                    <a:pt x="443865" y="2953385"/>
                    <a:pt x="459740" y="2906141"/>
                    <a:pt x="465074" y="2853690"/>
                  </a:cubicBezTo>
                  <a:cubicBezTo>
                    <a:pt x="470408" y="2796032"/>
                    <a:pt x="475615" y="2738247"/>
                    <a:pt x="480949" y="2680589"/>
                  </a:cubicBezTo>
                  <a:cubicBezTo>
                    <a:pt x="491490" y="2596642"/>
                    <a:pt x="496824" y="2512695"/>
                    <a:pt x="507365" y="2428748"/>
                  </a:cubicBezTo>
                  <a:cubicBezTo>
                    <a:pt x="512699" y="2376297"/>
                    <a:pt x="523240" y="2329053"/>
                    <a:pt x="533781" y="2276602"/>
                  </a:cubicBezTo>
                  <a:cubicBezTo>
                    <a:pt x="539115" y="2266061"/>
                    <a:pt x="544322" y="2250313"/>
                    <a:pt x="554990" y="2229358"/>
                  </a:cubicBezTo>
                  <a:cubicBezTo>
                    <a:pt x="491490" y="2229358"/>
                    <a:pt x="480949" y="2182114"/>
                    <a:pt x="470408" y="2140204"/>
                  </a:cubicBezTo>
                  <a:cubicBezTo>
                    <a:pt x="459867" y="2124456"/>
                    <a:pt x="459867" y="2108708"/>
                    <a:pt x="459867" y="2087753"/>
                  </a:cubicBezTo>
                  <a:cubicBezTo>
                    <a:pt x="454533" y="2061464"/>
                    <a:pt x="454533" y="2040509"/>
                    <a:pt x="454533" y="2014347"/>
                  </a:cubicBezTo>
                  <a:cubicBezTo>
                    <a:pt x="454533" y="1961896"/>
                    <a:pt x="454533" y="1909445"/>
                    <a:pt x="454533" y="1856994"/>
                  </a:cubicBezTo>
                  <a:cubicBezTo>
                    <a:pt x="454533" y="1825498"/>
                    <a:pt x="449199" y="1799336"/>
                    <a:pt x="449199" y="1773047"/>
                  </a:cubicBezTo>
                  <a:cubicBezTo>
                    <a:pt x="443865" y="1752092"/>
                    <a:pt x="443865" y="1731137"/>
                    <a:pt x="454533" y="1715389"/>
                  </a:cubicBezTo>
                  <a:cubicBezTo>
                    <a:pt x="480949" y="1657731"/>
                    <a:pt x="486283" y="1594739"/>
                    <a:pt x="496824" y="1536954"/>
                  </a:cubicBezTo>
                  <a:cubicBezTo>
                    <a:pt x="502158" y="1515999"/>
                    <a:pt x="496824" y="1489710"/>
                    <a:pt x="496824" y="1468755"/>
                  </a:cubicBezTo>
                  <a:cubicBezTo>
                    <a:pt x="486283" y="1400556"/>
                    <a:pt x="496824" y="1327150"/>
                    <a:pt x="518033" y="1258951"/>
                  </a:cubicBezTo>
                  <a:cubicBezTo>
                    <a:pt x="539242" y="1190752"/>
                    <a:pt x="549783" y="1122553"/>
                    <a:pt x="565658" y="1054354"/>
                  </a:cubicBezTo>
                  <a:cubicBezTo>
                    <a:pt x="576199" y="1022858"/>
                    <a:pt x="581533" y="991362"/>
                    <a:pt x="586867" y="959866"/>
                  </a:cubicBezTo>
                  <a:cubicBezTo>
                    <a:pt x="597408" y="912622"/>
                    <a:pt x="629158" y="881126"/>
                    <a:pt x="666242" y="849630"/>
                  </a:cubicBezTo>
                  <a:cubicBezTo>
                    <a:pt x="676783" y="839089"/>
                    <a:pt x="687451" y="833882"/>
                    <a:pt x="703199" y="823341"/>
                  </a:cubicBezTo>
                  <a:cubicBezTo>
                    <a:pt x="708533" y="818134"/>
                    <a:pt x="724408" y="812800"/>
                    <a:pt x="724408" y="797052"/>
                  </a:cubicBezTo>
                  <a:cubicBezTo>
                    <a:pt x="724408" y="791845"/>
                    <a:pt x="729742" y="786511"/>
                    <a:pt x="734949" y="781304"/>
                  </a:cubicBezTo>
                  <a:cubicBezTo>
                    <a:pt x="766699" y="760349"/>
                    <a:pt x="798449" y="734060"/>
                    <a:pt x="830072" y="707898"/>
                  </a:cubicBezTo>
                  <a:cubicBezTo>
                    <a:pt x="803656" y="686943"/>
                    <a:pt x="782447" y="671195"/>
                    <a:pt x="750697" y="671195"/>
                  </a:cubicBezTo>
                  <a:cubicBezTo>
                    <a:pt x="718947" y="665988"/>
                    <a:pt x="692531" y="634492"/>
                    <a:pt x="708406" y="587248"/>
                  </a:cubicBezTo>
                  <a:cubicBezTo>
                    <a:pt x="713740" y="582041"/>
                    <a:pt x="713740" y="576707"/>
                    <a:pt x="713740" y="571500"/>
                  </a:cubicBezTo>
                  <a:cubicBezTo>
                    <a:pt x="708406" y="560959"/>
                    <a:pt x="703199" y="550545"/>
                    <a:pt x="708406" y="540004"/>
                  </a:cubicBezTo>
                  <a:cubicBezTo>
                    <a:pt x="708406" y="534797"/>
                    <a:pt x="708406" y="534797"/>
                    <a:pt x="708406" y="534797"/>
                  </a:cubicBezTo>
                  <a:cubicBezTo>
                    <a:pt x="697865" y="519049"/>
                    <a:pt x="703072" y="503301"/>
                    <a:pt x="713740" y="482346"/>
                  </a:cubicBezTo>
                  <a:cubicBezTo>
                    <a:pt x="703199" y="482346"/>
                    <a:pt x="697865" y="477139"/>
                    <a:pt x="692531" y="471805"/>
                  </a:cubicBezTo>
                  <a:cubicBezTo>
                    <a:pt x="671322" y="461264"/>
                    <a:pt x="671322" y="445516"/>
                    <a:pt x="687197" y="429895"/>
                  </a:cubicBezTo>
                  <a:cubicBezTo>
                    <a:pt x="703072" y="419354"/>
                    <a:pt x="713613" y="408940"/>
                    <a:pt x="724154" y="398399"/>
                  </a:cubicBezTo>
                  <a:cubicBezTo>
                    <a:pt x="734695" y="387858"/>
                    <a:pt x="740029" y="372110"/>
                    <a:pt x="740029" y="356489"/>
                  </a:cubicBezTo>
                  <a:cubicBezTo>
                    <a:pt x="740029" y="340868"/>
                    <a:pt x="745363" y="324993"/>
                    <a:pt x="750570" y="309245"/>
                  </a:cubicBezTo>
                  <a:cubicBezTo>
                    <a:pt x="750570" y="298704"/>
                    <a:pt x="755904" y="288290"/>
                    <a:pt x="761111" y="282956"/>
                  </a:cubicBezTo>
                  <a:cubicBezTo>
                    <a:pt x="734695" y="272415"/>
                    <a:pt x="708279" y="267208"/>
                    <a:pt x="687070" y="256667"/>
                  </a:cubicBezTo>
                  <a:cubicBezTo>
                    <a:pt x="671195" y="251460"/>
                    <a:pt x="650113" y="246126"/>
                    <a:pt x="655320" y="225171"/>
                  </a:cubicBezTo>
                  <a:cubicBezTo>
                    <a:pt x="655320" y="204216"/>
                    <a:pt x="676529" y="204216"/>
                    <a:pt x="692277" y="198882"/>
                  </a:cubicBezTo>
                  <a:cubicBezTo>
                    <a:pt x="713486" y="193675"/>
                    <a:pt x="734568" y="193675"/>
                    <a:pt x="750443" y="193675"/>
                  </a:cubicBezTo>
                  <a:cubicBezTo>
                    <a:pt x="766318" y="193675"/>
                    <a:pt x="771652" y="188468"/>
                    <a:pt x="776859" y="177927"/>
                  </a:cubicBezTo>
                  <a:cubicBezTo>
                    <a:pt x="787400" y="162179"/>
                    <a:pt x="792734" y="141224"/>
                    <a:pt x="803275" y="130683"/>
                  </a:cubicBezTo>
                  <a:cubicBezTo>
                    <a:pt x="850900" y="73025"/>
                    <a:pt x="903732" y="30988"/>
                    <a:pt x="972439" y="15240"/>
                  </a:cubicBezTo>
                  <a:cubicBezTo>
                    <a:pt x="1068197" y="0"/>
                    <a:pt x="1152779" y="31496"/>
                    <a:pt x="1216279" y="104902"/>
                  </a:cubicBezTo>
                  <a:cubicBezTo>
                    <a:pt x="1274445" y="173101"/>
                    <a:pt x="1284986" y="251841"/>
                    <a:pt x="1279779" y="335788"/>
                  </a:cubicBezTo>
                  <a:cubicBezTo>
                    <a:pt x="1274445" y="356743"/>
                    <a:pt x="1269238" y="377698"/>
                    <a:pt x="1285113" y="398780"/>
                  </a:cubicBezTo>
                  <a:cubicBezTo>
                    <a:pt x="1295654" y="414528"/>
                    <a:pt x="1279779" y="430276"/>
                    <a:pt x="1258697" y="435483"/>
                  </a:cubicBezTo>
                  <a:cubicBezTo>
                    <a:pt x="1242822" y="435483"/>
                    <a:pt x="1232281" y="435483"/>
                    <a:pt x="1221740" y="435483"/>
                  </a:cubicBezTo>
                  <a:cubicBezTo>
                    <a:pt x="1216406" y="435483"/>
                    <a:pt x="1205865" y="440690"/>
                    <a:pt x="1205865" y="446024"/>
                  </a:cubicBezTo>
                  <a:cubicBezTo>
                    <a:pt x="1184656" y="493268"/>
                    <a:pt x="1163574" y="540512"/>
                    <a:pt x="1142365" y="587629"/>
                  </a:cubicBezTo>
                  <a:cubicBezTo>
                    <a:pt x="1142365" y="592836"/>
                    <a:pt x="1142365" y="598170"/>
                    <a:pt x="1142365" y="608584"/>
                  </a:cubicBezTo>
                  <a:cubicBezTo>
                    <a:pt x="1152906" y="629539"/>
                    <a:pt x="1158240" y="655828"/>
                    <a:pt x="1168781" y="681990"/>
                  </a:cubicBezTo>
                  <a:cubicBezTo>
                    <a:pt x="1174115" y="687197"/>
                    <a:pt x="1179322" y="692531"/>
                    <a:pt x="1184656" y="692531"/>
                  </a:cubicBezTo>
                  <a:cubicBezTo>
                    <a:pt x="1226947" y="703072"/>
                    <a:pt x="1269238" y="713486"/>
                    <a:pt x="1311529" y="724027"/>
                  </a:cubicBezTo>
                  <a:cubicBezTo>
                    <a:pt x="1353820" y="729234"/>
                    <a:pt x="1390904" y="750316"/>
                    <a:pt x="1422527" y="776478"/>
                  </a:cubicBezTo>
                  <a:cubicBezTo>
                    <a:pt x="1512443" y="844677"/>
                    <a:pt x="1581150" y="933831"/>
                    <a:pt x="1639316" y="1023112"/>
                  </a:cubicBezTo>
                  <a:cubicBezTo>
                    <a:pt x="1697482" y="1101852"/>
                    <a:pt x="1745107" y="1185799"/>
                    <a:pt x="1797939" y="1269746"/>
                  </a:cubicBezTo>
                  <a:cubicBezTo>
                    <a:pt x="1813814" y="1301242"/>
                    <a:pt x="1829689" y="1337945"/>
                    <a:pt x="1824355" y="1379982"/>
                  </a:cubicBezTo>
                  <a:cubicBezTo>
                    <a:pt x="1819021" y="1400937"/>
                    <a:pt x="1808480" y="1421892"/>
                    <a:pt x="1797939" y="1448181"/>
                  </a:cubicBezTo>
                  <a:cubicBezTo>
                    <a:pt x="1776730" y="1511173"/>
                    <a:pt x="1750314" y="1574038"/>
                    <a:pt x="1729232" y="1637030"/>
                  </a:cubicBezTo>
                  <a:cubicBezTo>
                    <a:pt x="1697482" y="1710436"/>
                    <a:pt x="1665732" y="1783969"/>
                    <a:pt x="1618234" y="1846834"/>
                  </a:cubicBezTo>
                  <a:cubicBezTo>
                    <a:pt x="1602359" y="1873123"/>
                    <a:pt x="1581277" y="1888744"/>
                    <a:pt x="1560068" y="1909826"/>
                  </a:cubicBezTo>
                  <a:cubicBezTo>
                    <a:pt x="1523111" y="1941322"/>
                    <a:pt x="1480693" y="1972818"/>
                    <a:pt x="1443736" y="2004314"/>
                  </a:cubicBezTo>
                  <a:cubicBezTo>
                    <a:pt x="1427861" y="2014855"/>
                    <a:pt x="1417320" y="2020062"/>
                    <a:pt x="1396111" y="2014855"/>
                  </a:cubicBezTo>
                  <a:cubicBezTo>
                    <a:pt x="1364361" y="2009648"/>
                    <a:pt x="1359154" y="2014855"/>
                    <a:pt x="1364361" y="2046351"/>
                  </a:cubicBezTo>
                  <a:cubicBezTo>
                    <a:pt x="1369695" y="2083054"/>
                    <a:pt x="1380236" y="2119757"/>
                    <a:pt x="1380236" y="2156587"/>
                  </a:cubicBezTo>
                  <a:cubicBezTo>
                    <a:pt x="1385570" y="2188083"/>
                    <a:pt x="1385570" y="2214245"/>
                    <a:pt x="1380236" y="2245741"/>
                  </a:cubicBezTo>
                  <a:cubicBezTo>
                    <a:pt x="1380236" y="2272030"/>
                    <a:pt x="1374902" y="2292985"/>
                    <a:pt x="1369695" y="2313940"/>
                  </a:cubicBezTo>
                  <a:cubicBezTo>
                    <a:pt x="1364488" y="2334895"/>
                    <a:pt x="1353820" y="2350643"/>
                    <a:pt x="1348486" y="2371598"/>
                  </a:cubicBezTo>
                  <a:cubicBezTo>
                    <a:pt x="1348486" y="2376805"/>
                    <a:pt x="1348486" y="2387346"/>
                    <a:pt x="1348486" y="2392553"/>
                  </a:cubicBezTo>
                  <a:cubicBezTo>
                    <a:pt x="1359027" y="2424049"/>
                    <a:pt x="1359027" y="2455545"/>
                    <a:pt x="1348486" y="2492248"/>
                  </a:cubicBezTo>
                  <a:cubicBezTo>
                    <a:pt x="1343152" y="2523744"/>
                    <a:pt x="1332611" y="2555240"/>
                    <a:pt x="1327277" y="2586736"/>
                  </a:cubicBezTo>
                  <a:cubicBezTo>
                    <a:pt x="1321943" y="2639187"/>
                    <a:pt x="1321943" y="2691638"/>
                    <a:pt x="1321943" y="2744089"/>
                  </a:cubicBezTo>
                  <a:cubicBezTo>
                    <a:pt x="1321943" y="2770378"/>
                    <a:pt x="1332484" y="2796540"/>
                    <a:pt x="1332484" y="2822829"/>
                  </a:cubicBezTo>
                  <a:cubicBezTo>
                    <a:pt x="1337818" y="2849118"/>
                    <a:pt x="1337818" y="2880487"/>
                    <a:pt x="1337818" y="2906776"/>
                  </a:cubicBezTo>
                  <a:cubicBezTo>
                    <a:pt x="1343152" y="2938272"/>
                    <a:pt x="1343152" y="2964434"/>
                    <a:pt x="1343152" y="2995930"/>
                  </a:cubicBezTo>
                  <a:cubicBezTo>
                    <a:pt x="1348486" y="3048381"/>
                    <a:pt x="1359027" y="3100832"/>
                    <a:pt x="1364361" y="3153283"/>
                  </a:cubicBezTo>
                  <a:cubicBezTo>
                    <a:pt x="1369695" y="3268726"/>
                    <a:pt x="1380236" y="3384169"/>
                    <a:pt x="1385570" y="3504819"/>
                  </a:cubicBezTo>
                  <a:cubicBezTo>
                    <a:pt x="1390904" y="3536315"/>
                    <a:pt x="1385570" y="3567811"/>
                    <a:pt x="1390904" y="3599307"/>
                  </a:cubicBezTo>
                  <a:cubicBezTo>
                    <a:pt x="1390904" y="3651758"/>
                    <a:pt x="1375029" y="3704209"/>
                    <a:pt x="1364488" y="3751453"/>
                  </a:cubicBezTo>
                  <a:cubicBezTo>
                    <a:pt x="1353947" y="3788156"/>
                    <a:pt x="1359154" y="3819652"/>
                    <a:pt x="1385697" y="3845941"/>
                  </a:cubicBezTo>
                  <a:cubicBezTo>
                    <a:pt x="1417447" y="3893185"/>
                    <a:pt x="1422654" y="3950843"/>
                    <a:pt x="1396238" y="4003294"/>
                  </a:cubicBezTo>
                  <a:cubicBezTo>
                    <a:pt x="1375029" y="4034790"/>
                    <a:pt x="1375029" y="4066286"/>
                    <a:pt x="1375029" y="4097782"/>
                  </a:cubicBezTo>
                  <a:cubicBezTo>
                    <a:pt x="1375029" y="4124071"/>
                    <a:pt x="1364488" y="4145026"/>
                    <a:pt x="1343279" y="4160774"/>
                  </a:cubicBezTo>
                  <a:cubicBezTo>
                    <a:pt x="1343279" y="4165981"/>
                    <a:pt x="1337945" y="4171315"/>
                    <a:pt x="1337945" y="4176522"/>
                  </a:cubicBezTo>
                  <a:cubicBezTo>
                    <a:pt x="1332611" y="4213225"/>
                    <a:pt x="1322070" y="4249928"/>
                    <a:pt x="1290320" y="4276217"/>
                  </a:cubicBezTo>
                  <a:cubicBezTo>
                    <a:pt x="1274445" y="4286758"/>
                    <a:pt x="1258570" y="4297172"/>
                    <a:pt x="1237488" y="4307713"/>
                  </a:cubicBezTo>
                  <a:cubicBezTo>
                    <a:pt x="1211072" y="4318254"/>
                    <a:pt x="1179322" y="4328668"/>
                    <a:pt x="1147572" y="4334002"/>
                  </a:cubicBezTo>
                  <a:cubicBezTo>
                    <a:pt x="1110615" y="4339209"/>
                    <a:pt x="1068197" y="4334002"/>
                    <a:pt x="1031240" y="4318254"/>
                  </a:cubicBezTo>
                  <a:cubicBezTo>
                    <a:pt x="1025906" y="4313047"/>
                    <a:pt x="1015365" y="4302506"/>
                    <a:pt x="1015365" y="4297299"/>
                  </a:cubicBezTo>
                  <a:cubicBezTo>
                    <a:pt x="1025906" y="4260596"/>
                    <a:pt x="1036574" y="4223893"/>
                    <a:pt x="1052322" y="4192397"/>
                  </a:cubicBezTo>
                  <a:cubicBezTo>
                    <a:pt x="1068197" y="4155694"/>
                    <a:pt x="1084072" y="4129405"/>
                    <a:pt x="1105154" y="4092702"/>
                  </a:cubicBezTo>
                  <a:cubicBezTo>
                    <a:pt x="1110488" y="4082161"/>
                    <a:pt x="1115695" y="4066413"/>
                    <a:pt x="1121029" y="4050792"/>
                  </a:cubicBezTo>
                  <a:cubicBezTo>
                    <a:pt x="1126363" y="4035171"/>
                    <a:pt x="1121029" y="4019296"/>
                    <a:pt x="1110488" y="3998341"/>
                  </a:cubicBezTo>
                  <a:cubicBezTo>
                    <a:pt x="1089279" y="3961638"/>
                    <a:pt x="1084072" y="3924935"/>
                    <a:pt x="1099947" y="3882898"/>
                  </a:cubicBezTo>
                  <a:cubicBezTo>
                    <a:pt x="1110488" y="3856609"/>
                    <a:pt x="1105281" y="3830447"/>
                    <a:pt x="1105281" y="3804158"/>
                  </a:cubicBezTo>
                  <a:cubicBezTo>
                    <a:pt x="1094740" y="3735959"/>
                    <a:pt x="1089406" y="3667760"/>
                    <a:pt x="1078865" y="3599561"/>
                  </a:cubicBezTo>
                  <a:cubicBezTo>
                    <a:pt x="1073531" y="3562858"/>
                    <a:pt x="1057656" y="3526155"/>
                    <a:pt x="1052449" y="3489325"/>
                  </a:cubicBezTo>
                  <a:cubicBezTo>
                    <a:pt x="1036574" y="3405378"/>
                    <a:pt x="1015492" y="3316224"/>
                    <a:pt x="999617" y="3227070"/>
                  </a:cubicBezTo>
                  <a:cubicBezTo>
                    <a:pt x="999617" y="3206115"/>
                    <a:pt x="1010158" y="3185160"/>
                    <a:pt x="1010158" y="3164078"/>
                  </a:cubicBezTo>
                  <a:cubicBezTo>
                    <a:pt x="1010158" y="3132582"/>
                    <a:pt x="1010158" y="3095879"/>
                    <a:pt x="1010158" y="3064383"/>
                  </a:cubicBezTo>
                  <a:cubicBezTo>
                    <a:pt x="1010158" y="3022473"/>
                    <a:pt x="999617" y="2980436"/>
                    <a:pt x="999617" y="2933192"/>
                  </a:cubicBezTo>
                  <a:cubicBezTo>
                    <a:pt x="994283" y="2901696"/>
                    <a:pt x="989076" y="2875534"/>
                    <a:pt x="973201" y="2844038"/>
                  </a:cubicBezTo>
                  <a:cubicBezTo>
                    <a:pt x="951992" y="2786380"/>
                    <a:pt x="925576" y="2733802"/>
                    <a:pt x="899160" y="2676144"/>
                  </a:cubicBezTo>
                  <a:cubicBezTo>
                    <a:pt x="899160" y="2676144"/>
                    <a:pt x="899160" y="2676144"/>
                    <a:pt x="893826" y="2670937"/>
                  </a:cubicBezTo>
                  <a:close/>
                  <a:moveTo>
                    <a:pt x="1406779" y="1369822"/>
                  </a:moveTo>
                  <a:cubicBezTo>
                    <a:pt x="1396238" y="1380363"/>
                    <a:pt x="1385570" y="1396111"/>
                    <a:pt x="1385570" y="1422273"/>
                  </a:cubicBezTo>
                  <a:cubicBezTo>
                    <a:pt x="1385570" y="1474724"/>
                    <a:pt x="1385570" y="1527175"/>
                    <a:pt x="1380236" y="1579626"/>
                  </a:cubicBezTo>
                  <a:cubicBezTo>
                    <a:pt x="1369695" y="1626870"/>
                    <a:pt x="1359027" y="1679321"/>
                    <a:pt x="1348486" y="1731772"/>
                  </a:cubicBezTo>
                  <a:cubicBezTo>
                    <a:pt x="1343152" y="1763268"/>
                    <a:pt x="1337945" y="1799971"/>
                    <a:pt x="1332611" y="1831467"/>
                  </a:cubicBezTo>
                  <a:cubicBezTo>
                    <a:pt x="1348486" y="1831467"/>
                    <a:pt x="1359027" y="1826260"/>
                    <a:pt x="1369568" y="1826260"/>
                  </a:cubicBezTo>
                  <a:cubicBezTo>
                    <a:pt x="1374902" y="1821053"/>
                    <a:pt x="1380109" y="1810512"/>
                    <a:pt x="1385443" y="1799971"/>
                  </a:cubicBezTo>
                  <a:cubicBezTo>
                    <a:pt x="1374902" y="1799971"/>
                    <a:pt x="1374902" y="1799971"/>
                    <a:pt x="1374902" y="1799971"/>
                  </a:cubicBezTo>
                  <a:cubicBezTo>
                    <a:pt x="1374902" y="1794764"/>
                    <a:pt x="1369568" y="1784223"/>
                    <a:pt x="1374902" y="1779016"/>
                  </a:cubicBezTo>
                  <a:cubicBezTo>
                    <a:pt x="1374902" y="1747520"/>
                    <a:pt x="1390777" y="1721358"/>
                    <a:pt x="1406652" y="1695069"/>
                  </a:cubicBezTo>
                  <a:cubicBezTo>
                    <a:pt x="1438402" y="1658366"/>
                    <a:pt x="1464818" y="1616329"/>
                    <a:pt x="1464818" y="1569212"/>
                  </a:cubicBezTo>
                  <a:cubicBezTo>
                    <a:pt x="1464818" y="1542923"/>
                    <a:pt x="1475359" y="1521968"/>
                    <a:pt x="1480693" y="1501013"/>
                  </a:cubicBezTo>
                  <a:cubicBezTo>
                    <a:pt x="1491234" y="1474724"/>
                    <a:pt x="1507109" y="1453769"/>
                    <a:pt x="1522984" y="1432814"/>
                  </a:cubicBezTo>
                  <a:cubicBezTo>
                    <a:pt x="1480693" y="1411859"/>
                    <a:pt x="1443609" y="1390904"/>
                    <a:pt x="1406652" y="1369822"/>
                  </a:cubicBezTo>
                  <a:close/>
                </a:path>
              </a:pathLst>
            </a:custGeom>
            <a:solidFill>
              <a:srgbClr val="2AAAE2"/>
            </a:solidFill>
          </p:spPr>
        </p:sp>
      </p:grpSp>
      <p:grpSp>
        <p:nvGrpSpPr>
          <p:cNvPr id="190" name="Group 190"/>
          <p:cNvGrpSpPr/>
          <p:nvPr/>
        </p:nvGrpSpPr>
        <p:grpSpPr>
          <a:xfrm>
            <a:off x="14551380" y="1743120"/>
            <a:ext cx="1306800" cy="3123360"/>
            <a:chOff x="0" y="0"/>
            <a:chExt cx="1742400" cy="4164480"/>
          </a:xfrm>
        </p:grpSpPr>
        <p:sp>
          <p:nvSpPr>
            <p:cNvPr id="191" name="Freeform 191"/>
            <p:cNvSpPr/>
            <p:nvPr/>
          </p:nvSpPr>
          <p:spPr>
            <a:xfrm>
              <a:off x="0" y="0"/>
              <a:ext cx="1742567" cy="4165219"/>
            </a:xfrm>
            <a:custGeom>
              <a:avLst/>
              <a:gdLst/>
              <a:ahLst/>
              <a:cxnLst/>
              <a:rect l="l" t="t" r="r" b="b"/>
              <a:pathLst>
                <a:path w="1742567" h="4165219">
                  <a:moveTo>
                    <a:pt x="1296289" y="753364"/>
                  </a:moveTo>
                  <a:cubicBezTo>
                    <a:pt x="1338326" y="779526"/>
                    <a:pt x="1380236" y="789940"/>
                    <a:pt x="1427480" y="779526"/>
                  </a:cubicBezTo>
                  <a:cubicBezTo>
                    <a:pt x="1416939" y="742950"/>
                    <a:pt x="1411732" y="706247"/>
                    <a:pt x="1406525" y="674878"/>
                  </a:cubicBezTo>
                  <a:cubicBezTo>
                    <a:pt x="1401318" y="664464"/>
                    <a:pt x="1395984" y="653923"/>
                    <a:pt x="1390777" y="643509"/>
                  </a:cubicBezTo>
                  <a:cubicBezTo>
                    <a:pt x="1380236" y="627761"/>
                    <a:pt x="1380236" y="622554"/>
                    <a:pt x="1395984" y="606933"/>
                  </a:cubicBezTo>
                  <a:cubicBezTo>
                    <a:pt x="1395984" y="606933"/>
                    <a:pt x="1401191" y="606933"/>
                    <a:pt x="1401191" y="601726"/>
                  </a:cubicBezTo>
                  <a:cubicBezTo>
                    <a:pt x="1406398" y="596519"/>
                    <a:pt x="1411732" y="585978"/>
                    <a:pt x="1395984" y="580771"/>
                  </a:cubicBezTo>
                  <a:cubicBezTo>
                    <a:pt x="1390777" y="575564"/>
                    <a:pt x="1390777" y="575564"/>
                    <a:pt x="1385443" y="570357"/>
                  </a:cubicBezTo>
                  <a:cubicBezTo>
                    <a:pt x="1369695" y="591312"/>
                    <a:pt x="1353947" y="612267"/>
                    <a:pt x="1338199" y="633095"/>
                  </a:cubicBezTo>
                  <a:cubicBezTo>
                    <a:pt x="1343406" y="664464"/>
                    <a:pt x="1317244" y="680212"/>
                    <a:pt x="1301496" y="695833"/>
                  </a:cubicBezTo>
                  <a:cubicBezTo>
                    <a:pt x="1270000" y="742950"/>
                    <a:pt x="1233297" y="784733"/>
                    <a:pt x="1186053" y="821436"/>
                  </a:cubicBezTo>
                  <a:cubicBezTo>
                    <a:pt x="1165098" y="837184"/>
                    <a:pt x="1154557" y="868553"/>
                    <a:pt x="1138809" y="894715"/>
                  </a:cubicBezTo>
                  <a:cubicBezTo>
                    <a:pt x="1128268" y="910463"/>
                    <a:pt x="1117854" y="931291"/>
                    <a:pt x="1107313" y="947039"/>
                  </a:cubicBezTo>
                  <a:cubicBezTo>
                    <a:pt x="1112520" y="915670"/>
                    <a:pt x="1117854" y="884301"/>
                    <a:pt x="1123061" y="852805"/>
                  </a:cubicBezTo>
                  <a:cubicBezTo>
                    <a:pt x="1133602" y="800481"/>
                    <a:pt x="1128268" y="748157"/>
                    <a:pt x="1112520" y="695833"/>
                  </a:cubicBezTo>
                  <a:cubicBezTo>
                    <a:pt x="1107313" y="669671"/>
                    <a:pt x="1096772" y="669671"/>
                    <a:pt x="1070483" y="664464"/>
                  </a:cubicBezTo>
                  <a:cubicBezTo>
                    <a:pt x="1044194" y="664464"/>
                    <a:pt x="1018032" y="664464"/>
                    <a:pt x="996950" y="659257"/>
                  </a:cubicBezTo>
                  <a:cubicBezTo>
                    <a:pt x="965454" y="648843"/>
                    <a:pt x="960247" y="627888"/>
                    <a:pt x="965454" y="596519"/>
                  </a:cubicBezTo>
                  <a:cubicBezTo>
                    <a:pt x="970661" y="586105"/>
                    <a:pt x="970661" y="575564"/>
                    <a:pt x="960247" y="565150"/>
                  </a:cubicBezTo>
                  <a:cubicBezTo>
                    <a:pt x="960247" y="559943"/>
                    <a:pt x="960247" y="559943"/>
                    <a:pt x="960247" y="559943"/>
                  </a:cubicBezTo>
                  <a:cubicBezTo>
                    <a:pt x="960247" y="544195"/>
                    <a:pt x="960247" y="528574"/>
                    <a:pt x="960247" y="518033"/>
                  </a:cubicBezTo>
                  <a:cubicBezTo>
                    <a:pt x="960247" y="507492"/>
                    <a:pt x="960247" y="497078"/>
                    <a:pt x="949706" y="497078"/>
                  </a:cubicBezTo>
                  <a:cubicBezTo>
                    <a:pt x="949706" y="491871"/>
                    <a:pt x="944499" y="491871"/>
                    <a:pt x="939165" y="486664"/>
                  </a:cubicBezTo>
                  <a:cubicBezTo>
                    <a:pt x="918210" y="476250"/>
                    <a:pt x="912876" y="460502"/>
                    <a:pt x="928624" y="444754"/>
                  </a:cubicBezTo>
                  <a:cubicBezTo>
                    <a:pt x="944372" y="429006"/>
                    <a:pt x="954913" y="413385"/>
                    <a:pt x="970661" y="397637"/>
                  </a:cubicBezTo>
                  <a:cubicBezTo>
                    <a:pt x="981202" y="387223"/>
                    <a:pt x="981202" y="376682"/>
                    <a:pt x="970661" y="366268"/>
                  </a:cubicBezTo>
                  <a:cubicBezTo>
                    <a:pt x="970661" y="361061"/>
                    <a:pt x="970661" y="350520"/>
                    <a:pt x="970661" y="345313"/>
                  </a:cubicBezTo>
                  <a:cubicBezTo>
                    <a:pt x="970661" y="334899"/>
                    <a:pt x="975868" y="329565"/>
                    <a:pt x="975868" y="324358"/>
                  </a:cubicBezTo>
                  <a:cubicBezTo>
                    <a:pt x="944372" y="319151"/>
                    <a:pt x="918083" y="313944"/>
                    <a:pt x="891921" y="308610"/>
                  </a:cubicBezTo>
                  <a:cubicBezTo>
                    <a:pt x="876173" y="303403"/>
                    <a:pt x="860425" y="292862"/>
                    <a:pt x="860425" y="277241"/>
                  </a:cubicBezTo>
                  <a:cubicBezTo>
                    <a:pt x="860425" y="256286"/>
                    <a:pt x="876173" y="245872"/>
                    <a:pt x="891921" y="240665"/>
                  </a:cubicBezTo>
                  <a:cubicBezTo>
                    <a:pt x="907669" y="235458"/>
                    <a:pt x="928624" y="235458"/>
                    <a:pt x="949706" y="235458"/>
                  </a:cubicBezTo>
                  <a:cubicBezTo>
                    <a:pt x="970788" y="235458"/>
                    <a:pt x="981202" y="230251"/>
                    <a:pt x="986409" y="209296"/>
                  </a:cubicBezTo>
                  <a:cubicBezTo>
                    <a:pt x="996950" y="188341"/>
                    <a:pt x="1007364" y="162179"/>
                    <a:pt x="1017905" y="141224"/>
                  </a:cubicBezTo>
                  <a:cubicBezTo>
                    <a:pt x="1023112" y="130810"/>
                    <a:pt x="1033653" y="125476"/>
                    <a:pt x="1038860" y="120269"/>
                  </a:cubicBezTo>
                  <a:cubicBezTo>
                    <a:pt x="1044067" y="115062"/>
                    <a:pt x="1049401" y="115062"/>
                    <a:pt x="1049401" y="109855"/>
                  </a:cubicBezTo>
                  <a:cubicBezTo>
                    <a:pt x="1102106" y="36576"/>
                    <a:pt x="1170305" y="10414"/>
                    <a:pt x="1254379" y="5207"/>
                  </a:cubicBezTo>
                  <a:cubicBezTo>
                    <a:pt x="1364615" y="0"/>
                    <a:pt x="1464310" y="78486"/>
                    <a:pt x="1501013" y="172593"/>
                  </a:cubicBezTo>
                  <a:cubicBezTo>
                    <a:pt x="1511554" y="203962"/>
                    <a:pt x="1511554" y="235331"/>
                    <a:pt x="1516761" y="272034"/>
                  </a:cubicBezTo>
                  <a:cubicBezTo>
                    <a:pt x="1516761" y="292989"/>
                    <a:pt x="1516761" y="308610"/>
                    <a:pt x="1511554" y="329565"/>
                  </a:cubicBezTo>
                  <a:cubicBezTo>
                    <a:pt x="1511554" y="350520"/>
                    <a:pt x="1516761" y="366141"/>
                    <a:pt x="1527302" y="381889"/>
                  </a:cubicBezTo>
                  <a:cubicBezTo>
                    <a:pt x="1543050" y="402844"/>
                    <a:pt x="1527302" y="429006"/>
                    <a:pt x="1495806" y="429006"/>
                  </a:cubicBezTo>
                  <a:cubicBezTo>
                    <a:pt x="1485265" y="429006"/>
                    <a:pt x="1469517" y="429006"/>
                    <a:pt x="1453769" y="429006"/>
                  </a:cubicBezTo>
                  <a:cubicBezTo>
                    <a:pt x="1485265" y="460375"/>
                    <a:pt x="1464310" y="486537"/>
                    <a:pt x="1453769" y="512699"/>
                  </a:cubicBezTo>
                  <a:cubicBezTo>
                    <a:pt x="1448562" y="523113"/>
                    <a:pt x="1448562" y="538861"/>
                    <a:pt x="1464310" y="544068"/>
                  </a:cubicBezTo>
                  <a:cubicBezTo>
                    <a:pt x="1485265" y="559816"/>
                    <a:pt x="1511554" y="575437"/>
                    <a:pt x="1532509" y="596392"/>
                  </a:cubicBezTo>
                  <a:cubicBezTo>
                    <a:pt x="1569212" y="627761"/>
                    <a:pt x="1579753" y="669671"/>
                    <a:pt x="1574546" y="716661"/>
                  </a:cubicBezTo>
                  <a:cubicBezTo>
                    <a:pt x="1574546" y="737616"/>
                    <a:pt x="1564005" y="753237"/>
                    <a:pt x="1553591" y="768985"/>
                  </a:cubicBezTo>
                  <a:cubicBezTo>
                    <a:pt x="1574546" y="784733"/>
                    <a:pt x="1595628" y="800354"/>
                    <a:pt x="1621790" y="810895"/>
                  </a:cubicBezTo>
                  <a:cubicBezTo>
                    <a:pt x="1663827" y="826643"/>
                    <a:pt x="1684782" y="863219"/>
                    <a:pt x="1695323" y="905129"/>
                  </a:cubicBezTo>
                  <a:cubicBezTo>
                    <a:pt x="1705864" y="947039"/>
                    <a:pt x="1711071" y="988822"/>
                    <a:pt x="1716278" y="1030732"/>
                  </a:cubicBezTo>
                  <a:cubicBezTo>
                    <a:pt x="1721485" y="1046480"/>
                    <a:pt x="1726819" y="1062101"/>
                    <a:pt x="1726819" y="1077849"/>
                  </a:cubicBezTo>
                  <a:cubicBezTo>
                    <a:pt x="1732026" y="1098804"/>
                    <a:pt x="1737360" y="1124966"/>
                    <a:pt x="1737360" y="1145921"/>
                  </a:cubicBezTo>
                  <a:cubicBezTo>
                    <a:pt x="1742567" y="1187831"/>
                    <a:pt x="1742567" y="1229614"/>
                    <a:pt x="1742567" y="1266190"/>
                  </a:cubicBezTo>
                  <a:cubicBezTo>
                    <a:pt x="1742567" y="1323721"/>
                    <a:pt x="1742567" y="1381252"/>
                    <a:pt x="1737360" y="1438783"/>
                  </a:cubicBezTo>
                  <a:cubicBezTo>
                    <a:pt x="1737360" y="1480693"/>
                    <a:pt x="1732153" y="1522476"/>
                    <a:pt x="1721612" y="1564386"/>
                  </a:cubicBezTo>
                  <a:cubicBezTo>
                    <a:pt x="1711071" y="1606296"/>
                    <a:pt x="1679575" y="1627124"/>
                    <a:pt x="1637665" y="1632458"/>
                  </a:cubicBezTo>
                  <a:cubicBezTo>
                    <a:pt x="1579880" y="1637665"/>
                    <a:pt x="1527429" y="1642872"/>
                    <a:pt x="1474978" y="1648206"/>
                  </a:cubicBezTo>
                  <a:cubicBezTo>
                    <a:pt x="1474978" y="1669161"/>
                    <a:pt x="1474978" y="1690116"/>
                    <a:pt x="1474978" y="1710944"/>
                  </a:cubicBezTo>
                  <a:cubicBezTo>
                    <a:pt x="1474978" y="1716151"/>
                    <a:pt x="1474978" y="1716151"/>
                    <a:pt x="1474978" y="1721358"/>
                  </a:cubicBezTo>
                  <a:cubicBezTo>
                    <a:pt x="1490726" y="1757934"/>
                    <a:pt x="1511681" y="1794637"/>
                    <a:pt x="1522222" y="1836420"/>
                  </a:cubicBezTo>
                  <a:cubicBezTo>
                    <a:pt x="1543177" y="1893951"/>
                    <a:pt x="1564259" y="1956689"/>
                    <a:pt x="1585214" y="2014347"/>
                  </a:cubicBezTo>
                  <a:cubicBezTo>
                    <a:pt x="1590421" y="2030095"/>
                    <a:pt x="1600962" y="2045716"/>
                    <a:pt x="1574673" y="2056257"/>
                  </a:cubicBezTo>
                  <a:cubicBezTo>
                    <a:pt x="1600962" y="2134743"/>
                    <a:pt x="1606169" y="2213229"/>
                    <a:pt x="1595628" y="2291715"/>
                  </a:cubicBezTo>
                  <a:cubicBezTo>
                    <a:pt x="1574673" y="2427732"/>
                    <a:pt x="1569339" y="2563749"/>
                    <a:pt x="1574673" y="2699766"/>
                  </a:cubicBezTo>
                  <a:cubicBezTo>
                    <a:pt x="1574673" y="2710180"/>
                    <a:pt x="1574673" y="2720721"/>
                    <a:pt x="1574673" y="2731135"/>
                  </a:cubicBezTo>
                  <a:cubicBezTo>
                    <a:pt x="1574673" y="2736342"/>
                    <a:pt x="1574673" y="2736342"/>
                    <a:pt x="1574673" y="2736342"/>
                  </a:cubicBezTo>
                  <a:cubicBezTo>
                    <a:pt x="1537970" y="2741549"/>
                    <a:pt x="1527429" y="2762504"/>
                    <a:pt x="1527429" y="2799080"/>
                  </a:cubicBezTo>
                  <a:cubicBezTo>
                    <a:pt x="1522222" y="2846197"/>
                    <a:pt x="1532636" y="2898521"/>
                    <a:pt x="1537970" y="2950845"/>
                  </a:cubicBezTo>
                  <a:cubicBezTo>
                    <a:pt x="1548511" y="2992755"/>
                    <a:pt x="1569466" y="3029331"/>
                    <a:pt x="1580007" y="3071114"/>
                  </a:cubicBezTo>
                  <a:cubicBezTo>
                    <a:pt x="1611503" y="3154807"/>
                    <a:pt x="1622044" y="3243707"/>
                    <a:pt x="1606296" y="3332734"/>
                  </a:cubicBezTo>
                  <a:cubicBezTo>
                    <a:pt x="1590548" y="3395472"/>
                    <a:pt x="1585341" y="3458337"/>
                    <a:pt x="1574800" y="3521075"/>
                  </a:cubicBezTo>
                  <a:cubicBezTo>
                    <a:pt x="1564259" y="3562985"/>
                    <a:pt x="1553845" y="3604768"/>
                    <a:pt x="1548511" y="3641344"/>
                  </a:cubicBezTo>
                  <a:cubicBezTo>
                    <a:pt x="1532763" y="3688461"/>
                    <a:pt x="1537970" y="3730244"/>
                    <a:pt x="1559052" y="3777361"/>
                  </a:cubicBezTo>
                  <a:cubicBezTo>
                    <a:pt x="1569593" y="3798316"/>
                    <a:pt x="1580007" y="3824478"/>
                    <a:pt x="1580007" y="3845433"/>
                  </a:cubicBezTo>
                  <a:cubicBezTo>
                    <a:pt x="1585214" y="3871595"/>
                    <a:pt x="1569466" y="3892550"/>
                    <a:pt x="1564259" y="3913505"/>
                  </a:cubicBezTo>
                  <a:cubicBezTo>
                    <a:pt x="1559052" y="3923919"/>
                    <a:pt x="1548511" y="3934460"/>
                    <a:pt x="1543304" y="3939667"/>
                  </a:cubicBezTo>
                  <a:cubicBezTo>
                    <a:pt x="1527556" y="3960622"/>
                    <a:pt x="1511808" y="3981577"/>
                    <a:pt x="1522349" y="4007739"/>
                  </a:cubicBezTo>
                  <a:cubicBezTo>
                    <a:pt x="1511808" y="4007739"/>
                    <a:pt x="1506601" y="4007739"/>
                    <a:pt x="1496060" y="4007739"/>
                  </a:cubicBezTo>
                  <a:cubicBezTo>
                    <a:pt x="1485519" y="4028694"/>
                    <a:pt x="1475105" y="4049649"/>
                    <a:pt x="1469771" y="4075811"/>
                  </a:cubicBezTo>
                  <a:cubicBezTo>
                    <a:pt x="1459230" y="4101973"/>
                    <a:pt x="1443482" y="4122928"/>
                    <a:pt x="1411986" y="4133342"/>
                  </a:cubicBezTo>
                  <a:cubicBezTo>
                    <a:pt x="1359535" y="4143756"/>
                    <a:pt x="1312291" y="4159504"/>
                    <a:pt x="1259840" y="4159504"/>
                  </a:cubicBezTo>
                  <a:cubicBezTo>
                    <a:pt x="1238885" y="4164711"/>
                    <a:pt x="1217803" y="4159504"/>
                    <a:pt x="1196848" y="4149090"/>
                  </a:cubicBezTo>
                  <a:cubicBezTo>
                    <a:pt x="1170559" y="4138676"/>
                    <a:pt x="1165352" y="4107180"/>
                    <a:pt x="1186307" y="4086352"/>
                  </a:cubicBezTo>
                  <a:cubicBezTo>
                    <a:pt x="1196848" y="4075938"/>
                    <a:pt x="1207262" y="4060190"/>
                    <a:pt x="1217803" y="4054983"/>
                  </a:cubicBezTo>
                  <a:cubicBezTo>
                    <a:pt x="1265047" y="4013073"/>
                    <a:pt x="1296543" y="3960749"/>
                    <a:pt x="1333246" y="3913759"/>
                  </a:cubicBezTo>
                  <a:cubicBezTo>
                    <a:pt x="1354201" y="3887597"/>
                    <a:pt x="1364742" y="3845687"/>
                    <a:pt x="1369949" y="3809111"/>
                  </a:cubicBezTo>
                  <a:cubicBezTo>
                    <a:pt x="1380490" y="3751580"/>
                    <a:pt x="1396238" y="3699256"/>
                    <a:pt x="1406652" y="3641725"/>
                  </a:cubicBezTo>
                  <a:cubicBezTo>
                    <a:pt x="1417193" y="3563239"/>
                    <a:pt x="1411859" y="3479546"/>
                    <a:pt x="1396111" y="3401060"/>
                  </a:cubicBezTo>
                  <a:cubicBezTo>
                    <a:pt x="1385570" y="3338322"/>
                    <a:pt x="1375156" y="3275457"/>
                    <a:pt x="1364615" y="3217926"/>
                  </a:cubicBezTo>
                  <a:cubicBezTo>
                    <a:pt x="1354074" y="3176016"/>
                    <a:pt x="1348867" y="3139440"/>
                    <a:pt x="1333119" y="3097657"/>
                  </a:cubicBezTo>
                  <a:cubicBezTo>
                    <a:pt x="1327912" y="3076702"/>
                    <a:pt x="1312164" y="3055747"/>
                    <a:pt x="1301623" y="3029585"/>
                  </a:cubicBezTo>
                  <a:cubicBezTo>
                    <a:pt x="1275334" y="2982468"/>
                    <a:pt x="1264920" y="2930144"/>
                    <a:pt x="1259586" y="2877820"/>
                  </a:cubicBezTo>
                  <a:cubicBezTo>
                    <a:pt x="1259586" y="2846451"/>
                    <a:pt x="1249045" y="2809748"/>
                    <a:pt x="1238631" y="2778379"/>
                  </a:cubicBezTo>
                  <a:cubicBezTo>
                    <a:pt x="1201928" y="2773172"/>
                    <a:pt x="1165098" y="2773172"/>
                    <a:pt x="1128395" y="2767965"/>
                  </a:cubicBezTo>
                  <a:cubicBezTo>
                    <a:pt x="1123188" y="2767965"/>
                    <a:pt x="1117854" y="2778379"/>
                    <a:pt x="1117854" y="2783713"/>
                  </a:cubicBezTo>
                  <a:cubicBezTo>
                    <a:pt x="1102106" y="2841244"/>
                    <a:pt x="1091565" y="2898775"/>
                    <a:pt x="1081151" y="2951099"/>
                  </a:cubicBezTo>
                  <a:cubicBezTo>
                    <a:pt x="1081151" y="2961513"/>
                    <a:pt x="1081151" y="2966847"/>
                    <a:pt x="1075944" y="2972054"/>
                  </a:cubicBezTo>
                  <a:cubicBezTo>
                    <a:pt x="1060196" y="3013964"/>
                    <a:pt x="1081151" y="3055747"/>
                    <a:pt x="1096899" y="3097657"/>
                  </a:cubicBezTo>
                  <a:cubicBezTo>
                    <a:pt x="1133602" y="3186557"/>
                    <a:pt x="1159891" y="3280791"/>
                    <a:pt x="1149350" y="3380232"/>
                  </a:cubicBezTo>
                  <a:cubicBezTo>
                    <a:pt x="1138809" y="3490087"/>
                    <a:pt x="1154557" y="3594735"/>
                    <a:pt x="1165098" y="3699383"/>
                  </a:cubicBezTo>
                  <a:cubicBezTo>
                    <a:pt x="1170305" y="3735959"/>
                    <a:pt x="1196594" y="3767455"/>
                    <a:pt x="1212342" y="3798824"/>
                  </a:cubicBezTo>
                  <a:cubicBezTo>
                    <a:pt x="1233297" y="3830193"/>
                    <a:pt x="1243838" y="3866896"/>
                    <a:pt x="1228090" y="3903472"/>
                  </a:cubicBezTo>
                  <a:cubicBezTo>
                    <a:pt x="1222883" y="3913886"/>
                    <a:pt x="1212342" y="3924427"/>
                    <a:pt x="1207135" y="3934841"/>
                  </a:cubicBezTo>
                  <a:cubicBezTo>
                    <a:pt x="1191387" y="3955796"/>
                    <a:pt x="1186180" y="3981958"/>
                    <a:pt x="1191387" y="4002913"/>
                  </a:cubicBezTo>
                  <a:cubicBezTo>
                    <a:pt x="1191387" y="4008120"/>
                    <a:pt x="1196594" y="4013327"/>
                    <a:pt x="1191387" y="4018661"/>
                  </a:cubicBezTo>
                  <a:cubicBezTo>
                    <a:pt x="1191387" y="4029075"/>
                    <a:pt x="1186180" y="4034409"/>
                    <a:pt x="1186180" y="4039616"/>
                  </a:cubicBezTo>
                  <a:cubicBezTo>
                    <a:pt x="1175639" y="4034409"/>
                    <a:pt x="1165225" y="4029202"/>
                    <a:pt x="1165225" y="4018661"/>
                  </a:cubicBezTo>
                  <a:cubicBezTo>
                    <a:pt x="1160018" y="4002913"/>
                    <a:pt x="1160018" y="3982085"/>
                    <a:pt x="1160018" y="3961130"/>
                  </a:cubicBezTo>
                  <a:cubicBezTo>
                    <a:pt x="1154811" y="3966337"/>
                    <a:pt x="1149477" y="3966337"/>
                    <a:pt x="1144270" y="3971544"/>
                  </a:cubicBezTo>
                  <a:cubicBezTo>
                    <a:pt x="1107567" y="4002913"/>
                    <a:pt x="1076071" y="4039616"/>
                    <a:pt x="1049782" y="4081399"/>
                  </a:cubicBezTo>
                  <a:cubicBezTo>
                    <a:pt x="1028827" y="4123309"/>
                    <a:pt x="991997" y="4144137"/>
                    <a:pt x="955294" y="4149471"/>
                  </a:cubicBezTo>
                  <a:cubicBezTo>
                    <a:pt x="918591" y="4154805"/>
                    <a:pt x="887095" y="4159885"/>
                    <a:pt x="855599" y="4165219"/>
                  </a:cubicBezTo>
                  <a:cubicBezTo>
                    <a:pt x="834644" y="4165219"/>
                    <a:pt x="813562" y="4165219"/>
                    <a:pt x="808355" y="4139057"/>
                  </a:cubicBezTo>
                  <a:cubicBezTo>
                    <a:pt x="797814" y="4118102"/>
                    <a:pt x="808355" y="4097147"/>
                    <a:pt x="829310" y="4081526"/>
                  </a:cubicBezTo>
                  <a:cubicBezTo>
                    <a:pt x="871347" y="4050157"/>
                    <a:pt x="908050" y="4023995"/>
                    <a:pt x="939546" y="3982085"/>
                  </a:cubicBezTo>
                  <a:cubicBezTo>
                    <a:pt x="955294" y="3955923"/>
                    <a:pt x="971042" y="3924554"/>
                    <a:pt x="981583" y="3898392"/>
                  </a:cubicBezTo>
                  <a:cubicBezTo>
                    <a:pt x="1023620" y="3825113"/>
                    <a:pt x="1013079" y="3751961"/>
                    <a:pt x="997331" y="3673475"/>
                  </a:cubicBezTo>
                  <a:cubicBezTo>
                    <a:pt x="981583" y="3605403"/>
                    <a:pt x="955294" y="3532251"/>
                    <a:pt x="939546" y="3458972"/>
                  </a:cubicBezTo>
                  <a:cubicBezTo>
                    <a:pt x="913257" y="3370072"/>
                    <a:pt x="887095" y="3275838"/>
                    <a:pt x="871347" y="3186938"/>
                  </a:cubicBezTo>
                  <a:cubicBezTo>
                    <a:pt x="860806" y="3113659"/>
                    <a:pt x="839851" y="3050921"/>
                    <a:pt x="818896" y="2982849"/>
                  </a:cubicBezTo>
                  <a:cubicBezTo>
                    <a:pt x="803148" y="2935732"/>
                    <a:pt x="803148" y="2888615"/>
                    <a:pt x="813689" y="2841625"/>
                  </a:cubicBezTo>
                  <a:cubicBezTo>
                    <a:pt x="818896" y="2799715"/>
                    <a:pt x="818896" y="2763139"/>
                    <a:pt x="818896" y="2721356"/>
                  </a:cubicBezTo>
                  <a:cubicBezTo>
                    <a:pt x="818896" y="2710942"/>
                    <a:pt x="818896" y="2705608"/>
                    <a:pt x="803148" y="2700401"/>
                  </a:cubicBezTo>
                  <a:cubicBezTo>
                    <a:pt x="787400" y="2695194"/>
                    <a:pt x="782193" y="2684653"/>
                    <a:pt x="787400" y="2669032"/>
                  </a:cubicBezTo>
                  <a:cubicBezTo>
                    <a:pt x="797941" y="2600960"/>
                    <a:pt x="803148" y="2533015"/>
                    <a:pt x="813689" y="2464943"/>
                  </a:cubicBezTo>
                  <a:cubicBezTo>
                    <a:pt x="829437" y="2376043"/>
                    <a:pt x="850392" y="2292350"/>
                    <a:pt x="866140" y="2203323"/>
                  </a:cubicBezTo>
                  <a:cubicBezTo>
                    <a:pt x="876681" y="2166747"/>
                    <a:pt x="887095" y="2130044"/>
                    <a:pt x="892429" y="2088261"/>
                  </a:cubicBezTo>
                  <a:cubicBezTo>
                    <a:pt x="892429" y="2072513"/>
                    <a:pt x="892429" y="2056892"/>
                    <a:pt x="897636" y="2046351"/>
                  </a:cubicBezTo>
                  <a:cubicBezTo>
                    <a:pt x="902843" y="2020189"/>
                    <a:pt x="908177" y="1994027"/>
                    <a:pt x="908177" y="1967865"/>
                  </a:cubicBezTo>
                  <a:cubicBezTo>
                    <a:pt x="908177" y="1946910"/>
                    <a:pt x="918718" y="1925955"/>
                    <a:pt x="923925" y="1899793"/>
                  </a:cubicBezTo>
                  <a:cubicBezTo>
                    <a:pt x="902970" y="1899793"/>
                    <a:pt x="887222" y="1894586"/>
                    <a:pt x="871474" y="1894586"/>
                  </a:cubicBezTo>
                  <a:cubicBezTo>
                    <a:pt x="866267" y="1894586"/>
                    <a:pt x="866267" y="1899793"/>
                    <a:pt x="860933" y="1905000"/>
                  </a:cubicBezTo>
                  <a:cubicBezTo>
                    <a:pt x="850392" y="1915414"/>
                    <a:pt x="834644" y="1931162"/>
                    <a:pt x="824230" y="1941576"/>
                  </a:cubicBezTo>
                  <a:cubicBezTo>
                    <a:pt x="808482" y="1951990"/>
                    <a:pt x="792734" y="1951990"/>
                    <a:pt x="776986" y="1936369"/>
                  </a:cubicBezTo>
                  <a:cubicBezTo>
                    <a:pt x="740283" y="1894459"/>
                    <a:pt x="729742" y="1852676"/>
                    <a:pt x="750697" y="1800352"/>
                  </a:cubicBezTo>
                  <a:cubicBezTo>
                    <a:pt x="771652" y="1737614"/>
                    <a:pt x="792734" y="1674749"/>
                    <a:pt x="808482" y="1606804"/>
                  </a:cubicBezTo>
                  <a:cubicBezTo>
                    <a:pt x="819023" y="1570228"/>
                    <a:pt x="824230" y="1528318"/>
                    <a:pt x="834771" y="1491742"/>
                  </a:cubicBezTo>
                  <a:cubicBezTo>
                    <a:pt x="834771" y="1481328"/>
                    <a:pt x="834771" y="1470787"/>
                    <a:pt x="824230" y="1465580"/>
                  </a:cubicBezTo>
                  <a:cubicBezTo>
                    <a:pt x="803275" y="1455166"/>
                    <a:pt x="808482" y="1449832"/>
                    <a:pt x="824230" y="1439418"/>
                  </a:cubicBezTo>
                  <a:cubicBezTo>
                    <a:pt x="803275" y="1429004"/>
                    <a:pt x="782193" y="1418463"/>
                    <a:pt x="761238" y="1408049"/>
                  </a:cubicBezTo>
                  <a:cubicBezTo>
                    <a:pt x="750697" y="1408049"/>
                    <a:pt x="740283" y="1402842"/>
                    <a:pt x="729742" y="1397635"/>
                  </a:cubicBezTo>
                  <a:cubicBezTo>
                    <a:pt x="719201" y="1392428"/>
                    <a:pt x="708787" y="1387221"/>
                    <a:pt x="713994" y="1371473"/>
                  </a:cubicBezTo>
                  <a:cubicBezTo>
                    <a:pt x="682498" y="1355725"/>
                    <a:pt x="682498" y="1355725"/>
                    <a:pt x="703453" y="1334897"/>
                  </a:cubicBezTo>
                  <a:cubicBezTo>
                    <a:pt x="640461" y="1261618"/>
                    <a:pt x="577469" y="1193673"/>
                    <a:pt x="509270" y="1120394"/>
                  </a:cubicBezTo>
                  <a:cubicBezTo>
                    <a:pt x="603758" y="1109980"/>
                    <a:pt x="687705" y="1099439"/>
                    <a:pt x="771652" y="1089025"/>
                  </a:cubicBezTo>
                  <a:cubicBezTo>
                    <a:pt x="771652" y="1083818"/>
                    <a:pt x="771652" y="1083818"/>
                    <a:pt x="771652" y="1083818"/>
                  </a:cubicBezTo>
                  <a:cubicBezTo>
                    <a:pt x="734949" y="1073404"/>
                    <a:pt x="703453" y="1057656"/>
                    <a:pt x="666750" y="1047242"/>
                  </a:cubicBezTo>
                  <a:cubicBezTo>
                    <a:pt x="614299" y="1031494"/>
                    <a:pt x="572262" y="1005332"/>
                    <a:pt x="525018" y="979170"/>
                  </a:cubicBezTo>
                  <a:cubicBezTo>
                    <a:pt x="467233" y="953008"/>
                    <a:pt x="409575" y="926846"/>
                    <a:pt x="357124" y="895477"/>
                  </a:cubicBezTo>
                  <a:cubicBezTo>
                    <a:pt x="315087" y="869315"/>
                    <a:pt x="267843" y="843153"/>
                    <a:pt x="225933" y="816991"/>
                  </a:cubicBezTo>
                  <a:cubicBezTo>
                    <a:pt x="157480" y="774319"/>
                    <a:pt x="83947" y="732409"/>
                    <a:pt x="10541" y="685419"/>
                  </a:cubicBezTo>
                  <a:cubicBezTo>
                    <a:pt x="5334" y="685419"/>
                    <a:pt x="5334" y="680212"/>
                    <a:pt x="0" y="680212"/>
                  </a:cubicBezTo>
                  <a:cubicBezTo>
                    <a:pt x="31496" y="638302"/>
                    <a:pt x="52451" y="591312"/>
                    <a:pt x="68199" y="544195"/>
                  </a:cubicBezTo>
                  <a:cubicBezTo>
                    <a:pt x="73406" y="528447"/>
                    <a:pt x="78740" y="528447"/>
                    <a:pt x="89154" y="533781"/>
                  </a:cubicBezTo>
                  <a:cubicBezTo>
                    <a:pt x="157353" y="565150"/>
                    <a:pt x="230886" y="596519"/>
                    <a:pt x="293878" y="633222"/>
                  </a:cubicBezTo>
                  <a:cubicBezTo>
                    <a:pt x="335915" y="659384"/>
                    <a:pt x="377825" y="669798"/>
                    <a:pt x="419862" y="690753"/>
                  </a:cubicBezTo>
                  <a:cubicBezTo>
                    <a:pt x="440817" y="706501"/>
                    <a:pt x="467106" y="722122"/>
                    <a:pt x="488061" y="732663"/>
                  </a:cubicBezTo>
                  <a:cubicBezTo>
                    <a:pt x="498602" y="737870"/>
                    <a:pt x="514350" y="743077"/>
                    <a:pt x="530098" y="748411"/>
                  </a:cubicBezTo>
                  <a:cubicBezTo>
                    <a:pt x="540639" y="753618"/>
                    <a:pt x="551053" y="753618"/>
                    <a:pt x="561594" y="758825"/>
                  </a:cubicBezTo>
                  <a:cubicBezTo>
                    <a:pt x="572135" y="769239"/>
                    <a:pt x="582549" y="774573"/>
                    <a:pt x="598297" y="774573"/>
                  </a:cubicBezTo>
                  <a:cubicBezTo>
                    <a:pt x="603504" y="769366"/>
                    <a:pt x="614045" y="774573"/>
                    <a:pt x="614045" y="779780"/>
                  </a:cubicBezTo>
                  <a:cubicBezTo>
                    <a:pt x="624586" y="790194"/>
                    <a:pt x="635000" y="795528"/>
                    <a:pt x="650748" y="800735"/>
                  </a:cubicBezTo>
                  <a:cubicBezTo>
                    <a:pt x="671703" y="805942"/>
                    <a:pt x="687451" y="816483"/>
                    <a:pt x="708533" y="816483"/>
                  </a:cubicBezTo>
                  <a:cubicBezTo>
                    <a:pt x="729488" y="821690"/>
                    <a:pt x="745236" y="821690"/>
                    <a:pt x="755777" y="842645"/>
                  </a:cubicBezTo>
                  <a:cubicBezTo>
                    <a:pt x="771525" y="832231"/>
                    <a:pt x="782066" y="826897"/>
                    <a:pt x="797814" y="847852"/>
                  </a:cubicBezTo>
                  <a:cubicBezTo>
                    <a:pt x="803021" y="853059"/>
                    <a:pt x="818769" y="853059"/>
                    <a:pt x="834517" y="853059"/>
                  </a:cubicBezTo>
                  <a:cubicBezTo>
                    <a:pt x="845058" y="853059"/>
                    <a:pt x="850265" y="853059"/>
                    <a:pt x="860806" y="853059"/>
                  </a:cubicBezTo>
                  <a:cubicBezTo>
                    <a:pt x="892302" y="853059"/>
                    <a:pt x="918591" y="853059"/>
                    <a:pt x="944753" y="826897"/>
                  </a:cubicBezTo>
                  <a:cubicBezTo>
                    <a:pt x="960501" y="811149"/>
                    <a:pt x="981456" y="795528"/>
                    <a:pt x="1002538" y="779780"/>
                  </a:cubicBezTo>
                  <a:cubicBezTo>
                    <a:pt x="1028827" y="758825"/>
                    <a:pt x="1060323" y="774573"/>
                    <a:pt x="1091819" y="779780"/>
                  </a:cubicBezTo>
                  <a:cubicBezTo>
                    <a:pt x="1091819" y="784987"/>
                    <a:pt x="1091819" y="784987"/>
                    <a:pt x="1091819" y="784987"/>
                  </a:cubicBezTo>
                  <a:cubicBezTo>
                    <a:pt x="1086612" y="784987"/>
                    <a:pt x="1076071" y="790194"/>
                    <a:pt x="1070864" y="790194"/>
                  </a:cubicBezTo>
                  <a:cubicBezTo>
                    <a:pt x="1055116" y="800608"/>
                    <a:pt x="1044575" y="805942"/>
                    <a:pt x="1034161" y="811149"/>
                  </a:cubicBezTo>
                  <a:cubicBezTo>
                    <a:pt x="1028954" y="816356"/>
                    <a:pt x="1028954" y="816356"/>
                    <a:pt x="1028954" y="816356"/>
                  </a:cubicBezTo>
                  <a:cubicBezTo>
                    <a:pt x="1039495" y="842518"/>
                    <a:pt x="1007999" y="863473"/>
                    <a:pt x="1023747" y="889635"/>
                  </a:cubicBezTo>
                  <a:cubicBezTo>
                    <a:pt x="1028954" y="905383"/>
                    <a:pt x="1023747" y="926211"/>
                    <a:pt x="1028954" y="947166"/>
                  </a:cubicBezTo>
                  <a:cubicBezTo>
                    <a:pt x="1034161" y="989076"/>
                    <a:pt x="1039495" y="1036066"/>
                    <a:pt x="1049909" y="1083183"/>
                  </a:cubicBezTo>
                  <a:cubicBezTo>
                    <a:pt x="1049909" y="1083183"/>
                    <a:pt x="1049909" y="1083183"/>
                    <a:pt x="1055116" y="1083183"/>
                  </a:cubicBezTo>
                  <a:cubicBezTo>
                    <a:pt x="1070864" y="1057021"/>
                    <a:pt x="1086612" y="1030859"/>
                    <a:pt x="1102360" y="1009904"/>
                  </a:cubicBezTo>
                  <a:cubicBezTo>
                    <a:pt x="1139063" y="952373"/>
                    <a:pt x="1170559" y="894842"/>
                    <a:pt x="1207262" y="837311"/>
                  </a:cubicBezTo>
                  <a:cubicBezTo>
                    <a:pt x="1212469" y="837311"/>
                    <a:pt x="1212469" y="832104"/>
                    <a:pt x="1212469" y="832104"/>
                  </a:cubicBezTo>
                  <a:cubicBezTo>
                    <a:pt x="1249172" y="821690"/>
                    <a:pt x="1264920" y="784987"/>
                    <a:pt x="1291209" y="758825"/>
                  </a:cubicBezTo>
                  <a:cubicBezTo>
                    <a:pt x="1291209" y="758825"/>
                    <a:pt x="1291209" y="758825"/>
                    <a:pt x="1296416" y="753618"/>
                  </a:cubicBezTo>
                  <a:close/>
                  <a:moveTo>
                    <a:pt x="1201928" y="1365758"/>
                  </a:moveTo>
                  <a:cubicBezTo>
                    <a:pt x="1212469" y="1381506"/>
                    <a:pt x="1222883" y="1381506"/>
                    <a:pt x="1228217" y="1376172"/>
                  </a:cubicBezTo>
                  <a:cubicBezTo>
                    <a:pt x="1233551" y="1370838"/>
                    <a:pt x="1238758" y="1365758"/>
                    <a:pt x="1243965" y="1365758"/>
                  </a:cubicBezTo>
                  <a:cubicBezTo>
                    <a:pt x="1249172" y="1360551"/>
                    <a:pt x="1254506" y="1365758"/>
                    <a:pt x="1264920" y="1365758"/>
                  </a:cubicBezTo>
                  <a:cubicBezTo>
                    <a:pt x="1264920" y="1370965"/>
                    <a:pt x="1264920" y="1376172"/>
                    <a:pt x="1259713" y="1381506"/>
                  </a:cubicBezTo>
                  <a:cubicBezTo>
                    <a:pt x="1254506" y="1391920"/>
                    <a:pt x="1243965" y="1397254"/>
                    <a:pt x="1238758" y="1407668"/>
                  </a:cubicBezTo>
                  <a:cubicBezTo>
                    <a:pt x="1238758" y="1407668"/>
                    <a:pt x="1238758" y="1418082"/>
                    <a:pt x="1238758" y="1418082"/>
                  </a:cubicBezTo>
                  <a:cubicBezTo>
                    <a:pt x="1243965" y="1418082"/>
                    <a:pt x="1249299" y="1423289"/>
                    <a:pt x="1254506" y="1418082"/>
                  </a:cubicBezTo>
                  <a:cubicBezTo>
                    <a:pt x="1265047" y="1407668"/>
                    <a:pt x="1275461" y="1397127"/>
                    <a:pt x="1286002" y="1386713"/>
                  </a:cubicBezTo>
                  <a:cubicBezTo>
                    <a:pt x="1296543" y="1376299"/>
                    <a:pt x="1296543" y="1365758"/>
                    <a:pt x="1286002" y="1355344"/>
                  </a:cubicBezTo>
                  <a:cubicBezTo>
                    <a:pt x="1275461" y="1344930"/>
                    <a:pt x="1259713" y="1329182"/>
                    <a:pt x="1249299" y="1318768"/>
                  </a:cubicBezTo>
                  <a:cubicBezTo>
                    <a:pt x="1233551" y="1303020"/>
                    <a:pt x="1217803" y="1297813"/>
                    <a:pt x="1202055" y="1313561"/>
                  </a:cubicBezTo>
                  <a:cubicBezTo>
                    <a:pt x="1196848" y="1318768"/>
                    <a:pt x="1186307" y="1329309"/>
                    <a:pt x="1175766" y="1339723"/>
                  </a:cubicBezTo>
                  <a:cubicBezTo>
                    <a:pt x="1175766" y="1344930"/>
                    <a:pt x="1175766" y="1350137"/>
                    <a:pt x="1175766" y="1355471"/>
                  </a:cubicBezTo>
                  <a:cubicBezTo>
                    <a:pt x="1180973" y="1355471"/>
                    <a:pt x="1186307" y="1355471"/>
                    <a:pt x="1191514" y="1350264"/>
                  </a:cubicBezTo>
                  <a:cubicBezTo>
                    <a:pt x="1196721" y="1345057"/>
                    <a:pt x="1202055" y="1339850"/>
                    <a:pt x="1212469" y="1334516"/>
                  </a:cubicBezTo>
                  <a:cubicBezTo>
                    <a:pt x="1212469" y="1334516"/>
                    <a:pt x="1223010" y="1334516"/>
                    <a:pt x="1228217" y="1329309"/>
                  </a:cubicBezTo>
                  <a:cubicBezTo>
                    <a:pt x="1228217" y="1339723"/>
                    <a:pt x="1228217" y="1345057"/>
                    <a:pt x="1223010" y="1350264"/>
                  </a:cubicBezTo>
                  <a:cubicBezTo>
                    <a:pt x="1217803" y="1355471"/>
                    <a:pt x="1207262" y="1360678"/>
                    <a:pt x="1202055" y="1366012"/>
                  </a:cubicBezTo>
                  <a:close/>
                  <a:moveTo>
                    <a:pt x="1118108" y="1397381"/>
                  </a:moveTo>
                  <a:cubicBezTo>
                    <a:pt x="1128649" y="1413129"/>
                    <a:pt x="1139063" y="1407795"/>
                    <a:pt x="1149604" y="1397381"/>
                  </a:cubicBezTo>
                  <a:cubicBezTo>
                    <a:pt x="1149604" y="1397381"/>
                    <a:pt x="1160145" y="1392174"/>
                    <a:pt x="1160145" y="1397381"/>
                  </a:cubicBezTo>
                  <a:cubicBezTo>
                    <a:pt x="1165352" y="1397381"/>
                    <a:pt x="1165352" y="1402588"/>
                    <a:pt x="1165352" y="1407795"/>
                  </a:cubicBezTo>
                  <a:cubicBezTo>
                    <a:pt x="1165352" y="1413002"/>
                    <a:pt x="1165352" y="1413002"/>
                    <a:pt x="1165352" y="1418209"/>
                  </a:cubicBezTo>
                  <a:cubicBezTo>
                    <a:pt x="1165352" y="1423416"/>
                    <a:pt x="1170559" y="1423416"/>
                    <a:pt x="1170559" y="1428623"/>
                  </a:cubicBezTo>
                  <a:cubicBezTo>
                    <a:pt x="1175766" y="1428623"/>
                    <a:pt x="1181100" y="1428623"/>
                    <a:pt x="1181100" y="1423416"/>
                  </a:cubicBezTo>
                  <a:cubicBezTo>
                    <a:pt x="1191641" y="1413002"/>
                    <a:pt x="1191641" y="1397254"/>
                    <a:pt x="1181100" y="1386840"/>
                  </a:cubicBezTo>
                  <a:cubicBezTo>
                    <a:pt x="1170559" y="1371092"/>
                    <a:pt x="1154811" y="1365885"/>
                    <a:pt x="1144397" y="1376426"/>
                  </a:cubicBezTo>
                  <a:cubicBezTo>
                    <a:pt x="1133856" y="1381633"/>
                    <a:pt x="1123442" y="1392174"/>
                    <a:pt x="1118108" y="1397381"/>
                  </a:cubicBezTo>
                  <a:close/>
                  <a:moveTo>
                    <a:pt x="1202055" y="1439291"/>
                  </a:moveTo>
                  <a:cubicBezTo>
                    <a:pt x="1202055" y="1444498"/>
                    <a:pt x="1207262" y="1449705"/>
                    <a:pt x="1207262" y="1449705"/>
                  </a:cubicBezTo>
                  <a:cubicBezTo>
                    <a:pt x="1212469" y="1449705"/>
                    <a:pt x="1223010" y="1444498"/>
                    <a:pt x="1228217" y="1444498"/>
                  </a:cubicBezTo>
                  <a:cubicBezTo>
                    <a:pt x="1228217" y="1444498"/>
                    <a:pt x="1228217" y="1434084"/>
                    <a:pt x="1228217" y="1428750"/>
                  </a:cubicBezTo>
                  <a:cubicBezTo>
                    <a:pt x="1217676" y="1433957"/>
                    <a:pt x="1212469" y="1439164"/>
                    <a:pt x="1201928" y="1439164"/>
                  </a:cubicBezTo>
                  <a:close/>
                </a:path>
              </a:pathLst>
            </a:custGeom>
            <a:solidFill>
              <a:srgbClr val="2AAAE2"/>
            </a:solidFill>
          </p:spPr>
        </p:sp>
      </p:grpSp>
      <p:grpSp>
        <p:nvGrpSpPr>
          <p:cNvPr id="192" name="Group 192"/>
          <p:cNvGrpSpPr/>
          <p:nvPr/>
        </p:nvGrpSpPr>
        <p:grpSpPr>
          <a:xfrm>
            <a:off x="14342400" y="1965060"/>
            <a:ext cx="261360" cy="274320"/>
            <a:chOff x="0" y="0"/>
            <a:chExt cx="348480" cy="365760"/>
          </a:xfrm>
        </p:grpSpPr>
        <p:sp>
          <p:nvSpPr>
            <p:cNvPr id="193" name="Freeform 193"/>
            <p:cNvSpPr/>
            <p:nvPr/>
          </p:nvSpPr>
          <p:spPr>
            <a:xfrm>
              <a:off x="127" y="0"/>
              <a:ext cx="348361" cy="365760"/>
            </a:xfrm>
            <a:custGeom>
              <a:avLst/>
              <a:gdLst/>
              <a:ahLst/>
              <a:cxnLst/>
              <a:rect l="l" t="t" r="r" b="b"/>
              <a:pathLst>
                <a:path w="348361" h="365760">
                  <a:moveTo>
                    <a:pt x="284988" y="365760"/>
                  </a:moveTo>
                  <a:cubicBezTo>
                    <a:pt x="284988" y="355346"/>
                    <a:pt x="284988" y="344805"/>
                    <a:pt x="279654" y="339598"/>
                  </a:cubicBezTo>
                  <a:cubicBezTo>
                    <a:pt x="284988" y="334391"/>
                    <a:pt x="284988" y="334391"/>
                    <a:pt x="284988" y="334391"/>
                  </a:cubicBezTo>
                  <a:cubicBezTo>
                    <a:pt x="274447" y="329184"/>
                    <a:pt x="263906" y="329184"/>
                    <a:pt x="253365" y="323977"/>
                  </a:cubicBezTo>
                  <a:cubicBezTo>
                    <a:pt x="221742" y="303022"/>
                    <a:pt x="195326" y="282194"/>
                    <a:pt x="163576" y="261239"/>
                  </a:cubicBezTo>
                  <a:cubicBezTo>
                    <a:pt x="137160" y="240284"/>
                    <a:pt x="126619" y="240284"/>
                    <a:pt x="110744" y="271653"/>
                  </a:cubicBezTo>
                  <a:cubicBezTo>
                    <a:pt x="105410" y="276860"/>
                    <a:pt x="100203" y="282067"/>
                    <a:pt x="94869" y="287274"/>
                  </a:cubicBezTo>
                  <a:cubicBezTo>
                    <a:pt x="89535" y="282067"/>
                    <a:pt x="89535" y="282067"/>
                    <a:pt x="89535" y="282067"/>
                  </a:cubicBezTo>
                  <a:cubicBezTo>
                    <a:pt x="89535" y="266446"/>
                    <a:pt x="89535" y="250698"/>
                    <a:pt x="89535" y="235077"/>
                  </a:cubicBezTo>
                  <a:cubicBezTo>
                    <a:pt x="84201" y="235077"/>
                    <a:pt x="84201" y="240284"/>
                    <a:pt x="78994" y="245491"/>
                  </a:cubicBezTo>
                  <a:cubicBezTo>
                    <a:pt x="78994" y="250698"/>
                    <a:pt x="78994" y="255905"/>
                    <a:pt x="78994" y="261112"/>
                  </a:cubicBezTo>
                  <a:cubicBezTo>
                    <a:pt x="73660" y="266319"/>
                    <a:pt x="63119" y="271526"/>
                    <a:pt x="57912" y="276733"/>
                  </a:cubicBezTo>
                  <a:cubicBezTo>
                    <a:pt x="52578" y="271526"/>
                    <a:pt x="52578" y="261112"/>
                    <a:pt x="47371" y="255778"/>
                  </a:cubicBezTo>
                  <a:cubicBezTo>
                    <a:pt x="47371" y="250571"/>
                    <a:pt x="52705" y="245364"/>
                    <a:pt x="52705" y="240157"/>
                  </a:cubicBezTo>
                  <a:cubicBezTo>
                    <a:pt x="52705" y="224536"/>
                    <a:pt x="36830" y="213995"/>
                    <a:pt x="21082" y="213995"/>
                  </a:cubicBezTo>
                  <a:cubicBezTo>
                    <a:pt x="15748" y="213995"/>
                    <a:pt x="10541" y="213995"/>
                    <a:pt x="0" y="213995"/>
                  </a:cubicBezTo>
                  <a:cubicBezTo>
                    <a:pt x="5334" y="203581"/>
                    <a:pt x="5334" y="198374"/>
                    <a:pt x="5334" y="193040"/>
                  </a:cubicBezTo>
                  <a:cubicBezTo>
                    <a:pt x="15875" y="177419"/>
                    <a:pt x="31750" y="161671"/>
                    <a:pt x="42291" y="146050"/>
                  </a:cubicBezTo>
                  <a:cubicBezTo>
                    <a:pt x="52832" y="130429"/>
                    <a:pt x="73787" y="125349"/>
                    <a:pt x="94869" y="125349"/>
                  </a:cubicBezTo>
                  <a:cubicBezTo>
                    <a:pt x="100203" y="125349"/>
                    <a:pt x="105410" y="125349"/>
                    <a:pt x="115951" y="125349"/>
                  </a:cubicBezTo>
                  <a:cubicBezTo>
                    <a:pt x="100203" y="104521"/>
                    <a:pt x="89662" y="88773"/>
                    <a:pt x="79121" y="73152"/>
                  </a:cubicBezTo>
                  <a:cubicBezTo>
                    <a:pt x="68453" y="62738"/>
                    <a:pt x="52705" y="52197"/>
                    <a:pt x="42164" y="41783"/>
                  </a:cubicBezTo>
                  <a:cubicBezTo>
                    <a:pt x="36830" y="36576"/>
                    <a:pt x="31623" y="31369"/>
                    <a:pt x="26289" y="26162"/>
                  </a:cubicBezTo>
                  <a:cubicBezTo>
                    <a:pt x="20955" y="20955"/>
                    <a:pt x="20955" y="10414"/>
                    <a:pt x="20955" y="0"/>
                  </a:cubicBezTo>
                  <a:cubicBezTo>
                    <a:pt x="26289" y="0"/>
                    <a:pt x="36830" y="0"/>
                    <a:pt x="47371" y="5207"/>
                  </a:cubicBezTo>
                  <a:cubicBezTo>
                    <a:pt x="68453" y="20955"/>
                    <a:pt x="94869" y="41783"/>
                    <a:pt x="116078" y="57531"/>
                  </a:cubicBezTo>
                  <a:cubicBezTo>
                    <a:pt x="137287" y="73279"/>
                    <a:pt x="158369" y="94107"/>
                    <a:pt x="174117" y="109728"/>
                  </a:cubicBezTo>
                  <a:cubicBezTo>
                    <a:pt x="189865" y="125349"/>
                    <a:pt x="205740" y="141097"/>
                    <a:pt x="221615" y="156718"/>
                  </a:cubicBezTo>
                  <a:cubicBezTo>
                    <a:pt x="258572" y="193294"/>
                    <a:pt x="295529" y="229870"/>
                    <a:pt x="348361" y="250825"/>
                  </a:cubicBezTo>
                  <a:cubicBezTo>
                    <a:pt x="332486" y="287401"/>
                    <a:pt x="311404" y="329184"/>
                    <a:pt x="295529" y="365760"/>
                  </a:cubicBezTo>
                  <a:cubicBezTo>
                    <a:pt x="290195" y="365760"/>
                    <a:pt x="290195" y="365760"/>
                    <a:pt x="284988" y="365760"/>
                  </a:cubicBezTo>
                  <a:close/>
                  <a:moveTo>
                    <a:pt x="57912" y="188087"/>
                  </a:moveTo>
                  <a:cubicBezTo>
                    <a:pt x="73787" y="182880"/>
                    <a:pt x="89535" y="177673"/>
                    <a:pt x="105410" y="172466"/>
                  </a:cubicBezTo>
                  <a:cubicBezTo>
                    <a:pt x="89535" y="172466"/>
                    <a:pt x="68453" y="167259"/>
                    <a:pt x="57912" y="188087"/>
                  </a:cubicBezTo>
                  <a:close/>
                </a:path>
              </a:pathLst>
            </a:custGeom>
            <a:solidFill>
              <a:srgbClr val="2AAAE2"/>
            </a:solidFill>
          </p:spPr>
        </p:sp>
      </p:grpSp>
      <p:grpSp>
        <p:nvGrpSpPr>
          <p:cNvPr id="194" name="Group 194"/>
          <p:cNvGrpSpPr/>
          <p:nvPr/>
        </p:nvGrpSpPr>
        <p:grpSpPr>
          <a:xfrm>
            <a:off x="16890660" y="2723220"/>
            <a:ext cx="143640" cy="339660"/>
            <a:chOff x="0" y="0"/>
            <a:chExt cx="191520" cy="452880"/>
          </a:xfrm>
        </p:grpSpPr>
        <p:sp>
          <p:nvSpPr>
            <p:cNvPr id="195" name="Freeform 195"/>
            <p:cNvSpPr/>
            <p:nvPr/>
          </p:nvSpPr>
          <p:spPr>
            <a:xfrm>
              <a:off x="0" y="0"/>
              <a:ext cx="191516" cy="453009"/>
            </a:xfrm>
            <a:custGeom>
              <a:avLst/>
              <a:gdLst/>
              <a:ahLst/>
              <a:cxnLst/>
              <a:rect l="l" t="t" r="r" b="b"/>
              <a:pathLst>
                <a:path w="191516" h="453009">
                  <a:moveTo>
                    <a:pt x="74422" y="0"/>
                  </a:moveTo>
                  <a:cubicBezTo>
                    <a:pt x="111633" y="20574"/>
                    <a:pt x="148844" y="41148"/>
                    <a:pt x="191516" y="61722"/>
                  </a:cubicBezTo>
                  <a:cubicBezTo>
                    <a:pt x="175514" y="82296"/>
                    <a:pt x="159639" y="102870"/>
                    <a:pt x="148971" y="128651"/>
                  </a:cubicBezTo>
                  <a:cubicBezTo>
                    <a:pt x="143637" y="149225"/>
                    <a:pt x="132969" y="169799"/>
                    <a:pt x="132969" y="195580"/>
                  </a:cubicBezTo>
                  <a:cubicBezTo>
                    <a:pt x="132969" y="241935"/>
                    <a:pt x="106426" y="283083"/>
                    <a:pt x="74422" y="319151"/>
                  </a:cubicBezTo>
                  <a:cubicBezTo>
                    <a:pt x="58420" y="344932"/>
                    <a:pt x="42545" y="370586"/>
                    <a:pt x="42545" y="401447"/>
                  </a:cubicBezTo>
                  <a:cubicBezTo>
                    <a:pt x="37211" y="406654"/>
                    <a:pt x="42545" y="416941"/>
                    <a:pt x="42545" y="422021"/>
                  </a:cubicBezTo>
                  <a:cubicBezTo>
                    <a:pt x="53213" y="422021"/>
                    <a:pt x="53213" y="422021"/>
                    <a:pt x="53213" y="422021"/>
                  </a:cubicBezTo>
                  <a:cubicBezTo>
                    <a:pt x="47879" y="432308"/>
                    <a:pt x="42545" y="442595"/>
                    <a:pt x="37211" y="447802"/>
                  </a:cubicBezTo>
                  <a:cubicBezTo>
                    <a:pt x="26543" y="447802"/>
                    <a:pt x="15875" y="453009"/>
                    <a:pt x="0" y="453009"/>
                  </a:cubicBezTo>
                  <a:cubicBezTo>
                    <a:pt x="5334" y="422148"/>
                    <a:pt x="10668" y="386080"/>
                    <a:pt x="16002" y="355219"/>
                  </a:cubicBezTo>
                  <a:cubicBezTo>
                    <a:pt x="26670" y="303784"/>
                    <a:pt x="37338" y="252349"/>
                    <a:pt x="47879" y="205994"/>
                  </a:cubicBezTo>
                  <a:cubicBezTo>
                    <a:pt x="53213" y="154559"/>
                    <a:pt x="53213" y="103124"/>
                    <a:pt x="53213" y="51562"/>
                  </a:cubicBezTo>
                  <a:cubicBezTo>
                    <a:pt x="53213" y="25781"/>
                    <a:pt x="63881" y="10287"/>
                    <a:pt x="74422" y="0"/>
                  </a:cubicBezTo>
                  <a:close/>
                </a:path>
              </a:pathLst>
            </a:custGeom>
            <a:solidFill>
              <a:srgbClr val="2AAAE2"/>
            </a:solidFill>
          </p:spPr>
        </p:sp>
      </p:grpSp>
      <p:grpSp>
        <p:nvGrpSpPr>
          <p:cNvPr id="196" name="Group 196"/>
          <p:cNvGrpSpPr/>
          <p:nvPr/>
        </p:nvGrpSpPr>
        <p:grpSpPr>
          <a:xfrm>
            <a:off x="15453180" y="2814480"/>
            <a:ext cx="25920" cy="12960"/>
            <a:chOff x="0" y="0"/>
            <a:chExt cx="34560" cy="17280"/>
          </a:xfrm>
        </p:grpSpPr>
        <p:sp>
          <p:nvSpPr>
            <p:cNvPr id="197" name="Freeform 197"/>
            <p:cNvSpPr/>
            <p:nvPr/>
          </p:nvSpPr>
          <p:spPr>
            <a:xfrm>
              <a:off x="0" y="0"/>
              <a:ext cx="34544" cy="17272"/>
            </a:xfrm>
            <a:custGeom>
              <a:avLst/>
              <a:gdLst/>
              <a:ahLst/>
              <a:cxnLst/>
              <a:rect l="l" t="t" r="r" b="b"/>
              <a:pathLst>
                <a:path w="34544" h="17272">
                  <a:moveTo>
                    <a:pt x="0" y="8636"/>
                  </a:moveTo>
                  <a:cubicBezTo>
                    <a:pt x="13843" y="8636"/>
                    <a:pt x="20701" y="4318"/>
                    <a:pt x="34544" y="0"/>
                  </a:cubicBezTo>
                  <a:cubicBezTo>
                    <a:pt x="34544" y="4318"/>
                    <a:pt x="34544" y="12954"/>
                    <a:pt x="34544" y="12954"/>
                  </a:cubicBezTo>
                  <a:cubicBezTo>
                    <a:pt x="27686" y="12954"/>
                    <a:pt x="13843" y="17272"/>
                    <a:pt x="6858" y="17272"/>
                  </a:cubicBezTo>
                  <a:cubicBezTo>
                    <a:pt x="6858" y="17272"/>
                    <a:pt x="0" y="12954"/>
                    <a:pt x="0" y="8636"/>
                  </a:cubicBezTo>
                  <a:close/>
                </a:path>
              </a:pathLst>
            </a:custGeom>
            <a:solidFill>
              <a:srgbClr val="2AAAE2"/>
            </a:solidFill>
          </p:spPr>
        </p:sp>
      </p:grpSp>
      <p:grpSp>
        <p:nvGrpSpPr>
          <p:cNvPr id="198" name="Group 198"/>
          <p:cNvGrpSpPr/>
          <p:nvPr/>
        </p:nvGrpSpPr>
        <p:grpSpPr>
          <a:xfrm>
            <a:off x="14381280" y="2082780"/>
            <a:ext cx="39420" cy="12960"/>
            <a:chOff x="0" y="0"/>
            <a:chExt cx="52560" cy="17280"/>
          </a:xfrm>
        </p:grpSpPr>
        <p:sp>
          <p:nvSpPr>
            <p:cNvPr id="199" name="Freeform 199"/>
            <p:cNvSpPr/>
            <p:nvPr/>
          </p:nvSpPr>
          <p:spPr>
            <a:xfrm>
              <a:off x="0" y="0"/>
              <a:ext cx="52578" cy="17272"/>
            </a:xfrm>
            <a:custGeom>
              <a:avLst/>
              <a:gdLst/>
              <a:ahLst/>
              <a:cxnLst/>
              <a:rect l="l" t="t" r="r" b="b"/>
              <a:pathLst>
                <a:path w="52578" h="17272">
                  <a:moveTo>
                    <a:pt x="0" y="17272"/>
                  </a:moveTo>
                  <a:cubicBezTo>
                    <a:pt x="11684" y="0"/>
                    <a:pt x="35052" y="4318"/>
                    <a:pt x="52578" y="4318"/>
                  </a:cubicBezTo>
                  <a:cubicBezTo>
                    <a:pt x="35052" y="8636"/>
                    <a:pt x="17526" y="12954"/>
                    <a:pt x="0" y="17272"/>
                  </a:cubicBezTo>
                  <a:close/>
                </a:path>
              </a:pathLst>
            </a:custGeom>
            <a:solidFill>
              <a:srgbClr val="2AAAE2"/>
            </a:solidFill>
          </p:spPr>
        </p:sp>
      </p:grpSp>
      <p:grpSp>
        <p:nvGrpSpPr>
          <p:cNvPr id="200" name="Group 200"/>
          <p:cNvGrpSpPr/>
          <p:nvPr/>
        </p:nvGrpSpPr>
        <p:grpSpPr>
          <a:xfrm>
            <a:off x="15348420" y="2683800"/>
            <a:ext cx="196020" cy="183060"/>
            <a:chOff x="0" y="0"/>
            <a:chExt cx="261360" cy="244080"/>
          </a:xfrm>
        </p:grpSpPr>
        <p:sp>
          <p:nvSpPr>
            <p:cNvPr id="201" name="Freeform 201"/>
            <p:cNvSpPr/>
            <p:nvPr/>
          </p:nvSpPr>
          <p:spPr>
            <a:xfrm>
              <a:off x="0" y="0"/>
              <a:ext cx="261366" cy="244094"/>
            </a:xfrm>
            <a:custGeom>
              <a:avLst/>
              <a:gdLst/>
              <a:ahLst/>
              <a:cxnLst/>
              <a:rect l="l" t="t" r="r" b="b"/>
              <a:pathLst>
                <a:path w="261366" h="244094">
                  <a:moveTo>
                    <a:pt x="0" y="0"/>
                  </a:moveTo>
                  <a:lnTo>
                    <a:pt x="261366" y="0"/>
                  </a:lnTo>
                  <a:lnTo>
                    <a:pt x="261366" y="244094"/>
                  </a:lnTo>
                  <a:lnTo>
                    <a:pt x="0" y="244094"/>
                  </a:lnTo>
                  <a:close/>
                </a:path>
              </a:pathLst>
            </a:custGeom>
            <a:solidFill>
              <a:srgbClr val="2AAAE2"/>
            </a:solidFill>
          </p:spPr>
        </p:sp>
      </p:grpSp>
      <p:sp>
        <p:nvSpPr>
          <p:cNvPr id="202" name="TextBox 202"/>
          <p:cNvSpPr txBox="1"/>
          <p:nvPr/>
        </p:nvSpPr>
        <p:spPr>
          <a:xfrm>
            <a:off x="477000" y="680130"/>
            <a:ext cx="3792600" cy="765594"/>
          </a:xfrm>
          <a:prstGeom prst="rect">
            <a:avLst/>
          </a:prstGeom>
        </p:spPr>
        <p:txBody>
          <a:bodyPr lIns="0" tIns="0" rIns="0" bIns="0" rtlCol="0" anchor="t">
            <a:spAutoFit/>
          </a:bodyPr>
          <a:lstStyle/>
          <a:p>
            <a:pPr algn="r" rtl="1">
              <a:lnSpc>
                <a:spcPts val="5832"/>
              </a:lnSpc>
            </a:pPr>
            <a:r>
              <a:rPr lang="fa-IR" sz="5400" spc="78" dirty="0">
                <a:solidFill>
                  <a:srgbClr val="2AAAE2"/>
                </a:solidFill>
                <a:latin typeface="Montserrat"/>
                <a:cs typeface="B Nazanin" pitchFamily="2" charset="-78"/>
              </a:rPr>
              <a:t>منابع</a:t>
            </a:r>
            <a:endParaRPr lang="en-US" sz="5400" spc="78" dirty="0">
              <a:solidFill>
                <a:srgbClr val="2AAAE2"/>
              </a:solidFill>
              <a:latin typeface="Montserrat"/>
              <a:cs typeface="B Nazanin" pitchFamily="2" charset="-78"/>
            </a:endParaRPr>
          </a:p>
        </p:txBody>
      </p:sp>
      <p:grpSp>
        <p:nvGrpSpPr>
          <p:cNvPr id="203" name="Group 203"/>
          <p:cNvGrpSpPr/>
          <p:nvPr/>
        </p:nvGrpSpPr>
        <p:grpSpPr>
          <a:xfrm>
            <a:off x="697680" y="4338900"/>
            <a:ext cx="778680" cy="983340"/>
            <a:chOff x="0" y="0"/>
            <a:chExt cx="1038240" cy="1311120"/>
          </a:xfrm>
        </p:grpSpPr>
        <p:sp>
          <p:nvSpPr>
            <p:cNvPr id="204" name="Freeform 204"/>
            <p:cNvSpPr/>
            <p:nvPr/>
          </p:nvSpPr>
          <p:spPr>
            <a:xfrm>
              <a:off x="0" y="0"/>
              <a:ext cx="1038225" cy="1311148"/>
            </a:xfrm>
            <a:custGeom>
              <a:avLst/>
              <a:gdLst/>
              <a:ahLst/>
              <a:cxnLst/>
              <a:rect l="l" t="t" r="r" b="b"/>
              <a:pathLst>
                <a:path w="1038225" h="1311148">
                  <a:moveTo>
                    <a:pt x="0" y="1311148"/>
                  </a:moveTo>
                  <a:cubicBezTo>
                    <a:pt x="0" y="875919"/>
                    <a:pt x="0" y="440690"/>
                    <a:pt x="0" y="0"/>
                  </a:cubicBezTo>
                  <a:cubicBezTo>
                    <a:pt x="347980" y="0"/>
                    <a:pt x="690372" y="0"/>
                    <a:pt x="1038225" y="0"/>
                  </a:cubicBezTo>
                  <a:cubicBezTo>
                    <a:pt x="1038225" y="435229"/>
                    <a:pt x="1038225" y="870458"/>
                    <a:pt x="1038225" y="1311148"/>
                  </a:cubicBezTo>
                  <a:cubicBezTo>
                    <a:pt x="695833" y="1311148"/>
                    <a:pt x="353441" y="1311148"/>
                    <a:pt x="0" y="1311148"/>
                  </a:cubicBezTo>
                  <a:close/>
                  <a:moveTo>
                    <a:pt x="127000" y="125095"/>
                  </a:moveTo>
                  <a:cubicBezTo>
                    <a:pt x="127000" y="489585"/>
                    <a:pt x="127000" y="837819"/>
                    <a:pt x="127000" y="1185926"/>
                  </a:cubicBezTo>
                  <a:cubicBezTo>
                    <a:pt x="397637" y="1185926"/>
                    <a:pt x="657225" y="1185926"/>
                    <a:pt x="905637" y="1185926"/>
                  </a:cubicBezTo>
                  <a:cubicBezTo>
                    <a:pt x="905637" y="826897"/>
                    <a:pt x="905637" y="478663"/>
                    <a:pt x="905637" y="125095"/>
                  </a:cubicBezTo>
                  <a:cubicBezTo>
                    <a:pt x="646049" y="125095"/>
                    <a:pt x="392049" y="125095"/>
                    <a:pt x="127000" y="125095"/>
                  </a:cubicBezTo>
                  <a:close/>
                </a:path>
              </a:pathLst>
            </a:custGeom>
            <a:solidFill>
              <a:srgbClr val="2AAAE2"/>
            </a:solidFill>
          </p:spPr>
        </p:sp>
      </p:grpSp>
      <p:grpSp>
        <p:nvGrpSpPr>
          <p:cNvPr id="205" name="Group 205"/>
          <p:cNvGrpSpPr/>
          <p:nvPr/>
        </p:nvGrpSpPr>
        <p:grpSpPr>
          <a:xfrm>
            <a:off x="802440" y="6543720"/>
            <a:ext cx="326160" cy="845100"/>
            <a:chOff x="0" y="0"/>
            <a:chExt cx="434880" cy="1126800"/>
          </a:xfrm>
        </p:grpSpPr>
        <p:sp>
          <p:nvSpPr>
            <p:cNvPr id="206" name="Freeform 206"/>
            <p:cNvSpPr/>
            <p:nvPr/>
          </p:nvSpPr>
          <p:spPr>
            <a:xfrm>
              <a:off x="0" y="0"/>
              <a:ext cx="434848" cy="1126744"/>
            </a:xfrm>
            <a:custGeom>
              <a:avLst/>
              <a:gdLst/>
              <a:ahLst/>
              <a:cxnLst/>
              <a:rect l="l" t="t" r="r" b="b"/>
              <a:pathLst>
                <a:path w="434848" h="1126744">
                  <a:moveTo>
                    <a:pt x="286258" y="217678"/>
                  </a:moveTo>
                  <a:cubicBezTo>
                    <a:pt x="203708" y="250317"/>
                    <a:pt x="126619" y="282956"/>
                    <a:pt x="49530" y="315722"/>
                  </a:cubicBezTo>
                  <a:cubicBezTo>
                    <a:pt x="11049" y="217678"/>
                    <a:pt x="38481" y="157861"/>
                    <a:pt x="132080" y="125222"/>
                  </a:cubicBezTo>
                  <a:cubicBezTo>
                    <a:pt x="231140" y="92583"/>
                    <a:pt x="330327" y="43561"/>
                    <a:pt x="434848" y="0"/>
                  </a:cubicBezTo>
                  <a:cubicBezTo>
                    <a:pt x="434848" y="381000"/>
                    <a:pt x="434848" y="745744"/>
                    <a:pt x="434848" y="1126744"/>
                  </a:cubicBezTo>
                  <a:cubicBezTo>
                    <a:pt x="308229" y="1126744"/>
                    <a:pt x="181610" y="1126744"/>
                    <a:pt x="54991" y="1126744"/>
                  </a:cubicBezTo>
                  <a:cubicBezTo>
                    <a:pt x="0" y="936244"/>
                    <a:pt x="16510" y="903605"/>
                    <a:pt x="198120" y="838327"/>
                  </a:cubicBezTo>
                  <a:cubicBezTo>
                    <a:pt x="275209" y="805688"/>
                    <a:pt x="324739" y="767588"/>
                    <a:pt x="286258" y="669544"/>
                  </a:cubicBezTo>
                  <a:cubicBezTo>
                    <a:pt x="247777" y="685927"/>
                    <a:pt x="203708" y="702183"/>
                    <a:pt x="165100" y="718566"/>
                  </a:cubicBezTo>
                  <a:cubicBezTo>
                    <a:pt x="126619" y="729488"/>
                    <a:pt x="93599" y="745744"/>
                    <a:pt x="54991" y="762127"/>
                  </a:cubicBezTo>
                  <a:cubicBezTo>
                    <a:pt x="49530" y="756666"/>
                    <a:pt x="38481" y="751205"/>
                    <a:pt x="27432" y="740410"/>
                  </a:cubicBezTo>
                  <a:cubicBezTo>
                    <a:pt x="49403" y="713232"/>
                    <a:pt x="60452" y="675132"/>
                    <a:pt x="82423" y="658749"/>
                  </a:cubicBezTo>
                  <a:cubicBezTo>
                    <a:pt x="120904" y="631571"/>
                    <a:pt x="164973" y="620649"/>
                    <a:pt x="203581" y="604266"/>
                  </a:cubicBezTo>
                  <a:cubicBezTo>
                    <a:pt x="286131" y="582549"/>
                    <a:pt x="319151" y="538988"/>
                    <a:pt x="280670" y="440944"/>
                  </a:cubicBezTo>
                  <a:cubicBezTo>
                    <a:pt x="209169" y="473583"/>
                    <a:pt x="137668" y="506222"/>
                    <a:pt x="60579" y="533400"/>
                  </a:cubicBezTo>
                  <a:cubicBezTo>
                    <a:pt x="55118" y="533400"/>
                    <a:pt x="44069" y="527939"/>
                    <a:pt x="33020" y="522478"/>
                  </a:cubicBezTo>
                  <a:cubicBezTo>
                    <a:pt x="49530" y="495300"/>
                    <a:pt x="54991" y="451866"/>
                    <a:pt x="82550" y="430022"/>
                  </a:cubicBezTo>
                  <a:cubicBezTo>
                    <a:pt x="115570" y="408305"/>
                    <a:pt x="159639" y="391922"/>
                    <a:pt x="203708" y="381000"/>
                  </a:cubicBezTo>
                  <a:cubicBezTo>
                    <a:pt x="286258" y="359283"/>
                    <a:pt x="319278" y="315722"/>
                    <a:pt x="286258" y="217678"/>
                  </a:cubicBezTo>
                  <a:close/>
                </a:path>
              </a:pathLst>
            </a:custGeom>
            <a:solidFill>
              <a:srgbClr val="2AAAE2"/>
            </a:solidFill>
          </p:spPr>
        </p:sp>
      </p:grpSp>
      <p:grpSp>
        <p:nvGrpSpPr>
          <p:cNvPr id="207" name="Group 207"/>
          <p:cNvGrpSpPr/>
          <p:nvPr/>
        </p:nvGrpSpPr>
        <p:grpSpPr>
          <a:xfrm>
            <a:off x="731160" y="2229120"/>
            <a:ext cx="699840" cy="983340"/>
            <a:chOff x="0" y="0"/>
            <a:chExt cx="933120" cy="1311120"/>
          </a:xfrm>
        </p:grpSpPr>
        <p:sp>
          <p:nvSpPr>
            <p:cNvPr id="208" name="Freeform 208"/>
            <p:cNvSpPr/>
            <p:nvPr/>
          </p:nvSpPr>
          <p:spPr>
            <a:xfrm>
              <a:off x="0" y="-127"/>
              <a:ext cx="933069" cy="1311275"/>
            </a:xfrm>
            <a:custGeom>
              <a:avLst/>
              <a:gdLst/>
              <a:ahLst/>
              <a:cxnLst/>
              <a:rect l="l" t="t" r="r" b="b"/>
              <a:pathLst>
                <a:path w="933069" h="1311275">
                  <a:moveTo>
                    <a:pt x="524510" y="21844"/>
                  </a:moveTo>
                  <a:cubicBezTo>
                    <a:pt x="508000" y="119761"/>
                    <a:pt x="524510" y="179578"/>
                    <a:pt x="601853" y="228600"/>
                  </a:cubicBezTo>
                  <a:cubicBezTo>
                    <a:pt x="690245" y="277622"/>
                    <a:pt x="695706" y="391795"/>
                    <a:pt x="646049" y="478917"/>
                  </a:cubicBezTo>
                  <a:cubicBezTo>
                    <a:pt x="579755" y="598551"/>
                    <a:pt x="657098" y="778129"/>
                    <a:pt x="789559" y="805307"/>
                  </a:cubicBezTo>
                  <a:cubicBezTo>
                    <a:pt x="806069" y="810768"/>
                    <a:pt x="817118" y="832485"/>
                    <a:pt x="828167" y="843407"/>
                  </a:cubicBezTo>
                  <a:cubicBezTo>
                    <a:pt x="806069" y="859790"/>
                    <a:pt x="778510" y="870585"/>
                    <a:pt x="750824" y="886968"/>
                  </a:cubicBezTo>
                  <a:cubicBezTo>
                    <a:pt x="761873" y="1022985"/>
                    <a:pt x="933069" y="1142619"/>
                    <a:pt x="789432" y="1311275"/>
                  </a:cubicBezTo>
                  <a:cubicBezTo>
                    <a:pt x="734314" y="1180719"/>
                    <a:pt x="684657" y="1060958"/>
                    <a:pt x="635000" y="935863"/>
                  </a:cubicBezTo>
                  <a:cubicBezTo>
                    <a:pt x="607441" y="865124"/>
                    <a:pt x="579755" y="837946"/>
                    <a:pt x="519049" y="914146"/>
                  </a:cubicBezTo>
                  <a:cubicBezTo>
                    <a:pt x="502539" y="925068"/>
                    <a:pt x="441706" y="930529"/>
                    <a:pt x="430657" y="914146"/>
                  </a:cubicBezTo>
                  <a:cubicBezTo>
                    <a:pt x="369951" y="832485"/>
                    <a:pt x="336804" y="865124"/>
                    <a:pt x="303657" y="935863"/>
                  </a:cubicBezTo>
                  <a:cubicBezTo>
                    <a:pt x="254000" y="1055497"/>
                    <a:pt x="204343" y="1175258"/>
                    <a:pt x="154559" y="1305814"/>
                  </a:cubicBezTo>
                  <a:cubicBezTo>
                    <a:pt x="0" y="1148080"/>
                    <a:pt x="176657" y="1028319"/>
                    <a:pt x="187706" y="892302"/>
                  </a:cubicBezTo>
                  <a:cubicBezTo>
                    <a:pt x="165608" y="870585"/>
                    <a:pt x="143510" y="854202"/>
                    <a:pt x="115951" y="832485"/>
                  </a:cubicBezTo>
                  <a:cubicBezTo>
                    <a:pt x="143510" y="821563"/>
                    <a:pt x="171196" y="816102"/>
                    <a:pt x="193294" y="805307"/>
                  </a:cubicBezTo>
                  <a:cubicBezTo>
                    <a:pt x="215392" y="794512"/>
                    <a:pt x="242951" y="778129"/>
                    <a:pt x="254000" y="756285"/>
                  </a:cubicBezTo>
                  <a:cubicBezTo>
                    <a:pt x="298196" y="652907"/>
                    <a:pt x="375412" y="565912"/>
                    <a:pt x="281559" y="440690"/>
                  </a:cubicBezTo>
                  <a:cubicBezTo>
                    <a:pt x="226314" y="369951"/>
                    <a:pt x="265049" y="272034"/>
                    <a:pt x="342265" y="223139"/>
                  </a:cubicBezTo>
                  <a:cubicBezTo>
                    <a:pt x="391922" y="185039"/>
                    <a:pt x="425069" y="146939"/>
                    <a:pt x="419608" y="81661"/>
                  </a:cubicBezTo>
                  <a:cubicBezTo>
                    <a:pt x="414147" y="0"/>
                    <a:pt x="458216" y="5461"/>
                    <a:pt x="524510" y="21844"/>
                  </a:cubicBezTo>
                  <a:close/>
                  <a:moveTo>
                    <a:pt x="491363" y="239522"/>
                  </a:moveTo>
                  <a:cubicBezTo>
                    <a:pt x="474853" y="239522"/>
                    <a:pt x="458216" y="239522"/>
                    <a:pt x="441706" y="239522"/>
                  </a:cubicBezTo>
                  <a:cubicBezTo>
                    <a:pt x="408559" y="283083"/>
                    <a:pt x="358902" y="326517"/>
                    <a:pt x="353314" y="375539"/>
                  </a:cubicBezTo>
                  <a:cubicBezTo>
                    <a:pt x="342265" y="446278"/>
                    <a:pt x="397510" y="495173"/>
                    <a:pt x="474726" y="495173"/>
                  </a:cubicBezTo>
                  <a:cubicBezTo>
                    <a:pt x="546481" y="489712"/>
                    <a:pt x="601726" y="440817"/>
                    <a:pt x="585216" y="370078"/>
                  </a:cubicBezTo>
                  <a:cubicBezTo>
                    <a:pt x="574167" y="326517"/>
                    <a:pt x="524510" y="283083"/>
                    <a:pt x="491363" y="239522"/>
                  </a:cubicBezTo>
                  <a:close/>
                  <a:moveTo>
                    <a:pt x="364363" y="789051"/>
                  </a:moveTo>
                  <a:cubicBezTo>
                    <a:pt x="369824" y="799973"/>
                    <a:pt x="375412" y="810768"/>
                    <a:pt x="380873" y="816229"/>
                  </a:cubicBezTo>
                  <a:cubicBezTo>
                    <a:pt x="441579" y="729234"/>
                    <a:pt x="496824" y="701929"/>
                    <a:pt x="557530" y="821690"/>
                  </a:cubicBezTo>
                  <a:cubicBezTo>
                    <a:pt x="562991" y="810768"/>
                    <a:pt x="568579" y="799973"/>
                    <a:pt x="574040" y="794512"/>
                  </a:cubicBezTo>
                  <a:cubicBezTo>
                    <a:pt x="546481" y="723773"/>
                    <a:pt x="513334" y="653034"/>
                    <a:pt x="485648" y="576961"/>
                  </a:cubicBezTo>
                  <a:cubicBezTo>
                    <a:pt x="474599" y="576961"/>
                    <a:pt x="463550" y="582422"/>
                    <a:pt x="452501" y="582422"/>
                  </a:cubicBezTo>
                  <a:cubicBezTo>
                    <a:pt x="424942" y="653161"/>
                    <a:pt x="397256" y="718439"/>
                    <a:pt x="364109" y="789178"/>
                  </a:cubicBezTo>
                  <a:close/>
                </a:path>
              </a:pathLst>
            </a:custGeom>
            <a:solidFill>
              <a:srgbClr val="2AAAE2"/>
            </a:solidFill>
          </p:spPr>
        </p:sp>
      </p:grpSp>
      <p:grpSp>
        <p:nvGrpSpPr>
          <p:cNvPr id="209" name="Group 209"/>
          <p:cNvGrpSpPr/>
          <p:nvPr/>
        </p:nvGrpSpPr>
        <p:grpSpPr>
          <a:xfrm>
            <a:off x="897480" y="8469900"/>
            <a:ext cx="388260" cy="433620"/>
            <a:chOff x="0" y="0"/>
            <a:chExt cx="517680" cy="578160"/>
          </a:xfrm>
        </p:grpSpPr>
        <p:sp>
          <p:nvSpPr>
            <p:cNvPr id="210" name="Freeform 210"/>
            <p:cNvSpPr/>
            <p:nvPr/>
          </p:nvSpPr>
          <p:spPr>
            <a:xfrm>
              <a:off x="0" y="0"/>
              <a:ext cx="517652" cy="578104"/>
            </a:xfrm>
            <a:custGeom>
              <a:avLst/>
              <a:gdLst/>
              <a:ahLst/>
              <a:cxnLst/>
              <a:rect l="l" t="t" r="r" b="b"/>
              <a:pathLst>
                <a:path w="517652" h="578104">
                  <a:moveTo>
                    <a:pt x="0" y="578104"/>
                  </a:moveTo>
                  <a:cubicBezTo>
                    <a:pt x="0" y="387223"/>
                    <a:pt x="0" y="196342"/>
                    <a:pt x="0" y="0"/>
                  </a:cubicBezTo>
                  <a:cubicBezTo>
                    <a:pt x="176276" y="0"/>
                    <a:pt x="341503" y="0"/>
                    <a:pt x="517652" y="0"/>
                  </a:cubicBezTo>
                  <a:cubicBezTo>
                    <a:pt x="517652" y="196342"/>
                    <a:pt x="517652" y="381762"/>
                    <a:pt x="517652" y="578104"/>
                  </a:cubicBezTo>
                  <a:cubicBezTo>
                    <a:pt x="346964" y="578104"/>
                    <a:pt x="181737" y="578104"/>
                    <a:pt x="0" y="578104"/>
                  </a:cubicBezTo>
                  <a:close/>
                </a:path>
              </a:pathLst>
            </a:custGeom>
            <a:solidFill>
              <a:srgbClr val="2AAAE2"/>
            </a:solidFill>
          </p:spPr>
        </p:sp>
      </p:grpSp>
      <p:grpSp>
        <p:nvGrpSpPr>
          <p:cNvPr id="211" name="Group 211"/>
          <p:cNvGrpSpPr/>
          <p:nvPr/>
        </p:nvGrpSpPr>
        <p:grpSpPr>
          <a:xfrm>
            <a:off x="797580" y="9327420"/>
            <a:ext cx="597780" cy="228420"/>
            <a:chOff x="0" y="0"/>
            <a:chExt cx="797040" cy="304560"/>
          </a:xfrm>
        </p:grpSpPr>
        <p:sp>
          <p:nvSpPr>
            <p:cNvPr id="212" name="Freeform 212"/>
            <p:cNvSpPr/>
            <p:nvPr/>
          </p:nvSpPr>
          <p:spPr>
            <a:xfrm>
              <a:off x="0" y="0"/>
              <a:ext cx="797052" cy="304546"/>
            </a:xfrm>
            <a:custGeom>
              <a:avLst/>
              <a:gdLst/>
              <a:ahLst/>
              <a:cxnLst/>
              <a:rect l="l" t="t" r="r" b="b"/>
              <a:pathLst>
                <a:path w="797052" h="304546">
                  <a:moveTo>
                    <a:pt x="797052" y="304546"/>
                  </a:moveTo>
                  <a:cubicBezTo>
                    <a:pt x="531368" y="304546"/>
                    <a:pt x="271272" y="304546"/>
                    <a:pt x="0" y="304546"/>
                  </a:cubicBezTo>
                  <a:cubicBezTo>
                    <a:pt x="0" y="206629"/>
                    <a:pt x="0" y="108712"/>
                    <a:pt x="0" y="0"/>
                  </a:cubicBezTo>
                  <a:cubicBezTo>
                    <a:pt x="260096" y="0"/>
                    <a:pt x="525780" y="0"/>
                    <a:pt x="797052" y="0"/>
                  </a:cubicBezTo>
                  <a:cubicBezTo>
                    <a:pt x="797052" y="103378"/>
                    <a:pt x="797052" y="195834"/>
                    <a:pt x="797052" y="304546"/>
                  </a:cubicBezTo>
                  <a:close/>
                </a:path>
              </a:pathLst>
            </a:custGeom>
            <a:solidFill>
              <a:srgbClr val="2AAAE2"/>
            </a:solidFill>
          </p:spPr>
        </p:sp>
      </p:grpSp>
      <p:grpSp>
        <p:nvGrpSpPr>
          <p:cNvPr id="213" name="Group 213"/>
          <p:cNvGrpSpPr/>
          <p:nvPr/>
        </p:nvGrpSpPr>
        <p:grpSpPr>
          <a:xfrm>
            <a:off x="797580" y="9006120"/>
            <a:ext cx="597780" cy="228420"/>
            <a:chOff x="0" y="0"/>
            <a:chExt cx="797040" cy="304560"/>
          </a:xfrm>
        </p:grpSpPr>
        <p:sp>
          <p:nvSpPr>
            <p:cNvPr id="214" name="Freeform 214"/>
            <p:cNvSpPr/>
            <p:nvPr/>
          </p:nvSpPr>
          <p:spPr>
            <a:xfrm>
              <a:off x="0" y="0"/>
              <a:ext cx="797052" cy="304546"/>
            </a:xfrm>
            <a:custGeom>
              <a:avLst/>
              <a:gdLst/>
              <a:ahLst/>
              <a:cxnLst/>
              <a:rect l="l" t="t" r="r" b="b"/>
              <a:pathLst>
                <a:path w="797052" h="304546">
                  <a:moveTo>
                    <a:pt x="797052" y="304546"/>
                  </a:moveTo>
                  <a:cubicBezTo>
                    <a:pt x="520319" y="304546"/>
                    <a:pt x="260096" y="304546"/>
                    <a:pt x="0" y="304546"/>
                  </a:cubicBezTo>
                  <a:cubicBezTo>
                    <a:pt x="0" y="201168"/>
                    <a:pt x="0" y="103378"/>
                    <a:pt x="0" y="0"/>
                  </a:cubicBezTo>
                  <a:cubicBezTo>
                    <a:pt x="265684" y="0"/>
                    <a:pt x="531368" y="0"/>
                    <a:pt x="797052" y="0"/>
                  </a:cubicBezTo>
                  <a:cubicBezTo>
                    <a:pt x="797052" y="103378"/>
                    <a:pt x="797052" y="201168"/>
                    <a:pt x="797052" y="304546"/>
                  </a:cubicBezTo>
                  <a:close/>
                </a:path>
              </a:pathLst>
            </a:custGeom>
            <a:solidFill>
              <a:srgbClr val="2AAAE2"/>
            </a:solidFill>
          </p:spPr>
        </p:sp>
      </p:grpSp>
      <p:grpSp>
        <p:nvGrpSpPr>
          <p:cNvPr id="215" name="Group 215"/>
          <p:cNvGrpSpPr/>
          <p:nvPr/>
        </p:nvGrpSpPr>
        <p:grpSpPr>
          <a:xfrm>
            <a:off x="1202580" y="6562620"/>
            <a:ext cx="159300" cy="826200"/>
            <a:chOff x="0" y="0"/>
            <a:chExt cx="212400" cy="1101600"/>
          </a:xfrm>
        </p:grpSpPr>
        <p:sp>
          <p:nvSpPr>
            <p:cNvPr id="216" name="Freeform 216"/>
            <p:cNvSpPr/>
            <p:nvPr/>
          </p:nvSpPr>
          <p:spPr>
            <a:xfrm>
              <a:off x="0" y="0"/>
              <a:ext cx="212344" cy="1101598"/>
            </a:xfrm>
            <a:custGeom>
              <a:avLst/>
              <a:gdLst/>
              <a:ahLst/>
              <a:cxnLst/>
              <a:rect l="l" t="t" r="r" b="b"/>
              <a:pathLst>
                <a:path w="212344" h="1101598">
                  <a:moveTo>
                    <a:pt x="195580" y="1101598"/>
                  </a:moveTo>
                  <a:cubicBezTo>
                    <a:pt x="122936" y="1101598"/>
                    <a:pt x="67056" y="1101598"/>
                    <a:pt x="0" y="1101598"/>
                  </a:cubicBezTo>
                  <a:cubicBezTo>
                    <a:pt x="0" y="736219"/>
                    <a:pt x="0" y="376301"/>
                    <a:pt x="0" y="0"/>
                  </a:cubicBezTo>
                  <a:cubicBezTo>
                    <a:pt x="111760" y="92710"/>
                    <a:pt x="212344" y="163576"/>
                    <a:pt x="201168" y="327152"/>
                  </a:cubicBezTo>
                  <a:cubicBezTo>
                    <a:pt x="184404" y="577977"/>
                    <a:pt x="195580" y="834263"/>
                    <a:pt x="195580" y="1101598"/>
                  </a:cubicBezTo>
                  <a:close/>
                </a:path>
              </a:pathLst>
            </a:custGeom>
            <a:solidFill>
              <a:srgbClr val="2AAAE2"/>
            </a:solidFill>
          </p:spPr>
        </p:sp>
      </p:grpSp>
      <p:grpSp>
        <p:nvGrpSpPr>
          <p:cNvPr id="217" name="Group 217"/>
          <p:cNvGrpSpPr/>
          <p:nvPr/>
        </p:nvGrpSpPr>
        <p:grpSpPr>
          <a:xfrm>
            <a:off x="740340" y="9567720"/>
            <a:ext cx="685800" cy="50220"/>
            <a:chOff x="0" y="0"/>
            <a:chExt cx="914400" cy="66960"/>
          </a:xfrm>
        </p:grpSpPr>
        <p:sp>
          <p:nvSpPr>
            <p:cNvPr id="218" name="Freeform 218"/>
            <p:cNvSpPr/>
            <p:nvPr/>
          </p:nvSpPr>
          <p:spPr>
            <a:xfrm>
              <a:off x="0" y="0"/>
              <a:ext cx="914400" cy="66929"/>
            </a:xfrm>
            <a:custGeom>
              <a:avLst/>
              <a:gdLst/>
              <a:ahLst/>
              <a:cxnLst/>
              <a:rect l="l" t="t" r="r" b="b"/>
              <a:pathLst>
                <a:path w="914400" h="66929">
                  <a:moveTo>
                    <a:pt x="0" y="66929"/>
                  </a:moveTo>
                  <a:cubicBezTo>
                    <a:pt x="110109" y="0"/>
                    <a:pt x="837311" y="5588"/>
                    <a:pt x="914400" y="66929"/>
                  </a:cubicBezTo>
                  <a:cubicBezTo>
                    <a:pt x="611378" y="66929"/>
                    <a:pt x="319532" y="66929"/>
                    <a:pt x="0" y="66929"/>
                  </a:cubicBezTo>
                  <a:close/>
                </a:path>
              </a:pathLst>
            </a:custGeom>
            <a:solidFill>
              <a:srgbClr val="2AAAE2"/>
            </a:solidFill>
          </p:spPr>
        </p:sp>
      </p:grpSp>
      <p:grpSp>
        <p:nvGrpSpPr>
          <p:cNvPr id="219" name="Group 219"/>
          <p:cNvGrpSpPr/>
          <p:nvPr/>
        </p:nvGrpSpPr>
        <p:grpSpPr>
          <a:xfrm>
            <a:off x="759780" y="8944020"/>
            <a:ext cx="655020" cy="18900"/>
            <a:chOff x="0" y="0"/>
            <a:chExt cx="873360" cy="25200"/>
          </a:xfrm>
        </p:grpSpPr>
        <p:sp>
          <p:nvSpPr>
            <p:cNvPr id="220" name="Freeform 220"/>
            <p:cNvSpPr/>
            <p:nvPr/>
          </p:nvSpPr>
          <p:spPr>
            <a:xfrm>
              <a:off x="0" y="0"/>
              <a:ext cx="873379" cy="25146"/>
            </a:xfrm>
            <a:custGeom>
              <a:avLst/>
              <a:gdLst/>
              <a:ahLst/>
              <a:cxnLst/>
              <a:rect l="l" t="t" r="r" b="b"/>
              <a:pathLst>
                <a:path w="873379" h="25146">
                  <a:moveTo>
                    <a:pt x="0" y="0"/>
                  </a:moveTo>
                  <a:cubicBezTo>
                    <a:pt x="292989" y="0"/>
                    <a:pt x="580390" y="0"/>
                    <a:pt x="873379" y="0"/>
                  </a:cubicBezTo>
                  <a:cubicBezTo>
                    <a:pt x="873379" y="10033"/>
                    <a:pt x="873379" y="15113"/>
                    <a:pt x="873379" y="25146"/>
                  </a:cubicBezTo>
                  <a:cubicBezTo>
                    <a:pt x="580390" y="25146"/>
                    <a:pt x="292989" y="25146"/>
                    <a:pt x="0" y="25146"/>
                  </a:cubicBezTo>
                  <a:cubicBezTo>
                    <a:pt x="0" y="15113"/>
                    <a:pt x="0" y="10033"/>
                    <a:pt x="0" y="0"/>
                  </a:cubicBezTo>
                  <a:close/>
                </a:path>
              </a:pathLst>
            </a:custGeom>
            <a:solidFill>
              <a:srgbClr val="2AAAE2"/>
            </a:solidFill>
          </p:spPr>
        </p:sp>
      </p:grpSp>
      <p:grpSp>
        <p:nvGrpSpPr>
          <p:cNvPr id="221" name="Group 221"/>
          <p:cNvGrpSpPr/>
          <p:nvPr/>
        </p:nvGrpSpPr>
        <p:grpSpPr>
          <a:xfrm>
            <a:off x="759780" y="9270180"/>
            <a:ext cx="655020" cy="21600"/>
            <a:chOff x="0" y="0"/>
            <a:chExt cx="873360" cy="28800"/>
          </a:xfrm>
        </p:grpSpPr>
        <p:sp>
          <p:nvSpPr>
            <p:cNvPr id="222" name="Freeform 222"/>
            <p:cNvSpPr/>
            <p:nvPr/>
          </p:nvSpPr>
          <p:spPr>
            <a:xfrm>
              <a:off x="0" y="0"/>
              <a:ext cx="873379" cy="28829"/>
            </a:xfrm>
            <a:custGeom>
              <a:avLst/>
              <a:gdLst/>
              <a:ahLst/>
              <a:cxnLst/>
              <a:rect l="l" t="t" r="r" b="b"/>
              <a:pathLst>
                <a:path w="873379" h="28829">
                  <a:moveTo>
                    <a:pt x="0" y="0"/>
                  </a:moveTo>
                  <a:cubicBezTo>
                    <a:pt x="292989" y="0"/>
                    <a:pt x="580390" y="0"/>
                    <a:pt x="873379" y="0"/>
                  </a:cubicBezTo>
                  <a:cubicBezTo>
                    <a:pt x="873379" y="11557"/>
                    <a:pt x="873379" y="17272"/>
                    <a:pt x="873379" y="28829"/>
                  </a:cubicBezTo>
                  <a:cubicBezTo>
                    <a:pt x="580390" y="28829"/>
                    <a:pt x="292989" y="28829"/>
                    <a:pt x="0" y="28829"/>
                  </a:cubicBezTo>
                  <a:cubicBezTo>
                    <a:pt x="0" y="17272"/>
                    <a:pt x="0" y="11557"/>
                    <a:pt x="0" y="0"/>
                  </a:cubicBezTo>
                  <a:close/>
                </a:path>
              </a:pathLst>
            </a:custGeom>
            <a:solidFill>
              <a:srgbClr val="2AAAE2"/>
            </a:solidFill>
          </p:spPr>
        </p:sp>
      </p:grpSp>
      <p:grpSp>
        <p:nvGrpSpPr>
          <p:cNvPr id="223" name="Group 223"/>
          <p:cNvGrpSpPr/>
          <p:nvPr/>
        </p:nvGrpSpPr>
        <p:grpSpPr>
          <a:xfrm>
            <a:off x="976320" y="8417520"/>
            <a:ext cx="235980" cy="18900"/>
            <a:chOff x="0" y="0"/>
            <a:chExt cx="314640" cy="25200"/>
          </a:xfrm>
        </p:grpSpPr>
        <p:sp>
          <p:nvSpPr>
            <p:cNvPr id="224" name="Freeform 224"/>
            <p:cNvSpPr/>
            <p:nvPr/>
          </p:nvSpPr>
          <p:spPr>
            <a:xfrm>
              <a:off x="0" y="0"/>
              <a:ext cx="314579" cy="25146"/>
            </a:xfrm>
            <a:custGeom>
              <a:avLst/>
              <a:gdLst/>
              <a:ahLst/>
              <a:cxnLst/>
              <a:rect l="l" t="t" r="r" b="b"/>
              <a:pathLst>
                <a:path w="314579" h="25146">
                  <a:moveTo>
                    <a:pt x="314579" y="25146"/>
                  </a:moveTo>
                  <a:cubicBezTo>
                    <a:pt x="209677" y="25146"/>
                    <a:pt x="104775" y="25146"/>
                    <a:pt x="0" y="25146"/>
                  </a:cubicBezTo>
                  <a:cubicBezTo>
                    <a:pt x="0" y="15113"/>
                    <a:pt x="0" y="5080"/>
                    <a:pt x="0" y="0"/>
                  </a:cubicBezTo>
                  <a:cubicBezTo>
                    <a:pt x="104902" y="0"/>
                    <a:pt x="209804" y="0"/>
                    <a:pt x="314579" y="0"/>
                  </a:cubicBezTo>
                  <a:cubicBezTo>
                    <a:pt x="314579" y="5080"/>
                    <a:pt x="314579" y="15113"/>
                    <a:pt x="314579" y="25146"/>
                  </a:cubicBezTo>
                  <a:close/>
                </a:path>
              </a:pathLst>
            </a:custGeom>
            <a:solidFill>
              <a:srgbClr val="2AAAE2"/>
            </a:solidFill>
          </p:spPr>
        </p:sp>
      </p:grpSp>
      <p:grpSp>
        <p:nvGrpSpPr>
          <p:cNvPr id="225" name="Group 225"/>
          <p:cNvGrpSpPr/>
          <p:nvPr/>
        </p:nvGrpSpPr>
        <p:grpSpPr>
          <a:xfrm>
            <a:off x="871560" y="4824360"/>
            <a:ext cx="166860" cy="314280"/>
            <a:chOff x="0" y="0"/>
            <a:chExt cx="222480" cy="419040"/>
          </a:xfrm>
        </p:grpSpPr>
        <p:sp>
          <p:nvSpPr>
            <p:cNvPr id="226" name="Freeform 226"/>
            <p:cNvSpPr/>
            <p:nvPr/>
          </p:nvSpPr>
          <p:spPr>
            <a:xfrm>
              <a:off x="0" y="0"/>
              <a:ext cx="222504" cy="419100"/>
            </a:xfrm>
            <a:custGeom>
              <a:avLst/>
              <a:gdLst/>
              <a:ahLst/>
              <a:cxnLst/>
              <a:rect l="l" t="t" r="r" b="b"/>
              <a:pathLst>
                <a:path w="222504" h="419100">
                  <a:moveTo>
                    <a:pt x="0" y="419100"/>
                  </a:moveTo>
                  <a:cubicBezTo>
                    <a:pt x="0" y="272161"/>
                    <a:pt x="0" y="141478"/>
                    <a:pt x="0" y="0"/>
                  </a:cubicBezTo>
                  <a:cubicBezTo>
                    <a:pt x="77851" y="0"/>
                    <a:pt x="144653" y="0"/>
                    <a:pt x="222504" y="0"/>
                  </a:cubicBezTo>
                  <a:cubicBezTo>
                    <a:pt x="222504" y="141478"/>
                    <a:pt x="222504" y="277495"/>
                    <a:pt x="222504" y="419100"/>
                  </a:cubicBezTo>
                  <a:cubicBezTo>
                    <a:pt x="150114" y="419100"/>
                    <a:pt x="77851" y="419100"/>
                    <a:pt x="0" y="419100"/>
                  </a:cubicBezTo>
                  <a:close/>
                </a:path>
              </a:pathLst>
            </a:custGeom>
            <a:solidFill>
              <a:srgbClr val="2AAAE2"/>
            </a:solidFill>
          </p:spPr>
        </p:sp>
      </p:grpSp>
      <p:grpSp>
        <p:nvGrpSpPr>
          <p:cNvPr id="227" name="Group 227"/>
          <p:cNvGrpSpPr/>
          <p:nvPr/>
        </p:nvGrpSpPr>
        <p:grpSpPr>
          <a:xfrm>
            <a:off x="1138320" y="4824360"/>
            <a:ext cx="164160" cy="314280"/>
            <a:chOff x="0" y="0"/>
            <a:chExt cx="218880" cy="419040"/>
          </a:xfrm>
        </p:grpSpPr>
        <p:sp>
          <p:nvSpPr>
            <p:cNvPr id="228" name="Freeform 228"/>
            <p:cNvSpPr/>
            <p:nvPr/>
          </p:nvSpPr>
          <p:spPr>
            <a:xfrm>
              <a:off x="0" y="0"/>
              <a:ext cx="218821" cy="419100"/>
            </a:xfrm>
            <a:custGeom>
              <a:avLst/>
              <a:gdLst/>
              <a:ahLst/>
              <a:cxnLst/>
              <a:rect l="l" t="t" r="r" b="b"/>
              <a:pathLst>
                <a:path w="218821" h="419100">
                  <a:moveTo>
                    <a:pt x="218821" y="0"/>
                  </a:moveTo>
                  <a:cubicBezTo>
                    <a:pt x="218821" y="141478"/>
                    <a:pt x="218821" y="277495"/>
                    <a:pt x="218821" y="419100"/>
                  </a:cubicBezTo>
                  <a:cubicBezTo>
                    <a:pt x="147701" y="419100"/>
                    <a:pt x="76581" y="419100"/>
                    <a:pt x="0" y="419100"/>
                  </a:cubicBezTo>
                  <a:cubicBezTo>
                    <a:pt x="0" y="277495"/>
                    <a:pt x="0" y="141478"/>
                    <a:pt x="0" y="0"/>
                  </a:cubicBezTo>
                  <a:cubicBezTo>
                    <a:pt x="71120" y="0"/>
                    <a:pt x="136779" y="0"/>
                    <a:pt x="218821" y="0"/>
                  </a:cubicBezTo>
                  <a:close/>
                </a:path>
              </a:pathLst>
            </a:custGeom>
            <a:solidFill>
              <a:srgbClr val="2AAAE2"/>
            </a:solidFill>
          </p:spPr>
        </p:sp>
      </p:grpSp>
      <p:grpSp>
        <p:nvGrpSpPr>
          <p:cNvPr id="229" name="Group 229"/>
          <p:cNvGrpSpPr/>
          <p:nvPr/>
        </p:nvGrpSpPr>
        <p:grpSpPr>
          <a:xfrm>
            <a:off x="876420" y="4531680"/>
            <a:ext cx="166860" cy="224100"/>
            <a:chOff x="0" y="0"/>
            <a:chExt cx="222480" cy="298800"/>
          </a:xfrm>
        </p:grpSpPr>
        <p:sp>
          <p:nvSpPr>
            <p:cNvPr id="230" name="Freeform 230"/>
            <p:cNvSpPr/>
            <p:nvPr/>
          </p:nvSpPr>
          <p:spPr>
            <a:xfrm>
              <a:off x="0" y="0"/>
              <a:ext cx="222504" cy="298831"/>
            </a:xfrm>
            <a:custGeom>
              <a:avLst/>
              <a:gdLst/>
              <a:ahLst/>
              <a:cxnLst/>
              <a:rect l="l" t="t" r="r" b="b"/>
              <a:pathLst>
                <a:path w="222504" h="298831">
                  <a:moveTo>
                    <a:pt x="0" y="0"/>
                  </a:moveTo>
                  <a:cubicBezTo>
                    <a:pt x="77851" y="0"/>
                    <a:pt x="144653" y="0"/>
                    <a:pt x="222504" y="0"/>
                  </a:cubicBezTo>
                  <a:cubicBezTo>
                    <a:pt x="222504" y="97790"/>
                    <a:pt x="222504" y="195580"/>
                    <a:pt x="222504" y="298831"/>
                  </a:cubicBezTo>
                  <a:cubicBezTo>
                    <a:pt x="150241" y="298831"/>
                    <a:pt x="77851" y="298831"/>
                    <a:pt x="0" y="298831"/>
                  </a:cubicBezTo>
                  <a:cubicBezTo>
                    <a:pt x="0" y="201041"/>
                    <a:pt x="0" y="103251"/>
                    <a:pt x="0" y="0"/>
                  </a:cubicBezTo>
                  <a:close/>
                </a:path>
              </a:pathLst>
            </a:custGeom>
            <a:solidFill>
              <a:srgbClr val="2AAAE2"/>
            </a:solidFill>
          </p:spPr>
        </p:sp>
      </p:grpSp>
      <p:grpSp>
        <p:nvGrpSpPr>
          <p:cNvPr id="231" name="Group 231"/>
          <p:cNvGrpSpPr/>
          <p:nvPr/>
        </p:nvGrpSpPr>
        <p:grpSpPr>
          <a:xfrm>
            <a:off x="1140480" y="4531680"/>
            <a:ext cx="159300" cy="224100"/>
            <a:chOff x="0" y="0"/>
            <a:chExt cx="212400" cy="298800"/>
          </a:xfrm>
        </p:grpSpPr>
        <p:sp>
          <p:nvSpPr>
            <p:cNvPr id="232" name="Freeform 232"/>
            <p:cNvSpPr/>
            <p:nvPr/>
          </p:nvSpPr>
          <p:spPr>
            <a:xfrm>
              <a:off x="0" y="0"/>
              <a:ext cx="212344" cy="298831"/>
            </a:xfrm>
            <a:custGeom>
              <a:avLst/>
              <a:gdLst/>
              <a:ahLst/>
              <a:cxnLst/>
              <a:rect l="l" t="t" r="r" b="b"/>
              <a:pathLst>
                <a:path w="212344" h="298831">
                  <a:moveTo>
                    <a:pt x="212344" y="298831"/>
                  </a:moveTo>
                  <a:cubicBezTo>
                    <a:pt x="139700" y="298831"/>
                    <a:pt x="72644" y="298831"/>
                    <a:pt x="0" y="298831"/>
                  </a:cubicBezTo>
                  <a:cubicBezTo>
                    <a:pt x="0" y="201041"/>
                    <a:pt x="0" y="103251"/>
                    <a:pt x="0" y="0"/>
                  </a:cubicBezTo>
                  <a:cubicBezTo>
                    <a:pt x="67056" y="0"/>
                    <a:pt x="139700" y="0"/>
                    <a:pt x="212344" y="0"/>
                  </a:cubicBezTo>
                  <a:cubicBezTo>
                    <a:pt x="212344" y="97790"/>
                    <a:pt x="212344" y="195580"/>
                    <a:pt x="212344" y="298831"/>
                  </a:cubicBezTo>
                  <a:close/>
                </a:path>
              </a:pathLst>
            </a:custGeom>
            <a:solidFill>
              <a:srgbClr val="2AAAE2"/>
            </a:solidFill>
          </p:spPr>
        </p:sp>
      </p:grpSp>
      <p:grpSp>
        <p:nvGrpSpPr>
          <p:cNvPr id="233" name="Group 233"/>
          <p:cNvGrpSpPr/>
          <p:nvPr/>
        </p:nvGrpSpPr>
        <p:grpSpPr>
          <a:xfrm>
            <a:off x="2619540" y="2738340"/>
            <a:ext cx="1081080" cy="2481300"/>
            <a:chOff x="0" y="0"/>
            <a:chExt cx="1441440" cy="3308400"/>
          </a:xfrm>
        </p:grpSpPr>
        <p:sp>
          <p:nvSpPr>
            <p:cNvPr id="234" name="Freeform 234"/>
            <p:cNvSpPr/>
            <p:nvPr/>
          </p:nvSpPr>
          <p:spPr>
            <a:xfrm>
              <a:off x="0" y="0"/>
              <a:ext cx="1441450" cy="3308477"/>
            </a:xfrm>
            <a:custGeom>
              <a:avLst/>
              <a:gdLst/>
              <a:ahLst/>
              <a:cxnLst/>
              <a:rect l="l" t="t" r="r" b="b"/>
              <a:pathLst>
                <a:path w="1441450" h="3308477">
                  <a:moveTo>
                    <a:pt x="720725" y="0"/>
                  </a:moveTo>
                  <a:cubicBezTo>
                    <a:pt x="720725" y="325374"/>
                    <a:pt x="862711" y="564007"/>
                    <a:pt x="1113790" y="748411"/>
                  </a:cubicBezTo>
                  <a:cubicBezTo>
                    <a:pt x="1157478" y="781050"/>
                    <a:pt x="1168400" y="878586"/>
                    <a:pt x="1168400" y="943737"/>
                  </a:cubicBezTo>
                  <a:cubicBezTo>
                    <a:pt x="1179322" y="1182370"/>
                    <a:pt x="1179322" y="1410208"/>
                    <a:pt x="1179322" y="1648841"/>
                  </a:cubicBezTo>
                  <a:cubicBezTo>
                    <a:pt x="1266698" y="1659636"/>
                    <a:pt x="1343152" y="1670558"/>
                    <a:pt x="1441450" y="1681353"/>
                  </a:cubicBezTo>
                  <a:cubicBezTo>
                    <a:pt x="1441450" y="2212848"/>
                    <a:pt x="1441450" y="2755265"/>
                    <a:pt x="1441450" y="3308477"/>
                  </a:cubicBezTo>
                  <a:cubicBezTo>
                    <a:pt x="961009" y="3308477"/>
                    <a:pt x="491363" y="3308477"/>
                    <a:pt x="0" y="3308477"/>
                  </a:cubicBezTo>
                  <a:cubicBezTo>
                    <a:pt x="0" y="2766060"/>
                    <a:pt x="0" y="2234565"/>
                    <a:pt x="0" y="1681353"/>
                  </a:cubicBezTo>
                  <a:cubicBezTo>
                    <a:pt x="76454" y="1670558"/>
                    <a:pt x="141986" y="1670558"/>
                    <a:pt x="262128" y="1659636"/>
                  </a:cubicBezTo>
                  <a:cubicBezTo>
                    <a:pt x="262128" y="1421003"/>
                    <a:pt x="251206" y="1193165"/>
                    <a:pt x="262128" y="954532"/>
                  </a:cubicBezTo>
                  <a:cubicBezTo>
                    <a:pt x="262128" y="878586"/>
                    <a:pt x="305816" y="770128"/>
                    <a:pt x="360426" y="715899"/>
                  </a:cubicBezTo>
                  <a:cubicBezTo>
                    <a:pt x="600583" y="531495"/>
                    <a:pt x="720725" y="314579"/>
                    <a:pt x="720725" y="0"/>
                  </a:cubicBezTo>
                  <a:close/>
                </a:path>
              </a:pathLst>
            </a:custGeom>
            <a:solidFill>
              <a:srgbClr val="2AAAE2"/>
            </a:solidFill>
          </p:spPr>
        </p:sp>
      </p:grpSp>
      <p:grpSp>
        <p:nvGrpSpPr>
          <p:cNvPr id="235" name="Group 235"/>
          <p:cNvGrpSpPr/>
          <p:nvPr/>
        </p:nvGrpSpPr>
        <p:grpSpPr>
          <a:xfrm>
            <a:off x="2030940" y="8932140"/>
            <a:ext cx="2440800" cy="437940"/>
            <a:chOff x="0" y="0"/>
            <a:chExt cx="3254400" cy="583920"/>
          </a:xfrm>
        </p:grpSpPr>
        <p:sp>
          <p:nvSpPr>
            <p:cNvPr id="236" name="Freeform 236"/>
            <p:cNvSpPr/>
            <p:nvPr/>
          </p:nvSpPr>
          <p:spPr>
            <a:xfrm>
              <a:off x="0" y="0"/>
              <a:ext cx="3254502" cy="583819"/>
            </a:xfrm>
            <a:custGeom>
              <a:avLst/>
              <a:gdLst/>
              <a:ahLst/>
              <a:cxnLst/>
              <a:rect l="l" t="t" r="r" b="b"/>
              <a:pathLst>
                <a:path w="3254502" h="583819">
                  <a:moveTo>
                    <a:pt x="1638173" y="573151"/>
                  </a:moveTo>
                  <a:cubicBezTo>
                    <a:pt x="1212215" y="573151"/>
                    <a:pt x="786384" y="573151"/>
                    <a:pt x="371348" y="573151"/>
                  </a:cubicBezTo>
                  <a:cubicBezTo>
                    <a:pt x="294894" y="573151"/>
                    <a:pt x="207518" y="551561"/>
                    <a:pt x="141986" y="519049"/>
                  </a:cubicBezTo>
                  <a:cubicBezTo>
                    <a:pt x="21844" y="454152"/>
                    <a:pt x="0" y="324358"/>
                    <a:pt x="98298" y="248666"/>
                  </a:cubicBezTo>
                  <a:cubicBezTo>
                    <a:pt x="251206" y="140589"/>
                    <a:pt x="425958" y="32385"/>
                    <a:pt x="600583" y="21590"/>
                  </a:cubicBezTo>
                  <a:cubicBezTo>
                    <a:pt x="1299591" y="0"/>
                    <a:pt x="1998472" y="0"/>
                    <a:pt x="2697480" y="21590"/>
                  </a:cubicBezTo>
                  <a:cubicBezTo>
                    <a:pt x="2872232" y="32385"/>
                    <a:pt x="3036062" y="162179"/>
                    <a:pt x="3199892" y="248666"/>
                  </a:cubicBezTo>
                  <a:cubicBezTo>
                    <a:pt x="3232658" y="270256"/>
                    <a:pt x="3254502" y="389255"/>
                    <a:pt x="3232658" y="421640"/>
                  </a:cubicBezTo>
                  <a:cubicBezTo>
                    <a:pt x="3178048" y="486537"/>
                    <a:pt x="3090672" y="551434"/>
                    <a:pt x="3014218" y="562229"/>
                  </a:cubicBezTo>
                  <a:cubicBezTo>
                    <a:pt x="2839466" y="583819"/>
                    <a:pt x="2664714" y="573024"/>
                    <a:pt x="2489962" y="573024"/>
                  </a:cubicBezTo>
                  <a:cubicBezTo>
                    <a:pt x="2205990" y="573024"/>
                    <a:pt x="1922018" y="573024"/>
                    <a:pt x="1638173" y="573024"/>
                  </a:cubicBezTo>
                  <a:close/>
                </a:path>
              </a:pathLst>
            </a:custGeom>
            <a:solidFill>
              <a:srgbClr val="2AAAE2"/>
            </a:solidFill>
          </p:spPr>
        </p:sp>
      </p:grpSp>
      <p:grpSp>
        <p:nvGrpSpPr>
          <p:cNvPr id="237" name="Group 237"/>
          <p:cNvGrpSpPr/>
          <p:nvPr/>
        </p:nvGrpSpPr>
        <p:grpSpPr>
          <a:xfrm>
            <a:off x="2178900" y="7101000"/>
            <a:ext cx="2226420" cy="659340"/>
            <a:chOff x="0" y="0"/>
            <a:chExt cx="2968560" cy="879120"/>
          </a:xfrm>
        </p:grpSpPr>
        <p:sp>
          <p:nvSpPr>
            <p:cNvPr id="238" name="Freeform 238"/>
            <p:cNvSpPr/>
            <p:nvPr/>
          </p:nvSpPr>
          <p:spPr>
            <a:xfrm>
              <a:off x="0" y="0"/>
              <a:ext cx="2968625" cy="879094"/>
            </a:xfrm>
            <a:custGeom>
              <a:avLst/>
              <a:gdLst/>
              <a:ahLst/>
              <a:cxnLst/>
              <a:rect l="l" t="t" r="r" b="b"/>
              <a:pathLst>
                <a:path w="2968625" h="879094">
                  <a:moveTo>
                    <a:pt x="0" y="824865"/>
                  </a:moveTo>
                  <a:cubicBezTo>
                    <a:pt x="207391" y="705485"/>
                    <a:pt x="414782" y="575183"/>
                    <a:pt x="622046" y="445008"/>
                  </a:cubicBezTo>
                  <a:cubicBezTo>
                    <a:pt x="796671" y="347345"/>
                    <a:pt x="971296" y="238760"/>
                    <a:pt x="1145921" y="130302"/>
                  </a:cubicBezTo>
                  <a:cubicBezTo>
                    <a:pt x="1342390" y="10795"/>
                    <a:pt x="1538859" y="0"/>
                    <a:pt x="1746250" y="119380"/>
                  </a:cubicBezTo>
                  <a:cubicBezTo>
                    <a:pt x="2150110" y="358140"/>
                    <a:pt x="2564765" y="596900"/>
                    <a:pt x="2968625" y="879094"/>
                  </a:cubicBezTo>
                  <a:cubicBezTo>
                    <a:pt x="1986407" y="879094"/>
                    <a:pt x="1004189" y="879094"/>
                    <a:pt x="21844" y="879094"/>
                  </a:cubicBezTo>
                  <a:cubicBezTo>
                    <a:pt x="10922" y="868299"/>
                    <a:pt x="10922" y="846582"/>
                    <a:pt x="0" y="824865"/>
                  </a:cubicBezTo>
                  <a:close/>
                </a:path>
              </a:pathLst>
            </a:custGeom>
            <a:solidFill>
              <a:srgbClr val="2AAAE2"/>
            </a:solidFill>
          </p:spPr>
        </p:sp>
      </p:grpSp>
      <p:grpSp>
        <p:nvGrpSpPr>
          <p:cNvPr id="239" name="Group 239"/>
          <p:cNvGrpSpPr/>
          <p:nvPr/>
        </p:nvGrpSpPr>
        <p:grpSpPr>
          <a:xfrm>
            <a:off x="3112560" y="7979580"/>
            <a:ext cx="319140" cy="790560"/>
            <a:chOff x="0" y="0"/>
            <a:chExt cx="425520" cy="1054080"/>
          </a:xfrm>
        </p:grpSpPr>
        <p:sp>
          <p:nvSpPr>
            <p:cNvPr id="240" name="Freeform 240"/>
            <p:cNvSpPr/>
            <p:nvPr/>
          </p:nvSpPr>
          <p:spPr>
            <a:xfrm>
              <a:off x="0" y="0"/>
              <a:ext cx="425577" cy="1054227"/>
            </a:xfrm>
            <a:custGeom>
              <a:avLst/>
              <a:gdLst/>
              <a:ahLst/>
              <a:cxnLst/>
              <a:rect l="l" t="t" r="r" b="b"/>
              <a:pathLst>
                <a:path w="425577" h="1054227">
                  <a:moveTo>
                    <a:pt x="425577" y="532511"/>
                  </a:moveTo>
                  <a:cubicBezTo>
                    <a:pt x="414655" y="652018"/>
                    <a:pt x="425577" y="771525"/>
                    <a:pt x="381889" y="891159"/>
                  </a:cubicBezTo>
                  <a:cubicBezTo>
                    <a:pt x="360045" y="956310"/>
                    <a:pt x="261874" y="1032383"/>
                    <a:pt x="196469" y="1043305"/>
                  </a:cubicBezTo>
                  <a:cubicBezTo>
                    <a:pt x="141859" y="1054227"/>
                    <a:pt x="32766" y="945515"/>
                    <a:pt x="21844" y="891159"/>
                  </a:cubicBezTo>
                  <a:cubicBezTo>
                    <a:pt x="0" y="652018"/>
                    <a:pt x="0" y="402082"/>
                    <a:pt x="21844" y="162941"/>
                  </a:cubicBezTo>
                  <a:cubicBezTo>
                    <a:pt x="32766" y="97790"/>
                    <a:pt x="141859" y="0"/>
                    <a:pt x="207264" y="0"/>
                  </a:cubicBezTo>
                  <a:cubicBezTo>
                    <a:pt x="272669" y="0"/>
                    <a:pt x="370967" y="86995"/>
                    <a:pt x="392684" y="162941"/>
                  </a:cubicBezTo>
                  <a:cubicBezTo>
                    <a:pt x="425450" y="271653"/>
                    <a:pt x="414528" y="401955"/>
                    <a:pt x="425450" y="532384"/>
                  </a:cubicBezTo>
                  <a:close/>
                </a:path>
              </a:pathLst>
            </a:custGeom>
            <a:solidFill>
              <a:srgbClr val="2AAAE2"/>
            </a:solidFill>
          </p:spPr>
        </p:sp>
      </p:grpSp>
      <p:grpSp>
        <p:nvGrpSpPr>
          <p:cNvPr id="241" name="Group 241"/>
          <p:cNvGrpSpPr/>
          <p:nvPr/>
        </p:nvGrpSpPr>
        <p:grpSpPr>
          <a:xfrm>
            <a:off x="3774060" y="7972560"/>
            <a:ext cx="319140" cy="797580"/>
            <a:chOff x="0" y="0"/>
            <a:chExt cx="425520" cy="1063440"/>
          </a:xfrm>
        </p:grpSpPr>
        <p:sp>
          <p:nvSpPr>
            <p:cNvPr id="242" name="Freeform 242"/>
            <p:cNvSpPr/>
            <p:nvPr/>
          </p:nvSpPr>
          <p:spPr>
            <a:xfrm>
              <a:off x="0" y="0"/>
              <a:ext cx="425577" cy="1063371"/>
            </a:xfrm>
            <a:custGeom>
              <a:avLst/>
              <a:gdLst/>
              <a:ahLst/>
              <a:cxnLst/>
              <a:rect l="l" t="t" r="r" b="b"/>
              <a:pathLst>
                <a:path w="425577" h="1063371">
                  <a:moveTo>
                    <a:pt x="403733" y="542544"/>
                  </a:moveTo>
                  <a:cubicBezTo>
                    <a:pt x="403733" y="640207"/>
                    <a:pt x="425577" y="759587"/>
                    <a:pt x="392811" y="857250"/>
                  </a:cubicBezTo>
                  <a:cubicBezTo>
                    <a:pt x="370967" y="944118"/>
                    <a:pt x="272796" y="998347"/>
                    <a:pt x="207391" y="1063371"/>
                  </a:cubicBezTo>
                  <a:cubicBezTo>
                    <a:pt x="141986" y="998220"/>
                    <a:pt x="21971" y="943991"/>
                    <a:pt x="21971" y="878840"/>
                  </a:cubicBezTo>
                  <a:cubicBezTo>
                    <a:pt x="0" y="640207"/>
                    <a:pt x="0" y="401447"/>
                    <a:pt x="21844" y="173609"/>
                  </a:cubicBezTo>
                  <a:cubicBezTo>
                    <a:pt x="32766" y="108458"/>
                    <a:pt x="141859" y="0"/>
                    <a:pt x="207264" y="10795"/>
                  </a:cubicBezTo>
                  <a:cubicBezTo>
                    <a:pt x="272669" y="10795"/>
                    <a:pt x="370967" y="108458"/>
                    <a:pt x="392684" y="173609"/>
                  </a:cubicBezTo>
                  <a:cubicBezTo>
                    <a:pt x="425450" y="292989"/>
                    <a:pt x="403606" y="412369"/>
                    <a:pt x="403606" y="542544"/>
                  </a:cubicBezTo>
                  <a:close/>
                </a:path>
              </a:pathLst>
            </a:custGeom>
            <a:solidFill>
              <a:srgbClr val="2AAAE2"/>
            </a:solidFill>
          </p:spPr>
        </p:sp>
      </p:grpSp>
      <p:grpSp>
        <p:nvGrpSpPr>
          <p:cNvPr id="243" name="Group 243"/>
          <p:cNvGrpSpPr/>
          <p:nvPr/>
        </p:nvGrpSpPr>
        <p:grpSpPr>
          <a:xfrm>
            <a:off x="2431080" y="7962840"/>
            <a:ext cx="328860" cy="807300"/>
            <a:chOff x="0" y="0"/>
            <a:chExt cx="438480" cy="1076400"/>
          </a:xfrm>
        </p:grpSpPr>
        <p:sp>
          <p:nvSpPr>
            <p:cNvPr id="244" name="Freeform 244"/>
            <p:cNvSpPr/>
            <p:nvPr/>
          </p:nvSpPr>
          <p:spPr>
            <a:xfrm>
              <a:off x="0" y="0"/>
              <a:ext cx="438531" cy="1076452"/>
            </a:xfrm>
            <a:custGeom>
              <a:avLst/>
              <a:gdLst/>
              <a:ahLst/>
              <a:cxnLst/>
              <a:rect l="l" t="t" r="r" b="b"/>
              <a:pathLst>
                <a:path w="438531" h="1076452">
                  <a:moveTo>
                    <a:pt x="32893" y="532765"/>
                  </a:moveTo>
                  <a:cubicBezTo>
                    <a:pt x="32893" y="424053"/>
                    <a:pt x="0" y="304419"/>
                    <a:pt x="32893" y="206629"/>
                  </a:cubicBezTo>
                  <a:cubicBezTo>
                    <a:pt x="65786" y="130429"/>
                    <a:pt x="164465" y="76073"/>
                    <a:pt x="230251" y="0"/>
                  </a:cubicBezTo>
                  <a:cubicBezTo>
                    <a:pt x="296037" y="76073"/>
                    <a:pt x="405638" y="130429"/>
                    <a:pt x="416560" y="206629"/>
                  </a:cubicBezTo>
                  <a:cubicBezTo>
                    <a:pt x="438531" y="424053"/>
                    <a:pt x="438531" y="652399"/>
                    <a:pt x="416560" y="869823"/>
                  </a:cubicBezTo>
                  <a:cubicBezTo>
                    <a:pt x="405638" y="945896"/>
                    <a:pt x="296037" y="1011174"/>
                    <a:pt x="230251" y="1076452"/>
                  </a:cubicBezTo>
                  <a:cubicBezTo>
                    <a:pt x="164465" y="1011174"/>
                    <a:pt x="65786" y="956818"/>
                    <a:pt x="43942" y="880745"/>
                  </a:cubicBezTo>
                  <a:cubicBezTo>
                    <a:pt x="11049" y="772033"/>
                    <a:pt x="33020" y="652399"/>
                    <a:pt x="33020" y="532765"/>
                  </a:cubicBezTo>
                  <a:close/>
                </a:path>
              </a:pathLst>
            </a:custGeom>
            <a:solidFill>
              <a:srgbClr val="2AAAE2"/>
            </a:solidFill>
          </p:spPr>
        </p:sp>
      </p:grpSp>
      <p:grpSp>
        <p:nvGrpSpPr>
          <p:cNvPr id="245" name="Group 245"/>
          <p:cNvGrpSpPr/>
          <p:nvPr/>
        </p:nvGrpSpPr>
        <p:grpSpPr>
          <a:xfrm>
            <a:off x="5117040" y="5798520"/>
            <a:ext cx="4174200" cy="340740"/>
            <a:chOff x="0" y="0"/>
            <a:chExt cx="5565600" cy="454320"/>
          </a:xfrm>
        </p:grpSpPr>
        <p:sp>
          <p:nvSpPr>
            <p:cNvPr id="246" name="Freeform 246"/>
            <p:cNvSpPr/>
            <p:nvPr/>
          </p:nvSpPr>
          <p:spPr>
            <a:xfrm>
              <a:off x="0" y="0"/>
              <a:ext cx="5565648" cy="454279"/>
            </a:xfrm>
            <a:custGeom>
              <a:avLst/>
              <a:gdLst/>
              <a:ahLst/>
              <a:cxnLst/>
              <a:rect l="l" t="t" r="r" b="b"/>
              <a:pathLst>
                <a:path w="5565648" h="454279">
                  <a:moveTo>
                    <a:pt x="5565648" y="0"/>
                  </a:moveTo>
                  <a:cubicBezTo>
                    <a:pt x="5565648" y="151384"/>
                    <a:pt x="5565648" y="281305"/>
                    <a:pt x="5565648" y="454279"/>
                  </a:cubicBezTo>
                  <a:cubicBezTo>
                    <a:pt x="3724910" y="454279"/>
                    <a:pt x="1905762" y="454279"/>
                    <a:pt x="21717" y="454279"/>
                  </a:cubicBezTo>
                  <a:cubicBezTo>
                    <a:pt x="21717" y="324485"/>
                    <a:pt x="21717" y="173101"/>
                    <a:pt x="0" y="0"/>
                  </a:cubicBezTo>
                  <a:cubicBezTo>
                    <a:pt x="1884045" y="0"/>
                    <a:pt x="3703193" y="0"/>
                    <a:pt x="5565648" y="0"/>
                  </a:cubicBezTo>
                  <a:close/>
                </a:path>
              </a:pathLst>
            </a:custGeom>
            <a:solidFill>
              <a:srgbClr val="2AAAE2"/>
            </a:solidFill>
          </p:spPr>
        </p:sp>
      </p:grpSp>
      <p:grpSp>
        <p:nvGrpSpPr>
          <p:cNvPr id="247" name="Group 247"/>
          <p:cNvGrpSpPr/>
          <p:nvPr/>
        </p:nvGrpSpPr>
        <p:grpSpPr>
          <a:xfrm>
            <a:off x="5538780" y="2381400"/>
            <a:ext cx="3348000" cy="650160"/>
            <a:chOff x="0" y="0"/>
            <a:chExt cx="4464000" cy="866880"/>
          </a:xfrm>
        </p:grpSpPr>
        <p:sp>
          <p:nvSpPr>
            <p:cNvPr id="248" name="Freeform 248"/>
            <p:cNvSpPr/>
            <p:nvPr/>
          </p:nvSpPr>
          <p:spPr>
            <a:xfrm>
              <a:off x="0" y="0"/>
              <a:ext cx="4464050" cy="866902"/>
            </a:xfrm>
            <a:custGeom>
              <a:avLst/>
              <a:gdLst/>
              <a:ahLst/>
              <a:cxnLst/>
              <a:rect l="l" t="t" r="r" b="b"/>
              <a:pathLst>
                <a:path w="4464050" h="866902">
                  <a:moveTo>
                    <a:pt x="0" y="801878"/>
                  </a:moveTo>
                  <a:cubicBezTo>
                    <a:pt x="693420" y="541782"/>
                    <a:pt x="1386840" y="281686"/>
                    <a:pt x="2101977" y="43307"/>
                  </a:cubicBezTo>
                  <a:cubicBezTo>
                    <a:pt x="2167001" y="0"/>
                    <a:pt x="2275332" y="0"/>
                    <a:pt x="2340356" y="21717"/>
                  </a:cubicBezTo>
                  <a:cubicBezTo>
                    <a:pt x="3055493" y="281686"/>
                    <a:pt x="3770503" y="541782"/>
                    <a:pt x="4464050" y="866902"/>
                  </a:cubicBezTo>
                  <a:cubicBezTo>
                    <a:pt x="2968879" y="866902"/>
                    <a:pt x="1495298" y="866902"/>
                    <a:pt x="0" y="866902"/>
                  </a:cubicBezTo>
                  <a:cubicBezTo>
                    <a:pt x="0" y="845185"/>
                    <a:pt x="0" y="823595"/>
                    <a:pt x="0" y="801878"/>
                  </a:cubicBezTo>
                  <a:close/>
                </a:path>
              </a:pathLst>
            </a:custGeom>
            <a:solidFill>
              <a:srgbClr val="2AAAE2"/>
            </a:solidFill>
          </p:spPr>
        </p:sp>
      </p:grpSp>
      <p:grpSp>
        <p:nvGrpSpPr>
          <p:cNvPr id="249" name="Group 249"/>
          <p:cNvGrpSpPr/>
          <p:nvPr/>
        </p:nvGrpSpPr>
        <p:grpSpPr>
          <a:xfrm>
            <a:off x="5329260" y="3195720"/>
            <a:ext cx="3769740" cy="211680"/>
            <a:chOff x="0" y="0"/>
            <a:chExt cx="5026320" cy="282240"/>
          </a:xfrm>
        </p:grpSpPr>
        <p:sp>
          <p:nvSpPr>
            <p:cNvPr id="250" name="Freeform 250"/>
            <p:cNvSpPr/>
            <p:nvPr/>
          </p:nvSpPr>
          <p:spPr>
            <a:xfrm>
              <a:off x="0" y="0"/>
              <a:ext cx="5026406" cy="282321"/>
            </a:xfrm>
            <a:custGeom>
              <a:avLst/>
              <a:gdLst/>
              <a:ahLst/>
              <a:cxnLst/>
              <a:rect l="l" t="t" r="r" b="b"/>
              <a:pathLst>
                <a:path w="5026406" h="282321">
                  <a:moveTo>
                    <a:pt x="5026279" y="130302"/>
                  </a:moveTo>
                  <a:cubicBezTo>
                    <a:pt x="4917948" y="173736"/>
                    <a:pt x="4831334" y="282321"/>
                    <a:pt x="4723003" y="282321"/>
                  </a:cubicBezTo>
                  <a:cubicBezTo>
                    <a:pt x="3249803" y="282321"/>
                    <a:pt x="1776603" y="282321"/>
                    <a:pt x="324993" y="282321"/>
                  </a:cubicBezTo>
                  <a:cubicBezTo>
                    <a:pt x="216662" y="282321"/>
                    <a:pt x="108331" y="173736"/>
                    <a:pt x="0" y="130302"/>
                  </a:cubicBezTo>
                  <a:cubicBezTo>
                    <a:pt x="21717" y="86868"/>
                    <a:pt x="43307" y="43434"/>
                    <a:pt x="65024" y="0"/>
                  </a:cubicBezTo>
                  <a:cubicBezTo>
                    <a:pt x="1689862" y="0"/>
                    <a:pt x="3336417" y="0"/>
                    <a:pt x="4961382" y="0"/>
                  </a:cubicBezTo>
                  <a:cubicBezTo>
                    <a:pt x="4983099" y="43434"/>
                    <a:pt x="5004689" y="86868"/>
                    <a:pt x="5026406" y="130302"/>
                  </a:cubicBezTo>
                  <a:close/>
                </a:path>
              </a:pathLst>
            </a:custGeom>
            <a:solidFill>
              <a:srgbClr val="2AAAE2"/>
            </a:solidFill>
          </p:spPr>
        </p:sp>
      </p:grpSp>
      <p:grpSp>
        <p:nvGrpSpPr>
          <p:cNvPr id="251" name="Group 251"/>
          <p:cNvGrpSpPr/>
          <p:nvPr/>
        </p:nvGrpSpPr>
        <p:grpSpPr>
          <a:xfrm>
            <a:off x="5360040" y="5424300"/>
            <a:ext cx="3705480" cy="243000"/>
            <a:chOff x="0" y="0"/>
            <a:chExt cx="4940640" cy="324000"/>
          </a:xfrm>
        </p:grpSpPr>
        <p:sp>
          <p:nvSpPr>
            <p:cNvPr id="252" name="Freeform 252"/>
            <p:cNvSpPr/>
            <p:nvPr/>
          </p:nvSpPr>
          <p:spPr>
            <a:xfrm>
              <a:off x="0" y="0"/>
              <a:ext cx="4940681" cy="323977"/>
            </a:xfrm>
            <a:custGeom>
              <a:avLst/>
              <a:gdLst/>
              <a:ahLst/>
              <a:cxnLst/>
              <a:rect l="l" t="t" r="r" b="b"/>
              <a:pathLst>
                <a:path w="4940681" h="323977">
                  <a:moveTo>
                    <a:pt x="2426970" y="302387"/>
                  </a:moveTo>
                  <a:cubicBezTo>
                    <a:pt x="1733550" y="302387"/>
                    <a:pt x="1018413" y="323977"/>
                    <a:pt x="303403" y="302387"/>
                  </a:cubicBezTo>
                  <a:cubicBezTo>
                    <a:pt x="216662" y="302387"/>
                    <a:pt x="108331" y="216027"/>
                    <a:pt x="0" y="172847"/>
                  </a:cubicBezTo>
                  <a:cubicBezTo>
                    <a:pt x="108331" y="129540"/>
                    <a:pt x="195072" y="21590"/>
                    <a:pt x="281686" y="21590"/>
                  </a:cubicBezTo>
                  <a:cubicBezTo>
                    <a:pt x="1755267" y="0"/>
                    <a:pt x="3207131" y="0"/>
                    <a:pt x="4658995" y="21590"/>
                  </a:cubicBezTo>
                  <a:cubicBezTo>
                    <a:pt x="4745736" y="21590"/>
                    <a:pt x="4854067" y="129540"/>
                    <a:pt x="4940681" y="172847"/>
                  </a:cubicBezTo>
                  <a:cubicBezTo>
                    <a:pt x="4832350" y="216027"/>
                    <a:pt x="4745609" y="302387"/>
                    <a:pt x="4637278" y="302387"/>
                  </a:cubicBezTo>
                  <a:cubicBezTo>
                    <a:pt x="3900551" y="323977"/>
                    <a:pt x="3163697" y="302387"/>
                    <a:pt x="2426970" y="302387"/>
                  </a:cubicBezTo>
                  <a:close/>
                </a:path>
              </a:pathLst>
            </a:custGeom>
            <a:solidFill>
              <a:srgbClr val="2AAAE2"/>
            </a:solidFill>
          </p:spPr>
        </p:sp>
      </p:grpSp>
      <p:grpSp>
        <p:nvGrpSpPr>
          <p:cNvPr id="253" name="Group 253"/>
          <p:cNvGrpSpPr/>
          <p:nvPr/>
        </p:nvGrpSpPr>
        <p:grpSpPr>
          <a:xfrm>
            <a:off x="8365140" y="3535920"/>
            <a:ext cx="309420" cy="1757160"/>
            <a:chOff x="0" y="0"/>
            <a:chExt cx="412560" cy="2342880"/>
          </a:xfrm>
        </p:grpSpPr>
        <p:sp>
          <p:nvSpPr>
            <p:cNvPr id="254" name="Freeform 254"/>
            <p:cNvSpPr/>
            <p:nvPr/>
          </p:nvSpPr>
          <p:spPr>
            <a:xfrm>
              <a:off x="0" y="0"/>
              <a:ext cx="412623" cy="2342896"/>
            </a:xfrm>
            <a:custGeom>
              <a:avLst/>
              <a:gdLst/>
              <a:ahLst/>
              <a:cxnLst/>
              <a:rect l="l" t="t" r="r" b="b"/>
              <a:pathLst>
                <a:path w="412623" h="2342896">
                  <a:moveTo>
                    <a:pt x="412623" y="2277745"/>
                  </a:moveTo>
                  <a:cubicBezTo>
                    <a:pt x="130302" y="2342896"/>
                    <a:pt x="0" y="2299462"/>
                    <a:pt x="0" y="1995805"/>
                  </a:cubicBezTo>
                  <a:cubicBezTo>
                    <a:pt x="21717" y="1453515"/>
                    <a:pt x="21717" y="889508"/>
                    <a:pt x="0" y="325374"/>
                  </a:cubicBezTo>
                  <a:cubicBezTo>
                    <a:pt x="0" y="21717"/>
                    <a:pt x="152019" y="0"/>
                    <a:pt x="412623" y="65024"/>
                  </a:cubicBezTo>
                  <a:cubicBezTo>
                    <a:pt x="412623" y="802640"/>
                    <a:pt x="412623" y="1518539"/>
                    <a:pt x="412623" y="2277745"/>
                  </a:cubicBezTo>
                  <a:close/>
                </a:path>
              </a:pathLst>
            </a:custGeom>
            <a:solidFill>
              <a:srgbClr val="2AAAE2"/>
            </a:solidFill>
          </p:spPr>
        </p:sp>
      </p:grpSp>
      <p:grpSp>
        <p:nvGrpSpPr>
          <p:cNvPr id="255" name="Group 255"/>
          <p:cNvGrpSpPr/>
          <p:nvPr/>
        </p:nvGrpSpPr>
        <p:grpSpPr>
          <a:xfrm>
            <a:off x="5767200" y="3505140"/>
            <a:ext cx="292680" cy="1740960"/>
            <a:chOff x="0" y="0"/>
            <a:chExt cx="390240" cy="2321280"/>
          </a:xfrm>
        </p:grpSpPr>
        <p:sp>
          <p:nvSpPr>
            <p:cNvPr id="256" name="Freeform 256"/>
            <p:cNvSpPr/>
            <p:nvPr/>
          </p:nvSpPr>
          <p:spPr>
            <a:xfrm>
              <a:off x="0" y="0"/>
              <a:ext cx="390271" cy="2321306"/>
            </a:xfrm>
            <a:custGeom>
              <a:avLst/>
              <a:gdLst/>
              <a:ahLst/>
              <a:cxnLst/>
              <a:rect l="l" t="t" r="r" b="b"/>
              <a:pathLst>
                <a:path w="390271" h="2321306">
                  <a:moveTo>
                    <a:pt x="390271" y="2321306"/>
                  </a:moveTo>
                  <a:cubicBezTo>
                    <a:pt x="238506" y="2321306"/>
                    <a:pt x="130048" y="2321306"/>
                    <a:pt x="0" y="2321306"/>
                  </a:cubicBezTo>
                  <a:cubicBezTo>
                    <a:pt x="0" y="1583690"/>
                    <a:pt x="0" y="867791"/>
                    <a:pt x="0" y="108458"/>
                  </a:cubicBezTo>
                  <a:cubicBezTo>
                    <a:pt x="195072" y="65024"/>
                    <a:pt x="390271" y="0"/>
                    <a:pt x="390271" y="347091"/>
                  </a:cubicBezTo>
                  <a:cubicBezTo>
                    <a:pt x="390271" y="976249"/>
                    <a:pt x="390271" y="1626997"/>
                    <a:pt x="390271" y="2321306"/>
                  </a:cubicBezTo>
                  <a:close/>
                </a:path>
              </a:pathLst>
            </a:custGeom>
            <a:solidFill>
              <a:srgbClr val="2AAAE2"/>
            </a:solidFill>
          </p:spPr>
        </p:sp>
      </p:grpSp>
      <p:grpSp>
        <p:nvGrpSpPr>
          <p:cNvPr id="257" name="Group 257"/>
          <p:cNvGrpSpPr/>
          <p:nvPr/>
        </p:nvGrpSpPr>
        <p:grpSpPr>
          <a:xfrm>
            <a:off x="6400620" y="3586140"/>
            <a:ext cx="309420" cy="1724220"/>
            <a:chOff x="0" y="0"/>
            <a:chExt cx="412560" cy="2298960"/>
          </a:xfrm>
        </p:grpSpPr>
        <p:sp>
          <p:nvSpPr>
            <p:cNvPr id="258" name="Freeform 258"/>
            <p:cNvSpPr/>
            <p:nvPr/>
          </p:nvSpPr>
          <p:spPr>
            <a:xfrm>
              <a:off x="0" y="0"/>
              <a:ext cx="412623" cy="2298954"/>
            </a:xfrm>
            <a:custGeom>
              <a:avLst/>
              <a:gdLst/>
              <a:ahLst/>
              <a:cxnLst/>
              <a:rect l="l" t="t" r="r" b="b"/>
              <a:pathLst>
                <a:path w="412623" h="2298954">
                  <a:moveTo>
                    <a:pt x="21717" y="0"/>
                  </a:moveTo>
                  <a:cubicBezTo>
                    <a:pt x="173736" y="0"/>
                    <a:pt x="282321" y="0"/>
                    <a:pt x="412623" y="0"/>
                  </a:cubicBezTo>
                  <a:cubicBezTo>
                    <a:pt x="412623" y="715772"/>
                    <a:pt x="412623" y="1453134"/>
                    <a:pt x="412623" y="2190496"/>
                  </a:cubicBezTo>
                  <a:cubicBezTo>
                    <a:pt x="173736" y="2277237"/>
                    <a:pt x="0" y="2298954"/>
                    <a:pt x="0" y="1951990"/>
                  </a:cubicBezTo>
                  <a:cubicBezTo>
                    <a:pt x="21717" y="1322959"/>
                    <a:pt x="21717" y="672338"/>
                    <a:pt x="21717" y="0"/>
                  </a:cubicBezTo>
                  <a:close/>
                </a:path>
              </a:pathLst>
            </a:custGeom>
            <a:solidFill>
              <a:srgbClr val="2AAAE2"/>
            </a:solidFill>
          </p:spPr>
        </p:sp>
      </p:grpSp>
      <p:grpSp>
        <p:nvGrpSpPr>
          <p:cNvPr id="259" name="Group 259"/>
          <p:cNvGrpSpPr/>
          <p:nvPr/>
        </p:nvGrpSpPr>
        <p:grpSpPr>
          <a:xfrm>
            <a:off x="7082100" y="3586140"/>
            <a:ext cx="276480" cy="1659960"/>
            <a:chOff x="0" y="0"/>
            <a:chExt cx="368640" cy="2213280"/>
          </a:xfrm>
        </p:grpSpPr>
        <p:sp>
          <p:nvSpPr>
            <p:cNvPr id="260" name="Freeform 260"/>
            <p:cNvSpPr/>
            <p:nvPr/>
          </p:nvSpPr>
          <p:spPr>
            <a:xfrm>
              <a:off x="0" y="0"/>
              <a:ext cx="368681" cy="2213229"/>
            </a:xfrm>
            <a:custGeom>
              <a:avLst/>
              <a:gdLst/>
              <a:ahLst/>
              <a:cxnLst/>
              <a:rect l="l" t="t" r="r" b="b"/>
              <a:pathLst>
                <a:path w="368681" h="2213229">
                  <a:moveTo>
                    <a:pt x="0" y="0"/>
                  </a:moveTo>
                  <a:cubicBezTo>
                    <a:pt x="130048" y="0"/>
                    <a:pt x="238506" y="0"/>
                    <a:pt x="368681" y="0"/>
                  </a:cubicBezTo>
                  <a:cubicBezTo>
                    <a:pt x="368681" y="737743"/>
                    <a:pt x="368681" y="1475486"/>
                    <a:pt x="368681" y="2213229"/>
                  </a:cubicBezTo>
                  <a:cubicBezTo>
                    <a:pt x="238633" y="2213229"/>
                    <a:pt x="130175" y="2213229"/>
                    <a:pt x="0" y="2213229"/>
                  </a:cubicBezTo>
                  <a:cubicBezTo>
                    <a:pt x="0" y="1497203"/>
                    <a:pt x="0" y="759460"/>
                    <a:pt x="0" y="0"/>
                  </a:cubicBezTo>
                  <a:close/>
                </a:path>
              </a:pathLst>
            </a:custGeom>
            <a:solidFill>
              <a:srgbClr val="2AAAE2"/>
            </a:solidFill>
          </p:spPr>
        </p:sp>
      </p:grpSp>
      <p:grpSp>
        <p:nvGrpSpPr>
          <p:cNvPr id="261" name="Group 261"/>
          <p:cNvGrpSpPr/>
          <p:nvPr/>
        </p:nvGrpSpPr>
        <p:grpSpPr>
          <a:xfrm>
            <a:off x="7717680" y="3586140"/>
            <a:ext cx="276480" cy="1659960"/>
            <a:chOff x="0" y="0"/>
            <a:chExt cx="368640" cy="2213280"/>
          </a:xfrm>
        </p:grpSpPr>
        <p:sp>
          <p:nvSpPr>
            <p:cNvPr id="262" name="Freeform 262"/>
            <p:cNvSpPr/>
            <p:nvPr/>
          </p:nvSpPr>
          <p:spPr>
            <a:xfrm>
              <a:off x="0" y="0"/>
              <a:ext cx="368681" cy="2213229"/>
            </a:xfrm>
            <a:custGeom>
              <a:avLst/>
              <a:gdLst/>
              <a:ahLst/>
              <a:cxnLst/>
              <a:rect l="l" t="t" r="r" b="b"/>
              <a:pathLst>
                <a:path w="368681" h="2213229">
                  <a:moveTo>
                    <a:pt x="0" y="0"/>
                  </a:moveTo>
                  <a:cubicBezTo>
                    <a:pt x="130048" y="0"/>
                    <a:pt x="238506" y="0"/>
                    <a:pt x="368681" y="0"/>
                  </a:cubicBezTo>
                  <a:cubicBezTo>
                    <a:pt x="368681" y="737743"/>
                    <a:pt x="368681" y="1453769"/>
                    <a:pt x="368681" y="2213229"/>
                  </a:cubicBezTo>
                  <a:cubicBezTo>
                    <a:pt x="260223" y="2213229"/>
                    <a:pt x="130175" y="2213229"/>
                    <a:pt x="0" y="2213229"/>
                  </a:cubicBezTo>
                  <a:cubicBezTo>
                    <a:pt x="0" y="1475486"/>
                    <a:pt x="0" y="737743"/>
                    <a:pt x="0" y="0"/>
                  </a:cubicBezTo>
                  <a:close/>
                </a:path>
              </a:pathLst>
            </a:custGeom>
            <a:solidFill>
              <a:srgbClr val="2AAAE2"/>
            </a:solidFill>
          </p:spPr>
        </p:sp>
      </p:grpSp>
      <p:grpSp>
        <p:nvGrpSpPr>
          <p:cNvPr id="263" name="Group 263"/>
          <p:cNvGrpSpPr/>
          <p:nvPr/>
        </p:nvGrpSpPr>
        <p:grpSpPr>
          <a:xfrm>
            <a:off x="5705640" y="7048620"/>
            <a:ext cx="1969380" cy="2519100"/>
            <a:chOff x="0" y="0"/>
            <a:chExt cx="2625840" cy="3358800"/>
          </a:xfrm>
        </p:grpSpPr>
        <p:sp>
          <p:nvSpPr>
            <p:cNvPr id="264" name="Freeform 264"/>
            <p:cNvSpPr/>
            <p:nvPr/>
          </p:nvSpPr>
          <p:spPr>
            <a:xfrm>
              <a:off x="0" y="0"/>
              <a:ext cx="2625852" cy="3358769"/>
            </a:xfrm>
            <a:custGeom>
              <a:avLst/>
              <a:gdLst/>
              <a:ahLst/>
              <a:cxnLst/>
              <a:rect l="l" t="t" r="r" b="b"/>
              <a:pathLst>
                <a:path w="2625852" h="3358769">
                  <a:moveTo>
                    <a:pt x="0" y="3358769"/>
                  </a:moveTo>
                  <a:cubicBezTo>
                    <a:pt x="0" y="2243836"/>
                    <a:pt x="0" y="1128903"/>
                    <a:pt x="0" y="0"/>
                  </a:cubicBezTo>
                  <a:cubicBezTo>
                    <a:pt x="879983" y="0"/>
                    <a:pt x="1745869" y="0"/>
                    <a:pt x="2625852" y="0"/>
                  </a:cubicBezTo>
                  <a:cubicBezTo>
                    <a:pt x="2625852" y="1114933"/>
                    <a:pt x="2625852" y="2229866"/>
                    <a:pt x="2625852" y="3358769"/>
                  </a:cubicBezTo>
                  <a:cubicBezTo>
                    <a:pt x="1759839" y="3358769"/>
                    <a:pt x="893953" y="3358769"/>
                    <a:pt x="0" y="3358769"/>
                  </a:cubicBezTo>
                  <a:close/>
                  <a:moveTo>
                    <a:pt x="321183" y="320548"/>
                  </a:moveTo>
                  <a:cubicBezTo>
                    <a:pt x="321183" y="1254379"/>
                    <a:pt x="321183" y="2146300"/>
                    <a:pt x="321183" y="3038221"/>
                  </a:cubicBezTo>
                  <a:cubicBezTo>
                    <a:pt x="1005586" y="3038221"/>
                    <a:pt x="1662049" y="3038221"/>
                    <a:pt x="2290572" y="3038221"/>
                  </a:cubicBezTo>
                  <a:cubicBezTo>
                    <a:pt x="2290572" y="2118360"/>
                    <a:pt x="2290572" y="1226439"/>
                    <a:pt x="2290572" y="320548"/>
                  </a:cubicBezTo>
                  <a:cubicBezTo>
                    <a:pt x="1634109" y="320548"/>
                    <a:pt x="991616" y="320548"/>
                    <a:pt x="321183" y="320548"/>
                  </a:cubicBezTo>
                  <a:close/>
                </a:path>
              </a:pathLst>
            </a:custGeom>
            <a:solidFill>
              <a:srgbClr val="2AAAE2"/>
            </a:solidFill>
          </p:spPr>
        </p:sp>
      </p:grpSp>
      <p:grpSp>
        <p:nvGrpSpPr>
          <p:cNvPr id="265" name="Group 265"/>
          <p:cNvGrpSpPr/>
          <p:nvPr/>
        </p:nvGrpSpPr>
        <p:grpSpPr>
          <a:xfrm>
            <a:off x="6145740" y="8291700"/>
            <a:ext cx="419040" cy="804600"/>
            <a:chOff x="0" y="0"/>
            <a:chExt cx="558720" cy="1072800"/>
          </a:xfrm>
        </p:grpSpPr>
        <p:sp>
          <p:nvSpPr>
            <p:cNvPr id="266" name="Freeform 266"/>
            <p:cNvSpPr/>
            <p:nvPr/>
          </p:nvSpPr>
          <p:spPr>
            <a:xfrm>
              <a:off x="0" y="0"/>
              <a:ext cx="558673" cy="1072769"/>
            </a:xfrm>
            <a:custGeom>
              <a:avLst/>
              <a:gdLst/>
              <a:ahLst/>
              <a:cxnLst/>
              <a:rect l="l" t="t" r="r" b="b"/>
              <a:pathLst>
                <a:path w="558673" h="1072769">
                  <a:moveTo>
                    <a:pt x="0" y="1072769"/>
                  </a:moveTo>
                  <a:cubicBezTo>
                    <a:pt x="0" y="696595"/>
                    <a:pt x="0" y="362204"/>
                    <a:pt x="0" y="0"/>
                  </a:cubicBezTo>
                  <a:cubicBezTo>
                    <a:pt x="195580" y="0"/>
                    <a:pt x="363220" y="0"/>
                    <a:pt x="558673" y="0"/>
                  </a:cubicBezTo>
                  <a:cubicBezTo>
                    <a:pt x="558673" y="362204"/>
                    <a:pt x="558673" y="710565"/>
                    <a:pt x="558673" y="1072769"/>
                  </a:cubicBezTo>
                  <a:cubicBezTo>
                    <a:pt x="377063" y="1072769"/>
                    <a:pt x="195453" y="1072769"/>
                    <a:pt x="0" y="1072769"/>
                  </a:cubicBezTo>
                  <a:close/>
                </a:path>
              </a:pathLst>
            </a:custGeom>
            <a:solidFill>
              <a:srgbClr val="2AAAE2"/>
            </a:solidFill>
          </p:spPr>
        </p:sp>
      </p:grpSp>
      <p:grpSp>
        <p:nvGrpSpPr>
          <p:cNvPr id="267" name="Group 267"/>
          <p:cNvGrpSpPr/>
          <p:nvPr/>
        </p:nvGrpSpPr>
        <p:grpSpPr>
          <a:xfrm>
            <a:off x="6815340" y="8291700"/>
            <a:ext cx="419040" cy="804600"/>
            <a:chOff x="0" y="0"/>
            <a:chExt cx="558720" cy="1072800"/>
          </a:xfrm>
        </p:grpSpPr>
        <p:sp>
          <p:nvSpPr>
            <p:cNvPr id="268" name="Freeform 268"/>
            <p:cNvSpPr/>
            <p:nvPr/>
          </p:nvSpPr>
          <p:spPr>
            <a:xfrm>
              <a:off x="0" y="0"/>
              <a:ext cx="558673" cy="1072769"/>
            </a:xfrm>
            <a:custGeom>
              <a:avLst/>
              <a:gdLst/>
              <a:ahLst/>
              <a:cxnLst/>
              <a:rect l="l" t="t" r="r" b="b"/>
              <a:pathLst>
                <a:path w="558673" h="1072769">
                  <a:moveTo>
                    <a:pt x="558673" y="0"/>
                  </a:moveTo>
                  <a:cubicBezTo>
                    <a:pt x="558673" y="362204"/>
                    <a:pt x="558673" y="710565"/>
                    <a:pt x="558673" y="1072769"/>
                  </a:cubicBezTo>
                  <a:cubicBezTo>
                    <a:pt x="377063" y="1072769"/>
                    <a:pt x="195453" y="1072769"/>
                    <a:pt x="0" y="1072769"/>
                  </a:cubicBezTo>
                  <a:cubicBezTo>
                    <a:pt x="0" y="710565"/>
                    <a:pt x="0" y="362204"/>
                    <a:pt x="0" y="0"/>
                  </a:cubicBezTo>
                  <a:cubicBezTo>
                    <a:pt x="181610" y="0"/>
                    <a:pt x="349250" y="0"/>
                    <a:pt x="558673" y="0"/>
                  </a:cubicBezTo>
                  <a:close/>
                </a:path>
              </a:pathLst>
            </a:custGeom>
            <a:solidFill>
              <a:srgbClr val="2AAAE2"/>
            </a:solidFill>
          </p:spPr>
        </p:sp>
      </p:grpSp>
      <p:grpSp>
        <p:nvGrpSpPr>
          <p:cNvPr id="269" name="Group 269"/>
          <p:cNvGrpSpPr/>
          <p:nvPr/>
        </p:nvGrpSpPr>
        <p:grpSpPr>
          <a:xfrm>
            <a:off x="6155460" y="7541640"/>
            <a:ext cx="419040" cy="574020"/>
            <a:chOff x="0" y="0"/>
            <a:chExt cx="558720" cy="765360"/>
          </a:xfrm>
        </p:grpSpPr>
        <p:sp>
          <p:nvSpPr>
            <p:cNvPr id="270" name="Freeform 270"/>
            <p:cNvSpPr/>
            <p:nvPr/>
          </p:nvSpPr>
          <p:spPr>
            <a:xfrm>
              <a:off x="0" y="0"/>
              <a:ext cx="558673" cy="765302"/>
            </a:xfrm>
            <a:custGeom>
              <a:avLst/>
              <a:gdLst/>
              <a:ahLst/>
              <a:cxnLst/>
              <a:rect l="l" t="t" r="r" b="b"/>
              <a:pathLst>
                <a:path w="558673" h="765302">
                  <a:moveTo>
                    <a:pt x="0" y="0"/>
                  </a:moveTo>
                  <a:cubicBezTo>
                    <a:pt x="195580" y="0"/>
                    <a:pt x="363220" y="0"/>
                    <a:pt x="558673" y="0"/>
                  </a:cubicBezTo>
                  <a:cubicBezTo>
                    <a:pt x="558673" y="250444"/>
                    <a:pt x="558673" y="501015"/>
                    <a:pt x="558673" y="765302"/>
                  </a:cubicBezTo>
                  <a:cubicBezTo>
                    <a:pt x="377063" y="765302"/>
                    <a:pt x="195453" y="765302"/>
                    <a:pt x="0" y="765302"/>
                  </a:cubicBezTo>
                  <a:cubicBezTo>
                    <a:pt x="0" y="514858"/>
                    <a:pt x="0" y="264414"/>
                    <a:pt x="0" y="0"/>
                  </a:cubicBezTo>
                  <a:close/>
                </a:path>
              </a:pathLst>
            </a:custGeom>
            <a:solidFill>
              <a:srgbClr val="2AAAE2"/>
            </a:solidFill>
          </p:spPr>
        </p:sp>
      </p:grpSp>
      <p:grpSp>
        <p:nvGrpSpPr>
          <p:cNvPr id="271" name="Group 271"/>
          <p:cNvGrpSpPr/>
          <p:nvPr/>
        </p:nvGrpSpPr>
        <p:grpSpPr>
          <a:xfrm>
            <a:off x="6827220" y="7541640"/>
            <a:ext cx="397440" cy="574020"/>
            <a:chOff x="0" y="0"/>
            <a:chExt cx="529920" cy="765360"/>
          </a:xfrm>
        </p:grpSpPr>
        <p:sp>
          <p:nvSpPr>
            <p:cNvPr id="272" name="Freeform 272"/>
            <p:cNvSpPr/>
            <p:nvPr/>
          </p:nvSpPr>
          <p:spPr>
            <a:xfrm>
              <a:off x="0" y="0"/>
              <a:ext cx="529971" cy="765302"/>
            </a:xfrm>
            <a:custGeom>
              <a:avLst/>
              <a:gdLst/>
              <a:ahLst/>
              <a:cxnLst/>
              <a:rect l="l" t="t" r="r" b="b"/>
              <a:pathLst>
                <a:path w="529971" h="765302">
                  <a:moveTo>
                    <a:pt x="529971" y="765302"/>
                  </a:moveTo>
                  <a:cubicBezTo>
                    <a:pt x="348742" y="765302"/>
                    <a:pt x="181356" y="765302"/>
                    <a:pt x="0" y="765302"/>
                  </a:cubicBezTo>
                  <a:cubicBezTo>
                    <a:pt x="0" y="514858"/>
                    <a:pt x="0" y="264414"/>
                    <a:pt x="0" y="0"/>
                  </a:cubicBezTo>
                  <a:cubicBezTo>
                    <a:pt x="167386" y="0"/>
                    <a:pt x="348615" y="0"/>
                    <a:pt x="529971" y="0"/>
                  </a:cubicBezTo>
                  <a:cubicBezTo>
                    <a:pt x="529971" y="250444"/>
                    <a:pt x="529971" y="501015"/>
                    <a:pt x="529971" y="765302"/>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567544" y="386790"/>
            <a:ext cx="14006572"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itchFamily="2" charset="-78"/>
              </a:rPr>
              <a:t>مجموعه آیکون های کاملاً قابل ویرایش: </a:t>
            </a:r>
            <a:r>
              <a:rPr lang="en-US" sz="7200" dirty="0">
                <a:solidFill>
                  <a:schemeClr val="bg1"/>
                </a:solidFill>
                <a:latin typeface="Arial"/>
                <a:cs typeface="B Nazanin" pitchFamily="2" charset="-78"/>
              </a:rPr>
              <a:t>A</a:t>
            </a:r>
          </a:p>
        </p:txBody>
      </p:sp>
      <p:grpSp>
        <p:nvGrpSpPr>
          <p:cNvPr id="118" name="Group 29">
            <a:extLst>
              <a:ext uri="{FF2B5EF4-FFF2-40B4-BE49-F238E27FC236}">
                <a16:creationId xmlns:a16="http://schemas.microsoft.com/office/drawing/2014/main" id="{AE7BDE88-F4C8-204B-39D9-A3260B8ADCD2}"/>
              </a:ext>
            </a:extLst>
          </p:cNvPr>
          <p:cNvGrpSpPr/>
          <p:nvPr/>
        </p:nvGrpSpPr>
        <p:grpSpPr>
          <a:xfrm>
            <a:off x="6781800" y="2400300"/>
            <a:ext cx="784620" cy="786780"/>
            <a:chOff x="0" y="0"/>
            <a:chExt cx="1046160" cy="1049040"/>
          </a:xfrm>
        </p:grpSpPr>
        <p:sp>
          <p:nvSpPr>
            <p:cNvPr id="119" name="Freeform 30">
              <a:extLst>
                <a:ext uri="{FF2B5EF4-FFF2-40B4-BE49-F238E27FC236}">
                  <a16:creationId xmlns:a16="http://schemas.microsoft.com/office/drawing/2014/main" id="{92F83229-0BAE-EA6C-AB11-86F867196BFB}"/>
                </a:ext>
              </a:extLst>
            </p:cNvPr>
            <p:cNvSpPr/>
            <p:nvPr/>
          </p:nvSpPr>
          <p:spPr>
            <a:xfrm>
              <a:off x="0" y="0"/>
              <a:ext cx="1046099" cy="1049020"/>
            </a:xfrm>
            <a:custGeom>
              <a:avLst/>
              <a:gdLst/>
              <a:ahLst/>
              <a:cxnLst/>
              <a:rect l="l" t="t" r="r" b="b"/>
              <a:pathLst>
                <a:path w="1046099" h="1049020">
                  <a:moveTo>
                    <a:pt x="411734" y="646430"/>
                  </a:moveTo>
                  <a:lnTo>
                    <a:pt x="524637" y="720852"/>
                  </a:lnTo>
                  <a:lnTo>
                    <a:pt x="635635" y="647700"/>
                  </a:lnTo>
                  <a:lnTo>
                    <a:pt x="1046099" y="1049020"/>
                  </a:lnTo>
                  <a:lnTo>
                    <a:pt x="0" y="1049020"/>
                  </a:lnTo>
                  <a:close/>
                  <a:moveTo>
                    <a:pt x="344551" y="475742"/>
                  </a:moveTo>
                  <a:lnTo>
                    <a:pt x="344551" y="510540"/>
                  </a:lnTo>
                  <a:lnTo>
                    <a:pt x="704850" y="510540"/>
                  </a:lnTo>
                  <a:lnTo>
                    <a:pt x="704850" y="475742"/>
                  </a:lnTo>
                  <a:close/>
                  <a:moveTo>
                    <a:pt x="704850" y="409067"/>
                  </a:moveTo>
                  <a:lnTo>
                    <a:pt x="704850" y="443992"/>
                  </a:lnTo>
                  <a:lnTo>
                    <a:pt x="704850" y="409067"/>
                  </a:lnTo>
                  <a:close/>
                  <a:moveTo>
                    <a:pt x="1046099" y="378460"/>
                  </a:moveTo>
                  <a:lnTo>
                    <a:pt x="1046099" y="1014476"/>
                  </a:lnTo>
                  <a:lnTo>
                    <a:pt x="654304" y="635508"/>
                  </a:lnTo>
                  <a:lnTo>
                    <a:pt x="984758" y="417830"/>
                  </a:lnTo>
                  <a:close/>
                  <a:moveTo>
                    <a:pt x="0" y="378460"/>
                  </a:moveTo>
                  <a:lnTo>
                    <a:pt x="194691" y="503555"/>
                  </a:lnTo>
                  <a:lnTo>
                    <a:pt x="393319" y="634365"/>
                  </a:lnTo>
                  <a:lnTo>
                    <a:pt x="0" y="1014476"/>
                  </a:lnTo>
                  <a:close/>
                  <a:moveTo>
                    <a:pt x="344551" y="978535"/>
                  </a:moveTo>
                  <a:lnTo>
                    <a:pt x="344551" y="1013460"/>
                  </a:lnTo>
                  <a:lnTo>
                    <a:pt x="704850" y="1013460"/>
                  </a:lnTo>
                  <a:lnTo>
                    <a:pt x="704850" y="342392"/>
                  </a:lnTo>
                  <a:close/>
                  <a:moveTo>
                    <a:pt x="640842" y="263398"/>
                  </a:moveTo>
                  <a:lnTo>
                    <a:pt x="768858" y="263398"/>
                  </a:lnTo>
                  <a:lnTo>
                    <a:pt x="768858" y="524129"/>
                  </a:lnTo>
                  <a:lnTo>
                    <a:pt x="538607" y="675767"/>
                  </a:lnTo>
                  <a:lnTo>
                    <a:pt x="524764" y="684911"/>
                  </a:lnTo>
                  <a:lnTo>
                    <a:pt x="280543" y="524129"/>
                  </a:lnTo>
                  <a:close/>
                  <a:moveTo>
                    <a:pt x="524764" y="0"/>
                  </a:moveTo>
                  <a:lnTo>
                    <a:pt x="1044575" y="342392"/>
                  </a:lnTo>
                  <a:lnTo>
                    <a:pt x="803783" y="501142"/>
                  </a:lnTo>
                  <a:lnTo>
                    <a:pt x="803783" y="228600"/>
                  </a:lnTo>
                  <a:lnTo>
                    <a:pt x="245745" y="228600"/>
                  </a:lnTo>
                  <a:lnTo>
                    <a:pt x="245745" y="501142"/>
                  </a:lnTo>
                  <a:lnTo>
                    <a:pt x="4826" y="342392"/>
                  </a:lnTo>
                  <a:close/>
                </a:path>
              </a:pathLst>
            </a:custGeom>
            <a:solidFill>
              <a:srgbClr val="2AAAE2"/>
            </a:solidFill>
          </p:spPr>
        </p:sp>
      </p:grpSp>
      <p:grpSp>
        <p:nvGrpSpPr>
          <p:cNvPr id="120" name="Group 31">
            <a:extLst>
              <a:ext uri="{FF2B5EF4-FFF2-40B4-BE49-F238E27FC236}">
                <a16:creationId xmlns:a16="http://schemas.microsoft.com/office/drawing/2014/main" id="{B3CFA5E6-788B-72BC-F127-F1F46E022C47}"/>
              </a:ext>
            </a:extLst>
          </p:cNvPr>
          <p:cNvGrpSpPr/>
          <p:nvPr/>
        </p:nvGrpSpPr>
        <p:grpSpPr>
          <a:xfrm>
            <a:off x="5523600" y="2506140"/>
            <a:ext cx="784620" cy="575640"/>
            <a:chOff x="0" y="0"/>
            <a:chExt cx="1046160" cy="767520"/>
          </a:xfrm>
        </p:grpSpPr>
        <p:sp>
          <p:nvSpPr>
            <p:cNvPr id="121" name="Freeform 32">
              <a:extLst>
                <a:ext uri="{FF2B5EF4-FFF2-40B4-BE49-F238E27FC236}">
                  <a16:creationId xmlns:a16="http://schemas.microsoft.com/office/drawing/2014/main" id="{F345DBF7-7B18-443C-4132-C96896577DB7}"/>
                </a:ext>
              </a:extLst>
            </p:cNvPr>
            <p:cNvSpPr/>
            <p:nvPr/>
          </p:nvSpPr>
          <p:spPr>
            <a:xfrm>
              <a:off x="0" y="0"/>
              <a:ext cx="1046099" cy="767461"/>
            </a:xfrm>
            <a:custGeom>
              <a:avLst/>
              <a:gdLst/>
              <a:ahLst/>
              <a:cxnLst/>
              <a:rect l="l" t="t" r="r" b="b"/>
              <a:pathLst>
                <a:path w="1046099" h="767461">
                  <a:moveTo>
                    <a:pt x="637540" y="445643"/>
                  </a:moveTo>
                  <a:lnTo>
                    <a:pt x="1046099" y="767461"/>
                  </a:lnTo>
                  <a:lnTo>
                    <a:pt x="0" y="767461"/>
                  </a:lnTo>
                  <a:lnTo>
                    <a:pt x="410083" y="451993"/>
                  </a:lnTo>
                  <a:lnTo>
                    <a:pt x="520065" y="563880"/>
                  </a:lnTo>
                  <a:close/>
                  <a:moveTo>
                    <a:pt x="1046099" y="41021"/>
                  </a:moveTo>
                  <a:lnTo>
                    <a:pt x="1046099" y="729742"/>
                  </a:lnTo>
                  <a:lnTo>
                    <a:pt x="656209" y="431038"/>
                  </a:lnTo>
                  <a:close/>
                  <a:moveTo>
                    <a:pt x="0" y="37973"/>
                  </a:moveTo>
                  <a:lnTo>
                    <a:pt x="389890" y="427990"/>
                  </a:lnTo>
                  <a:lnTo>
                    <a:pt x="0" y="726694"/>
                  </a:lnTo>
                  <a:close/>
                  <a:moveTo>
                    <a:pt x="0" y="0"/>
                  </a:moveTo>
                  <a:lnTo>
                    <a:pt x="1046099" y="0"/>
                  </a:lnTo>
                  <a:lnTo>
                    <a:pt x="520065" y="523494"/>
                  </a:lnTo>
                  <a:close/>
                </a:path>
              </a:pathLst>
            </a:custGeom>
            <a:solidFill>
              <a:srgbClr val="2AAAE2"/>
            </a:solidFill>
          </p:spPr>
        </p:sp>
      </p:grpSp>
      <p:grpSp>
        <p:nvGrpSpPr>
          <p:cNvPr id="122" name="Group 33">
            <a:extLst>
              <a:ext uri="{FF2B5EF4-FFF2-40B4-BE49-F238E27FC236}">
                <a16:creationId xmlns:a16="http://schemas.microsoft.com/office/drawing/2014/main" id="{D095353D-74C0-EC34-99C7-DE9F60F38EEA}"/>
              </a:ext>
            </a:extLst>
          </p:cNvPr>
          <p:cNvGrpSpPr/>
          <p:nvPr/>
        </p:nvGrpSpPr>
        <p:grpSpPr>
          <a:xfrm>
            <a:off x="6785040" y="6942240"/>
            <a:ext cx="469800" cy="1061640"/>
            <a:chOff x="0" y="0"/>
            <a:chExt cx="626400" cy="1415520"/>
          </a:xfrm>
        </p:grpSpPr>
        <p:sp>
          <p:nvSpPr>
            <p:cNvPr id="123" name="Freeform 34">
              <a:extLst>
                <a:ext uri="{FF2B5EF4-FFF2-40B4-BE49-F238E27FC236}">
                  <a16:creationId xmlns:a16="http://schemas.microsoft.com/office/drawing/2014/main" id="{808E653C-0823-3AC2-58F2-99B68C871E25}"/>
                </a:ext>
              </a:extLst>
            </p:cNvPr>
            <p:cNvSpPr/>
            <p:nvPr/>
          </p:nvSpPr>
          <p:spPr>
            <a:xfrm>
              <a:off x="0" y="0"/>
              <a:ext cx="626491" cy="1415542"/>
            </a:xfrm>
            <a:custGeom>
              <a:avLst/>
              <a:gdLst/>
              <a:ahLst/>
              <a:cxnLst/>
              <a:rect l="l" t="t" r="r" b="b"/>
              <a:pathLst>
                <a:path w="626491" h="1415542">
                  <a:moveTo>
                    <a:pt x="534289" y="1061466"/>
                  </a:moveTo>
                  <a:lnTo>
                    <a:pt x="92075" y="1061466"/>
                  </a:lnTo>
                  <a:lnTo>
                    <a:pt x="0" y="1415542"/>
                  </a:lnTo>
                  <a:lnTo>
                    <a:pt x="626364" y="1415542"/>
                  </a:lnTo>
                  <a:lnTo>
                    <a:pt x="534289" y="1061466"/>
                  </a:lnTo>
                  <a:close/>
                  <a:moveTo>
                    <a:pt x="351282" y="0"/>
                  </a:moveTo>
                  <a:cubicBezTo>
                    <a:pt x="351282" y="195834"/>
                    <a:pt x="341630" y="354711"/>
                    <a:pt x="341630" y="550545"/>
                  </a:cubicBezTo>
                  <a:cubicBezTo>
                    <a:pt x="373888" y="561467"/>
                    <a:pt x="396875" y="591185"/>
                    <a:pt x="396875" y="625856"/>
                  </a:cubicBezTo>
                  <a:cubicBezTo>
                    <a:pt x="396875" y="670306"/>
                    <a:pt x="359410" y="706374"/>
                    <a:pt x="313182" y="706374"/>
                  </a:cubicBezTo>
                  <a:cubicBezTo>
                    <a:pt x="266954" y="706374"/>
                    <a:pt x="229489" y="670306"/>
                    <a:pt x="229489" y="625856"/>
                  </a:cubicBezTo>
                  <a:cubicBezTo>
                    <a:pt x="229489" y="591058"/>
                    <a:pt x="252476" y="561467"/>
                    <a:pt x="284734" y="550545"/>
                  </a:cubicBezTo>
                  <a:lnTo>
                    <a:pt x="275082" y="4572"/>
                  </a:lnTo>
                  <a:lnTo>
                    <a:pt x="1397" y="666750"/>
                  </a:lnTo>
                  <a:lnTo>
                    <a:pt x="0" y="666750"/>
                  </a:lnTo>
                  <a:lnTo>
                    <a:pt x="889" y="667766"/>
                  </a:lnTo>
                  <a:lnTo>
                    <a:pt x="0" y="670052"/>
                  </a:lnTo>
                  <a:lnTo>
                    <a:pt x="2921" y="670052"/>
                  </a:lnTo>
                  <a:cubicBezTo>
                    <a:pt x="127508" y="803275"/>
                    <a:pt x="148971" y="907796"/>
                    <a:pt x="127127" y="1024890"/>
                  </a:cubicBezTo>
                  <a:lnTo>
                    <a:pt x="508000" y="1020826"/>
                  </a:lnTo>
                  <a:cubicBezTo>
                    <a:pt x="481838" y="886968"/>
                    <a:pt x="503301" y="819531"/>
                    <a:pt x="623824" y="670179"/>
                  </a:cubicBezTo>
                  <a:lnTo>
                    <a:pt x="626491" y="670179"/>
                  </a:lnTo>
                  <a:lnTo>
                    <a:pt x="625602" y="667893"/>
                  </a:lnTo>
                  <a:cubicBezTo>
                    <a:pt x="625856" y="667512"/>
                    <a:pt x="626237" y="667131"/>
                    <a:pt x="626491" y="666750"/>
                  </a:cubicBezTo>
                  <a:lnTo>
                    <a:pt x="625094" y="666750"/>
                  </a:lnTo>
                  <a:cubicBezTo>
                    <a:pt x="530606" y="432181"/>
                    <a:pt x="445770" y="234569"/>
                    <a:pt x="351282" y="0"/>
                  </a:cubicBezTo>
                  <a:close/>
                </a:path>
              </a:pathLst>
            </a:custGeom>
            <a:solidFill>
              <a:srgbClr val="2AAAE2"/>
            </a:solidFill>
          </p:spPr>
        </p:sp>
      </p:grpSp>
      <p:grpSp>
        <p:nvGrpSpPr>
          <p:cNvPr id="124" name="Group 35">
            <a:extLst>
              <a:ext uri="{FF2B5EF4-FFF2-40B4-BE49-F238E27FC236}">
                <a16:creationId xmlns:a16="http://schemas.microsoft.com/office/drawing/2014/main" id="{3A4D9F9C-1C8D-7773-D587-4289E8FEE513}"/>
              </a:ext>
            </a:extLst>
          </p:cNvPr>
          <p:cNvGrpSpPr/>
          <p:nvPr/>
        </p:nvGrpSpPr>
        <p:grpSpPr>
          <a:xfrm rot="-2700000">
            <a:off x="11991720" y="5643540"/>
            <a:ext cx="338580" cy="753840"/>
            <a:chOff x="0" y="0"/>
            <a:chExt cx="451440" cy="1005120"/>
          </a:xfrm>
        </p:grpSpPr>
        <p:sp>
          <p:nvSpPr>
            <p:cNvPr id="125" name="Freeform 36">
              <a:extLst>
                <a:ext uri="{FF2B5EF4-FFF2-40B4-BE49-F238E27FC236}">
                  <a16:creationId xmlns:a16="http://schemas.microsoft.com/office/drawing/2014/main" id="{22D15458-07CE-6238-0F2A-504FF478DF75}"/>
                </a:ext>
              </a:extLst>
            </p:cNvPr>
            <p:cNvSpPr/>
            <p:nvPr/>
          </p:nvSpPr>
          <p:spPr>
            <a:xfrm>
              <a:off x="-80264" y="-110871"/>
              <a:ext cx="451358" cy="1005078"/>
            </a:xfrm>
            <a:custGeom>
              <a:avLst/>
              <a:gdLst/>
              <a:ahLst/>
              <a:cxnLst/>
              <a:rect l="l" t="t" r="r" b="b"/>
              <a:pathLst>
                <a:path w="451358" h="1005078">
                  <a:moveTo>
                    <a:pt x="274447" y="928116"/>
                  </a:moveTo>
                  <a:lnTo>
                    <a:pt x="274447" y="966597"/>
                  </a:lnTo>
                  <a:cubicBezTo>
                    <a:pt x="274447" y="987806"/>
                    <a:pt x="262001" y="1005078"/>
                    <a:pt x="246507" y="1005078"/>
                  </a:cubicBezTo>
                  <a:lnTo>
                    <a:pt x="204724" y="1005078"/>
                  </a:lnTo>
                  <a:cubicBezTo>
                    <a:pt x="189357" y="1005078"/>
                    <a:pt x="176784" y="987806"/>
                    <a:pt x="176784" y="966597"/>
                  </a:cubicBezTo>
                  <a:cubicBezTo>
                    <a:pt x="176784" y="953770"/>
                    <a:pt x="176784" y="940943"/>
                    <a:pt x="176784" y="928116"/>
                  </a:cubicBezTo>
                  <a:close/>
                  <a:moveTo>
                    <a:pt x="313055" y="151130"/>
                  </a:moveTo>
                  <a:cubicBezTo>
                    <a:pt x="347726" y="187071"/>
                    <a:pt x="368935" y="242443"/>
                    <a:pt x="370967" y="302133"/>
                  </a:cubicBezTo>
                  <a:cubicBezTo>
                    <a:pt x="372999" y="361823"/>
                    <a:pt x="355600" y="419735"/>
                    <a:pt x="323596" y="459994"/>
                  </a:cubicBezTo>
                  <a:lnTo>
                    <a:pt x="305435" y="432435"/>
                  </a:lnTo>
                  <a:cubicBezTo>
                    <a:pt x="331470" y="399669"/>
                    <a:pt x="345694" y="352552"/>
                    <a:pt x="344043" y="303911"/>
                  </a:cubicBezTo>
                  <a:cubicBezTo>
                    <a:pt x="342392" y="255270"/>
                    <a:pt x="325120" y="210185"/>
                    <a:pt x="296926" y="180975"/>
                  </a:cubicBezTo>
                  <a:close/>
                  <a:moveTo>
                    <a:pt x="322199" y="186055"/>
                  </a:moveTo>
                  <a:cubicBezTo>
                    <a:pt x="260096" y="100203"/>
                    <a:pt x="159258" y="100203"/>
                    <a:pt x="97028" y="186055"/>
                  </a:cubicBezTo>
                  <a:cubicBezTo>
                    <a:pt x="34798" y="271907"/>
                    <a:pt x="34925" y="410972"/>
                    <a:pt x="97028" y="496824"/>
                  </a:cubicBezTo>
                  <a:cubicBezTo>
                    <a:pt x="159131" y="582676"/>
                    <a:pt x="259969" y="582676"/>
                    <a:pt x="322199" y="496824"/>
                  </a:cubicBezTo>
                  <a:cubicBezTo>
                    <a:pt x="384429" y="410972"/>
                    <a:pt x="384302" y="271907"/>
                    <a:pt x="322199" y="186055"/>
                  </a:cubicBezTo>
                  <a:close/>
                  <a:moveTo>
                    <a:pt x="371094" y="110871"/>
                  </a:moveTo>
                  <a:cubicBezTo>
                    <a:pt x="451358" y="221742"/>
                    <a:pt x="451358" y="401447"/>
                    <a:pt x="371094" y="512318"/>
                  </a:cubicBezTo>
                  <a:cubicBezTo>
                    <a:pt x="343662" y="550164"/>
                    <a:pt x="310388" y="575056"/>
                    <a:pt x="274447" y="582295"/>
                  </a:cubicBezTo>
                  <a:lnTo>
                    <a:pt x="274447" y="913892"/>
                  </a:lnTo>
                  <a:lnTo>
                    <a:pt x="176911" y="913892"/>
                  </a:lnTo>
                  <a:lnTo>
                    <a:pt x="176911" y="582295"/>
                  </a:lnTo>
                  <a:cubicBezTo>
                    <a:pt x="140970" y="575056"/>
                    <a:pt x="107696" y="550164"/>
                    <a:pt x="80264" y="512318"/>
                  </a:cubicBezTo>
                  <a:cubicBezTo>
                    <a:pt x="0" y="401447"/>
                    <a:pt x="0" y="221742"/>
                    <a:pt x="80264" y="110871"/>
                  </a:cubicBezTo>
                  <a:cubicBezTo>
                    <a:pt x="160528" y="0"/>
                    <a:pt x="290830" y="0"/>
                    <a:pt x="371094" y="110871"/>
                  </a:cubicBezTo>
                  <a:close/>
                </a:path>
              </a:pathLst>
            </a:custGeom>
            <a:solidFill>
              <a:srgbClr val="2AAAE2"/>
            </a:solidFill>
          </p:spPr>
        </p:sp>
      </p:grpSp>
      <p:grpSp>
        <p:nvGrpSpPr>
          <p:cNvPr id="126" name="Group 37">
            <a:extLst>
              <a:ext uri="{FF2B5EF4-FFF2-40B4-BE49-F238E27FC236}">
                <a16:creationId xmlns:a16="http://schemas.microsoft.com/office/drawing/2014/main" id="{F3BEA354-C444-ACF4-EB74-2432C1FEE816}"/>
              </a:ext>
            </a:extLst>
          </p:cNvPr>
          <p:cNvGrpSpPr/>
          <p:nvPr/>
        </p:nvGrpSpPr>
        <p:grpSpPr>
          <a:xfrm>
            <a:off x="5514420" y="7124760"/>
            <a:ext cx="696600" cy="696600"/>
            <a:chOff x="0" y="0"/>
            <a:chExt cx="928800" cy="928800"/>
          </a:xfrm>
        </p:grpSpPr>
        <p:sp>
          <p:nvSpPr>
            <p:cNvPr id="127" name="Freeform 38">
              <a:extLst>
                <a:ext uri="{FF2B5EF4-FFF2-40B4-BE49-F238E27FC236}">
                  <a16:creationId xmlns:a16="http://schemas.microsoft.com/office/drawing/2014/main" id="{13C8D5AF-4D0E-0A7B-F433-8E65F48C4D5F}"/>
                </a:ext>
              </a:extLst>
            </p:cNvPr>
            <p:cNvSpPr/>
            <p:nvPr/>
          </p:nvSpPr>
          <p:spPr>
            <a:xfrm>
              <a:off x="17399" y="0"/>
              <a:ext cx="928878" cy="928751"/>
            </a:xfrm>
            <a:custGeom>
              <a:avLst/>
              <a:gdLst/>
              <a:ahLst/>
              <a:cxnLst/>
              <a:rect l="l" t="t" r="r" b="b"/>
              <a:pathLst>
                <a:path w="928878" h="928751">
                  <a:moveTo>
                    <a:pt x="464312" y="300355"/>
                  </a:moveTo>
                  <a:cubicBezTo>
                    <a:pt x="481965" y="300355"/>
                    <a:pt x="496316" y="315341"/>
                    <a:pt x="496316" y="333756"/>
                  </a:cubicBezTo>
                  <a:lnTo>
                    <a:pt x="496316" y="467741"/>
                  </a:lnTo>
                  <a:lnTo>
                    <a:pt x="626491" y="467741"/>
                  </a:lnTo>
                  <a:cubicBezTo>
                    <a:pt x="644144" y="467741"/>
                    <a:pt x="658495" y="482727"/>
                    <a:pt x="658495" y="501142"/>
                  </a:cubicBezTo>
                  <a:cubicBezTo>
                    <a:pt x="658495" y="519557"/>
                    <a:pt x="644144" y="534670"/>
                    <a:pt x="626491" y="534670"/>
                  </a:cubicBezTo>
                  <a:lnTo>
                    <a:pt x="466217" y="534670"/>
                  </a:lnTo>
                  <a:lnTo>
                    <a:pt x="464820" y="534416"/>
                  </a:lnTo>
                  <a:cubicBezTo>
                    <a:pt x="464693" y="534543"/>
                    <a:pt x="464566" y="534543"/>
                    <a:pt x="464439" y="534543"/>
                  </a:cubicBezTo>
                  <a:cubicBezTo>
                    <a:pt x="446786" y="534543"/>
                    <a:pt x="432435" y="519557"/>
                    <a:pt x="432435" y="501142"/>
                  </a:cubicBezTo>
                  <a:lnTo>
                    <a:pt x="432435" y="333756"/>
                  </a:lnTo>
                  <a:cubicBezTo>
                    <a:pt x="432435" y="315341"/>
                    <a:pt x="446786" y="300355"/>
                    <a:pt x="464439" y="300355"/>
                  </a:cubicBezTo>
                  <a:close/>
                  <a:moveTo>
                    <a:pt x="464439" y="180975"/>
                  </a:moveTo>
                  <a:cubicBezTo>
                    <a:pt x="302895" y="180975"/>
                    <a:pt x="172085" y="317500"/>
                    <a:pt x="172085" y="486029"/>
                  </a:cubicBezTo>
                  <a:cubicBezTo>
                    <a:pt x="172085" y="654558"/>
                    <a:pt x="302895" y="791083"/>
                    <a:pt x="464439" y="791083"/>
                  </a:cubicBezTo>
                  <a:cubicBezTo>
                    <a:pt x="625983" y="791083"/>
                    <a:pt x="756666" y="654431"/>
                    <a:pt x="756666" y="486029"/>
                  </a:cubicBezTo>
                  <a:cubicBezTo>
                    <a:pt x="756666" y="317627"/>
                    <a:pt x="625856" y="180975"/>
                    <a:pt x="464312" y="180975"/>
                  </a:cubicBezTo>
                  <a:close/>
                  <a:moveTo>
                    <a:pt x="464312" y="122174"/>
                  </a:moveTo>
                  <a:cubicBezTo>
                    <a:pt x="656844" y="122174"/>
                    <a:pt x="812927" y="285115"/>
                    <a:pt x="812927" y="486029"/>
                  </a:cubicBezTo>
                  <a:cubicBezTo>
                    <a:pt x="812927" y="612521"/>
                    <a:pt x="751078" y="724027"/>
                    <a:pt x="657098" y="789051"/>
                  </a:cubicBezTo>
                  <a:lnTo>
                    <a:pt x="731266" y="928751"/>
                  </a:lnTo>
                  <a:lnTo>
                    <a:pt x="659892" y="928751"/>
                  </a:lnTo>
                  <a:lnTo>
                    <a:pt x="602234" y="820039"/>
                  </a:lnTo>
                  <a:cubicBezTo>
                    <a:pt x="559943" y="839216"/>
                    <a:pt x="513334" y="849757"/>
                    <a:pt x="464312" y="849757"/>
                  </a:cubicBezTo>
                  <a:cubicBezTo>
                    <a:pt x="415290" y="849757"/>
                    <a:pt x="368681" y="839216"/>
                    <a:pt x="326390" y="820039"/>
                  </a:cubicBezTo>
                  <a:lnTo>
                    <a:pt x="268732" y="928751"/>
                  </a:lnTo>
                  <a:lnTo>
                    <a:pt x="197358" y="928751"/>
                  </a:lnTo>
                  <a:lnTo>
                    <a:pt x="271526" y="789051"/>
                  </a:lnTo>
                  <a:cubicBezTo>
                    <a:pt x="177673" y="723900"/>
                    <a:pt x="115824" y="612521"/>
                    <a:pt x="115824" y="486029"/>
                  </a:cubicBezTo>
                  <a:cubicBezTo>
                    <a:pt x="115824" y="285115"/>
                    <a:pt x="271907" y="122174"/>
                    <a:pt x="464439" y="122174"/>
                  </a:cubicBezTo>
                  <a:close/>
                  <a:moveTo>
                    <a:pt x="194564" y="35433"/>
                  </a:moveTo>
                  <a:cubicBezTo>
                    <a:pt x="240157" y="34671"/>
                    <a:pt x="285877" y="51943"/>
                    <a:pt x="321437" y="87249"/>
                  </a:cubicBezTo>
                  <a:lnTo>
                    <a:pt x="68453" y="354584"/>
                  </a:lnTo>
                  <a:cubicBezTo>
                    <a:pt x="0" y="281178"/>
                    <a:pt x="381" y="164084"/>
                    <a:pt x="69342" y="91313"/>
                  </a:cubicBezTo>
                  <a:cubicBezTo>
                    <a:pt x="103886" y="54864"/>
                    <a:pt x="149098" y="36195"/>
                    <a:pt x="194691" y="35433"/>
                  </a:cubicBezTo>
                  <a:close/>
                  <a:moveTo>
                    <a:pt x="734187" y="35433"/>
                  </a:moveTo>
                  <a:cubicBezTo>
                    <a:pt x="779780" y="36195"/>
                    <a:pt x="824992" y="54864"/>
                    <a:pt x="859536" y="91313"/>
                  </a:cubicBezTo>
                  <a:cubicBezTo>
                    <a:pt x="928497" y="164211"/>
                    <a:pt x="928878" y="281178"/>
                    <a:pt x="860298" y="354584"/>
                  </a:cubicBezTo>
                  <a:lnTo>
                    <a:pt x="607187" y="87249"/>
                  </a:lnTo>
                  <a:cubicBezTo>
                    <a:pt x="642747" y="51943"/>
                    <a:pt x="688594" y="34798"/>
                    <a:pt x="734060" y="35433"/>
                  </a:cubicBezTo>
                  <a:close/>
                  <a:moveTo>
                    <a:pt x="436372" y="0"/>
                  </a:moveTo>
                  <a:lnTo>
                    <a:pt x="492252" y="0"/>
                  </a:lnTo>
                  <a:cubicBezTo>
                    <a:pt x="514223" y="0"/>
                    <a:pt x="532130" y="18669"/>
                    <a:pt x="532130" y="41656"/>
                  </a:cubicBezTo>
                  <a:lnTo>
                    <a:pt x="532130" y="83312"/>
                  </a:lnTo>
                  <a:lnTo>
                    <a:pt x="396494" y="83312"/>
                  </a:lnTo>
                  <a:lnTo>
                    <a:pt x="396494" y="41656"/>
                  </a:lnTo>
                  <a:cubicBezTo>
                    <a:pt x="396494" y="18669"/>
                    <a:pt x="414401" y="0"/>
                    <a:pt x="436372" y="0"/>
                  </a:cubicBezTo>
                  <a:close/>
                </a:path>
              </a:pathLst>
            </a:custGeom>
            <a:solidFill>
              <a:srgbClr val="2AAAE2"/>
            </a:solidFill>
          </p:spPr>
        </p:sp>
      </p:grpSp>
      <p:grpSp>
        <p:nvGrpSpPr>
          <p:cNvPr id="128" name="Group 39">
            <a:extLst>
              <a:ext uri="{FF2B5EF4-FFF2-40B4-BE49-F238E27FC236}">
                <a16:creationId xmlns:a16="http://schemas.microsoft.com/office/drawing/2014/main" id="{57645679-0990-C9CD-5C05-91ADA21E4DD3}"/>
              </a:ext>
            </a:extLst>
          </p:cNvPr>
          <p:cNvGrpSpPr/>
          <p:nvPr/>
        </p:nvGrpSpPr>
        <p:grpSpPr>
          <a:xfrm>
            <a:off x="9231780" y="5625720"/>
            <a:ext cx="691200" cy="679860"/>
            <a:chOff x="0" y="0"/>
            <a:chExt cx="921600" cy="906480"/>
          </a:xfrm>
        </p:grpSpPr>
        <p:sp>
          <p:nvSpPr>
            <p:cNvPr id="129" name="Freeform 40">
              <a:extLst>
                <a:ext uri="{FF2B5EF4-FFF2-40B4-BE49-F238E27FC236}">
                  <a16:creationId xmlns:a16="http://schemas.microsoft.com/office/drawing/2014/main" id="{18B9F2FD-F74F-ABA1-5141-32864AFABC76}"/>
                </a:ext>
              </a:extLst>
            </p:cNvPr>
            <p:cNvSpPr/>
            <p:nvPr/>
          </p:nvSpPr>
          <p:spPr>
            <a:xfrm>
              <a:off x="-35941" y="-127"/>
              <a:ext cx="921512" cy="906526"/>
            </a:xfrm>
            <a:custGeom>
              <a:avLst/>
              <a:gdLst/>
              <a:ahLst/>
              <a:cxnLst/>
              <a:rect l="l" t="t" r="r" b="b"/>
              <a:pathLst>
                <a:path w="921512" h="906526">
                  <a:moveTo>
                    <a:pt x="299212" y="653669"/>
                  </a:moveTo>
                  <a:cubicBezTo>
                    <a:pt x="257810" y="653669"/>
                    <a:pt x="224155" y="690372"/>
                    <a:pt x="224155" y="735584"/>
                  </a:cubicBezTo>
                  <a:cubicBezTo>
                    <a:pt x="224155" y="780796"/>
                    <a:pt x="257810" y="817499"/>
                    <a:pt x="299212" y="817499"/>
                  </a:cubicBezTo>
                  <a:cubicBezTo>
                    <a:pt x="340614" y="817499"/>
                    <a:pt x="374269" y="780796"/>
                    <a:pt x="374269" y="735584"/>
                  </a:cubicBezTo>
                  <a:cubicBezTo>
                    <a:pt x="374269" y="690372"/>
                    <a:pt x="340614" y="653669"/>
                    <a:pt x="299212" y="653669"/>
                  </a:cubicBezTo>
                  <a:close/>
                  <a:moveTo>
                    <a:pt x="160782" y="479552"/>
                  </a:moveTo>
                  <a:cubicBezTo>
                    <a:pt x="119380" y="479552"/>
                    <a:pt x="85725" y="516255"/>
                    <a:pt x="85725" y="561467"/>
                  </a:cubicBezTo>
                  <a:cubicBezTo>
                    <a:pt x="85725" y="606679"/>
                    <a:pt x="119380" y="643382"/>
                    <a:pt x="160782" y="643382"/>
                  </a:cubicBezTo>
                  <a:cubicBezTo>
                    <a:pt x="202184" y="643382"/>
                    <a:pt x="235839" y="606679"/>
                    <a:pt x="235839" y="561467"/>
                  </a:cubicBezTo>
                  <a:cubicBezTo>
                    <a:pt x="235839" y="516255"/>
                    <a:pt x="202184" y="479552"/>
                    <a:pt x="160782" y="479552"/>
                  </a:cubicBezTo>
                  <a:close/>
                  <a:moveTo>
                    <a:pt x="753491" y="315722"/>
                  </a:moveTo>
                  <a:cubicBezTo>
                    <a:pt x="712089" y="315722"/>
                    <a:pt x="678434" y="352425"/>
                    <a:pt x="678434" y="397637"/>
                  </a:cubicBezTo>
                  <a:cubicBezTo>
                    <a:pt x="678434" y="442849"/>
                    <a:pt x="712089" y="479552"/>
                    <a:pt x="753491" y="479552"/>
                  </a:cubicBezTo>
                  <a:cubicBezTo>
                    <a:pt x="794893" y="479552"/>
                    <a:pt x="828548" y="442849"/>
                    <a:pt x="828548" y="397637"/>
                  </a:cubicBezTo>
                  <a:cubicBezTo>
                    <a:pt x="828548" y="352425"/>
                    <a:pt x="794893" y="315722"/>
                    <a:pt x="753491" y="315722"/>
                  </a:cubicBezTo>
                  <a:close/>
                  <a:moveTo>
                    <a:pt x="174117" y="250063"/>
                  </a:moveTo>
                  <a:cubicBezTo>
                    <a:pt x="132715" y="250063"/>
                    <a:pt x="99060" y="286766"/>
                    <a:pt x="99060" y="331978"/>
                  </a:cubicBezTo>
                  <a:cubicBezTo>
                    <a:pt x="99060" y="377190"/>
                    <a:pt x="132715" y="413893"/>
                    <a:pt x="174117" y="413893"/>
                  </a:cubicBezTo>
                  <a:cubicBezTo>
                    <a:pt x="215519" y="413893"/>
                    <a:pt x="249174" y="377190"/>
                    <a:pt x="249174" y="331978"/>
                  </a:cubicBezTo>
                  <a:cubicBezTo>
                    <a:pt x="249174" y="286766"/>
                    <a:pt x="215519" y="250063"/>
                    <a:pt x="174117" y="250063"/>
                  </a:cubicBezTo>
                  <a:close/>
                  <a:moveTo>
                    <a:pt x="337566" y="91186"/>
                  </a:moveTo>
                  <a:cubicBezTo>
                    <a:pt x="296164" y="91186"/>
                    <a:pt x="262509" y="127889"/>
                    <a:pt x="262509" y="173101"/>
                  </a:cubicBezTo>
                  <a:cubicBezTo>
                    <a:pt x="262509" y="218313"/>
                    <a:pt x="296164" y="255016"/>
                    <a:pt x="337566" y="255016"/>
                  </a:cubicBezTo>
                  <a:cubicBezTo>
                    <a:pt x="378968" y="255016"/>
                    <a:pt x="412623" y="218313"/>
                    <a:pt x="412623" y="173101"/>
                  </a:cubicBezTo>
                  <a:cubicBezTo>
                    <a:pt x="412623" y="127889"/>
                    <a:pt x="378968" y="91186"/>
                    <a:pt x="337566" y="91186"/>
                  </a:cubicBezTo>
                  <a:close/>
                  <a:moveTo>
                    <a:pt x="545465" y="50419"/>
                  </a:moveTo>
                  <a:cubicBezTo>
                    <a:pt x="504063" y="50419"/>
                    <a:pt x="470408" y="87122"/>
                    <a:pt x="470408" y="132334"/>
                  </a:cubicBezTo>
                  <a:cubicBezTo>
                    <a:pt x="470408" y="177546"/>
                    <a:pt x="504063" y="214249"/>
                    <a:pt x="545465" y="214249"/>
                  </a:cubicBezTo>
                  <a:cubicBezTo>
                    <a:pt x="586867" y="214249"/>
                    <a:pt x="620522" y="177546"/>
                    <a:pt x="620522" y="132334"/>
                  </a:cubicBezTo>
                  <a:cubicBezTo>
                    <a:pt x="620522" y="87122"/>
                    <a:pt x="586867" y="50419"/>
                    <a:pt x="545465" y="50419"/>
                  </a:cubicBezTo>
                  <a:close/>
                  <a:moveTo>
                    <a:pt x="490728" y="254"/>
                  </a:moveTo>
                  <a:cubicBezTo>
                    <a:pt x="507619" y="0"/>
                    <a:pt x="525145" y="381"/>
                    <a:pt x="543179" y="1524"/>
                  </a:cubicBezTo>
                  <a:cubicBezTo>
                    <a:pt x="685800" y="15240"/>
                    <a:pt x="808101" y="117221"/>
                    <a:pt x="852170" y="267970"/>
                  </a:cubicBezTo>
                  <a:cubicBezTo>
                    <a:pt x="921512" y="602869"/>
                    <a:pt x="772287" y="571881"/>
                    <a:pt x="686562" y="529590"/>
                  </a:cubicBezTo>
                  <a:cubicBezTo>
                    <a:pt x="446278" y="474599"/>
                    <a:pt x="743331" y="906526"/>
                    <a:pt x="299212" y="896239"/>
                  </a:cubicBezTo>
                  <a:cubicBezTo>
                    <a:pt x="32131" y="867664"/>
                    <a:pt x="0" y="531114"/>
                    <a:pt x="64135" y="311912"/>
                  </a:cubicBezTo>
                  <a:cubicBezTo>
                    <a:pt x="108204" y="161417"/>
                    <a:pt x="236982" y="4445"/>
                    <a:pt x="490728" y="254"/>
                  </a:cubicBezTo>
                  <a:close/>
                </a:path>
              </a:pathLst>
            </a:custGeom>
            <a:solidFill>
              <a:srgbClr val="2AAAE2"/>
            </a:solidFill>
          </p:spPr>
        </p:sp>
      </p:grpSp>
      <p:grpSp>
        <p:nvGrpSpPr>
          <p:cNvPr id="130" name="Group 41">
            <a:extLst>
              <a:ext uri="{FF2B5EF4-FFF2-40B4-BE49-F238E27FC236}">
                <a16:creationId xmlns:a16="http://schemas.microsoft.com/office/drawing/2014/main" id="{C2AB1134-160F-2840-56B3-EB39C8F55161}"/>
              </a:ext>
            </a:extLst>
          </p:cNvPr>
          <p:cNvGrpSpPr/>
          <p:nvPr/>
        </p:nvGrpSpPr>
        <p:grpSpPr>
          <a:xfrm>
            <a:off x="14209500" y="5563080"/>
            <a:ext cx="696600" cy="694440"/>
            <a:chOff x="0" y="0"/>
            <a:chExt cx="928800" cy="925920"/>
          </a:xfrm>
        </p:grpSpPr>
        <p:sp>
          <p:nvSpPr>
            <p:cNvPr id="131" name="Freeform 42">
              <a:extLst>
                <a:ext uri="{FF2B5EF4-FFF2-40B4-BE49-F238E27FC236}">
                  <a16:creationId xmlns:a16="http://schemas.microsoft.com/office/drawing/2014/main" id="{F8DC751E-931E-075F-5107-725BD74B622C}"/>
                </a:ext>
              </a:extLst>
            </p:cNvPr>
            <p:cNvSpPr/>
            <p:nvPr/>
          </p:nvSpPr>
          <p:spPr>
            <a:xfrm>
              <a:off x="0" y="0"/>
              <a:ext cx="928624" cy="925957"/>
            </a:xfrm>
            <a:custGeom>
              <a:avLst/>
              <a:gdLst/>
              <a:ahLst/>
              <a:cxnLst/>
              <a:rect l="l" t="t" r="r" b="b"/>
              <a:pathLst>
                <a:path w="928624" h="925957">
                  <a:moveTo>
                    <a:pt x="206375" y="773303"/>
                  </a:moveTo>
                  <a:cubicBezTo>
                    <a:pt x="194945" y="773303"/>
                    <a:pt x="185674" y="782574"/>
                    <a:pt x="185674" y="793877"/>
                  </a:cubicBezTo>
                  <a:cubicBezTo>
                    <a:pt x="185674" y="805180"/>
                    <a:pt x="194945" y="814451"/>
                    <a:pt x="206375" y="814451"/>
                  </a:cubicBezTo>
                  <a:lnTo>
                    <a:pt x="722376" y="814451"/>
                  </a:lnTo>
                  <a:cubicBezTo>
                    <a:pt x="733806" y="814451"/>
                    <a:pt x="743077" y="805180"/>
                    <a:pt x="743077" y="793877"/>
                  </a:cubicBezTo>
                  <a:cubicBezTo>
                    <a:pt x="743077" y="782574"/>
                    <a:pt x="733806" y="773303"/>
                    <a:pt x="722376" y="773303"/>
                  </a:cubicBezTo>
                  <a:close/>
                  <a:moveTo>
                    <a:pt x="722376" y="678307"/>
                  </a:moveTo>
                  <a:cubicBezTo>
                    <a:pt x="710946" y="678307"/>
                    <a:pt x="701675" y="687578"/>
                    <a:pt x="701675" y="698881"/>
                  </a:cubicBezTo>
                  <a:cubicBezTo>
                    <a:pt x="701675" y="710184"/>
                    <a:pt x="710946" y="719455"/>
                    <a:pt x="722376" y="719455"/>
                  </a:cubicBezTo>
                  <a:cubicBezTo>
                    <a:pt x="733806" y="719455"/>
                    <a:pt x="743077" y="710184"/>
                    <a:pt x="743077" y="698881"/>
                  </a:cubicBezTo>
                  <a:cubicBezTo>
                    <a:pt x="743077" y="687578"/>
                    <a:pt x="733806" y="678307"/>
                    <a:pt x="722376" y="678307"/>
                  </a:cubicBezTo>
                  <a:close/>
                  <a:moveTo>
                    <a:pt x="722376" y="583311"/>
                  </a:moveTo>
                  <a:cubicBezTo>
                    <a:pt x="710946" y="583311"/>
                    <a:pt x="701675" y="592582"/>
                    <a:pt x="701675" y="603885"/>
                  </a:cubicBezTo>
                  <a:cubicBezTo>
                    <a:pt x="701675" y="615188"/>
                    <a:pt x="710946" y="624459"/>
                    <a:pt x="722376" y="624459"/>
                  </a:cubicBezTo>
                  <a:cubicBezTo>
                    <a:pt x="733806" y="624459"/>
                    <a:pt x="743077" y="615188"/>
                    <a:pt x="743077" y="603885"/>
                  </a:cubicBezTo>
                  <a:cubicBezTo>
                    <a:pt x="743077" y="592582"/>
                    <a:pt x="733806" y="583311"/>
                    <a:pt x="722376" y="583311"/>
                  </a:cubicBezTo>
                  <a:close/>
                  <a:moveTo>
                    <a:pt x="722376" y="488315"/>
                  </a:moveTo>
                  <a:cubicBezTo>
                    <a:pt x="710946" y="488315"/>
                    <a:pt x="701675" y="497586"/>
                    <a:pt x="701675" y="508889"/>
                  </a:cubicBezTo>
                  <a:cubicBezTo>
                    <a:pt x="701675" y="520192"/>
                    <a:pt x="710946" y="529463"/>
                    <a:pt x="722376" y="529463"/>
                  </a:cubicBezTo>
                  <a:cubicBezTo>
                    <a:pt x="733806" y="529463"/>
                    <a:pt x="743077" y="520192"/>
                    <a:pt x="743077" y="508889"/>
                  </a:cubicBezTo>
                  <a:cubicBezTo>
                    <a:pt x="743077" y="497586"/>
                    <a:pt x="733806" y="488315"/>
                    <a:pt x="722376" y="488315"/>
                  </a:cubicBezTo>
                  <a:close/>
                  <a:moveTo>
                    <a:pt x="722376" y="393319"/>
                  </a:moveTo>
                  <a:cubicBezTo>
                    <a:pt x="710946" y="393319"/>
                    <a:pt x="701675" y="402590"/>
                    <a:pt x="701675" y="413893"/>
                  </a:cubicBezTo>
                  <a:cubicBezTo>
                    <a:pt x="701675" y="425196"/>
                    <a:pt x="710946" y="434467"/>
                    <a:pt x="722376" y="434467"/>
                  </a:cubicBezTo>
                  <a:cubicBezTo>
                    <a:pt x="733806" y="434467"/>
                    <a:pt x="743077" y="425196"/>
                    <a:pt x="743077" y="413893"/>
                  </a:cubicBezTo>
                  <a:cubicBezTo>
                    <a:pt x="743077" y="402590"/>
                    <a:pt x="733806" y="393319"/>
                    <a:pt x="722376" y="393319"/>
                  </a:cubicBezTo>
                  <a:close/>
                  <a:moveTo>
                    <a:pt x="722376" y="298323"/>
                  </a:moveTo>
                  <a:cubicBezTo>
                    <a:pt x="710946" y="298323"/>
                    <a:pt x="701675" y="307594"/>
                    <a:pt x="701675" y="318897"/>
                  </a:cubicBezTo>
                  <a:cubicBezTo>
                    <a:pt x="701675" y="330200"/>
                    <a:pt x="710946" y="339471"/>
                    <a:pt x="722376" y="339471"/>
                  </a:cubicBezTo>
                  <a:cubicBezTo>
                    <a:pt x="733806" y="339471"/>
                    <a:pt x="743077" y="330200"/>
                    <a:pt x="743077" y="318897"/>
                  </a:cubicBezTo>
                  <a:cubicBezTo>
                    <a:pt x="743077" y="307594"/>
                    <a:pt x="733806" y="298323"/>
                    <a:pt x="722376" y="298323"/>
                  </a:cubicBezTo>
                  <a:close/>
                  <a:moveTo>
                    <a:pt x="0" y="87757"/>
                  </a:moveTo>
                  <a:lnTo>
                    <a:pt x="52197" y="87757"/>
                  </a:lnTo>
                  <a:lnTo>
                    <a:pt x="52197" y="134747"/>
                  </a:lnTo>
                  <a:cubicBezTo>
                    <a:pt x="52197" y="171831"/>
                    <a:pt x="82169" y="201803"/>
                    <a:pt x="119253" y="201803"/>
                  </a:cubicBezTo>
                  <a:cubicBezTo>
                    <a:pt x="156337" y="201803"/>
                    <a:pt x="186309" y="171831"/>
                    <a:pt x="186309" y="134747"/>
                  </a:cubicBezTo>
                  <a:lnTo>
                    <a:pt x="186309" y="87757"/>
                  </a:lnTo>
                  <a:lnTo>
                    <a:pt x="229997" y="87757"/>
                  </a:lnTo>
                  <a:lnTo>
                    <a:pt x="229997" y="134747"/>
                  </a:lnTo>
                  <a:cubicBezTo>
                    <a:pt x="229997" y="171831"/>
                    <a:pt x="259969" y="201803"/>
                    <a:pt x="297053" y="201803"/>
                  </a:cubicBezTo>
                  <a:cubicBezTo>
                    <a:pt x="334137" y="201803"/>
                    <a:pt x="364109" y="171831"/>
                    <a:pt x="364109" y="134747"/>
                  </a:cubicBezTo>
                  <a:lnTo>
                    <a:pt x="364109" y="87757"/>
                  </a:lnTo>
                  <a:lnTo>
                    <a:pt x="407797" y="87757"/>
                  </a:lnTo>
                  <a:lnTo>
                    <a:pt x="407797" y="134747"/>
                  </a:lnTo>
                  <a:cubicBezTo>
                    <a:pt x="407797" y="171831"/>
                    <a:pt x="437769" y="201803"/>
                    <a:pt x="474853" y="201803"/>
                  </a:cubicBezTo>
                  <a:cubicBezTo>
                    <a:pt x="511937" y="201803"/>
                    <a:pt x="541909" y="171831"/>
                    <a:pt x="541909" y="134747"/>
                  </a:cubicBezTo>
                  <a:lnTo>
                    <a:pt x="541909" y="87757"/>
                  </a:lnTo>
                  <a:lnTo>
                    <a:pt x="585597" y="87757"/>
                  </a:lnTo>
                  <a:lnTo>
                    <a:pt x="585597" y="134747"/>
                  </a:lnTo>
                  <a:cubicBezTo>
                    <a:pt x="585597" y="171831"/>
                    <a:pt x="615569" y="201803"/>
                    <a:pt x="652653" y="201803"/>
                  </a:cubicBezTo>
                  <a:cubicBezTo>
                    <a:pt x="689737" y="201803"/>
                    <a:pt x="719709" y="171831"/>
                    <a:pt x="719709" y="134747"/>
                  </a:cubicBezTo>
                  <a:lnTo>
                    <a:pt x="719709" y="87757"/>
                  </a:lnTo>
                  <a:lnTo>
                    <a:pt x="763397" y="87757"/>
                  </a:lnTo>
                  <a:lnTo>
                    <a:pt x="763397" y="134747"/>
                  </a:lnTo>
                  <a:cubicBezTo>
                    <a:pt x="763397" y="171831"/>
                    <a:pt x="793369" y="201803"/>
                    <a:pt x="830453" y="201803"/>
                  </a:cubicBezTo>
                  <a:cubicBezTo>
                    <a:pt x="867537" y="201803"/>
                    <a:pt x="897509" y="171831"/>
                    <a:pt x="897509" y="134747"/>
                  </a:cubicBezTo>
                  <a:lnTo>
                    <a:pt x="897509" y="87757"/>
                  </a:lnTo>
                  <a:lnTo>
                    <a:pt x="928624" y="87757"/>
                  </a:lnTo>
                  <a:lnTo>
                    <a:pt x="928624" y="925957"/>
                  </a:lnTo>
                  <a:lnTo>
                    <a:pt x="0" y="925957"/>
                  </a:lnTo>
                  <a:close/>
                  <a:moveTo>
                    <a:pt x="119253" y="0"/>
                  </a:moveTo>
                  <a:cubicBezTo>
                    <a:pt x="139192" y="0"/>
                    <a:pt x="155321" y="16129"/>
                    <a:pt x="155321" y="36068"/>
                  </a:cubicBezTo>
                  <a:lnTo>
                    <a:pt x="155321" y="139192"/>
                  </a:lnTo>
                  <a:cubicBezTo>
                    <a:pt x="155321" y="159131"/>
                    <a:pt x="139192" y="175260"/>
                    <a:pt x="119253" y="175260"/>
                  </a:cubicBezTo>
                  <a:cubicBezTo>
                    <a:pt x="99314" y="175260"/>
                    <a:pt x="83185" y="159131"/>
                    <a:pt x="83185" y="139192"/>
                  </a:cubicBezTo>
                  <a:lnTo>
                    <a:pt x="83185" y="36068"/>
                  </a:lnTo>
                  <a:cubicBezTo>
                    <a:pt x="83058" y="16129"/>
                    <a:pt x="99314" y="0"/>
                    <a:pt x="119253" y="0"/>
                  </a:cubicBezTo>
                  <a:close/>
                  <a:moveTo>
                    <a:pt x="297053" y="0"/>
                  </a:moveTo>
                  <a:cubicBezTo>
                    <a:pt x="316992" y="0"/>
                    <a:pt x="333121" y="16129"/>
                    <a:pt x="333121" y="36068"/>
                  </a:cubicBezTo>
                  <a:lnTo>
                    <a:pt x="333121" y="139192"/>
                  </a:lnTo>
                  <a:cubicBezTo>
                    <a:pt x="333121" y="159131"/>
                    <a:pt x="316992" y="175260"/>
                    <a:pt x="297053" y="175260"/>
                  </a:cubicBezTo>
                  <a:cubicBezTo>
                    <a:pt x="277114" y="175260"/>
                    <a:pt x="260985" y="159131"/>
                    <a:pt x="260985" y="139192"/>
                  </a:cubicBezTo>
                  <a:lnTo>
                    <a:pt x="260985" y="36068"/>
                  </a:lnTo>
                  <a:cubicBezTo>
                    <a:pt x="260985" y="16129"/>
                    <a:pt x="277114" y="0"/>
                    <a:pt x="297053" y="0"/>
                  </a:cubicBezTo>
                  <a:close/>
                  <a:moveTo>
                    <a:pt x="474853" y="0"/>
                  </a:moveTo>
                  <a:cubicBezTo>
                    <a:pt x="494792" y="0"/>
                    <a:pt x="510921" y="16129"/>
                    <a:pt x="510921" y="36068"/>
                  </a:cubicBezTo>
                  <a:lnTo>
                    <a:pt x="510921" y="139192"/>
                  </a:lnTo>
                  <a:cubicBezTo>
                    <a:pt x="510921" y="159131"/>
                    <a:pt x="494792" y="175260"/>
                    <a:pt x="474853" y="175260"/>
                  </a:cubicBezTo>
                  <a:cubicBezTo>
                    <a:pt x="454914" y="175260"/>
                    <a:pt x="438785" y="159131"/>
                    <a:pt x="438785" y="139192"/>
                  </a:cubicBezTo>
                  <a:lnTo>
                    <a:pt x="438785" y="36068"/>
                  </a:lnTo>
                  <a:cubicBezTo>
                    <a:pt x="438785" y="16129"/>
                    <a:pt x="455041" y="0"/>
                    <a:pt x="474980" y="0"/>
                  </a:cubicBezTo>
                  <a:close/>
                  <a:moveTo>
                    <a:pt x="652780" y="0"/>
                  </a:moveTo>
                  <a:cubicBezTo>
                    <a:pt x="672719" y="0"/>
                    <a:pt x="688848" y="16129"/>
                    <a:pt x="688848" y="36068"/>
                  </a:cubicBezTo>
                  <a:lnTo>
                    <a:pt x="688848" y="139192"/>
                  </a:lnTo>
                  <a:cubicBezTo>
                    <a:pt x="688848" y="159131"/>
                    <a:pt x="672719" y="175260"/>
                    <a:pt x="652780" y="175260"/>
                  </a:cubicBezTo>
                  <a:cubicBezTo>
                    <a:pt x="632841" y="175260"/>
                    <a:pt x="616712" y="159131"/>
                    <a:pt x="616712" y="139192"/>
                  </a:cubicBezTo>
                  <a:lnTo>
                    <a:pt x="616712" y="36068"/>
                  </a:lnTo>
                  <a:cubicBezTo>
                    <a:pt x="616712" y="16129"/>
                    <a:pt x="632841" y="0"/>
                    <a:pt x="652780" y="0"/>
                  </a:cubicBezTo>
                  <a:close/>
                  <a:moveTo>
                    <a:pt x="830580" y="0"/>
                  </a:moveTo>
                  <a:cubicBezTo>
                    <a:pt x="850519" y="0"/>
                    <a:pt x="866648" y="16129"/>
                    <a:pt x="866648" y="36068"/>
                  </a:cubicBezTo>
                  <a:lnTo>
                    <a:pt x="866648" y="139192"/>
                  </a:lnTo>
                  <a:cubicBezTo>
                    <a:pt x="866648" y="159131"/>
                    <a:pt x="850519" y="175260"/>
                    <a:pt x="830580" y="175260"/>
                  </a:cubicBezTo>
                  <a:cubicBezTo>
                    <a:pt x="810641" y="175260"/>
                    <a:pt x="794512" y="159131"/>
                    <a:pt x="794512" y="139192"/>
                  </a:cubicBezTo>
                  <a:lnTo>
                    <a:pt x="794512" y="36068"/>
                  </a:lnTo>
                  <a:cubicBezTo>
                    <a:pt x="794512" y="16129"/>
                    <a:pt x="810641" y="0"/>
                    <a:pt x="830580" y="0"/>
                  </a:cubicBezTo>
                  <a:close/>
                </a:path>
              </a:pathLst>
            </a:custGeom>
            <a:solidFill>
              <a:srgbClr val="2AAAE2"/>
            </a:solidFill>
          </p:spPr>
        </p:sp>
      </p:grpSp>
      <p:grpSp>
        <p:nvGrpSpPr>
          <p:cNvPr id="132" name="Group 43">
            <a:extLst>
              <a:ext uri="{FF2B5EF4-FFF2-40B4-BE49-F238E27FC236}">
                <a16:creationId xmlns:a16="http://schemas.microsoft.com/office/drawing/2014/main" id="{B6EDD3A7-1D30-A057-41B3-F45D2EF5925A}"/>
              </a:ext>
            </a:extLst>
          </p:cNvPr>
          <p:cNvGrpSpPr/>
          <p:nvPr/>
        </p:nvGrpSpPr>
        <p:grpSpPr>
          <a:xfrm>
            <a:off x="8040000" y="2440260"/>
            <a:ext cx="707400" cy="707400"/>
            <a:chOff x="0" y="0"/>
            <a:chExt cx="943200" cy="943200"/>
          </a:xfrm>
        </p:grpSpPr>
        <p:sp>
          <p:nvSpPr>
            <p:cNvPr id="133" name="Freeform 44">
              <a:extLst>
                <a:ext uri="{FF2B5EF4-FFF2-40B4-BE49-F238E27FC236}">
                  <a16:creationId xmlns:a16="http://schemas.microsoft.com/office/drawing/2014/main" id="{A5587AEA-D1EE-E38E-FF17-F1A0ED60D75C}"/>
                </a:ext>
              </a:extLst>
            </p:cNvPr>
            <p:cNvSpPr/>
            <p:nvPr/>
          </p:nvSpPr>
          <p:spPr>
            <a:xfrm>
              <a:off x="0" y="0"/>
              <a:ext cx="943229" cy="943229"/>
            </a:xfrm>
            <a:custGeom>
              <a:avLst/>
              <a:gdLst/>
              <a:ahLst/>
              <a:cxnLst/>
              <a:rect l="l" t="t" r="r" b="b"/>
              <a:pathLst>
                <a:path w="943229" h="943229">
                  <a:moveTo>
                    <a:pt x="116967" y="598424"/>
                  </a:moveTo>
                  <a:lnTo>
                    <a:pt x="253238" y="598424"/>
                  </a:lnTo>
                  <a:lnTo>
                    <a:pt x="253238" y="849884"/>
                  </a:lnTo>
                  <a:lnTo>
                    <a:pt x="116967" y="849884"/>
                  </a:lnTo>
                  <a:close/>
                  <a:moveTo>
                    <a:pt x="326644" y="745109"/>
                  </a:moveTo>
                  <a:lnTo>
                    <a:pt x="462915" y="745109"/>
                  </a:lnTo>
                  <a:lnTo>
                    <a:pt x="462915" y="849884"/>
                  </a:lnTo>
                  <a:lnTo>
                    <a:pt x="326644" y="849884"/>
                  </a:lnTo>
                  <a:close/>
                  <a:moveTo>
                    <a:pt x="536321" y="745109"/>
                  </a:moveTo>
                  <a:lnTo>
                    <a:pt x="672465" y="745109"/>
                  </a:lnTo>
                  <a:lnTo>
                    <a:pt x="672465" y="849884"/>
                  </a:lnTo>
                  <a:lnTo>
                    <a:pt x="536194" y="849884"/>
                  </a:lnTo>
                  <a:close/>
                  <a:moveTo>
                    <a:pt x="745871" y="745109"/>
                  </a:moveTo>
                  <a:lnTo>
                    <a:pt x="882142" y="745109"/>
                  </a:lnTo>
                  <a:lnTo>
                    <a:pt x="882142" y="849884"/>
                  </a:lnTo>
                  <a:lnTo>
                    <a:pt x="745871" y="849884"/>
                  </a:lnTo>
                  <a:close/>
                  <a:moveTo>
                    <a:pt x="675894" y="65405"/>
                  </a:moveTo>
                  <a:lnTo>
                    <a:pt x="838581" y="72009"/>
                  </a:lnTo>
                  <a:lnTo>
                    <a:pt x="763016" y="216154"/>
                  </a:lnTo>
                  <a:lnTo>
                    <a:pt x="741299" y="178435"/>
                  </a:lnTo>
                  <a:lnTo>
                    <a:pt x="157607" y="515366"/>
                  </a:lnTo>
                  <a:lnTo>
                    <a:pt x="114173" y="440055"/>
                  </a:lnTo>
                  <a:lnTo>
                    <a:pt x="697738" y="103124"/>
                  </a:lnTo>
                  <a:close/>
                  <a:moveTo>
                    <a:pt x="0" y="0"/>
                  </a:moveTo>
                  <a:lnTo>
                    <a:pt x="52451" y="0"/>
                  </a:lnTo>
                  <a:lnTo>
                    <a:pt x="52451" y="890778"/>
                  </a:lnTo>
                  <a:lnTo>
                    <a:pt x="943229" y="890778"/>
                  </a:lnTo>
                  <a:lnTo>
                    <a:pt x="943229" y="943229"/>
                  </a:lnTo>
                  <a:lnTo>
                    <a:pt x="52451" y="943229"/>
                  </a:lnTo>
                  <a:lnTo>
                    <a:pt x="0" y="943229"/>
                  </a:lnTo>
                  <a:lnTo>
                    <a:pt x="0" y="890778"/>
                  </a:lnTo>
                  <a:close/>
                </a:path>
              </a:pathLst>
            </a:custGeom>
            <a:solidFill>
              <a:srgbClr val="2AAAE2"/>
            </a:solidFill>
          </p:spPr>
        </p:sp>
      </p:grpSp>
      <p:grpSp>
        <p:nvGrpSpPr>
          <p:cNvPr id="134" name="Group 45">
            <a:extLst>
              <a:ext uri="{FF2B5EF4-FFF2-40B4-BE49-F238E27FC236}">
                <a16:creationId xmlns:a16="http://schemas.microsoft.com/office/drawing/2014/main" id="{28A97488-1819-C528-77B8-334107FAC3CF}"/>
              </a:ext>
            </a:extLst>
          </p:cNvPr>
          <p:cNvGrpSpPr/>
          <p:nvPr/>
        </p:nvGrpSpPr>
        <p:grpSpPr>
          <a:xfrm rot="5400000">
            <a:off x="9219900" y="2440260"/>
            <a:ext cx="708480" cy="707400"/>
            <a:chOff x="0" y="0"/>
            <a:chExt cx="944640" cy="943200"/>
          </a:xfrm>
        </p:grpSpPr>
        <p:sp>
          <p:nvSpPr>
            <p:cNvPr id="135" name="Freeform 46">
              <a:extLst>
                <a:ext uri="{FF2B5EF4-FFF2-40B4-BE49-F238E27FC236}">
                  <a16:creationId xmlns:a16="http://schemas.microsoft.com/office/drawing/2014/main" id="{CD4248D8-294B-42A4-10D2-8E9F01831D89}"/>
                </a:ext>
              </a:extLst>
            </p:cNvPr>
            <p:cNvSpPr/>
            <p:nvPr/>
          </p:nvSpPr>
          <p:spPr>
            <a:xfrm>
              <a:off x="0" y="0"/>
              <a:ext cx="944626" cy="943229"/>
            </a:xfrm>
            <a:custGeom>
              <a:avLst/>
              <a:gdLst/>
              <a:ahLst/>
              <a:cxnLst/>
              <a:rect l="l" t="t" r="r" b="b"/>
              <a:pathLst>
                <a:path w="944626" h="943229">
                  <a:moveTo>
                    <a:pt x="598551" y="197358"/>
                  </a:moveTo>
                  <a:lnTo>
                    <a:pt x="598551" y="61087"/>
                  </a:lnTo>
                  <a:lnTo>
                    <a:pt x="850011" y="61087"/>
                  </a:lnTo>
                  <a:lnTo>
                    <a:pt x="850011" y="197358"/>
                  </a:lnTo>
                  <a:close/>
                  <a:moveTo>
                    <a:pt x="493649" y="406908"/>
                  </a:moveTo>
                  <a:lnTo>
                    <a:pt x="493649" y="270764"/>
                  </a:lnTo>
                  <a:lnTo>
                    <a:pt x="850011" y="270764"/>
                  </a:lnTo>
                  <a:lnTo>
                    <a:pt x="850011" y="406908"/>
                  </a:lnTo>
                  <a:close/>
                  <a:moveTo>
                    <a:pt x="388874" y="616585"/>
                  </a:moveTo>
                  <a:lnTo>
                    <a:pt x="388874" y="480314"/>
                  </a:lnTo>
                  <a:lnTo>
                    <a:pt x="850011" y="480314"/>
                  </a:lnTo>
                  <a:lnTo>
                    <a:pt x="850011" y="616585"/>
                  </a:lnTo>
                  <a:close/>
                  <a:moveTo>
                    <a:pt x="283972" y="826262"/>
                  </a:moveTo>
                  <a:lnTo>
                    <a:pt x="283972" y="689991"/>
                  </a:lnTo>
                  <a:lnTo>
                    <a:pt x="850011" y="689991"/>
                  </a:lnTo>
                  <a:lnTo>
                    <a:pt x="850011" y="826262"/>
                  </a:lnTo>
                  <a:close/>
                  <a:moveTo>
                    <a:pt x="3175" y="771779"/>
                  </a:moveTo>
                  <a:lnTo>
                    <a:pt x="340106" y="188214"/>
                  </a:lnTo>
                  <a:lnTo>
                    <a:pt x="302387" y="166497"/>
                  </a:lnTo>
                  <a:lnTo>
                    <a:pt x="446659" y="90805"/>
                  </a:lnTo>
                  <a:lnTo>
                    <a:pt x="453263" y="253492"/>
                  </a:lnTo>
                  <a:lnTo>
                    <a:pt x="415544" y="231775"/>
                  </a:lnTo>
                  <a:lnTo>
                    <a:pt x="78486" y="815213"/>
                  </a:lnTo>
                  <a:close/>
                  <a:moveTo>
                    <a:pt x="0" y="943229"/>
                  </a:moveTo>
                  <a:lnTo>
                    <a:pt x="0" y="890778"/>
                  </a:lnTo>
                  <a:lnTo>
                    <a:pt x="892175" y="890778"/>
                  </a:lnTo>
                  <a:lnTo>
                    <a:pt x="892175" y="0"/>
                  </a:lnTo>
                  <a:lnTo>
                    <a:pt x="944626" y="0"/>
                  </a:lnTo>
                  <a:lnTo>
                    <a:pt x="944626" y="943229"/>
                  </a:lnTo>
                  <a:lnTo>
                    <a:pt x="943356" y="943229"/>
                  </a:lnTo>
                  <a:lnTo>
                    <a:pt x="892175" y="943229"/>
                  </a:lnTo>
                  <a:close/>
                </a:path>
              </a:pathLst>
            </a:custGeom>
            <a:solidFill>
              <a:srgbClr val="2AAAE2"/>
            </a:solidFill>
          </p:spPr>
        </p:sp>
      </p:grpSp>
      <p:grpSp>
        <p:nvGrpSpPr>
          <p:cNvPr id="136" name="Group 47">
            <a:extLst>
              <a:ext uri="{FF2B5EF4-FFF2-40B4-BE49-F238E27FC236}">
                <a16:creationId xmlns:a16="http://schemas.microsoft.com/office/drawing/2014/main" id="{2C466FC3-A757-65E2-C4BB-D42C1730F7B7}"/>
              </a:ext>
            </a:extLst>
          </p:cNvPr>
          <p:cNvGrpSpPr/>
          <p:nvPr/>
        </p:nvGrpSpPr>
        <p:grpSpPr>
          <a:xfrm>
            <a:off x="7828320" y="7090740"/>
            <a:ext cx="769500" cy="765720"/>
            <a:chOff x="0" y="0"/>
            <a:chExt cx="1026000" cy="1020960"/>
          </a:xfrm>
        </p:grpSpPr>
        <p:sp>
          <p:nvSpPr>
            <p:cNvPr id="137" name="Freeform 48">
              <a:extLst>
                <a:ext uri="{FF2B5EF4-FFF2-40B4-BE49-F238E27FC236}">
                  <a16:creationId xmlns:a16="http://schemas.microsoft.com/office/drawing/2014/main" id="{286097D3-D729-FF32-2A03-B14263BABE03}"/>
                </a:ext>
              </a:extLst>
            </p:cNvPr>
            <p:cNvSpPr/>
            <p:nvPr/>
          </p:nvSpPr>
          <p:spPr>
            <a:xfrm>
              <a:off x="-35306" y="-254"/>
              <a:ext cx="1025906" cy="1021080"/>
            </a:xfrm>
            <a:custGeom>
              <a:avLst/>
              <a:gdLst/>
              <a:ahLst/>
              <a:cxnLst/>
              <a:rect l="l" t="t" r="r" b="b"/>
              <a:pathLst>
                <a:path w="1025906" h="1021080">
                  <a:moveTo>
                    <a:pt x="141224" y="212090"/>
                  </a:moveTo>
                  <a:lnTo>
                    <a:pt x="501904" y="511175"/>
                  </a:lnTo>
                  <a:lnTo>
                    <a:pt x="106553" y="761365"/>
                  </a:lnTo>
                  <a:cubicBezTo>
                    <a:pt x="0" y="589788"/>
                    <a:pt x="14097" y="368681"/>
                    <a:pt x="141224" y="212090"/>
                  </a:cubicBezTo>
                  <a:close/>
                  <a:moveTo>
                    <a:pt x="625221" y="80137"/>
                  </a:moveTo>
                  <a:cubicBezTo>
                    <a:pt x="829310" y="109728"/>
                    <a:pt x="986790" y="276352"/>
                    <a:pt x="1006348" y="483616"/>
                  </a:cubicBezTo>
                  <a:cubicBezTo>
                    <a:pt x="1025906" y="690880"/>
                    <a:pt x="902716" y="884682"/>
                    <a:pt x="708025" y="952881"/>
                  </a:cubicBezTo>
                  <a:cubicBezTo>
                    <a:pt x="513334" y="1021080"/>
                    <a:pt x="297688" y="945642"/>
                    <a:pt x="186182" y="770636"/>
                  </a:cubicBezTo>
                  <a:lnTo>
                    <a:pt x="561848" y="526669"/>
                  </a:lnTo>
                  <a:close/>
                  <a:moveTo>
                    <a:pt x="518922" y="254"/>
                  </a:moveTo>
                  <a:cubicBezTo>
                    <a:pt x="537210" y="0"/>
                    <a:pt x="555625" y="762"/>
                    <a:pt x="574040" y="2667"/>
                  </a:cubicBezTo>
                  <a:lnTo>
                    <a:pt x="526415" y="471551"/>
                  </a:lnTo>
                  <a:lnTo>
                    <a:pt x="181102" y="154559"/>
                  </a:lnTo>
                  <a:cubicBezTo>
                    <a:pt x="268351" y="57658"/>
                    <a:pt x="390906" y="2413"/>
                    <a:pt x="518922" y="254"/>
                  </a:cubicBezTo>
                  <a:close/>
                </a:path>
              </a:pathLst>
            </a:custGeom>
            <a:solidFill>
              <a:srgbClr val="2AAAE2"/>
            </a:solidFill>
          </p:spPr>
        </p:sp>
      </p:grpSp>
      <p:grpSp>
        <p:nvGrpSpPr>
          <p:cNvPr id="138" name="Group 49">
            <a:extLst>
              <a:ext uri="{FF2B5EF4-FFF2-40B4-BE49-F238E27FC236}">
                <a16:creationId xmlns:a16="http://schemas.microsoft.com/office/drawing/2014/main" id="{6EF12412-6696-DFFD-39CB-C84E502887B8}"/>
              </a:ext>
            </a:extLst>
          </p:cNvPr>
          <p:cNvGrpSpPr/>
          <p:nvPr/>
        </p:nvGrpSpPr>
        <p:grpSpPr>
          <a:xfrm rot="-5400000">
            <a:off x="10401420" y="2367900"/>
            <a:ext cx="851040" cy="851580"/>
            <a:chOff x="0" y="0"/>
            <a:chExt cx="1134720" cy="1135440"/>
          </a:xfrm>
        </p:grpSpPr>
        <p:sp>
          <p:nvSpPr>
            <p:cNvPr id="139" name="Freeform 50">
              <a:extLst>
                <a:ext uri="{FF2B5EF4-FFF2-40B4-BE49-F238E27FC236}">
                  <a16:creationId xmlns:a16="http://schemas.microsoft.com/office/drawing/2014/main" id="{01FC2268-1615-A2A0-6556-77C193A3EA61}"/>
                </a:ext>
              </a:extLst>
            </p:cNvPr>
            <p:cNvSpPr/>
            <p:nvPr/>
          </p:nvSpPr>
          <p:spPr>
            <a:xfrm>
              <a:off x="0" y="0"/>
              <a:ext cx="1134745" cy="1135380"/>
            </a:xfrm>
            <a:custGeom>
              <a:avLst/>
              <a:gdLst/>
              <a:ahLst/>
              <a:cxnLst/>
              <a:rect l="l" t="t" r="r" b="b"/>
              <a:pathLst>
                <a:path w="1134745" h="1135380">
                  <a:moveTo>
                    <a:pt x="272161" y="834898"/>
                  </a:moveTo>
                  <a:cubicBezTo>
                    <a:pt x="201930" y="803783"/>
                    <a:pt x="137287" y="760476"/>
                    <a:pt x="81915" y="705866"/>
                  </a:cubicBezTo>
                  <a:cubicBezTo>
                    <a:pt x="105791" y="792099"/>
                    <a:pt x="152400" y="868934"/>
                    <a:pt x="215138" y="929259"/>
                  </a:cubicBezTo>
                  <a:cubicBezTo>
                    <a:pt x="237871" y="899541"/>
                    <a:pt x="256667" y="867918"/>
                    <a:pt x="272161" y="834898"/>
                  </a:cubicBezTo>
                  <a:close/>
                  <a:moveTo>
                    <a:pt x="279146" y="307340"/>
                  </a:moveTo>
                  <a:cubicBezTo>
                    <a:pt x="262763" y="271018"/>
                    <a:pt x="242697" y="235966"/>
                    <a:pt x="217932" y="203454"/>
                  </a:cubicBezTo>
                  <a:cubicBezTo>
                    <a:pt x="149352" y="268605"/>
                    <a:pt x="99568" y="353060"/>
                    <a:pt x="76835" y="448183"/>
                  </a:cubicBezTo>
                  <a:cubicBezTo>
                    <a:pt x="135001" y="388366"/>
                    <a:pt x="203835" y="340868"/>
                    <a:pt x="279146" y="307467"/>
                  </a:cubicBezTo>
                  <a:close/>
                  <a:moveTo>
                    <a:pt x="333375" y="596138"/>
                  </a:moveTo>
                  <a:lnTo>
                    <a:pt x="80899" y="596138"/>
                  </a:lnTo>
                  <a:cubicBezTo>
                    <a:pt x="140081" y="670814"/>
                    <a:pt x="215773" y="728980"/>
                    <a:pt x="300736" y="767080"/>
                  </a:cubicBezTo>
                  <a:cubicBezTo>
                    <a:pt x="319786" y="711581"/>
                    <a:pt x="330835" y="654050"/>
                    <a:pt x="333248" y="596138"/>
                  </a:cubicBezTo>
                  <a:close/>
                  <a:moveTo>
                    <a:pt x="333375" y="532003"/>
                  </a:moveTo>
                  <a:cubicBezTo>
                    <a:pt x="330835" y="479425"/>
                    <a:pt x="321437" y="427228"/>
                    <a:pt x="305181" y="376682"/>
                  </a:cubicBezTo>
                  <a:cubicBezTo>
                    <a:pt x="226822" y="412242"/>
                    <a:pt x="156591" y="464947"/>
                    <a:pt x="100203" y="532003"/>
                  </a:cubicBezTo>
                  <a:close/>
                  <a:moveTo>
                    <a:pt x="523621" y="895858"/>
                  </a:moveTo>
                  <a:cubicBezTo>
                    <a:pt x="457073" y="893318"/>
                    <a:pt x="392049" y="880618"/>
                    <a:pt x="330454" y="858901"/>
                  </a:cubicBezTo>
                  <a:cubicBezTo>
                    <a:pt x="312420" y="897890"/>
                    <a:pt x="290068" y="935482"/>
                    <a:pt x="263017" y="970407"/>
                  </a:cubicBezTo>
                  <a:cubicBezTo>
                    <a:pt x="336550" y="1026414"/>
                    <a:pt x="426085" y="1062355"/>
                    <a:pt x="523621" y="1070483"/>
                  </a:cubicBezTo>
                  <a:close/>
                  <a:moveTo>
                    <a:pt x="523621" y="770509"/>
                  </a:moveTo>
                  <a:lnTo>
                    <a:pt x="396240" y="770509"/>
                  </a:lnTo>
                  <a:cubicBezTo>
                    <a:pt x="393827" y="836422"/>
                    <a:pt x="381254" y="901954"/>
                    <a:pt x="359156" y="964946"/>
                  </a:cubicBezTo>
                  <a:cubicBezTo>
                    <a:pt x="411734" y="983234"/>
                    <a:pt x="466979" y="994029"/>
                    <a:pt x="523621" y="996569"/>
                  </a:cubicBezTo>
                  <a:close/>
                  <a:moveTo>
                    <a:pt x="523621" y="720852"/>
                  </a:moveTo>
                  <a:cubicBezTo>
                    <a:pt x="468503" y="724027"/>
                    <a:pt x="414782" y="735076"/>
                    <a:pt x="363728" y="753237"/>
                  </a:cubicBezTo>
                  <a:cubicBezTo>
                    <a:pt x="382778" y="811530"/>
                    <a:pt x="393827" y="871855"/>
                    <a:pt x="396240" y="932434"/>
                  </a:cubicBezTo>
                  <a:lnTo>
                    <a:pt x="523621" y="932434"/>
                  </a:lnTo>
                  <a:close/>
                  <a:moveTo>
                    <a:pt x="523621" y="677037"/>
                  </a:moveTo>
                  <a:cubicBezTo>
                    <a:pt x="427482" y="685038"/>
                    <a:pt x="338963" y="720090"/>
                    <a:pt x="266065" y="774827"/>
                  </a:cubicBezTo>
                  <a:cubicBezTo>
                    <a:pt x="295148" y="812546"/>
                    <a:pt x="318643" y="853440"/>
                    <a:pt x="337566" y="895731"/>
                  </a:cubicBezTo>
                  <a:cubicBezTo>
                    <a:pt x="396875" y="874395"/>
                    <a:pt x="459486" y="861568"/>
                    <a:pt x="523621" y="858520"/>
                  </a:cubicBezTo>
                  <a:close/>
                  <a:moveTo>
                    <a:pt x="765937" y="353441"/>
                  </a:moveTo>
                  <a:cubicBezTo>
                    <a:pt x="709168" y="333248"/>
                    <a:pt x="649224" y="321564"/>
                    <a:pt x="587756" y="319659"/>
                  </a:cubicBezTo>
                  <a:lnTo>
                    <a:pt x="587756" y="531876"/>
                  </a:lnTo>
                  <a:lnTo>
                    <a:pt x="735076" y="531876"/>
                  </a:lnTo>
                  <a:cubicBezTo>
                    <a:pt x="736981" y="471551"/>
                    <a:pt x="747395" y="411480"/>
                    <a:pt x="765810" y="353441"/>
                  </a:cubicBezTo>
                  <a:close/>
                  <a:moveTo>
                    <a:pt x="772541" y="783336"/>
                  </a:moveTo>
                  <a:cubicBezTo>
                    <a:pt x="751078" y="722630"/>
                    <a:pt x="738632" y="659511"/>
                    <a:pt x="735711" y="596011"/>
                  </a:cubicBezTo>
                  <a:lnTo>
                    <a:pt x="587629" y="596011"/>
                  </a:lnTo>
                  <a:lnTo>
                    <a:pt x="587629" y="821944"/>
                  </a:lnTo>
                  <a:cubicBezTo>
                    <a:pt x="651637" y="819150"/>
                    <a:pt x="713867" y="805815"/>
                    <a:pt x="772541" y="783463"/>
                  </a:cubicBezTo>
                  <a:close/>
                  <a:moveTo>
                    <a:pt x="862838" y="159258"/>
                  </a:moveTo>
                  <a:cubicBezTo>
                    <a:pt x="785241" y="102362"/>
                    <a:pt x="690372" y="67691"/>
                    <a:pt x="587629" y="63754"/>
                  </a:cubicBezTo>
                  <a:lnTo>
                    <a:pt x="587629" y="245745"/>
                  </a:lnTo>
                  <a:cubicBezTo>
                    <a:pt x="657860" y="247650"/>
                    <a:pt x="726567" y="260985"/>
                    <a:pt x="791337" y="284099"/>
                  </a:cubicBezTo>
                  <a:cubicBezTo>
                    <a:pt x="810387" y="240665"/>
                    <a:pt x="834136" y="198755"/>
                    <a:pt x="862838" y="159258"/>
                  </a:cubicBezTo>
                  <a:close/>
                  <a:moveTo>
                    <a:pt x="871728" y="969772"/>
                  </a:moveTo>
                  <a:cubicBezTo>
                    <a:pt x="842772" y="932942"/>
                    <a:pt x="819150" y="893318"/>
                    <a:pt x="800100" y="851916"/>
                  </a:cubicBezTo>
                  <a:cubicBezTo>
                    <a:pt x="732917" y="877824"/>
                    <a:pt x="661162" y="893064"/>
                    <a:pt x="587629" y="895858"/>
                  </a:cubicBezTo>
                  <a:lnTo>
                    <a:pt x="587629" y="1071753"/>
                  </a:lnTo>
                  <a:cubicBezTo>
                    <a:pt x="694309" y="1067689"/>
                    <a:pt x="792480" y="1030478"/>
                    <a:pt x="871728" y="969645"/>
                  </a:cubicBezTo>
                  <a:close/>
                  <a:moveTo>
                    <a:pt x="1025525" y="531876"/>
                  </a:moveTo>
                  <a:cubicBezTo>
                    <a:pt x="970026" y="465709"/>
                    <a:pt x="901065" y="413639"/>
                    <a:pt x="824230" y="377825"/>
                  </a:cubicBezTo>
                  <a:cubicBezTo>
                    <a:pt x="808736" y="428117"/>
                    <a:pt x="799973" y="479933"/>
                    <a:pt x="797941" y="531876"/>
                  </a:cubicBezTo>
                  <a:close/>
                  <a:moveTo>
                    <a:pt x="802132" y="596011"/>
                  </a:moveTo>
                  <a:lnTo>
                    <a:pt x="798576" y="596011"/>
                  </a:lnTo>
                  <a:cubicBezTo>
                    <a:pt x="801370" y="650875"/>
                    <a:pt x="812038" y="705358"/>
                    <a:pt x="829945" y="757809"/>
                  </a:cubicBezTo>
                  <a:cubicBezTo>
                    <a:pt x="906780" y="719455"/>
                    <a:pt x="975360" y="664845"/>
                    <a:pt x="1029716" y="596011"/>
                  </a:cubicBezTo>
                  <a:close/>
                  <a:moveTo>
                    <a:pt x="1059053" y="457581"/>
                  </a:moveTo>
                  <a:cubicBezTo>
                    <a:pt x="1037336" y="356997"/>
                    <a:pt x="985012" y="267716"/>
                    <a:pt x="912368" y="199898"/>
                  </a:cubicBezTo>
                  <a:cubicBezTo>
                    <a:pt x="886714" y="233807"/>
                    <a:pt x="866013" y="270510"/>
                    <a:pt x="849376" y="308356"/>
                  </a:cubicBezTo>
                  <a:cubicBezTo>
                    <a:pt x="927735" y="343789"/>
                    <a:pt x="998982" y="394208"/>
                    <a:pt x="1059053" y="457454"/>
                  </a:cubicBezTo>
                  <a:close/>
                  <a:moveTo>
                    <a:pt x="1059434" y="675767"/>
                  </a:moveTo>
                  <a:cubicBezTo>
                    <a:pt x="1001776" y="738632"/>
                    <a:pt x="933196" y="789559"/>
                    <a:pt x="857504" y="826262"/>
                  </a:cubicBezTo>
                  <a:cubicBezTo>
                    <a:pt x="874141" y="862203"/>
                    <a:pt x="894715" y="896747"/>
                    <a:pt x="919734" y="928751"/>
                  </a:cubicBezTo>
                  <a:cubicBezTo>
                    <a:pt x="988949" y="861314"/>
                    <a:pt x="1038733" y="773938"/>
                    <a:pt x="1059434" y="675767"/>
                  </a:cubicBezTo>
                  <a:close/>
                  <a:moveTo>
                    <a:pt x="1134618" y="567690"/>
                  </a:moveTo>
                  <a:cubicBezTo>
                    <a:pt x="1134618" y="881253"/>
                    <a:pt x="880491" y="1135380"/>
                    <a:pt x="566928" y="1135380"/>
                  </a:cubicBezTo>
                  <a:cubicBezTo>
                    <a:pt x="262890" y="1135380"/>
                    <a:pt x="14732" y="896366"/>
                    <a:pt x="635" y="596011"/>
                  </a:cubicBezTo>
                  <a:lnTo>
                    <a:pt x="0" y="596011"/>
                  </a:lnTo>
                  <a:lnTo>
                    <a:pt x="0" y="531876"/>
                  </a:lnTo>
                  <a:lnTo>
                    <a:pt x="1016" y="531876"/>
                  </a:lnTo>
                  <a:cubicBezTo>
                    <a:pt x="18034" y="249428"/>
                    <a:pt x="242062" y="22987"/>
                    <a:pt x="523621" y="2159"/>
                  </a:cubicBezTo>
                  <a:lnTo>
                    <a:pt x="523621" y="0"/>
                  </a:lnTo>
                  <a:lnTo>
                    <a:pt x="567055" y="0"/>
                  </a:lnTo>
                  <a:lnTo>
                    <a:pt x="587756" y="0"/>
                  </a:lnTo>
                  <a:lnTo>
                    <a:pt x="587756" y="1016"/>
                  </a:lnTo>
                  <a:cubicBezTo>
                    <a:pt x="891667" y="11303"/>
                    <a:pt x="1134745" y="261112"/>
                    <a:pt x="1134745" y="567690"/>
                  </a:cubicBezTo>
                  <a:close/>
                </a:path>
              </a:pathLst>
            </a:custGeom>
            <a:solidFill>
              <a:srgbClr val="2AAAE2"/>
            </a:solidFill>
          </p:spPr>
        </p:sp>
      </p:grpSp>
      <p:grpSp>
        <p:nvGrpSpPr>
          <p:cNvPr id="140" name="Group 51">
            <a:extLst>
              <a:ext uri="{FF2B5EF4-FFF2-40B4-BE49-F238E27FC236}">
                <a16:creationId xmlns:a16="http://schemas.microsoft.com/office/drawing/2014/main" id="{F1077453-169E-8585-FF28-F1604AC68A02}"/>
              </a:ext>
            </a:extLst>
          </p:cNvPr>
          <p:cNvGrpSpPr/>
          <p:nvPr/>
        </p:nvGrpSpPr>
        <p:grpSpPr>
          <a:xfrm>
            <a:off x="11726580" y="2298240"/>
            <a:ext cx="710100" cy="990360"/>
            <a:chOff x="0" y="0"/>
            <a:chExt cx="946800" cy="1320480"/>
          </a:xfrm>
        </p:grpSpPr>
        <p:sp>
          <p:nvSpPr>
            <p:cNvPr id="141" name="Freeform 52">
              <a:extLst>
                <a:ext uri="{FF2B5EF4-FFF2-40B4-BE49-F238E27FC236}">
                  <a16:creationId xmlns:a16="http://schemas.microsoft.com/office/drawing/2014/main" id="{06B5999A-F5B5-E611-DF10-78F622B12D25}"/>
                </a:ext>
              </a:extLst>
            </p:cNvPr>
            <p:cNvSpPr/>
            <p:nvPr/>
          </p:nvSpPr>
          <p:spPr>
            <a:xfrm>
              <a:off x="-43561" y="0"/>
              <a:ext cx="946785" cy="1320546"/>
            </a:xfrm>
            <a:custGeom>
              <a:avLst/>
              <a:gdLst/>
              <a:ahLst/>
              <a:cxnLst/>
              <a:rect l="l" t="t" r="r" b="b"/>
              <a:pathLst>
                <a:path w="946785" h="1320546">
                  <a:moveTo>
                    <a:pt x="470408" y="793496"/>
                  </a:moveTo>
                  <a:cubicBezTo>
                    <a:pt x="429641" y="826897"/>
                    <a:pt x="383921" y="852170"/>
                    <a:pt x="334899" y="867410"/>
                  </a:cubicBezTo>
                  <a:cubicBezTo>
                    <a:pt x="391668" y="884047"/>
                    <a:pt x="450469" y="882523"/>
                    <a:pt x="505206" y="864743"/>
                  </a:cubicBezTo>
                  <a:cubicBezTo>
                    <a:pt x="495808" y="839343"/>
                    <a:pt x="483997" y="815594"/>
                    <a:pt x="470281" y="793496"/>
                  </a:cubicBezTo>
                  <a:close/>
                  <a:moveTo>
                    <a:pt x="354711" y="666242"/>
                  </a:moveTo>
                  <a:lnTo>
                    <a:pt x="305943" y="761492"/>
                  </a:lnTo>
                  <a:lnTo>
                    <a:pt x="272288" y="827532"/>
                  </a:lnTo>
                  <a:cubicBezTo>
                    <a:pt x="334010" y="817245"/>
                    <a:pt x="391668" y="790321"/>
                    <a:pt x="441071" y="750189"/>
                  </a:cubicBezTo>
                  <a:cubicBezTo>
                    <a:pt x="415925" y="717550"/>
                    <a:pt x="386842" y="689229"/>
                    <a:pt x="354711" y="666242"/>
                  </a:cubicBezTo>
                  <a:close/>
                  <a:moveTo>
                    <a:pt x="587121" y="655320"/>
                  </a:moveTo>
                  <a:cubicBezTo>
                    <a:pt x="563880" y="696976"/>
                    <a:pt x="535432" y="733806"/>
                    <a:pt x="502920" y="765048"/>
                  </a:cubicBezTo>
                  <a:cubicBezTo>
                    <a:pt x="519176" y="790956"/>
                    <a:pt x="533146" y="819150"/>
                    <a:pt x="544068" y="849376"/>
                  </a:cubicBezTo>
                  <a:cubicBezTo>
                    <a:pt x="599948" y="823087"/>
                    <a:pt x="649605" y="779018"/>
                    <a:pt x="686181" y="719709"/>
                  </a:cubicBezTo>
                  <a:close/>
                  <a:moveTo>
                    <a:pt x="221107" y="603250"/>
                  </a:moveTo>
                  <a:cubicBezTo>
                    <a:pt x="215646" y="666496"/>
                    <a:pt x="222504" y="730758"/>
                    <a:pt x="242189" y="791591"/>
                  </a:cubicBezTo>
                  <a:lnTo>
                    <a:pt x="318516" y="642620"/>
                  </a:lnTo>
                  <a:cubicBezTo>
                    <a:pt x="287909" y="624840"/>
                    <a:pt x="255143" y="611632"/>
                    <a:pt x="221107" y="603250"/>
                  </a:cubicBezTo>
                  <a:close/>
                  <a:moveTo>
                    <a:pt x="134112" y="592328"/>
                  </a:moveTo>
                  <a:cubicBezTo>
                    <a:pt x="120904" y="592455"/>
                    <a:pt x="107696" y="593344"/>
                    <a:pt x="94361" y="595249"/>
                  </a:cubicBezTo>
                  <a:cubicBezTo>
                    <a:pt x="108839" y="663067"/>
                    <a:pt x="140462" y="726186"/>
                    <a:pt x="186944" y="775716"/>
                  </a:cubicBezTo>
                  <a:cubicBezTo>
                    <a:pt x="172085" y="716534"/>
                    <a:pt x="167640" y="655066"/>
                    <a:pt x="173355" y="594487"/>
                  </a:cubicBezTo>
                  <a:cubicBezTo>
                    <a:pt x="160401" y="592963"/>
                    <a:pt x="147320" y="592201"/>
                    <a:pt x="134112" y="592328"/>
                  </a:cubicBezTo>
                  <a:close/>
                  <a:moveTo>
                    <a:pt x="417195" y="544703"/>
                  </a:moveTo>
                  <a:lnTo>
                    <a:pt x="375539" y="626110"/>
                  </a:lnTo>
                  <a:cubicBezTo>
                    <a:pt x="412115" y="652018"/>
                    <a:pt x="445135" y="684276"/>
                    <a:pt x="473710" y="721614"/>
                  </a:cubicBezTo>
                  <a:cubicBezTo>
                    <a:pt x="501269" y="694817"/>
                    <a:pt x="525526" y="663448"/>
                    <a:pt x="545465" y="628142"/>
                  </a:cubicBezTo>
                  <a:close/>
                  <a:moveTo>
                    <a:pt x="871474" y="543433"/>
                  </a:moveTo>
                  <a:cubicBezTo>
                    <a:pt x="841121" y="548259"/>
                    <a:pt x="810895" y="548894"/>
                    <a:pt x="781177" y="545719"/>
                  </a:cubicBezTo>
                  <a:cubicBezTo>
                    <a:pt x="773811" y="598297"/>
                    <a:pt x="759079" y="649605"/>
                    <a:pt x="736600" y="697738"/>
                  </a:cubicBezTo>
                  <a:lnTo>
                    <a:pt x="836422" y="762635"/>
                  </a:lnTo>
                  <a:cubicBezTo>
                    <a:pt x="869061" y="693039"/>
                    <a:pt x="880110" y="616585"/>
                    <a:pt x="871601" y="543433"/>
                  </a:cubicBezTo>
                  <a:close/>
                  <a:moveTo>
                    <a:pt x="260731" y="442849"/>
                  </a:moveTo>
                  <a:cubicBezTo>
                    <a:pt x="244475" y="479171"/>
                    <a:pt x="233172" y="517652"/>
                    <a:pt x="226822" y="557022"/>
                  </a:cubicBezTo>
                  <a:cubicBezTo>
                    <a:pt x="266192" y="566293"/>
                    <a:pt x="303911" y="581533"/>
                    <a:pt x="339090" y="602361"/>
                  </a:cubicBezTo>
                  <a:lnTo>
                    <a:pt x="380746" y="520954"/>
                  </a:lnTo>
                  <a:close/>
                  <a:moveTo>
                    <a:pt x="606679" y="487172"/>
                  </a:moveTo>
                  <a:lnTo>
                    <a:pt x="558165" y="581787"/>
                  </a:lnTo>
                  <a:lnTo>
                    <a:pt x="686308" y="665099"/>
                  </a:lnTo>
                  <a:cubicBezTo>
                    <a:pt x="705739" y="623189"/>
                    <a:pt x="718566" y="578485"/>
                    <a:pt x="725043" y="532765"/>
                  </a:cubicBezTo>
                  <a:cubicBezTo>
                    <a:pt x="683514" y="524129"/>
                    <a:pt x="643763" y="508762"/>
                    <a:pt x="606679" y="487172"/>
                  </a:cubicBezTo>
                  <a:close/>
                  <a:moveTo>
                    <a:pt x="115951" y="348615"/>
                  </a:moveTo>
                  <a:cubicBezTo>
                    <a:pt x="89027" y="413131"/>
                    <a:pt x="79883" y="482600"/>
                    <a:pt x="86995" y="549402"/>
                  </a:cubicBezTo>
                  <a:cubicBezTo>
                    <a:pt x="117983" y="544703"/>
                    <a:pt x="148717" y="544830"/>
                    <a:pt x="178943" y="548259"/>
                  </a:cubicBezTo>
                  <a:cubicBezTo>
                    <a:pt x="186182" y="502539"/>
                    <a:pt x="199517" y="457708"/>
                    <a:pt x="218694" y="415544"/>
                  </a:cubicBezTo>
                  <a:close/>
                  <a:moveTo>
                    <a:pt x="461772" y="367157"/>
                  </a:moveTo>
                  <a:cubicBezTo>
                    <a:pt x="431673" y="395986"/>
                    <a:pt x="405384" y="430022"/>
                    <a:pt x="384175" y="468630"/>
                  </a:cubicBezTo>
                  <a:lnTo>
                    <a:pt x="504571" y="546989"/>
                  </a:lnTo>
                  <a:lnTo>
                    <a:pt x="552831" y="452755"/>
                  </a:lnTo>
                  <a:cubicBezTo>
                    <a:pt x="519303" y="429260"/>
                    <a:pt x="488569" y="400431"/>
                    <a:pt x="461645" y="367284"/>
                  </a:cubicBezTo>
                  <a:close/>
                  <a:moveTo>
                    <a:pt x="637921" y="231648"/>
                  </a:moveTo>
                  <a:cubicBezTo>
                    <a:pt x="654685" y="291719"/>
                    <a:pt x="661162" y="354330"/>
                    <a:pt x="657098" y="416179"/>
                  </a:cubicBezTo>
                  <a:cubicBezTo>
                    <a:pt x="682879" y="418846"/>
                    <a:pt x="709168" y="418465"/>
                    <a:pt x="735584" y="414274"/>
                  </a:cubicBezTo>
                  <a:cubicBezTo>
                    <a:pt x="719963" y="345186"/>
                    <a:pt x="686689" y="281051"/>
                    <a:pt x="637794" y="231648"/>
                  </a:cubicBezTo>
                  <a:close/>
                  <a:moveTo>
                    <a:pt x="582803" y="221234"/>
                  </a:moveTo>
                  <a:lnTo>
                    <a:pt x="507238" y="368935"/>
                  </a:lnTo>
                  <a:cubicBezTo>
                    <a:pt x="539242" y="387350"/>
                    <a:pt x="573659" y="400685"/>
                    <a:pt x="609346" y="408559"/>
                  </a:cubicBezTo>
                  <a:cubicBezTo>
                    <a:pt x="612775" y="345313"/>
                    <a:pt x="604266" y="281305"/>
                    <a:pt x="582930" y="221234"/>
                  </a:cubicBezTo>
                  <a:close/>
                  <a:moveTo>
                    <a:pt x="545211" y="200152"/>
                  </a:moveTo>
                  <a:cubicBezTo>
                    <a:pt x="489458" y="211201"/>
                    <a:pt x="437388" y="236093"/>
                    <a:pt x="391922" y="271907"/>
                  </a:cubicBezTo>
                  <a:cubicBezTo>
                    <a:pt x="415417" y="300355"/>
                    <a:pt x="441833" y="325120"/>
                    <a:pt x="470662" y="345567"/>
                  </a:cubicBezTo>
                  <a:close/>
                  <a:moveTo>
                    <a:pt x="280543" y="166624"/>
                  </a:moveTo>
                  <a:cubicBezTo>
                    <a:pt x="222885" y="195326"/>
                    <a:pt x="172085" y="243078"/>
                    <a:pt x="136271" y="307340"/>
                  </a:cubicBezTo>
                  <a:lnTo>
                    <a:pt x="239522" y="374523"/>
                  </a:lnTo>
                  <a:cubicBezTo>
                    <a:pt x="263652" y="330327"/>
                    <a:pt x="293624" y="291338"/>
                    <a:pt x="327914" y="258445"/>
                  </a:cubicBezTo>
                  <a:cubicBezTo>
                    <a:pt x="309499" y="230251"/>
                    <a:pt x="293497" y="199644"/>
                    <a:pt x="280543" y="166751"/>
                  </a:cubicBezTo>
                  <a:close/>
                  <a:moveTo>
                    <a:pt x="416179" y="133985"/>
                  </a:moveTo>
                  <a:cubicBezTo>
                    <a:pt x="383413" y="133858"/>
                    <a:pt x="350901" y="139319"/>
                    <a:pt x="319786" y="150114"/>
                  </a:cubicBezTo>
                  <a:cubicBezTo>
                    <a:pt x="330581" y="179070"/>
                    <a:pt x="344678" y="205740"/>
                    <a:pt x="360680" y="230378"/>
                  </a:cubicBezTo>
                  <a:cubicBezTo>
                    <a:pt x="406400" y="193294"/>
                    <a:pt x="458343" y="166370"/>
                    <a:pt x="513969" y="151384"/>
                  </a:cubicBezTo>
                  <a:cubicBezTo>
                    <a:pt x="481838" y="139700"/>
                    <a:pt x="448945" y="134112"/>
                    <a:pt x="416179" y="133985"/>
                  </a:cubicBezTo>
                  <a:close/>
                  <a:moveTo>
                    <a:pt x="637413" y="111125"/>
                  </a:moveTo>
                  <a:lnTo>
                    <a:pt x="615569" y="154051"/>
                  </a:lnTo>
                  <a:cubicBezTo>
                    <a:pt x="782320" y="273558"/>
                    <a:pt x="837184" y="521081"/>
                    <a:pt x="737362" y="715899"/>
                  </a:cubicBezTo>
                  <a:cubicBezTo>
                    <a:pt x="637794" y="910082"/>
                    <a:pt x="421132" y="980567"/>
                    <a:pt x="246253" y="878840"/>
                  </a:cubicBezTo>
                  <a:lnTo>
                    <a:pt x="222377" y="925576"/>
                  </a:lnTo>
                  <a:cubicBezTo>
                    <a:pt x="416433" y="1037971"/>
                    <a:pt x="656844" y="962025"/>
                    <a:pt x="770255" y="748411"/>
                  </a:cubicBezTo>
                  <a:cubicBezTo>
                    <a:pt x="886333" y="529844"/>
                    <a:pt x="826897" y="247650"/>
                    <a:pt x="637413" y="110998"/>
                  </a:cubicBezTo>
                  <a:close/>
                  <a:moveTo>
                    <a:pt x="655955" y="0"/>
                  </a:moveTo>
                  <a:cubicBezTo>
                    <a:pt x="672592" y="0"/>
                    <a:pt x="686054" y="15240"/>
                    <a:pt x="686054" y="33909"/>
                  </a:cubicBezTo>
                  <a:cubicBezTo>
                    <a:pt x="686054" y="46609"/>
                    <a:pt x="679831" y="57785"/>
                    <a:pt x="670306" y="63119"/>
                  </a:cubicBezTo>
                  <a:cubicBezTo>
                    <a:pt x="881253" y="218313"/>
                    <a:pt x="946785" y="534543"/>
                    <a:pt x="816483" y="779780"/>
                  </a:cubicBezTo>
                  <a:cubicBezTo>
                    <a:pt x="734949" y="933323"/>
                    <a:pt x="595249" y="1023874"/>
                    <a:pt x="447929" y="1036193"/>
                  </a:cubicBezTo>
                  <a:lnTo>
                    <a:pt x="447929" y="1202182"/>
                  </a:lnTo>
                  <a:cubicBezTo>
                    <a:pt x="454406" y="1201928"/>
                    <a:pt x="460883" y="1202436"/>
                    <a:pt x="467360" y="1203071"/>
                  </a:cubicBezTo>
                  <a:cubicBezTo>
                    <a:pt x="598805" y="1214755"/>
                    <a:pt x="687832" y="1265047"/>
                    <a:pt x="673608" y="1319911"/>
                  </a:cubicBezTo>
                  <a:lnTo>
                    <a:pt x="149987" y="1320546"/>
                  </a:lnTo>
                  <a:cubicBezTo>
                    <a:pt x="135001" y="1265555"/>
                    <a:pt x="223901" y="1214755"/>
                    <a:pt x="355854" y="1203071"/>
                  </a:cubicBezTo>
                  <a:lnTo>
                    <a:pt x="375539" y="1202182"/>
                  </a:lnTo>
                  <a:lnTo>
                    <a:pt x="375539" y="1036320"/>
                  </a:lnTo>
                  <a:cubicBezTo>
                    <a:pt x="315214" y="1031367"/>
                    <a:pt x="255016" y="1012825"/>
                    <a:pt x="198247" y="980059"/>
                  </a:cubicBezTo>
                  <a:cubicBezTo>
                    <a:pt x="198501" y="980440"/>
                    <a:pt x="198501" y="980821"/>
                    <a:pt x="198501" y="981202"/>
                  </a:cubicBezTo>
                  <a:cubicBezTo>
                    <a:pt x="198501" y="999871"/>
                    <a:pt x="185039" y="1015111"/>
                    <a:pt x="168402" y="1015111"/>
                  </a:cubicBezTo>
                  <a:cubicBezTo>
                    <a:pt x="151765" y="1015111"/>
                    <a:pt x="138303" y="999871"/>
                    <a:pt x="138303" y="981202"/>
                  </a:cubicBezTo>
                  <a:cubicBezTo>
                    <a:pt x="138303" y="962533"/>
                    <a:pt x="151765" y="947293"/>
                    <a:pt x="168402" y="947293"/>
                  </a:cubicBezTo>
                  <a:lnTo>
                    <a:pt x="169545" y="947547"/>
                  </a:lnTo>
                  <a:lnTo>
                    <a:pt x="214630" y="859155"/>
                  </a:lnTo>
                  <a:lnTo>
                    <a:pt x="209296" y="855726"/>
                  </a:lnTo>
                  <a:lnTo>
                    <a:pt x="209677" y="855091"/>
                  </a:lnTo>
                  <a:cubicBezTo>
                    <a:pt x="54991" y="739902"/>
                    <a:pt x="0" y="513080"/>
                    <a:pt x="80391" y="325501"/>
                  </a:cubicBezTo>
                  <a:lnTo>
                    <a:pt x="79121" y="324739"/>
                  </a:lnTo>
                  <a:lnTo>
                    <a:pt x="93345" y="296926"/>
                  </a:lnTo>
                  <a:lnTo>
                    <a:pt x="100076" y="283718"/>
                  </a:lnTo>
                  <a:lnTo>
                    <a:pt x="100711" y="284099"/>
                  </a:lnTo>
                  <a:cubicBezTo>
                    <a:pt x="202692" y="99695"/>
                    <a:pt x="413385" y="34671"/>
                    <a:pt x="584327" y="133858"/>
                  </a:cubicBezTo>
                  <a:lnTo>
                    <a:pt x="628015" y="48006"/>
                  </a:lnTo>
                  <a:lnTo>
                    <a:pt x="629285" y="48895"/>
                  </a:lnTo>
                  <a:cubicBezTo>
                    <a:pt x="626999" y="44450"/>
                    <a:pt x="625856" y="39370"/>
                    <a:pt x="625856" y="33909"/>
                  </a:cubicBezTo>
                  <a:cubicBezTo>
                    <a:pt x="625856" y="15240"/>
                    <a:pt x="639318" y="0"/>
                    <a:pt x="655955" y="0"/>
                  </a:cubicBezTo>
                  <a:close/>
                </a:path>
              </a:pathLst>
            </a:custGeom>
            <a:solidFill>
              <a:srgbClr val="2AAAE2"/>
            </a:solidFill>
          </p:spPr>
        </p:sp>
      </p:grpSp>
      <p:grpSp>
        <p:nvGrpSpPr>
          <p:cNvPr id="142" name="Group 53">
            <a:extLst>
              <a:ext uri="{FF2B5EF4-FFF2-40B4-BE49-F238E27FC236}">
                <a16:creationId xmlns:a16="http://schemas.microsoft.com/office/drawing/2014/main" id="{96E5ABD4-7A11-B7A1-4542-F8332851A811}"/>
              </a:ext>
            </a:extLst>
          </p:cNvPr>
          <p:cNvGrpSpPr/>
          <p:nvPr/>
        </p:nvGrpSpPr>
        <p:grpSpPr>
          <a:xfrm>
            <a:off x="9172380" y="7063200"/>
            <a:ext cx="578880" cy="819720"/>
            <a:chOff x="0" y="0"/>
            <a:chExt cx="771840" cy="1092960"/>
          </a:xfrm>
        </p:grpSpPr>
        <p:sp>
          <p:nvSpPr>
            <p:cNvPr id="143" name="Freeform 54">
              <a:extLst>
                <a:ext uri="{FF2B5EF4-FFF2-40B4-BE49-F238E27FC236}">
                  <a16:creationId xmlns:a16="http://schemas.microsoft.com/office/drawing/2014/main" id="{AF79CFB8-EC46-2EF0-700D-CCE46E5F7E28}"/>
                </a:ext>
              </a:extLst>
            </p:cNvPr>
            <p:cNvSpPr/>
            <p:nvPr/>
          </p:nvSpPr>
          <p:spPr>
            <a:xfrm>
              <a:off x="0" y="0"/>
              <a:ext cx="771779" cy="1092962"/>
            </a:xfrm>
            <a:custGeom>
              <a:avLst/>
              <a:gdLst/>
              <a:ahLst/>
              <a:cxnLst/>
              <a:rect l="l" t="t" r="r" b="b"/>
              <a:pathLst>
                <a:path w="771779" h="1092962">
                  <a:moveTo>
                    <a:pt x="531749" y="5715"/>
                  </a:moveTo>
                  <a:lnTo>
                    <a:pt x="768096" y="5715"/>
                  </a:lnTo>
                  <a:lnTo>
                    <a:pt x="531749" y="5715"/>
                  </a:lnTo>
                  <a:close/>
                  <a:moveTo>
                    <a:pt x="0" y="5715"/>
                  </a:moveTo>
                  <a:lnTo>
                    <a:pt x="446024" y="5715"/>
                  </a:lnTo>
                  <a:lnTo>
                    <a:pt x="446024" y="336042"/>
                  </a:lnTo>
                  <a:lnTo>
                    <a:pt x="768096" y="336042"/>
                  </a:lnTo>
                  <a:lnTo>
                    <a:pt x="768096" y="1092962"/>
                  </a:lnTo>
                  <a:lnTo>
                    <a:pt x="0" y="1092962"/>
                  </a:lnTo>
                  <a:close/>
                  <a:moveTo>
                    <a:pt x="484505" y="0"/>
                  </a:moveTo>
                  <a:lnTo>
                    <a:pt x="771779" y="299847"/>
                  </a:lnTo>
                  <a:lnTo>
                    <a:pt x="484505" y="299847"/>
                  </a:lnTo>
                  <a:close/>
                </a:path>
              </a:pathLst>
            </a:custGeom>
            <a:solidFill>
              <a:srgbClr val="2AAAE2"/>
            </a:solidFill>
          </p:spPr>
        </p:sp>
      </p:grpSp>
      <p:grpSp>
        <p:nvGrpSpPr>
          <p:cNvPr id="144" name="Group 55">
            <a:extLst>
              <a:ext uri="{FF2B5EF4-FFF2-40B4-BE49-F238E27FC236}">
                <a16:creationId xmlns:a16="http://schemas.microsoft.com/office/drawing/2014/main" id="{1C421AC8-C345-2F85-4F8D-1ED10E026E63}"/>
              </a:ext>
            </a:extLst>
          </p:cNvPr>
          <p:cNvGrpSpPr/>
          <p:nvPr/>
        </p:nvGrpSpPr>
        <p:grpSpPr>
          <a:xfrm rot="-900000">
            <a:off x="6820140" y="5612760"/>
            <a:ext cx="822960" cy="705240"/>
            <a:chOff x="0" y="0"/>
            <a:chExt cx="1097280" cy="940320"/>
          </a:xfrm>
        </p:grpSpPr>
        <p:sp>
          <p:nvSpPr>
            <p:cNvPr id="145" name="Freeform 56">
              <a:extLst>
                <a:ext uri="{FF2B5EF4-FFF2-40B4-BE49-F238E27FC236}">
                  <a16:creationId xmlns:a16="http://schemas.microsoft.com/office/drawing/2014/main" id="{5814C5C6-E87D-4528-12A9-7560B7CA5039}"/>
                </a:ext>
              </a:extLst>
            </p:cNvPr>
            <p:cNvSpPr/>
            <p:nvPr/>
          </p:nvSpPr>
          <p:spPr>
            <a:xfrm>
              <a:off x="0" y="0"/>
              <a:ext cx="1097280" cy="940435"/>
            </a:xfrm>
            <a:custGeom>
              <a:avLst/>
              <a:gdLst/>
              <a:ahLst/>
              <a:cxnLst/>
              <a:rect l="l" t="t" r="r" b="b"/>
              <a:pathLst>
                <a:path w="1097280" h="940435">
                  <a:moveTo>
                    <a:pt x="1097280" y="3302"/>
                  </a:moveTo>
                  <a:lnTo>
                    <a:pt x="1091311" y="26289"/>
                  </a:lnTo>
                  <a:lnTo>
                    <a:pt x="1093216" y="26797"/>
                  </a:lnTo>
                  <a:lnTo>
                    <a:pt x="881761" y="816356"/>
                  </a:lnTo>
                  <a:lnTo>
                    <a:pt x="878332" y="815467"/>
                  </a:lnTo>
                  <a:cubicBezTo>
                    <a:pt x="874395" y="885063"/>
                    <a:pt x="804672" y="940435"/>
                    <a:pt x="719582" y="940435"/>
                  </a:cubicBezTo>
                  <a:cubicBezTo>
                    <a:pt x="631444" y="940435"/>
                    <a:pt x="559943" y="881253"/>
                    <a:pt x="559943" y="808228"/>
                  </a:cubicBezTo>
                  <a:cubicBezTo>
                    <a:pt x="559943" y="735203"/>
                    <a:pt x="631444" y="676021"/>
                    <a:pt x="719582" y="676021"/>
                  </a:cubicBezTo>
                  <a:cubicBezTo>
                    <a:pt x="766318" y="676021"/>
                    <a:pt x="808355" y="692658"/>
                    <a:pt x="837311" y="719582"/>
                  </a:cubicBezTo>
                  <a:lnTo>
                    <a:pt x="978281" y="192405"/>
                  </a:lnTo>
                  <a:lnTo>
                    <a:pt x="485394" y="192405"/>
                  </a:lnTo>
                  <a:lnTo>
                    <a:pt x="320675" y="807085"/>
                  </a:lnTo>
                  <a:lnTo>
                    <a:pt x="318389" y="806450"/>
                  </a:lnTo>
                  <a:cubicBezTo>
                    <a:pt x="313817" y="875538"/>
                    <a:pt x="244475" y="930275"/>
                    <a:pt x="159766" y="930275"/>
                  </a:cubicBezTo>
                  <a:cubicBezTo>
                    <a:pt x="71501" y="930148"/>
                    <a:pt x="0" y="870966"/>
                    <a:pt x="0" y="797941"/>
                  </a:cubicBezTo>
                  <a:cubicBezTo>
                    <a:pt x="0" y="724916"/>
                    <a:pt x="71501" y="665734"/>
                    <a:pt x="159639" y="665734"/>
                  </a:cubicBezTo>
                  <a:cubicBezTo>
                    <a:pt x="205994" y="665734"/>
                    <a:pt x="247650" y="682117"/>
                    <a:pt x="276606" y="708533"/>
                  </a:cubicBezTo>
                  <a:lnTo>
                    <a:pt x="466344" y="0"/>
                  </a:lnTo>
                  <a:lnTo>
                    <a:pt x="478790" y="3302"/>
                  </a:lnTo>
                  <a:close/>
                </a:path>
              </a:pathLst>
            </a:custGeom>
            <a:solidFill>
              <a:srgbClr val="2AAAE2"/>
            </a:solidFill>
          </p:spPr>
        </p:sp>
      </p:grpSp>
      <p:grpSp>
        <p:nvGrpSpPr>
          <p:cNvPr id="146" name="Group 57">
            <a:extLst>
              <a:ext uri="{FF2B5EF4-FFF2-40B4-BE49-F238E27FC236}">
                <a16:creationId xmlns:a16="http://schemas.microsoft.com/office/drawing/2014/main" id="{17BF923C-2AFC-AA8E-26A6-67D06938805A}"/>
              </a:ext>
            </a:extLst>
          </p:cNvPr>
          <p:cNvGrpSpPr/>
          <p:nvPr/>
        </p:nvGrpSpPr>
        <p:grpSpPr>
          <a:xfrm>
            <a:off x="4215720" y="5479920"/>
            <a:ext cx="791100" cy="740340"/>
            <a:chOff x="0" y="0"/>
            <a:chExt cx="1054800" cy="987120"/>
          </a:xfrm>
        </p:grpSpPr>
        <p:sp>
          <p:nvSpPr>
            <p:cNvPr id="147" name="Freeform 58">
              <a:extLst>
                <a:ext uri="{FF2B5EF4-FFF2-40B4-BE49-F238E27FC236}">
                  <a16:creationId xmlns:a16="http://schemas.microsoft.com/office/drawing/2014/main" id="{38ABA742-9DAE-1FF7-6A61-CFAF760537DD}"/>
                </a:ext>
              </a:extLst>
            </p:cNvPr>
            <p:cNvSpPr/>
            <p:nvPr/>
          </p:nvSpPr>
          <p:spPr>
            <a:xfrm>
              <a:off x="0" y="-254"/>
              <a:ext cx="1054862" cy="987044"/>
            </a:xfrm>
            <a:custGeom>
              <a:avLst/>
              <a:gdLst/>
              <a:ahLst/>
              <a:cxnLst/>
              <a:rect l="l" t="t" r="r" b="b"/>
              <a:pathLst>
                <a:path w="1054862" h="987044">
                  <a:moveTo>
                    <a:pt x="513334" y="904240"/>
                  </a:moveTo>
                  <a:cubicBezTo>
                    <a:pt x="513334" y="904494"/>
                    <a:pt x="541528" y="908939"/>
                    <a:pt x="541528" y="904240"/>
                  </a:cubicBezTo>
                  <a:lnTo>
                    <a:pt x="541528" y="903605"/>
                  </a:lnTo>
                  <a:cubicBezTo>
                    <a:pt x="711327" y="847979"/>
                    <a:pt x="795782" y="813816"/>
                    <a:pt x="973836" y="881888"/>
                  </a:cubicBezTo>
                  <a:lnTo>
                    <a:pt x="976884" y="171704"/>
                  </a:lnTo>
                  <a:lnTo>
                    <a:pt x="929513" y="171704"/>
                  </a:lnTo>
                  <a:cubicBezTo>
                    <a:pt x="930148" y="382651"/>
                    <a:pt x="930910" y="593598"/>
                    <a:pt x="931545" y="804545"/>
                  </a:cubicBezTo>
                  <a:cubicBezTo>
                    <a:pt x="808609" y="754380"/>
                    <a:pt x="668147" y="794004"/>
                    <a:pt x="541528" y="899922"/>
                  </a:cubicBezTo>
                  <a:lnTo>
                    <a:pt x="541528" y="171704"/>
                  </a:lnTo>
                  <a:lnTo>
                    <a:pt x="541528" y="140335"/>
                  </a:lnTo>
                  <a:lnTo>
                    <a:pt x="541528" y="131064"/>
                  </a:lnTo>
                  <a:cubicBezTo>
                    <a:pt x="617347" y="48895"/>
                    <a:pt x="688848" y="889"/>
                    <a:pt x="783336" y="254"/>
                  </a:cubicBezTo>
                  <a:cubicBezTo>
                    <a:pt x="826262" y="0"/>
                    <a:pt x="874014" y="9398"/>
                    <a:pt x="929005" y="29845"/>
                  </a:cubicBezTo>
                  <a:cubicBezTo>
                    <a:pt x="929132" y="66675"/>
                    <a:pt x="929259" y="103505"/>
                    <a:pt x="929386" y="140208"/>
                  </a:cubicBezTo>
                  <a:lnTo>
                    <a:pt x="1016000" y="139700"/>
                  </a:lnTo>
                  <a:lnTo>
                    <a:pt x="1016000" y="240538"/>
                  </a:lnTo>
                  <a:lnTo>
                    <a:pt x="1054862" y="240538"/>
                  </a:lnTo>
                  <a:lnTo>
                    <a:pt x="1054862" y="987044"/>
                  </a:lnTo>
                  <a:lnTo>
                    <a:pt x="0" y="987044"/>
                  </a:lnTo>
                  <a:lnTo>
                    <a:pt x="0" y="240538"/>
                  </a:lnTo>
                  <a:lnTo>
                    <a:pt x="33401" y="240538"/>
                  </a:lnTo>
                  <a:lnTo>
                    <a:pt x="33401" y="139700"/>
                  </a:lnTo>
                  <a:lnTo>
                    <a:pt x="125476" y="140335"/>
                  </a:lnTo>
                  <a:cubicBezTo>
                    <a:pt x="125603" y="103505"/>
                    <a:pt x="125730" y="66675"/>
                    <a:pt x="125857" y="29972"/>
                  </a:cubicBezTo>
                  <a:cubicBezTo>
                    <a:pt x="180848" y="9398"/>
                    <a:pt x="228600" y="0"/>
                    <a:pt x="271526" y="254"/>
                  </a:cubicBezTo>
                  <a:cubicBezTo>
                    <a:pt x="366014" y="889"/>
                    <a:pt x="437388" y="48895"/>
                    <a:pt x="513334" y="131064"/>
                  </a:cubicBezTo>
                  <a:lnTo>
                    <a:pt x="513334" y="140335"/>
                  </a:lnTo>
                  <a:lnTo>
                    <a:pt x="513334" y="171704"/>
                  </a:lnTo>
                  <a:lnTo>
                    <a:pt x="513334" y="900049"/>
                  </a:lnTo>
                  <a:cubicBezTo>
                    <a:pt x="386588" y="794004"/>
                    <a:pt x="246126" y="754507"/>
                    <a:pt x="123317" y="804545"/>
                  </a:cubicBezTo>
                  <a:lnTo>
                    <a:pt x="125349" y="171704"/>
                  </a:lnTo>
                  <a:lnTo>
                    <a:pt x="77851" y="171704"/>
                  </a:lnTo>
                  <a:lnTo>
                    <a:pt x="74803" y="875665"/>
                  </a:lnTo>
                  <a:cubicBezTo>
                    <a:pt x="251841" y="802640"/>
                    <a:pt x="352171" y="854583"/>
                    <a:pt x="513334" y="903605"/>
                  </a:cubicBezTo>
                </a:path>
              </a:pathLst>
            </a:custGeom>
            <a:solidFill>
              <a:srgbClr val="2AAAE2"/>
            </a:solidFill>
          </p:spPr>
        </p:sp>
      </p:grpSp>
      <p:grpSp>
        <p:nvGrpSpPr>
          <p:cNvPr id="148" name="Group 59">
            <a:extLst>
              <a:ext uri="{FF2B5EF4-FFF2-40B4-BE49-F238E27FC236}">
                <a16:creationId xmlns:a16="http://schemas.microsoft.com/office/drawing/2014/main" id="{CE56BEDB-34FB-4E57-36A4-1BD0256538E8}"/>
              </a:ext>
            </a:extLst>
          </p:cNvPr>
          <p:cNvGrpSpPr/>
          <p:nvPr/>
        </p:nvGrpSpPr>
        <p:grpSpPr>
          <a:xfrm>
            <a:off x="4177920" y="7082100"/>
            <a:ext cx="762480" cy="762480"/>
            <a:chOff x="0" y="0"/>
            <a:chExt cx="1016640" cy="1016640"/>
          </a:xfrm>
        </p:grpSpPr>
        <p:sp>
          <p:nvSpPr>
            <p:cNvPr id="149" name="Freeform 60">
              <a:extLst>
                <a:ext uri="{FF2B5EF4-FFF2-40B4-BE49-F238E27FC236}">
                  <a16:creationId xmlns:a16="http://schemas.microsoft.com/office/drawing/2014/main" id="{6B50F994-87A0-4AB3-5DFE-C82C0CE6929B}"/>
                </a:ext>
              </a:extLst>
            </p:cNvPr>
            <p:cNvSpPr/>
            <p:nvPr/>
          </p:nvSpPr>
          <p:spPr>
            <a:xfrm>
              <a:off x="0" y="0"/>
              <a:ext cx="1016635" cy="1016635"/>
            </a:xfrm>
            <a:custGeom>
              <a:avLst/>
              <a:gdLst/>
              <a:ahLst/>
              <a:cxnLst/>
              <a:rect l="l" t="t" r="r" b="b"/>
              <a:pathLst>
                <a:path w="1016635" h="1016635">
                  <a:moveTo>
                    <a:pt x="130302" y="119380"/>
                  </a:moveTo>
                  <a:lnTo>
                    <a:pt x="130302" y="120904"/>
                  </a:lnTo>
                  <a:lnTo>
                    <a:pt x="120904" y="120904"/>
                  </a:lnTo>
                  <a:lnTo>
                    <a:pt x="120904" y="895731"/>
                  </a:lnTo>
                  <a:lnTo>
                    <a:pt x="479806" y="895731"/>
                  </a:lnTo>
                  <a:cubicBezTo>
                    <a:pt x="397637" y="762762"/>
                    <a:pt x="313055" y="540258"/>
                    <a:pt x="136779" y="524764"/>
                  </a:cubicBezTo>
                  <a:lnTo>
                    <a:pt x="188341" y="371856"/>
                  </a:lnTo>
                  <a:cubicBezTo>
                    <a:pt x="355473" y="426593"/>
                    <a:pt x="401320" y="486664"/>
                    <a:pt x="484759" y="603631"/>
                  </a:cubicBezTo>
                  <a:cubicBezTo>
                    <a:pt x="561594" y="432816"/>
                    <a:pt x="604774" y="341503"/>
                    <a:pt x="700786" y="187198"/>
                  </a:cubicBezTo>
                  <a:lnTo>
                    <a:pt x="869315" y="187198"/>
                  </a:lnTo>
                  <a:cubicBezTo>
                    <a:pt x="731520" y="382905"/>
                    <a:pt x="598551" y="663321"/>
                    <a:pt x="495300" y="895731"/>
                  </a:cubicBezTo>
                  <a:lnTo>
                    <a:pt x="895731" y="895731"/>
                  </a:lnTo>
                  <a:lnTo>
                    <a:pt x="895731" y="187198"/>
                  </a:lnTo>
                  <a:lnTo>
                    <a:pt x="896874" y="187198"/>
                  </a:lnTo>
                  <a:lnTo>
                    <a:pt x="896874" y="119380"/>
                  </a:lnTo>
                  <a:close/>
                  <a:moveTo>
                    <a:pt x="0" y="0"/>
                  </a:moveTo>
                  <a:lnTo>
                    <a:pt x="1016635" y="0"/>
                  </a:lnTo>
                  <a:lnTo>
                    <a:pt x="1016635" y="1016635"/>
                  </a:lnTo>
                  <a:lnTo>
                    <a:pt x="0" y="1016635"/>
                  </a:lnTo>
                  <a:close/>
                </a:path>
              </a:pathLst>
            </a:custGeom>
            <a:solidFill>
              <a:srgbClr val="2AAAE2"/>
            </a:solidFill>
          </p:spPr>
        </p:sp>
      </p:grpSp>
      <p:grpSp>
        <p:nvGrpSpPr>
          <p:cNvPr id="150" name="Group 61">
            <a:extLst>
              <a:ext uri="{FF2B5EF4-FFF2-40B4-BE49-F238E27FC236}">
                <a16:creationId xmlns:a16="http://schemas.microsoft.com/office/drawing/2014/main" id="{3E02F747-13C0-E24F-1CCF-F7EDCB88B419}"/>
              </a:ext>
            </a:extLst>
          </p:cNvPr>
          <p:cNvGrpSpPr/>
          <p:nvPr/>
        </p:nvGrpSpPr>
        <p:grpSpPr>
          <a:xfrm rot="-2794199">
            <a:off x="12803340" y="2471040"/>
            <a:ext cx="827820" cy="819180"/>
            <a:chOff x="0" y="0"/>
            <a:chExt cx="1103760" cy="1092240"/>
          </a:xfrm>
        </p:grpSpPr>
        <p:sp>
          <p:nvSpPr>
            <p:cNvPr id="151" name="Freeform 62">
              <a:extLst>
                <a:ext uri="{FF2B5EF4-FFF2-40B4-BE49-F238E27FC236}">
                  <a16:creationId xmlns:a16="http://schemas.microsoft.com/office/drawing/2014/main" id="{1DD68AE8-09C6-395A-3B37-6CB515598C69}"/>
                </a:ext>
              </a:extLst>
            </p:cNvPr>
            <p:cNvSpPr/>
            <p:nvPr/>
          </p:nvSpPr>
          <p:spPr>
            <a:xfrm>
              <a:off x="-5715" y="-5588"/>
              <a:ext cx="1391158" cy="1091946"/>
            </a:xfrm>
            <a:custGeom>
              <a:avLst/>
              <a:gdLst/>
              <a:ahLst/>
              <a:cxnLst/>
              <a:rect l="l" t="t" r="r" b="b"/>
              <a:pathLst>
                <a:path w="1391158" h="1091946">
                  <a:moveTo>
                    <a:pt x="436626" y="680974"/>
                  </a:moveTo>
                  <a:cubicBezTo>
                    <a:pt x="471805" y="719836"/>
                    <a:pt x="495935" y="764540"/>
                    <a:pt x="518287" y="820293"/>
                  </a:cubicBezTo>
                  <a:cubicBezTo>
                    <a:pt x="498094" y="863092"/>
                    <a:pt x="461391" y="896493"/>
                    <a:pt x="416179" y="911098"/>
                  </a:cubicBezTo>
                  <a:lnTo>
                    <a:pt x="192024" y="674370"/>
                  </a:lnTo>
                  <a:cubicBezTo>
                    <a:pt x="209169" y="630047"/>
                    <a:pt x="244475" y="595249"/>
                    <a:pt x="288290" y="577469"/>
                  </a:cubicBezTo>
                  <a:cubicBezTo>
                    <a:pt x="354965" y="609346"/>
                    <a:pt x="401320" y="642239"/>
                    <a:pt x="436626" y="680974"/>
                  </a:cubicBezTo>
                  <a:close/>
                  <a:moveTo>
                    <a:pt x="633476" y="246634"/>
                  </a:moveTo>
                  <a:lnTo>
                    <a:pt x="855218" y="480949"/>
                  </a:lnTo>
                  <a:cubicBezTo>
                    <a:pt x="836422" y="488442"/>
                    <a:pt x="815848" y="491617"/>
                    <a:pt x="794512" y="491109"/>
                  </a:cubicBezTo>
                  <a:lnTo>
                    <a:pt x="615061" y="486156"/>
                  </a:lnTo>
                  <a:lnTo>
                    <a:pt x="620014" y="306705"/>
                  </a:lnTo>
                  <a:cubicBezTo>
                    <a:pt x="620649" y="285369"/>
                    <a:pt x="624840" y="264922"/>
                    <a:pt x="633476" y="246634"/>
                  </a:cubicBezTo>
                  <a:close/>
                  <a:moveTo>
                    <a:pt x="669417" y="137795"/>
                  </a:moveTo>
                  <a:cubicBezTo>
                    <a:pt x="605790" y="174244"/>
                    <a:pt x="562991" y="242951"/>
                    <a:pt x="562483" y="321691"/>
                  </a:cubicBezTo>
                  <a:lnTo>
                    <a:pt x="561340" y="506349"/>
                  </a:lnTo>
                  <a:lnTo>
                    <a:pt x="508000" y="559054"/>
                  </a:lnTo>
                  <a:lnTo>
                    <a:pt x="323342" y="557911"/>
                  </a:lnTo>
                  <a:cubicBezTo>
                    <a:pt x="249936" y="557403"/>
                    <a:pt x="184785" y="593852"/>
                    <a:pt x="147447" y="650875"/>
                  </a:cubicBezTo>
                  <a:lnTo>
                    <a:pt x="434975" y="954786"/>
                  </a:lnTo>
                  <a:cubicBezTo>
                    <a:pt x="496316" y="918464"/>
                    <a:pt x="536829" y="851408"/>
                    <a:pt x="537337" y="774700"/>
                  </a:cubicBezTo>
                  <a:lnTo>
                    <a:pt x="538480" y="590042"/>
                  </a:lnTo>
                  <a:lnTo>
                    <a:pt x="591820" y="537337"/>
                  </a:lnTo>
                  <a:lnTo>
                    <a:pt x="776478" y="538480"/>
                  </a:lnTo>
                  <a:cubicBezTo>
                    <a:pt x="852043" y="538988"/>
                    <a:pt x="918718" y="500507"/>
                    <a:pt x="956818" y="441325"/>
                  </a:cubicBezTo>
                  <a:close/>
                  <a:moveTo>
                    <a:pt x="996061" y="325882"/>
                  </a:moveTo>
                  <a:lnTo>
                    <a:pt x="1370711" y="721614"/>
                  </a:lnTo>
                  <a:cubicBezTo>
                    <a:pt x="1391158" y="743204"/>
                    <a:pt x="1390269" y="777367"/>
                    <a:pt x="1368679" y="797814"/>
                  </a:cubicBezTo>
                  <a:cubicBezTo>
                    <a:pt x="1347089" y="818261"/>
                    <a:pt x="1312926" y="817372"/>
                    <a:pt x="1292352" y="795782"/>
                  </a:cubicBezTo>
                  <a:lnTo>
                    <a:pt x="1286764" y="789940"/>
                  </a:lnTo>
                  <a:cubicBezTo>
                    <a:pt x="1237107" y="859155"/>
                    <a:pt x="1155319" y="903478"/>
                    <a:pt x="1063498" y="902970"/>
                  </a:cubicBezTo>
                  <a:lnTo>
                    <a:pt x="885698" y="901827"/>
                  </a:lnTo>
                  <a:lnTo>
                    <a:pt x="885698" y="773303"/>
                  </a:lnTo>
                  <a:cubicBezTo>
                    <a:pt x="885698" y="868172"/>
                    <a:pt x="837819" y="951992"/>
                    <a:pt x="764413" y="1000887"/>
                  </a:cubicBezTo>
                  <a:cubicBezTo>
                    <a:pt x="781177" y="1021969"/>
                    <a:pt x="778764" y="1052576"/>
                    <a:pt x="758825" y="1071499"/>
                  </a:cubicBezTo>
                  <a:cubicBezTo>
                    <a:pt x="737235" y="1091946"/>
                    <a:pt x="703072" y="1091057"/>
                    <a:pt x="682498" y="1069467"/>
                  </a:cubicBezTo>
                  <a:lnTo>
                    <a:pt x="20447" y="673862"/>
                  </a:lnTo>
                  <a:cubicBezTo>
                    <a:pt x="0" y="652272"/>
                    <a:pt x="889" y="618109"/>
                    <a:pt x="22479" y="597662"/>
                  </a:cubicBezTo>
                  <a:cubicBezTo>
                    <a:pt x="44069" y="577215"/>
                    <a:pt x="78232" y="578104"/>
                    <a:pt x="98806" y="599694"/>
                  </a:cubicBezTo>
                  <a:lnTo>
                    <a:pt x="104394" y="605536"/>
                  </a:lnTo>
                  <a:cubicBezTo>
                    <a:pt x="153670" y="539115"/>
                    <a:pt x="232918" y="497078"/>
                    <a:pt x="321945" y="497078"/>
                  </a:cubicBezTo>
                  <a:lnTo>
                    <a:pt x="500380" y="497078"/>
                  </a:lnTo>
                  <a:lnTo>
                    <a:pt x="501523" y="321437"/>
                  </a:lnTo>
                  <a:cubicBezTo>
                    <a:pt x="502158" y="225044"/>
                    <a:pt x="552069" y="140462"/>
                    <a:pt x="627634" y="92456"/>
                  </a:cubicBezTo>
                  <a:cubicBezTo>
                    <a:pt x="609981" y="71247"/>
                    <a:pt x="611886" y="39751"/>
                    <a:pt x="632333" y="20447"/>
                  </a:cubicBezTo>
                  <a:cubicBezTo>
                    <a:pt x="653923" y="0"/>
                    <a:pt x="688086" y="889"/>
                    <a:pt x="708660" y="22479"/>
                  </a:cubicBezTo>
                  <a:close/>
                </a:path>
              </a:pathLst>
            </a:custGeom>
            <a:solidFill>
              <a:srgbClr val="2AAAE2"/>
            </a:solidFill>
          </p:spPr>
        </p:sp>
      </p:grpSp>
      <p:grpSp>
        <p:nvGrpSpPr>
          <p:cNvPr id="152" name="Group 63">
            <a:extLst>
              <a:ext uri="{FF2B5EF4-FFF2-40B4-BE49-F238E27FC236}">
                <a16:creationId xmlns:a16="http://schemas.microsoft.com/office/drawing/2014/main" id="{2C634540-1AE2-B41A-0F87-40FE7B61DED3}"/>
              </a:ext>
            </a:extLst>
          </p:cNvPr>
          <p:cNvGrpSpPr/>
          <p:nvPr/>
        </p:nvGrpSpPr>
        <p:grpSpPr>
          <a:xfrm>
            <a:off x="14012940" y="2471040"/>
            <a:ext cx="817020" cy="820800"/>
            <a:chOff x="0" y="0"/>
            <a:chExt cx="1089360" cy="1094400"/>
          </a:xfrm>
        </p:grpSpPr>
        <p:sp>
          <p:nvSpPr>
            <p:cNvPr id="153" name="Freeform 64">
              <a:extLst>
                <a:ext uri="{FF2B5EF4-FFF2-40B4-BE49-F238E27FC236}">
                  <a16:creationId xmlns:a16="http://schemas.microsoft.com/office/drawing/2014/main" id="{17EC0F44-3530-1D18-AFC7-D3209B7A3EE9}"/>
                </a:ext>
              </a:extLst>
            </p:cNvPr>
            <p:cNvSpPr/>
            <p:nvPr/>
          </p:nvSpPr>
          <p:spPr>
            <a:xfrm>
              <a:off x="0" y="0"/>
              <a:ext cx="1089279" cy="1094359"/>
            </a:xfrm>
            <a:custGeom>
              <a:avLst/>
              <a:gdLst/>
              <a:ahLst/>
              <a:cxnLst/>
              <a:rect l="l" t="t" r="r" b="b"/>
              <a:pathLst>
                <a:path w="1089279" h="1094359">
                  <a:moveTo>
                    <a:pt x="865759" y="378206"/>
                  </a:moveTo>
                  <a:lnTo>
                    <a:pt x="828421" y="643763"/>
                  </a:lnTo>
                  <a:lnTo>
                    <a:pt x="890270" y="643763"/>
                  </a:lnTo>
                  <a:lnTo>
                    <a:pt x="970407" y="378206"/>
                  </a:lnTo>
                  <a:close/>
                  <a:moveTo>
                    <a:pt x="769874" y="378206"/>
                  </a:moveTo>
                  <a:lnTo>
                    <a:pt x="769874" y="643763"/>
                  </a:lnTo>
                  <a:lnTo>
                    <a:pt x="835533" y="643763"/>
                  </a:lnTo>
                  <a:lnTo>
                    <a:pt x="872871" y="378206"/>
                  </a:lnTo>
                  <a:close/>
                  <a:moveTo>
                    <a:pt x="665226" y="378206"/>
                  </a:moveTo>
                  <a:lnTo>
                    <a:pt x="720090" y="643763"/>
                  </a:lnTo>
                  <a:lnTo>
                    <a:pt x="776351" y="643763"/>
                  </a:lnTo>
                  <a:lnTo>
                    <a:pt x="776351" y="378206"/>
                  </a:lnTo>
                  <a:close/>
                  <a:moveTo>
                    <a:pt x="590042" y="378206"/>
                  </a:moveTo>
                  <a:lnTo>
                    <a:pt x="660781" y="643763"/>
                  </a:lnTo>
                  <a:lnTo>
                    <a:pt x="732536" y="643763"/>
                  </a:lnTo>
                  <a:lnTo>
                    <a:pt x="359029" y="378206"/>
                  </a:lnTo>
                  <a:close/>
                  <a:moveTo>
                    <a:pt x="170434" y="0"/>
                  </a:moveTo>
                  <a:lnTo>
                    <a:pt x="245364" y="281178"/>
                  </a:lnTo>
                  <a:lnTo>
                    <a:pt x="1032637" y="281178"/>
                  </a:lnTo>
                  <a:lnTo>
                    <a:pt x="1032637" y="285496"/>
                  </a:lnTo>
                  <a:cubicBezTo>
                    <a:pt x="1037717" y="281686"/>
                    <a:pt x="1043051" y="282321"/>
                    <a:pt x="1048385" y="283972"/>
                  </a:cubicBezTo>
                  <a:lnTo>
                    <a:pt x="1050163" y="284480"/>
                  </a:lnTo>
                  <a:cubicBezTo>
                    <a:pt x="1075182" y="292100"/>
                    <a:pt x="1089279" y="318643"/>
                    <a:pt x="1081659" y="343789"/>
                  </a:cubicBezTo>
                  <a:lnTo>
                    <a:pt x="971423" y="709168"/>
                  </a:lnTo>
                  <a:cubicBezTo>
                    <a:pt x="966343" y="726059"/>
                    <a:pt x="952754" y="737997"/>
                    <a:pt x="936117" y="738505"/>
                  </a:cubicBezTo>
                  <a:lnTo>
                    <a:pt x="936117" y="740664"/>
                  </a:lnTo>
                  <a:lnTo>
                    <a:pt x="913892" y="740664"/>
                  </a:lnTo>
                  <a:cubicBezTo>
                    <a:pt x="913257" y="741045"/>
                    <a:pt x="912876" y="740918"/>
                    <a:pt x="912495" y="740791"/>
                  </a:cubicBezTo>
                  <a:lnTo>
                    <a:pt x="911987" y="740664"/>
                  </a:lnTo>
                  <a:lnTo>
                    <a:pt x="367919" y="740664"/>
                  </a:lnTo>
                  <a:lnTo>
                    <a:pt x="390398" y="825119"/>
                  </a:lnTo>
                  <a:lnTo>
                    <a:pt x="935736" y="825119"/>
                  </a:lnTo>
                  <a:lnTo>
                    <a:pt x="935736" y="922147"/>
                  </a:lnTo>
                  <a:lnTo>
                    <a:pt x="928116" y="922147"/>
                  </a:lnTo>
                  <a:cubicBezTo>
                    <a:pt x="960501" y="932307"/>
                    <a:pt x="980440" y="963549"/>
                    <a:pt x="980440" y="999490"/>
                  </a:cubicBezTo>
                  <a:cubicBezTo>
                    <a:pt x="980440" y="1051814"/>
                    <a:pt x="938149" y="1094359"/>
                    <a:pt x="886079" y="1094359"/>
                  </a:cubicBezTo>
                  <a:cubicBezTo>
                    <a:pt x="834009" y="1094359"/>
                    <a:pt x="791718" y="1051941"/>
                    <a:pt x="791718" y="999490"/>
                  </a:cubicBezTo>
                  <a:cubicBezTo>
                    <a:pt x="791718" y="963676"/>
                    <a:pt x="811530" y="932434"/>
                    <a:pt x="844042" y="922147"/>
                  </a:cubicBezTo>
                  <a:lnTo>
                    <a:pt x="416306" y="922147"/>
                  </a:lnTo>
                  <a:lnTo>
                    <a:pt x="417957" y="928116"/>
                  </a:lnTo>
                  <a:cubicBezTo>
                    <a:pt x="441960" y="942594"/>
                    <a:pt x="455803" y="969391"/>
                    <a:pt x="455803" y="999490"/>
                  </a:cubicBezTo>
                  <a:cubicBezTo>
                    <a:pt x="455803" y="1051814"/>
                    <a:pt x="413512" y="1094359"/>
                    <a:pt x="361442" y="1094359"/>
                  </a:cubicBezTo>
                  <a:cubicBezTo>
                    <a:pt x="309372" y="1094359"/>
                    <a:pt x="267081" y="1051941"/>
                    <a:pt x="267081" y="999490"/>
                  </a:cubicBezTo>
                  <a:cubicBezTo>
                    <a:pt x="267081" y="964692"/>
                    <a:pt x="285623" y="934339"/>
                    <a:pt x="316611" y="923290"/>
                  </a:cubicBezTo>
                  <a:lnTo>
                    <a:pt x="97790" y="102235"/>
                  </a:lnTo>
                  <a:lnTo>
                    <a:pt x="0" y="102235"/>
                  </a:lnTo>
                  <a:lnTo>
                    <a:pt x="0" y="5207"/>
                  </a:lnTo>
                  <a:lnTo>
                    <a:pt x="151130" y="5207"/>
                  </a:lnTo>
                  <a:close/>
                </a:path>
              </a:pathLst>
            </a:custGeom>
            <a:solidFill>
              <a:srgbClr val="2AAAE2"/>
            </a:solidFill>
          </p:spPr>
        </p:sp>
      </p:grpSp>
      <p:grpSp>
        <p:nvGrpSpPr>
          <p:cNvPr id="154" name="Group 65">
            <a:extLst>
              <a:ext uri="{FF2B5EF4-FFF2-40B4-BE49-F238E27FC236}">
                <a16:creationId xmlns:a16="http://schemas.microsoft.com/office/drawing/2014/main" id="{188B192D-D8D1-C08C-A3D9-79F889E23B03}"/>
              </a:ext>
            </a:extLst>
          </p:cNvPr>
          <p:cNvGrpSpPr/>
          <p:nvPr/>
        </p:nvGrpSpPr>
        <p:grpSpPr>
          <a:xfrm>
            <a:off x="11659080" y="7029180"/>
            <a:ext cx="717120" cy="853740"/>
            <a:chOff x="0" y="0"/>
            <a:chExt cx="956160" cy="1138320"/>
          </a:xfrm>
        </p:grpSpPr>
        <p:sp>
          <p:nvSpPr>
            <p:cNvPr id="155" name="Freeform 66">
              <a:extLst>
                <a:ext uri="{FF2B5EF4-FFF2-40B4-BE49-F238E27FC236}">
                  <a16:creationId xmlns:a16="http://schemas.microsoft.com/office/drawing/2014/main" id="{0CF12EC8-2E30-8BC0-EEAA-EB84B2B57AD7}"/>
                </a:ext>
              </a:extLst>
            </p:cNvPr>
            <p:cNvSpPr/>
            <p:nvPr/>
          </p:nvSpPr>
          <p:spPr>
            <a:xfrm>
              <a:off x="0" y="0"/>
              <a:ext cx="1142111" cy="1138428"/>
            </a:xfrm>
            <a:custGeom>
              <a:avLst/>
              <a:gdLst/>
              <a:ahLst/>
              <a:cxnLst/>
              <a:rect l="l" t="t" r="r" b="b"/>
              <a:pathLst>
                <a:path w="1142111" h="1138428">
                  <a:moveTo>
                    <a:pt x="702564" y="914654"/>
                  </a:moveTo>
                  <a:lnTo>
                    <a:pt x="702564" y="974217"/>
                  </a:lnTo>
                  <a:lnTo>
                    <a:pt x="888492" y="974217"/>
                  </a:lnTo>
                  <a:lnTo>
                    <a:pt x="888492" y="914654"/>
                  </a:lnTo>
                  <a:close/>
                  <a:moveTo>
                    <a:pt x="981456" y="783717"/>
                  </a:moveTo>
                  <a:cubicBezTo>
                    <a:pt x="1070229" y="783717"/>
                    <a:pt x="1142111" y="855599"/>
                    <a:pt x="1142111" y="944372"/>
                  </a:cubicBezTo>
                  <a:cubicBezTo>
                    <a:pt x="1142111" y="1033145"/>
                    <a:pt x="884174" y="1105027"/>
                    <a:pt x="795528" y="1105027"/>
                  </a:cubicBezTo>
                  <a:cubicBezTo>
                    <a:pt x="706882" y="1105027"/>
                    <a:pt x="634873" y="1033145"/>
                    <a:pt x="634873" y="944372"/>
                  </a:cubicBezTo>
                  <a:cubicBezTo>
                    <a:pt x="634873" y="855599"/>
                    <a:pt x="706755" y="783717"/>
                    <a:pt x="795528" y="783717"/>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56" name="Group 67">
            <a:extLst>
              <a:ext uri="{FF2B5EF4-FFF2-40B4-BE49-F238E27FC236}">
                <a16:creationId xmlns:a16="http://schemas.microsoft.com/office/drawing/2014/main" id="{DC56902A-9B97-7D02-3084-324EFBBB7A10}"/>
              </a:ext>
            </a:extLst>
          </p:cNvPr>
          <p:cNvGrpSpPr/>
          <p:nvPr/>
        </p:nvGrpSpPr>
        <p:grpSpPr>
          <a:xfrm>
            <a:off x="10346340" y="7029180"/>
            <a:ext cx="717120" cy="853740"/>
            <a:chOff x="0" y="0"/>
            <a:chExt cx="956160" cy="1138320"/>
          </a:xfrm>
        </p:grpSpPr>
        <p:sp>
          <p:nvSpPr>
            <p:cNvPr id="157" name="Freeform 68">
              <a:extLst>
                <a:ext uri="{FF2B5EF4-FFF2-40B4-BE49-F238E27FC236}">
                  <a16:creationId xmlns:a16="http://schemas.microsoft.com/office/drawing/2014/main" id="{050D7F30-844A-3009-FD8A-8BE1FE662206}"/>
                </a:ext>
              </a:extLst>
            </p:cNvPr>
            <p:cNvSpPr/>
            <p:nvPr/>
          </p:nvSpPr>
          <p:spPr>
            <a:xfrm>
              <a:off x="0" y="0"/>
              <a:ext cx="1015619" cy="1138428"/>
            </a:xfrm>
            <a:custGeom>
              <a:avLst/>
              <a:gdLst/>
              <a:ahLst/>
              <a:cxnLst/>
              <a:rect l="l" t="t" r="r" b="b"/>
              <a:pathLst>
                <a:path w="1015619" h="1138428">
                  <a:moveTo>
                    <a:pt x="765810" y="854329"/>
                  </a:moveTo>
                  <a:lnTo>
                    <a:pt x="765810" y="917575"/>
                  </a:lnTo>
                  <a:lnTo>
                    <a:pt x="702564" y="917575"/>
                  </a:lnTo>
                  <a:lnTo>
                    <a:pt x="702564" y="977138"/>
                  </a:lnTo>
                  <a:lnTo>
                    <a:pt x="765810" y="977138"/>
                  </a:lnTo>
                  <a:lnTo>
                    <a:pt x="765810" y="1040384"/>
                  </a:lnTo>
                  <a:lnTo>
                    <a:pt x="825373" y="1040384"/>
                  </a:lnTo>
                  <a:lnTo>
                    <a:pt x="825373" y="977011"/>
                  </a:lnTo>
                  <a:lnTo>
                    <a:pt x="888619" y="977011"/>
                  </a:lnTo>
                  <a:lnTo>
                    <a:pt x="888619" y="917448"/>
                  </a:lnTo>
                  <a:lnTo>
                    <a:pt x="825246" y="917448"/>
                  </a:lnTo>
                  <a:lnTo>
                    <a:pt x="825246" y="854329"/>
                  </a:lnTo>
                  <a:close/>
                  <a:moveTo>
                    <a:pt x="854964" y="786638"/>
                  </a:moveTo>
                  <a:cubicBezTo>
                    <a:pt x="943737" y="786638"/>
                    <a:pt x="1015619" y="858520"/>
                    <a:pt x="1015619" y="947293"/>
                  </a:cubicBezTo>
                  <a:cubicBezTo>
                    <a:pt x="1015619" y="103606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58" name="Group 69">
            <a:extLst>
              <a:ext uri="{FF2B5EF4-FFF2-40B4-BE49-F238E27FC236}">
                <a16:creationId xmlns:a16="http://schemas.microsoft.com/office/drawing/2014/main" id="{85AD1FF2-8ADD-8564-5A44-1188C2A27B93}"/>
              </a:ext>
            </a:extLst>
          </p:cNvPr>
          <p:cNvGrpSpPr/>
          <p:nvPr/>
        </p:nvGrpSpPr>
        <p:grpSpPr>
          <a:xfrm>
            <a:off x="12971280" y="7029180"/>
            <a:ext cx="717120" cy="853740"/>
            <a:chOff x="0" y="0"/>
            <a:chExt cx="956160" cy="1138320"/>
          </a:xfrm>
        </p:grpSpPr>
        <p:sp>
          <p:nvSpPr>
            <p:cNvPr id="159" name="Freeform 70">
              <a:extLst>
                <a:ext uri="{FF2B5EF4-FFF2-40B4-BE49-F238E27FC236}">
                  <a16:creationId xmlns:a16="http://schemas.microsoft.com/office/drawing/2014/main" id="{505F600B-7C29-8891-C1AC-7E3D78CA0CB5}"/>
                </a:ext>
              </a:extLst>
            </p:cNvPr>
            <p:cNvSpPr/>
            <p:nvPr/>
          </p:nvSpPr>
          <p:spPr>
            <a:xfrm>
              <a:off x="0" y="0"/>
              <a:ext cx="1000760" cy="1138428"/>
            </a:xfrm>
            <a:custGeom>
              <a:avLst/>
              <a:gdLst/>
              <a:ahLst/>
              <a:cxnLst/>
              <a:rect l="l" t="t" r="r" b="b"/>
              <a:pathLst>
                <a:path w="1000760" h="1138428">
                  <a:moveTo>
                    <a:pt x="750824" y="860425"/>
                  </a:moveTo>
                  <a:lnTo>
                    <a:pt x="708660" y="902589"/>
                  </a:lnTo>
                  <a:lnTo>
                    <a:pt x="753364" y="947293"/>
                  </a:lnTo>
                  <a:lnTo>
                    <a:pt x="708660" y="991997"/>
                  </a:lnTo>
                  <a:lnTo>
                    <a:pt x="750697" y="1034034"/>
                  </a:lnTo>
                  <a:lnTo>
                    <a:pt x="795401" y="989330"/>
                  </a:lnTo>
                  <a:lnTo>
                    <a:pt x="840105" y="1034034"/>
                  </a:lnTo>
                  <a:lnTo>
                    <a:pt x="882142" y="991997"/>
                  </a:lnTo>
                  <a:lnTo>
                    <a:pt x="837438" y="947293"/>
                  </a:lnTo>
                  <a:lnTo>
                    <a:pt x="882142" y="902589"/>
                  </a:lnTo>
                  <a:lnTo>
                    <a:pt x="840105" y="860552"/>
                  </a:lnTo>
                  <a:lnTo>
                    <a:pt x="795401" y="905256"/>
                  </a:lnTo>
                  <a:close/>
                  <a:moveTo>
                    <a:pt x="840105" y="831342"/>
                  </a:moveTo>
                  <a:cubicBezTo>
                    <a:pt x="928878" y="831342"/>
                    <a:pt x="1000760" y="903224"/>
                    <a:pt x="1000760" y="991997"/>
                  </a:cubicBezTo>
                  <a:cubicBezTo>
                    <a:pt x="1000760" y="1080770"/>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60" name="Group 71">
            <a:extLst>
              <a:ext uri="{FF2B5EF4-FFF2-40B4-BE49-F238E27FC236}">
                <a16:creationId xmlns:a16="http://schemas.microsoft.com/office/drawing/2014/main" id="{C51CFBA9-4DB7-97A0-EE0E-C70AED4381F8}"/>
              </a:ext>
            </a:extLst>
          </p:cNvPr>
          <p:cNvGrpSpPr/>
          <p:nvPr/>
        </p:nvGrpSpPr>
        <p:grpSpPr>
          <a:xfrm>
            <a:off x="14284020" y="7029180"/>
            <a:ext cx="717120" cy="853740"/>
            <a:chOff x="0" y="0"/>
            <a:chExt cx="956160" cy="1138320"/>
          </a:xfrm>
        </p:grpSpPr>
        <p:sp>
          <p:nvSpPr>
            <p:cNvPr id="161" name="Freeform 72">
              <a:extLst>
                <a:ext uri="{FF2B5EF4-FFF2-40B4-BE49-F238E27FC236}">
                  <a16:creationId xmlns:a16="http://schemas.microsoft.com/office/drawing/2014/main" id="{EEDEC1AF-3865-113C-0043-A9BE492DC6A6}"/>
                </a:ext>
              </a:extLst>
            </p:cNvPr>
            <p:cNvSpPr/>
            <p:nvPr/>
          </p:nvSpPr>
          <p:spPr>
            <a:xfrm>
              <a:off x="0" y="0"/>
              <a:ext cx="991743" cy="1138428"/>
            </a:xfrm>
            <a:custGeom>
              <a:avLst/>
              <a:gdLst/>
              <a:ahLst/>
              <a:cxnLst/>
              <a:rect l="l" t="t" r="r" b="b"/>
              <a:pathLst>
                <a:path w="991743" h="1138428">
                  <a:moveTo>
                    <a:pt x="885444" y="867664"/>
                  </a:moveTo>
                  <a:lnTo>
                    <a:pt x="773684" y="979424"/>
                  </a:lnTo>
                  <a:lnTo>
                    <a:pt x="703834" y="909574"/>
                  </a:lnTo>
                  <a:lnTo>
                    <a:pt x="668274" y="945134"/>
                  </a:lnTo>
                  <a:lnTo>
                    <a:pt x="774446" y="1051306"/>
                  </a:lnTo>
                  <a:lnTo>
                    <a:pt x="810006" y="1015746"/>
                  </a:lnTo>
                  <a:lnTo>
                    <a:pt x="809244" y="1014984"/>
                  </a:lnTo>
                  <a:lnTo>
                    <a:pt x="921004" y="903224"/>
                  </a:lnTo>
                  <a:close/>
                  <a:moveTo>
                    <a:pt x="831088" y="822198"/>
                  </a:moveTo>
                  <a:cubicBezTo>
                    <a:pt x="919861" y="822198"/>
                    <a:pt x="991743" y="894080"/>
                    <a:pt x="991743" y="982853"/>
                  </a:cubicBezTo>
                  <a:cubicBezTo>
                    <a:pt x="991743" y="1071626"/>
                    <a:pt x="884174" y="1107821"/>
                    <a:pt x="795528" y="1107821"/>
                  </a:cubicBezTo>
                  <a:cubicBezTo>
                    <a:pt x="706882" y="1107821"/>
                    <a:pt x="634873" y="1035939"/>
                    <a:pt x="634873" y="947293"/>
                  </a:cubicBezTo>
                  <a:cubicBezTo>
                    <a:pt x="634873" y="858647"/>
                    <a:pt x="706755" y="786638"/>
                    <a:pt x="795528" y="786638"/>
                  </a:cubicBezTo>
                  <a:close/>
                  <a:moveTo>
                    <a:pt x="553847" y="5969"/>
                  </a:moveTo>
                  <a:lnTo>
                    <a:pt x="799973" y="5969"/>
                  </a:lnTo>
                  <a:lnTo>
                    <a:pt x="553847" y="5969"/>
                  </a:lnTo>
                  <a:close/>
                  <a:moveTo>
                    <a:pt x="0" y="5969"/>
                  </a:moveTo>
                  <a:lnTo>
                    <a:pt x="464439" y="5969"/>
                  </a:lnTo>
                  <a:lnTo>
                    <a:pt x="464439" y="350012"/>
                  </a:lnTo>
                  <a:lnTo>
                    <a:pt x="799973" y="350012"/>
                  </a:lnTo>
                  <a:lnTo>
                    <a:pt x="799973" y="758952"/>
                  </a:lnTo>
                  <a:cubicBezTo>
                    <a:pt x="695452" y="759206"/>
                    <a:pt x="610870" y="844042"/>
                    <a:pt x="610870" y="948563"/>
                  </a:cubicBezTo>
                  <a:cubicBezTo>
                    <a:pt x="610870" y="1053084"/>
                    <a:pt x="695452" y="1137920"/>
                    <a:pt x="799973" y="1138301"/>
                  </a:cubicBezTo>
                  <a:lnTo>
                    <a:pt x="799973" y="1138428"/>
                  </a:lnTo>
                  <a:lnTo>
                    <a:pt x="0" y="1138428"/>
                  </a:lnTo>
                  <a:close/>
                  <a:moveTo>
                    <a:pt x="504571" y="0"/>
                  </a:moveTo>
                  <a:lnTo>
                    <a:pt x="803910" y="312293"/>
                  </a:lnTo>
                  <a:lnTo>
                    <a:pt x="504571" y="312293"/>
                  </a:lnTo>
                  <a:close/>
                </a:path>
              </a:pathLst>
            </a:custGeom>
            <a:solidFill>
              <a:srgbClr val="2AAAE2"/>
            </a:solidFill>
          </p:spPr>
        </p:sp>
      </p:grpSp>
      <p:grpSp>
        <p:nvGrpSpPr>
          <p:cNvPr id="162" name="Group 73">
            <a:extLst>
              <a:ext uri="{FF2B5EF4-FFF2-40B4-BE49-F238E27FC236}">
                <a16:creationId xmlns:a16="http://schemas.microsoft.com/office/drawing/2014/main" id="{8CFF6965-EC7A-9B02-B1D4-DD45DE83FC77}"/>
              </a:ext>
            </a:extLst>
          </p:cNvPr>
          <p:cNvGrpSpPr/>
          <p:nvPr/>
        </p:nvGrpSpPr>
        <p:grpSpPr>
          <a:xfrm>
            <a:off x="4140660" y="2380320"/>
            <a:ext cx="906120" cy="924480"/>
            <a:chOff x="0" y="0"/>
            <a:chExt cx="1208160" cy="1232640"/>
          </a:xfrm>
        </p:grpSpPr>
        <p:sp>
          <p:nvSpPr>
            <p:cNvPr id="163" name="Freeform 74">
              <a:extLst>
                <a:ext uri="{FF2B5EF4-FFF2-40B4-BE49-F238E27FC236}">
                  <a16:creationId xmlns:a16="http://schemas.microsoft.com/office/drawing/2014/main" id="{56C05D3C-2D47-D009-4466-C80989E4A2CB}"/>
                </a:ext>
              </a:extLst>
            </p:cNvPr>
            <p:cNvSpPr/>
            <p:nvPr/>
          </p:nvSpPr>
          <p:spPr>
            <a:xfrm>
              <a:off x="127" y="127"/>
              <a:ext cx="1208151" cy="1232662"/>
            </a:xfrm>
            <a:custGeom>
              <a:avLst/>
              <a:gdLst/>
              <a:ahLst/>
              <a:cxnLst/>
              <a:rect l="l" t="t" r="r" b="b"/>
              <a:pathLst>
                <a:path w="1208151" h="1232662">
                  <a:moveTo>
                    <a:pt x="605663" y="0"/>
                  </a:moveTo>
                  <a:cubicBezTo>
                    <a:pt x="495554" y="0"/>
                    <a:pt x="406781" y="88773"/>
                    <a:pt x="403733" y="204978"/>
                  </a:cubicBezTo>
                  <a:cubicBezTo>
                    <a:pt x="403733" y="299720"/>
                    <a:pt x="471043" y="382397"/>
                    <a:pt x="562864" y="397637"/>
                  </a:cubicBezTo>
                  <a:lnTo>
                    <a:pt x="562864" y="513842"/>
                  </a:lnTo>
                  <a:cubicBezTo>
                    <a:pt x="471043" y="532130"/>
                    <a:pt x="403733" y="614680"/>
                    <a:pt x="403733" y="709549"/>
                  </a:cubicBezTo>
                  <a:cubicBezTo>
                    <a:pt x="403733" y="743204"/>
                    <a:pt x="409829" y="773811"/>
                    <a:pt x="425196" y="801243"/>
                  </a:cubicBezTo>
                  <a:lnTo>
                    <a:pt x="330327" y="877697"/>
                  </a:lnTo>
                  <a:cubicBezTo>
                    <a:pt x="296672" y="847090"/>
                    <a:pt x="250825" y="831723"/>
                    <a:pt x="204978" y="831723"/>
                  </a:cubicBezTo>
                  <a:cubicBezTo>
                    <a:pt x="91694" y="835025"/>
                    <a:pt x="0" y="923671"/>
                    <a:pt x="0" y="1033907"/>
                  </a:cubicBezTo>
                  <a:cubicBezTo>
                    <a:pt x="0" y="1144143"/>
                    <a:pt x="91694" y="1232662"/>
                    <a:pt x="204978" y="1232662"/>
                  </a:cubicBezTo>
                  <a:cubicBezTo>
                    <a:pt x="315087" y="1232662"/>
                    <a:pt x="400685" y="1140968"/>
                    <a:pt x="406781" y="1033907"/>
                  </a:cubicBezTo>
                  <a:cubicBezTo>
                    <a:pt x="406781" y="1000252"/>
                    <a:pt x="397510" y="969645"/>
                    <a:pt x="382270" y="942086"/>
                  </a:cubicBezTo>
                  <a:lnTo>
                    <a:pt x="480187" y="865632"/>
                  </a:lnTo>
                  <a:cubicBezTo>
                    <a:pt x="513842" y="896239"/>
                    <a:pt x="559689" y="911479"/>
                    <a:pt x="605663" y="911479"/>
                  </a:cubicBezTo>
                  <a:cubicBezTo>
                    <a:pt x="654558" y="911479"/>
                    <a:pt x="697357" y="893191"/>
                    <a:pt x="731012" y="865632"/>
                  </a:cubicBezTo>
                  <a:lnTo>
                    <a:pt x="825881" y="942086"/>
                  </a:lnTo>
                  <a:cubicBezTo>
                    <a:pt x="810641" y="969645"/>
                    <a:pt x="804545" y="1000252"/>
                    <a:pt x="804545" y="1033907"/>
                  </a:cubicBezTo>
                  <a:cubicBezTo>
                    <a:pt x="804545" y="1144016"/>
                    <a:pt x="896239" y="1232662"/>
                    <a:pt x="1006348" y="1232662"/>
                  </a:cubicBezTo>
                  <a:cubicBezTo>
                    <a:pt x="1116457" y="1232662"/>
                    <a:pt x="1205103" y="1140841"/>
                    <a:pt x="1208151" y="1033907"/>
                  </a:cubicBezTo>
                  <a:cubicBezTo>
                    <a:pt x="1208151" y="923671"/>
                    <a:pt x="1122553" y="835025"/>
                    <a:pt x="1006348" y="831977"/>
                  </a:cubicBezTo>
                  <a:cubicBezTo>
                    <a:pt x="957453" y="831977"/>
                    <a:pt x="914654" y="850265"/>
                    <a:pt x="880872" y="877951"/>
                  </a:cubicBezTo>
                  <a:lnTo>
                    <a:pt x="786003" y="801370"/>
                  </a:lnTo>
                  <a:cubicBezTo>
                    <a:pt x="801370" y="773938"/>
                    <a:pt x="807466" y="743331"/>
                    <a:pt x="807466" y="709676"/>
                  </a:cubicBezTo>
                  <a:cubicBezTo>
                    <a:pt x="807466" y="614807"/>
                    <a:pt x="740156" y="529209"/>
                    <a:pt x="648462" y="513969"/>
                  </a:cubicBezTo>
                  <a:lnTo>
                    <a:pt x="648462" y="397637"/>
                  </a:lnTo>
                  <a:cubicBezTo>
                    <a:pt x="740156" y="379349"/>
                    <a:pt x="807466" y="299720"/>
                    <a:pt x="807466" y="204978"/>
                  </a:cubicBezTo>
                  <a:cubicBezTo>
                    <a:pt x="807466" y="91694"/>
                    <a:pt x="718693" y="6096"/>
                    <a:pt x="605663" y="0"/>
                  </a:cubicBezTo>
                  <a:close/>
                </a:path>
              </a:pathLst>
            </a:custGeom>
            <a:solidFill>
              <a:srgbClr val="2AAAE2"/>
            </a:solidFill>
          </p:spPr>
        </p:sp>
      </p:grpSp>
      <p:grpSp>
        <p:nvGrpSpPr>
          <p:cNvPr id="164" name="Group 75">
            <a:extLst>
              <a:ext uri="{FF2B5EF4-FFF2-40B4-BE49-F238E27FC236}">
                <a16:creationId xmlns:a16="http://schemas.microsoft.com/office/drawing/2014/main" id="{BB1653CA-A1F2-E2E9-A5CA-CFD4A12BE24C}"/>
              </a:ext>
            </a:extLst>
          </p:cNvPr>
          <p:cNvGrpSpPr/>
          <p:nvPr/>
        </p:nvGrpSpPr>
        <p:grpSpPr>
          <a:xfrm>
            <a:off x="11995500" y="8293860"/>
            <a:ext cx="275940" cy="328320"/>
            <a:chOff x="0" y="0"/>
            <a:chExt cx="367920" cy="437760"/>
          </a:xfrm>
        </p:grpSpPr>
        <p:sp>
          <p:nvSpPr>
            <p:cNvPr id="165" name="Freeform 76">
              <a:extLst>
                <a:ext uri="{FF2B5EF4-FFF2-40B4-BE49-F238E27FC236}">
                  <a16:creationId xmlns:a16="http://schemas.microsoft.com/office/drawing/2014/main" id="{2CCDE529-FEA9-3EC6-B6DA-15C80DE752A5}"/>
                </a:ext>
              </a:extLst>
            </p:cNvPr>
            <p:cNvSpPr/>
            <p:nvPr/>
          </p:nvSpPr>
          <p:spPr>
            <a:xfrm>
              <a:off x="0" y="0"/>
              <a:ext cx="367919" cy="437769"/>
            </a:xfrm>
            <a:custGeom>
              <a:avLst/>
              <a:gdLst/>
              <a:ahLst/>
              <a:cxnLst/>
              <a:rect l="l" t="t" r="r" b="b"/>
              <a:pathLst>
                <a:path w="367919" h="437769">
                  <a:moveTo>
                    <a:pt x="0" y="0"/>
                  </a:moveTo>
                  <a:lnTo>
                    <a:pt x="0" y="225806"/>
                  </a:lnTo>
                  <a:cubicBezTo>
                    <a:pt x="41783" y="239776"/>
                    <a:pt x="75311" y="281559"/>
                    <a:pt x="75311" y="331851"/>
                  </a:cubicBezTo>
                  <a:lnTo>
                    <a:pt x="75311" y="437769"/>
                  </a:lnTo>
                  <a:lnTo>
                    <a:pt x="367919" y="437769"/>
                  </a:lnTo>
                  <a:lnTo>
                    <a:pt x="367919" y="326263"/>
                  </a:lnTo>
                  <a:cubicBezTo>
                    <a:pt x="367919" y="145034"/>
                    <a:pt x="220218" y="0"/>
                    <a:pt x="38989" y="0"/>
                  </a:cubicBezTo>
                  <a:close/>
                </a:path>
              </a:pathLst>
            </a:custGeom>
            <a:solidFill>
              <a:srgbClr val="2AAAE2"/>
            </a:solidFill>
          </p:spPr>
        </p:sp>
      </p:grpSp>
      <p:grpSp>
        <p:nvGrpSpPr>
          <p:cNvPr id="166" name="Group 77">
            <a:extLst>
              <a:ext uri="{FF2B5EF4-FFF2-40B4-BE49-F238E27FC236}">
                <a16:creationId xmlns:a16="http://schemas.microsoft.com/office/drawing/2014/main" id="{63F4D77A-CDA2-7FA4-B597-723D3C4B9924}"/>
              </a:ext>
            </a:extLst>
          </p:cNvPr>
          <p:cNvGrpSpPr/>
          <p:nvPr/>
        </p:nvGrpSpPr>
        <p:grpSpPr>
          <a:xfrm>
            <a:off x="11941500" y="8507160"/>
            <a:ext cx="58320" cy="167400"/>
            <a:chOff x="0" y="0"/>
            <a:chExt cx="77760" cy="223200"/>
          </a:xfrm>
        </p:grpSpPr>
        <p:sp>
          <p:nvSpPr>
            <p:cNvPr id="167" name="Freeform 78">
              <a:extLst>
                <a:ext uri="{FF2B5EF4-FFF2-40B4-BE49-F238E27FC236}">
                  <a16:creationId xmlns:a16="http://schemas.microsoft.com/office/drawing/2014/main" id="{A4DEDED0-A9C4-56F6-331B-827B41474B3C}"/>
                </a:ext>
              </a:extLst>
            </p:cNvPr>
            <p:cNvSpPr/>
            <p:nvPr/>
          </p:nvSpPr>
          <p:spPr>
            <a:xfrm>
              <a:off x="127" y="127"/>
              <a:ext cx="77724" cy="223139"/>
            </a:xfrm>
            <a:custGeom>
              <a:avLst/>
              <a:gdLst/>
              <a:ahLst/>
              <a:cxnLst/>
              <a:rect l="l" t="t" r="r" b="b"/>
              <a:pathLst>
                <a:path w="77724" h="223139">
                  <a:moveTo>
                    <a:pt x="41656" y="0"/>
                  </a:moveTo>
                  <a:cubicBezTo>
                    <a:pt x="22225" y="0"/>
                    <a:pt x="8255" y="19558"/>
                    <a:pt x="8255" y="38989"/>
                  </a:cubicBezTo>
                  <a:lnTo>
                    <a:pt x="8255" y="186944"/>
                  </a:lnTo>
                  <a:cubicBezTo>
                    <a:pt x="0" y="206375"/>
                    <a:pt x="16637" y="223139"/>
                    <a:pt x="38862" y="223139"/>
                  </a:cubicBezTo>
                  <a:cubicBezTo>
                    <a:pt x="58293" y="223139"/>
                    <a:pt x="72136" y="206375"/>
                    <a:pt x="77724" y="186944"/>
                  </a:cubicBezTo>
                  <a:lnTo>
                    <a:pt x="77724" y="38989"/>
                  </a:lnTo>
                  <a:cubicBezTo>
                    <a:pt x="77724" y="19558"/>
                    <a:pt x="58293" y="5588"/>
                    <a:pt x="41656" y="0"/>
                  </a:cubicBezTo>
                  <a:close/>
                </a:path>
              </a:pathLst>
            </a:custGeom>
            <a:solidFill>
              <a:srgbClr val="2AAAE2"/>
            </a:solidFill>
          </p:spPr>
        </p:sp>
      </p:grpSp>
      <p:grpSp>
        <p:nvGrpSpPr>
          <p:cNvPr id="168" name="Group 79">
            <a:extLst>
              <a:ext uri="{FF2B5EF4-FFF2-40B4-BE49-F238E27FC236}">
                <a16:creationId xmlns:a16="http://schemas.microsoft.com/office/drawing/2014/main" id="{093477D0-7504-F29E-6AE6-668E57A2E700}"/>
              </a:ext>
            </a:extLst>
          </p:cNvPr>
          <p:cNvGrpSpPr/>
          <p:nvPr/>
        </p:nvGrpSpPr>
        <p:grpSpPr>
          <a:xfrm>
            <a:off x="11667720" y="8291700"/>
            <a:ext cx="273780" cy="326160"/>
            <a:chOff x="0" y="0"/>
            <a:chExt cx="365040" cy="434880"/>
          </a:xfrm>
        </p:grpSpPr>
        <p:sp>
          <p:nvSpPr>
            <p:cNvPr id="169" name="Freeform 80">
              <a:extLst>
                <a:ext uri="{FF2B5EF4-FFF2-40B4-BE49-F238E27FC236}">
                  <a16:creationId xmlns:a16="http://schemas.microsoft.com/office/drawing/2014/main" id="{E3C3946A-439D-EA27-4EE2-7A89B0594939}"/>
                </a:ext>
              </a:extLst>
            </p:cNvPr>
            <p:cNvSpPr/>
            <p:nvPr/>
          </p:nvSpPr>
          <p:spPr>
            <a:xfrm>
              <a:off x="127" y="127"/>
              <a:ext cx="364998" cy="434848"/>
            </a:xfrm>
            <a:custGeom>
              <a:avLst/>
              <a:gdLst/>
              <a:ahLst/>
              <a:cxnLst/>
              <a:rect l="l" t="t" r="r" b="b"/>
              <a:pathLst>
                <a:path w="364998" h="434848">
                  <a:moveTo>
                    <a:pt x="326009" y="0"/>
                  </a:moveTo>
                  <a:cubicBezTo>
                    <a:pt x="147701" y="0"/>
                    <a:pt x="0" y="144907"/>
                    <a:pt x="0" y="326136"/>
                  </a:cubicBezTo>
                  <a:lnTo>
                    <a:pt x="0" y="434848"/>
                  </a:lnTo>
                  <a:lnTo>
                    <a:pt x="292608" y="434848"/>
                  </a:lnTo>
                  <a:lnTo>
                    <a:pt x="292608" y="326136"/>
                  </a:lnTo>
                  <a:cubicBezTo>
                    <a:pt x="292608" y="278765"/>
                    <a:pt x="323215" y="239649"/>
                    <a:pt x="364998" y="223012"/>
                  </a:cubicBezTo>
                  <a:lnTo>
                    <a:pt x="364998" y="0"/>
                  </a:lnTo>
                  <a:close/>
                </a:path>
              </a:pathLst>
            </a:custGeom>
            <a:solidFill>
              <a:srgbClr val="2AAAE2"/>
            </a:solidFill>
          </p:spPr>
        </p:sp>
      </p:grpSp>
      <p:grpSp>
        <p:nvGrpSpPr>
          <p:cNvPr id="170" name="Group 81">
            <a:extLst>
              <a:ext uri="{FF2B5EF4-FFF2-40B4-BE49-F238E27FC236}">
                <a16:creationId xmlns:a16="http://schemas.microsoft.com/office/drawing/2014/main" id="{835C1BBE-80F6-F46F-CC74-8BA1079603C2}"/>
              </a:ext>
            </a:extLst>
          </p:cNvPr>
          <p:cNvGrpSpPr/>
          <p:nvPr/>
        </p:nvGrpSpPr>
        <p:grpSpPr>
          <a:xfrm>
            <a:off x="11665560" y="8678340"/>
            <a:ext cx="606420" cy="453600"/>
            <a:chOff x="0" y="0"/>
            <a:chExt cx="808560" cy="604800"/>
          </a:xfrm>
        </p:grpSpPr>
        <p:sp>
          <p:nvSpPr>
            <p:cNvPr id="171" name="Freeform 82">
              <a:extLst>
                <a:ext uri="{FF2B5EF4-FFF2-40B4-BE49-F238E27FC236}">
                  <a16:creationId xmlns:a16="http://schemas.microsoft.com/office/drawing/2014/main" id="{121A351F-FDE0-9F1F-2474-79BC8F4C3EB9}"/>
                </a:ext>
              </a:extLst>
            </p:cNvPr>
            <p:cNvSpPr/>
            <p:nvPr/>
          </p:nvSpPr>
          <p:spPr>
            <a:xfrm>
              <a:off x="0" y="0"/>
              <a:ext cx="808609" cy="604774"/>
            </a:xfrm>
            <a:custGeom>
              <a:avLst/>
              <a:gdLst/>
              <a:ahLst/>
              <a:cxnLst/>
              <a:rect l="l" t="t" r="r" b="b"/>
              <a:pathLst>
                <a:path w="808609" h="604774">
                  <a:moveTo>
                    <a:pt x="0" y="0"/>
                  </a:moveTo>
                  <a:lnTo>
                    <a:pt x="0" y="278765"/>
                  </a:lnTo>
                  <a:cubicBezTo>
                    <a:pt x="0" y="459867"/>
                    <a:pt x="145034" y="604774"/>
                    <a:pt x="326136" y="604774"/>
                  </a:cubicBezTo>
                  <a:lnTo>
                    <a:pt x="473964" y="604774"/>
                  </a:lnTo>
                  <a:cubicBezTo>
                    <a:pt x="660781" y="604774"/>
                    <a:pt x="808609" y="459867"/>
                    <a:pt x="808609" y="278765"/>
                  </a:cubicBezTo>
                  <a:lnTo>
                    <a:pt x="808609" y="0"/>
                  </a:lnTo>
                  <a:lnTo>
                    <a:pt x="507365" y="0"/>
                  </a:lnTo>
                  <a:cubicBezTo>
                    <a:pt x="493522" y="41783"/>
                    <a:pt x="451612" y="72390"/>
                    <a:pt x="404241" y="72390"/>
                  </a:cubicBezTo>
                  <a:cubicBezTo>
                    <a:pt x="354076" y="72390"/>
                    <a:pt x="315087" y="41783"/>
                    <a:pt x="298323" y="0"/>
                  </a:cubicBezTo>
                  <a:close/>
                </a:path>
              </a:pathLst>
            </a:custGeom>
            <a:solidFill>
              <a:srgbClr val="2AAAE2"/>
            </a:solidFill>
          </p:spPr>
        </p:sp>
      </p:grpSp>
      <p:grpSp>
        <p:nvGrpSpPr>
          <p:cNvPr id="172" name="Group 83">
            <a:extLst>
              <a:ext uri="{FF2B5EF4-FFF2-40B4-BE49-F238E27FC236}">
                <a16:creationId xmlns:a16="http://schemas.microsoft.com/office/drawing/2014/main" id="{93178419-E42C-0069-5375-E1537252CFD1}"/>
              </a:ext>
            </a:extLst>
          </p:cNvPr>
          <p:cNvGrpSpPr/>
          <p:nvPr/>
        </p:nvGrpSpPr>
        <p:grpSpPr>
          <a:xfrm>
            <a:off x="4084500" y="3763260"/>
            <a:ext cx="772740" cy="770040"/>
            <a:chOff x="0" y="0"/>
            <a:chExt cx="1030320" cy="1026720"/>
          </a:xfrm>
        </p:grpSpPr>
        <p:sp>
          <p:nvSpPr>
            <p:cNvPr id="173" name="Freeform 84">
              <a:extLst>
                <a:ext uri="{FF2B5EF4-FFF2-40B4-BE49-F238E27FC236}">
                  <a16:creationId xmlns:a16="http://schemas.microsoft.com/office/drawing/2014/main" id="{C3FE08E3-B007-B460-9D1F-34F70097CE0F}"/>
                </a:ext>
              </a:extLst>
            </p:cNvPr>
            <p:cNvSpPr/>
            <p:nvPr/>
          </p:nvSpPr>
          <p:spPr>
            <a:xfrm>
              <a:off x="0" y="0"/>
              <a:ext cx="1030351" cy="1026668"/>
            </a:xfrm>
            <a:custGeom>
              <a:avLst/>
              <a:gdLst/>
              <a:ahLst/>
              <a:cxnLst/>
              <a:rect l="l" t="t" r="r" b="b"/>
              <a:pathLst>
                <a:path w="1030351" h="1026668">
                  <a:moveTo>
                    <a:pt x="516763" y="385953"/>
                  </a:moveTo>
                  <a:cubicBezTo>
                    <a:pt x="586867" y="385953"/>
                    <a:pt x="644398" y="440055"/>
                    <a:pt x="644398" y="513461"/>
                  </a:cubicBezTo>
                  <a:cubicBezTo>
                    <a:pt x="644398" y="583565"/>
                    <a:pt x="586994" y="640969"/>
                    <a:pt x="516763" y="640969"/>
                  </a:cubicBezTo>
                  <a:cubicBezTo>
                    <a:pt x="443357" y="640969"/>
                    <a:pt x="389128" y="583565"/>
                    <a:pt x="389128" y="513461"/>
                  </a:cubicBezTo>
                  <a:cubicBezTo>
                    <a:pt x="389128" y="446405"/>
                    <a:pt x="446532" y="385953"/>
                    <a:pt x="516763" y="385953"/>
                  </a:cubicBezTo>
                  <a:close/>
                  <a:moveTo>
                    <a:pt x="516763" y="0"/>
                  </a:moveTo>
                  <a:cubicBezTo>
                    <a:pt x="232918" y="0"/>
                    <a:pt x="0" y="229616"/>
                    <a:pt x="0" y="513461"/>
                  </a:cubicBezTo>
                  <a:cubicBezTo>
                    <a:pt x="6350" y="800354"/>
                    <a:pt x="232918" y="1026668"/>
                    <a:pt x="516763" y="1026668"/>
                  </a:cubicBezTo>
                  <a:cubicBezTo>
                    <a:pt x="797560" y="1026668"/>
                    <a:pt x="1030351" y="797179"/>
                    <a:pt x="1030351" y="513334"/>
                  </a:cubicBezTo>
                  <a:cubicBezTo>
                    <a:pt x="1030351" y="229489"/>
                    <a:pt x="797560" y="0"/>
                    <a:pt x="516763" y="0"/>
                  </a:cubicBezTo>
                  <a:close/>
                </a:path>
              </a:pathLst>
            </a:custGeom>
            <a:solidFill>
              <a:srgbClr val="2AAAE2"/>
            </a:solidFill>
          </p:spPr>
        </p:sp>
      </p:grpSp>
      <p:grpSp>
        <p:nvGrpSpPr>
          <p:cNvPr id="174" name="Group 85">
            <a:extLst>
              <a:ext uri="{FF2B5EF4-FFF2-40B4-BE49-F238E27FC236}">
                <a16:creationId xmlns:a16="http://schemas.microsoft.com/office/drawing/2014/main" id="{15D2D3C4-54E5-E5FC-E939-04BCA554944F}"/>
              </a:ext>
            </a:extLst>
          </p:cNvPr>
          <p:cNvGrpSpPr/>
          <p:nvPr/>
        </p:nvGrpSpPr>
        <p:grpSpPr>
          <a:xfrm>
            <a:off x="4213560" y="4150440"/>
            <a:ext cx="837000" cy="574560"/>
            <a:chOff x="0" y="0"/>
            <a:chExt cx="1116000" cy="766080"/>
          </a:xfrm>
        </p:grpSpPr>
        <p:sp>
          <p:nvSpPr>
            <p:cNvPr id="175" name="Freeform 86">
              <a:extLst>
                <a:ext uri="{FF2B5EF4-FFF2-40B4-BE49-F238E27FC236}">
                  <a16:creationId xmlns:a16="http://schemas.microsoft.com/office/drawing/2014/main" id="{A53AAD67-06C5-6047-0E82-04CC337A9FA7}"/>
                </a:ext>
              </a:extLst>
            </p:cNvPr>
            <p:cNvSpPr/>
            <p:nvPr/>
          </p:nvSpPr>
          <p:spPr>
            <a:xfrm>
              <a:off x="127" y="0"/>
              <a:ext cx="1115949" cy="766191"/>
            </a:xfrm>
            <a:custGeom>
              <a:avLst/>
              <a:gdLst/>
              <a:ahLst/>
              <a:cxnLst/>
              <a:rect l="l" t="t" r="r" b="b"/>
              <a:pathLst>
                <a:path w="1115949" h="766191">
                  <a:moveTo>
                    <a:pt x="989203" y="0"/>
                  </a:moveTo>
                  <a:cubicBezTo>
                    <a:pt x="914908" y="0"/>
                    <a:pt x="854583" y="55499"/>
                    <a:pt x="854583" y="128143"/>
                  </a:cubicBezTo>
                  <a:cubicBezTo>
                    <a:pt x="854583" y="182372"/>
                    <a:pt x="889635" y="233426"/>
                    <a:pt x="940689" y="249428"/>
                  </a:cubicBezTo>
                  <a:lnTo>
                    <a:pt x="940689" y="300482"/>
                  </a:lnTo>
                  <a:cubicBezTo>
                    <a:pt x="940689" y="447167"/>
                    <a:pt x="829056" y="571627"/>
                    <a:pt x="685546" y="590804"/>
                  </a:cubicBezTo>
                  <a:lnTo>
                    <a:pt x="685546" y="488569"/>
                  </a:lnTo>
                  <a:cubicBezTo>
                    <a:pt x="589915" y="555625"/>
                    <a:pt x="471932" y="593852"/>
                    <a:pt x="344297" y="593852"/>
                  </a:cubicBezTo>
                  <a:cubicBezTo>
                    <a:pt x="216662" y="593852"/>
                    <a:pt x="98806" y="555625"/>
                    <a:pt x="0" y="488569"/>
                  </a:cubicBezTo>
                  <a:lnTo>
                    <a:pt x="0" y="638556"/>
                  </a:lnTo>
                  <a:cubicBezTo>
                    <a:pt x="0" y="711962"/>
                    <a:pt x="57404" y="766191"/>
                    <a:pt x="127508" y="766191"/>
                  </a:cubicBezTo>
                  <a:lnTo>
                    <a:pt x="545211" y="766191"/>
                  </a:lnTo>
                  <a:cubicBezTo>
                    <a:pt x="602615" y="766191"/>
                    <a:pt x="653669" y="731139"/>
                    <a:pt x="669544" y="680085"/>
                  </a:cubicBezTo>
                  <a:cubicBezTo>
                    <a:pt x="870331" y="657733"/>
                    <a:pt x="1020318" y="498221"/>
                    <a:pt x="1023493" y="294132"/>
                  </a:cubicBezTo>
                  <a:lnTo>
                    <a:pt x="1023493" y="242951"/>
                  </a:lnTo>
                  <a:cubicBezTo>
                    <a:pt x="1077595" y="223774"/>
                    <a:pt x="1115949" y="172720"/>
                    <a:pt x="1112774" y="112141"/>
                  </a:cubicBezTo>
                  <a:cubicBezTo>
                    <a:pt x="1109599" y="57912"/>
                    <a:pt x="1061847" y="10160"/>
                    <a:pt x="1001141" y="508"/>
                  </a:cubicBezTo>
                  <a:cubicBezTo>
                    <a:pt x="997204" y="254"/>
                    <a:pt x="993140" y="0"/>
                    <a:pt x="989203" y="0"/>
                  </a:cubicBezTo>
                  <a:close/>
                </a:path>
              </a:pathLst>
            </a:custGeom>
            <a:solidFill>
              <a:srgbClr val="2AAAE2"/>
            </a:solidFill>
          </p:spPr>
        </p:sp>
      </p:grpSp>
      <p:grpSp>
        <p:nvGrpSpPr>
          <p:cNvPr id="176" name="Group 87">
            <a:extLst>
              <a:ext uri="{FF2B5EF4-FFF2-40B4-BE49-F238E27FC236}">
                <a16:creationId xmlns:a16="http://schemas.microsoft.com/office/drawing/2014/main" id="{60709A5D-EF00-0A64-2C35-E59AF1BE85E7}"/>
              </a:ext>
            </a:extLst>
          </p:cNvPr>
          <p:cNvGrpSpPr/>
          <p:nvPr/>
        </p:nvGrpSpPr>
        <p:grpSpPr>
          <a:xfrm>
            <a:off x="4401480" y="8590320"/>
            <a:ext cx="555120" cy="549180"/>
            <a:chOff x="0" y="0"/>
            <a:chExt cx="740160" cy="732240"/>
          </a:xfrm>
        </p:grpSpPr>
        <p:sp>
          <p:nvSpPr>
            <p:cNvPr id="177" name="Freeform 88">
              <a:extLst>
                <a:ext uri="{FF2B5EF4-FFF2-40B4-BE49-F238E27FC236}">
                  <a16:creationId xmlns:a16="http://schemas.microsoft.com/office/drawing/2014/main" id="{106EE9C5-36E7-A8CD-EE71-DD2054B833CF}"/>
                </a:ext>
              </a:extLst>
            </p:cNvPr>
            <p:cNvSpPr/>
            <p:nvPr/>
          </p:nvSpPr>
          <p:spPr>
            <a:xfrm>
              <a:off x="0" y="127"/>
              <a:ext cx="740156" cy="732155"/>
            </a:xfrm>
            <a:custGeom>
              <a:avLst/>
              <a:gdLst/>
              <a:ahLst/>
              <a:cxnLst/>
              <a:rect l="l" t="t" r="r" b="b"/>
              <a:pathLst>
                <a:path w="740156" h="732155">
                  <a:moveTo>
                    <a:pt x="456311" y="0"/>
                  </a:moveTo>
                  <a:cubicBezTo>
                    <a:pt x="433197" y="0"/>
                    <a:pt x="410591" y="9652"/>
                    <a:pt x="393065" y="28321"/>
                  </a:cubicBezTo>
                  <a:lnTo>
                    <a:pt x="0" y="421259"/>
                  </a:lnTo>
                  <a:lnTo>
                    <a:pt x="311023" y="732155"/>
                  </a:lnTo>
                  <a:lnTo>
                    <a:pt x="704088" y="339344"/>
                  </a:lnTo>
                  <a:cubicBezTo>
                    <a:pt x="740156" y="303149"/>
                    <a:pt x="740156" y="245364"/>
                    <a:pt x="704088" y="209169"/>
                  </a:cubicBezTo>
                  <a:lnTo>
                    <a:pt x="525526" y="33020"/>
                  </a:lnTo>
                  <a:cubicBezTo>
                    <a:pt x="505714" y="10795"/>
                    <a:pt x="480822" y="0"/>
                    <a:pt x="456311" y="0"/>
                  </a:cubicBezTo>
                  <a:close/>
                </a:path>
              </a:pathLst>
            </a:custGeom>
            <a:solidFill>
              <a:srgbClr val="2AAAE2"/>
            </a:solidFill>
          </p:spPr>
        </p:sp>
      </p:grpSp>
      <p:grpSp>
        <p:nvGrpSpPr>
          <p:cNvPr id="178" name="Group 89">
            <a:extLst>
              <a:ext uri="{FF2B5EF4-FFF2-40B4-BE49-F238E27FC236}">
                <a16:creationId xmlns:a16="http://schemas.microsoft.com/office/drawing/2014/main" id="{5115D85F-4918-1945-1BBE-C4F19376E1CC}"/>
              </a:ext>
            </a:extLst>
          </p:cNvPr>
          <p:cNvGrpSpPr/>
          <p:nvPr/>
        </p:nvGrpSpPr>
        <p:grpSpPr>
          <a:xfrm>
            <a:off x="4327500" y="8935380"/>
            <a:ext cx="273240" cy="273240"/>
            <a:chOff x="0" y="0"/>
            <a:chExt cx="364320" cy="364320"/>
          </a:xfrm>
        </p:grpSpPr>
        <p:sp>
          <p:nvSpPr>
            <p:cNvPr id="179" name="Freeform 90">
              <a:extLst>
                <a:ext uri="{FF2B5EF4-FFF2-40B4-BE49-F238E27FC236}">
                  <a16:creationId xmlns:a16="http://schemas.microsoft.com/office/drawing/2014/main" id="{9D747001-B5B5-4C3C-0207-D29C0B3EAC49}"/>
                </a:ext>
              </a:extLst>
            </p:cNvPr>
            <p:cNvSpPr/>
            <p:nvPr/>
          </p:nvSpPr>
          <p:spPr>
            <a:xfrm>
              <a:off x="127" y="127"/>
              <a:ext cx="364236" cy="364236"/>
            </a:xfrm>
            <a:custGeom>
              <a:avLst/>
              <a:gdLst/>
              <a:ahLst/>
              <a:cxnLst/>
              <a:rect l="l" t="t" r="r" b="b"/>
              <a:pathLst>
                <a:path w="364236" h="364236">
                  <a:moveTo>
                    <a:pt x="55372" y="0"/>
                  </a:moveTo>
                  <a:lnTo>
                    <a:pt x="36068" y="21590"/>
                  </a:lnTo>
                  <a:cubicBezTo>
                    <a:pt x="19304" y="38608"/>
                    <a:pt x="7112" y="62611"/>
                    <a:pt x="7112" y="91567"/>
                  </a:cubicBezTo>
                  <a:cubicBezTo>
                    <a:pt x="7112" y="110871"/>
                    <a:pt x="14351" y="135001"/>
                    <a:pt x="33655" y="151892"/>
                  </a:cubicBezTo>
                  <a:cubicBezTo>
                    <a:pt x="48133" y="161544"/>
                    <a:pt x="45720" y="188087"/>
                    <a:pt x="33655" y="200152"/>
                  </a:cubicBezTo>
                  <a:lnTo>
                    <a:pt x="0" y="231521"/>
                  </a:lnTo>
                  <a:lnTo>
                    <a:pt x="132588" y="364236"/>
                  </a:lnTo>
                  <a:lnTo>
                    <a:pt x="166370" y="332867"/>
                  </a:lnTo>
                  <a:cubicBezTo>
                    <a:pt x="172466" y="326898"/>
                    <a:pt x="180848" y="323850"/>
                    <a:pt x="189611" y="323850"/>
                  </a:cubicBezTo>
                  <a:cubicBezTo>
                    <a:pt x="198374" y="323850"/>
                    <a:pt x="207391" y="326898"/>
                    <a:pt x="214630" y="332867"/>
                  </a:cubicBezTo>
                  <a:cubicBezTo>
                    <a:pt x="231521" y="349758"/>
                    <a:pt x="255651" y="359410"/>
                    <a:pt x="279781" y="359410"/>
                  </a:cubicBezTo>
                  <a:cubicBezTo>
                    <a:pt x="303911" y="359410"/>
                    <a:pt x="325628" y="349758"/>
                    <a:pt x="344932" y="332867"/>
                  </a:cubicBezTo>
                  <a:lnTo>
                    <a:pt x="364236" y="311150"/>
                  </a:lnTo>
                  <a:lnTo>
                    <a:pt x="55372" y="0"/>
                  </a:lnTo>
                  <a:close/>
                </a:path>
              </a:pathLst>
            </a:custGeom>
            <a:solidFill>
              <a:srgbClr val="2AAAE2"/>
            </a:solidFill>
          </p:spPr>
        </p:sp>
      </p:grpSp>
      <p:grpSp>
        <p:nvGrpSpPr>
          <p:cNvPr id="180" name="Group 91">
            <a:extLst>
              <a:ext uri="{FF2B5EF4-FFF2-40B4-BE49-F238E27FC236}">
                <a16:creationId xmlns:a16="http://schemas.microsoft.com/office/drawing/2014/main" id="{E0D3D60A-9C64-4037-39BD-E6ED74327447}"/>
              </a:ext>
            </a:extLst>
          </p:cNvPr>
          <p:cNvGrpSpPr/>
          <p:nvPr/>
        </p:nvGrpSpPr>
        <p:grpSpPr>
          <a:xfrm>
            <a:off x="4213560" y="9148680"/>
            <a:ext cx="179280" cy="104760"/>
            <a:chOff x="0" y="0"/>
            <a:chExt cx="239040" cy="139680"/>
          </a:xfrm>
        </p:grpSpPr>
        <p:sp>
          <p:nvSpPr>
            <p:cNvPr id="181" name="Freeform 92">
              <a:extLst>
                <a:ext uri="{FF2B5EF4-FFF2-40B4-BE49-F238E27FC236}">
                  <a16:creationId xmlns:a16="http://schemas.microsoft.com/office/drawing/2014/main" id="{8194B69A-ECA3-28FA-B5AC-B1E166B4A59D}"/>
                </a:ext>
              </a:extLst>
            </p:cNvPr>
            <p:cNvSpPr/>
            <p:nvPr/>
          </p:nvSpPr>
          <p:spPr>
            <a:xfrm>
              <a:off x="127" y="0"/>
              <a:ext cx="238887" cy="139700"/>
            </a:xfrm>
            <a:custGeom>
              <a:avLst/>
              <a:gdLst/>
              <a:ahLst/>
              <a:cxnLst/>
              <a:rect l="l" t="t" r="r" b="b"/>
              <a:pathLst>
                <a:path w="238887" h="139700">
                  <a:moveTo>
                    <a:pt x="110998" y="0"/>
                  </a:moveTo>
                  <a:lnTo>
                    <a:pt x="19304" y="89154"/>
                  </a:lnTo>
                  <a:cubicBezTo>
                    <a:pt x="0" y="103505"/>
                    <a:pt x="14478" y="139700"/>
                    <a:pt x="40894" y="139700"/>
                  </a:cubicBezTo>
                  <a:lnTo>
                    <a:pt x="212344" y="139700"/>
                  </a:lnTo>
                  <a:cubicBezTo>
                    <a:pt x="224409" y="139700"/>
                    <a:pt x="231648" y="134874"/>
                    <a:pt x="238887" y="127635"/>
                  </a:cubicBezTo>
                  <a:lnTo>
                    <a:pt x="110998" y="0"/>
                  </a:lnTo>
                  <a:close/>
                </a:path>
              </a:pathLst>
            </a:custGeom>
            <a:solidFill>
              <a:srgbClr val="2AAAE2"/>
            </a:solidFill>
          </p:spPr>
        </p:sp>
      </p:grpSp>
      <p:grpSp>
        <p:nvGrpSpPr>
          <p:cNvPr id="182" name="Group 93">
            <a:extLst>
              <a:ext uri="{FF2B5EF4-FFF2-40B4-BE49-F238E27FC236}">
                <a16:creationId xmlns:a16="http://schemas.microsoft.com/office/drawing/2014/main" id="{FF9530E7-753B-7DCA-0659-D69EE1BD9D4F}"/>
              </a:ext>
            </a:extLst>
          </p:cNvPr>
          <p:cNvGrpSpPr/>
          <p:nvPr/>
        </p:nvGrpSpPr>
        <p:grpSpPr>
          <a:xfrm>
            <a:off x="10494300" y="8414820"/>
            <a:ext cx="244080" cy="241920"/>
            <a:chOff x="0" y="0"/>
            <a:chExt cx="325440" cy="322560"/>
          </a:xfrm>
        </p:grpSpPr>
        <p:sp>
          <p:nvSpPr>
            <p:cNvPr id="183" name="Freeform 94">
              <a:extLst>
                <a:ext uri="{FF2B5EF4-FFF2-40B4-BE49-F238E27FC236}">
                  <a16:creationId xmlns:a16="http://schemas.microsoft.com/office/drawing/2014/main" id="{72B5BB80-CAC1-1B48-51A7-EDD630C28C23}"/>
                </a:ext>
              </a:extLst>
            </p:cNvPr>
            <p:cNvSpPr/>
            <p:nvPr/>
          </p:nvSpPr>
          <p:spPr>
            <a:xfrm>
              <a:off x="127" y="127"/>
              <a:ext cx="325374" cy="322453"/>
            </a:xfrm>
            <a:custGeom>
              <a:avLst/>
              <a:gdLst/>
              <a:ahLst/>
              <a:cxnLst/>
              <a:rect l="l" t="t" r="r" b="b"/>
              <a:pathLst>
                <a:path w="325374" h="322453">
                  <a:moveTo>
                    <a:pt x="157861" y="0"/>
                  </a:moveTo>
                  <a:cubicBezTo>
                    <a:pt x="149479" y="0"/>
                    <a:pt x="140970" y="3048"/>
                    <a:pt x="135001" y="9017"/>
                  </a:cubicBezTo>
                  <a:lnTo>
                    <a:pt x="0" y="144018"/>
                  </a:lnTo>
                  <a:lnTo>
                    <a:pt x="178308" y="322453"/>
                  </a:lnTo>
                  <a:lnTo>
                    <a:pt x="313309" y="187452"/>
                  </a:lnTo>
                  <a:cubicBezTo>
                    <a:pt x="325374" y="175387"/>
                    <a:pt x="325374" y="153670"/>
                    <a:pt x="313309" y="141605"/>
                  </a:cubicBezTo>
                  <a:lnTo>
                    <a:pt x="180721" y="9017"/>
                  </a:lnTo>
                  <a:cubicBezTo>
                    <a:pt x="174752" y="2921"/>
                    <a:pt x="166243" y="0"/>
                    <a:pt x="157861" y="0"/>
                  </a:cubicBezTo>
                  <a:close/>
                </a:path>
              </a:pathLst>
            </a:custGeom>
            <a:solidFill>
              <a:srgbClr val="2AAAE2"/>
            </a:solidFill>
          </p:spPr>
        </p:sp>
      </p:grpSp>
      <p:grpSp>
        <p:nvGrpSpPr>
          <p:cNvPr id="184" name="Group 95">
            <a:extLst>
              <a:ext uri="{FF2B5EF4-FFF2-40B4-BE49-F238E27FC236}">
                <a16:creationId xmlns:a16="http://schemas.microsoft.com/office/drawing/2014/main" id="{D2824EF7-81B1-99CC-B09D-2A051730D108}"/>
              </a:ext>
            </a:extLst>
          </p:cNvPr>
          <p:cNvGrpSpPr/>
          <p:nvPr/>
        </p:nvGrpSpPr>
        <p:grpSpPr>
          <a:xfrm>
            <a:off x="10761600" y="8680500"/>
            <a:ext cx="245700" cy="241920"/>
            <a:chOff x="0" y="0"/>
            <a:chExt cx="327600" cy="322560"/>
          </a:xfrm>
        </p:grpSpPr>
        <p:sp>
          <p:nvSpPr>
            <p:cNvPr id="185" name="Freeform 96">
              <a:extLst>
                <a:ext uri="{FF2B5EF4-FFF2-40B4-BE49-F238E27FC236}">
                  <a16:creationId xmlns:a16="http://schemas.microsoft.com/office/drawing/2014/main" id="{C2BC9285-FDCA-89C6-1BB5-9CD785DC3F2D}"/>
                </a:ext>
              </a:extLst>
            </p:cNvPr>
            <p:cNvSpPr/>
            <p:nvPr/>
          </p:nvSpPr>
          <p:spPr>
            <a:xfrm>
              <a:off x="0" y="127"/>
              <a:ext cx="327660" cy="322453"/>
            </a:xfrm>
            <a:custGeom>
              <a:avLst/>
              <a:gdLst/>
              <a:ahLst/>
              <a:cxnLst/>
              <a:rect l="l" t="t" r="r" b="b"/>
              <a:pathLst>
                <a:path w="327660" h="322453">
                  <a:moveTo>
                    <a:pt x="157861" y="0"/>
                  </a:moveTo>
                  <a:cubicBezTo>
                    <a:pt x="149479" y="0"/>
                    <a:pt x="140970" y="3048"/>
                    <a:pt x="135001" y="9017"/>
                  </a:cubicBezTo>
                  <a:lnTo>
                    <a:pt x="0" y="146431"/>
                  </a:lnTo>
                  <a:lnTo>
                    <a:pt x="175895" y="322453"/>
                  </a:lnTo>
                  <a:lnTo>
                    <a:pt x="315595" y="189738"/>
                  </a:lnTo>
                  <a:cubicBezTo>
                    <a:pt x="327660" y="177673"/>
                    <a:pt x="327660" y="158369"/>
                    <a:pt x="315595" y="146304"/>
                  </a:cubicBezTo>
                  <a:lnTo>
                    <a:pt x="180721" y="9017"/>
                  </a:lnTo>
                  <a:cubicBezTo>
                    <a:pt x="174752" y="2921"/>
                    <a:pt x="166243" y="0"/>
                    <a:pt x="157861" y="0"/>
                  </a:cubicBezTo>
                  <a:close/>
                </a:path>
              </a:pathLst>
            </a:custGeom>
            <a:solidFill>
              <a:srgbClr val="2AAAE2"/>
            </a:solidFill>
          </p:spPr>
        </p:sp>
      </p:grpSp>
      <p:grpSp>
        <p:nvGrpSpPr>
          <p:cNvPr id="186" name="Group 97">
            <a:extLst>
              <a:ext uri="{FF2B5EF4-FFF2-40B4-BE49-F238E27FC236}">
                <a16:creationId xmlns:a16="http://schemas.microsoft.com/office/drawing/2014/main" id="{BBBDF54E-3444-6A8D-74EB-30EE1C834CF5}"/>
              </a:ext>
            </a:extLst>
          </p:cNvPr>
          <p:cNvGrpSpPr/>
          <p:nvPr/>
        </p:nvGrpSpPr>
        <p:grpSpPr>
          <a:xfrm>
            <a:off x="10262640" y="8559000"/>
            <a:ext cx="602100" cy="584280"/>
            <a:chOff x="0" y="0"/>
            <a:chExt cx="802800" cy="779040"/>
          </a:xfrm>
        </p:grpSpPr>
        <p:sp>
          <p:nvSpPr>
            <p:cNvPr id="187" name="Freeform 98">
              <a:extLst>
                <a:ext uri="{FF2B5EF4-FFF2-40B4-BE49-F238E27FC236}">
                  <a16:creationId xmlns:a16="http://schemas.microsoft.com/office/drawing/2014/main" id="{410A386D-6C00-34C9-D2FC-0E329109300F}"/>
                </a:ext>
              </a:extLst>
            </p:cNvPr>
            <p:cNvSpPr/>
            <p:nvPr/>
          </p:nvSpPr>
          <p:spPr>
            <a:xfrm>
              <a:off x="0" y="0"/>
              <a:ext cx="802767" cy="779018"/>
            </a:xfrm>
            <a:custGeom>
              <a:avLst/>
              <a:gdLst/>
              <a:ahLst/>
              <a:cxnLst/>
              <a:rect l="l" t="t" r="r" b="b"/>
              <a:pathLst>
                <a:path w="802767" h="779018">
                  <a:moveTo>
                    <a:pt x="267589" y="0"/>
                  </a:moveTo>
                  <a:lnTo>
                    <a:pt x="135001" y="132588"/>
                  </a:lnTo>
                  <a:cubicBezTo>
                    <a:pt x="89281" y="178435"/>
                    <a:pt x="55499" y="236220"/>
                    <a:pt x="38608" y="291592"/>
                  </a:cubicBezTo>
                  <a:cubicBezTo>
                    <a:pt x="0" y="421640"/>
                    <a:pt x="31369" y="566166"/>
                    <a:pt x="135001" y="669798"/>
                  </a:cubicBezTo>
                  <a:cubicBezTo>
                    <a:pt x="204089" y="738759"/>
                    <a:pt x="299847" y="779018"/>
                    <a:pt x="403479" y="779018"/>
                  </a:cubicBezTo>
                  <a:cubicBezTo>
                    <a:pt x="411988" y="779018"/>
                    <a:pt x="420497" y="778764"/>
                    <a:pt x="429133" y="778129"/>
                  </a:cubicBezTo>
                  <a:cubicBezTo>
                    <a:pt x="511048" y="770890"/>
                    <a:pt x="602742" y="734822"/>
                    <a:pt x="670179" y="669798"/>
                  </a:cubicBezTo>
                  <a:lnTo>
                    <a:pt x="802767" y="537337"/>
                  </a:lnTo>
                  <a:lnTo>
                    <a:pt x="626745" y="359029"/>
                  </a:lnTo>
                  <a:lnTo>
                    <a:pt x="489458" y="489077"/>
                  </a:lnTo>
                  <a:cubicBezTo>
                    <a:pt x="465074" y="513461"/>
                    <a:pt x="431927" y="526034"/>
                    <a:pt x="399034" y="526034"/>
                  </a:cubicBezTo>
                  <a:cubicBezTo>
                    <a:pt x="366903" y="526034"/>
                    <a:pt x="334772" y="513969"/>
                    <a:pt x="311023" y="489077"/>
                  </a:cubicBezTo>
                  <a:cubicBezTo>
                    <a:pt x="262763" y="440944"/>
                    <a:pt x="262763" y="358902"/>
                    <a:pt x="311023" y="310769"/>
                  </a:cubicBezTo>
                  <a:lnTo>
                    <a:pt x="443611" y="178308"/>
                  </a:lnTo>
                  <a:lnTo>
                    <a:pt x="267589" y="0"/>
                  </a:lnTo>
                  <a:close/>
                </a:path>
              </a:pathLst>
            </a:custGeom>
            <a:solidFill>
              <a:srgbClr val="2AAAE2"/>
            </a:solidFill>
          </p:spPr>
        </p:sp>
      </p:grpSp>
      <p:grpSp>
        <p:nvGrpSpPr>
          <p:cNvPr id="188" name="Group 99">
            <a:extLst>
              <a:ext uri="{FF2B5EF4-FFF2-40B4-BE49-F238E27FC236}">
                <a16:creationId xmlns:a16="http://schemas.microsoft.com/office/drawing/2014/main" id="{D50F5BF4-74BD-82FC-7BC7-89F8243A7B49}"/>
              </a:ext>
            </a:extLst>
          </p:cNvPr>
          <p:cNvGrpSpPr/>
          <p:nvPr/>
        </p:nvGrpSpPr>
        <p:grpSpPr>
          <a:xfrm>
            <a:off x="5541960" y="8475840"/>
            <a:ext cx="704700" cy="713340"/>
            <a:chOff x="0" y="0"/>
            <a:chExt cx="939600" cy="951120"/>
          </a:xfrm>
        </p:grpSpPr>
        <p:sp>
          <p:nvSpPr>
            <p:cNvPr id="189" name="Freeform 100">
              <a:extLst>
                <a:ext uri="{FF2B5EF4-FFF2-40B4-BE49-F238E27FC236}">
                  <a16:creationId xmlns:a16="http://schemas.microsoft.com/office/drawing/2014/main" id="{2E735DD7-EC8E-7F0B-A62E-B9C7B8CCA0DD}"/>
                </a:ext>
              </a:extLst>
            </p:cNvPr>
            <p:cNvSpPr/>
            <p:nvPr/>
          </p:nvSpPr>
          <p:spPr>
            <a:xfrm>
              <a:off x="254" y="127"/>
              <a:ext cx="939419" cy="951103"/>
            </a:xfrm>
            <a:custGeom>
              <a:avLst/>
              <a:gdLst/>
              <a:ahLst/>
              <a:cxnLst/>
              <a:rect l="l" t="t" r="r" b="b"/>
              <a:pathLst>
                <a:path w="939419" h="951103">
                  <a:moveTo>
                    <a:pt x="451612" y="65659"/>
                  </a:moveTo>
                  <a:cubicBezTo>
                    <a:pt x="491109" y="65659"/>
                    <a:pt x="529717" y="107950"/>
                    <a:pt x="561467" y="188595"/>
                  </a:cubicBezTo>
                  <a:cubicBezTo>
                    <a:pt x="522859" y="198247"/>
                    <a:pt x="486791" y="212725"/>
                    <a:pt x="450596" y="229616"/>
                  </a:cubicBezTo>
                  <a:cubicBezTo>
                    <a:pt x="414401" y="212725"/>
                    <a:pt x="378333" y="198247"/>
                    <a:pt x="339725" y="188595"/>
                  </a:cubicBezTo>
                  <a:cubicBezTo>
                    <a:pt x="374142" y="105537"/>
                    <a:pt x="413258" y="65659"/>
                    <a:pt x="451612" y="65659"/>
                  </a:cubicBezTo>
                  <a:close/>
                  <a:moveTo>
                    <a:pt x="320548" y="248920"/>
                  </a:moveTo>
                  <a:cubicBezTo>
                    <a:pt x="339852" y="256159"/>
                    <a:pt x="354330" y="258572"/>
                    <a:pt x="373634" y="265811"/>
                  </a:cubicBezTo>
                  <a:cubicBezTo>
                    <a:pt x="361569" y="270637"/>
                    <a:pt x="351917" y="275463"/>
                    <a:pt x="339852" y="282702"/>
                  </a:cubicBezTo>
                  <a:cubicBezTo>
                    <a:pt x="327787" y="289941"/>
                    <a:pt x="318135" y="294767"/>
                    <a:pt x="306070" y="302006"/>
                  </a:cubicBezTo>
                  <a:cubicBezTo>
                    <a:pt x="313309" y="285115"/>
                    <a:pt x="318135" y="268224"/>
                    <a:pt x="320548" y="249047"/>
                  </a:cubicBezTo>
                  <a:close/>
                  <a:moveTo>
                    <a:pt x="583311" y="253873"/>
                  </a:moveTo>
                  <a:cubicBezTo>
                    <a:pt x="588137" y="268351"/>
                    <a:pt x="592963" y="285115"/>
                    <a:pt x="595376" y="304419"/>
                  </a:cubicBezTo>
                  <a:cubicBezTo>
                    <a:pt x="573659" y="289941"/>
                    <a:pt x="554482" y="278003"/>
                    <a:pt x="532638" y="268351"/>
                  </a:cubicBezTo>
                  <a:cubicBezTo>
                    <a:pt x="549529" y="261112"/>
                    <a:pt x="566420" y="256286"/>
                    <a:pt x="583311" y="253873"/>
                  </a:cubicBezTo>
                  <a:close/>
                  <a:moveTo>
                    <a:pt x="199517" y="232029"/>
                  </a:moveTo>
                  <a:cubicBezTo>
                    <a:pt x="217551" y="232029"/>
                    <a:pt x="237744" y="233553"/>
                    <a:pt x="260096" y="236855"/>
                  </a:cubicBezTo>
                  <a:cubicBezTo>
                    <a:pt x="252857" y="273050"/>
                    <a:pt x="243205" y="309118"/>
                    <a:pt x="240792" y="352552"/>
                  </a:cubicBezTo>
                  <a:cubicBezTo>
                    <a:pt x="209550" y="376682"/>
                    <a:pt x="180467" y="400812"/>
                    <a:pt x="149225" y="427355"/>
                  </a:cubicBezTo>
                  <a:cubicBezTo>
                    <a:pt x="54229" y="311277"/>
                    <a:pt x="72009" y="232156"/>
                    <a:pt x="199517" y="232156"/>
                  </a:cubicBezTo>
                  <a:close/>
                  <a:moveTo>
                    <a:pt x="711581" y="235331"/>
                  </a:moveTo>
                  <a:cubicBezTo>
                    <a:pt x="832358" y="235331"/>
                    <a:pt x="847598" y="313944"/>
                    <a:pt x="754507" y="429895"/>
                  </a:cubicBezTo>
                  <a:cubicBezTo>
                    <a:pt x="727964" y="403352"/>
                    <a:pt x="699008" y="376809"/>
                    <a:pt x="665226" y="355092"/>
                  </a:cubicBezTo>
                  <a:cubicBezTo>
                    <a:pt x="657987" y="316484"/>
                    <a:pt x="653161" y="275590"/>
                    <a:pt x="643509" y="241808"/>
                  </a:cubicBezTo>
                  <a:cubicBezTo>
                    <a:pt x="669036" y="237363"/>
                    <a:pt x="691769" y="235331"/>
                    <a:pt x="711581" y="235331"/>
                  </a:cubicBezTo>
                  <a:close/>
                  <a:moveTo>
                    <a:pt x="674878" y="439293"/>
                  </a:moveTo>
                  <a:cubicBezTo>
                    <a:pt x="689356" y="451358"/>
                    <a:pt x="701421" y="463423"/>
                    <a:pt x="713486" y="475361"/>
                  </a:cubicBezTo>
                  <a:cubicBezTo>
                    <a:pt x="701421" y="487426"/>
                    <a:pt x="686943" y="499491"/>
                    <a:pt x="674878" y="511556"/>
                  </a:cubicBezTo>
                  <a:lnTo>
                    <a:pt x="674878" y="439293"/>
                  </a:lnTo>
                  <a:close/>
                  <a:moveTo>
                    <a:pt x="231267" y="441706"/>
                  </a:moveTo>
                  <a:lnTo>
                    <a:pt x="231267" y="513969"/>
                  </a:lnTo>
                  <a:cubicBezTo>
                    <a:pt x="216789" y="501904"/>
                    <a:pt x="204724" y="489839"/>
                    <a:pt x="192659" y="477901"/>
                  </a:cubicBezTo>
                  <a:cubicBezTo>
                    <a:pt x="204724" y="465836"/>
                    <a:pt x="219202" y="453771"/>
                    <a:pt x="231267" y="441706"/>
                  </a:cubicBezTo>
                  <a:close/>
                  <a:moveTo>
                    <a:pt x="450723" y="297053"/>
                  </a:moveTo>
                  <a:cubicBezTo>
                    <a:pt x="506222" y="321183"/>
                    <a:pt x="556768" y="352425"/>
                    <a:pt x="605028" y="388620"/>
                  </a:cubicBezTo>
                  <a:cubicBezTo>
                    <a:pt x="612267" y="446405"/>
                    <a:pt x="612267" y="506730"/>
                    <a:pt x="605028" y="566928"/>
                  </a:cubicBezTo>
                  <a:cubicBezTo>
                    <a:pt x="556768" y="598297"/>
                    <a:pt x="503809" y="629539"/>
                    <a:pt x="450723" y="656082"/>
                  </a:cubicBezTo>
                  <a:cubicBezTo>
                    <a:pt x="424180" y="644017"/>
                    <a:pt x="400050" y="629539"/>
                    <a:pt x="373634" y="615061"/>
                  </a:cubicBezTo>
                  <a:cubicBezTo>
                    <a:pt x="347091" y="598170"/>
                    <a:pt x="320548" y="583819"/>
                    <a:pt x="296545" y="566928"/>
                  </a:cubicBezTo>
                  <a:cubicBezTo>
                    <a:pt x="294132" y="509143"/>
                    <a:pt x="294132" y="448945"/>
                    <a:pt x="296545" y="388620"/>
                  </a:cubicBezTo>
                  <a:cubicBezTo>
                    <a:pt x="320675" y="369316"/>
                    <a:pt x="347091" y="354838"/>
                    <a:pt x="373634" y="340487"/>
                  </a:cubicBezTo>
                  <a:cubicBezTo>
                    <a:pt x="400177" y="326136"/>
                    <a:pt x="426720" y="309118"/>
                    <a:pt x="450723" y="297053"/>
                  </a:cubicBezTo>
                  <a:close/>
                  <a:moveTo>
                    <a:pt x="308356" y="651383"/>
                  </a:moveTo>
                  <a:cubicBezTo>
                    <a:pt x="318008" y="656209"/>
                    <a:pt x="330073" y="663448"/>
                    <a:pt x="342138" y="668274"/>
                  </a:cubicBezTo>
                  <a:cubicBezTo>
                    <a:pt x="354203" y="675513"/>
                    <a:pt x="363855" y="680339"/>
                    <a:pt x="375920" y="687578"/>
                  </a:cubicBezTo>
                  <a:cubicBezTo>
                    <a:pt x="356616" y="692404"/>
                    <a:pt x="342138" y="699643"/>
                    <a:pt x="325374" y="702056"/>
                  </a:cubicBezTo>
                  <a:cubicBezTo>
                    <a:pt x="318135" y="682752"/>
                    <a:pt x="313309" y="668274"/>
                    <a:pt x="308483" y="651383"/>
                  </a:cubicBezTo>
                  <a:close/>
                  <a:moveTo>
                    <a:pt x="595376" y="651383"/>
                  </a:moveTo>
                  <a:cubicBezTo>
                    <a:pt x="592963" y="668274"/>
                    <a:pt x="588137" y="687578"/>
                    <a:pt x="583311" y="702056"/>
                  </a:cubicBezTo>
                  <a:cubicBezTo>
                    <a:pt x="566420" y="694817"/>
                    <a:pt x="549529" y="692404"/>
                    <a:pt x="532638" y="687578"/>
                  </a:cubicBezTo>
                  <a:cubicBezTo>
                    <a:pt x="556768" y="675513"/>
                    <a:pt x="573659" y="663448"/>
                    <a:pt x="595376" y="651383"/>
                  </a:cubicBezTo>
                  <a:close/>
                  <a:moveTo>
                    <a:pt x="149352" y="523621"/>
                  </a:moveTo>
                  <a:cubicBezTo>
                    <a:pt x="175895" y="550164"/>
                    <a:pt x="207264" y="579120"/>
                    <a:pt x="240919" y="598424"/>
                  </a:cubicBezTo>
                  <a:cubicBezTo>
                    <a:pt x="245745" y="639318"/>
                    <a:pt x="252984" y="677926"/>
                    <a:pt x="260223" y="714121"/>
                  </a:cubicBezTo>
                  <a:cubicBezTo>
                    <a:pt x="236220" y="718185"/>
                    <a:pt x="214503" y="720217"/>
                    <a:pt x="195326" y="720217"/>
                  </a:cubicBezTo>
                  <a:cubicBezTo>
                    <a:pt x="77470" y="720217"/>
                    <a:pt x="51943" y="646049"/>
                    <a:pt x="149352" y="523748"/>
                  </a:cubicBezTo>
                  <a:close/>
                  <a:moveTo>
                    <a:pt x="759460" y="523748"/>
                  </a:moveTo>
                  <a:cubicBezTo>
                    <a:pt x="854456" y="641985"/>
                    <a:pt x="836676" y="721360"/>
                    <a:pt x="709041" y="721360"/>
                  </a:cubicBezTo>
                  <a:cubicBezTo>
                    <a:pt x="691007" y="721360"/>
                    <a:pt x="670814" y="719836"/>
                    <a:pt x="648462" y="716534"/>
                  </a:cubicBezTo>
                  <a:cubicBezTo>
                    <a:pt x="653288" y="680339"/>
                    <a:pt x="662940" y="641731"/>
                    <a:pt x="667766" y="598424"/>
                  </a:cubicBezTo>
                  <a:cubicBezTo>
                    <a:pt x="699135" y="574294"/>
                    <a:pt x="728091" y="550291"/>
                    <a:pt x="759460" y="523621"/>
                  </a:cubicBezTo>
                  <a:close/>
                  <a:moveTo>
                    <a:pt x="453136" y="723646"/>
                  </a:moveTo>
                  <a:cubicBezTo>
                    <a:pt x="489204" y="738124"/>
                    <a:pt x="525399" y="752602"/>
                    <a:pt x="566420" y="762254"/>
                  </a:cubicBezTo>
                  <a:cubicBezTo>
                    <a:pt x="532638" y="845693"/>
                    <a:pt x="492633" y="887857"/>
                    <a:pt x="453009" y="887857"/>
                  </a:cubicBezTo>
                  <a:cubicBezTo>
                    <a:pt x="413639" y="887857"/>
                    <a:pt x="374650" y="846328"/>
                    <a:pt x="342138" y="762254"/>
                  </a:cubicBezTo>
                  <a:cubicBezTo>
                    <a:pt x="380746" y="752602"/>
                    <a:pt x="416941" y="738124"/>
                    <a:pt x="453136" y="723646"/>
                  </a:cubicBezTo>
                  <a:close/>
                  <a:moveTo>
                    <a:pt x="453644" y="0"/>
                  </a:moveTo>
                  <a:cubicBezTo>
                    <a:pt x="444881" y="0"/>
                    <a:pt x="435864" y="1016"/>
                    <a:pt x="426593" y="3048"/>
                  </a:cubicBezTo>
                  <a:cubicBezTo>
                    <a:pt x="354330" y="19939"/>
                    <a:pt x="306070" y="101854"/>
                    <a:pt x="279527" y="174117"/>
                  </a:cubicBezTo>
                  <a:cubicBezTo>
                    <a:pt x="254381" y="169926"/>
                    <a:pt x="227330" y="167132"/>
                    <a:pt x="200660" y="167132"/>
                  </a:cubicBezTo>
                  <a:cubicBezTo>
                    <a:pt x="135255" y="167132"/>
                    <a:pt x="71755" y="183769"/>
                    <a:pt x="40894" y="236728"/>
                  </a:cubicBezTo>
                  <a:cubicBezTo>
                    <a:pt x="0" y="311531"/>
                    <a:pt x="50546" y="407797"/>
                    <a:pt x="106045" y="475361"/>
                  </a:cubicBezTo>
                  <a:cubicBezTo>
                    <a:pt x="60071" y="533273"/>
                    <a:pt x="11811" y="615188"/>
                    <a:pt x="28702" y="682752"/>
                  </a:cubicBezTo>
                  <a:cubicBezTo>
                    <a:pt x="45593" y="738124"/>
                    <a:pt x="88900" y="767080"/>
                    <a:pt x="146812" y="779145"/>
                  </a:cubicBezTo>
                  <a:cubicBezTo>
                    <a:pt x="164846" y="783336"/>
                    <a:pt x="184150" y="785241"/>
                    <a:pt x="203962" y="785241"/>
                  </a:cubicBezTo>
                  <a:cubicBezTo>
                    <a:pt x="229235" y="785241"/>
                    <a:pt x="255143" y="782066"/>
                    <a:pt x="279527" y="776732"/>
                  </a:cubicBezTo>
                  <a:cubicBezTo>
                    <a:pt x="322834" y="893318"/>
                    <a:pt x="388239" y="951103"/>
                    <a:pt x="453517" y="951103"/>
                  </a:cubicBezTo>
                  <a:cubicBezTo>
                    <a:pt x="519049" y="951103"/>
                    <a:pt x="584327" y="892683"/>
                    <a:pt x="626745" y="776732"/>
                  </a:cubicBezTo>
                  <a:cubicBezTo>
                    <a:pt x="654177" y="781431"/>
                    <a:pt x="679577" y="783590"/>
                    <a:pt x="702818" y="783590"/>
                  </a:cubicBezTo>
                  <a:cubicBezTo>
                    <a:pt x="886714" y="783590"/>
                    <a:pt x="939419" y="646684"/>
                    <a:pt x="800354" y="475488"/>
                  </a:cubicBezTo>
                  <a:cubicBezTo>
                    <a:pt x="939038" y="307086"/>
                    <a:pt x="889000" y="166878"/>
                    <a:pt x="705231" y="166878"/>
                  </a:cubicBezTo>
                  <a:cubicBezTo>
                    <a:pt x="681228" y="166878"/>
                    <a:pt x="655066" y="169291"/>
                    <a:pt x="626745" y="174244"/>
                  </a:cubicBezTo>
                  <a:cubicBezTo>
                    <a:pt x="593979" y="86995"/>
                    <a:pt x="535813" y="0"/>
                    <a:pt x="453644" y="0"/>
                  </a:cubicBezTo>
                  <a:close/>
                </a:path>
              </a:pathLst>
            </a:custGeom>
            <a:solidFill>
              <a:srgbClr val="2AAAE2"/>
            </a:solidFill>
          </p:spPr>
        </p:sp>
      </p:grpSp>
      <p:grpSp>
        <p:nvGrpSpPr>
          <p:cNvPr id="190" name="Group 101">
            <a:extLst>
              <a:ext uri="{FF2B5EF4-FFF2-40B4-BE49-F238E27FC236}">
                <a16:creationId xmlns:a16="http://schemas.microsoft.com/office/drawing/2014/main" id="{228CF44A-425D-45FE-0974-981AA02A2C8D}"/>
              </a:ext>
            </a:extLst>
          </p:cNvPr>
          <p:cNvGrpSpPr/>
          <p:nvPr/>
        </p:nvGrpSpPr>
        <p:grpSpPr>
          <a:xfrm>
            <a:off x="5809800" y="8762040"/>
            <a:ext cx="144720" cy="143100"/>
            <a:chOff x="0" y="0"/>
            <a:chExt cx="192960" cy="190800"/>
          </a:xfrm>
        </p:grpSpPr>
        <p:sp>
          <p:nvSpPr>
            <p:cNvPr id="191" name="Freeform 102">
              <a:extLst>
                <a:ext uri="{FF2B5EF4-FFF2-40B4-BE49-F238E27FC236}">
                  <a16:creationId xmlns:a16="http://schemas.microsoft.com/office/drawing/2014/main" id="{8D4D361C-8868-8083-FB0C-EF06963746A9}"/>
                </a:ext>
              </a:extLst>
            </p:cNvPr>
            <p:cNvSpPr/>
            <p:nvPr/>
          </p:nvSpPr>
          <p:spPr>
            <a:xfrm>
              <a:off x="0" y="0"/>
              <a:ext cx="192913" cy="190754"/>
            </a:xfrm>
            <a:custGeom>
              <a:avLst/>
              <a:gdLst/>
              <a:ahLst/>
              <a:cxnLst/>
              <a:rect l="l" t="t" r="r" b="b"/>
              <a:pathLst>
                <a:path w="192913" h="190754">
                  <a:moveTo>
                    <a:pt x="100457" y="0"/>
                  </a:moveTo>
                  <a:cubicBezTo>
                    <a:pt x="99060" y="0"/>
                    <a:pt x="97790" y="127"/>
                    <a:pt x="96520" y="127"/>
                  </a:cubicBezTo>
                  <a:cubicBezTo>
                    <a:pt x="45847" y="127"/>
                    <a:pt x="0" y="43561"/>
                    <a:pt x="4826" y="94234"/>
                  </a:cubicBezTo>
                  <a:cubicBezTo>
                    <a:pt x="0" y="149860"/>
                    <a:pt x="43434" y="190754"/>
                    <a:pt x="96520" y="190754"/>
                  </a:cubicBezTo>
                  <a:cubicBezTo>
                    <a:pt x="149606" y="190754"/>
                    <a:pt x="192913" y="149733"/>
                    <a:pt x="190500" y="94234"/>
                  </a:cubicBezTo>
                  <a:cubicBezTo>
                    <a:pt x="190500" y="44831"/>
                    <a:pt x="151511" y="0"/>
                    <a:pt x="100457" y="0"/>
                  </a:cubicBezTo>
                  <a:close/>
                </a:path>
              </a:pathLst>
            </a:custGeom>
            <a:solidFill>
              <a:srgbClr val="2AAAE2"/>
            </a:solidFill>
          </p:spPr>
        </p:sp>
      </p:grpSp>
      <p:grpSp>
        <p:nvGrpSpPr>
          <p:cNvPr id="192" name="Group 103">
            <a:extLst>
              <a:ext uri="{FF2B5EF4-FFF2-40B4-BE49-F238E27FC236}">
                <a16:creationId xmlns:a16="http://schemas.microsoft.com/office/drawing/2014/main" id="{C5E9C886-96D9-EC39-DD24-7087E257B053}"/>
              </a:ext>
            </a:extLst>
          </p:cNvPr>
          <p:cNvGrpSpPr/>
          <p:nvPr/>
        </p:nvGrpSpPr>
        <p:grpSpPr>
          <a:xfrm>
            <a:off x="12945360" y="8508780"/>
            <a:ext cx="689040" cy="190080"/>
            <a:chOff x="0" y="0"/>
            <a:chExt cx="918720" cy="253440"/>
          </a:xfrm>
        </p:grpSpPr>
        <p:sp>
          <p:nvSpPr>
            <p:cNvPr id="193" name="Freeform 104">
              <a:extLst>
                <a:ext uri="{FF2B5EF4-FFF2-40B4-BE49-F238E27FC236}">
                  <a16:creationId xmlns:a16="http://schemas.microsoft.com/office/drawing/2014/main" id="{CD4A70FB-81A9-55F9-1B2A-DA230E3176D0}"/>
                </a:ext>
              </a:extLst>
            </p:cNvPr>
            <p:cNvSpPr/>
            <p:nvPr/>
          </p:nvSpPr>
          <p:spPr>
            <a:xfrm>
              <a:off x="127" y="0"/>
              <a:ext cx="918591" cy="253365"/>
            </a:xfrm>
            <a:custGeom>
              <a:avLst/>
              <a:gdLst/>
              <a:ahLst/>
              <a:cxnLst/>
              <a:rect l="l" t="t" r="r" b="b"/>
              <a:pathLst>
                <a:path w="918591" h="253365">
                  <a:moveTo>
                    <a:pt x="127762" y="0"/>
                  </a:moveTo>
                  <a:cubicBezTo>
                    <a:pt x="57785" y="0"/>
                    <a:pt x="0" y="58039"/>
                    <a:pt x="0" y="127889"/>
                  </a:cubicBezTo>
                  <a:cubicBezTo>
                    <a:pt x="0" y="195453"/>
                    <a:pt x="57912" y="253365"/>
                    <a:pt x="127762" y="253365"/>
                  </a:cubicBezTo>
                  <a:lnTo>
                    <a:pt x="877697" y="253365"/>
                  </a:lnTo>
                  <a:cubicBezTo>
                    <a:pt x="904240" y="253365"/>
                    <a:pt x="918591" y="224409"/>
                    <a:pt x="901827" y="202692"/>
                  </a:cubicBezTo>
                  <a:cubicBezTo>
                    <a:pt x="887349" y="180975"/>
                    <a:pt x="877697" y="154432"/>
                    <a:pt x="877697" y="127889"/>
                  </a:cubicBezTo>
                  <a:cubicBezTo>
                    <a:pt x="877697" y="98933"/>
                    <a:pt x="887349" y="72390"/>
                    <a:pt x="901827" y="50673"/>
                  </a:cubicBezTo>
                  <a:cubicBezTo>
                    <a:pt x="916305" y="31369"/>
                    <a:pt x="901827" y="0"/>
                    <a:pt x="877697" y="0"/>
                  </a:cubicBezTo>
                  <a:close/>
                </a:path>
              </a:pathLst>
            </a:custGeom>
            <a:solidFill>
              <a:srgbClr val="2AAAE2"/>
            </a:solidFill>
          </p:spPr>
        </p:sp>
      </p:grpSp>
      <p:grpSp>
        <p:nvGrpSpPr>
          <p:cNvPr id="194" name="Group 105">
            <a:extLst>
              <a:ext uri="{FF2B5EF4-FFF2-40B4-BE49-F238E27FC236}">
                <a16:creationId xmlns:a16="http://schemas.microsoft.com/office/drawing/2014/main" id="{E68A9F89-AFD8-909C-53FA-CD01B3411AE3}"/>
              </a:ext>
            </a:extLst>
          </p:cNvPr>
          <p:cNvGrpSpPr/>
          <p:nvPr/>
        </p:nvGrpSpPr>
        <p:grpSpPr>
          <a:xfrm>
            <a:off x="13489680" y="8745840"/>
            <a:ext cx="49140" cy="190080"/>
            <a:chOff x="0" y="0"/>
            <a:chExt cx="65520" cy="253440"/>
          </a:xfrm>
        </p:grpSpPr>
        <p:sp>
          <p:nvSpPr>
            <p:cNvPr id="195" name="Freeform 106">
              <a:extLst>
                <a:ext uri="{FF2B5EF4-FFF2-40B4-BE49-F238E27FC236}">
                  <a16:creationId xmlns:a16="http://schemas.microsoft.com/office/drawing/2014/main" id="{3370A746-E424-8121-4C00-942B2018AACC}"/>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2AAAE2"/>
            </a:solidFill>
          </p:spPr>
        </p:sp>
      </p:grpSp>
      <p:grpSp>
        <p:nvGrpSpPr>
          <p:cNvPr id="196" name="Group 107">
            <a:extLst>
              <a:ext uri="{FF2B5EF4-FFF2-40B4-BE49-F238E27FC236}">
                <a16:creationId xmlns:a16="http://schemas.microsoft.com/office/drawing/2014/main" id="{044E4B51-24FB-CE69-6A87-C467AF99F215}"/>
              </a:ext>
            </a:extLst>
          </p:cNvPr>
          <p:cNvGrpSpPr/>
          <p:nvPr/>
        </p:nvGrpSpPr>
        <p:grpSpPr>
          <a:xfrm>
            <a:off x="13585260" y="8747460"/>
            <a:ext cx="90180" cy="190080"/>
            <a:chOff x="0" y="0"/>
            <a:chExt cx="120240" cy="253440"/>
          </a:xfrm>
        </p:grpSpPr>
        <p:sp>
          <p:nvSpPr>
            <p:cNvPr id="197" name="Freeform 108">
              <a:extLst>
                <a:ext uri="{FF2B5EF4-FFF2-40B4-BE49-F238E27FC236}">
                  <a16:creationId xmlns:a16="http://schemas.microsoft.com/office/drawing/2014/main" id="{82D28EAA-B216-1871-64A0-158C93BA11A1}"/>
                </a:ext>
              </a:extLst>
            </p:cNvPr>
            <p:cNvSpPr/>
            <p:nvPr/>
          </p:nvSpPr>
          <p:spPr>
            <a:xfrm>
              <a:off x="127" y="0"/>
              <a:ext cx="120142" cy="253492"/>
            </a:xfrm>
            <a:custGeom>
              <a:avLst/>
              <a:gdLst/>
              <a:ahLst/>
              <a:cxnLst/>
              <a:rect l="l" t="t" r="r" b="b"/>
              <a:pathLst>
                <a:path w="120142" h="253492">
                  <a:moveTo>
                    <a:pt x="0" y="0"/>
                  </a:moveTo>
                  <a:lnTo>
                    <a:pt x="0" y="253492"/>
                  </a:lnTo>
                  <a:lnTo>
                    <a:pt x="91313" y="253492"/>
                  </a:lnTo>
                  <a:cubicBezTo>
                    <a:pt x="105791" y="251079"/>
                    <a:pt x="120142" y="236601"/>
                    <a:pt x="120142" y="222123"/>
                  </a:cubicBezTo>
                  <a:lnTo>
                    <a:pt x="120142" y="31369"/>
                  </a:lnTo>
                  <a:cubicBezTo>
                    <a:pt x="120142" y="12065"/>
                    <a:pt x="105791" y="0"/>
                    <a:pt x="91313" y="0"/>
                  </a:cubicBezTo>
                  <a:close/>
                </a:path>
              </a:pathLst>
            </a:custGeom>
            <a:solidFill>
              <a:srgbClr val="2AAAE2"/>
            </a:solidFill>
          </p:spPr>
        </p:sp>
      </p:grpSp>
      <p:grpSp>
        <p:nvGrpSpPr>
          <p:cNvPr id="198" name="Group 109">
            <a:extLst>
              <a:ext uri="{FF2B5EF4-FFF2-40B4-BE49-F238E27FC236}">
                <a16:creationId xmlns:a16="http://schemas.microsoft.com/office/drawing/2014/main" id="{3736CC5C-9509-8184-4C1E-469A16FD759B}"/>
              </a:ext>
            </a:extLst>
          </p:cNvPr>
          <p:cNvGrpSpPr/>
          <p:nvPr/>
        </p:nvGrpSpPr>
        <p:grpSpPr>
          <a:xfrm>
            <a:off x="12996120" y="8745840"/>
            <a:ext cx="446580" cy="190080"/>
            <a:chOff x="0" y="0"/>
            <a:chExt cx="595440" cy="253440"/>
          </a:xfrm>
        </p:grpSpPr>
        <p:sp>
          <p:nvSpPr>
            <p:cNvPr id="199" name="Freeform 110">
              <a:extLst>
                <a:ext uri="{FF2B5EF4-FFF2-40B4-BE49-F238E27FC236}">
                  <a16:creationId xmlns:a16="http://schemas.microsoft.com/office/drawing/2014/main" id="{F7C3C039-8A5A-1EEE-B49A-DBCF260E8C6E}"/>
                </a:ext>
              </a:extLst>
            </p:cNvPr>
            <p:cNvSpPr/>
            <p:nvPr/>
          </p:nvSpPr>
          <p:spPr>
            <a:xfrm>
              <a:off x="0" y="127"/>
              <a:ext cx="595503" cy="253365"/>
            </a:xfrm>
            <a:custGeom>
              <a:avLst/>
              <a:gdLst/>
              <a:ahLst/>
              <a:cxnLst/>
              <a:rect l="l" t="t" r="r" b="b"/>
              <a:pathLst>
                <a:path w="595503" h="253365">
                  <a:moveTo>
                    <a:pt x="33782" y="0"/>
                  </a:moveTo>
                  <a:cubicBezTo>
                    <a:pt x="14478" y="0"/>
                    <a:pt x="0" y="16764"/>
                    <a:pt x="0" y="33782"/>
                  </a:cubicBezTo>
                  <a:lnTo>
                    <a:pt x="0" y="224409"/>
                  </a:lnTo>
                  <a:cubicBezTo>
                    <a:pt x="0" y="241300"/>
                    <a:pt x="14478" y="253365"/>
                    <a:pt x="33782" y="253365"/>
                  </a:cubicBezTo>
                  <a:lnTo>
                    <a:pt x="595503" y="253365"/>
                  </a:lnTo>
                  <a:lnTo>
                    <a:pt x="595503" y="0"/>
                  </a:lnTo>
                  <a:close/>
                </a:path>
              </a:pathLst>
            </a:custGeom>
            <a:solidFill>
              <a:srgbClr val="2AAAE2"/>
            </a:solidFill>
          </p:spPr>
        </p:sp>
      </p:grpSp>
      <p:grpSp>
        <p:nvGrpSpPr>
          <p:cNvPr id="200" name="Group 111">
            <a:extLst>
              <a:ext uri="{FF2B5EF4-FFF2-40B4-BE49-F238E27FC236}">
                <a16:creationId xmlns:a16="http://schemas.microsoft.com/office/drawing/2014/main" id="{365E48C6-1B8A-CEC2-D20E-7F6A2F386FA7}"/>
              </a:ext>
            </a:extLst>
          </p:cNvPr>
          <p:cNvGrpSpPr/>
          <p:nvPr/>
        </p:nvGrpSpPr>
        <p:grpSpPr>
          <a:xfrm>
            <a:off x="13091700" y="8982900"/>
            <a:ext cx="49140" cy="190080"/>
            <a:chOff x="0" y="0"/>
            <a:chExt cx="65520" cy="253440"/>
          </a:xfrm>
        </p:grpSpPr>
        <p:sp>
          <p:nvSpPr>
            <p:cNvPr id="201" name="Freeform 112">
              <a:extLst>
                <a:ext uri="{FF2B5EF4-FFF2-40B4-BE49-F238E27FC236}">
                  <a16:creationId xmlns:a16="http://schemas.microsoft.com/office/drawing/2014/main" id="{1E44708A-5E60-C51D-BA05-FAE4A73390E6}"/>
                </a:ext>
              </a:extLst>
            </p:cNvPr>
            <p:cNvSpPr/>
            <p:nvPr/>
          </p:nvSpPr>
          <p:spPr>
            <a:xfrm>
              <a:off x="127" y="127"/>
              <a:ext cx="65532" cy="253365"/>
            </a:xfrm>
            <a:custGeom>
              <a:avLst/>
              <a:gdLst/>
              <a:ahLst/>
              <a:cxnLst/>
              <a:rect l="l" t="t" r="r" b="b"/>
              <a:pathLst>
                <a:path w="65532" h="253365">
                  <a:moveTo>
                    <a:pt x="0" y="0"/>
                  </a:moveTo>
                  <a:lnTo>
                    <a:pt x="0" y="253365"/>
                  </a:lnTo>
                  <a:lnTo>
                    <a:pt x="65532" y="253365"/>
                  </a:lnTo>
                  <a:lnTo>
                    <a:pt x="65532" y="0"/>
                  </a:lnTo>
                  <a:close/>
                </a:path>
              </a:pathLst>
            </a:custGeom>
            <a:solidFill>
              <a:srgbClr val="2AAAE2"/>
            </a:solidFill>
          </p:spPr>
        </p:sp>
      </p:grpSp>
      <p:grpSp>
        <p:nvGrpSpPr>
          <p:cNvPr id="202" name="Group 113">
            <a:extLst>
              <a:ext uri="{FF2B5EF4-FFF2-40B4-BE49-F238E27FC236}">
                <a16:creationId xmlns:a16="http://schemas.microsoft.com/office/drawing/2014/main" id="{CCD17B12-49DD-3127-275A-7E112781C607}"/>
              </a:ext>
            </a:extLst>
          </p:cNvPr>
          <p:cNvGrpSpPr/>
          <p:nvPr/>
        </p:nvGrpSpPr>
        <p:grpSpPr>
          <a:xfrm>
            <a:off x="13187820" y="8986140"/>
            <a:ext cx="437400" cy="187920"/>
            <a:chOff x="0" y="0"/>
            <a:chExt cx="583200" cy="250560"/>
          </a:xfrm>
        </p:grpSpPr>
        <p:sp>
          <p:nvSpPr>
            <p:cNvPr id="203" name="Freeform 114">
              <a:extLst>
                <a:ext uri="{FF2B5EF4-FFF2-40B4-BE49-F238E27FC236}">
                  <a16:creationId xmlns:a16="http://schemas.microsoft.com/office/drawing/2014/main" id="{69C99E2D-F43D-C137-1A45-6D993B2C81F6}"/>
                </a:ext>
              </a:extLst>
            </p:cNvPr>
            <p:cNvSpPr/>
            <p:nvPr/>
          </p:nvSpPr>
          <p:spPr>
            <a:xfrm>
              <a:off x="127" y="127"/>
              <a:ext cx="583184" cy="250571"/>
            </a:xfrm>
            <a:custGeom>
              <a:avLst/>
              <a:gdLst/>
              <a:ahLst/>
              <a:cxnLst/>
              <a:rect l="l" t="t" r="r" b="b"/>
              <a:pathLst>
                <a:path w="583184" h="250571">
                  <a:moveTo>
                    <a:pt x="0" y="0"/>
                  </a:moveTo>
                  <a:lnTo>
                    <a:pt x="0" y="250571"/>
                  </a:lnTo>
                  <a:lnTo>
                    <a:pt x="554228" y="250571"/>
                  </a:lnTo>
                  <a:cubicBezTo>
                    <a:pt x="571119" y="250571"/>
                    <a:pt x="583184" y="233807"/>
                    <a:pt x="583184" y="219329"/>
                  </a:cubicBezTo>
                  <a:lnTo>
                    <a:pt x="583184" y="28829"/>
                  </a:lnTo>
                  <a:cubicBezTo>
                    <a:pt x="583184" y="11938"/>
                    <a:pt x="568706" y="0"/>
                    <a:pt x="554228" y="0"/>
                  </a:cubicBezTo>
                  <a:close/>
                </a:path>
              </a:pathLst>
            </a:custGeom>
            <a:solidFill>
              <a:srgbClr val="2AAAE2"/>
            </a:solidFill>
          </p:spPr>
        </p:sp>
      </p:grpSp>
      <p:grpSp>
        <p:nvGrpSpPr>
          <p:cNvPr id="204" name="Group 115">
            <a:extLst>
              <a:ext uri="{FF2B5EF4-FFF2-40B4-BE49-F238E27FC236}">
                <a16:creationId xmlns:a16="http://schemas.microsoft.com/office/drawing/2014/main" id="{A6313592-74C6-6F6B-CDED-B884E21FCDD6}"/>
              </a:ext>
            </a:extLst>
          </p:cNvPr>
          <p:cNvGrpSpPr/>
          <p:nvPr/>
        </p:nvGrpSpPr>
        <p:grpSpPr>
          <a:xfrm>
            <a:off x="12945360" y="8984520"/>
            <a:ext cx="99360" cy="190080"/>
            <a:chOff x="0" y="0"/>
            <a:chExt cx="132480" cy="253440"/>
          </a:xfrm>
        </p:grpSpPr>
        <p:sp>
          <p:nvSpPr>
            <p:cNvPr id="205" name="Freeform 116">
              <a:extLst>
                <a:ext uri="{FF2B5EF4-FFF2-40B4-BE49-F238E27FC236}">
                  <a16:creationId xmlns:a16="http://schemas.microsoft.com/office/drawing/2014/main" id="{E288F9A4-03EB-4BB6-3F65-A4D34694EC69}"/>
                </a:ext>
              </a:extLst>
            </p:cNvPr>
            <p:cNvSpPr/>
            <p:nvPr/>
          </p:nvSpPr>
          <p:spPr>
            <a:xfrm>
              <a:off x="127" y="0"/>
              <a:ext cx="132461" cy="253492"/>
            </a:xfrm>
            <a:custGeom>
              <a:avLst/>
              <a:gdLst/>
              <a:ahLst/>
              <a:cxnLst/>
              <a:rect l="l" t="t" r="r" b="b"/>
              <a:pathLst>
                <a:path w="132461" h="253492">
                  <a:moveTo>
                    <a:pt x="33655" y="0"/>
                  </a:moveTo>
                  <a:cubicBezTo>
                    <a:pt x="14351" y="0"/>
                    <a:pt x="0" y="14478"/>
                    <a:pt x="0" y="28956"/>
                  </a:cubicBezTo>
                  <a:lnTo>
                    <a:pt x="0" y="219710"/>
                  </a:lnTo>
                  <a:cubicBezTo>
                    <a:pt x="0" y="236601"/>
                    <a:pt x="14478" y="253492"/>
                    <a:pt x="33655" y="253492"/>
                  </a:cubicBezTo>
                  <a:lnTo>
                    <a:pt x="132461" y="253492"/>
                  </a:lnTo>
                  <a:lnTo>
                    <a:pt x="132461" y="0"/>
                  </a:lnTo>
                  <a:close/>
                </a:path>
              </a:pathLst>
            </a:custGeom>
            <a:solidFill>
              <a:srgbClr val="2AAAE2"/>
            </a:solidFill>
          </p:spPr>
        </p:sp>
      </p:grpSp>
      <p:grpSp>
        <p:nvGrpSpPr>
          <p:cNvPr id="206" name="Group 117">
            <a:extLst>
              <a:ext uri="{FF2B5EF4-FFF2-40B4-BE49-F238E27FC236}">
                <a16:creationId xmlns:a16="http://schemas.microsoft.com/office/drawing/2014/main" id="{89BC722B-6E46-8038-4E4D-246163F7B210}"/>
              </a:ext>
            </a:extLst>
          </p:cNvPr>
          <p:cNvGrpSpPr/>
          <p:nvPr/>
        </p:nvGrpSpPr>
        <p:grpSpPr>
          <a:xfrm>
            <a:off x="6729960" y="8477460"/>
            <a:ext cx="618300" cy="730620"/>
            <a:chOff x="0" y="0"/>
            <a:chExt cx="824400" cy="974160"/>
          </a:xfrm>
        </p:grpSpPr>
        <p:sp>
          <p:nvSpPr>
            <p:cNvPr id="207" name="Freeform 118">
              <a:extLst>
                <a:ext uri="{FF2B5EF4-FFF2-40B4-BE49-F238E27FC236}">
                  <a16:creationId xmlns:a16="http://schemas.microsoft.com/office/drawing/2014/main" id="{1CC6DAC1-8EE3-996E-2F0C-BE3F8ADF11A5}"/>
                </a:ext>
              </a:extLst>
            </p:cNvPr>
            <p:cNvSpPr/>
            <p:nvPr/>
          </p:nvSpPr>
          <p:spPr>
            <a:xfrm>
              <a:off x="127" y="127"/>
              <a:ext cx="824484" cy="974090"/>
            </a:xfrm>
            <a:custGeom>
              <a:avLst/>
              <a:gdLst/>
              <a:ahLst/>
              <a:cxnLst/>
              <a:rect l="l" t="t" r="r" b="b"/>
              <a:pathLst>
                <a:path w="824484" h="974090">
                  <a:moveTo>
                    <a:pt x="127635" y="65024"/>
                  </a:moveTo>
                  <a:lnTo>
                    <a:pt x="127635" y="713613"/>
                  </a:lnTo>
                  <a:cubicBezTo>
                    <a:pt x="103505" y="713613"/>
                    <a:pt x="81915" y="720852"/>
                    <a:pt x="65024" y="732917"/>
                  </a:cubicBezTo>
                  <a:lnTo>
                    <a:pt x="65024" y="156718"/>
                  </a:lnTo>
                  <a:cubicBezTo>
                    <a:pt x="65024" y="113284"/>
                    <a:pt x="91567" y="81915"/>
                    <a:pt x="127635" y="65024"/>
                  </a:cubicBezTo>
                  <a:close/>
                  <a:moveTo>
                    <a:pt x="759333" y="778764"/>
                  </a:moveTo>
                  <a:lnTo>
                    <a:pt x="759333" y="781177"/>
                  </a:lnTo>
                  <a:lnTo>
                    <a:pt x="759333" y="906526"/>
                  </a:lnTo>
                  <a:lnTo>
                    <a:pt x="127635" y="906526"/>
                  </a:lnTo>
                  <a:cubicBezTo>
                    <a:pt x="93853" y="906526"/>
                    <a:pt x="65024" y="877570"/>
                    <a:pt x="65024" y="843788"/>
                  </a:cubicBezTo>
                  <a:cubicBezTo>
                    <a:pt x="65024" y="810006"/>
                    <a:pt x="93980" y="778764"/>
                    <a:pt x="127635" y="778764"/>
                  </a:cubicBezTo>
                  <a:close/>
                  <a:moveTo>
                    <a:pt x="161417" y="0"/>
                  </a:moveTo>
                  <a:cubicBezTo>
                    <a:pt x="69850" y="0"/>
                    <a:pt x="0" y="72263"/>
                    <a:pt x="0" y="159131"/>
                  </a:cubicBezTo>
                  <a:lnTo>
                    <a:pt x="0" y="846328"/>
                  </a:lnTo>
                  <a:cubicBezTo>
                    <a:pt x="0" y="916305"/>
                    <a:pt x="57785" y="974090"/>
                    <a:pt x="127762" y="974090"/>
                  </a:cubicBezTo>
                  <a:lnTo>
                    <a:pt x="790702" y="974090"/>
                  </a:lnTo>
                  <a:cubicBezTo>
                    <a:pt x="810006" y="974090"/>
                    <a:pt x="824484" y="957199"/>
                    <a:pt x="824484" y="942721"/>
                  </a:cubicBezTo>
                  <a:lnTo>
                    <a:pt x="824484" y="36068"/>
                  </a:lnTo>
                  <a:cubicBezTo>
                    <a:pt x="824484" y="16764"/>
                    <a:pt x="810006" y="4826"/>
                    <a:pt x="790702" y="4826"/>
                  </a:cubicBezTo>
                  <a:lnTo>
                    <a:pt x="696722" y="4826"/>
                  </a:lnTo>
                  <a:lnTo>
                    <a:pt x="696722" y="289306"/>
                  </a:lnTo>
                  <a:cubicBezTo>
                    <a:pt x="696722" y="306959"/>
                    <a:pt x="681990" y="319151"/>
                    <a:pt x="666369" y="319151"/>
                  </a:cubicBezTo>
                  <a:cubicBezTo>
                    <a:pt x="658368" y="319151"/>
                    <a:pt x="650240" y="315976"/>
                    <a:pt x="643763" y="308610"/>
                  </a:cubicBezTo>
                  <a:lnTo>
                    <a:pt x="600329" y="267716"/>
                  </a:lnTo>
                  <a:lnTo>
                    <a:pt x="559435" y="308610"/>
                  </a:lnTo>
                  <a:cubicBezTo>
                    <a:pt x="552069" y="315976"/>
                    <a:pt x="543306" y="319151"/>
                    <a:pt x="535051" y="319151"/>
                  </a:cubicBezTo>
                  <a:cubicBezTo>
                    <a:pt x="518795" y="319151"/>
                    <a:pt x="503936" y="306959"/>
                    <a:pt x="503936" y="289306"/>
                  </a:cubicBezTo>
                  <a:lnTo>
                    <a:pt x="503936" y="4826"/>
                  </a:lnTo>
                  <a:lnTo>
                    <a:pt x="161417" y="4826"/>
                  </a:lnTo>
                  <a:lnTo>
                    <a:pt x="161417" y="0"/>
                  </a:lnTo>
                  <a:close/>
                </a:path>
              </a:pathLst>
            </a:custGeom>
            <a:solidFill>
              <a:srgbClr val="2AAAE2"/>
            </a:solidFill>
          </p:spPr>
        </p:sp>
      </p:grpSp>
      <p:grpSp>
        <p:nvGrpSpPr>
          <p:cNvPr id="208" name="Group 119">
            <a:extLst>
              <a:ext uri="{FF2B5EF4-FFF2-40B4-BE49-F238E27FC236}">
                <a16:creationId xmlns:a16="http://schemas.microsoft.com/office/drawing/2014/main" id="{9D0B1AF0-EFCF-4436-7C23-C1891C3E0D2B}"/>
              </a:ext>
            </a:extLst>
          </p:cNvPr>
          <p:cNvGrpSpPr/>
          <p:nvPr/>
        </p:nvGrpSpPr>
        <p:grpSpPr>
          <a:xfrm>
            <a:off x="14271600" y="8443440"/>
            <a:ext cx="714420" cy="308880"/>
            <a:chOff x="0" y="0"/>
            <a:chExt cx="952560" cy="411840"/>
          </a:xfrm>
        </p:grpSpPr>
        <p:sp>
          <p:nvSpPr>
            <p:cNvPr id="209" name="Freeform 120">
              <a:extLst>
                <a:ext uri="{FF2B5EF4-FFF2-40B4-BE49-F238E27FC236}">
                  <a16:creationId xmlns:a16="http://schemas.microsoft.com/office/drawing/2014/main" id="{4C72DF24-2A91-51F6-AE3B-CACFBF8647DE}"/>
                </a:ext>
              </a:extLst>
            </p:cNvPr>
            <p:cNvSpPr/>
            <p:nvPr/>
          </p:nvSpPr>
          <p:spPr>
            <a:xfrm>
              <a:off x="0" y="0"/>
              <a:ext cx="952500" cy="411861"/>
            </a:xfrm>
            <a:custGeom>
              <a:avLst/>
              <a:gdLst/>
              <a:ahLst/>
              <a:cxnLst/>
              <a:rect l="l" t="t" r="r" b="b"/>
              <a:pathLst>
                <a:path w="952500" h="411861">
                  <a:moveTo>
                    <a:pt x="236347" y="0"/>
                  </a:moveTo>
                  <a:cubicBezTo>
                    <a:pt x="125476" y="0"/>
                    <a:pt x="24130" y="77216"/>
                    <a:pt x="7239" y="190627"/>
                  </a:cubicBezTo>
                  <a:cubicBezTo>
                    <a:pt x="0" y="246126"/>
                    <a:pt x="14478" y="301625"/>
                    <a:pt x="43434" y="345059"/>
                  </a:cubicBezTo>
                  <a:cubicBezTo>
                    <a:pt x="73533" y="388366"/>
                    <a:pt x="122936" y="410845"/>
                    <a:pt x="171450" y="410845"/>
                  </a:cubicBezTo>
                  <a:cubicBezTo>
                    <a:pt x="212217" y="410845"/>
                    <a:pt x="252222" y="394843"/>
                    <a:pt x="279781" y="361823"/>
                  </a:cubicBezTo>
                  <a:cubicBezTo>
                    <a:pt x="349758" y="279781"/>
                    <a:pt x="294259" y="190500"/>
                    <a:pt x="217043" y="190500"/>
                  </a:cubicBezTo>
                  <a:cubicBezTo>
                    <a:pt x="197739" y="190500"/>
                    <a:pt x="185674" y="204978"/>
                    <a:pt x="185674" y="221869"/>
                  </a:cubicBezTo>
                  <a:cubicBezTo>
                    <a:pt x="185674" y="241173"/>
                    <a:pt x="200152" y="253238"/>
                    <a:pt x="217043" y="255651"/>
                  </a:cubicBezTo>
                  <a:cubicBezTo>
                    <a:pt x="233934" y="255651"/>
                    <a:pt x="245999" y="270129"/>
                    <a:pt x="245999" y="287020"/>
                  </a:cubicBezTo>
                  <a:cubicBezTo>
                    <a:pt x="245999" y="303911"/>
                    <a:pt x="231521" y="315976"/>
                    <a:pt x="217043" y="315976"/>
                  </a:cubicBezTo>
                  <a:cubicBezTo>
                    <a:pt x="156845" y="315976"/>
                    <a:pt x="110998" y="262890"/>
                    <a:pt x="123063" y="197866"/>
                  </a:cubicBezTo>
                  <a:cubicBezTo>
                    <a:pt x="134239" y="153035"/>
                    <a:pt x="174371" y="124968"/>
                    <a:pt x="220599" y="124968"/>
                  </a:cubicBezTo>
                  <a:cubicBezTo>
                    <a:pt x="224282" y="124968"/>
                    <a:pt x="227838" y="125095"/>
                    <a:pt x="231521" y="125476"/>
                  </a:cubicBezTo>
                  <a:cubicBezTo>
                    <a:pt x="277368" y="132715"/>
                    <a:pt x="315976" y="156845"/>
                    <a:pt x="342392" y="190500"/>
                  </a:cubicBezTo>
                  <a:lnTo>
                    <a:pt x="605282" y="190500"/>
                  </a:lnTo>
                  <a:cubicBezTo>
                    <a:pt x="631825" y="154305"/>
                    <a:pt x="670433" y="130302"/>
                    <a:pt x="716280" y="125476"/>
                  </a:cubicBezTo>
                  <a:cubicBezTo>
                    <a:pt x="719963" y="125095"/>
                    <a:pt x="723519" y="124968"/>
                    <a:pt x="727202" y="124968"/>
                  </a:cubicBezTo>
                  <a:cubicBezTo>
                    <a:pt x="773303" y="124968"/>
                    <a:pt x="813562" y="153035"/>
                    <a:pt x="824738" y="197866"/>
                  </a:cubicBezTo>
                  <a:cubicBezTo>
                    <a:pt x="839216" y="262890"/>
                    <a:pt x="790956" y="315976"/>
                    <a:pt x="730758" y="315976"/>
                  </a:cubicBezTo>
                  <a:cubicBezTo>
                    <a:pt x="713867" y="315976"/>
                    <a:pt x="699389" y="301498"/>
                    <a:pt x="699389" y="287020"/>
                  </a:cubicBezTo>
                  <a:cubicBezTo>
                    <a:pt x="699389" y="267716"/>
                    <a:pt x="713867" y="255651"/>
                    <a:pt x="730758" y="255651"/>
                  </a:cubicBezTo>
                  <a:cubicBezTo>
                    <a:pt x="750062" y="255651"/>
                    <a:pt x="762127" y="241173"/>
                    <a:pt x="762127" y="221869"/>
                  </a:cubicBezTo>
                  <a:cubicBezTo>
                    <a:pt x="762127" y="204978"/>
                    <a:pt x="747649" y="192913"/>
                    <a:pt x="730758" y="190500"/>
                  </a:cubicBezTo>
                  <a:cubicBezTo>
                    <a:pt x="653542" y="190500"/>
                    <a:pt x="598043" y="282194"/>
                    <a:pt x="668020" y="361823"/>
                  </a:cubicBezTo>
                  <a:cubicBezTo>
                    <a:pt x="696468" y="395732"/>
                    <a:pt x="736727" y="411861"/>
                    <a:pt x="777494" y="411861"/>
                  </a:cubicBezTo>
                  <a:cubicBezTo>
                    <a:pt x="826643" y="411861"/>
                    <a:pt x="876427" y="388493"/>
                    <a:pt x="906780" y="345059"/>
                  </a:cubicBezTo>
                  <a:cubicBezTo>
                    <a:pt x="935736" y="304038"/>
                    <a:pt x="952500" y="250952"/>
                    <a:pt x="942848" y="190627"/>
                  </a:cubicBezTo>
                  <a:cubicBezTo>
                    <a:pt x="928497" y="77216"/>
                    <a:pt x="824865" y="0"/>
                    <a:pt x="713867" y="0"/>
                  </a:cubicBezTo>
                  <a:close/>
                </a:path>
              </a:pathLst>
            </a:custGeom>
            <a:solidFill>
              <a:srgbClr val="2AAAE2"/>
            </a:solidFill>
          </p:spPr>
        </p:sp>
      </p:grpSp>
      <p:grpSp>
        <p:nvGrpSpPr>
          <p:cNvPr id="210" name="Group 121">
            <a:extLst>
              <a:ext uri="{FF2B5EF4-FFF2-40B4-BE49-F238E27FC236}">
                <a16:creationId xmlns:a16="http://schemas.microsoft.com/office/drawing/2014/main" id="{72844CAA-1EEB-FD31-37B5-0A8F300B3018}"/>
              </a:ext>
            </a:extLst>
          </p:cNvPr>
          <p:cNvGrpSpPr/>
          <p:nvPr/>
        </p:nvGrpSpPr>
        <p:grpSpPr>
          <a:xfrm>
            <a:off x="14408760" y="8732880"/>
            <a:ext cx="424980" cy="437400"/>
            <a:chOff x="0" y="0"/>
            <a:chExt cx="566640" cy="583200"/>
          </a:xfrm>
        </p:grpSpPr>
        <p:sp>
          <p:nvSpPr>
            <p:cNvPr id="211" name="Freeform 122">
              <a:extLst>
                <a:ext uri="{FF2B5EF4-FFF2-40B4-BE49-F238E27FC236}">
                  <a16:creationId xmlns:a16="http://schemas.microsoft.com/office/drawing/2014/main" id="{A016EF2D-F3BA-4EC3-A84D-040355703CB9}"/>
                </a:ext>
              </a:extLst>
            </p:cNvPr>
            <p:cNvSpPr/>
            <p:nvPr/>
          </p:nvSpPr>
          <p:spPr>
            <a:xfrm>
              <a:off x="0" y="0"/>
              <a:ext cx="566674" cy="583184"/>
            </a:xfrm>
            <a:custGeom>
              <a:avLst/>
              <a:gdLst/>
              <a:ahLst/>
              <a:cxnLst/>
              <a:rect l="l" t="t" r="r" b="b"/>
              <a:pathLst>
                <a:path w="566674" h="583184">
                  <a:moveTo>
                    <a:pt x="185674" y="0"/>
                  </a:moveTo>
                  <a:lnTo>
                    <a:pt x="185674" y="431419"/>
                  </a:lnTo>
                  <a:cubicBezTo>
                    <a:pt x="185674" y="448310"/>
                    <a:pt x="171196" y="460375"/>
                    <a:pt x="156718" y="460375"/>
                  </a:cubicBezTo>
                  <a:cubicBezTo>
                    <a:pt x="137414" y="460375"/>
                    <a:pt x="125349" y="445897"/>
                    <a:pt x="125349" y="431419"/>
                  </a:cubicBezTo>
                  <a:lnTo>
                    <a:pt x="125349" y="36195"/>
                  </a:lnTo>
                  <a:cubicBezTo>
                    <a:pt x="94107" y="65151"/>
                    <a:pt x="48260" y="84328"/>
                    <a:pt x="0" y="86741"/>
                  </a:cubicBezTo>
                  <a:lnTo>
                    <a:pt x="0" y="554228"/>
                  </a:lnTo>
                  <a:cubicBezTo>
                    <a:pt x="0" y="571119"/>
                    <a:pt x="14478" y="583184"/>
                    <a:pt x="28956" y="583184"/>
                  </a:cubicBezTo>
                  <a:lnTo>
                    <a:pt x="535305" y="583184"/>
                  </a:lnTo>
                  <a:cubicBezTo>
                    <a:pt x="554609" y="583184"/>
                    <a:pt x="566674" y="568706"/>
                    <a:pt x="566674" y="554228"/>
                  </a:cubicBezTo>
                  <a:lnTo>
                    <a:pt x="566674" y="86741"/>
                  </a:lnTo>
                  <a:cubicBezTo>
                    <a:pt x="518414" y="81915"/>
                    <a:pt x="472567" y="60325"/>
                    <a:pt x="438912" y="24130"/>
                  </a:cubicBezTo>
                  <a:lnTo>
                    <a:pt x="438912" y="431419"/>
                  </a:lnTo>
                  <a:cubicBezTo>
                    <a:pt x="438912" y="448310"/>
                    <a:pt x="424434" y="460375"/>
                    <a:pt x="407543" y="460375"/>
                  </a:cubicBezTo>
                  <a:cubicBezTo>
                    <a:pt x="388239" y="460375"/>
                    <a:pt x="376301" y="445897"/>
                    <a:pt x="376301" y="431419"/>
                  </a:cubicBezTo>
                  <a:lnTo>
                    <a:pt x="376301" y="0"/>
                  </a:lnTo>
                  <a:lnTo>
                    <a:pt x="313436" y="0"/>
                  </a:lnTo>
                  <a:lnTo>
                    <a:pt x="313436" y="431419"/>
                  </a:lnTo>
                  <a:cubicBezTo>
                    <a:pt x="313436" y="448310"/>
                    <a:pt x="298958" y="460375"/>
                    <a:pt x="282067" y="460375"/>
                  </a:cubicBezTo>
                  <a:cubicBezTo>
                    <a:pt x="265176" y="460375"/>
                    <a:pt x="250825" y="445897"/>
                    <a:pt x="250825" y="431419"/>
                  </a:cubicBezTo>
                  <a:lnTo>
                    <a:pt x="250825" y="0"/>
                  </a:lnTo>
                  <a:close/>
                </a:path>
              </a:pathLst>
            </a:custGeom>
            <a:solidFill>
              <a:srgbClr val="2AAAE2"/>
            </a:solidFill>
          </p:spPr>
        </p:sp>
      </p:grpSp>
      <p:grpSp>
        <p:nvGrpSpPr>
          <p:cNvPr id="212" name="Group 123">
            <a:extLst>
              <a:ext uri="{FF2B5EF4-FFF2-40B4-BE49-F238E27FC236}">
                <a16:creationId xmlns:a16="http://schemas.microsoft.com/office/drawing/2014/main" id="{F3076ACF-6F7E-D017-577B-42601C582A18}"/>
              </a:ext>
            </a:extLst>
          </p:cNvPr>
          <p:cNvGrpSpPr/>
          <p:nvPr/>
        </p:nvGrpSpPr>
        <p:grpSpPr>
          <a:xfrm>
            <a:off x="14551860" y="8635140"/>
            <a:ext cx="153900" cy="46980"/>
            <a:chOff x="0" y="0"/>
            <a:chExt cx="205200" cy="62640"/>
          </a:xfrm>
        </p:grpSpPr>
        <p:sp>
          <p:nvSpPr>
            <p:cNvPr id="213" name="Freeform 124">
              <a:extLst>
                <a:ext uri="{FF2B5EF4-FFF2-40B4-BE49-F238E27FC236}">
                  <a16:creationId xmlns:a16="http://schemas.microsoft.com/office/drawing/2014/main" id="{11657CDA-397E-5D38-A8E5-ED509A4A1227}"/>
                </a:ext>
              </a:extLst>
            </p:cNvPr>
            <p:cNvSpPr/>
            <p:nvPr/>
          </p:nvSpPr>
          <p:spPr>
            <a:xfrm>
              <a:off x="0" y="127"/>
              <a:ext cx="205232" cy="62611"/>
            </a:xfrm>
            <a:custGeom>
              <a:avLst/>
              <a:gdLst/>
              <a:ahLst/>
              <a:cxnLst/>
              <a:rect l="l" t="t" r="r" b="b"/>
              <a:pathLst>
                <a:path w="205232" h="62611">
                  <a:moveTo>
                    <a:pt x="0" y="0"/>
                  </a:moveTo>
                  <a:cubicBezTo>
                    <a:pt x="2413" y="9652"/>
                    <a:pt x="2413" y="21590"/>
                    <a:pt x="2413" y="28956"/>
                  </a:cubicBezTo>
                  <a:cubicBezTo>
                    <a:pt x="2413" y="41021"/>
                    <a:pt x="2413" y="50546"/>
                    <a:pt x="0" y="60198"/>
                  </a:cubicBezTo>
                  <a:lnTo>
                    <a:pt x="204343" y="60198"/>
                  </a:lnTo>
                  <a:cubicBezTo>
                    <a:pt x="200406" y="49530"/>
                    <a:pt x="200406" y="42418"/>
                    <a:pt x="200406" y="28956"/>
                  </a:cubicBezTo>
                  <a:cubicBezTo>
                    <a:pt x="200406" y="21717"/>
                    <a:pt x="200406" y="9652"/>
                    <a:pt x="205232" y="0"/>
                  </a:cubicBezTo>
                  <a:close/>
                  <a:moveTo>
                    <a:pt x="204343" y="60198"/>
                  </a:moveTo>
                  <a:cubicBezTo>
                    <a:pt x="204597" y="61087"/>
                    <a:pt x="204978" y="61849"/>
                    <a:pt x="205232" y="62611"/>
                  </a:cubicBezTo>
                  <a:lnTo>
                    <a:pt x="205232" y="60198"/>
                  </a:lnTo>
                  <a:close/>
                </a:path>
              </a:pathLst>
            </a:custGeom>
            <a:solidFill>
              <a:srgbClr val="2AAAE2"/>
            </a:solidFill>
          </p:spPr>
        </p:sp>
      </p:grpSp>
      <p:grpSp>
        <p:nvGrpSpPr>
          <p:cNvPr id="214" name="Group 125">
            <a:extLst>
              <a:ext uri="{FF2B5EF4-FFF2-40B4-BE49-F238E27FC236}">
                <a16:creationId xmlns:a16="http://schemas.microsoft.com/office/drawing/2014/main" id="{85FF4825-E24A-8ECE-494C-7682FD328978}"/>
              </a:ext>
            </a:extLst>
          </p:cNvPr>
          <p:cNvGrpSpPr/>
          <p:nvPr/>
        </p:nvGrpSpPr>
        <p:grpSpPr>
          <a:xfrm>
            <a:off x="8017860" y="8779320"/>
            <a:ext cx="428220" cy="426600"/>
            <a:chOff x="0" y="0"/>
            <a:chExt cx="570960" cy="568800"/>
          </a:xfrm>
        </p:grpSpPr>
        <p:sp>
          <p:nvSpPr>
            <p:cNvPr id="215" name="Freeform 126">
              <a:extLst>
                <a:ext uri="{FF2B5EF4-FFF2-40B4-BE49-F238E27FC236}">
                  <a16:creationId xmlns:a16="http://schemas.microsoft.com/office/drawing/2014/main" id="{8845ABD4-35A0-24C5-AF2B-05F5BBC37771}"/>
                </a:ext>
              </a:extLst>
            </p:cNvPr>
            <p:cNvSpPr/>
            <p:nvPr/>
          </p:nvSpPr>
          <p:spPr>
            <a:xfrm>
              <a:off x="0" y="0"/>
              <a:ext cx="570992" cy="568833"/>
            </a:xfrm>
            <a:custGeom>
              <a:avLst/>
              <a:gdLst/>
              <a:ahLst/>
              <a:cxnLst/>
              <a:rect l="l" t="t" r="r" b="b"/>
              <a:pathLst>
                <a:path w="570992" h="568833">
                  <a:moveTo>
                    <a:pt x="281813" y="112014"/>
                  </a:moveTo>
                  <a:cubicBezTo>
                    <a:pt x="293243" y="112014"/>
                    <a:pt x="304673" y="118110"/>
                    <a:pt x="310769" y="130175"/>
                  </a:cubicBezTo>
                  <a:lnTo>
                    <a:pt x="346964" y="204851"/>
                  </a:lnTo>
                  <a:lnTo>
                    <a:pt x="428879" y="216916"/>
                  </a:lnTo>
                  <a:cubicBezTo>
                    <a:pt x="455422" y="219329"/>
                    <a:pt x="465074" y="252984"/>
                    <a:pt x="445770" y="272415"/>
                  </a:cubicBezTo>
                  <a:lnTo>
                    <a:pt x="385572" y="327787"/>
                  </a:lnTo>
                  <a:lnTo>
                    <a:pt x="402336" y="409702"/>
                  </a:lnTo>
                  <a:cubicBezTo>
                    <a:pt x="404241" y="430657"/>
                    <a:pt x="388112" y="447167"/>
                    <a:pt x="370586" y="447167"/>
                  </a:cubicBezTo>
                  <a:cubicBezTo>
                    <a:pt x="365887" y="447167"/>
                    <a:pt x="361188" y="446024"/>
                    <a:pt x="356616" y="443484"/>
                  </a:cubicBezTo>
                  <a:lnTo>
                    <a:pt x="281940" y="402590"/>
                  </a:lnTo>
                  <a:lnTo>
                    <a:pt x="204851" y="443484"/>
                  </a:lnTo>
                  <a:cubicBezTo>
                    <a:pt x="200152" y="445897"/>
                    <a:pt x="195326" y="446913"/>
                    <a:pt x="190627" y="446913"/>
                  </a:cubicBezTo>
                  <a:cubicBezTo>
                    <a:pt x="171704" y="446913"/>
                    <a:pt x="155702" y="429133"/>
                    <a:pt x="161544" y="409702"/>
                  </a:cubicBezTo>
                  <a:lnTo>
                    <a:pt x="176022" y="327787"/>
                  </a:lnTo>
                  <a:lnTo>
                    <a:pt x="115570" y="272415"/>
                  </a:lnTo>
                  <a:cubicBezTo>
                    <a:pt x="101092" y="253111"/>
                    <a:pt x="108331" y="219329"/>
                    <a:pt x="137287" y="216916"/>
                  </a:cubicBezTo>
                  <a:lnTo>
                    <a:pt x="216789" y="204851"/>
                  </a:lnTo>
                  <a:lnTo>
                    <a:pt x="252857" y="130175"/>
                  </a:lnTo>
                  <a:cubicBezTo>
                    <a:pt x="258953" y="118110"/>
                    <a:pt x="270383" y="112014"/>
                    <a:pt x="281813" y="112014"/>
                  </a:cubicBezTo>
                  <a:close/>
                  <a:moveTo>
                    <a:pt x="284353" y="0"/>
                  </a:moveTo>
                  <a:cubicBezTo>
                    <a:pt x="127635" y="0"/>
                    <a:pt x="2413" y="127762"/>
                    <a:pt x="2413" y="286893"/>
                  </a:cubicBezTo>
                  <a:cubicBezTo>
                    <a:pt x="0" y="441071"/>
                    <a:pt x="127635" y="568833"/>
                    <a:pt x="284353" y="568833"/>
                  </a:cubicBezTo>
                  <a:cubicBezTo>
                    <a:pt x="441071" y="568833"/>
                    <a:pt x="566166" y="443484"/>
                    <a:pt x="570992" y="286893"/>
                  </a:cubicBezTo>
                  <a:cubicBezTo>
                    <a:pt x="570992" y="130175"/>
                    <a:pt x="443230" y="2413"/>
                    <a:pt x="284353" y="0"/>
                  </a:cubicBezTo>
                  <a:close/>
                </a:path>
              </a:pathLst>
            </a:custGeom>
            <a:solidFill>
              <a:srgbClr val="2AAAE2"/>
            </a:solidFill>
          </p:spPr>
        </p:sp>
      </p:grpSp>
      <p:grpSp>
        <p:nvGrpSpPr>
          <p:cNvPr id="216" name="Group 127">
            <a:extLst>
              <a:ext uri="{FF2B5EF4-FFF2-40B4-BE49-F238E27FC236}">
                <a16:creationId xmlns:a16="http://schemas.microsoft.com/office/drawing/2014/main" id="{411EE9B3-112F-F63A-24BA-BB29285FF1BD}"/>
              </a:ext>
            </a:extLst>
          </p:cNvPr>
          <p:cNvGrpSpPr/>
          <p:nvPr/>
        </p:nvGrpSpPr>
        <p:grpSpPr>
          <a:xfrm>
            <a:off x="8249520" y="8483400"/>
            <a:ext cx="347220" cy="339120"/>
            <a:chOff x="0" y="0"/>
            <a:chExt cx="462960" cy="452160"/>
          </a:xfrm>
        </p:grpSpPr>
        <p:sp>
          <p:nvSpPr>
            <p:cNvPr id="217" name="Freeform 128">
              <a:extLst>
                <a:ext uri="{FF2B5EF4-FFF2-40B4-BE49-F238E27FC236}">
                  <a16:creationId xmlns:a16="http://schemas.microsoft.com/office/drawing/2014/main" id="{3FD389C8-DFBD-0967-067B-3D881535535F}"/>
                </a:ext>
              </a:extLst>
            </p:cNvPr>
            <p:cNvSpPr/>
            <p:nvPr/>
          </p:nvSpPr>
          <p:spPr>
            <a:xfrm>
              <a:off x="127" y="0"/>
              <a:ext cx="462915" cy="452120"/>
            </a:xfrm>
            <a:custGeom>
              <a:avLst/>
              <a:gdLst/>
              <a:ahLst/>
              <a:cxnLst/>
              <a:rect l="l" t="t" r="r" b="b"/>
              <a:pathLst>
                <a:path w="462915" h="452120">
                  <a:moveTo>
                    <a:pt x="292862" y="0"/>
                  </a:moveTo>
                  <a:cubicBezTo>
                    <a:pt x="283464" y="0"/>
                    <a:pt x="273812" y="3556"/>
                    <a:pt x="267589" y="11176"/>
                  </a:cubicBezTo>
                  <a:lnTo>
                    <a:pt x="0" y="331597"/>
                  </a:lnTo>
                  <a:cubicBezTo>
                    <a:pt x="93980" y="336423"/>
                    <a:pt x="178435" y="382270"/>
                    <a:pt x="236220" y="452120"/>
                  </a:cubicBezTo>
                  <a:lnTo>
                    <a:pt x="448437" y="187071"/>
                  </a:lnTo>
                  <a:cubicBezTo>
                    <a:pt x="462915" y="175006"/>
                    <a:pt x="462915" y="155829"/>
                    <a:pt x="453263" y="143764"/>
                  </a:cubicBezTo>
                  <a:lnTo>
                    <a:pt x="315849" y="8763"/>
                  </a:lnTo>
                  <a:cubicBezTo>
                    <a:pt x="310007" y="3048"/>
                    <a:pt x="301625" y="0"/>
                    <a:pt x="292862" y="0"/>
                  </a:cubicBezTo>
                  <a:close/>
                </a:path>
              </a:pathLst>
            </a:custGeom>
            <a:solidFill>
              <a:srgbClr val="2AAAE2"/>
            </a:solidFill>
          </p:spPr>
        </p:sp>
      </p:grpSp>
      <p:grpSp>
        <p:nvGrpSpPr>
          <p:cNvPr id="218" name="Group 129">
            <a:extLst>
              <a:ext uri="{FF2B5EF4-FFF2-40B4-BE49-F238E27FC236}">
                <a16:creationId xmlns:a16="http://schemas.microsoft.com/office/drawing/2014/main" id="{64892596-3C90-384C-9967-719A705AC8BB}"/>
              </a:ext>
            </a:extLst>
          </p:cNvPr>
          <p:cNvGrpSpPr/>
          <p:nvPr/>
        </p:nvGrpSpPr>
        <p:grpSpPr>
          <a:xfrm>
            <a:off x="8061600" y="8479080"/>
            <a:ext cx="339660" cy="206280"/>
            <a:chOff x="0" y="0"/>
            <a:chExt cx="452880" cy="275040"/>
          </a:xfrm>
        </p:grpSpPr>
        <p:sp>
          <p:nvSpPr>
            <p:cNvPr id="219" name="Freeform 130">
              <a:extLst>
                <a:ext uri="{FF2B5EF4-FFF2-40B4-BE49-F238E27FC236}">
                  <a16:creationId xmlns:a16="http://schemas.microsoft.com/office/drawing/2014/main" id="{292F9BEE-E6AC-4A91-1B52-7C12B18F983B}"/>
                </a:ext>
              </a:extLst>
            </p:cNvPr>
            <p:cNvSpPr/>
            <p:nvPr/>
          </p:nvSpPr>
          <p:spPr>
            <a:xfrm>
              <a:off x="0" y="127"/>
              <a:ext cx="452882" cy="274955"/>
            </a:xfrm>
            <a:custGeom>
              <a:avLst/>
              <a:gdLst/>
              <a:ahLst/>
              <a:cxnLst/>
              <a:rect l="l" t="t" r="r" b="b"/>
              <a:pathLst>
                <a:path w="452882" h="274955">
                  <a:moveTo>
                    <a:pt x="0" y="0"/>
                  </a:moveTo>
                  <a:lnTo>
                    <a:pt x="226441" y="274955"/>
                  </a:lnTo>
                  <a:lnTo>
                    <a:pt x="452882" y="0"/>
                  </a:lnTo>
                  <a:close/>
                </a:path>
              </a:pathLst>
            </a:custGeom>
            <a:solidFill>
              <a:srgbClr val="2AAAE2"/>
            </a:solidFill>
          </p:spPr>
        </p:sp>
      </p:grpSp>
      <p:grpSp>
        <p:nvGrpSpPr>
          <p:cNvPr id="220" name="Group 131">
            <a:extLst>
              <a:ext uri="{FF2B5EF4-FFF2-40B4-BE49-F238E27FC236}">
                <a16:creationId xmlns:a16="http://schemas.microsoft.com/office/drawing/2014/main" id="{10CF0FAD-D09C-9E73-7E17-0AAE49B1B5D1}"/>
              </a:ext>
            </a:extLst>
          </p:cNvPr>
          <p:cNvGrpSpPr/>
          <p:nvPr/>
        </p:nvGrpSpPr>
        <p:grpSpPr>
          <a:xfrm>
            <a:off x="7866120" y="8483400"/>
            <a:ext cx="341820" cy="337500"/>
            <a:chOff x="0" y="0"/>
            <a:chExt cx="455760" cy="450000"/>
          </a:xfrm>
        </p:grpSpPr>
        <p:sp>
          <p:nvSpPr>
            <p:cNvPr id="221" name="Freeform 132">
              <a:extLst>
                <a:ext uri="{FF2B5EF4-FFF2-40B4-BE49-F238E27FC236}">
                  <a16:creationId xmlns:a16="http://schemas.microsoft.com/office/drawing/2014/main" id="{5398E218-7429-6CB7-1D97-384A49407850}"/>
                </a:ext>
              </a:extLst>
            </p:cNvPr>
            <p:cNvSpPr/>
            <p:nvPr/>
          </p:nvSpPr>
          <p:spPr>
            <a:xfrm>
              <a:off x="0" y="0"/>
              <a:ext cx="455803" cy="449961"/>
            </a:xfrm>
            <a:custGeom>
              <a:avLst/>
              <a:gdLst/>
              <a:ahLst/>
              <a:cxnLst/>
              <a:rect l="l" t="t" r="r" b="b"/>
              <a:pathLst>
                <a:path w="455803" h="449961">
                  <a:moveTo>
                    <a:pt x="167894" y="0"/>
                  </a:moveTo>
                  <a:cubicBezTo>
                    <a:pt x="159512" y="0"/>
                    <a:pt x="150368" y="3048"/>
                    <a:pt x="142240" y="8763"/>
                  </a:cubicBezTo>
                  <a:lnTo>
                    <a:pt x="7239" y="143764"/>
                  </a:lnTo>
                  <a:cubicBezTo>
                    <a:pt x="0" y="155829"/>
                    <a:pt x="0" y="175133"/>
                    <a:pt x="7239" y="187198"/>
                  </a:cubicBezTo>
                  <a:lnTo>
                    <a:pt x="221869" y="449961"/>
                  </a:lnTo>
                  <a:cubicBezTo>
                    <a:pt x="279781" y="382524"/>
                    <a:pt x="364109" y="336677"/>
                    <a:pt x="455803" y="329438"/>
                  </a:cubicBezTo>
                  <a:lnTo>
                    <a:pt x="190627" y="11176"/>
                  </a:lnTo>
                  <a:cubicBezTo>
                    <a:pt x="185547" y="3556"/>
                    <a:pt x="177165" y="0"/>
                    <a:pt x="167894" y="0"/>
                  </a:cubicBezTo>
                  <a:close/>
                </a:path>
              </a:pathLst>
            </a:custGeom>
            <a:solidFill>
              <a:srgbClr val="2AAAE2"/>
            </a:solidFill>
          </p:spPr>
        </p:sp>
      </p:grpSp>
      <p:grpSp>
        <p:nvGrpSpPr>
          <p:cNvPr id="222" name="Group 133">
            <a:extLst>
              <a:ext uri="{FF2B5EF4-FFF2-40B4-BE49-F238E27FC236}">
                <a16:creationId xmlns:a16="http://schemas.microsoft.com/office/drawing/2014/main" id="{52C3EE28-958D-A97E-A33C-0648E651C57F}"/>
              </a:ext>
            </a:extLst>
          </p:cNvPr>
          <p:cNvGrpSpPr/>
          <p:nvPr/>
        </p:nvGrpSpPr>
        <p:grpSpPr>
          <a:xfrm>
            <a:off x="9079500" y="9024480"/>
            <a:ext cx="725220" cy="92340"/>
            <a:chOff x="0" y="0"/>
            <a:chExt cx="966960" cy="123120"/>
          </a:xfrm>
        </p:grpSpPr>
        <p:sp>
          <p:nvSpPr>
            <p:cNvPr id="223" name="Freeform 134">
              <a:extLst>
                <a:ext uri="{FF2B5EF4-FFF2-40B4-BE49-F238E27FC236}">
                  <a16:creationId xmlns:a16="http://schemas.microsoft.com/office/drawing/2014/main" id="{98012E20-2899-7BFD-2DCB-99D31662BED1}"/>
                </a:ext>
              </a:extLst>
            </p:cNvPr>
            <p:cNvSpPr/>
            <p:nvPr/>
          </p:nvSpPr>
          <p:spPr>
            <a:xfrm>
              <a:off x="127" y="0"/>
              <a:ext cx="966851" cy="123063"/>
            </a:xfrm>
            <a:custGeom>
              <a:avLst/>
              <a:gdLst/>
              <a:ahLst/>
              <a:cxnLst/>
              <a:rect l="l" t="t" r="r" b="b"/>
              <a:pathLst>
                <a:path w="966851" h="123063">
                  <a:moveTo>
                    <a:pt x="28829" y="0"/>
                  </a:moveTo>
                  <a:cubicBezTo>
                    <a:pt x="12065" y="0"/>
                    <a:pt x="0" y="14478"/>
                    <a:pt x="0" y="28956"/>
                  </a:cubicBezTo>
                  <a:cubicBezTo>
                    <a:pt x="0" y="79629"/>
                    <a:pt x="41021" y="123063"/>
                    <a:pt x="91567" y="123063"/>
                  </a:cubicBezTo>
                  <a:lnTo>
                    <a:pt x="872871" y="123063"/>
                  </a:lnTo>
                  <a:cubicBezTo>
                    <a:pt x="923417" y="123063"/>
                    <a:pt x="966851" y="82042"/>
                    <a:pt x="966851" y="28956"/>
                  </a:cubicBezTo>
                  <a:cubicBezTo>
                    <a:pt x="964565" y="12065"/>
                    <a:pt x="952500" y="0"/>
                    <a:pt x="933196" y="0"/>
                  </a:cubicBezTo>
                  <a:lnTo>
                    <a:pt x="839216" y="0"/>
                  </a:lnTo>
                  <a:lnTo>
                    <a:pt x="839216" y="28956"/>
                  </a:lnTo>
                  <a:cubicBezTo>
                    <a:pt x="839216" y="48260"/>
                    <a:pt x="824738" y="62738"/>
                    <a:pt x="807847" y="62738"/>
                  </a:cubicBezTo>
                  <a:cubicBezTo>
                    <a:pt x="788543" y="62738"/>
                    <a:pt x="776478" y="48260"/>
                    <a:pt x="776478" y="28956"/>
                  </a:cubicBezTo>
                  <a:lnTo>
                    <a:pt x="776478" y="0"/>
                  </a:lnTo>
                  <a:lnTo>
                    <a:pt x="713740" y="0"/>
                  </a:lnTo>
                  <a:lnTo>
                    <a:pt x="713740" y="28956"/>
                  </a:lnTo>
                  <a:cubicBezTo>
                    <a:pt x="713740" y="48260"/>
                    <a:pt x="699262" y="62738"/>
                    <a:pt x="682371" y="62738"/>
                  </a:cubicBezTo>
                  <a:cubicBezTo>
                    <a:pt x="665480" y="62738"/>
                    <a:pt x="651002" y="48260"/>
                    <a:pt x="651002" y="28956"/>
                  </a:cubicBezTo>
                  <a:lnTo>
                    <a:pt x="651002" y="0"/>
                  </a:lnTo>
                  <a:close/>
                </a:path>
              </a:pathLst>
            </a:custGeom>
            <a:solidFill>
              <a:srgbClr val="2AAAE2"/>
            </a:solidFill>
          </p:spPr>
        </p:sp>
      </p:grpSp>
      <p:grpSp>
        <p:nvGrpSpPr>
          <p:cNvPr id="224" name="Group 135">
            <a:extLst>
              <a:ext uri="{FF2B5EF4-FFF2-40B4-BE49-F238E27FC236}">
                <a16:creationId xmlns:a16="http://schemas.microsoft.com/office/drawing/2014/main" id="{37E85212-BC72-E433-9577-5A4529BD4262}"/>
              </a:ext>
            </a:extLst>
          </p:cNvPr>
          <p:cNvGrpSpPr/>
          <p:nvPr/>
        </p:nvGrpSpPr>
        <p:grpSpPr>
          <a:xfrm>
            <a:off x="9124860" y="8548740"/>
            <a:ext cx="632880" cy="428760"/>
            <a:chOff x="0" y="0"/>
            <a:chExt cx="843840" cy="571680"/>
          </a:xfrm>
        </p:grpSpPr>
        <p:sp>
          <p:nvSpPr>
            <p:cNvPr id="225" name="Freeform 136">
              <a:extLst>
                <a:ext uri="{FF2B5EF4-FFF2-40B4-BE49-F238E27FC236}">
                  <a16:creationId xmlns:a16="http://schemas.microsoft.com/office/drawing/2014/main" id="{08BF4FB5-51ED-0D99-E813-B00129847FA5}"/>
                </a:ext>
              </a:extLst>
            </p:cNvPr>
            <p:cNvSpPr/>
            <p:nvPr/>
          </p:nvSpPr>
          <p:spPr>
            <a:xfrm>
              <a:off x="127" y="127"/>
              <a:ext cx="843788" cy="571627"/>
            </a:xfrm>
            <a:custGeom>
              <a:avLst/>
              <a:gdLst/>
              <a:ahLst/>
              <a:cxnLst/>
              <a:rect l="l" t="t" r="r" b="b"/>
              <a:pathLst>
                <a:path w="843788" h="571627">
                  <a:moveTo>
                    <a:pt x="290195" y="128016"/>
                  </a:moveTo>
                  <a:cubicBezTo>
                    <a:pt x="293751" y="128016"/>
                    <a:pt x="297561" y="128651"/>
                    <a:pt x="301244" y="130175"/>
                  </a:cubicBezTo>
                  <a:lnTo>
                    <a:pt x="491744" y="192913"/>
                  </a:lnTo>
                  <a:cubicBezTo>
                    <a:pt x="511048" y="200152"/>
                    <a:pt x="520700" y="229108"/>
                    <a:pt x="503809" y="245999"/>
                  </a:cubicBezTo>
                  <a:lnTo>
                    <a:pt x="460375" y="287020"/>
                  </a:lnTo>
                  <a:lnTo>
                    <a:pt x="566420" y="393192"/>
                  </a:lnTo>
                  <a:cubicBezTo>
                    <a:pt x="580898" y="402844"/>
                    <a:pt x="580898" y="422148"/>
                    <a:pt x="568833" y="434213"/>
                  </a:cubicBezTo>
                  <a:cubicBezTo>
                    <a:pt x="562737" y="440309"/>
                    <a:pt x="554355" y="443357"/>
                    <a:pt x="545846" y="443357"/>
                  </a:cubicBezTo>
                  <a:cubicBezTo>
                    <a:pt x="537337" y="443357"/>
                    <a:pt x="528955" y="440309"/>
                    <a:pt x="522986" y="434213"/>
                  </a:cubicBezTo>
                  <a:lnTo>
                    <a:pt x="416941" y="330581"/>
                  </a:lnTo>
                  <a:lnTo>
                    <a:pt x="375920" y="371602"/>
                  </a:lnTo>
                  <a:cubicBezTo>
                    <a:pt x="368681" y="378841"/>
                    <a:pt x="360553" y="382016"/>
                    <a:pt x="352806" y="382016"/>
                  </a:cubicBezTo>
                  <a:cubicBezTo>
                    <a:pt x="339852" y="382016"/>
                    <a:pt x="328295" y="373126"/>
                    <a:pt x="325374" y="359537"/>
                  </a:cubicBezTo>
                  <a:lnTo>
                    <a:pt x="262763" y="168783"/>
                  </a:lnTo>
                  <a:cubicBezTo>
                    <a:pt x="254635" y="148463"/>
                    <a:pt x="270510" y="128016"/>
                    <a:pt x="290195" y="128016"/>
                  </a:cubicBezTo>
                  <a:close/>
                  <a:moveTo>
                    <a:pt x="91567" y="0"/>
                  </a:moveTo>
                  <a:cubicBezTo>
                    <a:pt x="40894" y="0"/>
                    <a:pt x="0" y="43307"/>
                    <a:pt x="0" y="93980"/>
                  </a:cubicBezTo>
                  <a:lnTo>
                    <a:pt x="0" y="571627"/>
                  </a:lnTo>
                  <a:lnTo>
                    <a:pt x="843788" y="571627"/>
                  </a:lnTo>
                  <a:lnTo>
                    <a:pt x="843788" y="93980"/>
                  </a:lnTo>
                  <a:cubicBezTo>
                    <a:pt x="843788" y="43307"/>
                    <a:pt x="800354" y="0"/>
                    <a:pt x="747395" y="0"/>
                  </a:cubicBezTo>
                  <a:close/>
                </a:path>
              </a:pathLst>
            </a:custGeom>
            <a:solidFill>
              <a:srgbClr val="2AAAE2"/>
            </a:solidFill>
          </p:spPr>
        </p:sp>
      </p:grpSp>
      <p:grpSp>
        <p:nvGrpSpPr>
          <p:cNvPr id="226" name="Group 137">
            <a:extLst>
              <a:ext uri="{FF2B5EF4-FFF2-40B4-BE49-F238E27FC236}">
                <a16:creationId xmlns:a16="http://schemas.microsoft.com/office/drawing/2014/main" id="{17953691-DA4E-EDDC-5DDA-5763F6BD7F90}"/>
              </a:ext>
            </a:extLst>
          </p:cNvPr>
          <p:cNvGrpSpPr/>
          <p:nvPr/>
        </p:nvGrpSpPr>
        <p:grpSpPr>
          <a:xfrm>
            <a:off x="5514420" y="4106160"/>
            <a:ext cx="611820" cy="397440"/>
            <a:chOff x="0" y="0"/>
            <a:chExt cx="815760" cy="529920"/>
          </a:xfrm>
        </p:grpSpPr>
        <p:sp>
          <p:nvSpPr>
            <p:cNvPr id="227" name="Freeform 138">
              <a:extLst>
                <a:ext uri="{FF2B5EF4-FFF2-40B4-BE49-F238E27FC236}">
                  <a16:creationId xmlns:a16="http://schemas.microsoft.com/office/drawing/2014/main" id="{C2065543-0616-0F93-200F-2DEE405DDA0D}"/>
                </a:ext>
              </a:extLst>
            </p:cNvPr>
            <p:cNvSpPr/>
            <p:nvPr/>
          </p:nvSpPr>
          <p:spPr>
            <a:xfrm>
              <a:off x="127" y="0"/>
              <a:ext cx="815721" cy="529971"/>
            </a:xfrm>
            <a:custGeom>
              <a:avLst/>
              <a:gdLst/>
              <a:ahLst/>
              <a:cxnLst/>
              <a:rect l="l" t="t" r="r" b="b"/>
              <a:pathLst>
                <a:path w="815721" h="529971">
                  <a:moveTo>
                    <a:pt x="32893" y="127"/>
                  </a:moveTo>
                  <a:cubicBezTo>
                    <a:pt x="13589" y="127"/>
                    <a:pt x="0" y="19304"/>
                    <a:pt x="0" y="35687"/>
                  </a:cubicBezTo>
                  <a:lnTo>
                    <a:pt x="0" y="529971"/>
                  </a:lnTo>
                  <a:lnTo>
                    <a:pt x="815721" y="529971"/>
                  </a:lnTo>
                  <a:lnTo>
                    <a:pt x="815721" y="35687"/>
                  </a:lnTo>
                  <a:cubicBezTo>
                    <a:pt x="815721" y="13716"/>
                    <a:pt x="799211" y="0"/>
                    <a:pt x="782701" y="0"/>
                  </a:cubicBezTo>
                  <a:close/>
                </a:path>
              </a:pathLst>
            </a:custGeom>
            <a:solidFill>
              <a:srgbClr val="2AAAE2"/>
            </a:solidFill>
          </p:spPr>
        </p:sp>
      </p:grpSp>
      <p:grpSp>
        <p:nvGrpSpPr>
          <p:cNvPr id="228" name="Group 139">
            <a:extLst>
              <a:ext uri="{FF2B5EF4-FFF2-40B4-BE49-F238E27FC236}">
                <a16:creationId xmlns:a16="http://schemas.microsoft.com/office/drawing/2014/main" id="{4AC24216-6B99-F7E3-FF6D-2A81291D2C6D}"/>
              </a:ext>
            </a:extLst>
          </p:cNvPr>
          <p:cNvGrpSpPr/>
          <p:nvPr/>
        </p:nvGrpSpPr>
        <p:grpSpPr>
          <a:xfrm>
            <a:off x="5460960" y="4557060"/>
            <a:ext cx="720900" cy="217620"/>
            <a:chOff x="0" y="0"/>
            <a:chExt cx="961200" cy="290160"/>
          </a:xfrm>
        </p:grpSpPr>
        <p:sp>
          <p:nvSpPr>
            <p:cNvPr id="229" name="Freeform 140">
              <a:extLst>
                <a:ext uri="{FF2B5EF4-FFF2-40B4-BE49-F238E27FC236}">
                  <a16:creationId xmlns:a16="http://schemas.microsoft.com/office/drawing/2014/main" id="{6F1C8C58-A0FD-A14D-7748-5C5A4B76ECCA}"/>
                </a:ext>
              </a:extLst>
            </p:cNvPr>
            <p:cNvSpPr/>
            <p:nvPr/>
          </p:nvSpPr>
          <p:spPr>
            <a:xfrm>
              <a:off x="0" y="0"/>
              <a:ext cx="961390" cy="290068"/>
            </a:xfrm>
            <a:custGeom>
              <a:avLst/>
              <a:gdLst/>
              <a:ahLst/>
              <a:cxnLst/>
              <a:rect l="l" t="t" r="r" b="b"/>
              <a:pathLst>
                <a:path w="961390" h="290068">
                  <a:moveTo>
                    <a:pt x="5461" y="0"/>
                  </a:moveTo>
                  <a:cubicBezTo>
                    <a:pt x="2794" y="11049"/>
                    <a:pt x="0" y="24765"/>
                    <a:pt x="0" y="35687"/>
                  </a:cubicBezTo>
                  <a:cubicBezTo>
                    <a:pt x="0" y="96139"/>
                    <a:pt x="46736" y="145542"/>
                    <a:pt x="104394" y="145542"/>
                  </a:cubicBezTo>
                  <a:lnTo>
                    <a:pt x="274574" y="145542"/>
                  </a:lnTo>
                  <a:lnTo>
                    <a:pt x="227965" y="236220"/>
                  </a:lnTo>
                  <a:cubicBezTo>
                    <a:pt x="219710" y="255397"/>
                    <a:pt x="227965" y="277368"/>
                    <a:pt x="247269" y="285623"/>
                  </a:cubicBezTo>
                  <a:cubicBezTo>
                    <a:pt x="251841" y="288671"/>
                    <a:pt x="257175" y="290068"/>
                    <a:pt x="262382" y="290068"/>
                  </a:cubicBezTo>
                  <a:cubicBezTo>
                    <a:pt x="276098" y="290068"/>
                    <a:pt x="290068" y="281051"/>
                    <a:pt x="293878" y="269113"/>
                  </a:cubicBezTo>
                  <a:lnTo>
                    <a:pt x="357124" y="142748"/>
                  </a:lnTo>
                  <a:lnTo>
                    <a:pt x="442341" y="142748"/>
                  </a:lnTo>
                  <a:lnTo>
                    <a:pt x="442341" y="249809"/>
                  </a:lnTo>
                  <a:cubicBezTo>
                    <a:pt x="442341" y="271780"/>
                    <a:pt x="458851" y="288290"/>
                    <a:pt x="480822" y="288290"/>
                  </a:cubicBezTo>
                  <a:cubicBezTo>
                    <a:pt x="499999" y="288290"/>
                    <a:pt x="513715" y="271780"/>
                    <a:pt x="513715" y="249809"/>
                  </a:cubicBezTo>
                  <a:lnTo>
                    <a:pt x="513715" y="142875"/>
                  </a:lnTo>
                  <a:lnTo>
                    <a:pt x="598805" y="142875"/>
                  </a:lnTo>
                  <a:lnTo>
                    <a:pt x="662051" y="269240"/>
                  </a:lnTo>
                  <a:cubicBezTo>
                    <a:pt x="670306" y="281559"/>
                    <a:pt x="683133" y="287782"/>
                    <a:pt x="696087" y="287782"/>
                  </a:cubicBezTo>
                  <a:cubicBezTo>
                    <a:pt x="700405" y="287782"/>
                    <a:pt x="704596" y="287147"/>
                    <a:pt x="708787" y="285750"/>
                  </a:cubicBezTo>
                  <a:cubicBezTo>
                    <a:pt x="727964" y="274701"/>
                    <a:pt x="733425" y="255524"/>
                    <a:pt x="727964" y="236347"/>
                  </a:cubicBezTo>
                  <a:lnTo>
                    <a:pt x="681355" y="145669"/>
                  </a:lnTo>
                  <a:lnTo>
                    <a:pt x="851535" y="145669"/>
                  </a:lnTo>
                  <a:cubicBezTo>
                    <a:pt x="909193" y="145669"/>
                    <a:pt x="961390" y="96266"/>
                    <a:pt x="961390" y="35814"/>
                  </a:cubicBezTo>
                  <a:cubicBezTo>
                    <a:pt x="961390" y="22098"/>
                    <a:pt x="955929" y="11049"/>
                    <a:pt x="953135" y="127"/>
                  </a:cubicBezTo>
                  <a:close/>
                </a:path>
              </a:pathLst>
            </a:custGeom>
            <a:solidFill>
              <a:srgbClr val="2AAAE2"/>
            </a:solidFill>
          </p:spPr>
        </p:sp>
      </p:grpSp>
      <p:grpSp>
        <p:nvGrpSpPr>
          <p:cNvPr id="230" name="Group 141">
            <a:extLst>
              <a:ext uri="{FF2B5EF4-FFF2-40B4-BE49-F238E27FC236}">
                <a16:creationId xmlns:a16="http://schemas.microsoft.com/office/drawing/2014/main" id="{A2DB3570-1FB6-9A46-7C41-BF0D4939E6B2}"/>
              </a:ext>
            </a:extLst>
          </p:cNvPr>
          <p:cNvGrpSpPr/>
          <p:nvPr/>
        </p:nvGrpSpPr>
        <p:grpSpPr>
          <a:xfrm>
            <a:off x="5734740" y="3945240"/>
            <a:ext cx="164700" cy="106920"/>
            <a:chOff x="0" y="0"/>
            <a:chExt cx="219600" cy="142560"/>
          </a:xfrm>
        </p:grpSpPr>
        <p:sp>
          <p:nvSpPr>
            <p:cNvPr id="231" name="Freeform 142">
              <a:extLst>
                <a:ext uri="{FF2B5EF4-FFF2-40B4-BE49-F238E27FC236}">
                  <a16:creationId xmlns:a16="http://schemas.microsoft.com/office/drawing/2014/main" id="{9552F0CB-E6F1-20DB-46DE-2D788037CDFA}"/>
                </a:ext>
              </a:extLst>
            </p:cNvPr>
            <p:cNvSpPr/>
            <p:nvPr/>
          </p:nvSpPr>
          <p:spPr>
            <a:xfrm>
              <a:off x="127" y="0"/>
              <a:ext cx="219583" cy="142621"/>
            </a:xfrm>
            <a:custGeom>
              <a:avLst/>
              <a:gdLst/>
              <a:ahLst/>
              <a:cxnLst/>
              <a:rect l="l" t="t" r="r" b="b"/>
              <a:pathLst>
                <a:path w="219583" h="142621">
                  <a:moveTo>
                    <a:pt x="38354" y="0"/>
                  </a:moveTo>
                  <a:cubicBezTo>
                    <a:pt x="19177" y="0"/>
                    <a:pt x="0" y="16383"/>
                    <a:pt x="0" y="35687"/>
                  </a:cubicBezTo>
                  <a:lnTo>
                    <a:pt x="0" y="142621"/>
                  </a:lnTo>
                  <a:lnTo>
                    <a:pt x="216789" y="142621"/>
                  </a:lnTo>
                  <a:lnTo>
                    <a:pt x="216789" y="35687"/>
                  </a:lnTo>
                  <a:lnTo>
                    <a:pt x="219583" y="35687"/>
                  </a:lnTo>
                  <a:cubicBezTo>
                    <a:pt x="219583" y="16383"/>
                    <a:pt x="203073" y="0"/>
                    <a:pt x="183769" y="0"/>
                  </a:cubicBezTo>
                  <a:close/>
                </a:path>
              </a:pathLst>
            </a:custGeom>
            <a:solidFill>
              <a:srgbClr val="2AAAE2"/>
            </a:solidFill>
          </p:spPr>
        </p:sp>
      </p:grpSp>
      <p:grpSp>
        <p:nvGrpSpPr>
          <p:cNvPr id="232" name="Group 143">
            <a:extLst>
              <a:ext uri="{FF2B5EF4-FFF2-40B4-BE49-F238E27FC236}">
                <a16:creationId xmlns:a16="http://schemas.microsoft.com/office/drawing/2014/main" id="{A8B164D8-7FF1-5D4F-57FA-7F68C94A8A5E}"/>
              </a:ext>
            </a:extLst>
          </p:cNvPr>
          <p:cNvGrpSpPr/>
          <p:nvPr/>
        </p:nvGrpSpPr>
        <p:grpSpPr>
          <a:xfrm>
            <a:off x="11600760" y="3939300"/>
            <a:ext cx="381240" cy="379080"/>
            <a:chOff x="0" y="0"/>
            <a:chExt cx="508320" cy="505440"/>
          </a:xfrm>
        </p:grpSpPr>
        <p:sp>
          <p:nvSpPr>
            <p:cNvPr id="233" name="Freeform 144">
              <a:extLst>
                <a:ext uri="{FF2B5EF4-FFF2-40B4-BE49-F238E27FC236}">
                  <a16:creationId xmlns:a16="http://schemas.microsoft.com/office/drawing/2014/main" id="{18FBBA1A-6123-FCA0-28D7-303232713CA3}"/>
                </a:ext>
              </a:extLst>
            </p:cNvPr>
            <p:cNvSpPr/>
            <p:nvPr/>
          </p:nvSpPr>
          <p:spPr>
            <a:xfrm>
              <a:off x="0" y="0"/>
              <a:ext cx="508381" cy="505333"/>
            </a:xfrm>
            <a:custGeom>
              <a:avLst/>
              <a:gdLst/>
              <a:ahLst/>
              <a:cxnLst/>
              <a:rect l="l" t="t" r="r" b="b"/>
              <a:pathLst>
                <a:path w="508381" h="505333">
                  <a:moveTo>
                    <a:pt x="255524" y="145669"/>
                  </a:moveTo>
                  <a:cubicBezTo>
                    <a:pt x="272034" y="145669"/>
                    <a:pt x="288544" y="162179"/>
                    <a:pt x="288544" y="178689"/>
                  </a:cubicBezTo>
                  <a:lnTo>
                    <a:pt x="288544" y="217170"/>
                  </a:lnTo>
                  <a:lnTo>
                    <a:pt x="327025" y="217170"/>
                  </a:lnTo>
                  <a:cubicBezTo>
                    <a:pt x="348996" y="217170"/>
                    <a:pt x="362839" y="233680"/>
                    <a:pt x="362839" y="255651"/>
                  </a:cubicBezTo>
                  <a:cubicBezTo>
                    <a:pt x="362839" y="274955"/>
                    <a:pt x="343535" y="291338"/>
                    <a:pt x="327025" y="291338"/>
                  </a:cubicBezTo>
                  <a:lnTo>
                    <a:pt x="288417" y="291338"/>
                  </a:lnTo>
                  <a:lnTo>
                    <a:pt x="288417" y="329819"/>
                  </a:lnTo>
                  <a:cubicBezTo>
                    <a:pt x="288417" y="348996"/>
                    <a:pt x="271907" y="362839"/>
                    <a:pt x="255397" y="362839"/>
                  </a:cubicBezTo>
                  <a:cubicBezTo>
                    <a:pt x="236220" y="362839"/>
                    <a:pt x="219583" y="346329"/>
                    <a:pt x="219583" y="329819"/>
                  </a:cubicBezTo>
                  <a:lnTo>
                    <a:pt x="219583" y="291211"/>
                  </a:lnTo>
                  <a:lnTo>
                    <a:pt x="181356" y="291211"/>
                  </a:lnTo>
                  <a:cubicBezTo>
                    <a:pt x="162179" y="291211"/>
                    <a:pt x="148336" y="274701"/>
                    <a:pt x="148336" y="255524"/>
                  </a:cubicBezTo>
                  <a:cubicBezTo>
                    <a:pt x="148336" y="233553"/>
                    <a:pt x="162052" y="217043"/>
                    <a:pt x="181356" y="217043"/>
                  </a:cubicBezTo>
                  <a:lnTo>
                    <a:pt x="219710" y="217043"/>
                  </a:lnTo>
                  <a:lnTo>
                    <a:pt x="219710" y="178562"/>
                  </a:lnTo>
                  <a:cubicBezTo>
                    <a:pt x="219710" y="159258"/>
                    <a:pt x="236220" y="145542"/>
                    <a:pt x="255524" y="145542"/>
                  </a:cubicBezTo>
                  <a:close/>
                  <a:moveTo>
                    <a:pt x="38481" y="0"/>
                  </a:moveTo>
                  <a:cubicBezTo>
                    <a:pt x="16510" y="0"/>
                    <a:pt x="0" y="16510"/>
                    <a:pt x="0" y="38481"/>
                  </a:cubicBezTo>
                  <a:lnTo>
                    <a:pt x="0" y="469646"/>
                  </a:lnTo>
                  <a:cubicBezTo>
                    <a:pt x="2794" y="491617"/>
                    <a:pt x="19304" y="505333"/>
                    <a:pt x="38481" y="505333"/>
                  </a:cubicBezTo>
                  <a:lnTo>
                    <a:pt x="469773" y="505333"/>
                  </a:lnTo>
                  <a:cubicBezTo>
                    <a:pt x="491744" y="505333"/>
                    <a:pt x="508381" y="488823"/>
                    <a:pt x="508381" y="469646"/>
                  </a:cubicBezTo>
                  <a:lnTo>
                    <a:pt x="508381" y="38481"/>
                  </a:lnTo>
                  <a:cubicBezTo>
                    <a:pt x="508381" y="16510"/>
                    <a:pt x="491744" y="0"/>
                    <a:pt x="469773" y="0"/>
                  </a:cubicBezTo>
                  <a:close/>
                </a:path>
              </a:pathLst>
            </a:custGeom>
            <a:solidFill>
              <a:srgbClr val="2AAAE2"/>
            </a:solidFill>
          </p:spPr>
        </p:sp>
      </p:grpSp>
      <p:grpSp>
        <p:nvGrpSpPr>
          <p:cNvPr id="234" name="Group 145">
            <a:extLst>
              <a:ext uri="{FF2B5EF4-FFF2-40B4-BE49-F238E27FC236}">
                <a16:creationId xmlns:a16="http://schemas.microsoft.com/office/drawing/2014/main" id="{D0DFFDE1-0A5B-584E-BFA2-F95FC639DD9D}"/>
              </a:ext>
            </a:extLst>
          </p:cNvPr>
          <p:cNvGrpSpPr/>
          <p:nvPr/>
        </p:nvGrpSpPr>
        <p:grpSpPr>
          <a:xfrm>
            <a:off x="11602920" y="4392360"/>
            <a:ext cx="383400" cy="376920"/>
            <a:chOff x="0" y="0"/>
            <a:chExt cx="511200" cy="502560"/>
          </a:xfrm>
        </p:grpSpPr>
        <p:sp>
          <p:nvSpPr>
            <p:cNvPr id="235" name="Freeform 146">
              <a:extLst>
                <a:ext uri="{FF2B5EF4-FFF2-40B4-BE49-F238E27FC236}">
                  <a16:creationId xmlns:a16="http://schemas.microsoft.com/office/drawing/2014/main" id="{81E0370D-CB73-803C-293A-FCC43C1BBE27}"/>
                </a:ext>
              </a:extLst>
            </p:cNvPr>
            <p:cNvSpPr/>
            <p:nvPr/>
          </p:nvSpPr>
          <p:spPr>
            <a:xfrm>
              <a:off x="127" y="0"/>
              <a:ext cx="511175" cy="502539"/>
            </a:xfrm>
            <a:custGeom>
              <a:avLst/>
              <a:gdLst/>
              <a:ahLst/>
              <a:cxnLst/>
              <a:rect l="l" t="t" r="r" b="b"/>
              <a:pathLst>
                <a:path w="511175" h="502539">
                  <a:moveTo>
                    <a:pt x="300863" y="162052"/>
                  </a:moveTo>
                  <a:cubicBezTo>
                    <a:pt x="310515" y="162052"/>
                    <a:pt x="320167" y="164719"/>
                    <a:pt x="327025" y="170307"/>
                  </a:cubicBezTo>
                  <a:cubicBezTo>
                    <a:pt x="340741" y="184023"/>
                    <a:pt x="340741" y="208788"/>
                    <a:pt x="327025" y="222504"/>
                  </a:cubicBezTo>
                  <a:lnTo>
                    <a:pt x="302260" y="247269"/>
                  </a:lnTo>
                  <a:lnTo>
                    <a:pt x="327025" y="271907"/>
                  </a:lnTo>
                  <a:cubicBezTo>
                    <a:pt x="340741" y="285623"/>
                    <a:pt x="340741" y="307594"/>
                    <a:pt x="327025" y="321310"/>
                  </a:cubicBezTo>
                  <a:cubicBezTo>
                    <a:pt x="320167" y="328168"/>
                    <a:pt x="310515" y="331597"/>
                    <a:pt x="300863" y="331597"/>
                  </a:cubicBezTo>
                  <a:cubicBezTo>
                    <a:pt x="291211" y="331597"/>
                    <a:pt x="281686" y="328168"/>
                    <a:pt x="274828" y="321310"/>
                  </a:cubicBezTo>
                  <a:lnTo>
                    <a:pt x="252857" y="299339"/>
                  </a:lnTo>
                  <a:lnTo>
                    <a:pt x="228219" y="321310"/>
                  </a:lnTo>
                  <a:cubicBezTo>
                    <a:pt x="221361" y="328168"/>
                    <a:pt x="211582" y="331597"/>
                    <a:pt x="202057" y="331597"/>
                  </a:cubicBezTo>
                  <a:cubicBezTo>
                    <a:pt x="192532" y="331597"/>
                    <a:pt x="182880" y="328168"/>
                    <a:pt x="176022" y="321310"/>
                  </a:cubicBezTo>
                  <a:cubicBezTo>
                    <a:pt x="162179" y="307594"/>
                    <a:pt x="162179" y="285623"/>
                    <a:pt x="176022" y="271907"/>
                  </a:cubicBezTo>
                  <a:lnTo>
                    <a:pt x="200660" y="247269"/>
                  </a:lnTo>
                  <a:lnTo>
                    <a:pt x="176022" y="222504"/>
                  </a:lnTo>
                  <a:cubicBezTo>
                    <a:pt x="162179" y="208788"/>
                    <a:pt x="162179" y="184023"/>
                    <a:pt x="176022" y="170307"/>
                  </a:cubicBezTo>
                  <a:cubicBezTo>
                    <a:pt x="182880" y="164846"/>
                    <a:pt x="192532" y="162052"/>
                    <a:pt x="202057" y="162052"/>
                  </a:cubicBezTo>
                  <a:cubicBezTo>
                    <a:pt x="211582" y="162052"/>
                    <a:pt x="221361" y="164719"/>
                    <a:pt x="228219" y="170307"/>
                  </a:cubicBezTo>
                  <a:lnTo>
                    <a:pt x="252857" y="195072"/>
                  </a:lnTo>
                  <a:lnTo>
                    <a:pt x="274828" y="170307"/>
                  </a:lnTo>
                  <a:cubicBezTo>
                    <a:pt x="281686" y="164846"/>
                    <a:pt x="291338" y="162052"/>
                    <a:pt x="300863" y="162052"/>
                  </a:cubicBezTo>
                  <a:close/>
                  <a:moveTo>
                    <a:pt x="38481" y="0"/>
                  </a:moveTo>
                  <a:cubicBezTo>
                    <a:pt x="19177" y="0"/>
                    <a:pt x="0" y="16510"/>
                    <a:pt x="0" y="32893"/>
                  </a:cubicBezTo>
                  <a:lnTo>
                    <a:pt x="0" y="466852"/>
                  </a:lnTo>
                  <a:cubicBezTo>
                    <a:pt x="0" y="488823"/>
                    <a:pt x="19177" y="502539"/>
                    <a:pt x="38481" y="502539"/>
                  </a:cubicBezTo>
                  <a:lnTo>
                    <a:pt x="472567" y="502539"/>
                  </a:lnTo>
                  <a:cubicBezTo>
                    <a:pt x="491871" y="502539"/>
                    <a:pt x="511175" y="483235"/>
                    <a:pt x="511175" y="466852"/>
                  </a:cubicBezTo>
                  <a:lnTo>
                    <a:pt x="511175" y="32893"/>
                  </a:lnTo>
                  <a:cubicBezTo>
                    <a:pt x="511175" y="13716"/>
                    <a:pt x="491871" y="0"/>
                    <a:pt x="472567" y="0"/>
                  </a:cubicBezTo>
                  <a:close/>
                </a:path>
              </a:pathLst>
            </a:custGeom>
            <a:solidFill>
              <a:srgbClr val="2AAAE2"/>
            </a:solidFill>
          </p:spPr>
        </p:sp>
      </p:grpSp>
      <p:grpSp>
        <p:nvGrpSpPr>
          <p:cNvPr id="236" name="Group 147">
            <a:extLst>
              <a:ext uri="{FF2B5EF4-FFF2-40B4-BE49-F238E27FC236}">
                <a16:creationId xmlns:a16="http://schemas.microsoft.com/office/drawing/2014/main" id="{25CDC4B4-A79E-B32E-D8B7-837B2FB3D0A1}"/>
              </a:ext>
            </a:extLst>
          </p:cNvPr>
          <p:cNvGrpSpPr/>
          <p:nvPr/>
        </p:nvGrpSpPr>
        <p:grpSpPr>
          <a:xfrm>
            <a:off x="12051660" y="3939300"/>
            <a:ext cx="381240" cy="379080"/>
            <a:chOff x="0" y="0"/>
            <a:chExt cx="508320" cy="505440"/>
          </a:xfrm>
        </p:grpSpPr>
        <p:sp>
          <p:nvSpPr>
            <p:cNvPr id="237" name="Freeform 148">
              <a:extLst>
                <a:ext uri="{FF2B5EF4-FFF2-40B4-BE49-F238E27FC236}">
                  <a16:creationId xmlns:a16="http://schemas.microsoft.com/office/drawing/2014/main" id="{A343E06A-5C1E-D2CA-7201-B66ACDB5B67B}"/>
                </a:ext>
              </a:extLst>
            </p:cNvPr>
            <p:cNvSpPr/>
            <p:nvPr/>
          </p:nvSpPr>
          <p:spPr>
            <a:xfrm>
              <a:off x="127" y="0"/>
              <a:ext cx="508254" cy="505333"/>
            </a:xfrm>
            <a:custGeom>
              <a:avLst/>
              <a:gdLst/>
              <a:ahLst/>
              <a:cxnLst/>
              <a:rect l="l" t="t" r="r" b="b"/>
              <a:pathLst>
                <a:path w="508254" h="505333">
                  <a:moveTo>
                    <a:pt x="326898" y="214249"/>
                  </a:moveTo>
                  <a:cubicBezTo>
                    <a:pt x="346075" y="214249"/>
                    <a:pt x="359918" y="230759"/>
                    <a:pt x="359918" y="249936"/>
                  </a:cubicBezTo>
                  <a:cubicBezTo>
                    <a:pt x="362585" y="274701"/>
                    <a:pt x="346075" y="288417"/>
                    <a:pt x="326898" y="288417"/>
                  </a:cubicBezTo>
                  <a:lnTo>
                    <a:pt x="181229" y="288417"/>
                  </a:lnTo>
                  <a:cubicBezTo>
                    <a:pt x="161925" y="288417"/>
                    <a:pt x="148209" y="271907"/>
                    <a:pt x="148209" y="249936"/>
                  </a:cubicBezTo>
                  <a:cubicBezTo>
                    <a:pt x="148209" y="230632"/>
                    <a:pt x="164719" y="214249"/>
                    <a:pt x="181229" y="214249"/>
                  </a:cubicBezTo>
                  <a:close/>
                  <a:moveTo>
                    <a:pt x="38481" y="0"/>
                  </a:moveTo>
                  <a:cubicBezTo>
                    <a:pt x="16383" y="0"/>
                    <a:pt x="0" y="16510"/>
                    <a:pt x="0" y="38481"/>
                  </a:cubicBezTo>
                  <a:lnTo>
                    <a:pt x="0" y="469646"/>
                  </a:lnTo>
                  <a:cubicBezTo>
                    <a:pt x="0" y="491617"/>
                    <a:pt x="16510" y="505333"/>
                    <a:pt x="38481" y="505333"/>
                  </a:cubicBezTo>
                  <a:lnTo>
                    <a:pt x="469773" y="505333"/>
                  </a:lnTo>
                  <a:cubicBezTo>
                    <a:pt x="491744" y="505333"/>
                    <a:pt x="508254" y="488823"/>
                    <a:pt x="508254" y="469646"/>
                  </a:cubicBezTo>
                  <a:lnTo>
                    <a:pt x="508254" y="38481"/>
                  </a:lnTo>
                  <a:cubicBezTo>
                    <a:pt x="508254" y="16510"/>
                    <a:pt x="491744" y="0"/>
                    <a:pt x="469773" y="0"/>
                  </a:cubicBezTo>
                  <a:close/>
                </a:path>
              </a:pathLst>
            </a:custGeom>
            <a:solidFill>
              <a:srgbClr val="2AAAE2"/>
            </a:solidFill>
          </p:spPr>
        </p:sp>
      </p:grpSp>
      <p:grpSp>
        <p:nvGrpSpPr>
          <p:cNvPr id="238" name="Group 149">
            <a:extLst>
              <a:ext uri="{FF2B5EF4-FFF2-40B4-BE49-F238E27FC236}">
                <a16:creationId xmlns:a16="http://schemas.microsoft.com/office/drawing/2014/main" id="{3F3B03F7-0227-1810-9A29-C955CC42500C}"/>
              </a:ext>
            </a:extLst>
          </p:cNvPr>
          <p:cNvGrpSpPr/>
          <p:nvPr/>
        </p:nvGrpSpPr>
        <p:grpSpPr>
          <a:xfrm>
            <a:off x="12051660" y="4390200"/>
            <a:ext cx="381240" cy="379080"/>
            <a:chOff x="0" y="0"/>
            <a:chExt cx="508320" cy="505440"/>
          </a:xfrm>
        </p:grpSpPr>
        <p:sp>
          <p:nvSpPr>
            <p:cNvPr id="239" name="Freeform 150">
              <a:extLst>
                <a:ext uri="{FF2B5EF4-FFF2-40B4-BE49-F238E27FC236}">
                  <a16:creationId xmlns:a16="http://schemas.microsoft.com/office/drawing/2014/main" id="{5EBA589F-E053-C7B1-3D63-6132B820303D}"/>
                </a:ext>
              </a:extLst>
            </p:cNvPr>
            <p:cNvSpPr/>
            <p:nvPr/>
          </p:nvSpPr>
          <p:spPr>
            <a:xfrm>
              <a:off x="127" y="127"/>
              <a:ext cx="508254" cy="505333"/>
            </a:xfrm>
            <a:custGeom>
              <a:avLst/>
              <a:gdLst/>
              <a:ahLst/>
              <a:cxnLst/>
              <a:rect l="l" t="t" r="r" b="b"/>
              <a:pathLst>
                <a:path w="508254" h="505333">
                  <a:moveTo>
                    <a:pt x="326898" y="142748"/>
                  </a:moveTo>
                  <a:cubicBezTo>
                    <a:pt x="346075" y="142748"/>
                    <a:pt x="359918" y="161925"/>
                    <a:pt x="359918" y="181229"/>
                  </a:cubicBezTo>
                  <a:cubicBezTo>
                    <a:pt x="362585" y="203200"/>
                    <a:pt x="346075" y="216916"/>
                    <a:pt x="326898" y="216916"/>
                  </a:cubicBezTo>
                  <a:lnTo>
                    <a:pt x="181229" y="216916"/>
                  </a:lnTo>
                  <a:cubicBezTo>
                    <a:pt x="161925" y="216916"/>
                    <a:pt x="148209" y="197612"/>
                    <a:pt x="148209" y="181229"/>
                  </a:cubicBezTo>
                  <a:cubicBezTo>
                    <a:pt x="148209" y="161925"/>
                    <a:pt x="164719" y="142748"/>
                    <a:pt x="181229" y="142748"/>
                  </a:cubicBezTo>
                  <a:close/>
                  <a:moveTo>
                    <a:pt x="181229" y="288417"/>
                  </a:moveTo>
                  <a:cubicBezTo>
                    <a:pt x="200406" y="288417"/>
                    <a:pt x="214249" y="304927"/>
                    <a:pt x="214249" y="321437"/>
                  </a:cubicBezTo>
                  <a:cubicBezTo>
                    <a:pt x="216916" y="346075"/>
                    <a:pt x="200406" y="359918"/>
                    <a:pt x="181229" y="359918"/>
                  </a:cubicBezTo>
                  <a:cubicBezTo>
                    <a:pt x="161925" y="359918"/>
                    <a:pt x="148209" y="343408"/>
                    <a:pt x="148209" y="321437"/>
                  </a:cubicBezTo>
                  <a:cubicBezTo>
                    <a:pt x="148209" y="302133"/>
                    <a:pt x="164719" y="288417"/>
                    <a:pt x="181229" y="288417"/>
                  </a:cubicBezTo>
                  <a:close/>
                  <a:moveTo>
                    <a:pt x="38481" y="0"/>
                  </a:moveTo>
                  <a:cubicBezTo>
                    <a:pt x="16383" y="0"/>
                    <a:pt x="0" y="16383"/>
                    <a:pt x="0" y="32893"/>
                  </a:cubicBezTo>
                  <a:lnTo>
                    <a:pt x="0" y="469646"/>
                  </a:lnTo>
                  <a:cubicBezTo>
                    <a:pt x="0" y="491617"/>
                    <a:pt x="16510" y="505333"/>
                    <a:pt x="38481" y="505333"/>
                  </a:cubicBezTo>
                  <a:lnTo>
                    <a:pt x="469773" y="505333"/>
                  </a:lnTo>
                  <a:cubicBezTo>
                    <a:pt x="491744" y="505333"/>
                    <a:pt x="508254" y="486029"/>
                    <a:pt x="508254" y="469646"/>
                  </a:cubicBezTo>
                  <a:lnTo>
                    <a:pt x="508254" y="35560"/>
                  </a:lnTo>
                  <a:cubicBezTo>
                    <a:pt x="508254" y="16383"/>
                    <a:pt x="491744" y="0"/>
                    <a:pt x="469773" y="0"/>
                  </a:cubicBezTo>
                  <a:close/>
                </a:path>
              </a:pathLst>
            </a:custGeom>
            <a:solidFill>
              <a:srgbClr val="2AAAE2"/>
            </a:solidFill>
          </p:spPr>
        </p:sp>
      </p:grpSp>
      <p:grpSp>
        <p:nvGrpSpPr>
          <p:cNvPr id="240" name="Group 151">
            <a:extLst>
              <a:ext uri="{FF2B5EF4-FFF2-40B4-BE49-F238E27FC236}">
                <a16:creationId xmlns:a16="http://schemas.microsoft.com/office/drawing/2014/main" id="{B8FFF5CE-3DF7-6D9E-CE85-A6A0BFE65C97}"/>
              </a:ext>
            </a:extLst>
          </p:cNvPr>
          <p:cNvGrpSpPr/>
          <p:nvPr/>
        </p:nvGrpSpPr>
        <p:grpSpPr>
          <a:xfrm>
            <a:off x="6753180" y="4000860"/>
            <a:ext cx="961200" cy="774360"/>
            <a:chOff x="0" y="0"/>
            <a:chExt cx="1281600" cy="1032480"/>
          </a:xfrm>
        </p:grpSpPr>
        <p:sp>
          <p:nvSpPr>
            <p:cNvPr id="241" name="Freeform 152">
              <a:extLst>
                <a:ext uri="{FF2B5EF4-FFF2-40B4-BE49-F238E27FC236}">
                  <a16:creationId xmlns:a16="http://schemas.microsoft.com/office/drawing/2014/main" id="{A8CEA4CE-5D77-B4B3-9D3A-F61C2DEF0312}"/>
                </a:ext>
              </a:extLst>
            </p:cNvPr>
            <p:cNvSpPr/>
            <p:nvPr/>
          </p:nvSpPr>
          <p:spPr>
            <a:xfrm>
              <a:off x="0" y="127"/>
              <a:ext cx="1281557" cy="1032383"/>
            </a:xfrm>
            <a:custGeom>
              <a:avLst/>
              <a:gdLst/>
              <a:ahLst/>
              <a:cxnLst/>
              <a:rect l="l" t="t" r="r" b="b"/>
              <a:pathLst>
                <a:path w="1281557" h="1032383">
                  <a:moveTo>
                    <a:pt x="642366" y="69342"/>
                  </a:moveTo>
                  <a:cubicBezTo>
                    <a:pt x="743966" y="69342"/>
                    <a:pt x="844931" y="108458"/>
                    <a:pt x="921766" y="186690"/>
                  </a:cubicBezTo>
                  <a:cubicBezTo>
                    <a:pt x="1075690" y="340487"/>
                    <a:pt x="1075690" y="590423"/>
                    <a:pt x="921893" y="744093"/>
                  </a:cubicBezTo>
                  <a:cubicBezTo>
                    <a:pt x="850519" y="818261"/>
                    <a:pt x="751713" y="862203"/>
                    <a:pt x="641858" y="862203"/>
                  </a:cubicBezTo>
                  <a:cubicBezTo>
                    <a:pt x="532003" y="862203"/>
                    <a:pt x="430403" y="815467"/>
                    <a:pt x="359029" y="744093"/>
                  </a:cubicBezTo>
                  <a:cubicBezTo>
                    <a:pt x="205232" y="590296"/>
                    <a:pt x="205232" y="340487"/>
                    <a:pt x="359029" y="186690"/>
                  </a:cubicBezTo>
                  <a:cubicBezTo>
                    <a:pt x="438658" y="108458"/>
                    <a:pt x="540893" y="69342"/>
                    <a:pt x="642493" y="69342"/>
                  </a:cubicBezTo>
                  <a:close/>
                  <a:moveTo>
                    <a:pt x="638556" y="0"/>
                  </a:moveTo>
                  <a:cubicBezTo>
                    <a:pt x="182245" y="0"/>
                    <a:pt x="0" y="588137"/>
                    <a:pt x="372618" y="851281"/>
                  </a:cubicBezTo>
                  <a:lnTo>
                    <a:pt x="298450" y="982980"/>
                  </a:lnTo>
                  <a:cubicBezTo>
                    <a:pt x="287528" y="1004951"/>
                    <a:pt x="303911" y="1032383"/>
                    <a:pt x="328676" y="1032383"/>
                  </a:cubicBezTo>
                  <a:cubicBezTo>
                    <a:pt x="342392" y="1032383"/>
                    <a:pt x="356108" y="1026922"/>
                    <a:pt x="358902" y="1013079"/>
                  </a:cubicBezTo>
                  <a:lnTo>
                    <a:pt x="435737" y="889635"/>
                  </a:lnTo>
                  <a:cubicBezTo>
                    <a:pt x="500253" y="921131"/>
                    <a:pt x="570230" y="937006"/>
                    <a:pt x="640715" y="937006"/>
                  </a:cubicBezTo>
                  <a:cubicBezTo>
                    <a:pt x="711200" y="937006"/>
                    <a:pt x="781812" y="921258"/>
                    <a:pt x="847598" y="889635"/>
                  </a:cubicBezTo>
                  <a:lnTo>
                    <a:pt x="921766" y="1013079"/>
                  </a:lnTo>
                  <a:cubicBezTo>
                    <a:pt x="930021" y="1026795"/>
                    <a:pt x="943737" y="1032383"/>
                    <a:pt x="951992" y="1032383"/>
                  </a:cubicBezTo>
                  <a:cubicBezTo>
                    <a:pt x="979424" y="1032383"/>
                    <a:pt x="998601" y="1004951"/>
                    <a:pt x="984885" y="982980"/>
                  </a:cubicBezTo>
                  <a:lnTo>
                    <a:pt x="908177" y="851281"/>
                  </a:lnTo>
                  <a:cubicBezTo>
                    <a:pt x="1281557" y="590423"/>
                    <a:pt x="1097534" y="0"/>
                    <a:pt x="641858" y="0"/>
                  </a:cubicBezTo>
                  <a:cubicBezTo>
                    <a:pt x="640715" y="0"/>
                    <a:pt x="639699" y="0"/>
                    <a:pt x="638683" y="0"/>
                  </a:cubicBezTo>
                  <a:close/>
                </a:path>
              </a:pathLst>
            </a:custGeom>
            <a:solidFill>
              <a:srgbClr val="2AAAE2"/>
            </a:solidFill>
          </p:spPr>
        </p:sp>
      </p:grpSp>
      <p:grpSp>
        <p:nvGrpSpPr>
          <p:cNvPr id="242" name="Group 153">
            <a:extLst>
              <a:ext uri="{FF2B5EF4-FFF2-40B4-BE49-F238E27FC236}">
                <a16:creationId xmlns:a16="http://schemas.microsoft.com/office/drawing/2014/main" id="{2052391C-C48B-51CB-F589-EA319D854A55}"/>
              </a:ext>
            </a:extLst>
          </p:cNvPr>
          <p:cNvGrpSpPr/>
          <p:nvPr/>
        </p:nvGrpSpPr>
        <p:grpSpPr>
          <a:xfrm>
            <a:off x="7360140" y="3945240"/>
            <a:ext cx="278100" cy="278100"/>
            <a:chOff x="0" y="0"/>
            <a:chExt cx="370800" cy="370800"/>
          </a:xfrm>
        </p:grpSpPr>
        <p:sp>
          <p:nvSpPr>
            <p:cNvPr id="243" name="Freeform 154">
              <a:extLst>
                <a:ext uri="{FF2B5EF4-FFF2-40B4-BE49-F238E27FC236}">
                  <a16:creationId xmlns:a16="http://schemas.microsoft.com/office/drawing/2014/main" id="{CF4B8B57-92BD-F1B9-911C-BE4C261AD48D}"/>
                </a:ext>
              </a:extLst>
            </p:cNvPr>
            <p:cNvSpPr/>
            <p:nvPr/>
          </p:nvSpPr>
          <p:spPr>
            <a:xfrm>
              <a:off x="0" y="0"/>
              <a:ext cx="370840" cy="370840"/>
            </a:xfrm>
            <a:custGeom>
              <a:avLst/>
              <a:gdLst/>
              <a:ahLst/>
              <a:cxnLst/>
              <a:rect l="l" t="t" r="r" b="b"/>
              <a:pathLst>
                <a:path w="370840" h="370840">
                  <a:moveTo>
                    <a:pt x="118110" y="0"/>
                  </a:moveTo>
                  <a:cubicBezTo>
                    <a:pt x="76835" y="0"/>
                    <a:pt x="35687" y="8255"/>
                    <a:pt x="0" y="27432"/>
                  </a:cubicBezTo>
                  <a:cubicBezTo>
                    <a:pt x="164846" y="82423"/>
                    <a:pt x="291084" y="208788"/>
                    <a:pt x="343281" y="370840"/>
                  </a:cubicBezTo>
                  <a:cubicBezTo>
                    <a:pt x="359791" y="335153"/>
                    <a:pt x="370840" y="293878"/>
                    <a:pt x="370840" y="252730"/>
                  </a:cubicBezTo>
                  <a:cubicBezTo>
                    <a:pt x="370840" y="112649"/>
                    <a:pt x="258191" y="0"/>
                    <a:pt x="118110" y="0"/>
                  </a:cubicBezTo>
                  <a:close/>
                </a:path>
              </a:pathLst>
            </a:custGeom>
            <a:solidFill>
              <a:srgbClr val="2AAAE2"/>
            </a:solidFill>
          </p:spPr>
        </p:sp>
      </p:grpSp>
      <p:grpSp>
        <p:nvGrpSpPr>
          <p:cNvPr id="244" name="Group 155">
            <a:extLst>
              <a:ext uri="{FF2B5EF4-FFF2-40B4-BE49-F238E27FC236}">
                <a16:creationId xmlns:a16="http://schemas.microsoft.com/office/drawing/2014/main" id="{30D72E56-5810-E86B-8A46-1D006CFA5912}"/>
              </a:ext>
            </a:extLst>
          </p:cNvPr>
          <p:cNvGrpSpPr/>
          <p:nvPr/>
        </p:nvGrpSpPr>
        <p:grpSpPr>
          <a:xfrm>
            <a:off x="6826620" y="3947400"/>
            <a:ext cx="278100" cy="278100"/>
            <a:chOff x="0" y="0"/>
            <a:chExt cx="370800" cy="370800"/>
          </a:xfrm>
        </p:grpSpPr>
        <p:sp>
          <p:nvSpPr>
            <p:cNvPr id="245" name="Freeform 156">
              <a:extLst>
                <a:ext uri="{FF2B5EF4-FFF2-40B4-BE49-F238E27FC236}">
                  <a16:creationId xmlns:a16="http://schemas.microsoft.com/office/drawing/2014/main" id="{63BC679E-5CA7-A7E3-A829-EE8737725665}"/>
                </a:ext>
              </a:extLst>
            </p:cNvPr>
            <p:cNvSpPr/>
            <p:nvPr/>
          </p:nvSpPr>
          <p:spPr>
            <a:xfrm>
              <a:off x="127" y="127"/>
              <a:ext cx="370713" cy="370713"/>
            </a:xfrm>
            <a:custGeom>
              <a:avLst/>
              <a:gdLst/>
              <a:ahLst/>
              <a:cxnLst/>
              <a:rect l="l" t="t" r="r" b="b"/>
              <a:pathLst>
                <a:path w="370713" h="370713">
                  <a:moveTo>
                    <a:pt x="255397" y="0"/>
                  </a:moveTo>
                  <a:cubicBezTo>
                    <a:pt x="112522" y="0"/>
                    <a:pt x="0" y="112649"/>
                    <a:pt x="0" y="252603"/>
                  </a:cubicBezTo>
                  <a:cubicBezTo>
                    <a:pt x="0" y="293878"/>
                    <a:pt x="10922" y="335026"/>
                    <a:pt x="27432" y="370713"/>
                  </a:cubicBezTo>
                  <a:cubicBezTo>
                    <a:pt x="85090" y="205994"/>
                    <a:pt x="211328" y="79629"/>
                    <a:pt x="370713" y="27432"/>
                  </a:cubicBezTo>
                  <a:cubicBezTo>
                    <a:pt x="337820" y="10922"/>
                    <a:pt x="296545" y="0"/>
                    <a:pt x="255397" y="0"/>
                  </a:cubicBezTo>
                  <a:close/>
                </a:path>
              </a:pathLst>
            </a:custGeom>
            <a:solidFill>
              <a:srgbClr val="2AAAE2"/>
            </a:solidFill>
          </p:spPr>
        </p:sp>
      </p:grpSp>
      <p:grpSp>
        <p:nvGrpSpPr>
          <p:cNvPr id="246" name="Group 157">
            <a:extLst>
              <a:ext uri="{FF2B5EF4-FFF2-40B4-BE49-F238E27FC236}">
                <a16:creationId xmlns:a16="http://schemas.microsoft.com/office/drawing/2014/main" id="{F8DBF82E-D1CA-A7BF-C253-88B256D284F7}"/>
              </a:ext>
            </a:extLst>
          </p:cNvPr>
          <p:cNvGrpSpPr/>
          <p:nvPr/>
        </p:nvGrpSpPr>
        <p:grpSpPr>
          <a:xfrm>
            <a:off x="6989700" y="4106160"/>
            <a:ext cx="486000" cy="488160"/>
            <a:chOff x="0" y="0"/>
            <a:chExt cx="648000" cy="650880"/>
          </a:xfrm>
        </p:grpSpPr>
        <p:sp>
          <p:nvSpPr>
            <p:cNvPr id="247" name="Freeform 158">
              <a:extLst>
                <a:ext uri="{FF2B5EF4-FFF2-40B4-BE49-F238E27FC236}">
                  <a16:creationId xmlns:a16="http://schemas.microsoft.com/office/drawing/2014/main" id="{06CA9D23-C97E-7AFA-1210-9FC83FAA15BD}"/>
                </a:ext>
              </a:extLst>
            </p:cNvPr>
            <p:cNvSpPr/>
            <p:nvPr/>
          </p:nvSpPr>
          <p:spPr>
            <a:xfrm>
              <a:off x="0" y="127"/>
              <a:ext cx="647954" cy="650875"/>
            </a:xfrm>
            <a:custGeom>
              <a:avLst/>
              <a:gdLst/>
              <a:ahLst/>
              <a:cxnLst/>
              <a:rect l="l" t="t" r="r" b="b"/>
              <a:pathLst>
                <a:path w="647954" h="650875">
                  <a:moveTo>
                    <a:pt x="329438" y="145542"/>
                  </a:moveTo>
                  <a:cubicBezTo>
                    <a:pt x="351409" y="145542"/>
                    <a:pt x="365125" y="162052"/>
                    <a:pt x="365125" y="184023"/>
                  </a:cubicBezTo>
                  <a:lnTo>
                    <a:pt x="365125" y="291084"/>
                  </a:lnTo>
                  <a:lnTo>
                    <a:pt x="469392" y="291084"/>
                  </a:lnTo>
                  <a:cubicBezTo>
                    <a:pt x="491363" y="291084"/>
                    <a:pt x="507873" y="307594"/>
                    <a:pt x="507873" y="326771"/>
                  </a:cubicBezTo>
                  <a:cubicBezTo>
                    <a:pt x="507873" y="348742"/>
                    <a:pt x="491363" y="359664"/>
                    <a:pt x="469392" y="359664"/>
                  </a:cubicBezTo>
                  <a:lnTo>
                    <a:pt x="326771" y="359664"/>
                  </a:lnTo>
                  <a:cubicBezTo>
                    <a:pt x="304800" y="359664"/>
                    <a:pt x="288290" y="343154"/>
                    <a:pt x="288290" y="326771"/>
                  </a:cubicBezTo>
                  <a:lnTo>
                    <a:pt x="288290" y="184023"/>
                  </a:lnTo>
                  <a:lnTo>
                    <a:pt x="291084" y="184023"/>
                  </a:lnTo>
                  <a:cubicBezTo>
                    <a:pt x="291084" y="162052"/>
                    <a:pt x="307594" y="145542"/>
                    <a:pt x="329565" y="145542"/>
                  </a:cubicBezTo>
                  <a:close/>
                  <a:moveTo>
                    <a:pt x="326771" y="0"/>
                  </a:moveTo>
                  <a:cubicBezTo>
                    <a:pt x="148336" y="0"/>
                    <a:pt x="2794" y="145542"/>
                    <a:pt x="0" y="326771"/>
                  </a:cubicBezTo>
                  <a:cubicBezTo>
                    <a:pt x="2794" y="505333"/>
                    <a:pt x="148336" y="650875"/>
                    <a:pt x="326771" y="650875"/>
                  </a:cubicBezTo>
                  <a:cubicBezTo>
                    <a:pt x="505206" y="650875"/>
                    <a:pt x="647954" y="505333"/>
                    <a:pt x="647954" y="326771"/>
                  </a:cubicBezTo>
                  <a:cubicBezTo>
                    <a:pt x="647954" y="148209"/>
                    <a:pt x="505206" y="5461"/>
                    <a:pt x="326771" y="0"/>
                  </a:cubicBezTo>
                  <a:close/>
                </a:path>
              </a:pathLst>
            </a:custGeom>
            <a:solidFill>
              <a:srgbClr val="2AAAE2"/>
            </a:solidFill>
          </p:spPr>
        </p:sp>
      </p:grpSp>
      <p:grpSp>
        <p:nvGrpSpPr>
          <p:cNvPr id="248" name="Group 159">
            <a:extLst>
              <a:ext uri="{FF2B5EF4-FFF2-40B4-BE49-F238E27FC236}">
                <a16:creationId xmlns:a16="http://schemas.microsoft.com/office/drawing/2014/main" id="{39A0FAF8-D469-582D-7397-3944A6FB17E2}"/>
              </a:ext>
            </a:extLst>
          </p:cNvPr>
          <p:cNvGrpSpPr/>
          <p:nvPr/>
        </p:nvGrpSpPr>
        <p:grpSpPr>
          <a:xfrm>
            <a:off x="12884880" y="3988440"/>
            <a:ext cx="220320" cy="220320"/>
            <a:chOff x="0" y="0"/>
            <a:chExt cx="293760" cy="293760"/>
          </a:xfrm>
        </p:grpSpPr>
        <p:sp>
          <p:nvSpPr>
            <p:cNvPr id="249" name="Freeform 160">
              <a:extLst>
                <a:ext uri="{FF2B5EF4-FFF2-40B4-BE49-F238E27FC236}">
                  <a16:creationId xmlns:a16="http://schemas.microsoft.com/office/drawing/2014/main" id="{DCC0FD43-E0C7-A40D-50C7-0F475DC9C9B9}"/>
                </a:ext>
              </a:extLst>
            </p:cNvPr>
            <p:cNvSpPr/>
            <p:nvPr/>
          </p:nvSpPr>
          <p:spPr>
            <a:xfrm>
              <a:off x="127" y="0"/>
              <a:ext cx="293751" cy="293878"/>
            </a:xfrm>
            <a:custGeom>
              <a:avLst/>
              <a:gdLst/>
              <a:ahLst/>
              <a:cxnLst/>
              <a:rect l="l" t="t" r="r" b="b"/>
              <a:pathLst>
                <a:path w="293751" h="293878">
                  <a:moveTo>
                    <a:pt x="236093" y="0"/>
                  </a:moveTo>
                  <a:lnTo>
                    <a:pt x="0" y="236220"/>
                  </a:lnTo>
                  <a:lnTo>
                    <a:pt x="60452" y="293878"/>
                  </a:lnTo>
                  <a:lnTo>
                    <a:pt x="293751" y="57658"/>
                  </a:lnTo>
                  <a:lnTo>
                    <a:pt x="236093" y="0"/>
                  </a:lnTo>
                  <a:close/>
                </a:path>
              </a:pathLst>
            </a:custGeom>
            <a:solidFill>
              <a:srgbClr val="2AAAE2"/>
            </a:solidFill>
          </p:spPr>
        </p:sp>
      </p:grpSp>
      <p:grpSp>
        <p:nvGrpSpPr>
          <p:cNvPr id="250" name="Group 161">
            <a:extLst>
              <a:ext uri="{FF2B5EF4-FFF2-40B4-BE49-F238E27FC236}">
                <a16:creationId xmlns:a16="http://schemas.microsoft.com/office/drawing/2014/main" id="{A0826224-4FDC-17BC-F9C5-3681EE32CB44}"/>
              </a:ext>
            </a:extLst>
          </p:cNvPr>
          <p:cNvGrpSpPr/>
          <p:nvPr/>
        </p:nvGrpSpPr>
        <p:grpSpPr>
          <a:xfrm>
            <a:off x="13226700" y="3919320"/>
            <a:ext cx="395820" cy="390960"/>
            <a:chOff x="0" y="0"/>
            <a:chExt cx="527760" cy="521280"/>
          </a:xfrm>
        </p:grpSpPr>
        <p:sp>
          <p:nvSpPr>
            <p:cNvPr id="251" name="Freeform 162">
              <a:extLst>
                <a:ext uri="{FF2B5EF4-FFF2-40B4-BE49-F238E27FC236}">
                  <a16:creationId xmlns:a16="http://schemas.microsoft.com/office/drawing/2014/main" id="{A3F4B115-E7E7-2517-E738-D34DEBE6C7D4}"/>
                </a:ext>
              </a:extLst>
            </p:cNvPr>
            <p:cNvSpPr/>
            <p:nvPr/>
          </p:nvSpPr>
          <p:spPr>
            <a:xfrm>
              <a:off x="0" y="0"/>
              <a:ext cx="527812" cy="521335"/>
            </a:xfrm>
            <a:custGeom>
              <a:avLst/>
              <a:gdLst/>
              <a:ahLst/>
              <a:cxnLst/>
              <a:rect l="l" t="t" r="r" b="b"/>
              <a:pathLst>
                <a:path w="527812" h="521335">
                  <a:moveTo>
                    <a:pt x="232283" y="0"/>
                  </a:moveTo>
                  <a:cubicBezTo>
                    <a:pt x="222631" y="0"/>
                    <a:pt x="212979" y="3429"/>
                    <a:pt x="206121" y="10287"/>
                  </a:cubicBezTo>
                  <a:lnTo>
                    <a:pt x="109982" y="106426"/>
                  </a:lnTo>
                  <a:lnTo>
                    <a:pt x="233553" y="230124"/>
                  </a:lnTo>
                  <a:cubicBezTo>
                    <a:pt x="247396" y="243840"/>
                    <a:pt x="247396" y="268605"/>
                    <a:pt x="233553" y="282321"/>
                  </a:cubicBezTo>
                  <a:cubicBezTo>
                    <a:pt x="229997" y="285877"/>
                    <a:pt x="223266" y="288036"/>
                    <a:pt x="215646" y="288036"/>
                  </a:cubicBezTo>
                  <a:cubicBezTo>
                    <a:pt x="205740" y="288036"/>
                    <a:pt x="194564" y="284607"/>
                    <a:pt x="186817" y="276860"/>
                  </a:cubicBezTo>
                  <a:lnTo>
                    <a:pt x="63246" y="153162"/>
                  </a:lnTo>
                  <a:lnTo>
                    <a:pt x="0" y="216281"/>
                  </a:lnTo>
                  <a:lnTo>
                    <a:pt x="307848" y="521335"/>
                  </a:lnTo>
                  <a:lnTo>
                    <a:pt x="514096" y="315214"/>
                  </a:lnTo>
                  <a:cubicBezTo>
                    <a:pt x="527812" y="301498"/>
                    <a:pt x="527812" y="276733"/>
                    <a:pt x="514096" y="263017"/>
                  </a:cubicBezTo>
                  <a:lnTo>
                    <a:pt x="258445" y="10287"/>
                  </a:lnTo>
                  <a:cubicBezTo>
                    <a:pt x="251587" y="3429"/>
                    <a:pt x="241935" y="0"/>
                    <a:pt x="232283" y="0"/>
                  </a:cubicBezTo>
                  <a:close/>
                </a:path>
              </a:pathLst>
            </a:custGeom>
            <a:solidFill>
              <a:srgbClr val="2AAAE2"/>
            </a:solidFill>
          </p:spPr>
        </p:sp>
      </p:grpSp>
      <p:grpSp>
        <p:nvGrpSpPr>
          <p:cNvPr id="252" name="Group 163">
            <a:extLst>
              <a:ext uri="{FF2B5EF4-FFF2-40B4-BE49-F238E27FC236}">
                <a16:creationId xmlns:a16="http://schemas.microsoft.com/office/drawing/2014/main" id="{9FF21DA5-08BA-CEA2-FEE9-F1309FD49BB0}"/>
              </a:ext>
            </a:extLst>
          </p:cNvPr>
          <p:cNvGrpSpPr/>
          <p:nvPr/>
        </p:nvGrpSpPr>
        <p:grpSpPr>
          <a:xfrm>
            <a:off x="12967500" y="4071060"/>
            <a:ext cx="558360" cy="558360"/>
            <a:chOff x="0" y="0"/>
            <a:chExt cx="744480" cy="744480"/>
          </a:xfrm>
        </p:grpSpPr>
        <p:sp>
          <p:nvSpPr>
            <p:cNvPr id="253" name="Freeform 164">
              <a:extLst>
                <a:ext uri="{FF2B5EF4-FFF2-40B4-BE49-F238E27FC236}">
                  <a16:creationId xmlns:a16="http://schemas.microsoft.com/office/drawing/2014/main" id="{A86D1866-9114-6091-E2C0-D748300A4ADD}"/>
                </a:ext>
              </a:extLst>
            </p:cNvPr>
            <p:cNvSpPr/>
            <p:nvPr/>
          </p:nvSpPr>
          <p:spPr>
            <a:xfrm>
              <a:off x="127" y="0"/>
              <a:ext cx="744474" cy="744474"/>
            </a:xfrm>
            <a:custGeom>
              <a:avLst/>
              <a:gdLst/>
              <a:ahLst/>
              <a:cxnLst/>
              <a:rect l="l" t="t" r="r" b="b"/>
              <a:pathLst>
                <a:path w="744474" h="744474">
                  <a:moveTo>
                    <a:pt x="233426" y="0"/>
                  </a:moveTo>
                  <a:lnTo>
                    <a:pt x="0" y="233553"/>
                  </a:lnTo>
                  <a:lnTo>
                    <a:pt x="510921" y="744474"/>
                  </a:lnTo>
                  <a:lnTo>
                    <a:pt x="744474" y="510921"/>
                  </a:lnTo>
                  <a:lnTo>
                    <a:pt x="233426" y="0"/>
                  </a:lnTo>
                  <a:close/>
                </a:path>
              </a:pathLst>
            </a:custGeom>
            <a:solidFill>
              <a:srgbClr val="2AAAE2"/>
            </a:solidFill>
          </p:spPr>
        </p:sp>
      </p:grpSp>
      <p:grpSp>
        <p:nvGrpSpPr>
          <p:cNvPr id="254" name="Group 165">
            <a:extLst>
              <a:ext uri="{FF2B5EF4-FFF2-40B4-BE49-F238E27FC236}">
                <a16:creationId xmlns:a16="http://schemas.microsoft.com/office/drawing/2014/main" id="{C3DF7FC7-5DB9-CBBE-F287-06BADEA41993}"/>
              </a:ext>
            </a:extLst>
          </p:cNvPr>
          <p:cNvGrpSpPr/>
          <p:nvPr/>
        </p:nvGrpSpPr>
        <p:grpSpPr>
          <a:xfrm>
            <a:off x="13397880" y="4501440"/>
            <a:ext cx="230040" cy="224640"/>
            <a:chOff x="0" y="0"/>
            <a:chExt cx="306720" cy="299520"/>
          </a:xfrm>
        </p:grpSpPr>
        <p:sp>
          <p:nvSpPr>
            <p:cNvPr id="255" name="Freeform 166">
              <a:extLst>
                <a:ext uri="{FF2B5EF4-FFF2-40B4-BE49-F238E27FC236}">
                  <a16:creationId xmlns:a16="http://schemas.microsoft.com/office/drawing/2014/main" id="{9A6A1D94-DC1C-8249-BD8C-545D7D5D5947}"/>
                </a:ext>
              </a:extLst>
            </p:cNvPr>
            <p:cNvSpPr/>
            <p:nvPr/>
          </p:nvSpPr>
          <p:spPr>
            <a:xfrm>
              <a:off x="0" y="127"/>
              <a:ext cx="306705" cy="299466"/>
            </a:xfrm>
            <a:custGeom>
              <a:avLst/>
              <a:gdLst/>
              <a:ahLst/>
              <a:cxnLst/>
              <a:rect l="l" t="t" r="r" b="b"/>
              <a:pathLst>
                <a:path w="306705" h="299466">
                  <a:moveTo>
                    <a:pt x="211709" y="0"/>
                  </a:moveTo>
                  <a:lnTo>
                    <a:pt x="0" y="211709"/>
                  </a:lnTo>
                  <a:lnTo>
                    <a:pt x="252984" y="297053"/>
                  </a:lnTo>
                  <a:cubicBezTo>
                    <a:pt x="257302" y="298704"/>
                    <a:pt x="261493" y="299466"/>
                    <a:pt x="265684" y="299466"/>
                  </a:cubicBezTo>
                  <a:cubicBezTo>
                    <a:pt x="288163" y="299466"/>
                    <a:pt x="306705" y="276225"/>
                    <a:pt x="299720" y="252984"/>
                  </a:cubicBezTo>
                  <a:lnTo>
                    <a:pt x="211709" y="0"/>
                  </a:lnTo>
                  <a:close/>
                </a:path>
              </a:pathLst>
            </a:custGeom>
            <a:solidFill>
              <a:srgbClr val="2AAAE2"/>
            </a:solidFill>
          </p:spPr>
        </p:sp>
      </p:grpSp>
      <p:grpSp>
        <p:nvGrpSpPr>
          <p:cNvPr id="256" name="Group 167">
            <a:extLst>
              <a:ext uri="{FF2B5EF4-FFF2-40B4-BE49-F238E27FC236}">
                <a16:creationId xmlns:a16="http://schemas.microsoft.com/office/drawing/2014/main" id="{043AFBB8-C854-0376-344F-2C0B5195DC83}"/>
              </a:ext>
            </a:extLst>
          </p:cNvPr>
          <p:cNvGrpSpPr/>
          <p:nvPr/>
        </p:nvGrpSpPr>
        <p:grpSpPr>
          <a:xfrm>
            <a:off x="12810900" y="4330800"/>
            <a:ext cx="393660" cy="390960"/>
            <a:chOff x="0" y="0"/>
            <a:chExt cx="524880" cy="521280"/>
          </a:xfrm>
        </p:grpSpPr>
        <p:sp>
          <p:nvSpPr>
            <p:cNvPr id="257" name="Freeform 168">
              <a:extLst>
                <a:ext uri="{FF2B5EF4-FFF2-40B4-BE49-F238E27FC236}">
                  <a16:creationId xmlns:a16="http://schemas.microsoft.com/office/drawing/2014/main" id="{0788030A-E84D-FBD2-D5F7-6FFFF81588DB}"/>
                </a:ext>
              </a:extLst>
            </p:cNvPr>
            <p:cNvSpPr/>
            <p:nvPr/>
          </p:nvSpPr>
          <p:spPr>
            <a:xfrm>
              <a:off x="0" y="0"/>
              <a:ext cx="524891" cy="521335"/>
            </a:xfrm>
            <a:custGeom>
              <a:avLst/>
              <a:gdLst/>
              <a:ahLst/>
              <a:cxnLst/>
              <a:rect l="l" t="t" r="r" b="b"/>
              <a:pathLst>
                <a:path w="524891" h="521335">
                  <a:moveTo>
                    <a:pt x="219837" y="0"/>
                  </a:moveTo>
                  <a:lnTo>
                    <a:pt x="156591" y="63246"/>
                  </a:lnTo>
                  <a:lnTo>
                    <a:pt x="288544" y="192278"/>
                  </a:lnTo>
                  <a:cubicBezTo>
                    <a:pt x="302387" y="205994"/>
                    <a:pt x="302387" y="230759"/>
                    <a:pt x="288544" y="244475"/>
                  </a:cubicBezTo>
                  <a:cubicBezTo>
                    <a:pt x="281686" y="251333"/>
                    <a:pt x="272034" y="254762"/>
                    <a:pt x="262509" y="254762"/>
                  </a:cubicBezTo>
                  <a:cubicBezTo>
                    <a:pt x="252984" y="254762"/>
                    <a:pt x="243332" y="251333"/>
                    <a:pt x="236474" y="244475"/>
                  </a:cubicBezTo>
                  <a:lnTo>
                    <a:pt x="107188" y="112649"/>
                  </a:lnTo>
                  <a:lnTo>
                    <a:pt x="13843" y="205994"/>
                  </a:lnTo>
                  <a:cubicBezTo>
                    <a:pt x="0" y="219710"/>
                    <a:pt x="0" y="244475"/>
                    <a:pt x="13843" y="258318"/>
                  </a:cubicBezTo>
                  <a:lnTo>
                    <a:pt x="266573" y="511048"/>
                  </a:lnTo>
                  <a:cubicBezTo>
                    <a:pt x="273431" y="517906"/>
                    <a:pt x="283083" y="521335"/>
                    <a:pt x="292735" y="521335"/>
                  </a:cubicBezTo>
                  <a:cubicBezTo>
                    <a:pt x="302387" y="521335"/>
                    <a:pt x="311912" y="517906"/>
                    <a:pt x="318770" y="511048"/>
                  </a:cubicBezTo>
                  <a:lnTo>
                    <a:pt x="524891" y="304927"/>
                  </a:lnTo>
                  <a:lnTo>
                    <a:pt x="219837" y="0"/>
                  </a:lnTo>
                  <a:close/>
                </a:path>
              </a:pathLst>
            </a:custGeom>
            <a:solidFill>
              <a:srgbClr val="2AAAE2"/>
            </a:solidFill>
          </p:spPr>
        </p:sp>
      </p:grpSp>
      <p:grpSp>
        <p:nvGrpSpPr>
          <p:cNvPr id="258" name="Group 169">
            <a:extLst>
              <a:ext uri="{FF2B5EF4-FFF2-40B4-BE49-F238E27FC236}">
                <a16:creationId xmlns:a16="http://schemas.microsoft.com/office/drawing/2014/main" id="{E4A9D084-D879-F137-94AD-F464A08886B3}"/>
              </a:ext>
            </a:extLst>
          </p:cNvPr>
          <p:cNvGrpSpPr/>
          <p:nvPr/>
        </p:nvGrpSpPr>
        <p:grpSpPr>
          <a:xfrm>
            <a:off x="12783900" y="3897180"/>
            <a:ext cx="240840" cy="230040"/>
            <a:chOff x="0" y="0"/>
            <a:chExt cx="321120" cy="306720"/>
          </a:xfrm>
        </p:grpSpPr>
        <p:sp>
          <p:nvSpPr>
            <p:cNvPr id="259" name="Freeform 170">
              <a:extLst>
                <a:ext uri="{FF2B5EF4-FFF2-40B4-BE49-F238E27FC236}">
                  <a16:creationId xmlns:a16="http://schemas.microsoft.com/office/drawing/2014/main" id="{76A4053B-4A95-E4B2-EB25-16795EB1E9B4}"/>
                </a:ext>
              </a:extLst>
            </p:cNvPr>
            <p:cNvSpPr/>
            <p:nvPr/>
          </p:nvSpPr>
          <p:spPr>
            <a:xfrm>
              <a:off x="127" y="0"/>
              <a:ext cx="321056" cy="306705"/>
            </a:xfrm>
            <a:custGeom>
              <a:avLst/>
              <a:gdLst/>
              <a:ahLst/>
              <a:cxnLst/>
              <a:rect l="l" t="t" r="r" b="b"/>
              <a:pathLst>
                <a:path w="321056" h="306705">
                  <a:moveTo>
                    <a:pt x="198628" y="0"/>
                  </a:moveTo>
                  <a:cubicBezTo>
                    <a:pt x="166751" y="0"/>
                    <a:pt x="134493" y="12446"/>
                    <a:pt x="109728" y="37211"/>
                  </a:cubicBezTo>
                  <a:lnTo>
                    <a:pt x="49403" y="97663"/>
                  </a:lnTo>
                  <a:cubicBezTo>
                    <a:pt x="0" y="147193"/>
                    <a:pt x="0" y="224155"/>
                    <a:pt x="49403" y="273685"/>
                  </a:cubicBezTo>
                  <a:lnTo>
                    <a:pt x="82296" y="306705"/>
                  </a:lnTo>
                  <a:lnTo>
                    <a:pt x="321056" y="70231"/>
                  </a:lnTo>
                  <a:lnTo>
                    <a:pt x="285369" y="37211"/>
                  </a:lnTo>
                  <a:cubicBezTo>
                    <a:pt x="262128" y="12446"/>
                    <a:pt x="230505" y="0"/>
                    <a:pt x="198628" y="0"/>
                  </a:cubicBezTo>
                  <a:close/>
                </a:path>
              </a:pathLst>
            </a:custGeom>
            <a:solidFill>
              <a:srgbClr val="2AAAE2"/>
            </a:solidFill>
          </p:spPr>
        </p:sp>
      </p:grpSp>
      <p:grpSp>
        <p:nvGrpSpPr>
          <p:cNvPr id="260" name="Group 171">
            <a:extLst>
              <a:ext uri="{FF2B5EF4-FFF2-40B4-BE49-F238E27FC236}">
                <a16:creationId xmlns:a16="http://schemas.microsoft.com/office/drawing/2014/main" id="{87BA7389-43FA-E920-F184-1051A36A33AC}"/>
              </a:ext>
            </a:extLst>
          </p:cNvPr>
          <p:cNvGrpSpPr/>
          <p:nvPr/>
        </p:nvGrpSpPr>
        <p:grpSpPr>
          <a:xfrm>
            <a:off x="8017320" y="3946860"/>
            <a:ext cx="815940" cy="826740"/>
            <a:chOff x="0" y="0"/>
            <a:chExt cx="1087920" cy="1102320"/>
          </a:xfrm>
        </p:grpSpPr>
        <p:sp>
          <p:nvSpPr>
            <p:cNvPr id="261" name="Freeform 172">
              <a:extLst>
                <a:ext uri="{FF2B5EF4-FFF2-40B4-BE49-F238E27FC236}">
                  <a16:creationId xmlns:a16="http://schemas.microsoft.com/office/drawing/2014/main" id="{C6152ED3-23B1-8B37-047A-508276A90D3E}"/>
                </a:ext>
              </a:extLst>
            </p:cNvPr>
            <p:cNvSpPr/>
            <p:nvPr/>
          </p:nvSpPr>
          <p:spPr>
            <a:xfrm>
              <a:off x="127" y="127"/>
              <a:ext cx="1087882" cy="1102360"/>
            </a:xfrm>
            <a:custGeom>
              <a:avLst/>
              <a:gdLst/>
              <a:ahLst/>
              <a:cxnLst/>
              <a:rect l="l" t="t" r="r" b="b"/>
              <a:pathLst>
                <a:path w="1087882" h="1102360">
                  <a:moveTo>
                    <a:pt x="326898" y="395478"/>
                  </a:moveTo>
                  <a:cubicBezTo>
                    <a:pt x="368173" y="395478"/>
                    <a:pt x="401066" y="425577"/>
                    <a:pt x="401066" y="466852"/>
                  </a:cubicBezTo>
                  <a:cubicBezTo>
                    <a:pt x="401066" y="508127"/>
                    <a:pt x="368046" y="538226"/>
                    <a:pt x="326898" y="538226"/>
                  </a:cubicBezTo>
                  <a:cubicBezTo>
                    <a:pt x="285750" y="538226"/>
                    <a:pt x="255524" y="508000"/>
                    <a:pt x="255524" y="466852"/>
                  </a:cubicBezTo>
                  <a:cubicBezTo>
                    <a:pt x="255524" y="425704"/>
                    <a:pt x="285750" y="395478"/>
                    <a:pt x="326898" y="395478"/>
                  </a:cubicBezTo>
                  <a:close/>
                  <a:moveTo>
                    <a:pt x="543941" y="395478"/>
                  </a:moveTo>
                  <a:cubicBezTo>
                    <a:pt x="585089" y="395478"/>
                    <a:pt x="615315" y="425577"/>
                    <a:pt x="615315" y="466852"/>
                  </a:cubicBezTo>
                  <a:cubicBezTo>
                    <a:pt x="615315" y="508127"/>
                    <a:pt x="585089" y="538226"/>
                    <a:pt x="543941" y="538226"/>
                  </a:cubicBezTo>
                  <a:cubicBezTo>
                    <a:pt x="502793" y="538226"/>
                    <a:pt x="472567" y="508000"/>
                    <a:pt x="472567" y="466852"/>
                  </a:cubicBezTo>
                  <a:cubicBezTo>
                    <a:pt x="472567" y="425704"/>
                    <a:pt x="502793" y="395478"/>
                    <a:pt x="543941" y="395478"/>
                  </a:cubicBezTo>
                  <a:close/>
                  <a:moveTo>
                    <a:pt x="760984" y="395478"/>
                  </a:moveTo>
                  <a:cubicBezTo>
                    <a:pt x="802132" y="395478"/>
                    <a:pt x="832358" y="425577"/>
                    <a:pt x="832358" y="466852"/>
                  </a:cubicBezTo>
                  <a:cubicBezTo>
                    <a:pt x="832358" y="508127"/>
                    <a:pt x="802132" y="538226"/>
                    <a:pt x="760984" y="538226"/>
                  </a:cubicBezTo>
                  <a:cubicBezTo>
                    <a:pt x="719836" y="538226"/>
                    <a:pt x="686816" y="508000"/>
                    <a:pt x="686816" y="466852"/>
                  </a:cubicBezTo>
                  <a:cubicBezTo>
                    <a:pt x="686816" y="425704"/>
                    <a:pt x="719836" y="395478"/>
                    <a:pt x="760984" y="395478"/>
                  </a:cubicBezTo>
                  <a:close/>
                  <a:moveTo>
                    <a:pt x="543941" y="0"/>
                  </a:moveTo>
                  <a:cubicBezTo>
                    <a:pt x="244475" y="0"/>
                    <a:pt x="0" y="208661"/>
                    <a:pt x="0" y="466852"/>
                  </a:cubicBezTo>
                  <a:cubicBezTo>
                    <a:pt x="0" y="648081"/>
                    <a:pt x="120777" y="801878"/>
                    <a:pt x="288417" y="878713"/>
                  </a:cubicBezTo>
                  <a:lnTo>
                    <a:pt x="288417" y="1068324"/>
                  </a:lnTo>
                  <a:cubicBezTo>
                    <a:pt x="288417" y="1088390"/>
                    <a:pt x="305308" y="1102360"/>
                    <a:pt x="323850" y="1102360"/>
                  </a:cubicBezTo>
                  <a:cubicBezTo>
                    <a:pt x="333375" y="1102360"/>
                    <a:pt x="343281" y="1098677"/>
                    <a:pt x="351663" y="1090295"/>
                  </a:cubicBezTo>
                  <a:lnTo>
                    <a:pt x="488950" y="931037"/>
                  </a:lnTo>
                  <a:cubicBezTo>
                    <a:pt x="505460" y="931037"/>
                    <a:pt x="521970" y="933831"/>
                    <a:pt x="543941" y="933831"/>
                  </a:cubicBezTo>
                  <a:cubicBezTo>
                    <a:pt x="840613" y="933831"/>
                    <a:pt x="1087882" y="727837"/>
                    <a:pt x="1087882" y="466979"/>
                  </a:cubicBezTo>
                  <a:cubicBezTo>
                    <a:pt x="1087882" y="208661"/>
                    <a:pt x="846074" y="0"/>
                    <a:pt x="543941" y="0"/>
                  </a:cubicBezTo>
                  <a:close/>
                </a:path>
              </a:pathLst>
            </a:custGeom>
            <a:solidFill>
              <a:srgbClr val="2AAAE2"/>
            </a:solidFill>
          </p:spPr>
        </p:sp>
      </p:grpSp>
      <p:grpSp>
        <p:nvGrpSpPr>
          <p:cNvPr id="262" name="Group 173">
            <a:extLst>
              <a:ext uri="{FF2B5EF4-FFF2-40B4-BE49-F238E27FC236}">
                <a16:creationId xmlns:a16="http://schemas.microsoft.com/office/drawing/2014/main" id="{E4443CAE-1AD8-78E5-4475-16E96C31B116}"/>
              </a:ext>
            </a:extLst>
          </p:cNvPr>
          <p:cNvGrpSpPr/>
          <p:nvPr/>
        </p:nvGrpSpPr>
        <p:grpSpPr>
          <a:xfrm>
            <a:off x="14490840" y="4004640"/>
            <a:ext cx="414180" cy="649080"/>
            <a:chOff x="0" y="0"/>
            <a:chExt cx="552240" cy="865440"/>
          </a:xfrm>
        </p:grpSpPr>
        <p:sp>
          <p:nvSpPr>
            <p:cNvPr id="263" name="Freeform 174">
              <a:extLst>
                <a:ext uri="{FF2B5EF4-FFF2-40B4-BE49-F238E27FC236}">
                  <a16:creationId xmlns:a16="http://schemas.microsoft.com/office/drawing/2014/main" id="{E9FDD673-31D2-0B5F-9F6C-DDF4CF89468C}"/>
                </a:ext>
              </a:extLst>
            </p:cNvPr>
            <p:cNvSpPr/>
            <p:nvPr/>
          </p:nvSpPr>
          <p:spPr>
            <a:xfrm>
              <a:off x="0" y="127"/>
              <a:ext cx="552196" cy="865505"/>
            </a:xfrm>
            <a:custGeom>
              <a:avLst/>
              <a:gdLst/>
              <a:ahLst/>
              <a:cxnLst/>
              <a:rect l="l" t="t" r="r" b="b"/>
              <a:pathLst>
                <a:path w="552196" h="865505">
                  <a:moveTo>
                    <a:pt x="409321" y="0"/>
                  </a:moveTo>
                  <a:lnTo>
                    <a:pt x="409321" y="686816"/>
                  </a:lnTo>
                  <a:cubicBezTo>
                    <a:pt x="409321" y="705993"/>
                    <a:pt x="390144" y="719836"/>
                    <a:pt x="370840" y="719836"/>
                  </a:cubicBezTo>
                  <a:cubicBezTo>
                    <a:pt x="260985" y="719836"/>
                    <a:pt x="142748" y="758317"/>
                    <a:pt x="60452" y="824230"/>
                  </a:cubicBezTo>
                  <a:cubicBezTo>
                    <a:pt x="46736" y="832485"/>
                    <a:pt x="16510" y="865505"/>
                    <a:pt x="0" y="865505"/>
                  </a:cubicBezTo>
                  <a:lnTo>
                    <a:pt x="442341" y="865505"/>
                  </a:lnTo>
                  <a:cubicBezTo>
                    <a:pt x="499999" y="865505"/>
                    <a:pt x="552196" y="815975"/>
                    <a:pt x="552196" y="758317"/>
                  </a:cubicBezTo>
                  <a:lnTo>
                    <a:pt x="552196" y="107061"/>
                  </a:lnTo>
                  <a:cubicBezTo>
                    <a:pt x="552196" y="46609"/>
                    <a:pt x="502793" y="0"/>
                    <a:pt x="442341" y="0"/>
                  </a:cubicBezTo>
                  <a:close/>
                </a:path>
              </a:pathLst>
            </a:custGeom>
            <a:solidFill>
              <a:srgbClr val="2AAAE2"/>
            </a:solidFill>
          </p:spPr>
        </p:sp>
      </p:grpSp>
      <p:grpSp>
        <p:nvGrpSpPr>
          <p:cNvPr id="264" name="Group 175">
            <a:extLst>
              <a:ext uri="{FF2B5EF4-FFF2-40B4-BE49-F238E27FC236}">
                <a16:creationId xmlns:a16="http://schemas.microsoft.com/office/drawing/2014/main" id="{E74F5CA4-3903-2A7C-59AF-7719DF3ECF38}"/>
              </a:ext>
            </a:extLst>
          </p:cNvPr>
          <p:cNvGrpSpPr/>
          <p:nvPr/>
        </p:nvGrpSpPr>
        <p:grpSpPr>
          <a:xfrm>
            <a:off x="14235420" y="3897720"/>
            <a:ext cx="226800" cy="673920"/>
            <a:chOff x="0" y="0"/>
            <a:chExt cx="302400" cy="898560"/>
          </a:xfrm>
        </p:grpSpPr>
        <p:sp>
          <p:nvSpPr>
            <p:cNvPr id="265" name="Freeform 176">
              <a:extLst>
                <a:ext uri="{FF2B5EF4-FFF2-40B4-BE49-F238E27FC236}">
                  <a16:creationId xmlns:a16="http://schemas.microsoft.com/office/drawing/2014/main" id="{378A7127-2462-5B6F-781C-24DBC239F03B}"/>
                </a:ext>
              </a:extLst>
            </p:cNvPr>
            <p:cNvSpPr/>
            <p:nvPr/>
          </p:nvSpPr>
          <p:spPr>
            <a:xfrm>
              <a:off x="127" y="0"/>
              <a:ext cx="302387" cy="898525"/>
            </a:xfrm>
            <a:custGeom>
              <a:avLst/>
              <a:gdLst/>
              <a:ahLst/>
              <a:cxnLst/>
              <a:rect l="l" t="t" r="r" b="b"/>
              <a:pathLst>
                <a:path w="302387" h="898525">
                  <a:moveTo>
                    <a:pt x="0" y="0"/>
                  </a:moveTo>
                  <a:lnTo>
                    <a:pt x="0" y="794131"/>
                  </a:lnTo>
                  <a:cubicBezTo>
                    <a:pt x="101727" y="802386"/>
                    <a:pt x="217170" y="835406"/>
                    <a:pt x="302387" y="898525"/>
                  </a:cubicBezTo>
                  <a:lnTo>
                    <a:pt x="302387" y="104394"/>
                  </a:lnTo>
                  <a:cubicBezTo>
                    <a:pt x="217043" y="41275"/>
                    <a:pt x="107188" y="8255"/>
                    <a:pt x="0" y="0"/>
                  </a:cubicBezTo>
                  <a:close/>
                </a:path>
              </a:pathLst>
            </a:custGeom>
            <a:solidFill>
              <a:srgbClr val="2AAAE2"/>
            </a:solidFill>
          </p:spPr>
        </p:sp>
      </p:grpSp>
      <p:grpSp>
        <p:nvGrpSpPr>
          <p:cNvPr id="266" name="Group 177">
            <a:extLst>
              <a:ext uri="{FF2B5EF4-FFF2-40B4-BE49-F238E27FC236}">
                <a16:creationId xmlns:a16="http://schemas.microsoft.com/office/drawing/2014/main" id="{AE0A93BC-906A-C0D4-6FFB-18EC51CEFA66}"/>
              </a:ext>
            </a:extLst>
          </p:cNvPr>
          <p:cNvGrpSpPr/>
          <p:nvPr/>
        </p:nvGrpSpPr>
        <p:grpSpPr>
          <a:xfrm>
            <a:off x="14515140" y="3897720"/>
            <a:ext cx="226800" cy="673920"/>
            <a:chOff x="0" y="0"/>
            <a:chExt cx="302400" cy="898560"/>
          </a:xfrm>
        </p:grpSpPr>
        <p:sp>
          <p:nvSpPr>
            <p:cNvPr id="267" name="Freeform 178">
              <a:extLst>
                <a:ext uri="{FF2B5EF4-FFF2-40B4-BE49-F238E27FC236}">
                  <a16:creationId xmlns:a16="http://schemas.microsoft.com/office/drawing/2014/main" id="{AB7CB48A-00C2-6075-57B9-0B0A1258A6EF}"/>
                </a:ext>
              </a:extLst>
            </p:cNvPr>
            <p:cNvSpPr/>
            <p:nvPr/>
          </p:nvSpPr>
          <p:spPr>
            <a:xfrm>
              <a:off x="0" y="0"/>
              <a:ext cx="302387" cy="898525"/>
            </a:xfrm>
            <a:custGeom>
              <a:avLst/>
              <a:gdLst/>
              <a:ahLst/>
              <a:cxnLst/>
              <a:rect l="l" t="t" r="r" b="b"/>
              <a:pathLst>
                <a:path w="302387" h="898525">
                  <a:moveTo>
                    <a:pt x="302387" y="0"/>
                  </a:moveTo>
                  <a:cubicBezTo>
                    <a:pt x="200660" y="8255"/>
                    <a:pt x="85217" y="41275"/>
                    <a:pt x="0" y="104394"/>
                  </a:cubicBezTo>
                  <a:lnTo>
                    <a:pt x="0" y="898525"/>
                  </a:lnTo>
                  <a:cubicBezTo>
                    <a:pt x="85217" y="835406"/>
                    <a:pt x="195199" y="802386"/>
                    <a:pt x="302387" y="794131"/>
                  </a:cubicBezTo>
                  <a:lnTo>
                    <a:pt x="302387" y="0"/>
                  </a:lnTo>
                  <a:close/>
                </a:path>
              </a:pathLst>
            </a:custGeom>
            <a:solidFill>
              <a:srgbClr val="2AAAE2"/>
            </a:solidFill>
          </p:spPr>
        </p:sp>
      </p:grpSp>
      <p:grpSp>
        <p:nvGrpSpPr>
          <p:cNvPr id="268" name="Group 179">
            <a:extLst>
              <a:ext uri="{FF2B5EF4-FFF2-40B4-BE49-F238E27FC236}">
                <a16:creationId xmlns:a16="http://schemas.microsoft.com/office/drawing/2014/main" id="{B231B332-BD84-1290-C597-D919998923AE}"/>
              </a:ext>
            </a:extLst>
          </p:cNvPr>
          <p:cNvGrpSpPr/>
          <p:nvPr/>
        </p:nvGrpSpPr>
        <p:grpSpPr>
          <a:xfrm>
            <a:off x="14074500" y="4004640"/>
            <a:ext cx="412020" cy="649080"/>
            <a:chOff x="0" y="0"/>
            <a:chExt cx="549360" cy="865440"/>
          </a:xfrm>
        </p:grpSpPr>
        <p:sp>
          <p:nvSpPr>
            <p:cNvPr id="269" name="Freeform 180">
              <a:extLst>
                <a:ext uri="{FF2B5EF4-FFF2-40B4-BE49-F238E27FC236}">
                  <a16:creationId xmlns:a16="http://schemas.microsoft.com/office/drawing/2014/main" id="{7A768A84-2523-79BA-99C1-B15FA4685E97}"/>
                </a:ext>
              </a:extLst>
            </p:cNvPr>
            <p:cNvSpPr/>
            <p:nvPr/>
          </p:nvSpPr>
          <p:spPr>
            <a:xfrm>
              <a:off x="0" y="127"/>
              <a:ext cx="549402" cy="865378"/>
            </a:xfrm>
            <a:custGeom>
              <a:avLst/>
              <a:gdLst/>
              <a:ahLst/>
              <a:cxnLst/>
              <a:rect l="l" t="t" r="r" b="b"/>
              <a:pathLst>
                <a:path w="549402" h="865378">
                  <a:moveTo>
                    <a:pt x="107188" y="0"/>
                  </a:moveTo>
                  <a:cubicBezTo>
                    <a:pt x="49403" y="0"/>
                    <a:pt x="0" y="46609"/>
                    <a:pt x="0" y="104394"/>
                  </a:cubicBezTo>
                  <a:lnTo>
                    <a:pt x="0" y="755396"/>
                  </a:lnTo>
                  <a:cubicBezTo>
                    <a:pt x="2794" y="815848"/>
                    <a:pt x="49403" y="865378"/>
                    <a:pt x="107188" y="865378"/>
                  </a:cubicBezTo>
                  <a:lnTo>
                    <a:pt x="549402" y="865378"/>
                  </a:lnTo>
                  <a:cubicBezTo>
                    <a:pt x="532892" y="865378"/>
                    <a:pt x="502793" y="837819"/>
                    <a:pt x="488950" y="824103"/>
                  </a:cubicBezTo>
                  <a:cubicBezTo>
                    <a:pt x="403733" y="755396"/>
                    <a:pt x="285750" y="719709"/>
                    <a:pt x="178562" y="719709"/>
                  </a:cubicBezTo>
                  <a:cubicBezTo>
                    <a:pt x="159385" y="719709"/>
                    <a:pt x="142875" y="703199"/>
                    <a:pt x="142875" y="686689"/>
                  </a:cubicBezTo>
                  <a:lnTo>
                    <a:pt x="142875" y="0"/>
                  </a:lnTo>
                  <a:close/>
                </a:path>
              </a:pathLst>
            </a:custGeom>
            <a:solidFill>
              <a:srgbClr val="2AAAE2"/>
            </a:solidFill>
          </p:spPr>
        </p:sp>
      </p:grpSp>
      <p:grpSp>
        <p:nvGrpSpPr>
          <p:cNvPr id="270" name="Group 181">
            <a:extLst>
              <a:ext uri="{FF2B5EF4-FFF2-40B4-BE49-F238E27FC236}">
                <a16:creationId xmlns:a16="http://schemas.microsoft.com/office/drawing/2014/main" id="{36F94ABB-838F-AB4F-B9F4-C6CADE0A1CA5}"/>
              </a:ext>
            </a:extLst>
          </p:cNvPr>
          <p:cNvGrpSpPr/>
          <p:nvPr/>
        </p:nvGrpSpPr>
        <p:grpSpPr>
          <a:xfrm>
            <a:off x="9166440" y="4054320"/>
            <a:ext cx="109080" cy="642600"/>
            <a:chOff x="0" y="0"/>
            <a:chExt cx="145440" cy="856800"/>
          </a:xfrm>
        </p:grpSpPr>
        <p:sp>
          <p:nvSpPr>
            <p:cNvPr id="271" name="Freeform 182">
              <a:extLst>
                <a:ext uri="{FF2B5EF4-FFF2-40B4-BE49-F238E27FC236}">
                  <a16:creationId xmlns:a16="http://schemas.microsoft.com/office/drawing/2014/main" id="{50ABEAAC-FBE8-8B70-6E90-AD86B15FA4DD}"/>
                </a:ext>
              </a:extLst>
            </p:cNvPr>
            <p:cNvSpPr/>
            <p:nvPr/>
          </p:nvSpPr>
          <p:spPr>
            <a:xfrm>
              <a:off x="127" y="0"/>
              <a:ext cx="145415" cy="856742"/>
            </a:xfrm>
            <a:custGeom>
              <a:avLst/>
              <a:gdLst/>
              <a:ahLst/>
              <a:cxnLst/>
              <a:rect l="l" t="t" r="r" b="b"/>
              <a:pathLst>
                <a:path w="145415" h="856742">
                  <a:moveTo>
                    <a:pt x="0" y="0"/>
                  </a:moveTo>
                  <a:lnTo>
                    <a:pt x="0" y="856742"/>
                  </a:lnTo>
                  <a:lnTo>
                    <a:pt x="145415" y="713994"/>
                  </a:lnTo>
                  <a:lnTo>
                    <a:pt x="145415" y="142875"/>
                  </a:lnTo>
                  <a:lnTo>
                    <a:pt x="0" y="0"/>
                  </a:lnTo>
                  <a:close/>
                </a:path>
              </a:pathLst>
            </a:custGeom>
            <a:solidFill>
              <a:srgbClr val="2AAAE2"/>
            </a:solidFill>
          </p:spPr>
        </p:sp>
      </p:grpSp>
      <p:grpSp>
        <p:nvGrpSpPr>
          <p:cNvPr id="272" name="Group 183">
            <a:extLst>
              <a:ext uri="{FF2B5EF4-FFF2-40B4-BE49-F238E27FC236}">
                <a16:creationId xmlns:a16="http://schemas.microsoft.com/office/drawing/2014/main" id="{FC92F9A8-D44E-657B-B575-127CEEC33211}"/>
              </a:ext>
            </a:extLst>
          </p:cNvPr>
          <p:cNvGrpSpPr/>
          <p:nvPr/>
        </p:nvGrpSpPr>
        <p:grpSpPr>
          <a:xfrm>
            <a:off x="9887880" y="4054320"/>
            <a:ext cx="109080" cy="642600"/>
            <a:chOff x="0" y="0"/>
            <a:chExt cx="145440" cy="856800"/>
          </a:xfrm>
        </p:grpSpPr>
        <p:sp>
          <p:nvSpPr>
            <p:cNvPr id="273" name="Freeform 184">
              <a:extLst>
                <a:ext uri="{FF2B5EF4-FFF2-40B4-BE49-F238E27FC236}">
                  <a16:creationId xmlns:a16="http://schemas.microsoft.com/office/drawing/2014/main" id="{7473D7EB-867D-66F4-7E8F-01BD09C9095D}"/>
                </a:ext>
              </a:extLst>
            </p:cNvPr>
            <p:cNvSpPr/>
            <p:nvPr/>
          </p:nvSpPr>
          <p:spPr>
            <a:xfrm>
              <a:off x="0" y="0"/>
              <a:ext cx="145415" cy="856742"/>
            </a:xfrm>
            <a:custGeom>
              <a:avLst/>
              <a:gdLst/>
              <a:ahLst/>
              <a:cxnLst/>
              <a:rect l="l" t="t" r="r" b="b"/>
              <a:pathLst>
                <a:path w="145415" h="856742">
                  <a:moveTo>
                    <a:pt x="145415" y="0"/>
                  </a:moveTo>
                  <a:lnTo>
                    <a:pt x="0" y="142875"/>
                  </a:lnTo>
                  <a:lnTo>
                    <a:pt x="0" y="713994"/>
                  </a:lnTo>
                  <a:lnTo>
                    <a:pt x="145415" y="856742"/>
                  </a:lnTo>
                  <a:lnTo>
                    <a:pt x="145415" y="0"/>
                  </a:lnTo>
                  <a:close/>
                </a:path>
              </a:pathLst>
            </a:custGeom>
            <a:solidFill>
              <a:srgbClr val="2AAAE2"/>
            </a:solidFill>
          </p:spPr>
        </p:sp>
      </p:grpSp>
      <p:grpSp>
        <p:nvGrpSpPr>
          <p:cNvPr id="274" name="Group 185">
            <a:extLst>
              <a:ext uri="{FF2B5EF4-FFF2-40B4-BE49-F238E27FC236}">
                <a16:creationId xmlns:a16="http://schemas.microsoft.com/office/drawing/2014/main" id="{BF778CAE-847E-2908-BFAA-3C6D1476BC6A}"/>
              </a:ext>
            </a:extLst>
          </p:cNvPr>
          <p:cNvGrpSpPr/>
          <p:nvPr/>
        </p:nvGrpSpPr>
        <p:grpSpPr>
          <a:xfrm>
            <a:off x="9329520" y="4177980"/>
            <a:ext cx="504900" cy="395820"/>
            <a:chOff x="0" y="0"/>
            <a:chExt cx="673200" cy="527760"/>
          </a:xfrm>
        </p:grpSpPr>
        <p:sp>
          <p:nvSpPr>
            <p:cNvPr id="275" name="Freeform 186">
              <a:extLst>
                <a:ext uri="{FF2B5EF4-FFF2-40B4-BE49-F238E27FC236}">
                  <a16:creationId xmlns:a16="http://schemas.microsoft.com/office/drawing/2014/main" id="{487B1BC8-A26D-B10A-683A-465D5231929D}"/>
                </a:ext>
              </a:extLst>
            </p:cNvPr>
            <p:cNvSpPr/>
            <p:nvPr/>
          </p:nvSpPr>
          <p:spPr>
            <a:xfrm>
              <a:off x="127" y="127"/>
              <a:ext cx="673227" cy="527685"/>
            </a:xfrm>
            <a:custGeom>
              <a:avLst/>
              <a:gdLst/>
              <a:ahLst/>
              <a:cxnLst/>
              <a:rect l="l" t="t" r="r" b="b"/>
              <a:pathLst>
                <a:path w="673227" h="527685">
                  <a:moveTo>
                    <a:pt x="0" y="0"/>
                  </a:moveTo>
                  <a:lnTo>
                    <a:pt x="0" y="527685"/>
                  </a:lnTo>
                  <a:lnTo>
                    <a:pt x="313182" y="527685"/>
                  </a:lnTo>
                  <a:lnTo>
                    <a:pt x="313182" y="420497"/>
                  </a:lnTo>
                  <a:cubicBezTo>
                    <a:pt x="313182" y="401193"/>
                    <a:pt x="329692" y="384683"/>
                    <a:pt x="348996" y="384683"/>
                  </a:cubicBezTo>
                  <a:lnTo>
                    <a:pt x="566039" y="384683"/>
                  </a:lnTo>
                  <a:cubicBezTo>
                    <a:pt x="588010" y="384683"/>
                    <a:pt x="604520" y="401193"/>
                    <a:pt x="604520" y="420497"/>
                  </a:cubicBezTo>
                  <a:lnTo>
                    <a:pt x="604520" y="527685"/>
                  </a:lnTo>
                  <a:lnTo>
                    <a:pt x="673227" y="527685"/>
                  </a:lnTo>
                  <a:lnTo>
                    <a:pt x="673227" y="0"/>
                  </a:lnTo>
                  <a:close/>
                </a:path>
              </a:pathLst>
            </a:custGeom>
            <a:solidFill>
              <a:srgbClr val="2AAAE2"/>
            </a:solidFill>
          </p:spPr>
        </p:sp>
      </p:grpSp>
      <p:grpSp>
        <p:nvGrpSpPr>
          <p:cNvPr id="276" name="Group 187">
            <a:extLst>
              <a:ext uri="{FF2B5EF4-FFF2-40B4-BE49-F238E27FC236}">
                <a16:creationId xmlns:a16="http://schemas.microsoft.com/office/drawing/2014/main" id="{580EBFA3-5553-617B-433C-DFDAC45F404C}"/>
              </a:ext>
            </a:extLst>
          </p:cNvPr>
          <p:cNvGrpSpPr/>
          <p:nvPr/>
        </p:nvGrpSpPr>
        <p:grpSpPr>
          <a:xfrm>
            <a:off x="9205860" y="4629420"/>
            <a:ext cx="751680" cy="106920"/>
            <a:chOff x="0" y="0"/>
            <a:chExt cx="1002240" cy="142560"/>
          </a:xfrm>
        </p:grpSpPr>
        <p:sp>
          <p:nvSpPr>
            <p:cNvPr id="277" name="Freeform 188">
              <a:extLst>
                <a:ext uri="{FF2B5EF4-FFF2-40B4-BE49-F238E27FC236}">
                  <a16:creationId xmlns:a16="http://schemas.microsoft.com/office/drawing/2014/main" id="{E39725F9-BE67-C00E-7730-6CA4E28D2471}"/>
                </a:ext>
              </a:extLst>
            </p:cNvPr>
            <p:cNvSpPr/>
            <p:nvPr/>
          </p:nvSpPr>
          <p:spPr>
            <a:xfrm>
              <a:off x="0" y="0"/>
              <a:ext cx="1002284" cy="142621"/>
            </a:xfrm>
            <a:custGeom>
              <a:avLst/>
              <a:gdLst/>
              <a:ahLst/>
              <a:cxnLst/>
              <a:rect l="l" t="t" r="r" b="b"/>
              <a:pathLst>
                <a:path w="1002284" h="142621">
                  <a:moveTo>
                    <a:pt x="142875" y="0"/>
                  </a:moveTo>
                  <a:lnTo>
                    <a:pt x="0" y="142621"/>
                  </a:lnTo>
                  <a:lnTo>
                    <a:pt x="1002284" y="142621"/>
                  </a:lnTo>
                  <a:lnTo>
                    <a:pt x="856742" y="0"/>
                  </a:lnTo>
                  <a:close/>
                </a:path>
              </a:pathLst>
            </a:custGeom>
            <a:solidFill>
              <a:srgbClr val="2AAAE2"/>
            </a:solidFill>
          </p:spPr>
        </p:sp>
      </p:grpSp>
      <p:grpSp>
        <p:nvGrpSpPr>
          <p:cNvPr id="278" name="Group 189">
            <a:extLst>
              <a:ext uri="{FF2B5EF4-FFF2-40B4-BE49-F238E27FC236}">
                <a16:creationId xmlns:a16="http://schemas.microsoft.com/office/drawing/2014/main" id="{53E3ED33-B1CF-4345-EFF9-1DB31FE84AD0}"/>
              </a:ext>
            </a:extLst>
          </p:cNvPr>
          <p:cNvGrpSpPr/>
          <p:nvPr/>
        </p:nvGrpSpPr>
        <p:grpSpPr>
          <a:xfrm>
            <a:off x="9203700" y="3906900"/>
            <a:ext cx="753840" cy="218160"/>
            <a:chOff x="0" y="0"/>
            <a:chExt cx="1005120" cy="290880"/>
          </a:xfrm>
        </p:grpSpPr>
        <p:sp>
          <p:nvSpPr>
            <p:cNvPr id="279" name="Freeform 190">
              <a:extLst>
                <a:ext uri="{FF2B5EF4-FFF2-40B4-BE49-F238E27FC236}">
                  <a16:creationId xmlns:a16="http://schemas.microsoft.com/office/drawing/2014/main" id="{26ED4D00-C1A8-C2DA-7F44-F5A076E03ACF}"/>
                </a:ext>
              </a:extLst>
            </p:cNvPr>
            <p:cNvSpPr/>
            <p:nvPr/>
          </p:nvSpPr>
          <p:spPr>
            <a:xfrm>
              <a:off x="127" y="127"/>
              <a:ext cx="1005078" cy="290830"/>
            </a:xfrm>
            <a:custGeom>
              <a:avLst/>
              <a:gdLst/>
              <a:ahLst/>
              <a:cxnLst/>
              <a:rect l="l" t="t" r="r" b="b"/>
              <a:pathLst>
                <a:path w="1005078" h="290830">
                  <a:moveTo>
                    <a:pt x="505206" y="90043"/>
                  </a:moveTo>
                  <a:lnTo>
                    <a:pt x="562864" y="147828"/>
                  </a:lnTo>
                  <a:lnTo>
                    <a:pt x="447548" y="147828"/>
                  </a:lnTo>
                  <a:lnTo>
                    <a:pt x="505206" y="90043"/>
                  </a:lnTo>
                  <a:close/>
                  <a:moveTo>
                    <a:pt x="501142" y="0"/>
                  </a:moveTo>
                  <a:cubicBezTo>
                    <a:pt x="491617" y="0"/>
                    <a:pt x="481965" y="3429"/>
                    <a:pt x="475107" y="10287"/>
                  </a:cubicBezTo>
                  <a:lnTo>
                    <a:pt x="343281" y="145034"/>
                  </a:lnTo>
                  <a:lnTo>
                    <a:pt x="0" y="145034"/>
                  </a:lnTo>
                  <a:lnTo>
                    <a:pt x="142748" y="290830"/>
                  </a:lnTo>
                  <a:lnTo>
                    <a:pt x="859536" y="290830"/>
                  </a:lnTo>
                  <a:lnTo>
                    <a:pt x="1005078" y="145034"/>
                  </a:lnTo>
                  <a:lnTo>
                    <a:pt x="661670" y="145034"/>
                  </a:lnTo>
                  <a:lnTo>
                    <a:pt x="527177" y="10287"/>
                  </a:lnTo>
                  <a:cubicBezTo>
                    <a:pt x="520319" y="3429"/>
                    <a:pt x="510667" y="0"/>
                    <a:pt x="501015" y="0"/>
                  </a:cubicBezTo>
                  <a:close/>
                </a:path>
              </a:pathLst>
            </a:custGeom>
            <a:solidFill>
              <a:srgbClr val="2AAAE2"/>
            </a:solidFill>
          </p:spPr>
        </p:sp>
      </p:grpSp>
      <p:grpSp>
        <p:nvGrpSpPr>
          <p:cNvPr id="280" name="Group 191">
            <a:extLst>
              <a:ext uri="{FF2B5EF4-FFF2-40B4-BE49-F238E27FC236}">
                <a16:creationId xmlns:a16="http://schemas.microsoft.com/office/drawing/2014/main" id="{E963511F-8B27-1779-CC5B-7DE52B10339C}"/>
              </a:ext>
            </a:extLst>
          </p:cNvPr>
          <p:cNvGrpSpPr/>
          <p:nvPr/>
        </p:nvGrpSpPr>
        <p:grpSpPr>
          <a:xfrm>
            <a:off x="10407900" y="4185540"/>
            <a:ext cx="521100" cy="515700"/>
            <a:chOff x="0" y="0"/>
            <a:chExt cx="694800" cy="687600"/>
          </a:xfrm>
        </p:grpSpPr>
        <p:sp>
          <p:nvSpPr>
            <p:cNvPr id="281" name="Freeform 192">
              <a:extLst>
                <a:ext uri="{FF2B5EF4-FFF2-40B4-BE49-F238E27FC236}">
                  <a16:creationId xmlns:a16="http://schemas.microsoft.com/office/drawing/2014/main" id="{8C817B7E-1328-3BC5-69AB-AE20873EB6DD}"/>
                </a:ext>
              </a:extLst>
            </p:cNvPr>
            <p:cNvSpPr/>
            <p:nvPr/>
          </p:nvSpPr>
          <p:spPr>
            <a:xfrm>
              <a:off x="0" y="0"/>
              <a:ext cx="694817" cy="687578"/>
            </a:xfrm>
            <a:custGeom>
              <a:avLst/>
              <a:gdLst/>
              <a:ahLst/>
              <a:cxnLst/>
              <a:rect l="l" t="t" r="r" b="b"/>
              <a:pathLst>
                <a:path w="694817" h="687578">
                  <a:moveTo>
                    <a:pt x="282829" y="0"/>
                  </a:moveTo>
                  <a:lnTo>
                    <a:pt x="41275" y="244602"/>
                  </a:lnTo>
                  <a:cubicBezTo>
                    <a:pt x="0" y="285750"/>
                    <a:pt x="0" y="354457"/>
                    <a:pt x="41275" y="398399"/>
                  </a:cubicBezTo>
                  <a:lnTo>
                    <a:pt x="296672" y="656717"/>
                  </a:lnTo>
                  <a:cubicBezTo>
                    <a:pt x="317246" y="677291"/>
                    <a:pt x="344678" y="687578"/>
                    <a:pt x="372872" y="687578"/>
                  </a:cubicBezTo>
                  <a:cubicBezTo>
                    <a:pt x="401066" y="687578"/>
                    <a:pt x="429895" y="677291"/>
                    <a:pt x="453263" y="656717"/>
                  </a:cubicBezTo>
                  <a:lnTo>
                    <a:pt x="694817" y="412115"/>
                  </a:lnTo>
                  <a:lnTo>
                    <a:pt x="282829" y="0"/>
                  </a:lnTo>
                  <a:close/>
                </a:path>
              </a:pathLst>
            </a:custGeom>
            <a:solidFill>
              <a:srgbClr val="2AAAE2"/>
            </a:solidFill>
          </p:spPr>
        </p:sp>
      </p:grpSp>
      <p:grpSp>
        <p:nvGrpSpPr>
          <p:cNvPr id="282" name="Group 193">
            <a:extLst>
              <a:ext uri="{FF2B5EF4-FFF2-40B4-BE49-F238E27FC236}">
                <a16:creationId xmlns:a16="http://schemas.microsoft.com/office/drawing/2014/main" id="{9A457CEB-CDCC-B5A3-8B1F-5F7FF59AD137}"/>
              </a:ext>
            </a:extLst>
          </p:cNvPr>
          <p:cNvGrpSpPr/>
          <p:nvPr/>
        </p:nvGrpSpPr>
        <p:grpSpPr>
          <a:xfrm>
            <a:off x="10656840" y="3874500"/>
            <a:ext cx="586980" cy="580500"/>
            <a:chOff x="0" y="0"/>
            <a:chExt cx="782640" cy="774000"/>
          </a:xfrm>
        </p:grpSpPr>
        <p:sp>
          <p:nvSpPr>
            <p:cNvPr id="283" name="Freeform 194">
              <a:extLst>
                <a:ext uri="{FF2B5EF4-FFF2-40B4-BE49-F238E27FC236}">
                  <a16:creationId xmlns:a16="http://schemas.microsoft.com/office/drawing/2014/main" id="{40B6E254-5C69-10B0-CD4F-FDB1ED6B3D9A}"/>
                </a:ext>
              </a:extLst>
            </p:cNvPr>
            <p:cNvSpPr/>
            <p:nvPr/>
          </p:nvSpPr>
          <p:spPr>
            <a:xfrm>
              <a:off x="127" y="127"/>
              <a:ext cx="782574" cy="773938"/>
            </a:xfrm>
            <a:custGeom>
              <a:avLst/>
              <a:gdLst/>
              <a:ahLst/>
              <a:cxnLst/>
              <a:rect l="l" t="t" r="r" b="b"/>
              <a:pathLst>
                <a:path w="782574" h="773938">
                  <a:moveTo>
                    <a:pt x="383032" y="0"/>
                  </a:moveTo>
                  <a:cubicBezTo>
                    <a:pt x="373380" y="0"/>
                    <a:pt x="363855" y="3429"/>
                    <a:pt x="356997" y="10287"/>
                  </a:cubicBezTo>
                  <a:lnTo>
                    <a:pt x="0" y="361950"/>
                  </a:lnTo>
                  <a:lnTo>
                    <a:pt x="411861" y="773938"/>
                  </a:lnTo>
                  <a:lnTo>
                    <a:pt x="768858" y="422402"/>
                  </a:lnTo>
                  <a:cubicBezTo>
                    <a:pt x="782574" y="408686"/>
                    <a:pt x="782574" y="383921"/>
                    <a:pt x="768858" y="370205"/>
                  </a:cubicBezTo>
                  <a:lnTo>
                    <a:pt x="409194" y="10287"/>
                  </a:lnTo>
                  <a:cubicBezTo>
                    <a:pt x="402336" y="3429"/>
                    <a:pt x="392684" y="0"/>
                    <a:pt x="383032" y="0"/>
                  </a:cubicBezTo>
                  <a:close/>
                </a:path>
              </a:pathLst>
            </a:custGeom>
            <a:solidFill>
              <a:srgbClr val="2AAAE2"/>
            </a:solidFill>
          </p:spPr>
        </p:sp>
      </p:grpSp>
      <p:grpSp>
        <p:nvGrpSpPr>
          <p:cNvPr id="284" name="Group 195">
            <a:extLst>
              <a:ext uri="{FF2B5EF4-FFF2-40B4-BE49-F238E27FC236}">
                <a16:creationId xmlns:a16="http://schemas.microsoft.com/office/drawing/2014/main" id="{F429AB6E-94C4-C8F6-03E8-99A02052D5DB}"/>
              </a:ext>
            </a:extLst>
          </p:cNvPr>
          <p:cNvGrpSpPr/>
          <p:nvPr/>
        </p:nvGrpSpPr>
        <p:grpSpPr>
          <a:xfrm>
            <a:off x="5680740" y="6010200"/>
            <a:ext cx="411480" cy="354780"/>
            <a:chOff x="0" y="0"/>
            <a:chExt cx="548640" cy="473040"/>
          </a:xfrm>
        </p:grpSpPr>
        <p:sp>
          <p:nvSpPr>
            <p:cNvPr id="285" name="Freeform 196">
              <a:extLst>
                <a:ext uri="{FF2B5EF4-FFF2-40B4-BE49-F238E27FC236}">
                  <a16:creationId xmlns:a16="http://schemas.microsoft.com/office/drawing/2014/main" id="{3E52125B-32D4-7AB8-5323-5529A9B284BF}"/>
                </a:ext>
              </a:extLst>
            </p:cNvPr>
            <p:cNvSpPr/>
            <p:nvPr/>
          </p:nvSpPr>
          <p:spPr>
            <a:xfrm>
              <a:off x="0" y="0"/>
              <a:ext cx="548640" cy="473075"/>
            </a:xfrm>
            <a:custGeom>
              <a:avLst/>
              <a:gdLst/>
              <a:ahLst/>
              <a:cxnLst/>
              <a:rect l="l" t="t" r="r" b="b"/>
              <a:pathLst>
                <a:path w="548640" h="473075">
                  <a:moveTo>
                    <a:pt x="431165" y="78359"/>
                  </a:moveTo>
                  <a:cubicBezTo>
                    <a:pt x="452628" y="78359"/>
                    <a:pt x="470281" y="95758"/>
                    <a:pt x="470281" y="117475"/>
                  </a:cubicBezTo>
                  <a:cubicBezTo>
                    <a:pt x="470281" y="139192"/>
                    <a:pt x="452755" y="156718"/>
                    <a:pt x="431165" y="156718"/>
                  </a:cubicBezTo>
                  <a:lnTo>
                    <a:pt x="117729" y="156718"/>
                  </a:lnTo>
                  <a:cubicBezTo>
                    <a:pt x="96012" y="156718"/>
                    <a:pt x="78486" y="139192"/>
                    <a:pt x="78486" y="117475"/>
                  </a:cubicBezTo>
                  <a:cubicBezTo>
                    <a:pt x="78486" y="95758"/>
                    <a:pt x="96012" y="78359"/>
                    <a:pt x="117729" y="78359"/>
                  </a:cubicBezTo>
                  <a:close/>
                  <a:moveTo>
                    <a:pt x="117729" y="235204"/>
                  </a:moveTo>
                  <a:cubicBezTo>
                    <a:pt x="139192" y="235204"/>
                    <a:pt x="156845" y="252603"/>
                    <a:pt x="156845" y="274320"/>
                  </a:cubicBezTo>
                  <a:cubicBezTo>
                    <a:pt x="156845" y="296037"/>
                    <a:pt x="139319" y="313563"/>
                    <a:pt x="117729" y="313563"/>
                  </a:cubicBezTo>
                  <a:cubicBezTo>
                    <a:pt x="96012" y="313563"/>
                    <a:pt x="78486" y="296037"/>
                    <a:pt x="78486" y="274320"/>
                  </a:cubicBezTo>
                  <a:cubicBezTo>
                    <a:pt x="78486" y="252603"/>
                    <a:pt x="96012" y="235204"/>
                    <a:pt x="117729" y="235204"/>
                  </a:cubicBezTo>
                  <a:close/>
                  <a:moveTo>
                    <a:pt x="0" y="0"/>
                  </a:moveTo>
                  <a:lnTo>
                    <a:pt x="0" y="433959"/>
                  </a:lnTo>
                  <a:cubicBezTo>
                    <a:pt x="0" y="455549"/>
                    <a:pt x="17526" y="473075"/>
                    <a:pt x="39370" y="473075"/>
                  </a:cubicBezTo>
                  <a:lnTo>
                    <a:pt x="509524" y="473075"/>
                  </a:lnTo>
                  <a:cubicBezTo>
                    <a:pt x="530987" y="473075"/>
                    <a:pt x="548640" y="455549"/>
                    <a:pt x="548640" y="433959"/>
                  </a:cubicBezTo>
                  <a:lnTo>
                    <a:pt x="548640" y="0"/>
                  </a:lnTo>
                  <a:close/>
                </a:path>
              </a:pathLst>
            </a:custGeom>
            <a:solidFill>
              <a:srgbClr val="2AAAE2"/>
            </a:solidFill>
          </p:spPr>
        </p:sp>
      </p:grpSp>
      <p:grpSp>
        <p:nvGrpSpPr>
          <p:cNvPr id="286" name="Group 197">
            <a:extLst>
              <a:ext uri="{FF2B5EF4-FFF2-40B4-BE49-F238E27FC236}">
                <a16:creationId xmlns:a16="http://schemas.microsoft.com/office/drawing/2014/main" id="{689AA0F0-C588-5867-3A78-77B4E41EF8B5}"/>
              </a:ext>
            </a:extLst>
          </p:cNvPr>
          <p:cNvGrpSpPr/>
          <p:nvPr/>
        </p:nvGrpSpPr>
        <p:grpSpPr>
          <a:xfrm>
            <a:off x="5384820" y="5361660"/>
            <a:ext cx="1003860" cy="825120"/>
            <a:chOff x="0" y="0"/>
            <a:chExt cx="1338480" cy="1100160"/>
          </a:xfrm>
        </p:grpSpPr>
        <p:sp>
          <p:nvSpPr>
            <p:cNvPr id="287" name="Freeform 198">
              <a:extLst>
                <a:ext uri="{FF2B5EF4-FFF2-40B4-BE49-F238E27FC236}">
                  <a16:creationId xmlns:a16="http://schemas.microsoft.com/office/drawing/2014/main" id="{CFFE9727-8691-870F-8E32-6BC357E1181B}"/>
                </a:ext>
              </a:extLst>
            </p:cNvPr>
            <p:cNvSpPr/>
            <p:nvPr/>
          </p:nvSpPr>
          <p:spPr>
            <a:xfrm>
              <a:off x="0" y="127"/>
              <a:ext cx="1338580" cy="1100201"/>
            </a:xfrm>
            <a:custGeom>
              <a:avLst/>
              <a:gdLst/>
              <a:ahLst/>
              <a:cxnLst/>
              <a:rect l="l" t="t" r="r" b="b"/>
              <a:pathLst>
                <a:path w="1338580" h="1100201">
                  <a:moveTo>
                    <a:pt x="316230" y="313563"/>
                  </a:moveTo>
                  <a:lnTo>
                    <a:pt x="316230" y="394589"/>
                  </a:lnTo>
                  <a:lnTo>
                    <a:pt x="237744" y="394589"/>
                  </a:lnTo>
                  <a:lnTo>
                    <a:pt x="237744" y="343408"/>
                  </a:lnTo>
                  <a:cubicBezTo>
                    <a:pt x="237744" y="326898"/>
                    <a:pt x="251206" y="313563"/>
                    <a:pt x="267462" y="313563"/>
                  </a:cubicBezTo>
                  <a:close/>
                  <a:moveTo>
                    <a:pt x="1022096" y="313563"/>
                  </a:moveTo>
                  <a:cubicBezTo>
                    <a:pt x="1038479" y="313563"/>
                    <a:pt x="1051814" y="326898"/>
                    <a:pt x="1051814" y="343408"/>
                  </a:cubicBezTo>
                  <a:lnTo>
                    <a:pt x="1051814" y="394589"/>
                  </a:lnTo>
                  <a:lnTo>
                    <a:pt x="1022096" y="394589"/>
                  </a:lnTo>
                  <a:lnTo>
                    <a:pt x="1022096" y="313563"/>
                  </a:lnTo>
                  <a:close/>
                  <a:moveTo>
                    <a:pt x="708279" y="78359"/>
                  </a:moveTo>
                  <a:lnTo>
                    <a:pt x="708279" y="274320"/>
                  </a:lnTo>
                  <a:cubicBezTo>
                    <a:pt x="708279" y="295910"/>
                    <a:pt x="725805" y="313436"/>
                    <a:pt x="747649" y="313436"/>
                  </a:cubicBezTo>
                  <a:lnTo>
                    <a:pt x="943610" y="313436"/>
                  </a:lnTo>
                  <a:lnTo>
                    <a:pt x="943610" y="472948"/>
                  </a:lnTo>
                  <a:lnTo>
                    <a:pt x="394589" y="472948"/>
                  </a:lnTo>
                  <a:lnTo>
                    <a:pt x="394589" y="78359"/>
                  </a:lnTo>
                  <a:close/>
                  <a:moveTo>
                    <a:pt x="1139825" y="629793"/>
                  </a:moveTo>
                  <a:cubicBezTo>
                    <a:pt x="1161415" y="629793"/>
                    <a:pt x="1178941" y="647192"/>
                    <a:pt x="1178941" y="668909"/>
                  </a:cubicBezTo>
                  <a:cubicBezTo>
                    <a:pt x="1178941" y="690626"/>
                    <a:pt x="1161415" y="708152"/>
                    <a:pt x="1139825" y="708152"/>
                  </a:cubicBezTo>
                  <a:lnTo>
                    <a:pt x="1061339" y="708152"/>
                  </a:lnTo>
                  <a:cubicBezTo>
                    <a:pt x="1039622" y="708152"/>
                    <a:pt x="1021969" y="690626"/>
                    <a:pt x="1021969" y="668909"/>
                  </a:cubicBezTo>
                  <a:cubicBezTo>
                    <a:pt x="1021969" y="647192"/>
                    <a:pt x="1039495" y="629793"/>
                    <a:pt x="1061339" y="629793"/>
                  </a:cubicBezTo>
                  <a:close/>
                  <a:moveTo>
                    <a:pt x="748792" y="0"/>
                  </a:moveTo>
                  <a:cubicBezTo>
                    <a:pt x="748411" y="0"/>
                    <a:pt x="748030" y="0"/>
                    <a:pt x="747649" y="0"/>
                  </a:cubicBezTo>
                  <a:lnTo>
                    <a:pt x="355473" y="0"/>
                  </a:lnTo>
                  <a:cubicBezTo>
                    <a:pt x="333756" y="0"/>
                    <a:pt x="316103" y="17526"/>
                    <a:pt x="316103" y="39243"/>
                  </a:cubicBezTo>
                  <a:lnTo>
                    <a:pt x="316103" y="235077"/>
                  </a:lnTo>
                  <a:lnTo>
                    <a:pt x="267589" y="235077"/>
                  </a:lnTo>
                  <a:cubicBezTo>
                    <a:pt x="207899" y="235077"/>
                    <a:pt x="159512" y="283591"/>
                    <a:pt x="159512" y="343408"/>
                  </a:cubicBezTo>
                  <a:lnTo>
                    <a:pt x="159512" y="394589"/>
                  </a:lnTo>
                  <a:lnTo>
                    <a:pt x="117602" y="394589"/>
                  </a:lnTo>
                  <a:cubicBezTo>
                    <a:pt x="52451" y="394589"/>
                    <a:pt x="0" y="447040"/>
                    <a:pt x="0" y="512064"/>
                  </a:cubicBezTo>
                  <a:lnTo>
                    <a:pt x="0" y="982472"/>
                  </a:lnTo>
                  <a:cubicBezTo>
                    <a:pt x="0" y="1047496"/>
                    <a:pt x="52451" y="1099947"/>
                    <a:pt x="117602" y="1100201"/>
                  </a:cubicBezTo>
                  <a:lnTo>
                    <a:pt x="316230" y="1100201"/>
                  </a:lnTo>
                  <a:lnTo>
                    <a:pt x="316230" y="864870"/>
                  </a:lnTo>
                  <a:lnTo>
                    <a:pt x="277114" y="864870"/>
                  </a:lnTo>
                  <a:cubicBezTo>
                    <a:pt x="255397" y="864870"/>
                    <a:pt x="237744" y="847344"/>
                    <a:pt x="237744" y="825627"/>
                  </a:cubicBezTo>
                  <a:cubicBezTo>
                    <a:pt x="237744" y="803910"/>
                    <a:pt x="255270" y="786511"/>
                    <a:pt x="277114" y="786511"/>
                  </a:cubicBezTo>
                  <a:lnTo>
                    <a:pt x="1061339" y="786511"/>
                  </a:lnTo>
                  <a:cubicBezTo>
                    <a:pt x="1082929" y="786511"/>
                    <a:pt x="1100455" y="803910"/>
                    <a:pt x="1100455" y="825627"/>
                  </a:cubicBezTo>
                  <a:cubicBezTo>
                    <a:pt x="1100455" y="847344"/>
                    <a:pt x="1082929" y="864870"/>
                    <a:pt x="1061339" y="864870"/>
                  </a:cubicBezTo>
                  <a:lnTo>
                    <a:pt x="1021969" y="864870"/>
                  </a:lnTo>
                  <a:lnTo>
                    <a:pt x="1021969" y="1100074"/>
                  </a:lnTo>
                  <a:lnTo>
                    <a:pt x="1218311" y="1100074"/>
                  </a:lnTo>
                  <a:cubicBezTo>
                    <a:pt x="1283081" y="1100074"/>
                    <a:pt x="1338580" y="1047115"/>
                    <a:pt x="1338580" y="982345"/>
                  </a:cubicBezTo>
                  <a:lnTo>
                    <a:pt x="1338580" y="512064"/>
                  </a:lnTo>
                  <a:cubicBezTo>
                    <a:pt x="1338580" y="447294"/>
                    <a:pt x="1283208" y="394589"/>
                    <a:pt x="1218311" y="394589"/>
                  </a:cubicBezTo>
                  <a:lnTo>
                    <a:pt x="1178941" y="394589"/>
                  </a:lnTo>
                  <a:lnTo>
                    <a:pt x="1178941" y="343408"/>
                  </a:lnTo>
                  <a:cubicBezTo>
                    <a:pt x="1178941" y="283591"/>
                    <a:pt x="1130427" y="235077"/>
                    <a:pt x="1070864" y="235077"/>
                  </a:cubicBezTo>
                  <a:lnTo>
                    <a:pt x="999109" y="235077"/>
                  </a:lnTo>
                  <a:cubicBezTo>
                    <a:pt x="765810" y="1905"/>
                    <a:pt x="769493" y="0"/>
                    <a:pt x="748792" y="0"/>
                  </a:cubicBezTo>
                  <a:close/>
                </a:path>
              </a:pathLst>
            </a:custGeom>
            <a:solidFill>
              <a:srgbClr val="2AAAE2"/>
            </a:solidFill>
          </p:spPr>
        </p:sp>
      </p:grpSp>
      <p:grpSp>
        <p:nvGrpSpPr>
          <p:cNvPr id="288" name="Group 199">
            <a:extLst>
              <a:ext uri="{FF2B5EF4-FFF2-40B4-BE49-F238E27FC236}">
                <a16:creationId xmlns:a16="http://schemas.microsoft.com/office/drawing/2014/main" id="{B9D2A409-C604-9FD7-CE32-D026D256567E}"/>
              </a:ext>
            </a:extLst>
          </p:cNvPr>
          <p:cNvGrpSpPr/>
          <p:nvPr/>
        </p:nvGrpSpPr>
        <p:grpSpPr>
          <a:xfrm>
            <a:off x="7975200" y="5828760"/>
            <a:ext cx="790020" cy="464400"/>
            <a:chOff x="0" y="0"/>
            <a:chExt cx="1053360" cy="619200"/>
          </a:xfrm>
        </p:grpSpPr>
        <p:sp>
          <p:nvSpPr>
            <p:cNvPr id="289" name="Freeform 200">
              <a:extLst>
                <a:ext uri="{FF2B5EF4-FFF2-40B4-BE49-F238E27FC236}">
                  <a16:creationId xmlns:a16="http://schemas.microsoft.com/office/drawing/2014/main" id="{9F7D868D-2047-2EBD-8CB8-F8E2337A5AF3}"/>
                </a:ext>
              </a:extLst>
            </p:cNvPr>
            <p:cNvSpPr/>
            <p:nvPr/>
          </p:nvSpPr>
          <p:spPr>
            <a:xfrm>
              <a:off x="0" y="0"/>
              <a:ext cx="1053465" cy="619252"/>
            </a:xfrm>
            <a:custGeom>
              <a:avLst/>
              <a:gdLst/>
              <a:ahLst/>
              <a:cxnLst/>
              <a:rect l="l" t="t" r="r" b="b"/>
              <a:pathLst>
                <a:path w="1053465" h="619252">
                  <a:moveTo>
                    <a:pt x="279908" y="61722"/>
                  </a:moveTo>
                  <a:cubicBezTo>
                    <a:pt x="297053" y="61722"/>
                    <a:pt x="310642" y="75438"/>
                    <a:pt x="310642" y="92456"/>
                  </a:cubicBezTo>
                  <a:cubicBezTo>
                    <a:pt x="310642" y="109474"/>
                    <a:pt x="296926" y="123444"/>
                    <a:pt x="279908" y="123444"/>
                  </a:cubicBezTo>
                  <a:lnTo>
                    <a:pt x="156337" y="123444"/>
                  </a:lnTo>
                  <a:cubicBezTo>
                    <a:pt x="139192" y="123444"/>
                    <a:pt x="125603" y="109601"/>
                    <a:pt x="125603" y="92456"/>
                  </a:cubicBezTo>
                  <a:cubicBezTo>
                    <a:pt x="125603" y="75311"/>
                    <a:pt x="139319" y="61722"/>
                    <a:pt x="156337" y="61722"/>
                  </a:cubicBezTo>
                  <a:close/>
                  <a:moveTo>
                    <a:pt x="464947" y="61722"/>
                  </a:moveTo>
                  <a:cubicBezTo>
                    <a:pt x="482092" y="61722"/>
                    <a:pt x="495681" y="75438"/>
                    <a:pt x="495681" y="92456"/>
                  </a:cubicBezTo>
                  <a:cubicBezTo>
                    <a:pt x="495681" y="109474"/>
                    <a:pt x="481965" y="123444"/>
                    <a:pt x="464947" y="123444"/>
                  </a:cubicBezTo>
                  <a:cubicBezTo>
                    <a:pt x="447802" y="123444"/>
                    <a:pt x="434213" y="109601"/>
                    <a:pt x="434213" y="92456"/>
                  </a:cubicBezTo>
                  <a:cubicBezTo>
                    <a:pt x="434213" y="75311"/>
                    <a:pt x="447929" y="61722"/>
                    <a:pt x="464947" y="61722"/>
                  </a:cubicBezTo>
                  <a:close/>
                  <a:moveTo>
                    <a:pt x="773557" y="61722"/>
                  </a:moveTo>
                  <a:cubicBezTo>
                    <a:pt x="790702" y="61722"/>
                    <a:pt x="804291" y="75438"/>
                    <a:pt x="804291" y="92456"/>
                  </a:cubicBezTo>
                  <a:cubicBezTo>
                    <a:pt x="804291" y="109474"/>
                    <a:pt x="790575" y="123444"/>
                    <a:pt x="773557" y="123444"/>
                  </a:cubicBezTo>
                  <a:cubicBezTo>
                    <a:pt x="756412" y="123444"/>
                    <a:pt x="742823" y="109601"/>
                    <a:pt x="742823" y="92456"/>
                  </a:cubicBezTo>
                  <a:cubicBezTo>
                    <a:pt x="742823" y="75311"/>
                    <a:pt x="756539" y="61722"/>
                    <a:pt x="773557" y="61722"/>
                  </a:cubicBezTo>
                  <a:close/>
                  <a:moveTo>
                    <a:pt x="279908" y="247015"/>
                  </a:moveTo>
                  <a:cubicBezTo>
                    <a:pt x="297053" y="247015"/>
                    <a:pt x="310642" y="260604"/>
                    <a:pt x="310642" y="277749"/>
                  </a:cubicBezTo>
                  <a:cubicBezTo>
                    <a:pt x="310642" y="294894"/>
                    <a:pt x="296926" y="308737"/>
                    <a:pt x="279908" y="308737"/>
                  </a:cubicBezTo>
                  <a:lnTo>
                    <a:pt x="156337" y="308737"/>
                  </a:lnTo>
                  <a:cubicBezTo>
                    <a:pt x="139192" y="308737"/>
                    <a:pt x="125603" y="294894"/>
                    <a:pt x="125603" y="277749"/>
                  </a:cubicBezTo>
                  <a:cubicBezTo>
                    <a:pt x="125603" y="260604"/>
                    <a:pt x="139319" y="247015"/>
                    <a:pt x="156337" y="247015"/>
                  </a:cubicBezTo>
                  <a:close/>
                  <a:moveTo>
                    <a:pt x="464947" y="247015"/>
                  </a:moveTo>
                  <a:cubicBezTo>
                    <a:pt x="482092" y="247015"/>
                    <a:pt x="495681" y="260604"/>
                    <a:pt x="495681" y="277749"/>
                  </a:cubicBezTo>
                  <a:cubicBezTo>
                    <a:pt x="495681" y="294894"/>
                    <a:pt x="481965" y="308737"/>
                    <a:pt x="464947" y="308737"/>
                  </a:cubicBezTo>
                  <a:cubicBezTo>
                    <a:pt x="447802" y="308737"/>
                    <a:pt x="434213" y="294894"/>
                    <a:pt x="434213" y="277749"/>
                  </a:cubicBezTo>
                  <a:cubicBezTo>
                    <a:pt x="434213" y="260604"/>
                    <a:pt x="447929" y="247015"/>
                    <a:pt x="464947" y="247015"/>
                  </a:cubicBezTo>
                  <a:close/>
                  <a:moveTo>
                    <a:pt x="773557" y="247015"/>
                  </a:moveTo>
                  <a:cubicBezTo>
                    <a:pt x="790702" y="247015"/>
                    <a:pt x="804291" y="260604"/>
                    <a:pt x="804291" y="277749"/>
                  </a:cubicBezTo>
                  <a:cubicBezTo>
                    <a:pt x="804291" y="294894"/>
                    <a:pt x="790575" y="308737"/>
                    <a:pt x="773557" y="308737"/>
                  </a:cubicBezTo>
                  <a:cubicBezTo>
                    <a:pt x="756412" y="308737"/>
                    <a:pt x="742823" y="294894"/>
                    <a:pt x="742823" y="277749"/>
                  </a:cubicBezTo>
                  <a:cubicBezTo>
                    <a:pt x="742823" y="260604"/>
                    <a:pt x="756539" y="247015"/>
                    <a:pt x="773557" y="247015"/>
                  </a:cubicBezTo>
                  <a:close/>
                  <a:moveTo>
                    <a:pt x="279908" y="434086"/>
                  </a:moveTo>
                  <a:cubicBezTo>
                    <a:pt x="297053" y="434086"/>
                    <a:pt x="310642" y="447929"/>
                    <a:pt x="310642" y="465074"/>
                  </a:cubicBezTo>
                  <a:cubicBezTo>
                    <a:pt x="310642" y="482219"/>
                    <a:pt x="296926" y="495935"/>
                    <a:pt x="279908" y="495935"/>
                  </a:cubicBezTo>
                  <a:lnTo>
                    <a:pt x="156337" y="495935"/>
                  </a:lnTo>
                  <a:cubicBezTo>
                    <a:pt x="139192" y="495935"/>
                    <a:pt x="125603" y="482092"/>
                    <a:pt x="125603" y="465074"/>
                  </a:cubicBezTo>
                  <a:cubicBezTo>
                    <a:pt x="125603" y="448056"/>
                    <a:pt x="139319" y="434086"/>
                    <a:pt x="156337" y="434086"/>
                  </a:cubicBezTo>
                  <a:close/>
                  <a:moveTo>
                    <a:pt x="464947" y="434086"/>
                  </a:moveTo>
                  <a:cubicBezTo>
                    <a:pt x="482092" y="434086"/>
                    <a:pt x="495681" y="447929"/>
                    <a:pt x="495681" y="465074"/>
                  </a:cubicBezTo>
                  <a:cubicBezTo>
                    <a:pt x="495681" y="482219"/>
                    <a:pt x="481965" y="495935"/>
                    <a:pt x="464947" y="495935"/>
                  </a:cubicBezTo>
                  <a:cubicBezTo>
                    <a:pt x="447802" y="495935"/>
                    <a:pt x="434213" y="482092"/>
                    <a:pt x="434213" y="465074"/>
                  </a:cubicBezTo>
                  <a:cubicBezTo>
                    <a:pt x="434213" y="448056"/>
                    <a:pt x="447929" y="434086"/>
                    <a:pt x="464947" y="434086"/>
                  </a:cubicBezTo>
                  <a:close/>
                  <a:moveTo>
                    <a:pt x="773557" y="434086"/>
                  </a:moveTo>
                  <a:cubicBezTo>
                    <a:pt x="790702" y="434086"/>
                    <a:pt x="804291" y="447929"/>
                    <a:pt x="804291" y="465074"/>
                  </a:cubicBezTo>
                  <a:cubicBezTo>
                    <a:pt x="804291" y="482219"/>
                    <a:pt x="790575" y="495935"/>
                    <a:pt x="773557" y="495935"/>
                  </a:cubicBezTo>
                  <a:cubicBezTo>
                    <a:pt x="756412" y="495935"/>
                    <a:pt x="742823" y="482092"/>
                    <a:pt x="742823" y="465074"/>
                  </a:cubicBezTo>
                  <a:cubicBezTo>
                    <a:pt x="742823" y="448056"/>
                    <a:pt x="756539" y="434086"/>
                    <a:pt x="773557" y="434086"/>
                  </a:cubicBezTo>
                  <a:close/>
                  <a:moveTo>
                    <a:pt x="0" y="0"/>
                  </a:moveTo>
                  <a:lnTo>
                    <a:pt x="0" y="526796"/>
                  </a:lnTo>
                  <a:cubicBezTo>
                    <a:pt x="0" y="577850"/>
                    <a:pt x="41402" y="619252"/>
                    <a:pt x="92583" y="619252"/>
                  </a:cubicBezTo>
                  <a:lnTo>
                    <a:pt x="960882" y="619252"/>
                  </a:lnTo>
                  <a:cubicBezTo>
                    <a:pt x="1011936" y="619252"/>
                    <a:pt x="1053465" y="577723"/>
                    <a:pt x="1053465" y="526796"/>
                  </a:cubicBezTo>
                  <a:lnTo>
                    <a:pt x="1053465" y="0"/>
                  </a:lnTo>
                  <a:close/>
                </a:path>
              </a:pathLst>
            </a:custGeom>
            <a:solidFill>
              <a:srgbClr val="2AAAE2"/>
            </a:solidFill>
          </p:spPr>
        </p:sp>
      </p:grpSp>
      <p:grpSp>
        <p:nvGrpSpPr>
          <p:cNvPr id="290" name="Group 201">
            <a:extLst>
              <a:ext uri="{FF2B5EF4-FFF2-40B4-BE49-F238E27FC236}">
                <a16:creationId xmlns:a16="http://schemas.microsoft.com/office/drawing/2014/main" id="{BCAFA5C7-1C3A-6949-B791-A3D40345D44B}"/>
              </a:ext>
            </a:extLst>
          </p:cNvPr>
          <p:cNvGrpSpPr/>
          <p:nvPr/>
        </p:nvGrpSpPr>
        <p:grpSpPr>
          <a:xfrm>
            <a:off x="7975200" y="5503140"/>
            <a:ext cx="790020" cy="279180"/>
            <a:chOff x="0" y="0"/>
            <a:chExt cx="1053360" cy="372240"/>
          </a:xfrm>
        </p:grpSpPr>
        <p:sp>
          <p:nvSpPr>
            <p:cNvPr id="291" name="Freeform 202">
              <a:extLst>
                <a:ext uri="{FF2B5EF4-FFF2-40B4-BE49-F238E27FC236}">
                  <a16:creationId xmlns:a16="http://schemas.microsoft.com/office/drawing/2014/main" id="{310F2A16-35C5-89D3-0A56-7B050114E8D5}"/>
                </a:ext>
              </a:extLst>
            </p:cNvPr>
            <p:cNvSpPr/>
            <p:nvPr/>
          </p:nvSpPr>
          <p:spPr>
            <a:xfrm>
              <a:off x="0" y="0"/>
              <a:ext cx="1053465" cy="372237"/>
            </a:xfrm>
            <a:custGeom>
              <a:avLst/>
              <a:gdLst/>
              <a:ahLst/>
              <a:cxnLst/>
              <a:rect l="l" t="t" r="r" b="b"/>
              <a:pathLst>
                <a:path w="1053465" h="372237">
                  <a:moveTo>
                    <a:pt x="218059" y="61722"/>
                  </a:moveTo>
                  <a:cubicBezTo>
                    <a:pt x="235204" y="61722"/>
                    <a:pt x="249047" y="75565"/>
                    <a:pt x="249047" y="92583"/>
                  </a:cubicBezTo>
                  <a:lnTo>
                    <a:pt x="249047" y="216027"/>
                  </a:lnTo>
                  <a:cubicBezTo>
                    <a:pt x="249047" y="232918"/>
                    <a:pt x="235204" y="246761"/>
                    <a:pt x="218059" y="246761"/>
                  </a:cubicBezTo>
                  <a:cubicBezTo>
                    <a:pt x="200914" y="246761"/>
                    <a:pt x="187325" y="232918"/>
                    <a:pt x="187325" y="216027"/>
                  </a:cubicBezTo>
                  <a:lnTo>
                    <a:pt x="187325" y="92583"/>
                  </a:lnTo>
                  <a:cubicBezTo>
                    <a:pt x="187325" y="75438"/>
                    <a:pt x="201041" y="61722"/>
                    <a:pt x="218059" y="61722"/>
                  </a:cubicBezTo>
                  <a:close/>
                  <a:moveTo>
                    <a:pt x="526669" y="61722"/>
                  </a:moveTo>
                  <a:cubicBezTo>
                    <a:pt x="543814" y="61722"/>
                    <a:pt x="557657" y="75565"/>
                    <a:pt x="557657" y="92583"/>
                  </a:cubicBezTo>
                  <a:lnTo>
                    <a:pt x="557657" y="216027"/>
                  </a:lnTo>
                  <a:cubicBezTo>
                    <a:pt x="557657" y="232918"/>
                    <a:pt x="543814" y="246761"/>
                    <a:pt x="526669" y="246761"/>
                  </a:cubicBezTo>
                  <a:cubicBezTo>
                    <a:pt x="509524" y="246761"/>
                    <a:pt x="495808" y="232918"/>
                    <a:pt x="495808" y="216027"/>
                  </a:cubicBezTo>
                  <a:lnTo>
                    <a:pt x="495808" y="92583"/>
                  </a:lnTo>
                  <a:cubicBezTo>
                    <a:pt x="495808" y="75438"/>
                    <a:pt x="509524" y="61722"/>
                    <a:pt x="526669" y="61722"/>
                  </a:cubicBezTo>
                  <a:close/>
                  <a:moveTo>
                    <a:pt x="835279" y="61722"/>
                  </a:moveTo>
                  <a:cubicBezTo>
                    <a:pt x="852424" y="61722"/>
                    <a:pt x="866267" y="75565"/>
                    <a:pt x="866267" y="92583"/>
                  </a:cubicBezTo>
                  <a:lnTo>
                    <a:pt x="866267" y="216027"/>
                  </a:lnTo>
                  <a:cubicBezTo>
                    <a:pt x="866267" y="232918"/>
                    <a:pt x="852424" y="246761"/>
                    <a:pt x="835279" y="246761"/>
                  </a:cubicBezTo>
                  <a:cubicBezTo>
                    <a:pt x="818134" y="246761"/>
                    <a:pt x="804418" y="232918"/>
                    <a:pt x="804418" y="216027"/>
                  </a:cubicBezTo>
                  <a:lnTo>
                    <a:pt x="804418" y="92583"/>
                  </a:lnTo>
                  <a:cubicBezTo>
                    <a:pt x="804418" y="75438"/>
                    <a:pt x="818134" y="61722"/>
                    <a:pt x="835279" y="61722"/>
                  </a:cubicBezTo>
                  <a:close/>
                  <a:moveTo>
                    <a:pt x="218059" y="0"/>
                  </a:moveTo>
                  <a:cubicBezTo>
                    <a:pt x="166878" y="0"/>
                    <a:pt x="125603" y="41402"/>
                    <a:pt x="125603" y="92583"/>
                  </a:cubicBezTo>
                  <a:lnTo>
                    <a:pt x="125603" y="123317"/>
                  </a:lnTo>
                  <a:lnTo>
                    <a:pt x="92710" y="123317"/>
                  </a:lnTo>
                  <a:cubicBezTo>
                    <a:pt x="41529" y="123317"/>
                    <a:pt x="0" y="164846"/>
                    <a:pt x="0" y="216027"/>
                  </a:cubicBezTo>
                  <a:lnTo>
                    <a:pt x="0" y="372237"/>
                  </a:lnTo>
                  <a:lnTo>
                    <a:pt x="1053465" y="372237"/>
                  </a:lnTo>
                  <a:lnTo>
                    <a:pt x="1053465" y="216027"/>
                  </a:lnTo>
                  <a:cubicBezTo>
                    <a:pt x="1053465" y="164846"/>
                    <a:pt x="1011936" y="123317"/>
                    <a:pt x="960882" y="123317"/>
                  </a:cubicBezTo>
                  <a:lnTo>
                    <a:pt x="927989" y="123317"/>
                  </a:lnTo>
                  <a:lnTo>
                    <a:pt x="927989" y="92583"/>
                  </a:lnTo>
                  <a:cubicBezTo>
                    <a:pt x="927989" y="41402"/>
                    <a:pt x="886460" y="0"/>
                    <a:pt x="835279" y="0"/>
                  </a:cubicBezTo>
                  <a:cubicBezTo>
                    <a:pt x="784098" y="0"/>
                    <a:pt x="742696" y="41402"/>
                    <a:pt x="742696" y="92583"/>
                  </a:cubicBezTo>
                  <a:lnTo>
                    <a:pt x="742696" y="123317"/>
                  </a:lnTo>
                  <a:lnTo>
                    <a:pt x="619379" y="123317"/>
                  </a:lnTo>
                  <a:lnTo>
                    <a:pt x="619379" y="92583"/>
                  </a:lnTo>
                  <a:cubicBezTo>
                    <a:pt x="619379" y="41402"/>
                    <a:pt x="577850" y="0"/>
                    <a:pt x="526796" y="0"/>
                  </a:cubicBezTo>
                  <a:cubicBezTo>
                    <a:pt x="475742" y="0"/>
                    <a:pt x="434213" y="41402"/>
                    <a:pt x="434213" y="92583"/>
                  </a:cubicBezTo>
                  <a:lnTo>
                    <a:pt x="434213" y="123317"/>
                  </a:lnTo>
                  <a:lnTo>
                    <a:pt x="310769" y="123317"/>
                  </a:lnTo>
                  <a:lnTo>
                    <a:pt x="310769" y="92583"/>
                  </a:lnTo>
                  <a:cubicBezTo>
                    <a:pt x="310769" y="41402"/>
                    <a:pt x="269240" y="0"/>
                    <a:pt x="218059" y="0"/>
                  </a:cubicBezTo>
                  <a:close/>
                </a:path>
              </a:pathLst>
            </a:custGeom>
            <a:solidFill>
              <a:srgbClr val="2AAAE2"/>
            </a:solidFill>
          </p:spPr>
        </p:sp>
      </p:grpSp>
      <p:grpSp>
        <p:nvGrpSpPr>
          <p:cNvPr id="292" name="Group 203">
            <a:extLst>
              <a:ext uri="{FF2B5EF4-FFF2-40B4-BE49-F238E27FC236}">
                <a16:creationId xmlns:a16="http://schemas.microsoft.com/office/drawing/2014/main" id="{4F3307CF-3BE9-1516-CF39-1F73139E1366}"/>
              </a:ext>
            </a:extLst>
          </p:cNvPr>
          <p:cNvGrpSpPr/>
          <p:nvPr/>
        </p:nvGrpSpPr>
        <p:grpSpPr>
          <a:xfrm>
            <a:off x="12800100" y="5651640"/>
            <a:ext cx="882360" cy="532980"/>
            <a:chOff x="0" y="0"/>
            <a:chExt cx="1176480" cy="710640"/>
          </a:xfrm>
        </p:grpSpPr>
        <p:sp>
          <p:nvSpPr>
            <p:cNvPr id="293" name="Freeform 204">
              <a:extLst>
                <a:ext uri="{FF2B5EF4-FFF2-40B4-BE49-F238E27FC236}">
                  <a16:creationId xmlns:a16="http://schemas.microsoft.com/office/drawing/2014/main" id="{19A63413-0ECC-8B4C-8440-A3F1780FA824}"/>
                </a:ext>
              </a:extLst>
            </p:cNvPr>
            <p:cNvSpPr/>
            <p:nvPr/>
          </p:nvSpPr>
          <p:spPr>
            <a:xfrm>
              <a:off x="0" y="0"/>
              <a:ext cx="1176528" cy="710692"/>
            </a:xfrm>
            <a:custGeom>
              <a:avLst/>
              <a:gdLst/>
              <a:ahLst/>
              <a:cxnLst/>
              <a:rect l="l" t="t" r="r" b="b"/>
              <a:pathLst>
                <a:path w="1176528" h="710692">
                  <a:moveTo>
                    <a:pt x="16256" y="0"/>
                  </a:moveTo>
                  <a:cubicBezTo>
                    <a:pt x="5588" y="16637"/>
                    <a:pt x="0" y="35687"/>
                    <a:pt x="0" y="55372"/>
                  </a:cubicBezTo>
                  <a:lnTo>
                    <a:pt x="0" y="607187"/>
                  </a:lnTo>
                  <a:cubicBezTo>
                    <a:pt x="0" y="664337"/>
                    <a:pt x="46101" y="710565"/>
                    <a:pt x="103251" y="710692"/>
                  </a:cubicBezTo>
                  <a:lnTo>
                    <a:pt x="1073023" y="710692"/>
                  </a:lnTo>
                  <a:cubicBezTo>
                    <a:pt x="1130173" y="710565"/>
                    <a:pt x="1176401" y="664337"/>
                    <a:pt x="1176528" y="607187"/>
                  </a:cubicBezTo>
                  <a:lnTo>
                    <a:pt x="1176528" y="55372"/>
                  </a:lnTo>
                  <a:cubicBezTo>
                    <a:pt x="1176401" y="35687"/>
                    <a:pt x="1170559" y="16637"/>
                    <a:pt x="1160145" y="0"/>
                  </a:cubicBezTo>
                  <a:lnTo>
                    <a:pt x="608838" y="427863"/>
                  </a:lnTo>
                  <a:cubicBezTo>
                    <a:pt x="602615" y="432435"/>
                    <a:pt x="595376" y="434721"/>
                    <a:pt x="588137" y="434721"/>
                  </a:cubicBezTo>
                  <a:cubicBezTo>
                    <a:pt x="580898" y="434721"/>
                    <a:pt x="573659" y="432435"/>
                    <a:pt x="567436" y="427863"/>
                  </a:cubicBezTo>
                  <a:lnTo>
                    <a:pt x="16256" y="0"/>
                  </a:lnTo>
                  <a:close/>
                </a:path>
              </a:pathLst>
            </a:custGeom>
            <a:solidFill>
              <a:srgbClr val="2AAAE2"/>
            </a:solidFill>
          </p:spPr>
        </p:sp>
      </p:grpSp>
      <p:grpSp>
        <p:nvGrpSpPr>
          <p:cNvPr id="294" name="Group 205">
            <a:extLst>
              <a:ext uri="{FF2B5EF4-FFF2-40B4-BE49-F238E27FC236}">
                <a16:creationId xmlns:a16="http://schemas.microsoft.com/office/drawing/2014/main" id="{DDB8DC66-2575-3338-CEEA-49AFFA6FB295}"/>
              </a:ext>
            </a:extLst>
          </p:cNvPr>
          <p:cNvGrpSpPr/>
          <p:nvPr/>
        </p:nvGrpSpPr>
        <p:grpSpPr>
          <a:xfrm>
            <a:off x="12855180" y="5616000"/>
            <a:ext cx="772740" cy="303480"/>
            <a:chOff x="0" y="0"/>
            <a:chExt cx="1030320" cy="404640"/>
          </a:xfrm>
        </p:grpSpPr>
        <p:sp>
          <p:nvSpPr>
            <p:cNvPr id="295" name="Freeform 206">
              <a:extLst>
                <a:ext uri="{FF2B5EF4-FFF2-40B4-BE49-F238E27FC236}">
                  <a16:creationId xmlns:a16="http://schemas.microsoft.com/office/drawing/2014/main" id="{098714ED-282F-4E4A-69C7-366B07ED1A6B}"/>
                </a:ext>
              </a:extLst>
            </p:cNvPr>
            <p:cNvSpPr/>
            <p:nvPr/>
          </p:nvSpPr>
          <p:spPr>
            <a:xfrm>
              <a:off x="0" y="0"/>
              <a:ext cx="1030351" cy="404749"/>
            </a:xfrm>
            <a:custGeom>
              <a:avLst/>
              <a:gdLst/>
              <a:ahLst/>
              <a:cxnLst/>
              <a:rect l="l" t="t" r="r" b="b"/>
              <a:pathLst>
                <a:path w="1030351" h="404749">
                  <a:moveTo>
                    <a:pt x="30353" y="0"/>
                  </a:moveTo>
                  <a:cubicBezTo>
                    <a:pt x="20066" y="0"/>
                    <a:pt x="9779" y="1905"/>
                    <a:pt x="0" y="4953"/>
                  </a:cubicBezTo>
                  <a:lnTo>
                    <a:pt x="515239" y="404749"/>
                  </a:lnTo>
                  <a:lnTo>
                    <a:pt x="1030351" y="4953"/>
                  </a:lnTo>
                  <a:cubicBezTo>
                    <a:pt x="1020572" y="1905"/>
                    <a:pt x="1010285" y="0"/>
                    <a:pt x="999998" y="0"/>
                  </a:cubicBezTo>
                  <a:close/>
                </a:path>
              </a:pathLst>
            </a:custGeom>
            <a:solidFill>
              <a:srgbClr val="2AAAE2"/>
            </a:solidFill>
          </p:spPr>
        </p:sp>
      </p:grpSp>
      <p:grpSp>
        <p:nvGrpSpPr>
          <p:cNvPr id="296" name="Group 207">
            <a:extLst>
              <a:ext uri="{FF2B5EF4-FFF2-40B4-BE49-F238E27FC236}">
                <a16:creationId xmlns:a16="http://schemas.microsoft.com/office/drawing/2014/main" id="{449275DC-19C3-804E-9686-E301FD92EFFB}"/>
              </a:ext>
            </a:extLst>
          </p:cNvPr>
          <p:cNvGrpSpPr/>
          <p:nvPr/>
        </p:nvGrpSpPr>
        <p:grpSpPr>
          <a:xfrm>
            <a:off x="10599060" y="6214860"/>
            <a:ext cx="266760" cy="79380"/>
            <a:chOff x="0" y="0"/>
            <a:chExt cx="355680" cy="105840"/>
          </a:xfrm>
        </p:grpSpPr>
        <p:sp>
          <p:nvSpPr>
            <p:cNvPr id="297" name="Freeform 208">
              <a:extLst>
                <a:ext uri="{FF2B5EF4-FFF2-40B4-BE49-F238E27FC236}">
                  <a16:creationId xmlns:a16="http://schemas.microsoft.com/office/drawing/2014/main" id="{E2AFE95E-9013-F4A0-1EE1-73F34966806B}"/>
                </a:ext>
              </a:extLst>
            </p:cNvPr>
            <p:cNvSpPr/>
            <p:nvPr/>
          </p:nvSpPr>
          <p:spPr>
            <a:xfrm>
              <a:off x="0" y="0"/>
              <a:ext cx="355727" cy="105791"/>
            </a:xfrm>
            <a:custGeom>
              <a:avLst/>
              <a:gdLst/>
              <a:ahLst/>
              <a:cxnLst/>
              <a:rect l="l" t="t" r="r" b="b"/>
              <a:pathLst>
                <a:path w="355727" h="105791">
                  <a:moveTo>
                    <a:pt x="130810" y="0"/>
                  </a:moveTo>
                  <a:lnTo>
                    <a:pt x="113157" y="52959"/>
                  </a:lnTo>
                  <a:lnTo>
                    <a:pt x="26543" y="52959"/>
                  </a:lnTo>
                  <a:cubicBezTo>
                    <a:pt x="11811" y="52959"/>
                    <a:pt x="0" y="64770"/>
                    <a:pt x="0" y="79502"/>
                  </a:cubicBezTo>
                  <a:cubicBezTo>
                    <a:pt x="0" y="93980"/>
                    <a:pt x="11811" y="105791"/>
                    <a:pt x="26543" y="105791"/>
                  </a:cubicBezTo>
                  <a:lnTo>
                    <a:pt x="355727" y="105791"/>
                  </a:lnTo>
                  <a:cubicBezTo>
                    <a:pt x="332867" y="85725"/>
                    <a:pt x="319786" y="56769"/>
                    <a:pt x="319786" y="26543"/>
                  </a:cubicBezTo>
                  <a:lnTo>
                    <a:pt x="319786" y="0"/>
                  </a:lnTo>
                  <a:close/>
                </a:path>
              </a:pathLst>
            </a:custGeom>
            <a:solidFill>
              <a:srgbClr val="2AAAE2"/>
            </a:solidFill>
          </p:spPr>
        </p:sp>
      </p:grpSp>
      <p:grpSp>
        <p:nvGrpSpPr>
          <p:cNvPr id="298" name="Group 209">
            <a:extLst>
              <a:ext uri="{FF2B5EF4-FFF2-40B4-BE49-F238E27FC236}">
                <a16:creationId xmlns:a16="http://schemas.microsoft.com/office/drawing/2014/main" id="{D5235A7F-CA36-8F81-74A8-CEDB6C4E0BC4}"/>
              </a:ext>
            </a:extLst>
          </p:cNvPr>
          <p:cNvGrpSpPr/>
          <p:nvPr/>
        </p:nvGrpSpPr>
        <p:grpSpPr>
          <a:xfrm>
            <a:off x="10478640" y="6095520"/>
            <a:ext cx="360180" cy="79380"/>
            <a:chOff x="0" y="0"/>
            <a:chExt cx="480240" cy="105840"/>
          </a:xfrm>
        </p:grpSpPr>
        <p:sp>
          <p:nvSpPr>
            <p:cNvPr id="299" name="Freeform 210">
              <a:extLst>
                <a:ext uri="{FF2B5EF4-FFF2-40B4-BE49-F238E27FC236}">
                  <a16:creationId xmlns:a16="http://schemas.microsoft.com/office/drawing/2014/main" id="{C33A2A1C-C39F-9A30-AF72-C6E9733D0E16}"/>
                </a:ext>
              </a:extLst>
            </p:cNvPr>
            <p:cNvSpPr/>
            <p:nvPr/>
          </p:nvSpPr>
          <p:spPr>
            <a:xfrm>
              <a:off x="0" y="0"/>
              <a:ext cx="480314" cy="105918"/>
            </a:xfrm>
            <a:custGeom>
              <a:avLst/>
              <a:gdLst/>
              <a:ahLst/>
              <a:cxnLst/>
              <a:rect l="l" t="t" r="r" b="b"/>
              <a:pathLst>
                <a:path w="480314" h="105918">
                  <a:moveTo>
                    <a:pt x="0" y="0"/>
                  </a:moveTo>
                  <a:lnTo>
                    <a:pt x="0" y="26543"/>
                  </a:lnTo>
                  <a:cubicBezTo>
                    <a:pt x="0" y="70358"/>
                    <a:pt x="35433" y="105918"/>
                    <a:pt x="79375" y="105918"/>
                  </a:cubicBezTo>
                  <a:lnTo>
                    <a:pt x="480314" y="105918"/>
                  </a:lnTo>
                  <a:lnTo>
                    <a:pt x="480314" y="0"/>
                  </a:lnTo>
                  <a:close/>
                </a:path>
              </a:pathLst>
            </a:custGeom>
            <a:solidFill>
              <a:srgbClr val="2AAAE2"/>
            </a:solidFill>
          </p:spPr>
        </p:sp>
      </p:grpSp>
      <p:grpSp>
        <p:nvGrpSpPr>
          <p:cNvPr id="300" name="Group 211">
            <a:extLst>
              <a:ext uri="{FF2B5EF4-FFF2-40B4-BE49-F238E27FC236}">
                <a16:creationId xmlns:a16="http://schemas.microsoft.com/office/drawing/2014/main" id="{673B7C97-0C0F-5983-977E-D42964E88460}"/>
              </a:ext>
            </a:extLst>
          </p:cNvPr>
          <p:cNvGrpSpPr/>
          <p:nvPr/>
        </p:nvGrpSpPr>
        <p:grpSpPr>
          <a:xfrm>
            <a:off x="10878780" y="5976180"/>
            <a:ext cx="238140" cy="198720"/>
            <a:chOff x="0" y="0"/>
            <a:chExt cx="317520" cy="264960"/>
          </a:xfrm>
        </p:grpSpPr>
        <p:sp>
          <p:nvSpPr>
            <p:cNvPr id="301" name="Freeform 212">
              <a:extLst>
                <a:ext uri="{FF2B5EF4-FFF2-40B4-BE49-F238E27FC236}">
                  <a16:creationId xmlns:a16="http://schemas.microsoft.com/office/drawing/2014/main" id="{CFEDEDF8-7934-9ABF-131D-0E98F5F20A6B}"/>
                </a:ext>
              </a:extLst>
            </p:cNvPr>
            <p:cNvSpPr/>
            <p:nvPr/>
          </p:nvSpPr>
          <p:spPr>
            <a:xfrm>
              <a:off x="0" y="0"/>
              <a:ext cx="317500" cy="264922"/>
            </a:xfrm>
            <a:custGeom>
              <a:avLst/>
              <a:gdLst/>
              <a:ahLst/>
              <a:cxnLst/>
              <a:rect l="l" t="t" r="r" b="b"/>
              <a:pathLst>
                <a:path w="317500" h="264922">
                  <a:moveTo>
                    <a:pt x="0" y="0"/>
                  </a:moveTo>
                  <a:lnTo>
                    <a:pt x="0" y="264922"/>
                  </a:lnTo>
                  <a:lnTo>
                    <a:pt x="317500" y="264922"/>
                  </a:lnTo>
                  <a:lnTo>
                    <a:pt x="317500" y="0"/>
                  </a:lnTo>
                  <a:close/>
                </a:path>
              </a:pathLst>
            </a:custGeom>
            <a:solidFill>
              <a:srgbClr val="2AAAE2"/>
            </a:solidFill>
          </p:spPr>
        </p:sp>
      </p:grpSp>
      <p:grpSp>
        <p:nvGrpSpPr>
          <p:cNvPr id="302" name="Group 213">
            <a:extLst>
              <a:ext uri="{FF2B5EF4-FFF2-40B4-BE49-F238E27FC236}">
                <a16:creationId xmlns:a16="http://schemas.microsoft.com/office/drawing/2014/main" id="{FAEBDD0B-E19F-B878-5EBC-A3131287CA64}"/>
              </a:ext>
            </a:extLst>
          </p:cNvPr>
          <p:cNvGrpSpPr/>
          <p:nvPr/>
        </p:nvGrpSpPr>
        <p:grpSpPr>
          <a:xfrm>
            <a:off x="10878780" y="6214860"/>
            <a:ext cx="238140" cy="59400"/>
            <a:chOff x="0" y="0"/>
            <a:chExt cx="317520" cy="79200"/>
          </a:xfrm>
        </p:grpSpPr>
        <p:sp>
          <p:nvSpPr>
            <p:cNvPr id="303" name="Freeform 214">
              <a:extLst>
                <a:ext uri="{FF2B5EF4-FFF2-40B4-BE49-F238E27FC236}">
                  <a16:creationId xmlns:a16="http://schemas.microsoft.com/office/drawing/2014/main" id="{702BDA14-0A3F-62D2-109A-AA962D2BB4A3}"/>
                </a:ext>
              </a:extLst>
            </p:cNvPr>
            <p:cNvSpPr/>
            <p:nvPr/>
          </p:nvSpPr>
          <p:spPr>
            <a:xfrm>
              <a:off x="0" y="0"/>
              <a:ext cx="317627" cy="79248"/>
            </a:xfrm>
            <a:custGeom>
              <a:avLst/>
              <a:gdLst/>
              <a:ahLst/>
              <a:cxnLst/>
              <a:rect l="l" t="t" r="r" b="b"/>
              <a:pathLst>
                <a:path w="317627" h="79248">
                  <a:moveTo>
                    <a:pt x="0" y="0"/>
                  </a:moveTo>
                  <a:lnTo>
                    <a:pt x="0" y="26416"/>
                  </a:lnTo>
                  <a:cubicBezTo>
                    <a:pt x="0" y="55626"/>
                    <a:pt x="23749" y="79248"/>
                    <a:pt x="52959" y="79248"/>
                  </a:cubicBezTo>
                  <a:lnTo>
                    <a:pt x="264668" y="79248"/>
                  </a:lnTo>
                  <a:cubicBezTo>
                    <a:pt x="293878" y="79248"/>
                    <a:pt x="317627" y="55626"/>
                    <a:pt x="317627" y="26543"/>
                  </a:cubicBezTo>
                  <a:lnTo>
                    <a:pt x="317627" y="0"/>
                  </a:lnTo>
                  <a:close/>
                </a:path>
              </a:pathLst>
            </a:custGeom>
            <a:solidFill>
              <a:srgbClr val="2AAAE2"/>
            </a:solidFill>
          </p:spPr>
        </p:sp>
      </p:grpSp>
      <p:grpSp>
        <p:nvGrpSpPr>
          <p:cNvPr id="304" name="Group 215">
            <a:extLst>
              <a:ext uri="{FF2B5EF4-FFF2-40B4-BE49-F238E27FC236}">
                <a16:creationId xmlns:a16="http://schemas.microsoft.com/office/drawing/2014/main" id="{98EF3A5E-65DB-B2B3-E8C4-437858E9EC33}"/>
              </a:ext>
            </a:extLst>
          </p:cNvPr>
          <p:cNvGrpSpPr/>
          <p:nvPr/>
        </p:nvGrpSpPr>
        <p:grpSpPr>
          <a:xfrm>
            <a:off x="10478640" y="5658660"/>
            <a:ext cx="677700" cy="397440"/>
            <a:chOff x="0" y="0"/>
            <a:chExt cx="903600" cy="529920"/>
          </a:xfrm>
        </p:grpSpPr>
        <p:sp>
          <p:nvSpPr>
            <p:cNvPr id="305" name="Freeform 216">
              <a:extLst>
                <a:ext uri="{FF2B5EF4-FFF2-40B4-BE49-F238E27FC236}">
                  <a16:creationId xmlns:a16="http://schemas.microsoft.com/office/drawing/2014/main" id="{31D8FBCA-D950-10F9-877E-5C548B9EA40F}"/>
                </a:ext>
              </a:extLst>
            </p:cNvPr>
            <p:cNvSpPr/>
            <p:nvPr/>
          </p:nvSpPr>
          <p:spPr>
            <a:xfrm>
              <a:off x="0" y="0"/>
              <a:ext cx="903732" cy="529971"/>
            </a:xfrm>
            <a:custGeom>
              <a:avLst/>
              <a:gdLst/>
              <a:ahLst/>
              <a:cxnLst/>
              <a:rect l="l" t="t" r="r" b="b"/>
              <a:pathLst>
                <a:path w="903732" h="529971">
                  <a:moveTo>
                    <a:pt x="79375" y="0"/>
                  </a:moveTo>
                  <a:cubicBezTo>
                    <a:pt x="35433" y="0"/>
                    <a:pt x="0" y="35560"/>
                    <a:pt x="0" y="79629"/>
                  </a:cubicBezTo>
                  <a:lnTo>
                    <a:pt x="0" y="529971"/>
                  </a:lnTo>
                  <a:lnTo>
                    <a:pt x="480314" y="529971"/>
                  </a:lnTo>
                  <a:lnTo>
                    <a:pt x="480314" y="344551"/>
                  </a:lnTo>
                  <a:cubicBezTo>
                    <a:pt x="480314" y="285877"/>
                    <a:pt x="527812" y="238506"/>
                    <a:pt x="586232" y="238506"/>
                  </a:cubicBezTo>
                  <a:lnTo>
                    <a:pt x="798068" y="238506"/>
                  </a:lnTo>
                  <a:cubicBezTo>
                    <a:pt x="853440" y="238506"/>
                    <a:pt x="899287" y="281178"/>
                    <a:pt x="903732" y="336296"/>
                  </a:cubicBezTo>
                  <a:lnTo>
                    <a:pt x="903732" y="79629"/>
                  </a:lnTo>
                  <a:cubicBezTo>
                    <a:pt x="903478" y="35560"/>
                    <a:pt x="868045" y="0"/>
                    <a:pt x="824103" y="0"/>
                  </a:cubicBezTo>
                  <a:close/>
                </a:path>
              </a:pathLst>
            </a:custGeom>
            <a:solidFill>
              <a:srgbClr val="2AAAE2"/>
            </a:solidFill>
          </p:spPr>
        </p:sp>
      </p:grpSp>
      <p:grpSp>
        <p:nvGrpSpPr>
          <p:cNvPr id="306" name="Group 217">
            <a:extLst>
              <a:ext uri="{FF2B5EF4-FFF2-40B4-BE49-F238E27FC236}">
                <a16:creationId xmlns:a16="http://schemas.microsoft.com/office/drawing/2014/main" id="{0BF0FBCB-6915-3703-8046-7BBE6AD8DC3C}"/>
              </a:ext>
            </a:extLst>
          </p:cNvPr>
          <p:cNvGrpSpPr/>
          <p:nvPr/>
        </p:nvGrpSpPr>
        <p:grpSpPr>
          <a:xfrm>
            <a:off x="10878780" y="5877360"/>
            <a:ext cx="238140" cy="59400"/>
            <a:chOff x="0" y="0"/>
            <a:chExt cx="317520" cy="79200"/>
          </a:xfrm>
        </p:grpSpPr>
        <p:sp>
          <p:nvSpPr>
            <p:cNvPr id="307" name="Freeform 218">
              <a:extLst>
                <a:ext uri="{FF2B5EF4-FFF2-40B4-BE49-F238E27FC236}">
                  <a16:creationId xmlns:a16="http://schemas.microsoft.com/office/drawing/2014/main" id="{25F20DBB-EE91-C60C-53C7-24502919FAC2}"/>
                </a:ext>
              </a:extLst>
            </p:cNvPr>
            <p:cNvSpPr/>
            <p:nvPr/>
          </p:nvSpPr>
          <p:spPr>
            <a:xfrm>
              <a:off x="0" y="0"/>
              <a:ext cx="317500" cy="79248"/>
            </a:xfrm>
            <a:custGeom>
              <a:avLst/>
              <a:gdLst/>
              <a:ahLst/>
              <a:cxnLst/>
              <a:rect l="l" t="t" r="r" b="b"/>
              <a:pathLst>
                <a:path w="317500" h="79248">
                  <a:moveTo>
                    <a:pt x="52959" y="0"/>
                  </a:moveTo>
                  <a:cubicBezTo>
                    <a:pt x="23749" y="0"/>
                    <a:pt x="0" y="23495"/>
                    <a:pt x="0" y="52832"/>
                  </a:cubicBezTo>
                  <a:lnTo>
                    <a:pt x="0" y="79248"/>
                  </a:lnTo>
                  <a:lnTo>
                    <a:pt x="317500" y="79248"/>
                  </a:lnTo>
                  <a:lnTo>
                    <a:pt x="317500" y="52832"/>
                  </a:lnTo>
                  <a:cubicBezTo>
                    <a:pt x="317500" y="23495"/>
                    <a:pt x="293878" y="0"/>
                    <a:pt x="264668" y="0"/>
                  </a:cubicBezTo>
                  <a:close/>
                </a:path>
              </a:pathLst>
            </a:custGeom>
            <a:solidFill>
              <a:srgbClr val="2AAAE2"/>
            </a:solidFill>
          </p:spPr>
        </p:sp>
      </p:gr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2313590" y="822286"/>
            <a:ext cx="13832400"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itchFamily="2" charset="-78"/>
              </a:rPr>
              <a:t>مجموعه آیکون های کاملاً قابل ویرایش: </a:t>
            </a:r>
            <a:r>
              <a:rPr lang="en-US" sz="7200" dirty="0">
                <a:solidFill>
                  <a:schemeClr val="bg1"/>
                </a:solidFill>
                <a:latin typeface="Arial"/>
                <a:cs typeface="B Nazanin" pitchFamily="2" charset="-78"/>
              </a:rPr>
              <a:t>B</a:t>
            </a:r>
          </a:p>
        </p:txBody>
      </p:sp>
      <p:grpSp>
        <p:nvGrpSpPr>
          <p:cNvPr id="212" name="Group 29">
            <a:extLst>
              <a:ext uri="{FF2B5EF4-FFF2-40B4-BE49-F238E27FC236}">
                <a16:creationId xmlns:a16="http://schemas.microsoft.com/office/drawing/2014/main" id="{C4EA7CAB-7F2D-9709-1CCB-955E62D439CF}"/>
              </a:ext>
            </a:extLst>
          </p:cNvPr>
          <p:cNvGrpSpPr/>
          <p:nvPr/>
        </p:nvGrpSpPr>
        <p:grpSpPr>
          <a:xfrm>
            <a:off x="6420240" y="2523240"/>
            <a:ext cx="831060" cy="978480"/>
            <a:chOff x="0" y="0"/>
            <a:chExt cx="1108080" cy="1304640"/>
          </a:xfrm>
        </p:grpSpPr>
        <p:sp>
          <p:nvSpPr>
            <p:cNvPr id="213" name="Freeform 30">
              <a:extLst>
                <a:ext uri="{FF2B5EF4-FFF2-40B4-BE49-F238E27FC236}">
                  <a16:creationId xmlns:a16="http://schemas.microsoft.com/office/drawing/2014/main" id="{A7461E72-5283-B602-AB61-7576BBEFEE09}"/>
                </a:ext>
              </a:extLst>
            </p:cNvPr>
            <p:cNvSpPr/>
            <p:nvPr/>
          </p:nvSpPr>
          <p:spPr>
            <a:xfrm>
              <a:off x="-7239" y="-4953"/>
              <a:ext cx="1108075" cy="1304544"/>
            </a:xfrm>
            <a:custGeom>
              <a:avLst/>
              <a:gdLst/>
              <a:ahLst/>
              <a:cxnLst/>
              <a:rect l="l" t="t" r="r" b="b"/>
              <a:pathLst>
                <a:path w="1108075" h="1304544">
                  <a:moveTo>
                    <a:pt x="512572" y="370332"/>
                  </a:moveTo>
                  <a:cubicBezTo>
                    <a:pt x="540385" y="361188"/>
                    <a:pt x="570611" y="371856"/>
                    <a:pt x="591058" y="398018"/>
                  </a:cubicBezTo>
                  <a:lnTo>
                    <a:pt x="584454" y="405638"/>
                  </a:lnTo>
                  <a:cubicBezTo>
                    <a:pt x="566420" y="382524"/>
                    <a:pt x="539623" y="372999"/>
                    <a:pt x="515239" y="380873"/>
                  </a:cubicBezTo>
                  <a:cubicBezTo>
                    <a:pt x="489204" y="389255"/>
                    <a:pt x="470408" y="415925"/>
                    <a:pt x="467233" y="448691"/>
                  </a:cubicBezTo>
                  <a:lnTo>
                    <a:pt x="458216" y="446913"/>
                  </a:lnTo>
                  <a:cubicBezTo>
                    <a:pt x="459105" y="437642"/>
                    <a:pt x="461137" y="428879"/>
                    <a:pt x="464058" y="420624"/>
                  </a:cubicBezTo>
                  <a:cubicBezTo>
                    <a:pt x="466344" y="414528"/>
                    <a:pt x="469011" y="408686"/>
                    <a:pt x="472313" y="403352"/>
                  </a:cubicBezTo>
                  <a:close/>
                  <a:moveTo>
                    <a:pt x="486918" y="302895"/>
                  </a:moveTo>
                  <a:cubicBezTo>
                    <a:pt x="500888" y="299720"/>
                    <a:pt x="515493" y="301117"/>
                    <a:pt x="529463" y="307213"/>
                  </a:cubicBezTo>
                  <a:lnTo>
                    <a:pt x="526288" y="317627"/>
                  </a:lnTo>
                  <a:cubicBezTo>
                    <a:pt x="501650" y="306832"/>
                    <a:pt x="474345" y="312928"/>
                    <a:pt x="455295" y="333375"/>
                  </a:cubicBezTo>
                  <a:cubicBezTo>
                    <a:pt x="434975" y="355092"/>
                    <a:pt x="427863" y="389255"/>
                    <a:pt x="437007" y="420370"/>
                  </a:cubicBezTo>
                  <a:lnTo>
                    <a:pt x="428371" y="423672"/>
                  </a:lnTo>
                  <a:cubicBezTo>
                    <a:pt x="420751" y="397383"/>
                    <a:pt x="423418" y="369062"/>
                    <a:pt x="434848" y="346202"/>
                  </a:cubicBezTo>
                  <a:lnTo>
                    <a:pt x="449072" y="325374"/>
                  </a:lnTo>
                  <a:cubicBezTo>
                    <a:pt x="459867" y="313690"/>
                    <a:pt x="472948" y="306070"/>
                    <a:pt x="486918" y="303022"/>
                  </a:cubicBezTo>
                  <a:close/>
                  <a:moveTo>
                    <a:pt x="511048" y="90805"/>
                  </a:moveTo>
                  <a:cubicBezTo>
                    <a:pt x="496443" y="93980"/>
                    <a:pt x="482854" y="103505"/>
                    <a:pt x="473456" y="118745"/>
                  </a:cubicBezTo>
                  <a:lnTo>
                    <a:pt x="471678" y="117475"/>
                  </a:lnTo>
                  <a:lnTo>
                    <a:pt x="469646" y="121539"/>
                  </a:lnTo>
                  <a:lnTo>
                    <a:pt x="455041" y="104775"/>
                  </a:lnTo>
                  <a:cubicBezTo>
                    <a:pt x="422656" y="80264"/>
                    <a:pt x="380238" y="92583"/>
                    <a:pt x="360299" y="132334"/>
                  </a:cubicBezTo>
                  <a:cubicBezTo>
                    <a:pt x="359029" y="134747"/>
                    <a:pt x="357886" y="137287"/>
                    <a:pt x="357886" y="140335"/>
                  </a:cubicBezTo>
                  <a:cubicBezTo>
                    <a:pt x="348234" y="190627"/>
                    <a:pt x="363601" y="239014"/>
                    <a:pt x="394208" y="254127"/>
                  </a:cubicBezTo>
                  <a:lnTo>
                    <a:pt x="391160" y="264795"/>
                  </a:lnTo>
                  <a:cubicBezTo>
                    <a:pt x="359283" y="249301"/>
                    <a:pt x="341630" y="203073"/>
                    <a:pt x="347218" y="152654"/>
                  </a:cubicBezTo>
                  <a:cubicBezTo>
                    <a:pt x="317500" y="136017"/>
                    <a:pt x="281813" y="149606"/>
                    <a:pt x="264033" y="185039"/>
                  </a:cubicBezTo>
                  <a:cubicBezTo>
                    <a:pt x="249936" y="213106"/>
                    <a:pt x="252603" y="239395"/>
                    <a:pt x="263398" y="265430"/>
                  </a:cubicBezTo>
                  <a:cubicBezTo>
                    <a:pt x="256159" y="272288"/>
                    <a:pt x="249936" y="281051"/>
                    <a:pt x="244856" y="291084"/>
                  </a:cubicBezTo>
                  <a:cubicBezTo>
                    <a:pt x="219202" y="342138"/>
                    <a:pt x="232156" y="409067"/>
                    <a:pt x="273685" y="440563"/>
                  </a:cubicBezTo>
                  <a:cubicBezTo>
                    <a:pt x="287655" y="451104"/>
                    <a:pt x="303022" y="456311"/>
                    <a:pt x="318135" y="454152"/>
                  </a:cubicBezTo>
                  <a:cubicBezTo>
                    <a:pt x="320929" y="424053"/>
                    <a:pt x="328803" y="394462"/>
                    <a:pt x="341630" y="367284"/>
                  </a:cubicBezTo>
                  <a:lnTo>
                    <a:pt x="350774" y="373761"/>
                  </a:lnTo>
                  <a:cubicBezTo>
                    <a:pt x="338074" y="400685"/>
                    <a:pt x="330581" y="430149"/>
                    <a:pt x="329819" y="460248"/>
                  </a:cubicBezTo>
                  <a:cubicBezTo>
                    <a:pt x="339852" y="496316"/>
                    <a:pt x="366268" y="520446"/>
                    <a:pt x="395859" y="524510"/>
                  </a:cubicBezTo>
                  <a:lnTo>
                    <a:pt x="397510" y="548259"/>
                  </a:lnTo>
                  <a:cubicBezTo>
                    <a:pt x="406527" y="586232"/>
                    <a:pt x="436880" y="609600"/>
                    <a:pt x="467614" y="602488"/>
                  </a:cubicBezTo>
                  <a:lnTo>
                    <a:pt x="468122" y="604901"/>
                  </a:lnTo>
                  <a:lnTo>
                    <a:pt x="471932" y="603504"/>
                  </a:lnTo>
                  <a:lnTo>
                    <a:pt x="473583" y="627888"/>
                  </a:lnTo>
                  <a:cubicBezTo>
                    <a:pt x="484124" y="672719"/>
                    <a:pt x="522351" y="698500"/>
                    <a:pt x="558927" y="685546"/>
                  </a:cubicBezTo>
                  <a:cubicBezTo>
                    <a:pt x="561213" y="684784"/>
                    <a:pt x="563372" y="683768"/>
                    <a:pt x="565150" y="681609"/>
                  </a:cubicBezTo>
                  <a:cubicBezTo>
                    <a:pt x="598170" y="653669"/>
                    <a:pt x="613537" y="608330"/>
                    <a:pt x="601599" y="573024"/>
                  </a:cubicBezTo>
                  <a:cubicBezTo>
                    <a:pt x="584581" y="591820"/>
                    <a:pt x="561086" y="600329"/>
                    <a:pt x="537464" y="596138"/>
                  </a:cubicBezTo>
                  <a:lnTo>
                    <a:pt x="538861" y="585089"/>
                  </a:lnTo>
                  <a:cubicBezTo>
                    <a:pt x="564769" y="589661"/>
                    <a:pt x="590550" y="576961"/>
                    <a:pt x="605790" y="552323"/>
                  </a:cubicBezTo>
                  <a:cubicBezTo>
                    <a:pt x="622046" y="526034"/>
                    <a:pt x="623570" y="490855"/>
                    <a:pt x="609473" y="462661"/>
                  </a:cubicBezTo>
                  <a:lnTo>
                    <a:pt x="617474" y="457327"/>
                  </a:lnTo>
                  <a:cubicBezTo>
                    <a:pt x="633222" y="489204"/>
                    <a:pt x="631571" y="528955"/>
                    <a:pt x="613283" y="558800"/>
                  </a:cubicBezTo>
                  <a:lnTo>
                    <a:pt x="609092" y="563880"/>
                  </a:lnTo>
                  <a:cubicBezTo>
                    <a:pt x="623570" y="601218"/>
                    <a:pt x="611124" y="649097"/>
                    <a:pt x="579882" y="681355"/>
                  </a:cubicBezTo>
                  <a:cubicBezTo>
                    <a:pt x="592836" y="718185"/>
                    <a:pt x="626618" y="737362"/>
                    <a:pt x="659257" y="725932"/>
                  </a:cubicBezTo>
                  <a:cubicBezTo>
                    <a:pt x="681101" y="718185"/>
                    <a:pt x="693293" y="701421"/>
                    <a:pt x="700024" y="679196"/>
                  </a:cubicBezTo>
                  <a:cubicBezTo>
                    <a:pt x="725170" y="692912"/>
                    <a:pt x="753999" y="688340"/>
                    <a:pt x="775589" y="669036"/>
                  </a:cubicBezTo>
                  <a:lnTo>
                    <a:pt x="786384" y="673735"/>
                  </a:lnTo>
                  <a:cubicBezTo>
                    <a:pt x="820801" y="673862"/>
                    <a:pt x="847090" y="671195"/>
                    <a:pt x="863600" y="638302"/>
                  </a:cubicBezTo>
                  <a:cubicBezTo>
                    <a:pt x="877951" y="609854"/>
                    <a:pt x="876808" y="575183"/>
                    <a:pt x="862330" y="549402"/>
                  </a:cubicBezTo>
                  <a:cubicBezTo>
                    <a:pt x="846963" y="571754"/>
                    <a:pt x="826389" y="584708"/>
                    <a:pt x="805815" y="584708"/>
                  </a:cubicBezTo>
                  <a:lnTo>
                    <a:pt x="805434" y="572135"/>
                  </a:lnTo>
                  <a:cubicBezTo>
                    <a:pt x="833120" y="573659"/>
                    <a:pt x="860933" y="547370"/>
                    <a:pt x="874522" y="506349"/>
                  </a:cubicBezTo>
                  <a:cubicBezTo>
                    <a:pt x="882777" y="474472"/>
                    <a:pt x="876300" y="439674"/>
                    <a:pt x="857758" y="415163"/>
                  </a:cubicBezTo>
                  <a:cubicBezTo>
                    <a:pt x="841121" y="443357"/>
                    <a:pt x="812546" y="458343"/>
                    <a:pt x="783463" y="454152"/>
                  </a:cubicBezTo>
                  <a:lnTo>
                    <a:pt x="784606" y="443103"/>
                  </a:lnTo>
                  <a:cubicBezTo>
                    <a:pt x="810514" y="446786"/>
                    <a:pt x="836041" y="433324"/>
                    <a:pt x="850900" y="408178"/>
                  </a:cubicBezTo>
                  <a:lnTo>
                    <a:pt x="852297" y="405003"/>
                  </a:lnTo>
                  <a:cubicBezTo>
                    <a:pt x="851916" y="374523"/>
                    <a:pt x="838581" y="345694"/>
                    <a:pt x="815848" y="328549"/>
                  </a:cubicBezTo>
                  <a:cubicBezTo>
                    <a:pt x="807466" y="322199"/>
                    <a:pt x="798576" y="318008"/>
                    <a:pt x="789432" y="317119"/>
                  </a:cubicBezTo>
                  <a:cubicBezTo>
                    <a:pt x="772668" y="364109"/>
                    <a:pt x="738886" y="393573"/>
                    <a:pt x="705866" y="390017"/>
                  </a:cubicBezTo>
                  <a:cubicBezTo>
                    <a:pt x="705358" y="400558"/>
                    <a:pt x="702437" y="410845"/>
                    <a:pt x="697230" y="419862"/>
                  </a:cubicBezTo>
                  <a:cubicBezTo>
                    <a:pt x="686562" y="438404"/>
                    <a:pt x="668401" y="449072"/>
                    <a:pt x="649224" y="448056"/>
                  </a:cubicBezTo>
                  <a:lnTo>
                    <a:pt x="649605" y="437261"/>
                  </a:lnTo>
                  <a:cubicBezTo>
                    <a:pt x="665607" y="438150"/>
                    <a:pt x="680847" y="429387"/>
                    <a:pt x="689737" y="414147"/>
                  </a:cubicBezTo>
                  <a:cubicBezTo>
                    <a:pt x="694309" y="406273"/>
                    <a:pt x="696849" y="397383"/>
                    <a:pt x="697230" y="388239"/>
                  </a:cubicBezTo>
                  <a:lnTo>
                    <a:pt x="693039" y="387477"/>
                  </a:lnTo>
                  <a:lnTo>
                    <a:pt x="695325" y="377952"/>
                  </a:lnTo>
                  <a:cubicBezTo>
                    <a:pt x="696087" y="371094"/>
                    <a:pt x="694182" y="364617"/>
                    <a:pt x="691261" y="358648"/>
                  </a:cubicBezTo>
                  <a:cubicBezTo>
                    <a:pt x="683387" y="342519"/>
                    <a:pt x="668655" y="332359"/>
                    <a:pt x="652653" y="331724"/>
                  </a:cubicBezTo>
                  <a:lnTo>
                    <a:pt x="652907" y="320929"/>
                  </a:lnTo>
                  <a:cubicBezTo>
                    <a:pt x="672084" y="321564"/>
                    <a:pt x="689610" y="334010"/>
                    <a:pt x="699135" y="353568"/>
                  </a:cubicBezTo>
                  <a:cubicBezTo>
                    <a:pt x="702691" y="361061"/>
                    <a:pt x="704977" y="369062"/>
                    <a:pt x="705231" y="377317"/>
                  </a:cubicBezTo>
                  <a:cubicBezTo>
                    <a:pt x="734060" y="382778"/>
                    <a:pt x="764159" y="356870"/>
                    <a:pt x="778891" y="314579"/>
                  </a:cubicBezTo>
                  <a:cubicBezTo>
                    <a:pt x="791464" y="271653"/>
                    <a:pt x="778256" y="222377"/>
                    <a:pt x="745363" y="197485"/>
                  </a:cubicBezTo>
                  <a:cubicBezTo>
                    <a:pt x="732409" y="187706"/>
                    <a:pt x="718185" y="183007"/>
                    <a:pt x="704215" y="185039"/>
                  </a:cubicBezTo>
                  <a:cubicBezTo>
                    <a:pt x="707009" y="215011"/>
                    <a:pt x="699389" y="242951"/>
                    <a:pt x="681863" y="260731"/>
                  </a:cubicBezTo>
                  <a:lnTo>
                    <a:pt x="676021" y="252095"/>
                  </a:lnTo>
                  <a:cubicBezTo>
                    <a:pt x="695579" y="232283"/>
                    <a:pt x="700913" y="197739"/>
                    <a:pt x="691515" y="163322"/>
                  </a:cubicBezTo>
                  <a:cubicBezTo>
                    <a:pt x="686054" y="143383"/>
                    <a:pt x="674751" y="125730"/>
                    <a:pt x="658876" y="113665"/>
                  </a:cubicBezTo>
                  <a:cubicBezTo>
                    <a:pt x="630301" y="92075"/>
                    <a:pt x="595122" y="94996"/>
                    <a:pt x="569468" y="117602"/>
                  </a:cubicBezTo>
                  <a:lnTo>
                    <a:pt x="555117" y="101346"/>
                  </a:lnTo>
                  <a:cubicBezTo>
                    <a:pt x="541401" y="90932"/>
                    <a:pt x="525653" y="87757"/>
                    <a:pt x="511048" y="90805"/>
                  </a:cubicBezTo>
                  <a:close/>
                  <a:moveTo>
                    <a:pt x="543560" y="5207"/>
                  </a:moveTo>
                  <a:cubicBezTo>
                    <a:pt x="851662" y="12954"/>
                    <a:pt x="1108075" y="438277"/>
                    <a:pt x="878459" y="781558"/>
                  </a:cubicBezTo>
                  <a:cubicBezTo>
                    <a:pt x="803148" y="871474"/>
                    <a:pt x="792988" y="1001268"/>
                    <a:pt x="859282" y="1297559"/>
                  </a:cubicBezTo>
                  <a:lnTo>
                    <a:pt x="348361" y="1304544"/>
                  </a:lnTo>
                  <a:lnTo>
                    <a:pt x="313944" y="1116711"/>
                  </a:lnTo>
                  <a:cubicBezTo>
                    <a:pt x="222631" y="1154049"/>
                    <a:pt x="121793" y="1142873"/>
                    <a:pt x="88138" y="1102868"/>
                  </a:cubicBezTo>
                  <a:cubicBezTo>
                    <a:pt x="71628" y="1080643"/>
                    <a:pt x="78740" y="1011174"/>
                    <a:pt x="99568" y="957453"/>
                  </a:cubicBezTo>
                  <a:cubicBezTo>
                    <a:pt x="106299" y="937387"/>
                    <a:pt x="72390" y="930402"/>
                    <a:pt x="65151" y="901192"/>
                  </a:cubicBezTo>
                  <a:cubicBezTo>
                    <a:pt x="61849" y="874014"/>
                    <a:pt x="84201" y="872998"/>
                    <a:pt x="93726" y="859028"/>
                  </a:cubicBezTo>
                  <a:lnTo>
                    <a:pt x="59309" y="829056"/>
                  </a:lnTo>
                  <a:cubicBezTo>
                    <a:pt x="42799" y="808355"/>
                    <a:pt x="79883" y="769239"/>
                    <a:pt x="90043" y="739267"/>
                  </a:cubicBezTo>
                  <a:cubicBezTo>
                    <a:pt x="54229" y="725551"/>
                    <a:pt x="26924" y="706755"/>
                    <a:pt x="8128" y="684403"/>
                  </a:cubicBezTo>
                  <a:cubicBezTo>
                    <a:pt x="0" y="647319"/>
                    <a:pt x="50419" y="595630"/>
                    <a:pt x="94742" y="528066"/>
                  </a:cubicBezTo>
                  <a:cubicBezTo>
                    <a:pt x="141224" y="460883"/>
                    <a:pt x="102489" y="409702"/>
                    <a:pt x="138049" y="265430"/>
                  </a:cubicBezTo>
                  <a:cubicBezTo>
                    <a:pt x="194564" y="87122"/>
                    <a:pt x="328295" y="0"/>
                    <a:pt x="543560" y="5207"/>
                  </a:cubicBezTo>
                  <a:close/>
                </a:path>
              </a:pathLst>
            </a:custGeom>
            <a:solidFill>
              <a:srgbClr val="2AAAE2"/>
            </a:solidFill>
          </p:spPr>
        </p:sp>
      </p:grpSp>
      <p:grpSp>
        <p:nvGrpSpPr>
          <p:cNvPr id="214" name="Group 31">
            <a:extLst>
              <a:ext uri="{FF2B5EF4-FFF2-40B4-BE49-F238E27FC236}">
                <a16:creationId xmlns:a16="http://schemas.microsoft.com/office/drawing/2014/main" id="{0DD7659A-FCAB-2532-977C-67E143DA9CF0}"/>
              </a:ext>
            </a:extLst>
          </p:cNvPr>
          <p:cNvGrpSpPr/>
          <p:nvPr/>
        </p:nvGrpSpPr>
        <p:grpSpPr>
          <a:xfrm>
            <a:off x="7806420" y="2544840"/>
            <a:ext cx="872640" cy="934740"/>
            <a:chOff x="0" y="0"/>
            <a:chExt cx="1163520" cy="1246320"/>
          </a:xfrm>
        </p:grpSpPr>
        <p:sp>
          <p:nvSpPr>
            <p:cNvPr id="215" name="Freeform 32">
              <a:extLst>
                <a:ext uri="{FF2B5EF4-FFF2-40B4-BE49-F238E27FC236}">
                  <a16:creationId xmlns:a16="http://schemas.microsoft.com/office/drawing/2014/main" id="{18F3DA0A-B0FC-D107-C7BC-D3C779D0E161}"/>
                </a:ext>
              </a:extLst>
            </p:cNvPr>
            <p:cNvSpPr/>
            <p:nvPr/>
          </p:nvSpPr>
          <p:spPr>
            <a:xfrm>
              <a:off x="0" y="0"/>
              <a:ext cx="1163701" cy="1246378"/>
            </a:xfrm>
            <a:custGeom>
              <a:avLst/>
              <a:gdLst/>
              <a:ahLst/>
              <a:cxnLst/>
              <a:rect l="l" t="t" r="r" b="b"/>
              <a:pathLst>
                <a:path w="1163701" h="1246378">
                  <a:moveTo>
                    <a:pt x="736854" y="0"/>
                  </a:moveTo>
                  <a:cubicBezTo>
                    <a:pt x="793115" y="0"/>
                    <a:pt x="839978" y="43307"/>
                    <a:pt x="846709" y="100711"/>
                  </a:cubicBezTo>
                  <a:cubicBezTo>
                    <a:pt x="783844" y="130556"/>
                    <a:pt x="745744" y="192024"/>
                    <a:pt x="755777" y="251841"/>
                  </a:cubicBezTo>
                  <a:lnTo>
                    <a:pt x="770763" y="248412"/>
                  </a:lnTo>
                  <a:cubicBezTo>
                    <a:pt x="761365" y="190881"/>
                    <a:pt x="803910" y="131064"/>
                    <a:pt x="870204" y="107442"/>
                  </a:cubicBezTo>
                  <a:cubicBezTo>
                    <a:pt x="873760" y="105156"/>
                    <a:pt x="877697" y="105029"/>
                    <a:pt x="881634" y="105029"/>
                  </a:cubicBezTo>
                  <a:cubicBezTo>
                    <a:pt x="944753" y="105029"/>
                    <a:pt x="996061" y="159639"/>
                    <a:pt x="996061" y="226949"/>
                  </a:cubicBezTo>
                  <a:lnTo>
                    <a:pt x="989457" y="261620"/>
                  </a:lnTo>
                  <a:lnTo>
                    <a:pt x="996061" y="261620"/>
                  </a:lnTo>
                  <a:lnTo>
                    <a:pt x="996061" y="265176"/>
                  </a:lnTo>
                  <a:cubicBezTo>
                    <a:pt x="1047877" y="270637"/>
                    <a:pt x="1087501" y="317881"/>
                    <a:pt x="1087501" y="374904"/>
                  </a:cubicBezTo>
                  <a:lnTo>
                    <a:pt x="1081151" y="408559"/>
                  </a:lnTo>
                  <a:cubicBezTo>
                    <a:pt x="1129665" y="429895"/>
                    <a:pt x="1163701" y="480822"/>
                    <a:pt x="1163701" y="540258"/>
                  </a:cubicBezTo>
                  <a:cubicBezTo>
                    <a:pt x="1163701" y="573278"/>
                    <a:pt x="1153160" y="603631"/>
                    <a:pt x="1134999" y="627126"/>
                  </a:cubicBezTo>
                  <a:cubicBezTo>
                    <a:pt x="1103503" y="667258"/>
                    <a:pt x="1058926" y="685419"/>
                    <a:pt x="1019175" y="671068"/>
                  </a:cubicBezTo>
                  <a:lnTo>
                    <a:pt x="1014222" y="686562"/>
                  </a:lnTo>
                  <a:cubicBezTo>
                    <a:pt x="1050036" y="699516"/>
                    <a:pt x="1089025" y="689864"/>
                    <a:pt x="1121029" y="662813"/>
                  </a:cubicBezTo>
                  <a:cubicBezTo>
                    <a:pt x="1135634" y="682371"/>
                    <a:pt x="1142619" y="707390"/>
                    <a:pt x="1142619" y="734187"/>
                  </a:cubicBezTo>
                  <a:cubicBezTo>
                    <a:pt x="1142619" y="802640"/>
                    <a:pt x="1097280" y="859917"/>
                    <a:pt x="1036828" y="873379"/>
                  </a:cubicBezTo>
                  <a:cubicBezTo>
                    <a:pt x="975106" y="883158"/>
                    <a:pt x="919099" y="857377"/>
                    <a:pt x="900176" y="810006"/>
                  </a:cubicBezTo>
                  <a:cubicBezTo>
                    <a:pt x="909447" y="803275"/>
                    <a:pt x="916813" y="793750"/>
                    <a:pt x="922274" y="782701"/>
                  </a:cubicBezTo>
                  <a:cubicBezTo>
                    <a:pt x="936625" y="753745"/>
                    <a:pt x="935609" y="717931"/>
                    <a:pt x="919607" y="688467"/>
                  </a:cubicBezTo>
                  <a:lnTo>
                    <a:pt x="906907" y="696214"/>
                  </a:lnTo>
                  <a:cubicBezTo>
                    <a:pt x="920242" y="720852"/>
                    <a:pt x="921258" y="750570"/>
                    <a:pt x="909574" y="774827"/>
                  </a:cubicBezTo>
                  <a:cubicBezTo>
                    <a:pt x="905256" y="783844"/>
                    <a:pt x="899414" y="791591"/>
                    <a:pt x="890905" y="795655"/>
                  </a:cubicBezTo>
                  <a:lnTo>
                    <a:pt x="877951" y="799338"/>
                  </a:lnTo>
                  <a:lnTo>
                    <a:pt x="880364" y="805942"/>
                  </a:lnTo>
                  <a:cubicBezTo>
                    <a:pt x="869569" y="812292"/>
                    <a:pt x="856996" y="815213"/>
                    <a:pt x="843915" y="814197"/>
                  </a:cubicBezTo>
                  <a:cubicBezTo>
                    <a:pt x="818515" y="812292"/>
                    <a:pt x="795147" y="796036"/>
                    <a:pt x="782193" y="771271"/>
                  </a:cubicBezTo>
                  <a:lnTo>
                    <a:pt x="769366" y="778764"/>
                  </a:lnTo>
                  <a:cubicBezTo>
                    <a:pt x="784860" y="808482"/>
                    <a:pt x="813054" y="827786"/>
                    <a:pt x="843788" y="829818"/>
                  </a:cubicBezTo>
                  <a:cubicBezTo>
                    <a:pt x="858774" y="830834"/>
                    <a:pt x="873252" y="827532"/>
                    <a:pt x="885698" y="820293"/>
                  </a:cubicBezTo>
                  <a:cubicBezTo>
                    <a:pt x="910336" y="872617"/>
                    <a:pt x="973836" y="901319"/>
                    <a:pt x="1042543" y="890778"/>
                  </a:cubicBezTo>
                  <a:cubicBezTo>
                    <a:pt x="1049528" y="905383"/>
                    <a:pt x="1052449" y="922020"/>
                    <a:pt x="1052449" y="939292"/>
                  </a:cubicBezTo>
                  <a:cubicBezTo>
                    <a:pt x="1052449" y="987806"/>
                    <a:pt x="1029716" y="1030732"/>
                    <a:pt x="993521" y="1054227"/>
                  </a:cubicBezTo>
                  <a:cubicBezTo>
                    <a:pt x="983869" y="1107059"/>
                    <a:pt x="946912" y="1149350"/>
                    <a:pt x="898525" y="1162431"/>
                  </a:cubicBezTo>
                  <a:cubicBezTo>
                    <a:pt x="828548" y="1175004"/>
                    <a:pt x="764794" y="1141984"/>
                    <a:pt x="750443" y="1084580"/>
                  </a:cubicBezTo>
                  <a:lnTo>
                    <a:pt x="735711" y="1088771"/>
                  </a:lnTo>
                  <a:cubicBezTo>
                    <a:pt x="747522" y="1135761"/>
                    <a:pt x="787527" y="1168654"/>
                    <a:pt x="838454" y="1176782"/>
                  </a:cubicBezTo>
                  <a:cubicBezTo>
                    <a:pt x="821436" y="1218184"/>
                    <a:pt x="782320" y="1246124"/>
                    <a:pt x="737108" y="1246124"/>
                  </a:cubicBezTo>
                  <a:cubicBezTo>
                    <a:pt x="684657" y="1246124"/>
                    <a:pt x="658622" y="1208532"/>
                    <a:pt x="628904" y="1156589"/>
                  </a:cubicBezTo>
                  <a:cubicBezTo>
                    <a:pt x="619252" y="1121664"/>
                    <a:pt x="606552" y="989711"/>
                    <a:pt x="627126" y="867537"/>
                  </a:cubicBezTo>
                  <a:cubicBezTo>
                    <a:pt x="673481" y="927227"/>
                    <a:pt x="738759" y="953897"/>
                    <a:pt x="797179" y="937260"/>
                  </a:cubicBezTo>
                  <a:lnTo>
                    <a:pt x="791337" y="916686"/>
                  </a:lnTo>
                  <a:cubicBezTo>
                    <a:pt x="734314" y="932688"/>
                    <a:pt x="669671" y="900430"/>
                    <a:pt x="626999" y="834771"/>
                  </a:cubicBezTo>
                  <a:cubicBezTo>
                    <a:pt x="605028" y="803529"/>
                    <a:pt x="589280" y="623570"/>
                    <a:pt x="624967" y="488950"/>
                  </a:cubicBezTo>
                  <a:cubicBezTo>
                    <a:pt x="666877" y="433705"/>
                    <a:pt x="730123" y="413639"/>
                    <a:pt x="775843" y="442595"/>
                  </a:cubicBezTo>
                  <a:lnTo>
                    <a:pt x="776478" y="441325"/>
                  </a:lnTo>
                  <a:cubicBezTo>
                    <a:pt x="775843" y="450850"/>
                    <a:pt x="777748" y="460375"/>
                    <a:pt x="781431" y="469392"/>
                  </a:cubicBezTo>
                  <a:cubicBezTo>
                    <a:pt x="791083" y="492633"/>
                    <a:pt x="811911" y="509016"/>
                    <a:pt x="836168" y="512445"/>
                  </a:cubicBezTo>
                  <a:lnTo>
                    <a:pt x="837692" y="500507"/>
                  </a:lnTo>
                  <a:cubicBezTo>
                    <a:pt x="817499" y="497586"/>
                    <a:pt x="800100" y="484124"/>
                    <a:pt x="791972" y="464820"/>
                  </a:cubicBezTo>
                  <a:cubicBezTo>
                    <a:pt x="783336" y="444500"/>
                    <a:pt x="786511" y="421132"/>
                    <a:pt x="800227" y="404114"/>
                  </a:cubicBezTo>
                  <a:cubicBezTo>
                    <a:pt x="813054" y="388112"/>
                    <a:pt x="833374" y="380365"/>
                    <a:pt x="853440" y="383540"/>
                  </a:cubicBezTo>
                  <a:lnTo>
                    <a:pt x="855091" y="371602"/>
                  </a:lnTo>
                  <a:cubicBezTo>
                    <a:pt x="830961" y="367665"/>
                    <a:pt x="806577" y="377190"/>
                    <a:pt x="791210" y="396621"/>
                  </a:cubicBezTo>
                  <a:lnTo>
                    <a:pt x="778637" y="426212"/>
                  </a:lnTo>
                  <a:cubicBezTo>
                    <a:pt x="731520" y="399034"/>
                    <a:pt x="669671" y="415544"/>
                    <a:pt x="624713" y="464439"/>
                  </a:cubicBezTo>
                  <a:cubicBezTo>
                    <a:pt x="598170" y="411480"/>
                    <a:pt x="600964" y="186182"/>
                    <a:pt x="619633" y="108712"/>
                  </a:cubicBezTo>
                  <a:cubicBezTo>
                    <a:pt x="643763" y="48133"/>
                    <a:pt x="673735" y="0"/>
                    <a:pt x="736854" y="0"/>
                  </a:cubicBezTo>
                  <a:close/>
                  <a:moveTo>
                    <a:pt x="426593" y="0"/>
                  </a:moveTo>
                  <a:cubicBezTo>
                    <a:pt x="479044" y="0"/>
                    <a:pt x="505079" y="37592"/>
                    <a:pt x="534797" y="89535"/>
                  </a:cubicBezTo>
                  <a:cubicBezTo>
                    <a:pt x="544449" y="124460"/>
                    <a:pt x="557149" y="256413"/>
                    <a:pt x="536575" y="378587"/>
                  </a:cubicBezTo>
                  <a:cubicBezTo>
                    <a:pt x="490220" y="318897"/>
                    <a:pt x="424942" y="292227"/>
                    <a:pt x="366522" y="308864"/>
                  </a:cubicBezTo>
                  <a:lnTo>
                    <a:pt x="372364" y="329438"/>
                  </a:lnTo>
                  <a:cubicBezTo>
                    <a:pt x="429387" y="313436"/>
                    <a:pt x="494030" y="345694"/>
                    <a:pt x="536702" y="411353"/>
                  </a:cubicBezTo>
                  <a:cubicBezTo>
                    <a:pt x="558673" y="442595"/>
                    <a:pt x="574421" y="622554"/>
                    <a:pt x="538734" y="757174"/>
                  </a:cubicBezTo>
                  <a:cubicBezTo>
                    <a:pt x="496824" y="812419"/>
                    <a:pt x="433578" y="832485"/>
                    <a:pt x="387858" y="803529"/>
                  </a:cubicBezTo>
                  <a:lnTo>
                    <a:pt x="387223" y="804799"/>
                  </a:lnTo>
                  <a:cubicBezTo>
                    <a:pt x="387858" y="795274"/>
                    <a:pt x="385953" y="785749"/>
                    <a:pt x="382270" y="776732"/>
                  </a:cubicBezTo>
                  <a:cubicBezTo>
                    <a:pt x="372618" y="753491"/>
                    <a:pt x="351790" y="737108"/>
                    <a:pt x="327533" y="733679"/>
                  </a:cubicBezTo>
                  <a:lnTo>
                    <a:pt x="326009" y="745617"/>
                  </a:lnTo>
                  <a:cubicBezTo>
                    <a:pt x="346202" y="748538"/>
                    <a:pt x="363601" y="762000"/>
                    <a:pt x="371729" y="781304"/>
                  </a:cubicBezTo>
                  <a:cubicBezTo>
                    <a:pt x="380365" y="801624"/>
                    <a:pt x="377190" y="824992"/>
                    <a:pt x="363474" y="842010"/>
                  </a:cubicBezTo>
                  <a:cubicBezTo>
                    <a:pt x="350647" y="858012"/>
                    <a:pt x="330327" y="865759"/>
                    <a:pt x="310261" y="862584"/>
                  </a:cubicBezTo>
                  <a:lnTo>
                    <a:pt x="308610" y="874522"/>
                  </a:lnTo>
                  <a:cubicBezTo>
                    <a:pt x="332740" y="878459"/>
                    <a:pt x="357124" y="868934"/>
                    <a:pt x="372491" y="849503"/>
                  </a:cubicBezTo>
                  <a:lnTo>
                    <a:pt x="385064" y="819912"/>
                  </a:lnTo>
                  <a:cubicBezTo>
                    <a:pt x="432181" y="847090"/>
                    <a:pt x="494030" y="830580"/>
                    <a:pt x="538988" y="781685"/>
                  </a:cubicBezTo>
                  <a:cubicBezTo>
                    <a:pt x="565531" y="834644"/>
                    <a:pt x="562737" y="1059942"/>
                    <a:pt x="544068" y="1137412"/>
                  </a:cubicBezTo>
                  <a:cubicBezTo>
                    <a:pt x="519811" y="1198245"/>
                    <a:pt x="489839" y="1246378"/>
                    <a:pt x="426720" y="1246378"/>
                  </a:cubicBezTo>
                  <a:cubicBezTo>
                    <a:pt x="370459" y="1246378"/>
                    <a:pt x="323596" y="1203071"/>
                    <a:pt x="316865" y="1145667"/>
                  </a:cubicBezTo>
                  <a:cubicBezTo>
                    <a:pt x="379730" y="1115822"/>
                    <a:pt x="417830" y="1054354"/>
                    <a:pt x="407797" y="994537"/>
                  </a:cubicBezTo>
                  <a:lnTo>
                    <a:pt x="392811" y="997966"/>
                  </a:lnTo>
                  <a:cubicBezTo>
                    <a:pt x="402209" y="1055497"/>
                    <a:pt x="359664" y="1115314"/>
                    <a:pt x="293370" y="1138936"/>
                  </a:cubicBezTo>
                  <a:cubicBezTo>
                    <a:pt x="289814" y="1141222"/>
                    <a:pt x="285877" y="1141349"/>
                    <a:pt x="281940" y="1141349"/>
                  </a:cubicBezTo>
                  <a:cubicBezTo>
                    <a:pt x="218821" y="1141349"/>
                    <a:pt x="167513" y="1086739"/>
                    <a:pt x="167513" y="1019429"/>
                  </a:cubicBezTo>
                  <a:lnTo>
                    <a:pt x="174117" y="984758"/>
                  </a:lnTo>
                  <a:lnTo>
                    <a:pt x="167513" y="984758"/>
                  </a:lnTo>
                  <a:lnTo>
                    <a:pt x="167513" y="981202"/>
                  </a:lnTo>
                  <a:cubicBezTo>
                    <a:pt x="115697" y="975741"/>
                    <a:pt x="76073" y="928497"/>
                    <a:pt x="76073" y="871474"/>
                  </a:cubicBezTo>
                  <a:lnTo>
                    <a:pt x="82423" y="837819"/>
                  </a:lnTo>
                  <a:cubicBezTo>
                    <a:pt x="34036" y="816229"/>
                    <a:pt x="0" y="765302"/>
                    <a:pt x="0" y="705993"/>
                  </a:cubicBezTo>
                  <a:cubicBezTo>
                    <a:pt x="0" y="672973"/>
                    <a:pt x="10541" y="642620"/>
                    <a:pt x="28702" y="619125"/>
                  </a:cubicBezTo>
                  <a:cubicBezTo>
                    <a:pt x="60198" y="578993"/>
                    <a:pt x="104775" y="560832"/>
                    <a:pt x="144526" y="575183"/>
                  </a:cubicBezTo>
                  <a:lnTo>
                    <a:pt x="149479" y="559689"/>
                  </a:lnTo>
                  <a:cubicBezTo>
                    <a:pt x="113665" y="546735"/>
                    <a:pt x="74676" y="556387"/>
                    <a:pt x="42672" y="583438"/>
                  </a:cubicBezTo>
                  <a:cubicBezTo>
                    <a:pt x="28067" y="563880"/>
                    <a:pt x="21082" y="538861"/>
                    <a:pt x="21082" y="512064"/>
                  </a:cubicBezTo>
                  <a:cubicBezTo>
                    <a:pt x="21082" y="443611"/>
                    <a:pt x="66421" y="386334"/>
                    <a:pt x="126873" y="372872"/>
                  </a:cubicBezTo>
                  <a:cubicBezTo>
                    <a:pt x="188595" y="363093"/>
                    <a:pt x="244602" y="388874"/>
                    <a:pt x="263525" y="436245"/>
                  </a:cubicBezTo>
                  <a:cubicBezTo>
                    <a:pt x="254254" y="442976"/>
                    <a:pt x="246888" y="452501"/>
                    <a:pt x="241427" y="463550"/>
                  </a:cubicBezTo>
                  <a:cubicBezTo>
                    <a:pt x="227076" y="492506"/>
                    <a:pt x="228092" y="528320"/>
                    <a:pt x="244094" y="557784"/>
                  </a:cubicBezTo>
                  <a:lnTo>
                    <a:pt x="256794" y="550037"/>
                  </a:lnTo>
                  <a:cubicBezTo>
                    <a:pt x="243459" y="525399"/>
                    <a:pt x="242443" y="495681"/>
                    <a:pt x="254127" y="471424"/>
                  </a:cubicBezTo>
                  <a:cubicBezTo>
                    <a:pt x="258445" y="462407"/>
                    <a:pt x="264287" y="454660"/>
                    <a:pt x="272796" y="450596"/>
                  </a:cubicBezTo>
                  <a:lnTo>
                    <a:pt x="285750" y="446913"/>
                  </a:lnTo>
                  <a:lnTo>
                    <a:pt x="283337" y="440309"/>
                  </a:lnTo>
                  <a:cubicBezTo>
                    <a:pt x="294132" y="433959"/>
                    <a:pt x="306705" y="431038"/>
                    <a:pt x="319786" y="432054"/>
                  </a:cubicBezTo>
                  <a:cubicBezTo>
                    <a:pt x="345186" y="433959"/>
                    <a:pt x="368554" y="450215"/>
                    <a:pt x="381508" y="474980"/>
                  </a:cubicBezTo>
                  <a:lnTo>
                    <a:pt x="394335" y="467487"/>
                  </a:lnTo>
                  <a:cubicBezTo>
                    <a:pt x="378841" y="437769"/>
                    <a:pt x="350647" y="418465"/>
                    <a:pt x="319913" y="416433"/>
                  </a:cubicBezTo>
                  <a:cubicBezTo>
                    <a:pt x="304927" y="415417"/>
                    <a:pt x="290449" y="418719"/>
                    <a:pt x="278003" y="425958"/>
                  </a:cubicBezTo>
                  <a:cubicBezTo>
                    <a:pt x="253365" y="373634"/>
                    <a:pt x="189865" y="344932"/>
                    <a:pt x="121158" y="355473"/>
                  </a:cubicBezTo>
                  <a:cubicBezTo>
                    <a:pt x="114173" y="340868"/>
                    <a:pt x="111252" y="324231"/>
                    <a:pt x="111252" y="306959"/>
                  </a:cubicBezTo>
                  <a:cubicBezTo>
                    <a:pt x="111252" y="258445"/>
                    <a:pt x="133985" y="215519"/>
                    <a:pt x="170180" y="192024"/>
                  </a:cubicBezTo>
                  <a:cubicBezTo>
                    <a:pt x="179832" y="139192"/>
                    <a:pt x="216789" y="96901"/>
                    <a:pt x="265176" y="83820"/>
                  </a:cubicBezTo>
                  <a:cubicBezTo>
                    <a:pt x="335153" y="71247"/>
                    <a:pt x="398907" y="104267"/>
                    <a:pt x="413258" y="161671"/>
                  </a:cubicBezTo>
                  <a:lnTo>
                    <a:pt x="427990" y="157480"/>
                  </a:lnTo>
                  <a:cubicBezTo>
                    <a:pt x="416179" y="110490"/>
                    <a:pt x="376174" y="77597"/>
                    <a:pt x="325247" y="69469"/>
                  </a:cubicBezTo>
                  <a:cubicBezTo>
                    <a:pt x="342265" y="27940"/>
                    <a:pt x="381381" y="0"/>
                    <a:pt x="426593" y="0"/>
                  </a:cubicBezTo>
                  <a:close/>
                </a:path>
              </a:pathLst>
            </a:custGeom>
            <a:solidFill>
              <a:srgbClr val="2AAAE2"/>
            </a:solidFill>
          </p:spPr>
        </p:sp>
      </p:grpSp>
      <p:grpSp>
        <p:nvGrpSpPr>
          <p:cNvPr id="216" name="Group 33">
            <a:extLst>
              <a:ext uri="{FF2B5EF4-FFF2-40B4-BE49-F238E27FC236}">
                <a16:creationId xmlns:a16="http://schemas.microsoft.com/office/drawing/2014/main" id="{1959F1CF-91CE-7DE1-6C65-E71DE4F0E60F}"/>
              </a:ext>
            </a:extLst>
          </p:cNvPr>
          <p:cNvGrpSpPr/>
          <p:nvPr/>
        </p:nvGrpSpPr>
        <p:grpSpPr>
          <a:xfrm>
            <a:off x="5032980" y="2523240"/>
            <a:ext cx="831060" cy="978480"/>
            <a:chOff x="0" y="0"/>
            <a:chExt cx="1108080" cy="1304640"/>
          </a:xfrm>
        </p:grpSpPr>
        <p:sp>
          <p:nvSpPr>
            <p:cNvPr id="217" name="Freeform 34">
              <a:extLst>
                <a:ext uri="{FF2B5EF4-FFF2-40B4-BE49-F238E27FC236}">
                  <a16:creationId xmlns:a16="http://schemas.microsoft.com/office/drawing/2014/main" id="{00477F44-21A1-703C-ACAE-55131E43AE36}"/>
                </a:ext>
              </a:extLst>
            </p:cNvPr>
            <p:cNvSpPr/>
            <p:nvPr/>
          </p:nvSpPr>
          <p:spPr>
            <a:xfrm>
              <a:off x="-7239" y="-4953"/>
              <a:ext cx="1108075" cy="1304544"/>
            </a:xfrm>
            <a:custGeom>
              <a:avLst/>
              <a:gdLst/>
              <a:ahLst/>
              <a:cxnLst/>
              <a:rect l="l" t="t" r="r" b="b"/>
              <a:pathLst>
                <a:path w="1108075" h="1304544">
                  <a:moveTo>
                    <a:pt x="543560" y="5207"/>
                  </a:moveTo>
                  <a:cubicBezTo>
                    <a:pt x="328295" y="0"/>
                    <a:pt x="194564" y="87122"/>
                    <a:pt x="138049" y="265557"/>
                  </a:cubicBezTo>
                  <a:cubicBezTo>
                    <a:pt x="102489" y="409829"/>
                    <a:pt x="141224" y="461010"/>
                    <a:pt x="94742" y="528193"/>
                  </a:cubicBezTo>
                  <a:cubicBezTo>
                    <a:pt x="50419" y="595630"/>
                    <a:pt x="0" y="647319"/>
                    <a:pt x="8128" y="684403"/>
                  </a:cubicBezTo>
                  <a:cubicBezTo>
                    <a:pt x="26924" y="706755"/>
                    <a:pt x="54229" y="725551"/>
                    <a:pt x="90170" y="739394"/>
                  </a:cubicBezTo>
                  <a:cubicBezTo>
                    <a:pt x="79883" y="769366"/>
                    <a:pt x="42926" y="808355"/>
                    <a:pt x="59436" y="829183"/>
                  </a:cubicBezTo>
                  <a:lnTo>
                    <a:pt x="93853" y="859028"/>
                  </a:lnTo>
                  <a:cubicBezTo>
                    <a:pt x="84328" y="873125"/>
                    <a:pt x="61976" y="874014"/>
                    <a:pt x="65278" y="901192"/>
                  </a:cubicBezTo>
                  <a:cubicBezTo>
                    <a:pt x="72517" y="930402"/>
                    <a:pt x="106426" y="937387"/>
                    <a:pt x="99695" y="957453"/>
                  </a:cubicBezTo>
                  <a:cubicBezTo>
                    <a:pt x="78740" y="1011174"/>
                    <a:pt x="71755" y="1080643"/>
                    <a:pt x="88265" y="1102868"/>
                  </a:cubicBezTo>
                  <a:cubicBezTo>
                    <a:pt x="121793" y="1142873"/>
                    <a:pt x="222758" y="1154049"/>
                    <a:pt x="314071" y="1116711"/>
                  </a:cubicBezTo>
                  <a:lnTo>
                    <a:pt x="348488" y="1304544"/>
                  </a:lnTo>
                  <a:lnTo>
                    <a:pt x="859409" y="1297559"/>
                  </a:lnTo>
                  <a:cubicBezTo>
                    <a:pt x="793115" y="1001268"/>
                    <a:pt x="803275" y="871474"/>
                    <a:pt x="878586" y="781558"/>
                  </a:cubicBezTo>
                  <a:cubicBezTo>
                    <a:pt x="1108075" y="438277"/>
                    <a:pt x="851662" y="12954"/>
                    <a:pt x="543560" y="5207"/>
                  </a:cubicBezTo>
                  <a:close/>
                </a:path>
              </a:pathLst>
            </a:custGeom>
            <a:solidFill>
              <a:srgbClr val="2AAAE2"/>
            </a:solidFill>
          </p:spPr>
        </p:sp>
      </p:grpSp>
      <p:grpSp>
        <p:nvGrpSpPr>
          <p:cNvPr id="218" name="Group 35">
            <a:extLst>
              <a:ext uri="{FF2B5EF4-FFF2-40B4-BE49-F238E27FC236}">
                <a16:creationId xmlns:a16="http://schemas.microsoft.com/office/drawing/2014/main" id="{3B5E8ECA-5D21-9473-BD01-BC323A880C96}"/>
              </a:ext>
            </a:extLst>
          </p:cNvPr>
          <p:cNvGrpSpPr/>
          <p:nvPr/>
        </p:nvGrpSpPr>
        <p:grpSpPr>
          <a:xfrm rot="-3499199">
            <a:off x="5324040" y="2503260"/>
            <a:ext cx="435240" cy="609120"/>
            <a:chOff x="0" y="0"/>
            <a:chExt cx="580320" cy="812160"/>
          </a:xfrm>
        </p:grpSpPr>
        <p:sp>
          <p:nvSpPr>
            <p:cNvPr id="219" name="Freeform 36">
              <a:extLst>
                <a:ext uri="{FF2B5EF4-FFF2-40B4-BE49-F238E27FC236}">
                  <a16:creationId xmlns:a16="http://schemas.microsoft.com/office/drawing/2014/main" id="{CAC33B0B-C54B-199F-DC9D-05918F5B6FE2}"/>
                </a:ext>
              </a:extLst>
            </p:cNvPr>
            <p:cNvSpPr/>
            <p:nvPr/>
          </p:nvSpPr>
          <p:spPr>
            <a:xfrm>
              <a:off x="-8890" y="0"/>
              <a:ext cx="579882" cy="812165"/>
            </a:xfrm>
            <a:custGeom>
              <a:avLst/>
              <a:gdLst/>
              <a:ahLst/>
              <a:cxnLst/>
              <a:rect l="l" t="t" r="r" b="b"/>
              <a:pathLst>
                <a:path w="579882" h="812165">
                  <a:moveTo>
                    <a:pt x="218313" y="312547"/>
                  </a:moveTo>
                  <a:cubicBezTo>
                    <a:pt x="211836" y="312039"/>
                    <a:pt x="205232" y="312166"/>
                    <a:pt x="198628" y="312928"/>
                  </a:cubicBezTo>
                  <a:cubicBezTo>
                    <a:pt x="189865" y="314071"/>
                    <a:pt x="181229" y="316484"/>
                    <a:pt x="172847" y="320040"/>
                  </a:cubicBezTo>
                  <a:lnTo>
                    <a:pt x="177038" y="329692"/>
                  </a:lnTo>
                  <a:cubicBezTo>
                    <a:pt x="206502" y="316484"/>
                    <a:pt x="240792" y="321818"/>
                    <a:pt x="264414" y="343281"/>
                  </a:cubicBezTo>
                  <a:cubicBezTo>
                    <a:pt x="286639" y="363347"/>
                    <a:pt x="295529" y="394335"/>
                    <a:pt x="287655" y="423418"/>
                  </a:cubicBezTo>
                  <a:lnTo>
                    <a:pt x="298323" y="426085"/>
                  </a:lnTo>
                  <a:cubicBezTo>
                    <a:pt x="307340" y="393065"/>
                    <a:pt x="297053" y="358013"/>
                    <a:pt x="271780" y="335280"/>
                  </a:cubicBezTo>
                  <a:cubicBezTo>
                    <a:pt x="256667" y="321818"/>
                    <a:pt x="237871" y="313944"/>
                    <a:pt x="218313" y="312293"/>
                  </a:cubicBezTo>
                  <a:close/>
                  <a:moveTo>
                    <a:pt x="296037" y="270129"/>
                  </a:moveTo>
                  <a:cubicBezTo>
                    <a:pt x="269621" y="270256"/>
                    <a:pt x="244221" y="281559"/>
                    <a:pt x="226949" y="302133"/>
                  </a:cubicBezTo>
                  <a:lnTo>
                    <a:pt x="235204" y="308991"/>
                  </a:lnTo>
                  <a:cubicBezTo>
                    <a:pt x="255524" y="284607"/>
                    <a:pt x="288671" y="274828"/>
                    <a:pt x="319786" y="283972"/>
                  </a:cubicBezTo>
                  <a:cubicBezTo>
                    <a:pt x="348996" y="292608"/>
                    <a:pt x="371475" y="316357"/>
                    <a:pt x="378079" y="345821"/>
                  </a:cubicBezTo>
                  <a:lnTo>
                    <a:pt x="388874" y="343789"/>
                  </a:lnTo>
                  <a:cubicBezTo>
                    <a:pt x="381508" y="310388"/>
                    <a:pt x="355981" y="283464"/>
                    <a:pt x="322707" y="273812"/>
                  </a:cubicBezTo>
                  <a:cubicBezTo>
                    <a:pt x="313944" y="271272"/>
                    <a:pt x="304927" y="270129"/>
                    <a:pt x="296164" y="270129"/>
                  </a:cubicBezTo>
                  <a:close/>
                  <a:moveTo>
                    <a:pt x="269367" y="0"/>
                  </a:moveTo>
                  <a:cubicBezTo>
                    <a:pt x="310388" y="0"/>
                    <a:pt x="344424" y="28194"/>
                    <a:pt x="349250" y="65659"/>
                  </a:cubicBezTo>
                  <a:cubicBezTo>
                    <a:pt x="303530" y="85090"/>
                    <a:pt x="275844" y="125222"/>
                    <a:pt x="283083" y="164084"/>
                  </a:cubicBezTo>
                  <a:lnTo>
                    <a:pt x="294005" y="161925"/>
                  </a:lnTo>
                  <a:cubicBezTo>
                    <a:pt x="287147" y="124460"/>
                    <a:pt x="318135" y="85471"/>
                    <a:pt x="366395" y="70104"/>
                  </a:cubicBezTo>
                  <a:cubicBezTo>
                    <a:pt x="369062" y="68580"/>
                    <a:pt x="371856" y="68453"/>
                    <a:pt x="374650" y="68453"/>
                  </a:cubicBezTo>
                  <a:cubicBezTo>
                    <a:pt x="420624" y="68453"/>
                    <a:pt x="457962" y="104013"/>
                    <a:pt x="457962" y="147828"/>
                  </a:cubicBezTo>
                  <a:lnTo>
                    <a:pt x="453136" y="170434"/>
                  </a:lnTo>
                  <a:lnTo>
                    <a:pt x="457962" y="170434"/>
                  </a:lnTo>
                  <a:lnTo>
                    <a:pt x="457962" y="172720"/>
                  </a:lnTo>
                  <a:cubicBezTo>
                    <a:pt x="495681" y="176276"/>
                    <a:pt x="524510" y="207010"/>
                    <a:pt x="524510" y="244221"/>
                  </a:cubicBezTo>
                  <a:lnTo>
                    <a:pt x="519811" y="266192"/>
                  </a:lnTo>
                  <a:cubicBezTo>
                    <a:pt x="555117" y="280162"/>
                    <a:pt x="579882" y="313309"/>
                    <a:pt x="579882" y="352044"/>
                  </a:cubicBezTo>
                  <a:cubicBezTo>
                    <a:pt x="579882" y="373507"/>
                    <a:pt x="572262" y="393319"/>
                    <a:pt x="558927" y="408686"/>
                  </a:cubicBezTo>
                  <a:cubicBezTo>
                    <a:pt x="536067" y="434848"/>
                    <a:pt x="503555" y="446659"/>
                    <a:pt x="474599" y="437388"/>
                  </a:cubicBezTo>
                  <a:lnTo>
                    <a:pt x="471043" y="447421"/>
                  </a:lnTo>
                  <a:cubicBezTo>
                    <a:pt x="497078" y="455803"/>
                    <a:pt x="525526" y="449580"/>
                    <a:pt x="548767" y="431927"/>
                  </a:cubicBezTo>
                  <a:cubicBezTo>
                    <a:pt x="559435" y="444627"/>
                    <a:pt x="564515" y="461010"/>
                    <a:pt x="564515" y="478409"/>
                  </a:cubicBezTo>
                  <a:cubicBezTo>
                    <a:pt x="564515" y="522986"/>
                    <a:pt x="531495" y="560324"/>
                    <a:pt x="487553" y="569087"/>
                  </a:cubicBezTo>
                  <a:cubicBezTo>
                    <a:pt x="442595" y="575437"/>
                    <a:pt x="401828" y="558673"/>
                    <a:pt x="388112" y="527812"/>
                  </a:cubicBezTo>
                  <a:cubicBezTo>
                    <a:pt x="394843" y="523367"/>
                    <a:pt x="400177" y="517271"/>
                    <a:pt x="404241" y="510032"/>
                  </a:cubicBezTo>
                  <a:cubicBezTo>
                    <a:pt x="414655" y="491109"/>
                    <a:pt x="413893" y="467868"/>
                    <a:pt x="402336" y="448564"/>
                  </a:cubicBezTo>
                  <a:lnTo>
                    <a:pt x="393065" y="453644"/>
                  </a:lnTo>
                  <a:cubicBezTo>
                    <a:pt x="402717" y="469646"/>
                    <a:pt x="403479" y="489077"/>
                    <a:pt x="395097" y="504825"/>
                  </a:cubicBezTo>
                  <a:cubicBezTo>
                    <a:pt x="391922" y="510667"/>
                    <a:pt x="387731" y="515747"/>
                    <a:pt x="381508" y="518414"/>
                  </a:cubicBezTo>
                  <a:lnTo>
                    <a:pt x="372110" y="520827"/>
                  </a:lnTo>
                  <a:lnTo>
                    <a:pt x="373888" y="525145"/>
                  </a:lnTo>
                  <a:cubicBezTo>
                    <a:pt x="366014" y="529336"/>
                    <a:pt x="356870" y="531241"/>
                    <a:pt x="347345" y="530606"/>
                  </a:cubicBezTo>
                  <a:cubicBezTo>
                    <a:pt x="328803" y="529336"/>
                    <a:pt x="311785" y="518795"/>
                    <a:pt x="302387" y="502666"/>
                  </a:cubicBezTo>
                  <a:lnTo>
                    <a:pt x="293116" y="507619"/>
                  </a:lnTo>
                  <a:cubicBezTo>
                    <a:pt x="304419" y="526923"/>
                    <a:pt x="324866" y="539623"/>
                    <a:pt x="347218" y="540893"/>
                  </a:cubicBezTo>
                  <a:cubicBezTo>
                    <a:pt x="358140" y="541528"/>
                    <a:pt x="368681" y="539369"/>
                    <a:pt x="377825" y="534670"/>
                  </a:cubicBezTo>
                  <a:cubicBezTo>
                    <a:pt x="395859" y="568706"/>
                    <a:pt x="441960" y="587502"/>
                    <a:pt x="491998" y="580644"/>
                  </a:cubicBezTo>
                  <a:cubicBezTo>
                    <a:pt x="497078" y="590169"/>
                    <a:pt x="499237" y="600964"/>
                    <a:pt x="499237" y="612267"/>
                  </a:cubicBezTo>
                  <a:cubicBezTo>
                    <a:pt x="499237" y="643128"/>
                    <a:pt x="483489" y="670433"/>
                    <a:pt x="458216" y="685800"/>
                  </a:cubicBezTo>
                  <a:lnTo>
                    <a:pt x="454660" y="686054"/>
                  </a:lnTo>
                  <a:cubicBezTo>
                    <a:pt x="424180" y="684022"/>
                    <a:pt x="396621" y="665607"/>
                    <a:pt x="383286" y="638302"/>
                  </a:cubicBezTo>
                  <a:lnTo>
                    <a:pt x="373253" y="642620"/>
                  </a:lnTo>
                  <a:cubicBezTo>
                    <a:pt x="388112" y="673227"/>
                    <a:pt x="418846" y="693801"/>
                    <a:pt x="453009" y="696214"/>
                  </a:cubicBezTo>
                  <a:cubicBezTo>
                    <a:pt x="444246" y="726440"/>
                    <a:pt x="419100" y="749935"/>
                    <a:pt x="387096" y="757682"/>
                  </a:cubicBezTo>
                  <a:cubicBezTo>
                    <a:pt x="344043" y="764667"/>
                    <a:pt x="304292" y="750316"/>
                    <a:pt x="288036" y="722376"/>
                  </a:cubicBezTo>
                  <a:lnTo>
                    <a:pt x="277749" y="728980"/>
                  </a:lnTo>
                  <a:cubicBezTo>
                    <a:pt x="290830" y="749300"/>
                    <a:pt x="314706" y="762889"/>
                    <a:pt x="343281" y="766953"/>
                  </a:cubicBezTo>
                  <a:cubicBezTo>
                    <a:pt x="330962" y="793877"/>
                    <a:pt x="302387" y="812165"/>
                    <a:pt x="269494" y="812165"/>
                  </a:cubicBezTo>
                  <a:cubicBezTo>
                    <a:pt x="231267" y="812165"/>
                    <a:pt x="212344" y="787654"/>
                    <a:pt x="190754" y="753872"/>
                  </a:cubicBezTo>
                  <a:lnTo>
                    <a:pt x="187833" y="740918"/>
                  </a:lnTo>
                  <a:cubicBezTo>
                    <a:pt x="157988" y="729234"/>
                    <a:pt x="135890" y="703199"/>
                    <a:pt x="131318" y="671703"/>
                  </a:cubicBezTo>
                  <a:cubicBezTo>
                    <a:pt x="108458" y="676148"/>
                    <a:pt x="86614" y="672465"/>
                    <a:pt x="66294" y="654812"/>
                  </a:cubicBezTo>
                  <a:cubicBezTo>
                    <a:pt x="35941" y="628523"/>
                    <a:pt x="30607" y="585851"/>
                    <a:pt x="53340" y="554990"/>
                  </a:cubicBezTo>
                  <a:cubicBezTo>
                    <a:pt x="100330" y="569722"/>
                    <a:pt x="148336" y="558292"/>
                    <a:pt x="170561" y="525653"/>
                  </a:cubicBezTo>
                  <a:lnTo>
                    <a:pt x="177546" y="527177"/>
                  </a:lnTo>
                  <a:cubicBezTo>
                    <a:pt x="214122" y="530352"/>
                    <a:pt x="248539" y="512445"/>
                    <a:pt x="265303" y="481203"/>
                  </a:cubicBezTo>
                  <a:lnTo>
                    <a:pt x="255778" y="476123"/>
                  </a:lnTo>
                  <a:cubicBezTo>
                    <a:pt x="241046" y="503809"/>
                    <a:pt x="210566" y="519811"/>
                    <a:pt x="178181" y="516763"/>
                  </a:cubicBezTo>
                  <a:cubicBezTo>
                    <a:pt x="147701" y="513969"/>
                    <a:pt x="120777" y="494919"/>
                    <a:pt x="108204" y="467233"/>
                  </a:cubicBezTo>
                  <a:lnTo>
                    <a:pt x="98044" y="471297"/>
                  </a:lnTo>
                  <a:cubicBezTo>
                    <a:pt x="109474" y="496570"/>
                    <a:pt x="131699" y="515493"/>
                    <a:pt x="158242" y="522859"/>
                  </a:cubicBezTo>
                  <a:cubicBezTo>
                    <a:pt x="136144" y="552069"/>
                    <a:pt x="88392" y="559308"/>
                    <a:pt x="43942" y="540766"/>
                  </a:cubicBezTo>
                  <a:cubicBezTo>
                    <a:pt x="41021" y="540131"/>
                    <a:pt x="38735" y="538480"/>
                    <a:pt x="36703" y="536575"/>
                  </a:cubicBezTo>
                  <a:cubicBezTo>
                    <a:pt x="2667" y="507111"/>
                    <a:pt x="0" y="456946"/>
                    <a:pt x="30988" y="424434"/>
                  </a:cubicBezTo>
                  <a:lnTo>
                    <a:pt x="50419" y="410718"/>
                  </a:lnTo>
                  <a:lnTo>
                    <a:pt x="46863" y="407670"/>
                  </a:lnTo>
                  <a:lnTo>
                    <a:pt x="48514" y="405892"/>
                  </a:lnTo>
                  <a:cubicBezTo>
                    <a:pt x="23114" y="379095"/>
                    <a:pt x="23368" y="337820"/>
                    <a:pt x="49530" y="310261"/>
                  </a:cubicBezTo>
                  <a:lnTo>
                    <a:pt x="68453" y="296926"/>
                  </a:lnTo>
                  <a:cubicBezTo>
                    <a:pt x="53086" y="265938"/>
                    <a:pt x="56642" y="228219"/>
                    <a:pt x="80518" y="200406"/>
                  </a:cubicBezTo>
                  <a:cubicBezTo>
                    <a:pt x="106299" y="186309"/>
                    <a:pt x="135763" y="179070"/>
                    <a:pt x="166370" y="178308"/>
                  </a:cubicBezTo>
                  <a:lnTo>
                    <a:pt x="165989" y="166116"/>
                  </a:lnTo>
                  <a:cubicBezTo>
                    <a:pt x="135128" y="167005"/>
                    <a:pt x="105283" y="173863"/>
                    <a:pt x="78232" y="185928"/>
                  </a:cubicBezTo>
                  <a:cubicBezTo>
                    <a:pt x="66802" y="172085"/>
                    <a:pt x="61468" y="154432"/>
                    <a:pt x="61468" y="135636"/>
                  </a:cubicBezTo>
                  <a:cubicBezTo>
                    <a:pt x="61468" y="79248"/>
                    <a:pt x="109474" y="33528"/>
                    <a:pt x="168529" y="33528"/>
                  </a:cubicBezTo>
                  <a:cubicBezTo>
                    <a:pt x="180213" y="33528"/>
                    <a:pt x="191516" y="35306"/>
                    <a:pt x="201803" y="39116"/>
                  </a:cubicBezTo>
                  <a:cubicBezTo>
                    <a:pt x="216408" y="15621"/>
                    <a:pt x="236855" y="0"/>
                    <a:pt x="269367" y="0"/>
                  </a:cubicBezTo>
                  <a:close/>
                </a:path>
              </a:pathLst>
            </a:custGeom>
            <a:solidFill>
              <a:srgbClr val="2AAAE2"/>
            </a:solidFill>
          </p:spPr>
        </p:sp>
      </p:grpSp>
      <p:grpSp>
        <p:nvGrpSpPr>
          <p:cNvPr id="220" name="Group 37">
            <a:extLst>
              <a:ext uri="{FF2B5EF4-FFF2-40B4-BE49-F238E27FC236}">
                <a16:creationId xmlns:a16="http://schemas.microsoft.com/office/drawing/2014/main" id="{81CCBE43-B3D5-BC3B-6B8E-592F816859E9}"/>
              </a:ext>
            </a:extLst>
          </p:cNvPr>
          <p:cNvGrpSpPr/>
          <p:nvPr/>
        </p:nvGrpSpPr>
        <p:grpSpPr>
          <a:xfrm>
            <a:off x="3673800" y="2576160"/>
            <a:ext cx="744660" cy="872100"/>
            <a:chOff x="0" y="0"/>
            <a:chExt cx="992880" cy="1162800"/>
          </a:xfrm>
        </p:grpSpPr>
        <p:sp>
          <p:nvSpPr>
            <p:cNvPr id="221" name="Freeform 38">
              <a:extLst>
                <a:ext uri="{FF2B5EF4-FFF2-40B4-BE49-F238E27FC236}">
                  <a16:creationId xmlns:a16="http://schemas.microsoft.com/office/drawing/2014/main" id="{048DC2CC-1699-8F03-C6A0-44279A624AC6}"/>
                </a:ext>
              </a:extLst>
            </p:cNvPr>
            <p:cNvSpPr/>
            <p:nvPr/>
          </p:nvSpPr>
          <p:spPr>
            <a:xfrm>
              <a:off x="-1270" y="-1905"/>
              <a:ext cx="992759" cy="1162685"/>
            </a:xfrm>
            <a:custGeom>
              <a:avLst/>
              <a:gdLst/>
              <a:ahLst/>
              <a:cxnLst/>
              <a:rect l="l" t="t" r="r" b="b"/>
              <a:pathLst>
                <a:path w="992759" h="1162685">
                  <a:moveTo>
                    <a:pt x="374269" y="736219"/>
                  </a:moveTo>
                  <a:cubicBezTo>
                    <a:pt x="395732" y="761492"/>
                    <a:pt x="406527" y="807720"/>
                    <a:pt x="438658" y="812165"/>
                  </a:cubicBezTo>
                  <a:cubicBezTo>
                    <a:pt x="472186" y="798703"/>
                    <a:pt x="497713" y="774954"/>
                    <a:pt x="519176" y="740664"/>
                  </a:cubicBezTo>
                  <a:cubicBezTo>
                    <a:pt x="531241" y="732663"/>
                    <a:pt x="556768" y="739648"/>
                    <a:pt x="559435" y="748157"/>
                  </a:cubicBezTo>
                  <a:cubicBezTo>
                    <a:pt x="498602" y="852424"/>
                    <a:pt x="525018" y="996950"/>
                    <a:pt x="509778" y="1020699"/>
                  </a:cubicBezTo>
                  <a:cubicBezTo>
                    <a:pt x="452501" y="1069340"/>
                    <a:pt x="400685" y="1043559"/>
                    <a:pt x="346075" y="1054989"/>
                  </a:cubicBezTo>
                  <a:cubicBezTo>
                    <a:pt x="301371" y="1065403"/>
                    <a:pt x="267335" y="1120521"/>
                    <a:pt x="224028" y="1135380"/>
                  </a:cubicBezTo>
                  <a:cubicBezTo>
                    <a:pt x="175260" y="1148334"/>
                    <a:pt x="122555" y="1162685"/>
                    <a:pt x="71120" y="1159256"/>
                  </a:cubicBezTo>
                  <a:cubicBezTo>
                    <a:pt x="31750" y="1157224"/>
                    <a:pt x="24638" y="1098677"/>
                    <a:pt x="45593" y="1054989"/>
                  </a:cubicBezTo>
                  <a:cubicBezTo>
                    <a:pt x="55880" y="1020191"/>
                    <a:pt x="40640" y="1010793"/>
                    <a:pt x="36195" y="977519"/>
                  </a:cubicBezTo>
                  <a:cubicBezTo>
                    <a:pt x="37338" y="971423"/>
                    <a:pt x="42672" y="970788"/>
                    <a:pt x="52578" y="972312"/>
                  </a:cubicBezTo>
                  <a:lnTo>
                    <a:pt x="52578" y="947293"/>
                  </a:lnTo>
                  <a:lnTo>
                    <a:pt x="87630" y="947293"/>
                  </a:lnTo>
                  <a:lnTo>
                    <a:pt x="87630" y="976884"/>
                  </a:lnTo>
                  <a:lnTo>
                    <a:pt x="100965" y="978154"/>
                  </a:lnTo>
                  <a:lnTo>
                    <a:pt x="100965" y="947293"/>
                  </a:lnTo>
                  <a:lnTo>
                    <a:pt x="135890" y="947293"/>
                  </a:lnTo>
                  <a:lnTo>
                    <a:pt x="135890" y="977900"/>
                  </a:lnTo>
                  <a:cubicBezTo>
                    <a:pt x="140208" y="978027"/>
                    <a:pt x="144653" y="977773"/>
                    <a:pt x="149225" y="976884"/>
                  </a:cubicBezTo>
                  <a:lnTo>
                    <a:pt x="149225" y="944372"/>
                  </a:lnTo>
                  <a:lnTo>
                    <a:pt x="184277" y="944372"/>
                  </a:lnTo>
                  <a:lnTo>
                    <a:pt x="184277" y="971169"/>
                  </a:lnTo>
                  <a:cubicBezTo>
                    <a:pt x="188722" y="970661"/>
                    <a:pt x="193040" y="969645"/>
                    <a:pt x="197612" y="968375"/>
                  </a:cubicBezTo>
                  <a:lnTo>
                    <a:pt x="197612" y="938403"/>
                  </a:lnTo>
                  <a:lnTo>
                    <a:pt x="232664" y="938403"/>
                  </a:lnTo>
                  <a:lnTo>
                    <a:pt x="232664" y="957580"/>
                  </a:lnTo>
                  <a:lnTo>
                    <a:pt x="245999" y="952881"/>
                  </a:lnTo>
                  <a:lnTo>
                    <a:pt x="245999" y="930910"/>
                  </a:lnTo>
                  <a:lnTo>
                    <a:pt x="281051" y="930910"/>
                  </a:lnTo>
                  <a:lnTo>
                    <a:pt x="281051" y="937768"/>
                  </a:lnTo>
                  <a:cubicBezTo>
                    <a:pt x="292481" y="932307"/>
                    <a:pt x="304419" y="926211"/>
                    <a:pt x="316865" y="919353"/>
                  </a:cubicBezTo>
                  <a:cubicBezTo>
                    <a:pt x="335661" y="903986"/>
                    <a:pt x="306070" y="800735"/>
                    <a:pt x="308864" y="765937"/>
                  </a:cubicBezTo>
                  <a:cubicBezTo>
                    <a:pt x="312039" y="751586"/>
                    <a:pt x="352679" y="746125"/>
                    <a:pt x="374650" y="736092"/>
                  </a:cubicBezTo>
                  <a:close/>
                  <a:moveTo>
                    <a:pt x="129540" y="477012"/>
                  </a:moveTo>
                  <a:cubicBezTo>
                    <a:pt x="117348" y="475107"/>
                    <a:pt x="104394" y="477266"/>
                    <a:pt x="91567" y="485775"/>
                  </a:cubicBezTo>
                  <a:cubicBezTo>
                    <a:pt x="56642" y="494157"/>
                    <a:pt x="92964" y="553339"/>
                    <a:pt x="103632" y="587121"/>
                  </a:cubicBezTo>
                  <a:cubicBezTo>
                    <a:pt x="110363" y="619379"/>
                    <a:pt x="100965" y="663575"/>
                    <a:pt x="123698" y="657098"/>
                  </a:cubicBezTo>
                  <a:cubicBezTo>
                    <a:pt x="175133" y="644652"/>
                    <a:pt x="222504" y="604012"/>
                    <a:pt x="205486" y="539369"/>
                  </a:cubicBezTo>
                  <a:cubicBezTo>
                    <a:pt x="197104" y="524891"/>
                    <a:pt x="166116" y="482727"/>
                    <a:pt x="129413" y="477012"/>
                  </a:cubicBezTo>
                  <a:close/>
                  <a:moveTo>
                    <a:pt x="496443" y="1905"/>
                  </a:moveTo>
                  <a:cubicBezTo>
                    <a:pt x="671195" y="2921"/>
                    <a:pt x="851535" y="48641"/>
                    <a:pt x="940435" y="375793"/>
                  </a:cubicBezTo>
                  <a:cubicBezTo>
                    <a:pt x="992759" y="564896"/>
                    <a:pt x="822325" y="853948"/>
                    <a:pt x="670687" y="827151"/>
                  </a:cubicBezTo>
                  <a:cubicBezTo>
                    <a:pt x="612521" y="818261"/>
                    <a:pt x="633603" y="727329"/>
                    <a:pt x="505714" y="700532"/>
                  </a:cubicBezTo>
                  <a:cubicBezTo>
                    <a:pt x="383667" y="674751"/>
                    <a:pt x="238760" y="788924"/>
                    <a:pt x="180975" y="779526"/>
                  </a:cubicBezTo>
                  <a:cubicBezTo>
                    <a:pt x="152400" y="773049"/>
                    <a:pt x="129032" y="687705"/>
                    <a:pt x="119253" y="697611"/>
                  </a:cubicBezTo>
                  <a:cubicBezTo>
                    <a:pt x="105791" y="711454"/>
                    <a:pt x="132715" y="774573"/>
                    <a:pt x="152781" y="795909"/>
                  </a:cubicBezTo>
                  <a:cubicBezTo>
                    <a:pt x="171577" y="808863"/>
                    <a:pt x="238633" y="794893"/>
                    <a:pt x="284226" y="772033"/>
                  </a:cubicBezTo>
                  <a:cubicBezTo>
                    <a:pt x="297180" y="768096"/>
                    <a:pt x="283337" y="813181"/>
                    <a:pt x="285623" y="842010"/>
                  </a:cubicBezTo>
                  <a:lnTo>
                    <a:pt x="280670" y="843280"/>
                  </a:lnTo>
                  <a:lnTo>
                    <a:pt x="280670" y="871601"/>
                  </a:lnTo>
                  <a:lnTo>
                    <a:pt x="245745" y="871601"/>
                  </a:lnTo>
                  <a:lnTo>
                    <a:pt x="245745" y="851789"/>
                  </a:lnTo>
                  <a:lnTo>
                    <a:pt x="232410" y="853948"/>
                  </a:lnTo>
                  <a:lnTo>
                    <a:pt x="232410" y="876173"/>
                  </a:lnTo>
                  <a:lnTo>
                    <a:pt x="197485" y="876173"/>
                  </a:lnTo>
                  <a:lnTo>
                    <a:pt x="197485" y="858520"/>
                  </a:lnTo>
                  <a:lnTo>
                    <a:pt x="184150" y="859663"/>
                  </a:lnTo>
                  <a:lnTo>
                    <a:pt x="184150" y="878967"/>
                  </a:lnTo>
                  <a:lnTo>
                    <a:pt x="149225" y="878967"/>
                  </a:lnTo>
                  <a:lnTo>
                    <a:pt x="149225" y="861695"/>
                  </a:lnTo>
                  <a:lnTo>
                    <a:pt x="135890" y="862076"/>
                  </a:lnTo>
                  <a:lnTo>
                    <a:pt x="135890" y="879094"/>
                  </a:lnTo>
                  <a:lnTo>
                    <a:pt x="100838" y="879094"/>
                  </a:lnTo>
                  <a:lnTo>
                    <a:pt x="100838" y="861314"/>
                  </a:lnTo>
                  <a:cubicBezTo>
                    <a:pt x="96266" y="861441"/>
                    <a:pt x="91821" y="861060"/>
                    <a:pt x="87503" y="860679"/>
                  </a:cubicBezTo>
                  <a:lnTo>
                    <a:pt x="87503" y="876173"/>
                  </a:lnTo>
                  <a:lnTo>
                    <a:pt x="52578" y="876173"/>
                  </a:lnTo>
                  <a:lnTo>
                    <a:pt x="52578" y="855345"/>
                  </a:lnTo>
                  <a:cubicBezTo>
                    <a:pt x="35941" y="851662"/>
                    <a:pt x="24638" y="846201"/>
                    <a:pt x="21336" y="839089"/>
                  </a:cubicBezTo>
                  <a:cubicBezTo>
                    <a:pt x="13335" y="816229"/>
                    <a:pt x="34798" y="802386"/>
                    <a:pt x="41402" y="783971"/>
                  </a:cubicBezTo>
                  <a:cubicBezTo>
                    <a:pt x="37338" y="774065"/>
                    <a:pt x="25273" y="773049"/>
                    <a:pt x="29337" y="754126"/>
                  </a:cubicBezTo>
                  <a:cubicBezTo>
                    <a:pt x="32512" y="741172"/>
                    <a:pt x="79883" y="732790"/>
                    <a:pt x="86995" y="719836"/>
                  </a:cubicBezTo>
                  <a:cubicBezTo>
                    <a:pt x="89789" y="693039"/>
                    <a:pt x="0" y="621538"/>
                    <a:pt x="1270" y="603631"/>
                  </a:cubicBezTo>
                  <a:cubicBezTo>
                    <a:pt x="5334" y="584708"/>
                    <a:pt x="41529" y="562864"/>
                    <a:pt x="62992" y="533654"/>
                  </a:cubicBezTo>
                  <a:cubicBezTo>
                    <a:pt x="73279" y="519811"/>
                    <a:pt x="27178" y="458216"/>
                    <a:pt x="30734" y="442849"/>
                  </a:cubicBezTo>
                  <a:cubicBezTo>
                    <a:pt x="37465" y="395224"/>
                    <a:pt x="78994" y="341503"/>
                    <a:pt x="87122" y="255143"/>
                  </a:cubicBezTo>
                  <a:cubicBezTo>
                    <a:pt x="112141" y="121539"/>
                    <a:pt x="313055" y="0"/>
                    <a:pt x="496443" y="1905"/>
                  </a:cubicBezTo>
                  <a:close/>
                </a:path>
              </a:pathLst>
            </a:custGeom>
            <a:solidFill>
              <a:srgbClr val="2AAAE2"/>
            </a:solidFill>
          </p:spPr>
        </p:sp>
      </p:grpSp>
      <p:grpSp>
        <p:nvGrpSpPr>
          <p:cNvPr id="222" name="Group 39">
            <a:extLst>
              <a:ext uri="{FF2B5EF4-FFF2-40B4-BE49-F238E27FC236}">
                <a16:creationId xmlns:a16="http://schemas.microsoft.com/office/drawing/2014/main" id="{EEF8ECC9-E1F5-2B14-3903-4A04806FE61D}"/>
              </a:ext>
            </a:extLst>
          </p:cNvPr>
          <p:cNvGrpSpPr/>
          <p:nvPr/>
        </p:nvGrpSpPr>
        <p:grpSpPr>
          <a:xfrm>
            <a:off x="14326380" y="2544840"/>
            <a:ext cx="876960" cy="934740"/>
            <a:chOff x="0" y="0"/>
            <a:chExt cx="1169280" cy="1246320"/>
          </a:xfrm>
        </p:grpSpPr>
        <p:sp>
          <p:nvSpPr>
            <p:cNvPr id="223" name="Freeform 40">
              <a:extLst>
                <a:ext uri="{FF2B5EF4-FFF2-40B4-BE49-F238E27FC236}">
                  <a16:creationId xmlns:a16="http://schemas.microsoft.com/office/drawing/2014/main" id="{11F69F60-FBD7-4F2C-C38F-EA56D2DF2110}"/>
                </a:ext>
              </a:extLst>
            </p:cNvPr>
            <p:cNvSpPr/>
            <p:nvPr/>
          </p:nvSpPr>
          <p:spPr>
            <a:xfrm>
              <a:off x="0" y="0"/>
              <a:ext cx="1169289" cy="1246378"/>
            </a:xfrm>
            <a:custGeom>
              <a:avLst/>
              <a:gdLst/>
              <a:ahLst/>
              <a:cxnLst/>
              <a:rect l="l" t="t" r="r" b="b"/>
              <a:pathLst>
                <a:path w="1169289" h="1246378">
                  <a:moveTo>
                    <a:pt x="470281" y="185039"/>
                  </a:moveTo>
                  <a:lnTo>
                    <a:pt x="470281" y="501269"/>
                  </a:lnTo>
                  <a:lnTo>
                    <a:pt x="173482" y="501269"/>
                  </a:lnTo>
                  <a:lnTo>
                    <a:pt x="173482" y="744982"/>
                  </a:lnTo>
                  <a:lnTo>
                    <a:pt x="470281" y="744982"/>
                  </a:lnTo>
                  <a:lnTo>
                    <a:pt x="470281" y="1061339"/>
                  </a:lnTo>
                  <a:lnTo>
                    <a:pt x="699008" y="1061339"/>
                  </a:lnTo>
                  <a:lnTo>
                    <a:pt x="699008" y="744982"/>
                  </a:lnTo>
                  <a:lnTo>
                    <a:pt x="995680" y="744982"/>
                  </a:lnTo>
                  <a:lnTo>
                    <a:pt x="995680" y="501269"/>
                  </a:lnTo>
                  <a:lnTo>
                    <a:pt x="699008" y="501269"/>
                  </a:lnTo>
                  <a:lnTo>
                    <a:pt x="699008" y="185039"/>
                  </a:lnTo>
                  <a:close/>
                  <a:moveTo>
                    <a:pt x="584581" y="0"/>
                  </a:moveTo>
                  <a:cubicBezTo>
                    <a:pt x="907542" y="0"/>
                    <a:pt x="1169289" y="279019"/>
                    <a:pt x="1169289" y="623189"/>
                  </a:cubicBezTo>
                  <a:cubicBezTo>
                    <a:pt x="1169289" y="967359"/>
                    <a:pt x="907542" y="1246378"/>
                    <a:pt x="584581" y="1246378"/>
                  </a:cubicBezTo>
                  <a:cubicBezTo>
                    <a:pt x="261620" y="1246378"/>
                    <a:pt x="0" y="967359"/>
                    <a:pt x="0" y="623189"/>
                  </a:cubicBezTo>
                  <a:cubicBezTo>
                    <a:pt x="0" y="279019"/>
                    <a:pt x="261747" y="0"/>
                    <a:pt x="584581" y="0"/>
                  </a:cubicBezTo>
                  <a:close/>
                </a:path>
              </a:pathLst>
            </a:custGeom>
            <a:solidFill>
              <a:srgbClr val="2AAAE2"/>
            </a:solidFill>
          </p:spPr>
        </p:sp>
      </p:grpSp>
      <p:grpSp>
        <p:nvGrpSpPr>
          <p:cNvPr id="224" name="Group 41">
            <a:extLst>
              <a:ext uri="{FF2B5EF4-FFF2-40B4-BE49-F238E27FC236}">
                <a16:creationId xmlns:a16="http://schemas.microsoft.com/office/drawing/2014/main" id="{1BDFBAF4-16FA-60D2-7B10-0767D2360806}"/>
              </a:ext>
            </a:extLst>
          </p:cNvPr>
          <p:cNvGrpSpPr/>
          <p:nvPr/>
        </p:nvGrpSpPr>
        <p:grpSpPr>
          <a:xfrm>
            <a:off x="5018400" y="8200800"/>
            <a:ext cx="859680" cy="916380"/>
            <a:chOff x="0" y="0"/>
            <a:chExt cx="1146240" cy="1221840"/>
          </a:xfrm>
        </p:grpSpPr>
        <p:sp>
          <p:nvSpPr>
            <p:cNvPr id="225" name="Freeform 42">
              <a:extLst>
                <a:ext uri="{FF2B5EF4-FFF2-40B4-BE49-F238E27FC236}">
                  <a16:creationId xmlns:a16="http://schemas.microsoft.com/office/drawing/2014/main" id="{E132ABDD-0F81-BD85-5FC2-B99F1B0C53B6}"/>
                </a:ext>
              </a:extLst>
            </p:cNvPr>
            <p:cNvSpPr/>
            <p:nvPr/>
          </p:nvSpPr>
          <p:spPr>
            <a:xfrm>
              <a:off x="0" y="0"/>
              <a:ext cx="1146302" cy="1221867"/>
            </a:xfrm>
            <a:custGeom>
              <a:avLst/>
              <a:gdLst/>
              <a:ahLst/>
              <a:cxnLst/>
              <a:rect l="l" t="t" r="r" b="b"/>
              <a:pathLst>
                <a:path w="1146302" h="1221867">
                  <a:moveTo>
                    <a:pt x="572897" y="145796"/>
                  </a:moveTo>
                  <a:cubicBezTo>
                    <a:pt x="355473" y="149860"/>
                    <a:pt x="245999" y="332740"/>
                    <a:pt x="235585" y="442468"/>
                  </a:cubicBezTo>
                  <a:cubicBezTo>
                    <a:pt x="227965" y="549783"/>
                    <a:pt x="257556" y="618744"/>
                    <a:pt x="323977" y="685800"/>
                  </a:cubicBezTo>
                  <a:cubicBezTo>
                    <a:pt x="341376" y="655066"/>
                    <a:pt x="364871" y="588899"/>
                    <a:pt x="384429" y="559435"/>
                  </a:cubicBezTo>
                  <a:cubicBezTo>
                    <a:pt x="353822" y="508381"/>
                    <a:pt x="363474" y="542036"/>
                    <a:pt x="357505" y="441833"/>
                  </a:cubicBezTo>
                  <a:cubicBezTo>
                    <a:pt x="385445" y="284734"/>
                    <a:pt x="497586" y="250825"/>
                    <a:pt x="641858" y="275082"/>
                  </a:cubicBezTo>
                  <a:cubicBezTo>
                    <a:pt x="779653" y="313817"/>
                    <a:pt x="806958" y="414909"/>
                    <a:pt x="805688" y="495808"/>
                  </a:cubicBezTo>
                  <a:cubicBezTo>
                    <a:pt x="802132" y="537972"/>
                    <a:pt x="775589" y="637032"/>
                    <a:pt x="710946" y="686816"/>
                  </a:cubicBezTo>
                  <a:cubicBezTo>
                    <a:pt x="634619" y="740410"/>
                    <a:pt x="580390" y="681736"/>
                    <a:pt x="586740" y="622935"/>
                  </a:cubicBezTo>
                  <a:cubicBezTo>
                    <a:pt x="599948" y="558673"/>
                    <a:pt x="603885" y="541528"/>
                    <a:pt x="618236" y="479806"/>
                  </a:cubicBezTo>
                  <a:cubicBezTo>
                    <a:pt x="635381" y="426593"/>
                    <a:pt x="603377" y="388747"/>
                    <a:pt x="554609" y="376428"/>
                  </a:cubicBezTo>
                  <a:cubicBezTo>
                    <a:pt x="506730" y="366268"/>
                    <a:pt x="470789" y="410845"/>
                    <a:pt x="459994" y="442722"/>
                  </a:cubicBezTo>
                  <a:cubicBezTo>
                    <a:pt x="434086" y="534670"/>
                    <a:pt x="467360" y="562864"/>
                    <a:pt x="455803" y="598551"/>
                  </a:cubicBezTo>
                  <a:cubicBezTo>
                    <a:pt x="385953" y="824230"/>
                    <a:pt x="353441" y="1070102"/>
                    <a:pt x="387858" y="1076071"/>
                  </a:cubicBezTo>
                  <a:cubicBezTo>
                    <a:pt x="415417" y="1078992"/>
                    <a:pt x="500888" y="965454"/>
                    <a:pt x="546481" y="747395"/>
                  </a:cubicBezTo>
                  <a:cubicBezTo>
                    <a:pt x="574802" y="781050"/>
                    <a:pt x="606044" y="847725"/>
                    <a:pt x="676275" y="839216"/>
                  </a:cubicBezTo>
                  <a:cubicBezTo>
                    <a:pt x="779780" y="822579"/>
                    <a:pt x="895096" y="740791"/>
                    <a:pt x="919480" y="501904"/>
                  </a:cubicBezTo>
                  <a:cubicBezTo>
                    <a:pt x="941959" y="308229"/>
                    <a:pt x="815213" y="132715"/>
                    <a:pt x="573024" y="145542"/>
                  </a:cubicBezTo>
                  <a:close/>
                  <a:moveTo>
                    <a:pt x="126492" y="0"/>
                  </a:moveTo>
                  <a:lnTo>
                    <a:pt x="1019810" y="0"/>
                  </a:lnTo>
                  <a:cubicBezTo>
                    <a:pt x="1089660" y="0"/>
                    <a:pt x="1146302" y="60325"/>
                    <a:pt x="1146302" y="134747"/>
                  </a:cubicBezTo>
                  <a:lnTo>
                    <a:pt x="1146302" y="1086993"/>
                  </a:lnTo>
                  <a:cubicBezTo>
                    <a:pt x="1146302" y="1161415"/>
                    <a:pt x="1089660" y="1221740"/>
                    <a:pt x="1019810" y="1221740"/>
                  </a:cubicBezTo>
                  <a:lnTo>
                    <a:pt x="126492" y="1221740"/>
                  </a:lnTo>
                  <a:cubicBezTo>
                    <a:pt x="56642" y="1221867"/>
                    <a:pt x="0" y="1161542"/>
                    <a:pt x="0" y="1086993"/>
                  </a:cubicBezTo>
                  <a:lnTo>
                    <a:pt x="0" y="134747"/>
                  </a:lnTo>
                  <a:cubicBezTo>
                    <a:pt x="0" y="60325"/>
                    <a:pt x="56642" y="0"/>
                    <a:pt x="126492" y="0"/>
                  </a:cubicBezTo>
                  <a:close/>
                </a:path>
              </a:pathLst>
            </a:custGeom>
            <a:solidFill>
              <a:srgbClr val="2AAAE2"/>
            </a:solidFill>
          </p:spPr>
        </p:sp>
      </p:grpSp>
      <p:grpSp>
        <p:nvGrpSpPr>
          <p:cNvPr id="226" name="Group 43">
            <a:extLst>
              <a:ext uri="{FF2B5EF4-FFF2-40B4-BE49-F238E27FC236}">
                <a16:creationId xmlns:a16="http://schemas.microsoft.com/office/drawing/2014/main" id="{7062EECB-0D18-6624-28A1-B55EAB7021CE}"/>
              </a:ext>
            </a:extLst>
          </p:cNvPr>
          <p:cNvGrpSpPr/>
          <p:nvPr/>
        </p:nvGrpSpPr>
        <p:grpSpPr>
          <a:xfrm>
            <a:off x="3616020" y="8200800"/>
            <a:ext cx="859680" cy="916380"/>
            <a:chOff x="0" y="0"/>
            <a:chExt cx="1146240" cy="1221840"/>
          </a:xfrm>
        </p:grpSpPr>
        <p:sp>
          <p:nvSpPr>
            <p:cNvPr id="227" name="Freeform 44">
              <a:extLst>
                <a:ext uri="{FF2B5EF4-FFF2-40B4-BE49-F238E27FC236}">
                  <a16:creationId xmlns:a16="http://schemas.microsoft.com/office/drawing/2014/main" id="{D433CF2D-1DA1-DED8-6AA1-96728AEF24A2}"/>
                </a:ext>
              </a:extLst>
            </p:cNvPr>
            <p:cNvSpPr/>
            <p:nvPr/>
          </p:nvSpPr>
          <p:spPr>
            <a:xfrm>
              <a:off x="0" y="0"/>
              <a:ext cx="1146175" cy="1221867"/>
            </a:xfrm>
            <a:custGeom>
              <a:avLst/>
              <a:gdLst/>
              <a:ahLst/>
              <a:cxnLst/>
              <a:rect l="l" t="t" r="r" b="b"/>
              <a:pathLst>
                <a:path w="1146175" h="1221867">
                  <a:moveTo>
                    <a:pt x="163449" y="466471"/>
                  </a:moveTo>
                  <a:lnTo>
                    <a:pt x="163449" y="1021842"/>
                  </a:lnTo>
                  <a:lnTo>
                    <a:pt x="354203" y="1021842"/>
                  </a:lnTo>
                  <a:lnTo>
                    <a:pt x="354203" y="466471"/>
                  </a:lnTo>
                  <a:lnTo>
                    <a:pt x="163449" y="466471"/>
                  </a:lnTo>
                  <a:close/>
                  <a:moveTo>
                    <a:pt x="837311" y="456565"/>
                  </a:moveTo>
                  <a:cubicBezTo>
                    <a:pt x="676021" y="458089"/>
                    <a:pt x="664464" y="549275"/>
                    <a:pt x="629920" y="550799"/>
                  </a:cubicBezTo>
                  <a:lnTo>
                    <a:pt x="629920" y="465963"/>
                  </a:lnTo>
                  <a:lnTo>
                    <a:pt x="439166" y="465963"/>
                  </a:lnTo>
                  <a:lnTo>
                    <a:pt x="439166" y="1021334"/>
                  </a:lnTo>
                  <a:lnTo>
                    <a:pt x="629920" y="1021334"/>
                  </a:lnTo>
                  <a:cubicBezTo>
                    <a:pt x="630936" y="902589"/>
                    <a:pt x="628904" y="790067"/>
                    <a:pt x="632968" y="665099"/>
                  </a:cubicBezTo>
                  <a:cubicBezTo>
                    <a:pt x="644779" y="568325"/>
                    <a:pt x="786765" y="598297"/>
                    <a:pt x="788289" y="660019"/>
                  </a:cubicBezTo>
                  <a:lnTo>
                    <a:pt x="789940" y="1022096"/>
                  </a:lnTo>
                  <a:lnTo>
                    <a:pt x="980694" y="1022096"/>
                  </a:lnTo>
                  <a:cubicBezTo>
                    <a:pt x="981329" y="900303"/>
                    <a:pt x="982091" y="778637"/>
                    <a:pt x="982726" y="656844"/>
                  </a:cubicBezTo>
                  <a:cubicBezTo>
                    <a:pt x="984250" y="599567"/>
                    <a:pt x="938784" y="455422"/>
                    <a:pt x="837311" y="456692"/>
                  </a:cubicBezTo>
                  <a:close/>
                  <a:moveTo>
                    <a:pt x="258826" y="199898"/>
                  </a:moveTo>
                  <a:cubicBezTo>
                    <a:pt x="206121" y="199898"/>
                    <a:pt x="163449" y="244602"/>
                    <a:pt x="163449" y="299720"/>
                  </a:cubicBezTo>
                  <a:cubicBezTo>
                    <a:pt x="163449" y="354838"/>
                    <a:pt x="206121" y="399542"/>
                    <a:pt x="258826" y="399542"/>
                  </a:cubicBezTo>
                  <a:cubicBezTo>
                    <a:pt x="311531" y="399542"/>
                    <a:pt x="354203" y="354838"/>
                    <a:pt x="354203" y="299720"/>
                  </a:cubicBezTo>
                  <a:cubicBezTo>
                    <a:pt x="354203" y="244602"/>
                    <a:pt x="311531" y="199898"/>
                    <a:pt x="258826" y="199898"/>
                  </a:cubicBezTo>
                  <a:close/>
                  <a:moveTo>
                    <a:pt x="98298" y="0"/>
                  </a:moveTo>
                  <a:lnTo>
                    <a:pt x="1047877" y="0"/>
                  </a:lnTo>
                  <a:cubicBezTo>
                    <a:pt x="1102233" y="0"/>
                    <a:pt x="1146175" y="46101"/>
                    <a:pt x="1146175" y="102870"/>
                  </a:cubicBezTo>
                  <a:lnTo>
                    <a:pt x="1146175" y="1118870"/>
                  </a:lnTo>
                  <a:cubicBezTo>
                    <a:pt x="1146175" y="1175639"/>
                    <a:pt x="1102106" y="1221740"/>
                    <a:pt x="1047877" y="1221740"/>
                  </a:cubicBezTo>
                  <a:lnTo>
                    <a:pt x="98298" y="1221740"/>
                  </a:lnTo>
                  <a:cubicBezTo>
                    <a:pt x="44069" y="1221867"/>
                    <a:pt x="0" y="1175766"/>
                    <a:pt x="0" y="1118997"/>
                  </a:cubicBezTo>
                  <a:lnTo>
                    <a:pt x="0" y="102870"/>
                  </a:lnTo>
                  <a:cubicBezTo>
                    <a:pt x="0" y="46101"/>
                    <a:pt x="44069" y="0"/>
                    <a:pt x="98298" y="0"/>
                  </a:cubicBezTo>
                  <a:close/>
                </a:path>
              </a:pathLst>
            </a:custGeom>
            <a:solidFill>
              <a:srgbClr val="2AAAE2"/>
            </a:solidFill>
          </p:spPr>
        </p:sp>
      </p:grpSp>
      <p:grpSp>
        <p:nvGrpSpPr>
          <p:cNvPr id="228" name="Group 45">
            <a:extLst>
              <a:ext uri="{FF2B5EF4-FFF2-40B4-BE49-F238E27FC236}">
                <a16:creationId xmlns:a16="http://schemas.microsoft.com/office/drawing/2014/main" id="{3DDD280D-C4C9-70D1-2115-E312939373F1}"/>
              </a:ext>
            </a:extLst>
          </p:cNvPr>
          <p:cNvGrpSpPr/>
          <p:nvPr/>
        </p:nvGrpSpPr>
        <p:grpSpPr>
          <a:xfrm>
            <a:off x="7812900" y="8200800"/>
            <a:ext cx="859680" cy="916380"/>
            <a:chOff x="0" y="0"/>
            <a:chExt cx="1146240" cy="1221840"/>
          </a:xfrm>
        </p:grpSpPr>
        <p:sp>
          <p:nvSpPr>
            <p:cNvPr id="229" name="Freeform 46">
              <a:extLst>
                <a:ext uri="{FF2B5EF4-FFF2-40B4-BE49-F238E27FC236}">
                  <a16:creationId xmlns:a16="http://schemas.microsoft.com/office/drawing/2014/main" id="{4D3B6F6C-6800-C469-86F7-DEA5561DF2EC}"/>
                </a:ext>
              </a:extLst>
            </p:cNvPr>
            <p:cNvSpPr/>
            <p:nvPr/>
          </p:nvSpPr>
          <p:spPr>
            <a:xfrm>
              <a:off x="0" y="0"/>
              <a:ext cx="1146302" cy="1221867"/>
            </a:xfrm>
            <a:custGeom>
              <a:avLst/>
              <a:gdLst/>
              <a:ahLst/>
              <a:cxnLst/>
              <a:rect l="l" t="t" r="r" b="b"/>
              <a:pathLst>
                <a:path w="1146302" h="1221867">
                  <a:moveTo>
                    <a:pt x="914908" y="424053"/>
                  </a:moveTo>
                  <a:lnTo>
                    <a:pt x="913257" y="438023"/>
                  </a:lnTo>
                  <a:lnTo>
                    <a:pt x="914908" y="424053"/>
                  </a:lnTo>
                  <a:close/>
                  <a:moveTo>
                    <a:pt x="722503" y="237871"/>
                  </a:moveTo>
                  <a:cubicBezTo>
                    <a:pt x="611759" y="237871"/>
                    <a:pt x="558546" y="341503"/>
                    <a:pt x="556133" y="398907"/>
                  </a:cubicBezTo>
                  <a:cubicBezTo>
                    <a:pt x="554101" y="448818"/>
                    <a:pt x="558038" y="469773"/>
                    <a:pt x="562102" y="484505"/>
                  </a:cubicBezTo>
                  <a:cubicBezTo>
                    <a:pt x="447675" y="466090"/>
                    <a:pt x="358013" y="410591"/>
                    <a:pt x="235839" y="257937"/>
                  </a:cubicBezTo>
                  <a:cubicBezTo>
                    <a:pt x="178943" y="379222"/>
                    <a:pt x="212090" y="480949"/>
                    <a:pt x="279400" y="535305"/>
                  </a:cubicBezTo>
                  <a:cubicBezTo>
                    <a:pt x="250190" y="529463"/>
                    <a:pt x="191770" y="523113"/>
                    <a:pt x="164973" y="502666"/>
                  </a:cubicBezTo>
                  <a:cubicBezTo>
                    <a:pt x="172974" y="622173"/>
                    <a:pt x="286639" y="671830"/>
                    <a:pt x="346075" y="696341"/>
                  </a:cubicBezTo>
                  <a:cubicBezTo>
                    <a:pt x="322199" y="702183"/>
                    <a:pt x="273050" y="716153"/>
                    <a:pt x="235458" y="708533"/>
                  </a:cubicBezTo>
                  <a:cubicBezTo>
                    <a:pt x="268097" y="812800"/>
                    <a:pt x="383667" y="805688"/>
                    <a:pt x="430149" y="804418"/>
                  </a:cubicBezTo>
                  <a:cubicBezTo>
                    <a:pt x="375412" y="848360"/>
                    <a:pt x="289433" y="862584"/>
                    <a:pt x="141605" y="872744"/>
                  </a:cubicBezTo>
                  <a:cubicBezTo>
                    <a:pt x="264795" y="968629"/>
                    <a:pt x="502158" y="1000252"/>
                    <a:pt x="597027" y="970661"/>
                  </a:cubicBezTo>
                  <a:cubicBezTo>
                    <a:pt x="799846" y="895731"/>
                    <a:pt x="843788" y="808736"/>
                    <a:pt x="889762" y="649605"/>
                  </a:cubicBezTo>
                  <a:cubicBezTo>
                    <a:pt x="918591" y="534797"/>
                    <a:pt x="910336" y="508762"/>
                    <a:pt x="928370" y="460629"/>
                  </a:cubicBezTo>
                  <a:cubicBezTo>
                    <a:pt x="946404" y="412496"/>
                    <a:pt x="988060" y="393827"/>
                    <a:pt x="998347" y="361061"/>
                  </a:cubicBezTo>
                  <a:cubicBezTo>
                    <a:pt x="969518" y="367919"/>
                    <a:pt x="941324" y="382397"/>
                    <a:pt x="908812" y="378587"/>
                  </a:cubicBezTo>
                  <a:cubicBezTo>
                    <a:pt x="931926" y="365125"/>
                    <a:pt x="947674" y="307340"/>
                    <a:pt x="962025" y="262636"/>
                  </a:cubicBezTo>
                  <a:cubicBezTo>
                    <a:pt x="930402" y="284099"/>
                    <a:pt x="912241" y="308102"/>
                    <a:pt x="866902" y="311150"/>
                  </a:cubicBezTo>
                  <a:cubicBezTo>
                    <a:pt x="834771" y="271907"/>
                    <a:pt x="775081" y="237744"/>
                    <a:pt x="722376" y="237744"/>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2AAAE2"/>
            </a:solidFill>
          </p:spPr>
        </p:sp>
      </p:grpSp>
      <p:grpSp>
        <p:nvGrpSpPr>
          <p:cNvPr id="230" name="Group 47">
            <a:extLst>
              <a:ext uri="{FF2B5EF4-FFF2-40B4-BE49-F238E27FC236}">
                <a16:creationId xmlns:a16="http://schemas.microsoft.com/office/drawing/2014/main" id="{BA647887-9544-335F-E70F-488DC0534488}"/>
              </a:ext>
            </a:extLst>
          </p:cNvPr>
          <p:cNvGrpSpPr/>
          <p:nvPr/>
        </p:nvGrpSpPr>
        <p:grpSpPr>
          <a:xfrm>
            <a:off x="6405660" y="8200800"/>
            <a:ext cx="859680" cy="916380"/>
            <a:chOff x="0" y="0"/>
            <a:chExt cx="1146240" cy="1221840"/>
          </a:xfrm>
        </p:grpSpPr>
        <p:sp>
          <p:nvSpPr>
            <p:cNvPr id="231" name="Freeform 48">
              <a:extLst>
                <a:ext uri="{FF2B5EF4-FFF2-40B4-BE49-F238E27FC236}">
                  <a16:creationId xmlns:a16="http://schemas.microsoft.com/office/drawing/2014/main" id="{561255EC-A97C-5DFA-CD69-46252CA0F4AF}"/>
                </a:ext>
              </a:extLst>
            </p:cNvPr>
            <p:cNvSpPr/>
            <p:nvPr/>
          </p:nvSpPr>
          <p:spPr>
            <a:xfrm>
              <a:off x="0" y="0"/>
              <a:ext cx="1146302" cy="1221867"/>
            </a:xfrm>
            <a:custGeom>
              <a:avLst/>
              <a:gdLst/>
              <a:ahLst/>
              <a:cxnLst/>
              <a:rect l="l" t="t" r="r" b="b"/>
              <a:pathLst>
                <a:path w="1146302" h="1221867">
                  <a:moveTo>
                    <a:pt x="822579" y="55880"/>
                  </a:moveTo>
                  <a:cubicBezTo>
                    <a:pt x="719455" y="58674"/>
                    <a:pt x="609854" y="104648"/>
                    <a:pt x="609473" y="265176"/>
                  </a:cubicBezTo>
                  <a:lnTo>
                    <a:pt x="609727" y="266319"/>
                  </a:lnTo>
                  <a:lnTo>
                    <a:pt x="609727" y="385064"/>
                  </a:lnTo>
                  <a:lnTo>
                    <a:pt x="489712" y="385064"/>
                  </a:lnTo>
                  <a:lnTo>
                    <a:pt x="489712" y="562864"/>
                  </a:lnTo>
                  <a:lnTo>
                    <a:pt x="609854" y="562864"/>
                  </a:lnTo>
                  <a:lnTo>
                    <a:pt x="609854" y="1166114"/>
                  </a:lnTo>
                  <a:lnTo>
                    <a:pt x="797433" y="1166114"/>
                  </a:lnTo>
                  <a:lnTo>
                    <a:pt x="797433" y="562864"/>
                  </a:lnTo>
                  <a:lnTo>
                    <a:pt x="956945" y="559562"/>
                  </a:lnTo>
                  <a:lnTo>
                    <a:pt x="969137" y="385064"/>
                  </a:lnTo>
                  <a:lnTo>
                    <a:pt x="797433" y="385064"/>
                  </a:lnTo>
                  <a:lnTo>
                    <a:pt x="797433" y="279908"/>
                  </a:lnTo>
                  <a:cubicBezTo>
                    <a:pt x="794893" y="210693"/>
                    <a:pt x="905002" y="211582"/>
                    <a:pt x="975233" y="217424"/>
                  </a:cubicBezTo>
                  <a:cubicBezTo>
                    <a:pt x="981837" y="171704"/>
                    <a:pt x="987044" y="117856"/>
                    <a:pt x="987171" y="60325"/>
                  </a:cubicBezTo>
                  <a:cubicBezTo>
                    <a:pt x="937895" y="50673"/>
                    <a:pt x="902843" y="53721"/>
                    <a:pt x="822706" y="56007"/>
                  </a:cubicBezTo>
                  <a:close/>
                  <a:moveTo>
                    <a:pt x="89154" y="0"/>
                  </a:moveTo>
                  <a:lnTo>
                    <a:pt x="1057148" y="0"/>
                  </a:lnTo>
                  <a:cubicBezTo>
                    <a:pt x="1106424" y="0"/>
                    <a:pt x="1146302" y="42545"/>
                    <a:pt x="1146302" y="94996"/>
                  </a:cubicBezTo>
                  <a:lnTo>
                    <a:pt x="1146302" y="1126744"/>
                  </a:lnTo>
                  <a:cubicBezTo>
                    <a:pt x="1146302" y="1179195"/>
                    <a:pt x="1106424" y="1221740"/>
                    <a:pt x="1057148" y="1221740"/>
                  </a:cubicBezTo>
                  <a:lnTo>
                    <a:pt x="89154" y="1221740"/>
                  </a:lnTo>
                  <a:cubicBezTo>
                    <a:pt x="39878" y="1221867"/>
                    <a:pt x="0" y="1179322"/>
                    <a:pt x="0" y="1126744"/>
                  </a:cubicBezTo>
                  <a:lnTo>
                    <a:pt x="0" y="94996"/>
                  </a:lnTo>
                  <a:cubicBezTo>
                    <a:pt x="0" y="42545"/>
                    <a:pt x="39878" y="0"/>
                    <a:pt x="89154" y="0"/>
                  </a:cubicBezTo>
                  <a:close/>
                </a:path>
              </a:pathLst>
            </a:custGeom>
            <a:solidFill>
              <a:srgbClr val="2AAAE2"/>
            </a:solidFill>
          </p:spPr>
        </p:sp>
      </p:grpSp>
      <p:grpSp>
        <p:nvGrpSpPr>
          <p:cNvPr id="232" name="Group 49">
            <a:extLst>
              <a:ext uri="{FF2B5EF4-FFF2-40B4-BE49-F238E27FC236}">
                <a16:creationId xmlns:a16="http://schemas.microsoft.com/office/drawing/2014/main" id="{97DCC1AA-788D-A7A8-F535-F8ABDFDEB3D3}"/>
              </a:ext>
            </a:extLst>
          </p:cNvPr>
          <p:cNvGrpSpPr/>
          <p:nvPr/>
        </p:nvGrpSpPr>
        <p:grpSpPr>
          <a:xfrm>
            <a:off x="9245520" y="8182440"/>
            <a:ext cx="862920" cy="934740"/>
            <a:chOff x="0" y="0"/>
            <a:chExt cx="1150560" cy="1246320"/>
          </a:xfrm>
        </p:grpSpPr>
        <p:sp>
          <p:nvSpPr>
            <p:cNvPr id="233" name="Freeform 50">
              <a:extLst>
                <a:ext uri="{FF2B5EF4-FFF2-40B4-BE49-F238E27FC236}">
                  <a16:creationId xmlns:a16="http://schemas.microsoft.com/office/drawing/2014/main" id="{5DBDDBC4-5325-1D03-8DA8-4E8281943332}"/>
                </a:ext>
              </a:extLst>
            </p:cNvPr>
            <p:cNvSpPr/>
            <p:nvPr/>
          </p:nvSpPr>
          <p:spPr>
            <a:xfrm>
              <a:off x="0" y="0"/>
              <a:ext cx="1150620" cy="1246378"/>
            </a:xfrm>
            <a:custGeom>
              <a:avLst/>
              <a:gdLst/>
              <a:ahLst/>
              <a:cxnLst/>
              <a:rect l="l" t="t" r="r" b="b"/>
              <a:pathLst>
                <a:path w="1150620" h="1246378">
                  <a:moveTo>
                    <a:pt x="773049" y="532765"/>
                  </a:moveTo>
                  <a:lnTo>
                    <a:pt x="773049" y="588137"/>
                  </a:lnTo>
                  <a:lnTo>
                    <a:pt x="721106" y="588137"/>
                  </a:lnTo>
                  <a:lnTo>
                    <a:pt x="721106" y="671195"/>
                  </a:lnTo>
                  <a:lnTo>
                    <a:pt x="773049" y="671195"/>
                  </a:lnTo>
                  <a:lnTo>
                    <a:pt x="773049" y="726567"/>
                  </a:lnTo>
                  <a:lnTo>
                    <a:pt x="851027" y="726567"/>
                  </a:lnTo>
                  <a:lnTo>
                    <a:pt x="851027" y="671195"/>
                  </a:lnTo>
                  <a:lnTo>
                    <a:pt x="902970" y="671195"/>
                  </a:lnTo>
                  <a:lnTo>
                    <a:pt x="902970" y="588137"/>
                  </a:lnTo>
                  <a:lnTo>
                    <a:pt x="851027" y="588137"/>
                  </a:lnTo>
                  <a:lnTo>
                    <a:pt x="851027" y="532765"/>
                  </a:lnTo>
                  <a:close/>
                  <a:moveTo>
                    <a:pt x="464566" y="387858"/>
                  </a:moveTo>
                  <a:cubicBezTo>
                    <a:pt x="414655" y="387223"/>
                    <a:pt x="364490" y="404495"/>
                    <a:pt x="323215" y="440055"/>
                  </a:cubicBezTo>
                  <a:cubicBezTo>
                    <a:pt x="240665" y="510921"/>
                    <a:pt x="217043" y="634238"/>
                    <a:pt x="266827" y="733933"/>
                  </a:cubicBezTo>
                  <a:cubicBezTo>
                    <a:pt x="316611" y="833628"/>
                    <a:pt x="425831" y="881634"/>
                    <a:pt x="527177" y="848233"/>
                  </a:cubicBezTo>
                  <a:cubicBezTo>
                    <a:pt x="605409" y="822452"/>
                    <a:pt x="661797" y="753872"/>
                    <a:pt x="677672" y="672211"/>
                  </a:cubicBezTo>
                  <a:lnTo>
                    <a:pt x="678688" y="672211"/>
                  </a:lnTo>
                  <a:lnTo>
                    <a:pt x="678688" y="664972"/>
                  </a:lnTo>
                  <a:cubicBezTo>
                    <a:pt x="683133" y="643255"/>
                    <a:pt x="684022" y="620522"/>
                    <a:pt x="681609" y="597535"/>
                  </a:cubicBezTo>
                  <a:lnTo>
                    <a:pt x="678688" y="597916"/>
                  </a:lnTo>
                  <a:lnTo>
                    <a:pt x="678688" y="589280"/>
                  </a:lnTo>
                  <a:lnTo>
                    <a:pt x="444627" y="589280"/>
                  </a:lnTo>
                  <a:lnTo>
                    <a:pt x="444627" y="672338"/>
                  </a:lnTo>
                  <a:lnTo>
                    <a:pt x="565277" y="672338"/>
                  </a:lnTo>
                  <a:cubicBezTo>
                    <a:pt x="552450" y="703326"/>
                    <a:pt x="527431" y="728218"/>
                    <a:pt x="495173" y="738759"/>
                  </a:cubicBezTo>
                  <a:cubicBezTo>
                    <a:pt x="443230" y="755904"/>
                    <a:pt x="387350" y="731266"/>
                    <a:pt x="361823" y="680212"/>
                  </a:cubicBezTo>
                  <a:cubicBezTo>
                    <a:pt x="336296" y="629158"/>
                    <a:pt x="348361" y="565912"/>
                    <a:pt x="390652" y="529590"/>
                  </a:cubicBezTo>
                  <a:cubicBezTo>
                    <a:pt x="432943" y="493268"/>
                    <a:pt x="493522" y="494030"/>
                    <a:pt x="534924" y="531495"/>
                  </a:cubicBezTo>
                  <a:lnTo>
                    <a:pt x="604520" y="443865"/>
                  </a:lnTo>
                  <a:cubicBezTo>
                    <a:pt x="564134" y="407416"/>
                    <a:pt x="514350" y="388747"/>
                    <a:pt x="464312" y="388112"/>
                  </a:cubicBezTo>
                  <a:close/>
                  <a:moveTo>
                    <a:pt x="105791" y="0"/>
                  </a:moveTo>
                  <a:lnTo>
                    <a:pt x="1044829" y="0"/>
                  </a:lnTo>
                  <a:cubicBezTo>
                    <a:pt x="1103249" y="0"/>
                    <a:pt x="1150620" y="50419"/>
                    <a:pt x="1150620" y="112776"/>
                  </a:cubicBezTo>
                  <a:lnTo>
                    <a:pt x="1150620" y="1133602"/>
                  </a:lnTo>
                  <a:cubicBezTo>
                    <a:pt x="1150620" y="1195832"/>
                    <a:pt x="1103249" y="1246378"/>
                    <a:pt x="1044829" y="1246378"/>
                  </a:cubicBezTo>
                  <a:lnTo>
                    <a:pt x="105791" y="1246378"/>
                  </a:lnTo>
                  <a:cubicBezTo>
                    <a:pt x="47371" y="1246378"/>
                    <a:pt x="0" y="1195832"/>
                    <a:pt x="0" y="1133602"/>
                  </a:cubicBezTo>
                  <a:lnTo>
                    <a:pt x="0" y="112776"/>
                  </a:lnTo>
                  <a:cubicBezTo>
                    <a:pt x="0" y="50419"/>
                    <a:pt x="47371" y="0"/>
                    <a:pt x="105791" y="0"/>
                  </a:cubicBezTo>
                  <a:close/>
                </a:path>
              </a:pathLst>
            </a:custGeom>
            <a:solidFill>
              <a:srgbClr val="2AAAE2"/>
            </a:solidFill>
          </p:spPr>
        </p:sp>
      </p:grpSp>
      <p:grpSp>
        <p:nvGrpSpPr>
          <p:cNvPr id="234" name="Group 51">
            <a:extLst>
              <a:ext uri="{FF2B5EF4-FFF2-40B4-BE49-F238E27FC236}">
                <a16:creationId xmlns:a16="http://schemas.microsoft.com/office/drawing/2014/main" id="{F322AA38-2F7F-6480-13D7-FD319B6510BD}"/>
              </a:ext>
            </a:extLst>
          </p:cNvPr>
          <p:cNvGrpSpPr/>
          <p:nvPr/>
        </p:nvGrpSpPr>
        <p:grpSpPr>
          <a:xfrm>
            <a:off x="10580400" y="8246700"/>
            <a:ext cx="808920" cy="870480"/>
            <a:chOff x="0" y="0"/>
            <a:chExt cx="1078560" cy="1160640"/>
          </a:xfrm>
        </p:grpSpPr>
        <p:sp>
          <p:nvSpPr>
            <p:cNvPr id="235" name="Freeform 52">
              <a:extLst>
                <a:ext uri="{FF2B5EF4-FFF2-40B4-BE49-F238E27FC236}">
                  <a16:creationId xmlns:a16="http://schemas.microsoft.com/office/drawing/2014/main" id="{65DD8462-AE6C-F2CA-B09D-708F2666E7C6}"/>
                </a:ext>
              </a:extLst>
            </p:cNvPr>
            <p:cNvSpPr/>
            <p:nvPr/>
          </p:nvSpPr>
          <p:spPr>
            <a:xfrm>
              <a:off x="-49022" y="-3429"/>
              <a:ext cx="1078738" cy="1160653"/>
            </a:xfrm>
            <a:custGeom>
              <a:avLst/>
              <a:gdLst/>
              <a:ahLst/>
              <a:cxnLst/>
              <a:rect l="l" t="t" r="r" b="b"/>
              <a:pathLst>
                <a:path w="1078738" h="1160653">
                  <a:moveTo>
                    <a:pt x="848741" y="742696"/>
                  </a:moveTo>
                  <a:lnTo>
                    <a:pt x="846836" y="743712"/>
                  </a:lnTo>
                  <a:cubicBezTo>
                    <a:pt x="847979" y="742823"/>
                    <a:pt x="848614" y="742569"/>
                    <a:pt x="848741" y="742696"/>
                  </a:cubicBezTo>
                  <a:close/>
                  <a:moveTo>
                    <a:pt x="492379" y="392303"/>
                  </a:moveTo>
                  <a:lnTo>
                    <a:pt x="471932" y="397383"/>
                  </a:lnTo>
                  <a:cubicBezTo>
                    <a:pt x="399542" y="416687"/>
                    <a:pt x="389636" y="526161"/>
                    <a:pt x="394843" y="582295"/>
                  </a:cubicBezTo>
                  <a:cubicBezTo>
                    <a:pt x="400050" y="638429"/>
                    <a:pt x="430911" y="736346"/>
                    <a:pt x="503428" y="734695"/>
                  </a:cubicBezTo>
                  <a:cubicBezTo>
                    <a:pt x="553466" y="733552"/>
                    <a:pt x="609092" y="662813"/>
                    <a:pt x="604520" y="565531"/>
                  </a:cubicBezTo>
                  <a:cubicBezTo>
                    <a:pt x="602488" y="549910"/>
                    <a:pt x="600456" y="534162"/>
                    <a:pt x="598424" y="518541"/>
                  </a:cubicBezTo>
                  <a:cubicBezTo>
                    <a:pt x="583057" y="442595"/>
                    <a:pt x="539877" y="388874"/>
                    <a:pt x="492379" y="392303"/>
                  </a:cubicBezTo>
                  <a:close/>
                  <a:moveTo>
                    <a:pt x="544576" y="3556"/>
                  </a:moveTo>
                  <a:cubicBezTo>
                    <a:pt x="642620" y="6350"/>
                    <a:pt x="719963" y="21209"/>
                    <a:pt x="823468" y="113792"/>
                  </a:cubicBezTo>
                  <a:cubicBezTo>
                    <a:pt x="949452" y="226441"/>
                    <a:pt x="1078738" y="530098"/>
                    <a:pt x="958596" y="767842"/>
                  </a:cubicBezTo>
                  <a:cubicBezTo>
                    <a:pt x="914146" y="836549"/>
                    <a:pt x="885190" y="855472"/>
                    <a:pt x="825119" y="883158"/>
                  </a:cubicBezTo>
                  <a:cubicBezTo>
                    <a:pt x="707771" y="892302"/>
                    <a:pt x="644779" y="845693"/>
                    <a:pt x="641350" y="749300"/>
                  </a:cubicBezTo>
                  <a:cubicBezTo>
                    <a:pt x="601853" y="851789"/>
                    <a:pt x="532511" y="871728"/>
                    <a:pt x="466471" y="862330"/>
                  </a:cubicBezTo>
                  <a:cubicBezTo>
                    <a:pt x="388493" y="851154"/>
                    <a:pt x="305308" y="729361"/>
                    <a:pt x="284353" y="569214"/>
                  </a:cubicBezTo>
                  <a:cubicBezTo>
                    <a:pt x="263779" y="411988"/>
                    <a:pt x="346837" y="309372"/>
                    <a:pt x="429768" y="282067"/>
                  </a:cubicBezTo>
                  <a:cubicBezTo>
                    <a:pt x="435737" y="280162"/>
                    <a:pt x="441706" y="278892"/>
                    <a:pt x="447802" y="278003"/>
                  </a:cubicBezTo>
                  <a:cubicBezTo>
                    <a:pt x="453898" y="277114"/>
                    <a:pt x="460121" y="276606"/>
                    <a:pt x="466471" y="276098"/>
                  </a:cubicBezTo>
                  <a:cubicBezTo>
                    <a:pt x="474218" y="275463"/>
                    <a:pt x="455930" y="271399"/>
                    <a:pt x="487934" y="275844"/>
                  </a:cubicBezTo>
                  <a:cubicBezTo>
                    <a:pt x="529209" y="281559"/>
                    <a:pt x="582168" y="306070"/>
                    <a:pt x="636143" y="380619"/>
                  </a:cubicBezTo>
                  <a:lnTo>
                    <a:pt x="641350" y="300863"/>
                  </a:lnTo>
                  <a:lnTo>
                    <a:pt x="749427" y="300863"/>
                  </a:lnTo>
                  <a:cubicBezTo>
                    <a:pt x="748538" y="453898"/>
                    <a:pt x="747649" y="548386"/>
                    <a:pt x="746887" y="701421"/>
                  </a:cubicBezTo>
                  <a:cubicBezTo>
                    <a:pt x="736727" y="846074"/>
                    <a:pt x="837819" y="757047"/>
                    <a:pt x="847979" y="744093"/>
                  </a:cubicBezTo>
                  <a:lnTo>
                    <a:pt x="856742" y="747141"/>
                  </a:lnTo>
                  <a:lnTo>
                    <a:pt x="849503" y="742823"/>
                  </a:lnTo>
                  <a:cubicBezTo>
                    <a:pt x="933069" y="565912"/>
                    <a:pt x="890397" y="346456"/>
                    <a:pt x="749046" y="225679"/>
                  </a:cubicBezTo>
                  <a:cubicBezTo>
                    <a:pt x="607695" y="104902"/>
                    <a:pt x="409448" y="118618"/>
                    <a:pt x="282194" y="258191"/>
                  </a:cubicBezTo>
                  <a:cubicBezTo>
                    <a:pt x="154940" y="397764"/>
                    <a:pt x="136398" y="621538"/>
                    <a:pt x="238506" y="785368"/>
                  </a:cubicBezTo>
                  <a:cubicBezTo>
                    <a:pt x="340614" y="949198"/>
                    <a:pt x="533019" y="1004443"/>
                    <a:pt x="691896" y="915543"/>
                  </a:cubicBezTo>
                  <a:lnTo>
                    <a:pt x="746760" y="1041019"/>
                  </a:lnTo>
                  <a:cubicBezTo>
                    <a:pt x="533400" y="1160653"/>
                    <a:pt x="274828" y="1086485"/>
                    <a:pt x="137414" y="866140"/>
                  </a:cubicBezTo>
                  <a:cubicBezTo>
                    <a:pt x="0" y="645795"/>
                    <a:pt x="25019" y="345186"/>
                    <a:pt x="195961" y="157607"/>
                  </a:cubicBezTo>
                  <a:cubicBezTo>
                    <a:pt x="292354" y="52070"/>
                    <a:pt x="418592" y="0"/>
                    <a:pt x="544576" y="3556"/>
                  </a:cubicBezTo>
                  <a:close/>
                </a:path>
              </a:pathLst>
            </a:custGeom>
            <a:solidFill>
              <a:srgbClr val="2AAAE2"/>
            </a:solidFill>
          </p:spPr>
        </p:sp>
      </p:grpSp>
      <p:grpSp>
        <p:nvGrpSpPr>
          <p:cNvPr id="236" name="Group 53">
            <a:extLst>
              <a:ext uri="{FF2B5EF4-FFF2-40B4-BE49-F238E27FC236}">
                <a16:creationId xmlns:a16="http://schemas.microsoft.com/office/drawing/2014/main" id="{0BC28F05-31CB-122B-95F3-7B4678A31675}"/>
              </a:ext>
            </a:extLst>
          </p:cNvPr>
          <p:cNvGrpSpPr/>
          <p:nvPr/>
        </p:nvGrpSpPr>
        <p:grpSpPr>
          <a:xfrm>
            <a:off x="13061700" y="8279640"/>
            <a:ext cx="713880" cy="760860"/>
            <a:chOff x="0" y="0"/>
            <a:chExt cx="951840" cy="1014480"/>
          </a:xfrm>
        </p:grpSpPr>
        <p:sp>
          <p:nvSpPr>
            <p:cNvPr id="237" name="Freeform 54">
              <a:extLst>
                <a:ext uri="{FF2B5EF4-FFF2-40B4-BE49-F238E27FC236}">
                  <a16:creationId xmlns:a16="http://schemas.microsoft.com/office/drawing/2014/main" id="{C6AD16F9-2F3F-CCE8-B75E-EF95D9308B8F}"/>
                </a:ext>
              </a:extLst>
            </p:cNvPr>
            <p:cNvSpPr/>
            <p:nvPr/>
          </p:nvSpPr>
          <p:spPr>
            <a:xfrm>
              <a:off x="0" y="127"/>
              <a:ext cx="951865" cy="1014476"/>
            </a:xfrm>
            <a:custGeom>
              <a:avLst/>
              <a:gdLst/>
              <a:ahLst/>
              <a:cxnLst/>
              <a:rect l="l" t="t" r="r" b="b"/>
              <a:pathLst>
                <a:path w="951865" h="1014476">
                  <a:moveTo>
                    <a:pt x="475996" y="0"/>
                  </a:moveTo>
                  <a:cubicBezTo>
                    <a:pt x="214884" y="0"/>
                    <a:pt x="0" y="226060"/>
                    <a:pt x="0" y="507238"/>
                  </a:cubicBezTo>
                  <a:cubicBezTo>
                    <a:pt x="0" y="785495"/>
                    <a:pt x="214884" y="1014476"/>
                    <a:pt x="475996" y="1014476"/>
                  </a:cubicBezTo>
                  <a:cubicBezTo>
                    <a:pt x="737108" y="1014476"/>
                    <a:pt x="951865" y="785495"/>
                    <a:pt x="951865" y="507238"/>
                  </a:cubicBezTo>
                  <a:cubicBezTo>
                    <a:pt x="951865" y="487045"/>
                    <a:pt x="938276" y="469646"/>
                    <a:pt x="919226" y="469646"/>
                  </a:cubicBezTo>
                  <a:lnTo>
                    <a:pt x="513969" y="469646"/>
                  </a:lnTo>
                  <a:lnTo>
                    <a:pt x="513969" y="37592"/>
                  </a:lnTo>
                  <a:cubicBezTo>
                    <a:pt x="513969" y="17399"/>
                    <a:pt x="497713" y="0"/>
                    <a:pt x="475869" y="0"/>
                  </a:cubicBezTo>
                  <a:close/>
                </a:path>
              </a:pathLst>
            </a:custGeom>
            <a:solidFill>
              <a:srgbClr val="2AAAE2"/>
            </a:solidFill>
          </p:spPr>
        </p:sp>
      </p:grpSp>
      <p:grpSp>
        <p:nvGrpSpPr>
          <p:cNvPr id="238" name="Group 55">
            <a:extLst>
              <a:ext uri="{FF2B5EF4-FFF2-40B4-BE49-F238E27FC236}">
                <a16:creationId xmlns:a16="http://schemas.microsoft.com/office/drawing/2014/main" id="{2F2AFD9F-DDB0-C90B-9B6A-73214614BAD6}"/>
              </a:ext>
            </a:extLst>
          </p:cNvPr>
          <p:cNvGrpSpPr/>
          <p:nvPr/>
        </p:nvGrpSpPr>
        <p:grpSpPr>
          <a:xfrm>
            <a:off x="13498020" y="8164620"/>
            <a:ext cx="385560" cy="406620"/>
            <a:chOff x="0" y="0"/>
            <a:chExt cx="514080" cy="542160"/>
          </a:xfrm>
        </p:grpSpPr>
        <p:sp>
          <p:nvSpPr>
            <p:cNvPr id="239" name="Freeform 56">
              <a:extLst>
                <a:ext uri="{FF2B5EF4-FFF2-40B4-BE49-F238E27FC236}">
                  <a16:creationId xmlns:a16="http://schemas.microsoft.com/office/drawing/2014/main" id="{3C7E6648-D485-3428-45F5-9BC340D50C14}"/>
                </a:ext>
              </a:extLst>
            </p:cNvPr>
            <p:cNvSpPr/>
            <p:nvPr/>
          </p:nvSpPr>
          <p:spPr>
            <a:xfrm>
              <a:off x="0" y="0"/>
              <a:ext cx="514096" cy="542163"/>
            </a:xfrm>
            <a:custGeom>
              <a:avLst/>
              <a:gdLst/>
              <a:ahLst/>
              <a:cxnLst/>
              <a:rect l="l" t="t" r="r" b="b"/>
              <a:pathLst>
                <a:path w="514096" h="542163">
                  <a:moveTo>
                    <a:pt x="38100" y="0"/>
                  </a:moveTo>
                  <a:cubicBezTo>
                    <a:pt x="16256" y="0"/>
                    <a:pt x="0" y="14478"/>
                    <a:pt x="0" y="34798"/>
                  </a:cubicBezTo>
                  <a:lnTo>
                    <a:pt x="0" y="507365"/>
                  </a:lnTo>
                  <a:cubicBezTo>
                    <a:pt x="0" y="524764"/>
                    <a:pt x="16256" y="542163"/>
                    <a:pt x="38100" y="542163"/>
                  </a:cubicBezTo>
                  <a:lnTo>
                    <a:pt x="475996" y="542163"/>
                  </a:lnTo>
                  <a:cubicBezTo>
                    <a:pt x="495046" y="542163"/>
                    <a:pt x="514096" y="524764"/>
                    <a:pt x="514096" y="507365"/>
                  </a:cubicBezTo>
                  <a:cubicBezTo>
                    <a:pt x="514096" y="229108"/>
                    <a:pt x="299212" y="0"/>
                    <a:pt x="38100" y="0"/>
                  </a:cubicBezTo>
                  <a:close/>
                </a:path>
              </a:pathLst>
            </a:custGeom>
            <a:solidFill>
              <a:srgbClr val="2AAAE2"/>
            </a:solidFill>
          </p:spPr>
        </p:sp>
      </p:grpSp>
      <p:grpSp>
        <p:nvGrpSpPr>
          <p:cNvPr id="240" name="Group 57">
            <a:extLst>
              <a:ext uri="{FF2B5EF4-FFF2-40B4-BE49-F238E27FC236}">
                <a16:creationId xmlns:a16="http://schemas.microsoft.com/office/drawing/2014/main" id="{AB16F3BB-64B6-4177-B3B4-173324FD8D95}"/>
              </a:ext>
            </a:extLst>
          </p:cNvPr>
          <p:cNvGrpSpPr/>
          <p:nvPr/>
        </p:nvGrpSpPr>
        <p:grpSpPr>
          <a:xfrm>
            <a:off x="5708520" y="5921460"/>
            <a:ext cx="103680" cy="108540"/>
            <a:chOff x="0" y="0"/>
            <a:chExt cx="138240" cy="144720"/>
          </a:xfrm>
        </p:grpSpPr>
        <p:sp>
          <p:nvSpPr>
            <p:cNvPr id="241" name="Freeform 58">
              <a:extLst>
                <a:ext uri="{FF2B5EF4-FFF2-40B4-BE49-F238E27FC236}">
                  <a16:creationId xmlns:a16="http://schemas.microsoft.com/office/drawing/2014/main" id="{ADF4AA61-6D7E-652F-D813-8FDE7800D482}"/>
                </a:ext>
              </a:extLst>
            </p:cNvPr>
            <p:cNvSpPr/>
            <p:nvPr/>
          </p:nvSpPr>
          <p:spPr>
            <a:xfrm>
              <a:off x="127" y="0"/>
              <a:ext cx="138176" cy="144780"/>
            </a:xfrm>
            <a:custGeom>
              <a:avLst/>
              <a:gdLst/>
              <a:ahLst/>
              <a:cxnLst/>
              <a:rect l="l" t="t" r="r" b="b"/>
              <a:pathLst>
                <a:path w="138176" h="144780">
                  <a:moveTo>
                    <a:pt x="67818" y="127"/>
                  </a:moveTo>
                  <a:cubicBezTo>
                    <a:pt x="31242" y="127"/>
                    <a:pt x="0" y="30734"/>
                    <a:pt x="0" y="72390"/>
                  </a:cubicBezTo>
                  <a:cubicBezTo>
                    <a:pt x="0" y="111379"/>
                    <a:pt x="31369" y="144780"/>
                    <a:pt x="67818" y="144780"/>
                  </a:cubicBezTo>
                  <a:cubicBezTo>
                    <a:pt x="106934" y="144780"/>
                    <a:pt x="138176" y="111379"/>
                    <a:pt x="138176" y="72390"/>
                  </a:cubicBezTo>
                  <a:cubicBezTo>
                    <a:pt x="138176" y="30734"/>
                    <a:pt x="106807" y="0"/>
                    <a:pt x="67818" y="0"/>
                  </a:cubicBezTo>
                  <a:close/>
                </a:path>
              </a:pathLst>
            </a:custGeom>
            <a:solidFill>
              <a:srgbClr val="2AAAE2"/>
            </a:solidFill>
          </p:spPr>
        </p:sp>
      </p:grpSp>
      <p:grpSp>
        <p:nvGrpSpPr>
          <p:cNvPr id="242" name="Group 59">
            <a:extLst>
              <a:ext uri="{FF2B5EF4-FFF2-40B4-BE49-F238E27FC236}">
                <a16:creationId xmlns:a16="http://schemas.microsoft.com/office/drawing/2014/main" id="{53F3E004-22E4-A309-0F20-E2957C43BF77}"/>
              </a:ext>
            </a:extLst>
          </p:cNvPr>
          <p:cNvGrpSpPr/>
          <p:nvPr/>
        </p:nvGrpSpPr>
        <p:grpSpPr>
          <a:xfrm>
            <a:off x="5477940" y="5756760"/>
            <a:ext cx="478980" cy="437400"/>
            <a:chOff x="0" y="0"/>
            <a:chExt cx="638640" cy="583200"/>
          </a:xfrm>
        </p:grpSpPr>
        <p:sp>
          <p:nvSpPr>
            <p:cNvPr id="243" name="Freeform 60">
              <a:extLst>
                <a:ext uri="{FF2B5EF4-FFF2-40B4-BE49-F238E27FC236}">
                  <a16:creationId xmlns:a16="http://schemas.microsoft.com/office/drawing/2014/main" id="{8E7416B7-B13D-9967-114D-6C8F0EBE2174}"/>
                </a:ext>
              </a:extLst>
            </p:cNvPr>
            <p:cNvSpPr/>
            <p:nvPr/>
          </p:nvSpPr>
          <p:spPr>
            <a:xfrm>
              <a:off x="0" y="0"/>
              <a:ext cx="638683" cy="583184"/>
            </a:xfrm>
            <a:custGeom>
              <a:avLst/>
              <a:gdLst/>
              <a:ahLst/>
              <a:cxnLst/>
              <a:rect l="l" t="t" r="r" b="b"/>
              <a:pathLst>
                <a:path w="638683" h="583184">
                  <a:moveTo>
                    <a:pt x="512191" y="111125"/>
                  </a:moveTo>
                  <a:cubicBezTo>
                    <a:pt x="521335" y="111125"/>
                    <a:pt x="530352" y="113919"/>
                    <a:pt x="536956" y="119507"/>
                  </a:cubicBezTo>
                  <a:cubicBezTo>
                    <a:pt x="550037" y="133350"/>
                    <a:pt x="550037" y="158369"/>
                    <a:pt x="536956" y="172212"/>
                  </a:cubicBezTo>
                  <a:lnTo>
                    <a:pt x="492633" y="216662"/>
                  </a:lnTo>
                  <a:cubicBezTo>
                    <a:pt x="505714" y="238887"/>
                    <a:pt x="513588" y="266700"/>
                    <a:pt x="513588" y="291719"/>
                  </a:cubicBezTo>
                  <a:cubicBezTo>
                    <a:pt x="513588" y="316738"/>
                    <a:pt x="505714" y="344551"/>
                    <a:pt x="492633" y="363855"/>
                  </a:cubicBezTo>
                  <a:lnTo>
                    <a:pt x="536956" y="408305"/>
                  </a:lnTo>
                  <a:cubicBezTo>
                    <a:pt x="550037" y="422275"/>
                    <a:pt x="550037" y="447167"/>
                    <a:pt x="536956" y="461137"/>
                  </a:cubicBezTo>
                  <a:cubicBezTo>
                    <a:pt x="529209" y="469392"/>
                    <a:pt x="518795" y="472186"/>
                    <a:pt x="513588" y="472186"/>
                  </a:cubicBezTo>
                  <a:cubicBezTo>
                    <a:pt x="503047" y="472186"/>
                    <a:pt x="497840" y="469392"/>
                    <a:pt x="490093" y="461137"/>
                  </a:cubicBezTo>
                  <a:lnTo>
                    <a:pt x="448310" y="416560"/>
                  </a:lnTo>
                  <a:cubicBezTo>
                    <a:pt x="427482" y="430403"/>
                    <a:pt x="401447" y="435991"/>
                    <a:pt x="380492" y="435991"/>
                  </a:cubicBezTo>
                  <a:cubicBezTo>
                    <a:pt x="356997" y="435991"/>
                    <a:pt x="330962" y="430403"/>
                    <a:pt x="310134" y="416560"/>
                  </a:cubicBezTo>
                  <a:lnTo>
                    <a:pt x="268478" y="461010"/>
                  </a:lnTo>
                  <a:cubicBezTo>
                    <a:pt x="263271" y="469265"/>
                    <a:pt x="252857" y="472059"/>
                    <a:pt x="244983" y="472059"/>
                  </a:cubicBezTo>
                  <a:cubicBezTo>
                    <a:pt x="234569" y="472059"/>
                    <a:pt x="229362" y="469265"/>
                    <a:pt x="224155" y="461010"/>
                  </a:cubicBezTo>
                  <a:cubicBezTo>
                    <a:pt x="211201" y="447040"/>
                    <a:pt x="211201" y="422148"/>
                    <a:pt x="224155" y="408178"/>
                  </a:cubicBezTo>
                  <a:lnTo>
                    <a:pt x="265938" y="363728"/>
                  </a:lnTo>
                  <a:cubicBezTo>
                    <a:pt x="244983" y="344297"/>
                    <a:pt x="239776" y="319278"/>
                    <a:pt x="239776" y="291592"/>
                  </a:cubicBezTo>
                  <a:cubicBezTo>
                    <a:pt x="239776" y="263906"/>
                    <a:pt x="244983" y="238760"/>
                    <a:pt x="258064" y="216535"/>
                  </a:cubicBezTo>
                  <a:lnTo>
                    <a:pt x="216408" y="172085"/>
                  </a:lnTo>
                  <a:cubicBezTo>
                    <a:pt x="203327" y="158242"/>
                    <a:pt x="203327" y="133223"/>
                    <a:pt x="216408" y="119380"/>
                  </a:cubicBezTo>
                  <a:cubicBezTo>
                    <a:pt x="222885" y="113792"/>
                    <a:pt x="232029" y="110998"/>
                    <a:pt x="241173" y="110998"/>
                  </a:cubicBezTo>
                  <a:cubicBezTo>
                    <a:pt x="250317" y="110998"/>
                    <a:pt x="259461" y="113792"/>
                    <a:pt x="265938" y="119380"/>
                  </a:cubicBezTo>
                  <a:lnTo>
                    <a:pt x="307594" y="166497"/>
                  </a:lnTo>
                  <a:cubicBezTo>
                    <a:pt x="328422" y="152654"/>
                    <a:pt x="351917" y="144272"/>
                    <a:pt x="375412" y="144272"/>
                  </a:cubicBezTo>
                  <a:cubicBezTo>
                    <a:pt x="398907" y="144272"/>
                    <a:pt x="424942" y="152654"/>
                    <a:pt x="445770" y="166497"/>
                  </a:cubicBezTo>
                  <a:lnTo>
                    <a:pt x="487426" y="119380"/>
                  </a:lnTo>
                  <a:cubicBezTo>
                    <a:pt x="493903" y="113792"/>
                    <a:pt x="503047" y="110998"/>
                    <a:pt x="512191" y="110998"/>
                  </a:cubicBezTo>
                  <a:close/>
                  <a:moveTo>
                    <a:pt x="0" y="0"/>
                  </a:moveTo>
                  <a:lnTo>
                    <a:pt x="0" y="111125"/>
                  </a:lnTo>
                  <a:lnTo>
                    <a:pt x="70358" y="111125"/>
                  </a:lnTo>
                  <a:cubicBezTo>
                    <a:pt x="88519" y="111125"/>
                    <a:pt x="104140" y="127762"/>
                    <a:pt x="104140" y="144399"/>
                  </a:cubicBezTo>
                  <a:cubicBezTo>
                    <a:pt x="104140" y="163830"/>
                    <a:pt x="88519" y="183261"/>
                    <a:pt x="70358" y="183261"/>
                  </a:cubicBezTo>
                  <a:lnTo>
                    <a:pt x="0" y="183261"/>
                  </a:lnTo>
                  <a:lnTo>
                    <a:pt x="0" y="402717"/>
                  </a:lnTo>
                  <a:lnTo>
                    <a:pt x="70358" y="402717"/>
                  </a:lnTo>
                  <a:cubicBezTo>
                    <a:pt x="88519" y="402717"/>
                    <a:pt x="104140" y="419354"/>
                    <a:pt x="104140" y="435991"/>
                  </a:cubicBezTo>
                  <a:cubicBezTo>
                    <a:pt x="104140" y="458216"/>
                    <a:pt x="88519" y="474853"/>
                    <a:pt x="70358" y="474853"/>
                  </a:cubicBezTo>
                  <a:lnTo>
                    <a:pt x="0" y="474853"/>
                  </a:lnTo>
                  <a:lnTo>
                    <a:pt x="0" y="583184"/>
                  </a:lnTo>
                  <a:lnTo>
                    <a:pt x="638683" y="583184"/>
                  </a:lnTo>
                  <a:lnTo>
                    <a:pt x="638683" y="0"/>
                  </a:lnTo>
                  <a:close/>
                </a:path>
              </a:pathLst>
            </a:custGeom>
            <a:solidFill>
              <a:srgbClr val="2AAAE2"/>
            </a:solidFill>
          </p:spPr>
        </p:sp>
      </p:grpSp>
      <p:grpSp>
        <p:nvGrpSpPr>
          <p:cNvPr id="244" name="Group 61">
            <a:extLst>
              <a:ext uri="{FF2B5EF4-FFF2-40B4-BE49-F238E27FC236}">
                <a16:creationId xmlns:a16="http://schemas.microsoft.com/office/drawing/2014/main" id="{82A3E17E-E840-FD12-D4CE-DFF2276704D7}"/>
              </a:ext>
            </a:extLst>
          </p:cNvPr>
          <p:cNvGrpSpPr/>
          <p:nvPr/>
        </p:nvGrpSpPr>
        <p:grpSpPr>
          <a:xfrm>
            <a:off x="5325660" y="5592600"/>
            <a:ext cx="785700" cy="761940"/>
            <a:chOff x="0" y="0"/>
            <a:chExt cx="1047600" cy="1015920"/>
          </a:xfrm>
        </p:grpSpPr>
        <p:sp>
          <p:nvSpPr>
            <p:cNvPr id="245" name="Freeform 62">
              <a:extLst>
                <a:ext uri="{FF2B5EF4-FFF2-40B4-BE49-F238E27FC236}">
                  <a16:creationId xmlns:a16="http://schemas.microsoft.com/office/drawing/2014/main" id="{5079B2B1-E63C-6737-66B9-6E44AA551A1A}"/>
                </a:ext>
              </a:extLst>
            </p:cNvPr>
            <p:cNvSpPr/>
            <p:nvPr/>
          </p:nvSpPr>
          <p:spPr>
            <a:xfrm>
              <a:off x="127" y="0"/>
              <a:ext cx="1047496" cy="1015873"/>
            </a:xfrm>
            <a:custGeom>
              <a:avLst/>
              <a:gdLst/>
              <a:ahLst/>
              <a:cxnLst/>
              <a:rect l="l" t="t" r="r" b="b"/>
              <a:pathLst>
                <a:path w="1047496" h="1015873">
                  <a:moveTo>
                    <a:pt x="878205" y="149860"/>
                  </a:moveTo>
                  <a:cubicBezTo>
                    <a:pt x="899033" y="149860"/>
                    <a:pt x="911987" y="166497"/>
                    <a:pt x="911987" y="183261"/>
                  </a:cubicBezTo>
                  <a:lnTo>
                    <a:pt x="911987" y="840994"/>
                  </a:lnTo>
                  <a:cubicBezTo>
                    <a:pt x="911987" y="860425"/>
                    <a:pt x="893826" y="877062"/>
                    <a:pt x="878205" y="877062"/>
                  </a:cubicBezTo>
                  <a:lnTo>
                    <a:pt x="171958" y="877062"/>
                  </a:lnTo>
                  <a:cubicBezTo>
                    <a:pt x="151130" y="877062"/>
                    <a:pt x="138049" y="860425"/>
                    <a:pt x="138049" y="840994"/>
                  </a:cubicBezTo>
                  <a:lnTo>
                    <a:pt x="138049" y="183261"/>
                  </a:lnTo>
                  <a:cubicBezTo>
                    <a:pt x="138049" y="163830"/>
                    <a:pt x="156337" y="149860"/>
                    <a:pt x="171958" y="149860"/>
                  </a:cubicBezTo>
                  <a:close/>
                  <a:moveTo>
                    <a:pt x="98933" y="0"/>
                  </a:moveTo>
                  <a:cubicBezTo>
                    <a:pt x="44196" y="0"/>
                    <a:pt x="0" y="49911"/>
                    <a:pt x="0" y="108331"/>
                  </a:cubicBezTo>
                  <a:lnTo>
                    <a:pt x="0" y="910463"/>
                  </a:lnTo>
                  <a:cubicBezTo>
                    <a:pt x="0" y="968756"/>
                    <a:pt x="44196" y="1015873"/>
                    <a:pt x="99060" y="1015873"/>
                  </a:cubicBezTo>
                  <a:lnTo>
                    <a:pt x="943229" y="1015873"/>
                  </a:lnTo>
                  <a:cubicBezTo>
                    <a:pt x="997966" y="1015873"/>
                    <a:pt x="1047496" y="968629"/>
                    <a:pt x="1047496" y="910463"/>
                  </a:cubicBezTo>
                  <a:lnTo>
                    <a:pt x="1047496" y="110998"/>
                  </a:lnTo>
                  <a:cubicBezTo>
                    <a:pt x="1047496" y="49911"/>
                    <a:pt x="1003173" y="0"/>
                    <a:pt x="943229" y="0"/>
                  </a:cubicBezTo>
                  <a:close/>
                </a:path>
              </a:pathLst>
            </a:custGeom>
            <a:solidFill>
              <a:srgbClr val="2AAAE2"/>
            </a:solidFill>
          </p:spPr>
        </p:sp>
      </p:grpSp>
      <p:grpSp>
        <p:nvGrpSpPr>
          <p:cNvPr id="246" name="Group 63">
            <a:extLst>
              <a:ext uri="{FF2B5EF4-FFF2-40B4-BE49-F238E27FC236}">
                <a16:creationId xmlns:a16="http://schemas.microsoft.com/office/drawing/2014/main" id="{9F20E9CF-2932-3088-F06D-BA8B753B8107}"/>
              </a:ext>
            </a:extLst>
          </p:cNvPr>
          <p:cNvGrpSpPr/>
          <p:nvPr/>
        </p:nvGrpSpPr>
        <p:grpSpPr>
          <a:xfrm>
            <a:off x="6514740" y="5541840"/>
            <a:ext cx="771660" cy="820800"/>
            <a:chOff x="0" y="0"/>
            <a:chExt cx="1028880" cy="1094400"/>
          </a:xfrm>
        </p:grpSpPr>
        <p:sp>
          <p:nvSpPr>
            <p:cNvPr id="247" name="Freeform 64">
              <a:extLst>
                <a:ext uri="{FF2B5EF4-FFF2-40B4-BE49-F238E27FC236}">
                  <a16:creationId xmlns:a16="http://schemas.microsoft.com/office/drawing/2014/main" id="{9208F57C-7415-2D4A-4F9C-3C8D3F5EB042}"/>
                </a:ext>
              </a:extLst>
            </p:cNvPr>
            <p:cNvSpPr/>
            <p:nvPr/>
          </p:nvSpPr>
          <p:spPr>
            <a:xfrm>
              <a:off x="0" y="127"/>
              <a:ext cx="1028827" cy="1094359"/>
            </a:xfrm>
            <a:custGeom>
              <a:avLst/>
              <a:gdLst/>
              <a:ahLst/>
              <a:cxnLst/>
              <a:rect l="l" t="t" r="r" b="b"/>
              <a:pathLst>
                <a:path w="1028827" h="1094359">
                  <a:moveTo>
                    <a:pt x="580898" y="147066"/>
                  </a:moveTo>
                  <a:cubicBezTo>
                    <a:pt x="601726" y="147066"/>
                    <a:pt x="617347" y="163703"/>
                    <a:pt x="617347" y="185928"/>
                  </a:cubicBezTo>
                  <a:cubicBezTo>
                    <a:pt x="617347" y="205359"/>
                    <a:pt x="601726" y="219329"/>
                    <a:pt x="580898" y="219329"/>
                  </a:cubicBezTo>
                  <a:lnTo>
                    <a:pt x="171958" y="219329"/>
                  </a:lnTo>
                  <a:cubicBezTo>
                    <a:pt x="151130" y="219329"/>
                    <a:pt x="135509" y="202565"/>
                    <a:pt x="135509" y="185928"/>
                  </a:cubicBezTo>
                  <a:cubicBezTo>
                    <a:pt x="135509" y="161036"/>
                    <a:pt x="151130" y="147066"/>
                    <a:pt x="171958" y="147066"/>
                  </a:cubicBezTo>
                  <a:close/>
                  <a:moveTo>
                    <a:pt x="171958" y="366522"/>
                  </a:moveTo>
                  <a:cubicBezTo>
                    <a:pt x="192786" y="366522"/>
                    <a:pt x="208407" y="383159"/>
                    <a:pt x="208407" y="399796"/>
                  </a:cubicBezTo>
                  <a:cubicBezTo>
                    <a:pt x="208407" y="422021"/>
                    <a:pt x="192786" y="438658"/>
                    <a:pt x="171958" y="438658"/>
                  </a:cubicBezTo>
                  <a:cubicBezTo>
                    <a:pt x="151130" y="438658"/>
                    <a:pt x="135509" y="422021"/>
                    <a:pt x="135509" y="399796"/>
                  </a:cubicBezTo>
                  <a:cubicBezTo>
                    <a:pt x="135509" y="380365"/>
                    <a:pt x="151130" y="366522"/>
                    <a:pt x="171958" y="366522"/>
                  </a:cubicBezTo>
                  <a:close/>
                  <a:moveTo>
                    <a:pt x="171958" y="585978"/>
                  </a:moveTo>
                  <a:cubicBezTo>
                    <a:pt x="192786" y="585978"/>
                    <a:pt x="208407" y="602615"/>
                    <a:pt x="208407" y="622173"/>
                  </a:cubicBezTo>
                  <a:cubicBezTo>
                    <a:pt x="208407" y="644398"/>
                    <a:pt x="192786" y="658241"/>
                    <a:pt x="171958" y="658241"/>
                  </a:cubicBezTo>
                  <a:cubicBezTo>
                    <a:pt x="151130" y="658241"/>
                    <a:pt x="135509" y="641604"/>
                    <a:pt x="135509" y="622173"/>
                  </a:cubicBezTo>
                  <a:cubicBezTo>
                    <a:pt x="135509" y="599948"/>
                    <a:pt x="151130" y="585978"/>
                    <a:pt x="171958" y="585978"/>
                  </a:cubicBezTo>
                  <a:close/>
                  <a:moveTo>
                    <a:pt x="171958" y="802640"/>
                  </a:moveTo>
                  <a:cubicBezTo>
                    <a:pt x="192786" y="802640"/>
                    <a:pt x="208407" y="819277"/>
                    <a:pt x="208407" y="838708"/>
                  </a:cubicBezTo>
                  <a:cubicBezTo>
                    <a:pt x="208407" y="858139"/>
                    <a:pt x="192786" y="871982"/>
                    <a:pt x="171958" y="871982"/>
                  </a:cubicBezTo>
                  <a:cubicBezTo>
                    <a:pt x="151130" y="871982"/>
                    <a:pt x="135509" y="855345"/>
                    <a:pt x="135509" y="838708"/>
                  </a:cubicBezTo>
                  <a:cubicBezTo>
                    <a:pt x="135509" y="816483"/>
                    <a:pt x="151130" y="802640"/>
                    <a:pt x="171958" y="802640"/>
                  </a:cubicBezTo>
                  <a:close/>
                  <a:moveTo>
                    <a:pt x="950722" y="949833"/>
                  </a:moveTo>
                  <a:cubicBezTo>
                    <a:pt x="937641" y="991489"/>
                    <a:pt x="898652" y="1022096"/>
                    <a:pt x="851789" y="1022096"/>
                  </a:cubicBezTo>
                  <a:cubicBezTo>
                    <a:pt x="807466" y="1022096"/>
                    <a:pt x="771017" y="991616"/>
                    <a:pt x="755396" y="949833"/>
                  </a:cubicBezTo>
                  <a:close/>
                  <a:moveTo>
                    <a:pt x="104267" y="0"/>
                  </a:moveTo>
                  <a:cubicBezTo>
                    <a:pt x="46990" y="0"/>
                    <a:pt x="2667" y="50038"/>
                    <a:pt x="2667" y="108204"/>
                  </a:cubicBezTo>
                  <a:lnTo>
                    <a:pt x="2667" y="910971"/>
                  </a:lnTo>
                  <a:cubicBezTo>
                    <a:pt x="0" y="1010920"/>
                    <a:pt x="78232" y="1094359"/>
                    <a:pt x="171958" y="1094359"/>
                  </a:cubicBezTo>
                  <a:lnTo>
                    <a:pt x="854329" y="1094359"/>
                  </a:lnTo>
                  <a:cubicBezTo>
                    <a:pt x="950722" y="1094359"/>
                    <a:pt x="1028827" y="1010920"/>
                    <a:pt x="1028827" y="910971"/>
                  </a:cubicBezTo>
                  <a:cubicBezTo>
                    <a:pt x="1028827" y="888746"/>
                    <a:pt x="1010539" y="872109"/>
                    <a:pt x="992378" y="872109"/>
                  </a:cubicBezTo>
                  <a:lnTo>
                    <a:pt x="750189" y="872109"/>
                  </a:lnTo>
                  <a:lnTo>
                    <a:pt x="750189" y="108204"/>
                  </a:lnTo>
                  <a:cubicBezTo>
                    <a:pt x="750189" y="49911"/>
                    <a:pt x="705866" y="0"/>
                    <a:pt x="651256" y="0"/>
                  </a:cubicBezTo>
                  <a:close/>
                </a:path>
              </a:pathLst>
            </a:custGeom>
            <a:solidFill>
              <a:srgbClr val="2AAAE2"/>
            </a:solidFill>
          </p:spPr>
        </p:sp>
      </p:grpSp>
      <p:grpSp>
        <p:nvGrpSpPr>
          <p:cNvPr id="248" name="Group 65">
            <a:extLst>
              <a:ext uri="{FF2B5EF4-FFF2-40B4-BE49-F238E27FC236}">
                <a16:creationId xmlns:a16="http://schemas.microsoft.com/office/drawing/2014/main" id="{818CD2E7-E4B8-39CC-8C41-157F7A1F67E8}"/>
              </a:ext>
            </a:extLst>
          </p:cNvPr>
          <p:cNvGrpSpPr/>
          <p:nvPr/>
        </p:nvGrpSpPr>
        <p:grpSpPr>
          <a:xfrm>
            <a:off x="7126560" y="6016500"/>
            <a:ext cx="170100" cy="145800"/>
            <a:chOff x="0" y="0"/>
            <a:chExt cx="226800" cy="194400"/>
          </a:xfrm>
        </p:grpSpPr>
        <p:sp>
          <p:nvSpPr>
            <p:cNvPr id="249" name="Freeform 66">
              <a:extLst>
                <a:ext uri="{FF2B5EF4-FFF2-40B4-BE49-F238E27FC236}">
                  <a16:creationId xmlns:a16="http://schemas.microsoft.com/office/drawing/2014/main" id="{58954122-1E01-F9A5-74A8-D3B2306BC199}"/>
                </a:ext>
              </a:extLst>
            </p:cNvPr>
            <p:cNvSpPr/>
            <p:nvPr/>
          </p:nvSpPr>
          <p:spPr>
            <a:xfrm>
              <a:off x="0" y="127"/>
              <a:ext cx="226822" cy="194437"/>
            </a:xfrm>
            <a:custGeom>
              <a:avLst/>
              <a:gdLst/>
              <a:ahLst/>
              <a:cxnLst/>
              <a:rect l="l" t="t" r="r" b="b"/>
              <a:pathLst>
                <a:path w="226822" h="194437">
                  <a:moveTo>
                    <a:pt x="0" y="0"/>
                  </a:moveTo>
                  <a:lnTo>
                    <a:pt x="0" y="2667"/>
                  </a:lnTo>
                  <a:lnTo>
                    <a:pt x="83439" y="175006"/>
                  </a:lnTo>
                  <a:cubicBezTo>
                    <a:pt x="91186" y="183261"/>
                    <a:pt x="104267" y="194437"/>
                    <a:pt x="117221" y="194437"/>
                  </a:cubicBezTo>
                  <a:cubicBezTo>
                    <a:pt x="130175" y="194437"/>
                    <a:pt x="143256" y="188849"/>
                    <a:pt x="148463" y="175006"/>
                  </a:cubicBezTo>
                  <a:lnTo>
                    <a:pt x="226822" y="2667"/>
                  </a:lnTo>
                  <a:lnTo>
                    <a:pt x="226822" y="0"/>
                  </a:lnTo>
                  <a:close/>
                </a:path>
              </a:pathLst>
            </a:custGeom>
            <a:solidFill>
              <a:srgbClr val="2AAAE2"/>
            </a:solidFill>
          </p:spPr>
        </p:sp>
      </p:grpSp>
      <p:grpSp>
        <p:nvGrpSpPr>
          <p:cNvPr id="250" name="Group 67">
            <a:extLst>
              <a:ext uri="{FF2B5EF4-FFF2-40B4-BE49-F238E27FC236}">
                <a16:creationId xmlns:a16="http://schemas.microsoft.com/office/drawing/2014/main" id="{D1BD729F-A136-A682-B25C-85A52ABFBD0C}"/>
              </a:ext>
            </a:extLst>
          </p:cNvPr>
          <p:cNvGrpSpPr/>
          <p:nvPr/>
        </p:nvGrpSpPr>
        <p:grpSpPr>
          <a:xfrm>
            <a:off x="7130340" y="5544000"/>
            <a:ext cx="170100" cy="418500"/>
            <a:chOff x="0" y="0"/>
            <a:chExt cx="226800" cy="558000"/>
          </a:xfrm>
        </p:grpSpPr>
        <p:sp>
          <p:nvSpPr>
            <p:cNvPr id="251" name="Freeform 68">
              <a:extLst>
                <a:ext uri="{FF2B5EF4-FFF2-40B4-BE49-F238E27FC236}">
                  <a16:creationId xmlns:a16="http://schemas.microsoft.com/office/drawing/2014/main" id="{6A8F159A-96D5-E612-18B2-028BEE4F06F3}"/>
                </a:ext>
              </a:extLst>
            </p:cNvPr>
            <p:cNvSpPr/>
            <p:nvPr/>
          </p:nvSpPr>
          <p:spPr>
            <a:xfrm>
              <a:off x="127" y="0"/>
              <a:ext cx="226695" cy="558038"/>
            </a:xfrm>
            <a:custGeom>
              <a:avLst/>
              <a:gdLst/>
              <a:ahLst/>
              <a:cxnLst/>
              <a:rect l="l" t="t" r="r" b="b"/>
              <a:pathLst>
                <a:path w="226695" h="558038">
                  <a:moveTo>
                    <a:pt x="148590" y="72136"/>
                  </a:moveTo>
                  <a:cubicBezTo>
                    <a:pt x="156464" y="72136"/>
                    <a:pt x="159004" y="77724"/>
                    <a:pt x="159004" y="83185"/>
                  </a:cubicBezTo>
                  <a:lnTo>
                    <a:pt x="159004" y="144272"/>
                  </a:lnTo>
                  <a:lnTo>
                    <a:pt x="67691" y="144272"/>
                  </a:lnTo>
                  <a:lnTo>
                    <a:pt x="67691" y="83312"/>
                  </a:lnTo>
                  <a:cubicBezTo>
                    <a:pt x="67691" y="75057"/>
                    <a:pt x="72898" y="72263"/>
                    <a:pt x="80645" y="72263"/>
                  </a:cubicBezTo>
                  <a:close/>
                  <a:moveTo>
                    <a:pt x="80772" y="0"/>
                  </a:moveTo>
                  <a:cubicBezTo>
                    <a:pt x="33782" y="0"/>
                    <a:pt x="0" y="36068"/>
                    <a:pt x="0" y="83312"/>
                  </a:cubicBezTo>
                  <a:lnTo>
                    <a:pt x="0" y="558038"/>
                  </a:lnTo>
                  <a:lnTo>
                    <a:pt x="226695" y="558038"/>
                  </a:lnTo>
                  <a:lnTo>
                    <a:pt x="226695" y="83312"/>
                  </a:lnTo>
                  <a:cubicBezTo>
                    <a:pt x="226695" y="36068"/>
                    <a:pt x="190246" y="0"/>
                    <a:pt x="148590" y="0"/>
                  </a:cubicBezTo>
                  <a:close/>
                </a:path>
              </a:pathLst>
            </a:custGeom>
            <a:solidFill>
              <a:srgbClr val="2AAAE2"/>
            </a:solidFill>
          </p:spPr>
        </p:sp>
      </p:grpSp>
      <p:grpSp>
        <p:nvGrpSpPr>
          <p:cNvPr id="252" name="Group 69">
            <a:extLst>
              <a:ext uri="{FF2B5EF4-FFF2-40B4-BE49-F238E27FC236}">
                <a16:creationId xmlns:a16="http://schemas.microsoft.com/office/drawing/2014/main" id="{B333B757-1BB1-8E9A-97BA-697E50680716}"/>
              </a:ext>
            </a:extLst>
          </p:cNvPr>
          <p:cNvGrpSpPr/>
          <p:nvPr/>
        </p:nvGrpSpPr>
        <p:grpSpPr>
          <a:xfrm>
            <a:off x="11766240" y="6080220"/>
            <a:ext cx="179280" cy="71820"/>
            <a:chOff x="0" y="0"/>
            <a:chExt cx="239040" cy="95760"/>
          </a:xfrm>
        </p:grpSpPr>
        <p:sp>
          <p:nvSpPr>
            <p:cNvPr id="253" name="Freeform 70">
              <a:extLst>
                <a:ext uri="{FF2B5EF4-FFF2-40B4-BE49-F238E27FC236}">
                  <a16:creationId xmlns:a16="http://schemas.microsoft.com/office/drawing/2014/main" id="{6072E979-BCDC-7036-6783-86526541D2B1}"/>
                </a:ext>
              </a:extLst>
            </p:cNvPr>
            <p:cNvSpPr/>
            <p:nvPr/>
          </p:nvSpPr>
          <p:spPr>
            <a:xfrm>
              <a:off x="127" y="0"/>
              <a:ext cx="239014" cy="95758"/>
            </a:xfrm>
            <a:custGeom>
              <a:avLst/>
              <a:gdLst/>
              <a:ahLst/>
              <a:cxnLst/>
              <a:rect l="l" t="t" r="r" b="b"/>
              <a:pathLst>
                <a:path w="239014" h="95758">
                  <a:moveTo>
                    <a:pt x="120650" y="0"/>
                  </a:moveTo>
                  <a:cubicBezTo>
                    <a:pt x="61468" y="0"/>
                    <a:pt x="14097" y="40259"/>
                    <a:pt x="0" y="95758"/>
                  </a:cubicBezTo>
                  <a:lnTo>
                    <a:pt x="239014" y="95758"/>
                  </a:lnTo>
                  <a:cubicBezTo>
                    <a:pt x="227076" y="42926"/>
                    <a:pt x="177419" y="0"/>
                    <a:pt x="120650" y="0"/>
                  </a:cubicBezTo>
                  <a:close/>
                </a:path>
              </a:pathLst>
            </a:custGeom>
            <a:solidFill>
              <a:srgbClr val="2AAAE2"/>
            </a:solidFill>
          </p:spPr>
        </p:sp>
      </p:grpSp>
      <p:grpSp>
        <p:nvGrpSpPr>
          <p:cNvPr id="254" name="Group 71">
            <a:extLst>
              <a:ext uri="{FF2B5EF4-FFF2-40B4-BE49-F238E27FC236}">
                <a16:creationId xmlns:a16="http://schemas.microsoft.com/office/drawing/2014/main" id="{CC700A52-1DA5-D276-C38B-0C90243EE4A3}"/>
              </a:ext>
            </a:extLst>
          </p:cNvPr>
          <p:cNvGrpSpPr/>
          <p:nvPr/>
        </p:nvGrpSpPr>
        <p:grpSpPr>
          <a:xfrm>
            <a:off x="11805120" y="5933340"/>
            <a:ext cx="97740" cy="98280"/>
            <a:chOff x="0" y="0"/>
            <a:chExt cx="130320" cy="131040"/>
          </a:xfrm>
        </p:grpSpPr>
        <p:sp>
          <p:nvSpPr>
            <p:cNvPr id="255" name="Freeform 72">
              <a:extLst>
                <a:ext uri="{FF2B5EF4-FFF2-40B4-BE49-F238E27FC236}">
                  <a16:creationId xmlns:a16="http://schemas.microsoft.com/office/drawing/2014/main" id="{A54AF344-F2C1-A63F-5FDA-DE120E8C96F8}"/>
                </a:ext>
              </a:extLst>
            </p:cNvPr>
            <p:cNvSpPr/>
            <p:nvPr/>
          </p:nvSpPr>
          <p:spPr>
            <a:xfrm>
              <a:off x="127" y="0"/>
              <a:ext cx="130175" cy="131064"/>
            </a:xfrm>
            <a:custGeom>
              <a:avLst/>
              <a:gdLst/>
              <a:ahLst/>
              <a:cxnLst/>
              <a:rect l="l" t="t" r="r" b="b"/>
              <a:pathLst>
                <a:path w="130175" h="131064">
                  <a:moveTo>
                    <a:pt x="64389" y="0"/>
                  </a:moveTo>
                  <a:cubicBezTo>
                    <a:pt x="58801" y="0"/>
                    <a:pt x="53086" y="635"/>
                    <a:pt x="47371" y="1905"/>
                  </a:cubicBezTo>
                  <a:cubicBezTo>
                    <a:pt x="26035" y="9398"/>
                    <a:pt x="9398" y="24638"/>
                    <a:pt x="6985" y="47244"/>
                  </a:cubicBezTo>
                  <a:cubicBezTo>
                    <a:pt x="0" y="72517"/>
                    <a:pt x="6985" y="95250"/>
                    <a:pt x="21209" y="112903"/>
                  </a:cubicBezTo>
                  <a:cubicBezTo>
                    <a:pt x="33401" y="123952"/>
                    <a:pt x="49403" y="131064"/>
                    <a:pt x="65405" y="131064"/>
                  </a:cubicBezTo>
                  <a:cubicBezTo>
                    <a:pt x="71247" y="131064"/>
                    <a:pt x="77089" y="130048"/>
                    <a:pt x="82804" y="128143"/>
                  </a:cubicBezTo>
                  <a:cubicBezTo>
                    <a:pt x="104267" y="123063"/>
                    <a:pt x="120777" y="107950"/>
                    <a:pt x="125476" y="85090"/>
                  </a:cubicBezTo>
                  <a:cubicBezTo>
                    <a:pt x="130175" y="59817"/>
                    <a:pt x="125476" y="37084"/>
                    <a:pt x="108966" y="19431"/>
                  </a:cubicBezTo>
                  <a:cubicBezTo>
                    <a:pt x="98171" y="6223"/>
                    <a:pt x="81915" y="0"/>
                    <a:pt x="64389" y="0"/>
                  </a:cubicBezTo>
                  <a:close/>
                </a:path>
              </a:pathLst>
            </a:custGeom>
            <a:solidFill>
              <a:srgbClr val="2AAAE2"/>
            </a:solidFill>
          </p:spPr>
        </p:sp>
      </p:grpSp>
      <p:grpSp>
        <p:nvGrpSpPr>
          <p:cNvPr id="256" name="Group 73">
            <a:extLst>
              <a:ext uri="{FF2B5EF4-FFF2-40B4-BE49-F238E27FC236}">
                <a16:creationId xmlns:a16="http://schemas.microsoft.com/office/drawing/2014/main" id="{BB04D476-5909-AD73-80B7-8E64F26AFD66}"/>
              </a:ext>
            </a:extLst>
          </p:cNvPr>
          <p:cNvGrpSpPr/>
          <p:nvPr/>
        </p:nvGrpSpPr>
        <p:grpSpPr>
          <a:xfrm>
            <a:off x="11618820" y="5559660"/>
            <a:ext cx="719280" cy="741960"/>
            <a:chOff x="0" y="0"/>
            <a:chExt cx="959040" cy="989280"/>
          </a:xfrm>
        </p:grpSpPr>
        <p:sp>
          <p:nvSpPr>
            <p:cNvPr id="257" name="Freeform 74">
              <a:extLst>
                <a:ext uri="{FF2B5EF4-FFF2-40B4-BE49-F238E27FC236}">
                  <a16:creationId xmlns:a16="http://schemas.microsoft.com/office/drawing/2014/main" id="{DAC973CF-7397-FAD8-93DD-45C1A9A91995}"/>
                </a:ext>
              </a:extLst>
            </p:cNvPr>
            <p:cNvSpPr/>
            <p:nvPr/>
          </p:nvSpPr>
          <p:spPr>
            <a:xfrm>
              <a:off x="127" y="0"/>
              <a:ext cx="958850" cy="989330"/>
            </a:xfrm>
            <a:custGeom>
              <a:avLst/>
              <a:gdLst/>
              <a:ahLst/>
              <a:cxnLst/>
              <a:rect l="l" t="t" r="r" b="b"/>
              <a:pathLst>
                <a:path w="958850" h="989330">
                  <a:moveTo>
                    <a:pt x="482981" y="65659"/>
                  </a:moveTo>
                  <a:cubicBezTo>
                    <a:pt x="518414" y="65659"/>
                    <a:pt x="544576" y="93345"/>
                    <a:pt x="544576" y="131318"/>
                  </a:cubicBezTo>
                  <a:lnTo>
                    <a:pt x="544576" y="330708"/>
                  </a:lnTo>
                  <a:lnTo>
                    <a:pt x="421513" y="330708"/>
                  </a:lnTo>
                  <a:lnTo>
                    <a:pt x="421513" y="131318"/>
                  </a:lnTo>
                  <a:cubicBezTo>
                    <a:pt x="421513" y="93472"/>
                    <a:pt x="447548" y="65659"/>
                    <a:pt x="483108" y="65659"/>
                  </a:cubicBezTo>
                  <a:close/>
                  <a:moveTo>
                    <a:pt x="802767" y="529971"/>
                  </a:moveTo>
                  <a:cubicBezTo>
                    <a:pt x="819277" y="529971"/>
                    <a:pt x="831215" y="545084"/>
                    <a:pt x="831215" y="560197"/>
                  </a:cubicBezTo>
                  <a:cubicBezTo>
                    <a:pt x="835914" y="580517"/>
                    <a:pt x="819277" y="595630"/>
                    <a:pt x="802767" y="595630"/>
                  </a:cubicBezTo>
                  <a:lnTo>
                    <a:pt x="615569" y="595630"/>
                  </a:lnTo>
                  <a:cubicBezTo>
                    <a:pt x="598932" y="595630"/>
                    <a:pt x="582422" y="580517"/>
                    <a:pt x="582422" y="560197"/>
                  </a:cubicBezTo>
                  <a:cubicBezTo>
                    <a:pt x="582422" y="539877"/>
                    <a:pt x="598932" y="529971"/>
                    <a:pt x="615569" y="529971"/>
                  </a:cubicBezTo>
                  <a:close/>
                  <a:moveTo>
                    <a:pt x="615569" y="661289"/>
                  </a:moveTo>
                  <a:cubicBezTo>
                    <a:pt x="632079" y="661289"/>
                    <a:pt x="644017" y="676402"/>
                    <a:pt x="644017" y="696595"/>
                  </a:cubicBezTo>
                  <a:cubicBezTo>
                    <a:pt x="648716" y="711708"/>
                    <a:pt x="632079" y="726821"/>
                    <a:pt x="615569" y="726821"/>
                  </a:cubicBezTo>
                  <a:cubicBezTo>
                    <a:pt x="598932" y="726821"/>
                    <a:pt x="582422" y="711708"/>
                    <a:pt x="582422" y="696595"/>
                  </a:cubicBezTo>
                  <a:cubicBezTo>
                    <a:pt x="582422" y="676402"/>
                    <a:pt x="598932" y="661289"/>
                    <a:pt x="615569" y="661289"/>
                  </a:cubicBezTo>
                  <a:close/>
                  <a:moveTo>
                    <a:pt x="318008" y="429387"/>
                  </a:moveTo>
                  <a:cubicBezTo>
                    <a:pt x="350901" y="429387"/>
                    <a:pt x="381762" y="443103"/>
                    <a:pt x="404876" y="469392"/>
                  </a:cubicBezTo>
                  <a:cubicBezTo>
                    <a:pt x="438023" y="504698"/>
                    <a:pt x="449961" y="550164"/>
                    <a:pt x="438023" y="598170"/>
                  </a:cubicBezTo>
                  <a:cubicBezTo>
                    <a:pt x="433324" y="620903"/>
                    <a:pt x="423799" y="638556"/>
                    <a:pt x="409575" y="656209"/>
                  </a:cubicBezTo>
                  <a:cubicBezTo>
                    <a:pt x="464058" y="688975"/>
                    <a:pt x="504317" y="752094"/>
                    <a:pt x="504317" y="827786"/>
                  </a:cubicBezTo>
                  <a:cubicBezTo>
                    <a:pt x="504317" y="845439"/>
                    <a:pt x="487807" y="860679"/>
                    <a:pt x="471170" y="860679"/>
                  </a:cubicBezTo>
                  <a:lnTo>
                    <a:pt x="160909" y="860679"/>
                  </a:lnTo>
                  <a:cubicBezTo>
                    <a:pt x="141986" y="860679"/>
                    <a:pt x="130048" y="845566"/>
                    <a:pt x="130048" y="825373"/>
                  </a:cubicBezTo>
                  <a:cubicBezTo>
                    <a:pt x="130048" y="749554"/>
                    <a:pt x="168021" y="686562"/>
                    <a:pt x="227203" y="651256"/>
                  </a:cubicBezTo>
                  <a:cubicBezTo>
                    <a:pt x="198755" y="615950"/>
                    <a:pt x="186944" y="570484"/>
                    <a:pt x="198755" y="525018"/>
                  </a:cubicBezTo>
                  <a:cubicBezTo>
                    <a:pt x="210693" y="482219"/>
                    <a:pt x="243840" y="446786"/>
                    <a:pt x="283972" y="434213"/>
                  </a:cubicBezTo>
                  <a:cubicBezTo>
                    <a:pt x="295402" y="431038"/>
                    <a:pt x="306705" y="429514"/>
                    <a:pt x="318008" y="429514"/>
                  </a:cubicBezTo>
                  <a:close/>
                  <a:moveTo>
                    <a:pt x="802767" y="792480"/>
                  </a:moveTo>
                  <a:cubicBezTo>
                    <a:pt x="819277" y="792480"/>
                    <a:pt x="831215" y="810133"/>
                    <a:pt x="831215" y="825373"/>
                  </a:cubicBezTo>
                  <a:cubicBezTo>
                    <a:pt x="835914" y="845566"/>
                    <a:pt x="819277" y="860679"/>
                    <a:pt x="802767" y="860679"/>
                  </a:cubicBezTo>
                  <a:lnTo>
                    <a:pt x="615569" y="860679"/>
                  </a:lnTo>
                  <a:cubicBezTo>
                    <a:pt x="598932" y="860679"/>
                    <a:pt x="582422" y="845566"/>
                    <a:pt x="582422" y="825373"/>
                  </a:cubicBezTo>
                  <a:cubicBezTo>
                    <a:pt x="582422" y="805180"/>
                    <a:pt x="598932" y="792480"/>
                    <a:pt x="615569" y="792480"/>
                  </a:cubicBezTo>
                  <a:close/>
                  <a:moveTo>
                    <a:pt x="480695" y="0"/>
                  </a:moveTo>
                  <a:cubicBezTo>
                    <a:pt x="412115" y="0"/>
                    <a:pt x="355219" y="58039"/>
                    <a:pt x="355219" y="131318"/>
                  </a:cubicBezTo>
                  <a:lnTo>
                    <a:pt x="355219" y="196850"/>
                  </a:lnTo>
                  <a:lnTo>
                    <a:pt x="94615" y="196850"/>
                  </a:lnTo>
                  <a:cubicBezTo>
                    <a:pt x="44958" y="196850"/>
                    <a:pt x="0" y="242316"/>
                    <a:pt x="0" y="295275"/>
                  </a:cubicBezTo>
                  <a:lnTo>
                    <a:pt x="0" y="890905"/>
                  </a:lnTo>
                  <a:cubicBezTo>
                    <a:pt x="0" y="946404"/>
                    <a:pt x="42672" y="989330"/>
                    <a:pt x="94742" y="989330"/>
                  </a:cubicBezTo>
                  <a:lnTo>
                    <a:pt x="861822" y="989330"/>
                  </a:lnTo>
                  <a:cubicBezTo>
                    <a:pt x="911606" y="989330"/>
                    <a:pt x="954151" y="946531"/>
                    <a:pt x="954151" y="890905"/>
                  </a:cubicBezTo>
                  <a:lnTo>
                    <a:pt x="954151" y="295275"/>
                  </a:lnTo>
                  <a:cubicBezTo>
                    <a:pt x="958850" y="242316"/>
                    <a:pt x="913892" y="196850"/>
                    <a:pt x="864235" y="196850"/>
                  </a:cubicBezTo>
                  <a:lnTo>
                    <a:pt x="603758" y="196850"/>
                  </a:lnTo>
                  <a:lnTo>
                    <a:pt x="603758" y="131318"/>
                  </a:lnTo>
                  <a:cubicBezTo>
                    <a:pt x="603758" y="58039"/>
                    <a:pt x="546989" y="0"/>
                    <a:pt x="480695" y="0"/>
                  </a:cubicBezTo>
                  <a:close/>
                </a:path>
              </a:pathLst>
            </a:custGeom>
            <a:solidFill>
              <a:srgbClr val="2AAAE2"/>
            </a:solidFill>
          </p:spPr>
        </p:sp>
      </p:grpSp>
      <p:grpSp>
        <p:nvGrpSpPr>
          <p:cNvPr id="258" name="Group 75">
            <a:extLst>
              <a:ext uri="{FF2B5EF4-FFF2-40B4-BE49-F238E27FC236}">
                <a16:creationId xmlns:a16="http://schemas.microsoft.com/office/drawing/2014/main" id="{5BF77BFC-636D-5B64-91D3-CBDF3E7F3584}"/>
              </a:ext>
            </a:extLst>
          </p:cNvPr>
          <p:cNvGrpSpPr/>
          <p:nvPr/>
        </p:nvGrpSpPr>
        <p:grpSpPr>
          <a:xfrm>
            <a:off x="11964960" y="5641200"/>
            <a:ext cx="31860" cy="34020"/>
            <a:chOff x="0" y="0"/>
            <a:chExt cx="42480" cy="45360"/>
          </a:xfrm>
        </p:grpSpPr>
        <p:sp>
          <p:nvSpPr>
            <p:cNvPr id="259" name="Freeform 76">
              <a:extLst>
                <a:ext uri="{FF2B5EF4-FFF2-40B4-BE49-F238E27FC236}">
                  <a16:creationId xmlns:a16="http://schemas.microsoft.com/office/drawing/2014/main" id="{EE9C42FD-83B5-6D1D-E4FB-1356418A9A48}"/>
                </a:ext>
              </a:extLst>
            </p:cNvPr>
            <p:cNvSpPr/>
            <p:nvPr/>
          </p:nvSpPr>
          <p:spPr>
            <a:xfrm>
              <a:off x="0" y="0"/>
              <a:ext cx="42545" cy="45339"/>
            </a:xfrm>
            <a:custGeom>
              <a:avLst/>
              <a:gdLst/>
              <a:ahLst/>
              <a:cxnLst/>
              <a:rect l="l" t="t" r="r" b="b"/>
              <a:pathLst>
                <a:path w="42545" h="45339">
                  <a:moveTo>
                    <a:pt x="21336" y="0"/>
                  </a:moveTo>
                  <a:cubicBezTo>
                    <a:pt x="9398" y="0"/>
                    <a:pt x="0" y="10033"/>
                    <a:pt x="0" y="22733"/>
                  </a:cubicBezTo>
                  <a:cubicBezTo>
                    <a:pt x="0" y="35433"/>
                    <a:pt x="9398" y="45339"/>
                    <a:pt x="21336" y="45339"/>
                  </a:cubicBezTo>
                  <a:cubicBezTo>
                    <a:pt x="33274" y="45339"/>
                    <a:pt x="42545" y="35306"/>
                    <a:pt x="42545" y="22733"/>
                  </a:cubicBezTo>
                  <a:cubicBezTo>
                    <a:pt x="42545" y="10160"/>
                    <a:pt x="33020" y="0"/>
                    <a:pt x="21336" y="0"/>
                  </a:cubicBezTo>
                  <a:close/>
                </a:path>
              </a:pathLst>
            </a:custGeom>
            <a:solidFill>
              <a:srgbClr val="2AAAE2"/>
            </a:solidFill>
          </p:spPr>
        </p:sp>
      </p:grpSp>
      <p:grpSp>
        <p:nvGrpSpPr>
          <p:cNvPr id="260" name="Group 77">
            <a:extLst>
              <a:ext uri="{FF2B5EF4-FFF2-40B4-BE49-F238E27FC236}">
                <a16:creationId xmlns:a16="http://schemas.microsoft.com/office/drawing/2014/main" id="{EB07306C-F11C-2FDE-9830-E4F58A8C3D40}"/>
              </a:ext>
            </a:extLst>
          </p:cNvPr>
          <p:cNvGrpSpPr/>
          <p:nvPr/>
        </p:nvGrpSpPr>
        <p:grpSpPr>
          <a:xfrm>
            <a:off x="10405440" y="2397420"/>
            <a:ext cx="551340" cy="687420"/>
            <a:chOff x="0" y="0"/>
            <a:chExt cx="735120" cy="916560"/>
          </a:xfrm>
        </p:grpSpPr>
        <p:sp>
          <p:nvSpPr>
            <p:cNvPr id="261" name="Freeform 78">
              <a:extLst>
                <a:ext uri="{FF2B5EF4-FFF2-40B4-BE49-F238E27FC236}">
                  <a16:creationId xmlns:a16="http://schemas.microsoft.com/office/drawing/2014/main" id="{C1E07951-AB88-4D94-8D5C-2B19E2EC0FAE}"/>
                </a:ext>
              </a:extLst>
            </p:cNvPr>
            <p:cNvSpPr/>
            <p:nvPr/>
          </p:nvSpPr>
          <p:spPr>
            <a:xfrm>
              <a:off x="127" y="127"/>
              <a:ext cx="735076" cy="916559"/>
            </a:xfrm>
            <a:custGeom>
              <a:avLst/>
              <a:gdLst/>
              <a:ahLst/>
              <a:cxnLst/>
              <a:rect l="l" t="t" r="r" b="b"/>
              <a:pathLst>
                <a:path w="735076" h="916559">
                  <a:moveTo>
                    <a:pt x="486664" y="375920"/>
                  </a:moveTo>
                  <a:cubicBezTo>
                    <a:pt x="493522" y="375920"/>
                    <a:pt x="496951" y="379603"/>
                    <a:pt x="500253" y="379603"/>
                  </a:cubicBezTo>
                  <a:lnTo>
                    <a:pt x="602361" y="532003"/>
                  </a:lnTo>
                  <a:cubicBezTo>
                    <a:pt x="585343" y="677037"/>
                    <a:pt x="503682" y="818515"/>
                    <a:pt x="367538" y="818515"/>
                  </a:cubicBezTo>
                  <a:cubicBezTo>
                    <a:pt x="238252" y="818515"/>
                    <a:pt x="153162" y="684276"/>
                    <a:pt x="136144" y="531876"/>
                  </a:cubicBezTo>
                  <a:lnTo>
                    <a:pt x="238252" y="379476"/>
                  </a:lnTo>
                  <a:cubicBezTo>
                    <a:pt x="241681" y="375793"/>
                    <a:pt x="245110" y="375793"/>
                    <a:pt x="248539" y="375793"/>
                  </a:cubicBezTo>
                  <a:close/>
                  <a:moveTo>
                    <a:pt x="437896" y="0"/>
                  </a:moveTo>
                  <a:cubicBezTo>
                    <a:pt x="367157" y="0"/>
                    <a:pt x="291846" y="19177"/>
                    <a:pt x="221234" y="56769"/>
                  </a:cubicBezTo>
                  <a:cubicBezTo>
                    <a:pt x="211328" y="55499"/>
                    <a:pt x="201549" y="54864"/>
                    <a:pt x="192024" y="54864"/>
                  </a:cubicBezTo>
                  <a:cubicBezTo>
                    <a:pt x="146050" y="54864"/>
                    <a:pt x="105283" y="68961"/>
                    <a:pt x="71374" y="92964"/>
                  </a:cubicBezTo>
                  <a:cubicBezTo>
                    <a:pt x="37338" y="122047"/>
                    <a:pt x="0" y="176530"/>
                    <a:pt x="0" y="274320"/>
                  </a:cubicBezTo>
                  <a:cubicBezTo>
                    <a:pt x="0" y="328803"/>
                    <a:pt x="10160" y="415798"/>
                    <a:pt x="37338" y="531876"/>
                  </a:cubicBezTo>
                  <a:cubicBezTo>
                    <a:pt x="50927" y="553593"/>
                    <a:pt x="57785" y="698754"/>
                    <a:pt x="159893" y="814832"/>
                  </a:cubicBezTo>
                  <a:cubicBezTo>
                    <a:pt x="221107" y="880237"/>
                    <a:pt x="292608" y="916559"/>
                    <a:pt x="367411" y="916559"/>
                  </a:cubicBezTo>
                  <a:cubicBezTo>
                    <a:pt x="554609" y="916559"/>
                    <a:pt x="670306" y="738759"/>
                    <a:pt x="690753" y="532003"/>
                  </a:cubicBezTo>
                  <a:cubicBezTo>
                    <a:pt x="707771" y="470281"/>
                    <a:pt x="731647" y="350647"/>
                    <a:pt x="735076" y="281686"/>
                  </a:cubicBezTo>
                  <a:cubicBezTo>
                    <a:pt x="735076" y="180086"/>
                    <a:pt x="697611" y="100330"/>
                    <a:pt x="615950" y="49530"/>
                  </a:cubicBezTo>
                  <a:cubicBezTo>
                    <a:pt x="565277" y="16383"/>
                    <a:pt x="503555" y="0"/>
                    <a:pt x="437896" y="0"/>
                  </a:cubicBezTo>
                  <a:close/>
                </a:path>
              </a:pathLst>
            </a:custGeom>
            <a:solidFill>
              <a:srgbClr val="2AAAE2"/>
            </a:solidFill>
          </p:spPr>
        </p:sp>
      </p:grpSp>
      <p:grpSp>
        <p:nvGrpSpPr>
          <p:cNvPr id="262" name="Group 79">
            <a:extLst>
              <a:ext uri="{FF2B5EF4-FFF2-40B4-BE49-F238E27FC236}">
                <a16:creationId xmlns:a16="http://schemas.microsoft.com/office/drawing/2014/main" id="{1F373256-4356-7EF3-B6C7-BBCFD5851AA7}"/>
              </a:ext>
            </a:extLst>
          </p:cNvPr>
          <p:cNvGrpSpPr/>
          <p:nvPr/>
        </p:nvGrpSpPr>
        <p:grpSpPr>
          <a:xfrm>
            <a:off x="10165680" y="3077280"/>
            <a:ext cx="1030860" cy="407160"/>
            <a:chOff x="0" y="0"/>
            <a:chExt cx="1374480" cy="542880"/>
          </a:xfrm>
        </p:grpSpPr>
        <p:sp>
          <p:nvSpPr>
            <p:cNvPr id="263" name="Freeform 80">
              <a:extLst>
                <a:ext uri="{FF2B5EF4-FFF2-40B4-BE49-F238E27FC236}">
                  <a16:creationId xmlns:a16="http://schemas.microsoft.com/office/drawing/2014/main" id="{D0158B99-5059-2E3B-1513-9CFFA283138F}"/>
                </a:ext>
              </a:extLst>
            </p:cNvPr>
            <p:cNvSpPr/>
            <p:nvPr/>
          </p:nvSpPr>
          <p:spPr>
            <a:xfrm>
              <a:off x="0" y="127"/>
              <a:ext cx="1374521" cy="542798"/>
            </a:xfrm>
            <a:custGeom>
              <a:avLst/>
              <a:gdLst/>
              <a:ahLst/>
              <a:cxnLst/>
              <a:rect l="l" t="t" r="r" b="b"/>
              <a:pathLst>
                <a:path w="1374521" h="542798">
                  <a:moveTo>
                    <a:pt x="483108" y="115062"/>
                  </a:moveTo>
                  <a:lnTo>
                    <a:pt x="625983" y="263779"/>
                  </a:lnTo>
                  <a:lnTo>
                    <a:pt x="561467" y="332613"/>
                  </a:lnTo>
                  <a:lnTo>
                    <a:pt x="432181" y="133223"/>
                  </a:lnTo>
                  <a:cubicBezTo>
                    <a:pt x="449072" y="125984"/>
                    <a:pt x="472948" y="122301"/>
                    <a:pt x="483108" y="115062"/>
                  </a:cubicBezTo>
                  <a:close/>
                  <a:moveTo>
                    <a:pt x="898271" y="115062"/>
                  </a:moveTo>
                  <a:cubicBezTo>
                    <a:pt x="915162" y="122301"/>
                    <a:pt x="932307" y="133223"/>
                    <a:pt x="949198" y="136779"/>
                  </a:cubicBezTo>
                  <a:lnTo>
                    <a:pt x="819912" y="332486"/>
                  </a:lnTo>
                  <a:lnTo>
                    <a:pt x="755396" y="263652"/>
                  </a:lnTo>
                  <a:lnTo>
                    <a:pt x="898271" y="115062"/>
                  </a:lnTo>
                  <a:close/>
                  <a:moveTo>
                    <a:pt x="1153414" y="358013"/>
                  </a:moveTo>
                  <a:cubicBezTo>
                    <a:pt x="1177163" y="358013"/>
                    <a:pt x="1194181" y="379730"/>
                    <a:pt x="1194181" y="408813"/>
                  </a:cubicBezTo>
                  <a:cubicBezTo>
                    <a:pt x="1194181" y="430530"/>
                    <a:pt x="1173734" y="452247"/>
                    <a:pt x="1153414" y="452247"/>
                  </a:cubicBezTo>
                  <a:lnTo>
                    <a:pt x="1034288" y="452247"/>
                  </a:lnTo>
                  <a:cubicBezTo>
                    <a:pt x="1007110" y="452247"/>
                    <a:pt x="986663" y="430530"/>
                    <a:pt x="986663" y="408813"/>
                  </a:cubicBezTo>
                  <a:cubicBezTo>
                    <a:pt x="986663" y="379857"/>
                    <a:pt x="1007110" y="358013"/>
                    <a:pt x="1034288" y="358013"/>
                  </a:cubicBezTo>
                  <a:close/>
                  <a:moveTo>
                    <a:pt x="481457" y="0"/>
                  </a:moveTo>
                  <a:cubicBezTo>
                    <a:pt x="469519" y="0"/>
                    <a:pt x="457708" y="4445"/>
                    <a:pt x="449199" y="13589"/>
                  </a:cubicBezTo>
                  <a:cubicBezTo>
                    <a:pt x="439039" y="28067"/>
                    <a:pt x="425450" y="35306"/>
                    <a:pt x="408432" y="35306"/>
                  </a:cubicBezTo>
                  <a:lnTo>
                    <a:pt x="258572" y="35306"/>
                  </a:lnTo>
                  <a:cubicBezTo>
                    <a:pt x="98679" y="35306"/>
                    <a:pt x="0" y="165735"/>
                    <a:pt x="0" y="303530"/>
                  </a:cubicBezTo>
                  <a:lnTo>
                    <a:pt x="0" y="499364"/>
                  </a:lnTo>
                  <a:cubicBezTo>
                    <a:pt x="0" y="524637"/>
                    <a:pt x="20447" y="542798"/>
                    <a:pt x="47625" y="542798"/>
                  </a:cubicBezTo>
                  <a:lnTo>
                    <a:pt x="1326896" y="542798"/>
                  </a:lnTo>
                  <a:cubicBezTo>
                    <a:pt x="1350772" y="542798"/>
                    <a:pt x="1367663" y="521081"/>
                    <a:pt x="1367663" y="499364"/>
                  </a:cubicBezTo>
                  <a:lnTo>
                    <a:pt x="1367663" y="303530"/>
                  </a:lnTo>
                  <a:cubicBezTo>
                    <a:pt x="1374521" y="169418"/>
                    <a:pt x="1272413" y="42545"/>
                    <a:pt x="1112647" y="42545"/>
                  </a:cubicBezTo>
                  <a:lnTo>
                    <a:pt x="966343" y="42545"/>
                  </a:lnTo>
                  <a:cubicBezTo>
                    <a:pt x="942467" y="42545"/>
                    <a:pt x="935736" y="31750"/>
                    <a:pt x="922020" y="17272"/>
                  </a:cubicBezTo>
                  <a:cubicBezTo>
                    <a:pt x="913130" y="5842"/>
                    <a:pt x="900557" y="508"/>
                    <a:pt x="887603" y="508"/>
                  </a:cubicBezTo>
                  <a:cubicBezTo>
                    <a:pt x="875792" y="508"/>
                    <a:pt x="863727" y="4953"/>
                    <a:pt x="854075" y="13589"/>
                  </a:cubicBezTo>
                  <a:lnTo>
                    <a:pt x="683895" y="194818"/>
                  </a:lnTo>
                  <a:lnTo>
                    <a:pt x="513842" y="13589"/>
                  </a:lnTo>
                  <a:cubicBezTo>
                    <a:pt x="505333" y="4445"/>
                    <a:pt x="493395" y="0"/>
                    <a:pt x="481457" y="0"/>
                  </a:cubicBezTo>
                  <a:close/>
                </a:path>
              </a:pathLst>
            </a:custGeom>
            <a:solidFill>
              <a:srgbClr val="2AAAE2"/>
            </a:solidFill>
          </p:spPr>
        </p:sp>
      </p:grpSp>
      <p:grpSp>
        <p:nvGrpSpPr>
          <p:cNvPr id="264" name="Group 81">
            <a:extLst>
              <a:ext uri="{FF2B5EF4-FFF2-40B4-BE49-F238E27FC236}">
                <a16:creationId xmlns:a16="http://schemas.microsoft.com/office/drawing/2014/main" id="{C040A4E0-9726-B03A-21FD-F572B1161FFB}"/>
              </a:ext>
            </a:extLst>
          </p:cNvPr>
          <p:cNvGrpSpPr/>
          <p:nvPr/>
        </p:nvGrpSpPr>
        <p:grpSpPr>
          <a:xfrm>
            <a:off x="7817220" y="5499720"/>
            <a:ext cx="791100" cy="834300"/>
            <a:chOff x="0" y="0"/>
            <a:chExt cx="1054800" cy="1112400"/>
          </a:xfrm>
        </p:grpSpPr>
        <p:sp>
          <p:nvSpPr>
            <p:cNvPr id="265" name="Freeform 82">
              <a:extLst>
                <a:ext uri="{FF2B5EF4-FFF2-40B4-BE49-F238E27FC236}">
                  <a16:creationId xmlns:a16="http://schemas.microsoft.com/office/drawing/2014/main" id="{A2DCB627-2680-A6CC-ED59-399442FBE7AA}"/>
                </a:ext>
              </a:extLst>
            </p:cNvPr>
            <p:cNvSpPr/>
            <p:nvPr/>
          </p:nvSpPr>
          <p:spPr>
            <a:xfrm>
              <a:off x="0" y="127"/>
              <a:ext cx="1054735" cy="1112393"/>
            </a:xfrm>
            <a:custGeom>
              <a:avLst/>
              <a:gdLst/>
              <a:ahLst/>
              <a:cxnLst/>
              <a:rect l="l" t="t" r="r" b="b"/>
              <a:pathLst>
                <a:path w="1054735" h="1112393">
                  <a:moveTo>
                    <a:pt x="833374" y="192913"/>
                  </a:moveTo>
                  <a:lnTo>
                    <a:pt x="911479" y="240157"/>
                  </a:lnTo>
                  <a:lnTo>
                    <a:pt x="739648" y="556768"/>
                  </a:lnTo>
                  <a:lnTo>
                    <a:pt x="661543" y="509524"/>
                  </a:lnTo>
                  <a:cubicBezTo>
                    <a:pt x="690118" y="454025"/>
                    <a:pt x="802132" y="248412"/>
                    <a:pt x="833374" y="192913"/>
                  </a:cubicBezTo>
                  <a:close/>
                  <a:moveTo>
                    <a:pt x="645795" y="581914"/>
                  </a:moveTo>
                  <a:lnTo>
                    <a:pt x="687578" y="609727"/>
                  </a:lnTo>
                  <a:lnTo>
                    <a:pt x="643255" y="640207"/>
                  </a:lnTo>
                  <a:lnTo>
                    <a:pt x="645795" y="581914"/>
                  </a:lnTo>
                  <a:close/>
                  <a:moveTo>
                    <a:pt x="872490" y="751205"/>
                  </a:moveTo>
                  <a:cubicBezTo>
                    <a:pt x="893318" y="751205"/>
                    <a:pt x="906399" y="767842"/>
                    <a:pt x="906399" y="784479"/>
                  </a:cubicBezTo>
                  <a:cubicBezTo>
                    <a:pt x="906399" y="806831"/>
                    <a:pt x="893318" y="823468"/>
                    <a:pt x="872490" y="823468"/>
                  </a:cubicBezTo>
                  <a:lnTo>
                    <a:pt x="463550" y="823468"/>
                  </a:lnTo>
                  <a:cubicBezTo>
                    <a:pt x="442722" y="823468"/>
                    <a:pt x="427101" y="806831"/>
                    <a:pt x="427101" y="784479"/>
                  </a:cubicBezTo>
                  <a:cubicBezTo>
                    <a:pt x="427101" y="765048"/>
                    <a:pt x="442722" y="751205"/>
                    <a:pt x="463550" y="751205"/>
                  </a:cubicBezTo>
                  <a:close/>
                  <a:moveTo>
                    <a:pt x="255270" y="492887"/>
                  </a:moveTo>
                  <a:cubicBezTo>
                    <a:pt x="273431" y="492887"/>
                    <a:pt x="289052" y="512318"/>
                    <a:pt x="289052" y="529082"/>
                  </a:cubicBezTo>
                  <a:lnTo>
                    <a:pt x="289052" y="554101"/>
                  </a:lnTo>
                  <a:cubicBezTo>
                    <a:pt x="328168" y="567944"/>
                    <a:pt x="359410" y="609600"/>
                    <a:pt x="359410" y="656844"/>
                  </a:cubicBezTo>
                  <a:cubicBezTo>
                    <a:pt x="359410" y="679069"/>
                    <a:pt x="343789" y="693039"/>
                    <a:pt x="322961" y="693039"/>
                  </a:cubicBezTo>
                  <a:cubicBezTo>
                    <a:pt x="302133" y="693039"/>
                    <a:pt x="289052" y="673608"/>
                    <a:pt x="289052" y="656844"/>
                  </a:cubicBezTo>
                  <a:cubicBezTo>
                    <a:pt x="289052" y="637413"/>
                    <a:pt x="273431" y="617982"/>
                    <a:pt x="255270" y="617982"/>
                  </a:cubicBezTo>
                  <a:cubicBezTo>
                    <a:pt x="234442" y="617982"/>
                    <a:pt x="221361" y="637413"/>
                    <a:pt x="221361" y="656844"/>
                  </a:cubicBezTo>
                  <a:cubicBezTo>
                    <a:pt x="221361" y="679069"/>
                    <a:pt x="250063" y="698500"/>
                    <a:pt x="276098" y="720725"/>
                  </a:cubicBezTo>
                  <a:cubicBezTo>
                    <a:pt x="312547" y="748538"/>
                    <a:pt x="359410" y="781812"/>
                    <a:pt x="359410" y="840232"/>
                  </a:cubicBezTo>
                  <a:cubicBezTo>
                    <a:pt x="359410" y="890270"/>
                    <a:pt x="328168" y="929132"/>
                    <a:pt x="289052" y="945769"/>
                  </a:cubicBezTo>
                  <a:lnTo>
                    <a:pt x="289052" y="970661"/>
                  </a:lnTo>
                  <a:cubicBezTo>
                    <a:pt x="289052" y="990092"/>
                    <a:pt x="273431" y="1009523"/>
                    <a:pt x="255270" y="1009523"/>
                  </a:cubicBezTo>
                  <a:cubicBezTo>
                    <a:pt x="234442" y="1009523"/>
                    <a:pt x="221361" y="990092"/>
                    <a:pt x="221361" y="970661"/>
                  </a:cubicBezTo>
                  <a:lnTo>
                    <a:pt x="221361" y="945769"/>
                  </a:lnTo>
                  <a:cubicBezTo>
                    <a:pt x="182372" y="931799"/>
                    <a:pt x="153670" y="890270"/>
                    <a:pt x="153670" y="840232"/>
                  </a:cubicBezTo>
                  <a:cubicBezTo>
                    <a:pt x="153670" y="820801"/>
                    <a:pt x="169291" y="804037"/>
                    <a:pt x="190119" y="804037"/>
                  </a:cubicBezTo>
                  <a:cubicBezTo>
                    <a:pt x="208407" y="804037"/>
                    <a:pt x="221361" y="820674"/>
                    <a:pt x="221361" y="840232"/>
                  </a:cubicBezTo>
                  <a:cubicBezTo>
                    <a:pt x="221361" y="862457"/>
                    <a:pt x="236982" y="876300"/>
                    <a:pt x="255270" y="876300"/>
                  </a:cubicBezTo>
                  <a:cubicBezTo>
                    <a:pt x="273558" y="876300"/>
                    <a:pt x="289052" y="859663"/>
                    <a:pt x="289052" y="840232"/>
                  </a:cubicBezTo>
                  <a:cubicBezTo>
                    <a:pt x="289052" y="820801"/>
                    <a:pt x="263017" y="801243"/>
                    <a:pt x="234442" y="779018"/>
                  </a:cubicBezTo>
                  <a:cubicBezTo>
                    <a:pt x="197993" y="751205"/>
                    <a:pt x="153670" y="715137"/>
                    <a:pt x="153670" y="656844"/>
                  </a:cubicBezTo>
                  <a:cubicBezTo>
                    <a:pt x="153670" y="609727"/>
                    <a:pt x="182372" y="570738"/>
                    <a:pt x="221361" y="554101"/>
                  </a:cubicBezTo>
                  <a:lnTo>
                    <a:pt x="221361" y="529082"/>
                  </a:lnTo>
                  <a:cubicBezTo>
                    <a:pt x="221361" y="506857"/>
                    <a:pt x="236982" y="492887"/>
                    <a:pt x="255270" y="492887"/>
                  </a:cubicBezTo>
                  <a:close/>
                  <a:moveTo>
                    <a:pt x="872490" y="970661"/>
                  </a:moveTo>
                  <a:cubicBezTo>
                    <a:pt x="893318" y="970661"/>
                    <a:pt x="906399" y="987298"/>
                    <a:pt x="906399" y="1009523"/>
                  </a:cubicBezTo>
                  <a:cubicBezTo>
                    <a:pt x="906399" y="1026160"/>
                    <a:pt x="893318" y="1042797"/>
                    <a:pt x="872490" y="1042797"/>
                  </a:cubicBezTo>
                  <a:lnTo>
                    <a:pt x="463550" y="1042797"/>
                  </a:lnTo>
                  <a:cubicBezTo>
                    <a:pt x="442722" y="1042797"/>
                    <a:pt x="427101" y="1026160"/>
                    <a:pt x="427101" y="1009523"/>
                  </a:cubicBezTo>
                  <a:cubicBezTo>
                    <a:pt x="427101" y="987298"/>
                    <a:pt x="442722" y="970661"/>
                    <a:pt x="463550" y="970661"/>
                  </a:cubicBezTo>
                  <a:close/>
                  <a:moveTo>
                    <a:pt x="903732" y="0"/>
                  </a:moveTo>
                  <a:cubicBezTo>
                    <a:pt x="876173" y="0"/>
                    <a:pt x="849757" y="15367"/>
                    <a:pt x="835914" y="43053"/>
                  </a:cubicBezTo>
                  <a:lnTo>
                    <a:pt x="651129" y="387350"/>
                  </a:lnTo>
                  <a:lnTo>
                    <a:pt x="101600" y="387350"/>
                  </a:lnTo>
                  <a:cubicBezTo>
                    <a:pt x="46863" y="387350"/>
                    <a:pt x="0" y="434594"/>
                    <a:pt x="0" y="492887"/>
                  </a:cubicBezTo>
                  <a:lnTo>
                    <a:pt x="0" y="1004062"/>
                  </a:lnTo>
                  <a:cubicBezTo>
                    <a:pt x="0" y="1062482"/>
                    <a:pt x="46863" y="1112393"/>
                    <a:pt x="101600" y="1112393"/>
                  </a:cubicBezTo>
                  <a:lnTo>
                    <a:pt x="945388" y="1112393"/>
                  </a:lnTo>
                  <a:cubicBezTo>
                    <a:pt x="999998" y="1112393"/>
                    <a:pt x="1049528" y="1065149"/>
                    <a:pt x="1049528" y="1004062"/>
                  </a:cubicBezTo>
                  <a:lnTo>
                    <a:pt x="1049528" y="492887"/>
                  </a:lnTo>
                  <a:cubicBezTo>
                    <a:pt x="1041654" y="434594"/>
                    <a:pt x="997458" y="387350"/>
                    <a:pt x="940181" y="387350"/>
                  </a:cubicBezTo>
                  <a:lnTo>
                    <a:pt x="911479" y="387350"/>
                  </a:lnTo>
                  <a:lnTo>
                    <a:pt x="1031240" y="165227"/>
                  </a:lnTo>
                  <a:cubicBezTo>
                    <a:pt x="1054735" y="123571"/>
                    <a:pt x="1041654" y="70739"/>
                    <a:pt x="1002665" y="51308"/>
                  </a:cubicBezTo>
                  <a:lnTo>
                    <a:pt x="945388" y="12446"/>
                  </a:lnTo>
                  <a:cubicBezTo>
                    <a:pt x="932180" y="3937"/>
                    <a:pt x="917829" y="0"/>
                    <a:pt x="903732" y="0"/>
                  </a:cubicBezTo>
                  <a:close/>
                </a:path>
              </a:pathLst>
            </a:custGeom>
            <a:solidFill>
              <a:srgbClr val="2AAAE2"/>
            </a:solidFill>
          </p:spPr>
        </p:sp>
      </p:grpSp>
      <p:grpSp>
        <p:nvGrpSpPr>
          <p:cNvPr id="266" name="Group 83">
            <a:extLst>
              <a:ext uri="{FF2B5EF4-FFF2-40B4-BE49-F238E27FC236}">
                <a16:creationId xmlns:a16="http://schemas.microsoft.com/office/drawing/2014/main" id="{E05BCA91-02EE-8226-2322-94456DB2EA78}"/>
              </a:ext>
            </a:extLst>
          </p:cNvPr>
          <p:cNvGrpSpPr/>
          <p:nvPr/>
        </p:nvGrpSpPr>
        <p:grpSpPr>
          <a:xfrm>
            <a:off x="14306940" y="4744800"/>
            <a:ext cx="202500" cy="198720"/>
            <a:chOff x="0" y="0"/>
            <a:chExt cx="270000" cy="264960"/>
          </a:xfrm>
        </p:grpSpPr>
        <p:sp>
          <p:nvSpPr>
            <p:cNvPr id="267" name="Freeform 84">
              <a:extLst>
                <a:ext uri="{FF2B5EF4-FFF2-40B4-BE49-F238E27FC236}">
                  <a16:creationId xmlns:a16="http://schemas.microsoft.com/office/drawing/2014/main" id="{1565921F-0F50-0EBE-7A3A-CFC51E4BE9EA}"/>
                </a:ext>
              </a:extLst>
            </p:cNvPr>
            <p:cNvSpPr/>
            <p:nvPr/>
          </p:nvSpPr>
          <p:spPr>
            <a:xfrm>
              <a:off x="0" y="0"/>
              <a:ext cx="270002" cy="264922"/>
            </a:xfrm>
            <a:custGeom>
              <a:avLst/>
              <a:gdLst/>
              <a:ahLst/>
              <a:cxnLst/>
              <a:rect l="l" t="t" r="r" b="b"/>
              <a:pathLst>
                <a:path w="270002" h="264922">
                  <a:moveTo>
                    <a:pt x="135001" y="68199"/>
                  </a:moveTo>
                  <a:cubicBezTo>
                    <a:pt x="153924" y="68199"/>
                    <a:pt x="168148" y="85852"/>
                    <a:pt x="168148" y="100965"/>
                  </a:cubicBezTo>
                  <a:cubicBezTo>
                    <a:pt x="168148" y="116078"/>
                    <a:pt x="153924" y="136271"/>
                    <a:pt x="135001" y="136271"/>
                  </a:cubicBezTo>
                  <a:cubicBezTo>
                    <a:pt x="118491" y="136271"/>
                    <a:pt x="106553" y="118618"/>
                    <a:pt x="106553" y="100965"/>
                  </a:cubicBezTo>
                  <a:cubicBezTo>
                    <a:pt x="106553" y="80772"/>
                    <a:pt x="118491" y="68199"/>
                    <a:pt x="135001" y="68199"/>
                  </a:cubicBezTo>
                  <a:close/>
                  <a:moveTo>
                    <a:pt x="0" y="0"/>
                  </a:moveTo>
                  <a:lnTo>
                    <a:pt x="0" y="166497"/>
                  </a:lnTo>
                  <a:cubicBezTo>
                    <a:pt x="0" y="219583"/>
                    <a:pt x="40259" y="264922"/>
                    <a:pt x="92329" y="264922"/>
                  </a:cubicBezTo>
                  <a:lnTo>
                    <a:pt x="175260" y="264922"/>
                  </a:lnTo>
                  <a:cubicBezTo>
                    <a:pt x="224917" y="264922"/>
                    <a:pt x="270002" y="219456"/>
                    <a:pt x="270002" y="166497"/>
                  </a:cubicBezTo>
                  <a:lnTo>
                    <a:pt x="270002" y="0"/>
                  </a:lnTo>
                  <a:close/>
                </a:path>
              </a:pathLst>
            </a:custGeom>
            <a:solidFill>
              <a:srgbClr val="2AAAE2"/>
            </a:solidFill>
          </p:spPr>
        </p:sp>
      </p:grpSp>
      <p:grpSp>
        <p:nvGrpSpPr>
          <p:cNvPr id="268" name="Group 85">
            <a:extLst>
              <a:ext uri="{FF2B5EF4-FFF2-40B4-BE49-F238E27FC236}">
                <a16:creationId xmlns:a16="http://schemas.microsoft.com/office/drawing/2014/main" id="{8055FE6B-B6A2-AAE0-65CD-97DD0308FCA9}"/>
              </a:ext>
            </a:extLst>
          </p:cNvPr>
          <p:cNvGrpSpPr/>
          <p:nvPr/>
        </p:nvGrpSpPr>
        <p:grpSpPr>
          <a:xfrm>
            <a:off x="14309100" y="4184280"/>
            <a:ext cx="202500" cy="510840"/>
            <a:chOff x="0" y="0"/>
            <a:chExt cx="270000" cy="681120"/>
          </a:xfrm>
        </p:grpSpPr>
        <p:sp>
          <p:nvSpPr>
            <p:cNvPr id="269" name="Freeform 86">
              <a:extLst>
                <a:ext uri="{FF2B5EF4-FFF2-40B4-BE49-F238E27FC236}">
                  <a16:creationId xmlns:a16="http://schemas.microsoft.com/office/drawing/2014/main" id="{CF787D8D-8643-1419-7CE0-9717B31BFCD3}"/>
                </a:ext>
              </a:extLst>
            </p:cNvPr>
            <p:cNvSpPr/>
            <p:nvPr/>
          </p:nvSpPr>
          <p:spPr>
            <a:xfrm>
              <a:off x="127" y="127"/>
              <a:ext cx="270002" cy="681101"/>
            </a:xfrm>
            <a:custGeom>
              <a:avLst/>
              <a:gdLst/>
              <a:ahLst/>
              <a:cxnLst/>
              <a:rect l="l" t="t" r="r" b="b"/>
              <a:pathLst>
                <a:path w="270002" h="681101">
                  <a:moveTo>
                    <a:pt x="130175" y="128524"/>
                  </a:moveTo>
                  <a:cubicBezTo>
                    <a:pt x="144399" y="128524"/>
                    <a:pt x="163322" y="143764"/>
                    <a:pt x="163322" y="163957"/>
                  </a:cubicBezTo>
                  <a:lnTo>
                    <a:pt x="163322" y="582676"/>
                  </a:lnTo>
                  <a:cubicBezTo>
                    <a:pt x="163322" y="600329"/>
                    <a:pt x="149098" y="612902"/>
                    <a:pt x="130175" y="612902"/>
                  </a:cubicBezTo>
                  <a:cubicBezTo>
                    <a:pt x="113538" y="612902"/>
                    <a:pt x="101727" y="597789"/>
                    <a:pt x="101727" y="582676"/>
                  </a:cubicBezTo>
                  <a:lnTo>
                    <a:pt x="101727" y="163957"/>
                  </a:lnTo>
                  <a:cubicBezTo>
                    <a:pt x="101727" y="143764"/>
                    <a:pt x="115951" y="128524"/>
                    <a:pt x="130175" y="128524"/>
                  </a:cubicBezTo>
                  <a:close/>
                  <a:moveTo>
                    <a:pt x="92329" y="0"/>
                  </a:moveTo>
                  <a:cubicBezTo>
                    <a:pt x="42545" y="0"/>
                    <a:pt x="0" y="42799"/>
                    <a:pt x="0" y="95758"/>
                  </a:cubicBezTo>
                  <a:lnTo>
                    <a:pt x="0" y="681101"/>
                  </a:lnTo>
                  <a:lnTo>
                    <a:pt x="270002" y="681101"/>
                  </a:lnTo>
                  <a:lnTo>
                    <a:pt x="270002" y="95758"/>
                  </a:lnTo>
                  <a:cubicBezTo>
                    <a:pt x="267589" y="42799"/>
                    <a:pt x="224917" y="0"/>
                    <a:pt x="175133" y="0"/>
                  </a:cubicBezTo>
                  <a:close/>
                </a:path>
              </a:pathLst>
            </a:custGeom>
            <a:solidFill>
              <a:srgbClr val="2AAAE2"/>
            </a:solidFill>
          </p:spPr>
        </p:sp>
      </p:grpSp>
      <p:grpSp>
        <p:nvGrpSpPr>
          <p:cNvPr id="270" name="Group 87">
            <a:extLst>
              <a:ext uri="{FF2B5EF4-FFF2-40B4-BE49-F238E27FC236}">
                <a16:creationId xmlns:a16="http://schemas.microsoft.com/office/drawing/2014/main" id="{18D8AE23-6F0D-2888-1B24-4A2E767208B2}"/>
              </a:ext>
            </a:extLst>
          </p:cNvPr>
          <p:cNvGrpSpPr/>
          <p:nvPr/>
        </p:nvGrpSpPr>
        <p:grpSpPr>
          <a:xfrm>
            <a:off x="14555880" y="4744800"/>
            <a:ext cx="202500" cy="198720"/>
            <a:chOff x="0" y="0"/>
            <a:chExt cx="270000" cy="264960"/>
          </a:xfrm>
        </p:grpSpPr>
        <p:sp>
          <p:nvSpPr>
            <p:cNvPr id="271" name="Freeform 88">
              <a:extLst>
                <a:ext uri="{FF2B5EF4-FFF2-40B4-BE49-F238E27FC236}">
                  <a16:creationId xmlns:a16="http://schemas.microsoft.com/office/drawing/2014/main" id="{6B94FE51-FE0F-D0A1-49FF-9504B89B7163}"/>
                </a:ext>
              </a:extLst>
            </p:cNvPr>
            <p:cNvSpPr/>
            <p:nvPr/>
          </p:nvSpPr>
          <p:spPr>
            <a:xfrm>
              <a:off x="0" y="0"/>
              <a:ext cx="270002" cy="264922"/>
            </a:xfrm>
            <a:custGeom>
              <a:avLst/>
              <a:gdLst/>
              <a:ahLst/>
              <a:cxnLst/>
              <a:rect l="l" t="t" r="r" b="b"/>
              <a:pathLst>
                <a:path w="270002" h="264922">
                  <a:moveTo>
                    <a:pt x="135001" y="68199"/>
                  </a:moveTo>
                  <a:cubicBezTo>
                    <a:pt x="153924" y="68199"/>
                    <a:pt x="165735" y="85852"/>
                    <a:pt x="165735" y="100965"/>
                  </a:cubicBezTo>
                  <a:cubicBezTo>
                    <a:pt x="165735" y="116078"/>
                    <a:pt x="151511" y="136271"/>
                    <a:pt x="135001" y="136271"/>
                  </a:cubicBezTo>
                  <a:cubicBezTo>
                    <a:pt x="118491" y="136271"/>
                    <a:pt x="104140" y="118618"/>
                    <a:pt x="104140" y="100965"/>
                  </a:cubicBezTo>
                  <a:cubicBezTo>
                    <a:pt x="104140" y="80772"/>
                    <a:pt x="118364" y="68199"/>
                    <a:pt x="135001" y="68199"/>
                  </a:cubicBezTo>
                  <a:close/>
                  <a:moveTo>
                    <a:pt x="0" y="0"/>
                  </a:moveTo>
                  <a:lnTo>
                    <a:pt x="0" y="166497"/>
                  </a:lnTo>
                  <a:cubicBezTo>
                    <a:pt x="0" y="219583"/>
                    <a:pt x="40259" y="264922"/>
                    <a:pt x="94742" y="264922"/>
                  </a:cubicBezTo>
                  <a:lnTo>
                    <a:pt x="177673" y="264922"/>
                  </a:lnTo>
                  <a:cubicBezTo>
                    <a:pt x="227457" y="264922"/>
                    <a:pt x="270002" y="219456"/>
                    <a:pt x="270002" y="166497"/>
                  </a:cubicBezTo>
                  <a:lnTo>
                    <a:pt x="270002" y="0"/>
                  </a:lnTo>
                  <a:close/>
                </a:path>
              </a:pathLst>
            </a:custGeom>
            <a:solidFill>
              <a:srgbClr val="2AAAE2"/>
            </a:solidFill>
          </p:spPr>
        </p:sp>
      </p:grpSp>
      <p:grpSp>
        <p:nvGrpSpPr>
          <p:cNvPr id="272" name="Group 89">
            <a:extLst>
              <a:ext uri="{FF2B5EF4-FFF2-40B4-BE49-F238E27FC236}">
                <a16:creationId xmlns:a16="http://schemas.microsoft.com/office/drawing/2014/main" id="{8A40EF2C-8E83-E74F-6F4F-50A39E84F526}"/>
              </a:ext>
            </a:extLst>
          </p:cNvPr>
          <p:cNvGrpSpPr/>
          <p:nvPr/>
        </p:nvGrpSpPr>
        <p:grpSpPr>
          <a:xfrm>
            <a:off x="14555880" y="4184280"/>
            <a:ext cx="202500" cy="510840"/>
            <a:chOff x="0" y="0"/>
            <a:chExt cx="270000" cy="681120"/>
          </a:xfrm>
        </p:grpSpPr>
        <p:sp>
          <p:nvSpPr>
            <p:cNvPr id="273" name="Freeform 90">
              <a:extLst>
                <a:ext uri="{FF2B5EF4-FFF2-40B4-BE49-F238E27FC236}">
                  <a16:creationId xmlns:a16="http://schemas.microsoft.com/office/drawing/2014/main" id="{70FCE8A2-3635-679A-92E0-B0777B28BFE9}"/>
                </a:ext>
              </a:extLst>
            </p:cNvPr>
            <p:cNvSpPr/>
            <p:nvPr/>
          </p:nvSpPr>
          <p:spPr>
            <a:xfrm>
              <a:off x="0" y="0"/>
              <a:ext cx="270002" cy="681228"/>
            </a:xfrm>
            <a:custGeom>
              <a:avLst/>
              <a:gdLst/>
              <a:ahLst/>
              <a:cxnLst/>
              <a:rect l="l" t="t" r="r" b="b"/>
              <a:pathLst>
                <a:path w="270002" h="681228">
                  <a:moveTo>
                    <a:pt x="135001" y="128651"/>
                  </a:moveTo>
                  <a:cubicBezTo>
                    <a:pt x="153924" y="128651"/>
                    <a:pt x="165735" y="143891"/>
                    <a:pt x="165735" y="164084"/>
                  </a:cubicBezTo>
                  <a:lnTo>
                    <a:pt x="165735" y="582803"/>
                  </a:lnTo>
                  <a:cubicBezTo>
                    <a:pt x="165735" y="600456"/>
                    <a:pt x="151511" y="613029"/>
                    <a:pt x="135001" y="613029"/>
                  </a:cubicBezTo>
                  <a:cubicBezTo>
                    <a:pt x="120777" y="613029"/>
                    <a:pt x="104140" y="597916"/>
                    <a:pt x="104140" y="582803"/>
                  </a:cubicBezTo>
                  <a:lnTo>
                    <a:pt x="104140" y="164084"/>
                  </a:lnTo>
                  <a:cubicBezTo>
                    <a:pt x="104140" y="143891"/>
                    <a:pt x="118364" y="128651"/>
                    <a:pt x="135001" y="128651"/>
                  </a:cubicBezTo>
                  <a:close/>
                  <a:moveTo>
                    <a:pt x="94742" y="127"/>
                  </a:moveTo>
                  <a:cubicBezTo>
                    <a:pt x="45085" y="127"/>
                    <a:pt x="0" y="42926"/>
                    <a:pt x="0" y="95885"/>
                  </a:cubicBezTo>
                  <a:lnTo>
                    <a:pt x="0" y="681228"/>
                  </a:lnTo>
                  <a:lnTo>
                    <a:pt x="270002" y="681228"/>
                  </a:lnTo>
                  <a:lnTo>
                    <a:pt x="270002" y="95885"/>
                  </a:lnTo>
                  <a:cubicBezTo>
                    <a:pt x="270002" y="42926"/>
                    <a:pt x="227330" y="0"/>
                    <a:pt x="177673" y="0"/>
                  </a:cubicBezTo>
                  <a:close/>
                </a:path>
              </a:pathLst>
            </a:custGeom>
            <a:solidFill>
              <a:srgbClr val="2AAAE2"/>
            </a:solidFill>
          </p:spPr>
        </p:sp>
      </p:grpSp>
      <p:grpSp>
        <p:nvGrpSpPr>
          <p:cNvPr id="274" name="Group 91">
            <a:extLst>
              <a:ext uri="{FF2B5EF4-FFF2-40B4-BE49-F238E27FC236}">
                <a16:creationId xmlns:a16="http://schemas.microsoft.com/office/drawing/2014/main" id="{C09F582D-342E-D20D-FAB9-0827437F1E71}"/>
              </a:ext>
            </a:extLst>
          </p:cNvPr>
          <p:cNvGrpSpPr/>
          <p:nvPr/>
        </p:nvGrpSpPr>
        <p:grpSpPr>
          <a:xfrm>
            <a:off x="14802660" y="4744800"/>
            <a:ext cx="202500" cy="198720"/>
            <a:chOff x="0" y="0"/>
            <a:chExt cx="270000" cy="264960"/>
          </a:xfrm>
        </p:grpSpPr>
        <p:sp>
          <p:nvSpPr>
            <p:cNvPr id="275" name="Freeform 92">
              <a:extLst>
                <a:ext uri="{FF2B5EF4-FFF2-40B4-BE49-F238E27FC236}">
                  <a16:creationId xmlns:a16="http://schemas.microsoft.com/office/drawing/2014/main" id="{C6F883FA-5FC5-6FB4-B861-BDE251FCB86A}"/>
                </a:ext>
              </a:extLst>
            </p:cNvPr>
            <p:cNvSpPr/>
            <p:nvPr/>
          </p:nvSpPr>
          <p:spPr>
            <a:xfrm>
              <a:off x="0" y="0"/>
              <a:ext cx="269875" cy="264922"/>
            </a:xfrm>
            <a:custGeom>
              <a:avLst/>
              <a:gdLst/>
              <a:ahLst/>
              <a:cxnLst/>
              <a:rect l="l" t="t" r="r" b="b"/>
              <a:pathLst>
                <a:path w="269875" h="264922">
                  <a:moveTo>
                    <a:pt x="137414" y="68199"/>
                  </a:moveTo>
                  <a:cubicBezTo>
                    <a:pt x="156337" y="68199"/>
                    <a:pt x="170561" y="85852"/>
                    <a:pt x="170561" y="100965"/>
                  </a:cubicBezTo>
                  <a:cubicBezTo>
                    <a:pt x="170561" y="116078"/>
                    <a:pt x="156337" y="136271"/>
                    <a:pt x="137414" y="136271"/>
                  </a:cubicBezTo>
                  <a:cubicBezTo>
                    <a:pt x="120777" y="136271"/>
                    <a:pt x="108966" y="118618"/>
                    <a:pt x="108966" y="100965"/>
                  </a:cubicBezTo>
                  <a:cubicBezTo>
                    <a:pt x="108966" y="80772"/>
                    <a:pt x="120777" y="68199"/>
                    <a:pt x="137414" y="68199"/>
                  </a:cubicBezTo>
                  <a:close/>
                  <a:moveTo>
                    <a:pt x="0" y="0"/>
                  </a:moveTo>
                  <a:lnTo>
                    <a:pt x="0" y="166497"/>
                  </a:lnTo>
                  <a:lnTo>
                    <a:pt x="2413" y="166497"/>
                  </a:lnTo>
                  <a:cubicBezTo>
                    <a:pt x="2413" y="219583"/>
                    <a:pt x="42672" y="264922"/>
                    <a:pt x="94742" y="264922"/>
                  </a:cubicBezTo>
                  <a:lnTo>
                    <a:pt x="177546" y="264922"/>
                  </a:lnTo>
                  <a:cubicBezTo>
                    <a:pt x="227330" y="264922"/>
                    <a:pt x="269875" y="219456"/>
                    <a:pt x="269875" y="166497"/>
                  </a:cubicBezTo>
                  <a:lnTo>
                    <a:pt x="269875" y="0"/>
                  </a:lnTo>
                  <a:close/>
                </a:path>
              </a:pathLst>
            </a:custGeom>
            <a:solidFill>
              <a:srgbClr val="2AAAE2"/>
            </a:solidFill>
          </p:spPr>
        </p:sp>
      </p:grpSp>
      <p:grpSp>
        <p:nvGrpSpPr>
          <p:cNvPr id="276" name="Group 93">
            <a:extLst>
              <a:ext uri="{FF2B5EF4-FFF2-40B4-BE49-F238E27FC236}">
                <a16:creationId xmlns:a16="http://schemas.microsoft.com/office/drawing/2014/main" id="{08F42B7E-99E1-6F73-F64A-32FE3C6E73B9}"/>
              </a:ext>
            </a:extLst>
          </p:cNvPr>
          <p:cNvGrpSpPr/>
          <p:nvPr/>
        </p:nvGrpSpPr>
        <p:grpSpPr>
          <a:xfrm>
            <a:off x="14805900" y="4184280"/>
            <a:ext cx="202500" cy="510840"/>
            <a:chOff x="0" y="0"/>
            <a:chExt cx="270000" cy="681120"/>
          </a:xfrm>
        </p:grpSpPr>
        <p:sp>
          <p:nvSpPr>
            <p:cNvPr id="277" name="Freeform 94">
              <a:extLst>
                <a:ext uri="{FF2B5EF4-FFF2-40B4-BE49-F238E27FC236}">
                  <a16:creationId xmlns:a16="http://schemas.microsoft.com/office/drawing/2014/main" id="{BB29096D-76EB-624A-0E0A-677AF30BEF2D}"/>
                </a:ext>
              </a:extLst>
            </p:cNvPr>
            <p:cNvSpPr/>
            <p:nvPr/>
          </p:nvSpPr>
          <p:spPr>
            <a:xfrm>
              <a:off x="0" y="127"/>
              <a:ext cx="270002" cy="681101"/>
            </a:xfrm>
            <a:custGeom>
              <a:avLst/>
              <a:gdLst/>
              <a:ahLst/>
              <a:cxnLst/>
              <a:rect l="l" t="t" r="r" b="b"/>
              <a:pathLst>
                <a:path w="270002" h="681101">
                  <a:moveTo>
                    <a:pt x="130302" y="128524"/>
                  </a:moveTo>
                  <a:cubicBezTo>
                    <a:pt x="144526" y="128524"/>
                    <a:pt x="163449" y="143764"/>
                    <a:pt x="163449" y="163957"/>
                  </a:cubicBezTo>
                  <a:lnTo>
                    <a:pt x="163449" y="582676"/>
                  </a:lnTo>
                  <a:cubicBezTo>
                    <a:pt x="163449" y="600329"/>
                    <a:pt x="149225" y="612902"/>
                    <a:pt x="130302" y="612902"/>
                  </a:cubicBezTo>
                  <a:cubicBezTo>
                    <a:pt x="113792" y="612902"/>
                    <a:pt x="101854" y="597789"/>
                    <a:pt x="101854" y="582676"/>
                  </a:cubicBezTo>
                  <a:lnTo>
                    <a:pt x="101854" y="163957"/>
                  </a:lnTo>
                  <a:cubicBezTo>
                    <a:pt x="101854" y="143764"/>
                    <a:pt x="116078" y="128524"/>
                    <a:pt x="130302" y="128524"/>
                  </a:cubicBezTo>
                  <a:close/>
                  <a:moveTo>
                    <a:pt x="92329" y="0"/>
                  </a:moveTo>
                  <a:cubicBezTo>
                    <a:pt x="42672" y="0"/>
                    <a:pt x="0" y="42799"/>
                    <a:pt x="0" y="95758"/>
                  </a:cubicBezTo>
                  <a:lnTo>
                    <a:pt x="0" y="681101"/>
                  </a:lnTo>
                  <a:lnTo>
                    <a:pt x="270002" y="681101"/>
                  </a:lnTo>
                  <a:lnTo>
                    <a:pt x="270002" y="95758"/>
                  </a:lnTo>
                  <a:cubicBezTo>
                    <a:pt x="267589" y="42799"/>
                    <a:pt x="224917" y="0"/>
                    <a:pt x="175260" y="0"/>
                  </a:cubicBezTo>
                  <a:close/>
                </a:path>
              </a:pathLst>
            </a:custGeom>
            <a:solidFill>
              <a:srgbClr val="2AAAE2"/>
            </a:solidFill>
          </p:spPr>
        </p:sp>
      </p:grpSp>
      <p:grpSp>
        <p:nvGrpSpPr>
          <p:cNvPr id="278" name="Group 95">
            <a:extLst>
              <a:ext uri="{FF2B5EF4-FFF2-40B4-BE49-F238E27FC236}">
                <a16:creationId xmlns:a16="http://schemas.microsoft.com/office/drawing/2014/main" id="{E0BCCDFC-B288-BF3E-E45D-43308F217CA8}"/>
              </a:ext>
            </a:extLst>
          </p:cNvPr>
          <p:cNvGrpSpPr/>
          <p:nvPr/>
        </p:nvGrpSpPr>
        <p:grpSpPr>
          <a:xfrm>
            <a:off x="9091080" y="3083220"/>
            <a:ext cx="855360" cy="305640"/>
            <a:chOff x="0" y="0"/>
            <a:chExt cx="1140480" cy="407520"/>
          </a:xfrm>
        </p:grpSpPr>
        <p:sp>
          <p:nvSpPr>
            <p:cNvPr id="279" name="Freeform 96">
              <a:extLst>
                <a:ext uri="{FF2B5EF4-FFF2-40B4-BE49-F238E27FC236}">
                  <a16:creationId xmlns:a16="http://schemas.microsoft.com/office/drawing/2014/main" id="{F25EE4D0-8ADD-3330-A3CC-F802818BECAB}"/>
                </a:ext>
              </a:extLst>
            </p:cNvPr>
            <p:cNvSpPr/>
            <p:nvPr/>
          </p:nvSpPr>
          <p:spPr>
            <a:xfrm>
              <a:off x="0" y="127"/>
              <a:ext cx="1140460" cy="407543"/>
            </a:xfrm>
            <a:custGeom>
              <a:avLst/>
              <a:gdLst/>
              <a:ahLst/>
              <a:cxnLst/>
              <a:rect l="l" t="t" r="r" b="b"/>
              <a:pathLst>
                <a:path w="1140460" h="407543">
                  <a:moveTo>
                    <a:pt x="222758" y="0"/>
                  </a:moveTo>
                  <a:cubicBezTo>
                    <a:pt x="99695" y="0"/>
                    <a:pt x="0" y="106299"/>
                    <a:pt x="0" y="233807"/>
                  </a:cubicBezTo>
                  <a:lnTo>
                    <a:pt x="0" y="357886"/>
                  </a:lnTo>
                  <a:cubicBezTo>
                    <a:pt x="0" y="386207"/>
                    <a:pt x="23368" y="407543"/>
                    <a:pt x="46482" y="407543"/>
                  </a:cubicBezTo>
                  <a:lnTo>
                    <a:pt x="1093851" y="407543"/>
                  </a:lnTo>
                  <a:cubicBezTo>
                    <a:pt x="1120521" y="407543"/>
                    <a:pt x="1140460" y="386334"/>
                    <a:pt x="1140460" y="357886"/>
                  </a:cubicBezTo>
                  <a:lnTo>
                    <a:pt x="1140460" y="233807"/>
                  </a:lnTo>
                  <a:cubicBezTo>
                    <a:pt x="1140460" y="106299"/>
                    <a:pt x="1040638" y="0"/>
                    <a:pt x="921004" y="0"/>
                  </a:cubicBezTo>
                  <a:close/>
                </a:path>
              </a:pathLst>
            </a:custGeom>
            <a:solidFill>
              <a:srgbClr val="2AAAE2"/>
            </a:solidFill>
          </p:spPr>
        </p:sp>
      </p:grpSp>
      <p:grpSp>
        <p:nvGrpSpPr>
          <p:cNvPr id="280" name="Group 97">
            <a:extLst>
              <a:ext uri="{FF2B5EF4-FFF2-40B4-BE49-F238E27FC236}">
                <a16:creationId xmlns:a16="http://schemas.microsoft.com/office/drawing/2014/main" id="{425A309B-470C-5226-45D8-16045C591D56}"/>
              </a:ext>
            </a:extLst>
          </p:cNvPr>
          <p:cNvGrpSpPr/>
          <p:nvPr/>
        </p:nvGrpSpPr>
        <p:grpSpPr>
          <a:xfrm>
            <a:off x="9160740" y="3457980"/>
            <a:ext cx="720900" cy="71820"/>
            <a:chOff x="0" y="0"/>
            <a:chExt cx="961200" cy="95760"/>
          </a:xfrm>
        </p:grpSpPr>
        <p:sp>
          <p:nvSpPr>
            <p:cNvPr id="281" name="Freeform 98">
              <a:extLst>
                <a:ext uri="{FF2B5EF4-FFF2-40B4-BE49-F238E27FC236}">
                  <a16:creationId xmlns:a16="http://schemas.microsoft.com/office/drawing/2014/main" id="{DBE5E030-CC37-A36A-A185-2A519FCA2263}"/>
                </a:ext>
              </a:extLst>
            </p:cNvPr>
            <p:cNvSpPr/>
            <p:nvPr/>
          </p:nvSpPr>
          <p:spPr>
            <a:xfrm>
              <a:off x="0" y="127"/>
              <a:ext cx="961263" cy="95758"/>
            </a:xfrm>
            <a:custGeom>
              <a:avLst/>
              <a:gdLst/>
              <a:ahLst/>
              <a:cxnLst/>
              <a:rect l="l" t="t" r="r" b="b"/>
              <a:pathLst>
                <a:path w="961263" h="95758">
                  <a:moveTo>
                    <a:pt x="0" y="0"/>
                  </a:moveTo>
                  <a:lnTo>
                    <a:pt x="0" y="49657"/>
                  </a:lnTo>
                  <a:cubicBezTo>
                    <a:pt x="0" y="78105"/>
                    <a:pt x="20066" y="95758"/>
                    <a:pt x="46609" y="95758"/>
                  </a:cubicBezTo>
                  <a:lnTo>
                    <a:pt x="918083" y="95758"/>
                  </a:lnTo>
                  <a:cubicBezTo>
                    <a:pt x="944626" y="95758"/>
                    <a:pt x="961263" y="70993"/>
                    <a:pt x="961263" y="49657"/>
                  </a:cubicBezTo>
                  <a:lnTo>
                    <a:pt x="961263" y="0"/>
                  </a:lnTo>
                  <a:close/>
                </a:path>
              </a:pathLst>
            </a:custGeom>
            <a:solidFill>
              <a:srgbClr val="2AAAE2"/>
            </a:solidFill>
          </p:spPr>
        </p:sp>
      </p:grpSp>
      <p:grpSp>
        <p:nvGrpSpPr>
          <p:cNvPr id="282" name="Group 99">
            <a:extLst>
              <a:ext uri="{FF2B5EF4-FFF2-40B4-BE49-F238E27FC236}">
                <a16:creationId xmlns:a16="http://schemas.microsoft.com/office/drawing/2014/main" id="{D98D38F9-B13D-5440-1F80-66965F2939D0}"/>
              </a:ext>
            </a:extLst>
          </p:cNvPr>
          <p:cNvGrpSpPr/>
          <p:nvPr/>
        </p:nvGrpSpPr>
        <p:grpSpPr>
          <a:xfrm>
            <a:off x="9288180" y="2458980"/>
            <a:ext cx="459000" cy="558360"/>
            <a:chOff x="0" y="0"/>
            <a:chExt cx="612000" cy="744480"/>
          </a:xfrm>
        </p:grpSpPr>
        <p:sp>
          <p:nvSpPr>
            <p:cNvPr id="283" name="Freeform 100">
              <a:extLst>
                <a:ext uri="{FF2B5EF4-FFF2-40B4-BE49-F238E27FC236}">
                  <a16:creationId xmlns:a16="http://schemas.microsoft.com/office/drawing/2014/main" id="{ABF1156B-EF71-73BD-73AA-625D55F873DC}"/>
                </a:ext>
              </a:extLst>
            </p:cNvPr>
            <p:cNvSpPr/>
            <p:nvPr/>
          </p:nvSpPr>
          <p:spPr>
            <a:xfrm>
              <a:off x="0" y="0"/>
              <a:ext cx="612013" cy="744474"/>
            </a:xfrm>
            <a:custGeom>
              <a:avLst/>
              <a:gdLst/>
              <a:ahLst/>
              <a:cxnLst/>
              <a:rect l="l" t="t" r="r" b="b"/>
              <a:pathLst>
                <a:path w="612013" h="744474">
                  <a:moveTo>
                    <a:pt x="309372" y="0"/>
                  </a:moveTo>
                  <a:cubicBezTo>
                    <a:pt x="136398" y="0"/>
                    <a:pt x="0" y="145415"/>
                    <a:pt x="0" y="322580"/>
                  </a:cubicBezTo>
                  <a:cubicBezTo>
                    <a:pt x="3429" y="429006"/>
                    <a:pt x="53213" y="528193"/>
                    <a:pt x="132969" y="588518"/>
                  </a:cubicBezTo>
                  <a:lnTo>
                    <a:pt x="132969" y="744474"/>
                  </a:lnTo>
                  <a:lnTo>
                    <a:pt x="482219" y="744474"/>
                  </a:lnTo>
                  <a:lnTo>
                    <a:pt x="482219" y="588518"/>
                  </a:lnTo>
                  <a:cubicBezTo>
                    <a:pt x="565404" y="528193"/>
                    <a:pt x="612013" y="429006"/>
                    <a:pt x="612013" y="322580"/>
                  </a:cubicBezTo>
                  <a:cubicBezTo>
                    <a:pt x="612013" y="141732"/>
                    <a:pt x="475615" y="0"/>
                    <a:pt x="309372" y="0"/>
                  </a:cubicBezTo>
                  <a:close/>
                </a:path>
              </a:pathLst>
            </a:custGeom>
            <a:solidFill>
              <a:srgbClr val="2AAAE2"/>
            </a:solidFill>
          </p:spPr>
        </p:sp>
      </p:grpSp>
      <p:grpSp>
        <p:nvGrpSpPr>
          <p:cNvPr id="284" name="Group 101">
            <a:extLst>
              <a:ext uri="{FF2B5EF4-FFF2-40B4-BE49-F238E27FC236}">
                <a16:creationId xmlns:a16="http://schemas.microsoft.com/office/drawing/2014/main" id="{EE697848-828D-D4D7-7DD5-2ABE6FED683D}"/>
              </a:ext>
            </a:extLst>
          </p:cNvPr>
          <p:cNvGrpSpPr/>
          <p:nvPr/>
        </p:nvGrpSpPr>
        <p:grpSpPr>
          <a:xfrm>
            <a:off x="9337320" y="5498640"/>
            <a:ext cx="584280" cy="837000"/>
            <a:chOff x="0" y="0"/>
            <a:chExt cx="779040" cy="1116000"/>
          </a:xfrm>
        </p:grpSpPr>
        <p:sp>
          <p:nvSpPr>
            <p:cNvPr id="285" name="Freeform 102">
              <a:extLst>
                <a:ext uri="{FF2B5EF4-FFF2-40B4-BE49-F238E27FC236}">
                  <a16:creationId xmlns:a16="http://schemas.microsoft.com/office/drawing/2014/main" id="{61E1E078-39E3-DC71-65E0-45D2EF5C0EC1}"/>
                </a:ext>
              </a:extLst>
            </p:cNvPr>
            <p:cNvSpPr/>
            <p:nvPr/>
          </p:nvSpPr>
          <p:spPr>
            <a:xfrm>
              <a:off x="0" y="0"/>
              <a:ext cx="779145" cy="1116076"/>
            </a:xfrm>
            <a:custGeom>
              <a:avLst/>
              <a:gdLst/>
              <a:ahLst/>
              <a:cxnLst/>
              <a:rect l="l" t="t" r="r" b="b"/>
              <a:pathLst>
                <a:path w="779145" h="1116076">
                  <a:moveTo>
                    <a:pt x="398653" y="146812"/>
                  </a:moveTo>
                  <a:cubicBezTo>
                    <a:pt x="419481" y="146812"/>
                    <a:pt x="435102" y="166243"/>
                    <a:pt x="435102" y="182880"/>
                  </a:cubicBezTo>
                  <a:lnTo>
                    <a:pt x="435102" y="207899"/>
                  </a:lnTo>
                  <a:cubicBezTo>
                    <a:pt x="474091" y="218948"/>
                    <a:pt x="502793" y="263398"/>
                    <a:pt x="502793" y="310642"/>
                  </a:cubicBezTo>
                  <a:cubicBezTo>
                    <a:pt x="502793" y="332867"/>
                    <a:pt x="487172" y="346710"/>
                    <a:pt x="466344" y="346710"/>
                  </a:cubicBezTo>
                  <a:cubicBezTo>
                    <a:pt x="448056" y="346710"/>
                    <a:pt x="435102" y="327279"/>
                    <a:pt x="435102" y="310642"/>
                  </a:cubicBezTo>
                  <a:cubicBezTo>
                    <a:pt x="435102" y="288417"/>
                    <a:pt x="419481" y="271780"/>
                    <a:pt x="398653" y="271780"/>
                  </a:cubicBezTo>
                  <a:cubicBezTo>
                    <a:pt x="377825" y="271780"/>
                    <a:pt x="364744" y="288417"/>
                    <a:pt x="364744" y="310642"/>
                  </a:cubicBezTo>
                  <a:cubicBezTo>
                    <a:pt x="364744" y="332867"/>
                    <a:pt x="395986" y="352298"/>
                    <a:pt x="422021" y="374396"/>
                  </a:cubicBezTo>
                  <a:cubicBezTo>
                    <a:pt x="455930" y="402209"/>
                    <a:pt x="502793" y="435483"/>
                    <a:pt x="502793" y="493776"/>
                  </a:cubicBezTo>
                  <a:cubicBezTo>
                    <a:pt x="502793" y="543814"/>
                    <a:pt x="474091" y="582676"/>
                    <a:pt x="435102" y="599313"/>
                  </a:cubicBezTo>
                  <a:lnTo>
                    <a:pt x="435102" y="624332"/>
                  </a:lnTo>
                  <a:cubicBezTo>
                    <a:pt x="435102" y="643763"/>
                    <a:pt x="416814" y="657606"/>
                    <a:pt x="398653" y="657606"/>
                  </a:cubicBezTo>
                  <a:cubicBezTo>
                    <a:pt x="377825" y="657606"/>
                    <a:pt x="364744" y="640969"/>
                    <a:pt x="364744" y="624332"/>
                  </a:cubicBezTo>
                  <a:lnTo>
                    <a:pt x="364744" y="599440"/>
                  </a:lnTo>
                  <a:cubicBezTo>
                    <a:pt x="325628" y="585597"/>
                    <a:pt x="297053" y="543941"/>
                    <a:pt x="297053" y="493903"/>
                  </a:cubicBezTo>
                  <a:cubicBezTo>
                    <a:pt x="297053" y="474472"/>
                    <a:pt x="312674" y="457708"/>
                    <a:pt x="333502" y="457708"/>
                  </a:cubicBezTo>
                  <a:cubicBezTo>
                    <a:pt x="351663" y="457708"/>
                    <a:pt x="364744" y="474345"/>
                    <a:pt x="364744" y="493903"/>
                  </a:cubicBezTo>
                  <a:cubicBezTo>
                    <a:pt x="364744" y="516128"/>
                    <a:pt x="383032" y="530098"/>
                    <a:pt x="398653" y="530098"/>
                  </a:cubicBezTo>
                  <a:cubicBezTo>
                    <a:pt x="416814" y="530098"/>
                    <a:pt x="435102" y="513334"/>
                    <a:pt x="435102" y="493903"/>
                  </a:cubicBezTo>
                  <a:cubicBezTo>
                    <a:pt x="435102" y="474472"/>
                    <a:pt x="409067" y="452247"/>
                    <a:pt x="377825" y="432816"/>
                  </a:cubicBezTo>
                  <a:cubicBezTo>
                    <a:pt x="343916" y="405003"/>
                    <a:pt x="297053" y="368935"/>
                    <a:pt x="297053" y="310642"/>
                  </a:cubicBezTo>
                  <a:cubicBezTo>
                    <a:pt x="297053" y="263398"/>
                    <a:pt x="325628" y="224536"/>
                    <a:pt x="364744" y="207899"/>
                  </a:cubicBezTo>
                  <a:lnTo>
                    <a:pt x="364744" y="182880"/>
                  </a:lnTo>
                  <a:cubicBezTo>
                    <a:pt x="364744" y="160655"/>
                    <a:pt x="383032" y="146812"/>
                    <a:pt x="398653" y="146812"/>
                  </a:cubicBezTo>
                  <a:close/>
                  <a:moveTo>
                    <a:pt x="502793" y="827151"/>
                  </a:moveTo>
                  <a:lnTo>
                    <a:pt x="502793" y="902081"/>
                  </a:lnTo>
                  <a:lnTo>
                    <a:pt x="297053" y="902081"/>
                  </a:lnTo>
                  <a:lnTo>
                    <a:pt x="297053" y="827151"/>
                  </a:lnTo>
                  <a:close/>
                  <a:moveTo>
                    <a:pt x="397002" y="0"/>
                  </a:moveTo>
                  <a:cubicBezTo>
                    <a:pt x="371983" y="0"/>
                    <a:pt x="346329" y="2540"/>
                    <a:pt x="320421" y="8001"/>
                  </a:cubicBezTo>
                  <a:cubicBezTo>
                    <a:pt x="174625" y="44069"/>
                    <a:pt x="57277" y="171831"/>
                    <a:pt x="31242" y="327406"/>
                  </a:cubicBezTo>
                  <a:cubicBezTo>
                    <a:pt x="0" y="502285"/>
                    <a:pt x="83312" y="674497"/>
                    <a:pt x="229362" y="755015"/>
                  </a:cubicBezTo>
                  <a:lnTo>
                    <a:pt x="229362" y="932815"/>
                  </a:lnTo>
                  <a:cubicBezTo>
                    <a:pt x="229362" y="1032764"/>
                    <a:pt x="307467" y="1116076"/>
                    <a:pt x="401320" y="1116076"/>
                  </a:cubicBezTo>
                  <a:cubicBezTo>
                    <a:pt x="495173" y="1116076"/>
                    <a:pt x="575945" y="1032764"/>
                    <a:pt x="575945" y="932815"/>
                  </a:cubicBezTo>
                  <a:lnTo>
                    <a:pt x="575945" y="755015"/>
                  </a:lnTo>
                  <a:cubicBezTo>
                    <a:pt x="698373" y="685673"/>
                    <a:pt x="779145" y="549529"/>
                    <a:pt x="779145" y="396748"/>
                  </a:cubicBezTo>
                  <a:cubicBezTo>
                    <a:pt x="776732" y="176276"/>
                    <a:pt x="604393" y="0"/>
                    <a:pt x="397002" y="0"/>
                  </a:cubicBezTo>
                  <a:close/>
                </a:path>
              </a:pathLst>
            </a:custGeom>
            <a:solidFill>
              <a:srgbClr val="2AAAE2"/>
            </a:solidFill>
          </p:spPr>
        </p:sp>
      </p:grpSp>
      <p:grpSp>
        <p:nvGrpSpPr>
          <p:cNvPr id="286" name="Group 103">
            <a:extLst>
              <a:ext uri="{FF2B5EF4-FFF2-40B4-BE49-F238E27FC236}">
                <a16:creationId xmlns:a16="http://schemas.microsoft.com/office/drawing/2014/main" id="{2125219C-AE2C-77E0-40E5-B302B6B93C53}"/>
              </a:ext>
            </a:extLst>
          </p:cNvPr>
          <p:cNvGrpSpPr/>
          <p:nvPr/>
        </p:nvGrpSpPr>
        <p:grpSpPr>
          <a:xfrm>
            <a:off x="9245520" y="5792400"/>
            <a:ext cx="85860" cy="54000"/>
            <a:chOff x="0" y="0"/>
            <a:chExt cx="114480" cy="72000"/>
          </a:xfrm>
        </p:grpSpPr>
        <p:sp>
          <p:nvSpPr>
            <p:cNvPr id="287" name="Freeform 104">
              <a:extLst>
                <a:ext uri="{FF2B5EF4-FFF2-40B4-BE49-F238E27FC236}">
                  <a16:creationId xmlns:a16="http://schemas.microsoft.com/office/drawing/2014/main" id="{DBD96820-4555-3463-4DD6-9C0369B170CE}"/>
                </a:ext>
              </a:extLst>
            </p:cNvPr>
            <p:cNvSpPr/>
            <p:nvPr/>
          </p:nvSpPr>
          <p:spPr>
            <a:xfrm>
              <a:off x="127" y="0"/>
              <a:ext cx="114427" cy="72009"/>
            </a:xfrm>
            <a:custGeom>
              <a:avLst/>
              <a:gdLst/>
              <a:ahLst/>
              <a:cxnLst/>
              <a:rect l="l" t="t" r="r" b="b"/>
              <a:pathLst>
                <a:path w="114427" h="72009">
                  <a:moveTo>
                    <a:pt x="31115" y="0"/>
                  </a:moveTo>
                  <a:cubicBezTo>
                    <a:pt x="12954" y="0"/>
                    <a:pt x="0" y="16637"/>
                    <a:pt x="0" y="33274"/>
                  </a:cubicBezTo>
                  <a:cubicBezTo>
                    <a:pt x="0" y="55372"/>
                    <a:pt x="15621" y="72009"/>
                    <a:pt x="31242" y="72009"/>
                  </a:cubicBezTo>
                  <a:lnTo>
                    <a:pt x="77978" y="72009"/>
                  </a:lnTo>
                  <a:cubicBezTo>
                    <a:pt x="96139" y="72009"/>
                    <a:pt x="114427" y="55372"/>
                    <a:pt x="114427" y="33274"/>
                  </a:cubicBezTo>
                  <a:cubicBezTo>
                    <a:pt x="114427" y="13843"/>
                    <a:pt x="96139" y="0"/>
                    <a:pt x="77978" y="0"/>
                  </a:cubicBezTo>
                  <a:close/>
                </a:path>
              </a:pathLst>
            </a:custGeom>
            <a:solidFill>
              <a:srgbClr val="2AAAE2"/>
            </a:solidFill>
          </p:spPr>
        </p:sp>
      </p:grpSp>
      <p:grpSp>
        <p:nvGrpSpPr>
          <p:cNvPr id="288" name="Group 105">
            <a:extLst>
              <a:ext uri="{FF2B5EF4-FFF2-40B4-BE49-F238E27FC236}">
                <a16:creationId xmlns:a16="http://schemas.microsoft.com/office/drawing/2014/main" id="{BD2336CC-C595-E8C3-C5D0-3093E99687F7}"/>
              </a:ext>
            </a:extLst>
          </p:cNvPr>
          <p:cNvGrpSpPr/>
          <p:nvPr/>
        </p:nvGrpSpPr>
        <p:grpSpPr>
          <a:xfrm>
            <a:off x="9943200" y="5792400"/>
            <a:ext cx="88020" cy="54000"/>
            <a:chOff x="0" y="0"/>
            <a:chExt cx="117360" cy="72000"/>
          </a:xfrm>
        </p:grpSpPr>
        <p:sp>
          <p:nvSpPr>
            <p:cNvPr id="289" name="Freeform 106">
              <a:extLst>
                <a:ext uri="{FF2B5EF4-FFF2-40B4-BE49-F238E27FC236}">
                  <a16:creationId xmlns:a16="http://schemas.microsoft.com/office/drawing/2014/main" id="{8304DE12-7F1D-270E-6612-5F75A28817AE}"/>
                </a:ext>
              </a:extLst>
            </p:cNvPr>
            <p:cNvSpPr/>
            <p:nvPr/>
          </p:nvSpPr>
          <p:spPr>
            <a:xfrm>
              <a:off x="127" y="0"/>
              <a:ext cx="117348" cy="72009"/>
            </a:xfrm>
            <a:custGeom>
              <a:avLst/>
              <a:gdLst/>
              <a:ahLst/>
              <a:cxnLst/>
              <a:rect l="l" t="t" r="r" b="b"/>
              <a:pathLst>
                <a:path w="117348" h="72009">
                  <a:moveTo>
                    <a:pt x="36449" y="0"/>
                  </a:moveTo>
                  <a:cubicBezTo>
                    <a:pt x="18161" y="0"/>
                    <a:pt x="0" y="16637"/>
                    <a:pt x="0" y="33274"/>
                  </a:cubicBezTo>
                  <a:cubicBezTo>
                    <a:pt x="0" y="55372"/>
                    <a:pt x="18161" y="72009"/>
                    <a:pt x="36449" y="72009"/>
                  </a:cubicBezTo>
                  <a:lnTo>
                    <a:pt x="83439" y="72009"/>
                  </a:lnTo>
                  <a:cubicBezTo>
                    <a:pt x="101727" y="72009"/>
                    <a:pt x="114681" y="55372"/>
                    <a:pt x="114681" y="33274"/>
                  </a:cubicBezTo>
                  <a:cubicBezTo>
                    <a:pt x="117348" y="13843"/>
                    <a:pt x="101727" y="0"/>
                    <a:pt x="83439" y="0"/>
                  </a:cubicBezTo>
                  <a:close/>
                </a:path>
              </a:pathLst>
            </a:custGeom>
            <a:solidFill>
              <a:srgbClr val="2AAAE2"/>
            </a:solidFill>
          </p:spPr>
        </p:sp>
      </p:grpSp>
      <p:grpSp>
        <p:nvGrpSpPr>
          <p:cNvPr id="290" name="Group 107">
            <a:extLst>
              <a:ext uri="{FF2B5EF4-FFF2-40B4-BE49-F238E27FC236}">
                <a16:creationId xmlns:a16="http://schemas.microsoft.com/office/drawing/2014/main" id="{581B63F8-2DFC-C4A2-B77C-DE491EE16FAE}"/>
              </a:ext>
            </a:extLst>
          </p:cNvPr>
          <p:cNvGrpSpPr/>
          <p:nvPr/>
        </p:nvGrpSpPr>
        <p:grpSpPr>
          <a:xfrm>
            <a:off x="9350820" y="6042420"/>
            <a:ext cx="79920" cy="80460"/>
            <a:chOff x="0" y="0"/>
            <a:chExt cx="106560" cy="107280"/>
          </a:xfrm>
        </p:grpSpPr>
        <p:sp>
          <p:nvSpPr>
            <p:cNvPr id="291" name="Freeform 108">
              <a:extLst>
                <a:ext uri="{FF2B5EF4-FFF2-40B4-BE49-F238E27FC236}">
                  <a16:creationId xmlns:a16="http://schemas.microsoft.com/office/drawing/2014/main" id="{1CD7C7EE-7D64-11DB-6D7F-A70E70726041}"/>
                </a:ext>
              </a:extLst>
            </p:cNvPr>
            <p:cNvSpPr/>
            <p:nvPr/>
          </p:nvSpPr>
          <p:spPr>
            <a:xfrm>
              <a:off x="127" y="127"/>
              <a:ext cx="106553" cy="107188"/>
            </a:xfrm>
            <a:custGeom>
              <a:avLst/>
              <a:gdLst/>
              <a:ahLst/>
              <a:cxnLst/>
              <a:rect l="l" t="t" r="r" b="b"/>
              <a:pathLst>
                <a:path w="106553" h="107188">
                  <a:moveTo>
                    <a:pt x="68834" y="0"/>
                  </a:moveTo>
                  <a:cubicBezTo>
                    <a:pt x="59690" y="0"/>
                    <a:pt x="50546" y="3429"/>
                    <a:pt x="44069" y="10414"/>
                  </a:cubicBezTo>
                  <a:lnTo>
                    <a:pt x="12954" y="43815"/>
                  </a:lnTo>
                  <a:cubicBezTo>
                    <a:pt x="0" y="57658"/>
                    <a:pt x="0" y="82804"/>
                    <a:pt x="12954" y="96774"/>
                  </a:cubicBezTo>
                  <a:cubicBezTo>
                    <a:pt x="19431" y="103632"/>
                    <a:pt x="27940" y="107188"/>
                    <a:pt x="36322" y="107188"/>
                  </a:cubicBezTo>
                  <a:cubicBezTo>
                    <a:pt x="44704" y="107188"/>
                    <a:pt x="53213" y="103632"/>
                    <a:pt x="59690" y="96774"/>
                  </a:cubicBezTo>
                  <a:lnTo>
                    <a:pt x="93472" y="60579"/>
                  </a:lnTo>
                  <a:cubicBezTo>
                    <a:pt x="106553" y="46609"/>
                    <a:pt x="106553" y="21590"/>
                    <a:pt x="93472" y="10414"/>
                  </a:cubicBezTo>
                  <a:cubicBezTo>
                    <a:pt x="86995" y="3429"/>
                    <a:pt x="77851" y="0"/>
                    <a:pt x="68834" y="0"/>
                  </a:cubicBezTo>
                  <a:close/>
                </a:path>
              </a:pathLst>
            </a:custGeom>
            <a:solidFill>
              <a:srgbClr val="2AAAE2"/>
            </a:solidFill>
          </p:spPr>
        </p:sp>
      </p:grpSp>
      <p:grpSp>
        <p:nvGrpSpPr>
          <p:cNvPr id="292" name="Group 109">
            <a:extLst>
              <a:ext uri="{FF2B5EF4-FFF2-40B4-BE49-F238E27FC236}">
                <a16:creationId xmlns:a16="http://schemas.microsoft.com/office/drawing/2014/main" id="{1EB8D76C-1169-37EF-1F13-D954F2767476}"/>
              </a:ext>
            </a:extLst>
          </p:cNvPr>
          <p:cNvGrpSpPr/>
          <p:nvPr/>
        </p:nvGrpSpPr>
        <p:grpSpPr>
          <a:xfrm>
            <a:off x="9847080" y="5513760"/>
            <a:ext cx="79920" cy="80460"/>
            <a:chOff x="0" y="0"/>
            <a:chExt cx="106560" cy="107280"/>
          </a:xfrm>
        </p:grpSpPr>
        <p:sp>
          <p:nvSpPr>
            <p:cNvPr id="293" name="Freeform 110">
              <a:extLst>
                <a:ext uri="{FF2B5EF4-FFF2-40B4-BE49-F238E27FC236}">
                  <a16:creationId xmlns:a16="http://schemas.microsoft.com/office/drawing/2014/main" id="{9B75F1D6-E1EB-601F-CF25-9183EB72ECEC}"/>
                </a:ext>
              </a:extLst>
            </p:cNvPr>
            <p:cNvSpPr/>
            <p:nvPr/>
          </p:nvSpPr>
          <p:spPr>
            <a:xfrm>
              <a:off x="0" y="127"/>
              <a:ext cx="106553" cy="107188"/>
            </a:xfrm>
            <a:custGeom>
              <a:avLst/>
              <a:gdLst/>
              <a:ahLst/>
              <a:cxnLst/>
              <a:rect l="l" t="t" r="r" b="b"/>
              <a:pathLst>
                <a:path w="106553" h="107188">
                  <a:moveTo>
                    <a:pt x="68834" y="0"/>
                  </a:moveTo>
                  <a:cubicBezTo>
                    <a:pt x="59817" y="0"/>
                    <a:pt x="50546" y="3429"/>
                    <a:pt x="44196" y="10414"/>
                  </a:cubicBezTo>
                  <a:lnTo>
                    <a:pt x="10414" y="43815"/>
                  </a:lnTo>
                  <a:cubicBezTo>
                    <a:pt x="0" y="57785"/>
                    <a:pt x="0" y="82931"/>
                    <a:pt x="10414" y="96774"/>
                  </a:cubicBezTo>
                  <a:cubicBezTo>
                    <a:pt x="16891" y="103759"/>
                    <a:pt x="26035" y="107188"/>
                    <a:pt x="35052" y="107188"/>
                  </a:cubicBezTo>
                  <a:cubicBezTo>
                    <a:pt x="44069" y="107188"/>
                    <a:pt x="53340" y="103759"/>
                    <a:pt x="59817" y="96774"/>
                  </a:cubicBezTo>
                  <a:lnTo>
                    <a:pt x="93472" y="60579"/>
                  </a:lnTo>
                  <a:cubicBezTo>
                    <a:pt x="106553" y="49403"/>
                    <a:pt x="106553" y="24257"/>
                    <a:pt x="93472" y="10414"/>
                  </a:cubicBezTo>
                  <a:cubicBezTo>
                    <a:pt x="87122" y="3429"/>
                    <a:pt x="77978" y="0"/>
                    <a:pt x="68834" y="0"/>
                  </a:cubicBezTo>
                  <a:close/>
                </a:path>
              </a:pathLst>
            </a:custGeom>
            <a:solidFill>
              <a:srgbClr val="2AAAE2"/>
            </a:solidFill>
          </p:spPr>
        </p:sp>
      </p:grpSp>
      <p:grpSp>
        <p:nvGrpSpPr>
          <p:cNvPr id="294" name="Group 111">
            <a:extLst>
              <a:ext uri="{FF2B5EF4-FFF2-40B4-BE49-F238E27FC236}">
                <a16:creationId xmlns:a16="http://schemas.microsoft.com/office/drawing/2014/main" id="{5D82323E-5D2C-C692-52C7-65D8858FF926}"/>
              </a:ext>
            </a:extLst>
          </p:cNvPr>
          <p:cNvGrpSpPr/>
          <p:nvPr/>
        </p:nvGrpSpPr>
        <p:grpSpPr>
          <a:xfrm>
            <a:off x="9847080" y="6042420"/>
            <a:ext cx="79920" cy="80460"/>
            <a:chOff x="0" y="0"/>
            <a:chExt cx="106560" cy="107280"/>
          </a:xfrm>
        </p:grpSpPr>
        <p:sp>
          <p:nvSpPr>
            <p:cNvPr id="295" name="Freeform 112">
              <a:extLst>
                <a:ext uri="{FF2B5EF4-FFF2-40B4-BE49-F238E27FC236}">
                  <a16:creationId xmlns:a16="http://schemas.microsoft.com/office/drawing/2014/main" id="{9323DEFB-DE6F-366C-99BB-B147D960B53A}"/>
                </a:ext>
              </a:extLst>
            </p:cNvPr>
            <p:cNvSpPr/>
            <p:nvPr/>
          </p:nvSpPr>
          <p:spPr>
            <a:xfrm>
              <a:off x="0" y="127"/>
              <a:ext cx="106553" cy="107188"/>
            </a:xfrm>
            <a:custGeom>
              <a:avLst/>
              <a:gdLst/>
              <a:ahLst/>
              <a:cxnLst/>
              <a:rect l="l" t="t" r="r" b="b"/>
              <a:pathLst>
                <a:path w="106553" h="107188">
                  <a:moveTo>
                    <a:pt x="35052" y="0"/>
                  </a:moveTo>
                  <a:cubicBezTo>
                    <a:pt x="26035" y="0"/>
                    <a:pt x="16891" y="3429"/>
                    <a:pt x="10414" y="10414"/>
                  </a:cubicBezTo>
                  <a:cubicBezTo>
                    <a:pt x="0" y="21590"/>
                    <a:pt x="0" y="46609"/>
                    <a:pt x="10414" y="60579"/>
                  </a:cubicBezTo>
                  <a:lnTo>
                    <a:pt x="44196" y="96774"/>
                  </a:lnTo>
                  <a:cubicBezTo>
                    <a:pt x="50673" y="103632"/>
                    <a:pt x="59817" y="107188"/>
                    <a:pt x="68834" y="107188"/>
                  </a:cubicBezTo>
                  <a:cubicBezTo>
                    <a:pt x="77851" y="107188"/>
                    <a:pt x="87122" y="103632"/>
                    <a:pt x="93472" y="96774"/>
                  </a:cubicBezTo>
                  <a:cubicBezTo>
                    <a:pt x="106553" y="82804"/>
                    <a:pt x="106553" y="57658"/>
                    <a:pt x="93472" y="43815"/>
                  </a:cubicBezTo>
                  <a:lnTo>
                    <a:pt x="59817" y="10414"/>
                  </a:lnTo>
                  <a:cubicBezTo>
                    <a:pt x="53340" y="3429"/>
                    <a:pt x="44196" y="0"/>
                    <a:pt x="35052" y="0"/>
                  </a:cubicBezTo>
                  <a:close/>
                </a:path>
              </a:pathLst>
            </a:custGeom>
            <a:solidFill>
              <a:srgbClr val="2AAAE2"/>
            </a:solidFill>
          </p:spPr>
        </p:sp>
      </p:grpSp>
      <p:grpSp>
        <p:nvGrpSpPr>
          <p:cNvPr id="296" name="Group 113">
            <a:extLst>
              <a:ext uri="{FF2B5EF4-FFF2-40B4-BE49-F238E27FC236}">
                <a16:creationId xmlns:a16="http://schemas.microsoft.com/office/drawing/2014/main" id="{8DD3B80C-C286-2116-8C43-5010E7503CBC}"/>
              </a:ext>
            </a:extLst>
          </p:cNvPr>
          <p:cNvGrpSpPr/>
          <p:nvPr/>
        </p:nvGrpSpPr>
        <p:grpSpPr>
          <a:xfrm>
            <a:off x="9350820" y="5513760"/>
            <a:ext cx="79920" cy="80460"/>
            <a:chOff x="0" y="0"/>
            <a:chExt cx="106560" cy="107280"/>
          </a:xfrm>
        </p:grpSpPr>
        <p:sp>
          <p:nvSpPr>
            <p:cNvPr id="297" name="Freeform 114">
              <a:extLst>
                <a:ext uri="{FF2B5EF4-FFF2-40B4-BE49-F238E27FC236}">
                  <a16:creationId xmlns:a16="http://schemas.microsoft.com/office/drawing/2014/main" id="{9BA2B106-BEDF-4035-F16E-B99F299146F5}"/>
                </a:ext>
              </a:extLst>
            </p:cNvPr>
            <p:cNvSpPr/>
            <p:nvPr/>
          </p:nvSpPr>
          <p:spPr>
            <a:xfrm>
              <a:off x="127" y="127"/>
              <a:ext cx="106553" cy="107188"/>
            </a:xfrm>
            <a:custGeom>
              <a:avLst/>
              <a:gdLst/>
              <a:ahLst/>
              <a:cxnLst/>
              <a:rect l="l" t="t" r="r" b="b"/>
              <a:pathLst>
                <a:path w="106553" h="107188">
                  <a:moveTo>
                    <a:pt x="36322" y="0"/>
                  </a:moveTo>
                  <a:cubicBezTo>
                    <a:pt x="27940" y="0"/>
                    <a:pt x="19431" y="3429"/>
                    <a:pt x="12954" y="10414"/>
                  </a:cubicBezTo>
                  <a:cubicBezTo>
                    <a:pt x="0" y="24257"/>
                    <a:pt x="0" y="49403"/>
                    <a:pt x="12954" y="60579"/>
                  </a:cubicBezTo>
                  <a:lnTo>
                    <a:pt x="44069" y="96774"/>
                  </a:lnTo>
                  <a:cubicBezTo>
                    <a:pt x="50546" y="103759"/>
                    <a:pt x="59690" y="107188"/>
                    <a:pt x="68834" y="107188"/>
                  </a:cubicBezTo>
                  <a:cubicBezTo>
                    <a:pt x="77978" y="107188"/>
                    <a:pt x="86995" y="103759"/>
                    <a:pt x="93472" y="96774"/>
                  </a:cubicBezTo>
                  <a:cubicBezTo>
                    <a:pt x="106553" y="82931"/>
                    <a:pt x="106553" y="57785"/>
                    <a:pt x="93472" y="43815"/>
                  </a:cubicBezTo>
                  <a:lnTo>
                    <a:pt x="59690" y="10414"/>
                  </a:lnTo>
                  <a:cubicBezTo>
                    <a:pt x="53213" y="3429"/>
                    <a:pt x="44704" y="0"/>
                    <a:pt x="36322" y="0"/>
                  </a:cubicBezTo>
                  <a:close/>
                </a:path>
              </a:pathLst>
            </a:custGeom>
            <a:solidFill>
              <a:srgbClr val="2AAAE2"/>
            </a:solidFill>
          </p:spPr>
        </p:sp>
      </p:grpSp>
      <p:grpSp>
        <p:nvGrpSpPr>
          <p:cNvPr id="298" name="Group 115">
            <a:extLst>
              <a:ext uri="{FF2B5EF4-FFF2-40B4-BE49-F238E27FC236}">
                <a16:creationId xmlns:a16="http://schemas.microsoft.com/office/drawing/2014/main" id="{52F097E0-3E38-5C22-63E7-A2E7CDAB189E}"/>
              </a:ext>
            </a:extLst>
          </p:cNvPr>
          <p:cNvGrpSpPr/>
          <p:nvPr/>
        </p:nvGrpSpPr>
        <p:grpSpPr>
          <a:xfrm>
            <a:off x="11765700" y="2485980"/>
            <a:ext cx="756000" cy="785700"/>
            <a:chOff x="0" y="0"/>
            <a:chExt cx="1008000" cy="1047600"/>
          </a:xfrm>
        </p:grpSpPr>
        <p:sp>
          <p:nvSpPr>
            <p:cNvPr id="299" name="Freeform 116">
              <a:extLst>
                <a:ext uri="{FF2B5EF4-FFF2-40B4-BE49-F238E27FC236}">
                  <a16:creationId xmlns:a16="http://schemas.microsoft.com/office/drawing/2014/main" id="{FF264CF7-8BC0-869E-E6C0-D5AF6D50FBE2}"/>
                </a:ext>
              </a:extLst>
            </p:cNvPr>
            <p:cNvSpPr/>
            <p:nvPr/>
          </p:nvSpPr>
          <p:spPr>
            <a:xfrm>
              <a:off x="0" y="127"/>
              <a:ext cx="1007999" cy="1047623"/>
            </a:xfrm>
            <a:custGeom>
              <a:avLst/>
              <a:gdLst/>
              <a:ahLst/>
              <a:cxnLst/>
              <a:rect l="l" t="t" r="r" b="b"/>
              <a:pathLst>
                <a:path w="1007999" h="1047623">
                  <a:moveTo>
                    <a:pt x="361188" y="94869"/>
                  </a:moveTo>
                  <a:cubicBezTo>
                    <a:pt x="372872" y="94869"/>
                    <a:pt x="384683" y="99314"/>
                    <a:pt x="393065" y="108331"/>
                  </a:cubicBezTo>
                  <a:cubicBezTo>
                    <a:pt x="409956" y="126238"/>
                    <a:pt x="409956" y="158496"/>
                    <a:pt x="393065" y="176403"/>
                  </a:cubicBezTo>
                  <a:lnTo>
                    <a:pt x="174625" y="409194"/>
                  </a:lnTo>
                  <a:cubicBezTo>
                    <a:pt x="166370" y="418211"/>
                    <a:pt x="154432" y="422656"/>
                    <a:pt x="142748" y="422656"/>
                  </a:cubicBezTo>
                  <a:cubicBezTo>
                    <a:pt x="131064" y="422656"/>
                    <a:pt x="119126" y="418211"/>
                    <a:pt x="110871" y="409194"/>
                  </a:cubicBezTo>
                  <a:cubicBezTo>
                    <a:pt x="93980" y="391287"/>
                    <a:pt x="93980" y="359029"/>
                    <a:pt x="110871" y="341249"/>
                  </a:cubicBezTo>
                  <a:lnTo>
                    <a:pt x="329311" y="108331"/>
                  </a:lnTo>
                  <a:cubicBezTo>
                    <a:pt x="337566" y="99314"/>
                    <a:pt x="349504" y="94869"/>
                    <a:pt x="361188" y="94869"/>
                  </a:cubicBezTo>
                  <a:close/>
                  <a:moveTo>
                    <a:pt x="861822" y="628523"/>
                  </a:moveTo>
                  <a:cubicBezTo>
                    <a:pt x="873506" y="628523"/>
                    <a:pt x="885444" y="632968"/>
                    <a:pt x="893699" y="641985"/>
                  </a:cubicBezTo>
                  <a:cubicBezTo>
                    <a:pt x="910590" y="659892"/>
                    <a:pt x="910590" y="692150"/>
                    <a:pt x="893699" y="710057"/>
                  </a:cubicBezTo>
                  <a:lnTo>
                    <a:pt x="675386" y="942848"/>
                  </a:lnTo>
                  <a:cubicBezTo>
                    <a:pt x="667004" y="949960"/>
                    <a:pt x="655066" y="953516"/>
                    <a:pt x="643382" y="953516"/>
                  </a:cubicBezTo>
                  <a:cubicBezTo>
                    <a:pt x="631698" y="953516"/>
                    <a:pt x="619887" y="949960"/>
                    <a:pt x="611505" y="942848"/>
                  </a:cubicBezTo>
                  <a:cubicBezTo>
                    <a:pt x="594614" y="924941"/>
                    <a:pt x="594614" y="892556"/>
                    <a:pt x="611505" y="874776"/>
                  </a:cubicBezTo>
                  <a:lnTo>
                    <a:pt x="829945" y="641985"/>
                  </a:lnTo>
                  <a:cubicBezTo>
                    <a:pt x="838327" y="632968"/>
                    <a:pt x="850138" y="628523"/>
                    <a:pt x="861822" y="628523"/>
                  </a:cubicBezTo>
                  <a:close/>
                  <a:moveTo>
                    <a:pt x="364109" y="0"/>
                  </a:moveTo>
                  <a:cubicBezTo>
                    <a:pt x="330073" y="0"/>
                    <a:pt x="295656" y="13462"/>
                    <a:pt x="268732" y="40259"/>
                  </a:cubicBezTo>
                  <a:lnTo>
                    <a:pt x="50419" y="273050"/>
                  </a:lnTo>
                  <a:cubicBezTo>
                    <a:pt x="0" y="326771"/>
                    <a:pt x="0" y="416306"/>
                    <a:pt x="50419" y="477266"/>
                  </a:cubicBezTo>
                  <a:cubicBezTo>
                    <a:pt x="74676" y="500761"/>
                    <a:pt x="107442" y="516509"/>
                    <a:pt x="143383" y="516509"/>
                  </a:cubicBezTo>
                  <a:cubicBezTo>
                    <a:pt x="162306" y="516509"/>
                    <a:pt x="181864" y="512191"/>
                    <a:pt x="201549" y="502285"/>
                  </a:cubicBezTo>
                  <a:lnTo>
                    <a:pt x="524129" y="846201"/>
                  </a:lnTo>
                  <a:cubicBezTo>
                    <a:pt x="497205" y="907161"/>
                    <a:pt x="510667" y="967994"/>
                    <a:pt x="547624" y="1007364"/>
                  </a:cubicBezTo>
                  <a:cubicBezTo>
                    <a:pt x="572897" y="1034161"/>
                    <a:pt x="606552" y="1047623"/>
                    <a:pt x="640969" y="1047623"/>
                  </a:cubicBezTo>
                  <a:cubicBezTo>
                    <a:pt x="675386" y="1047623"/>
                    <a:pt x="710565" y="1034161"/>
                    <a:pt x="739140" y="1007364"/>
                  </a:cubicBezTo>
                  <a:lnTo>
                    <a:pt x="957580" y="774573"/>
                  </a:lnTo>
                  <a:cubicBezTo>
                    <a:pt x="1007999" y="720852"/>
                    <a:pt x="1007999" y="631317"/>
                    <a:pt x="957580" y="574040"/>
                  </a:cubicBezTo>
                  <a:cubicBezTo>
                    <a:pt x="933958" y="548767"/>
                    <a:pt x="900684" y="533781"/>
                    <a:pt x="865632" y="533781"/>
                  </a:cubicBezTo>
                  <a:cubicBezTo>
                    <a:pt x="845947" y="533781"/>
                    <a:pt x="825754" y="538607"/>
                    <a:pt x="806323" y="548894"/>
                  </a:cubicBezTo>
                  <a:lnTo>
                    <a:pt x="480441" y="201422"/>
                  </a:lnTo>
                  <a:cubicBezTo>
                    <a:pt x="507365" y="144145"/>
                    <a:pt x="493903" y="83185"/>
                    <a:pt x="456946" y="40259"/>
                  </a:cubicBezTo>
                  <a:cubicBezTo>
                    <a:pt x="431673" y="13462"/>
                    <a:pt x="398145" y="0"/>
                    <a:pt x="364109" y="0"/>
                  </a:cubicBezTo>
                  <a:close/>
                </a:path>
              </a:pathLst>
            </a:custGeom>
            <a:solidFill>
              <a:srgbClr val="2AAAE2"/>
            </a:solidFill>
          </p:spPr>
        </p:sp>
      </p:grpSp>
      <p:grpSp>
        <p:nvGrpSpPr>
          <p:cNvPr id="300" name="Group 117">
            <a:extLst>
              <a:ext uri="{FF2B5EF4-FFF2-40B4-BE49-F238E27FC236}">
                <a16:creationId xmlns:a16="http://schemas.microsoft.com/office/drawing/2014/main" id="{D7CB3E15-F5D3-38C6-0324-55226E690386}"/>
              </a:ext>
            </a:extLst>
          </p:cNvPr>
          <p:cNvGrpSpPr/>
          <p:nvPr/>
        </p:nvGrpSpPr>
        <p:grpSpPr>
          <a:xfrm>
            <a:off x="11495700" y="2964960"/>
            <a:ext cx="567000" cy="604800"/>
            <a:chOff x="0" y="0"/>
            <a:chExt cx="756000" cy="806400"/>
          </a:xfrm>
        </p:grpSpPr>
        <p:sp>
          <p:nvSpPr>
            <p:cNvPr id="301" name="Freeform 118">
              <a:extLst>
                <a:ext uri="{FF2B5EF4-FFF2-40B4-BE49-F238E27FC236}">
                  <a16:creationId xmlns:a16="http://schemas.microsoft.com/office/drawing/2014/main" id="{DAC0D219-2E58-0CA2-5713-E637D3AC1D5D}"/>
                </a:ext>
              </a:extLst>
            </p:cNvPr>
            <p:cNvSpPr/>
            <p:nvPr/>
          </p:nvSpPr>
          <p:spPr>
            <a:xfrm>
              <a:off x="127" y="127"/>
              <a:ext cx="756031" cy="806323"/>
            </a:xfrm>
            <a:custGeom>
              <a:avLst/>
              <a:gdLst/>
              <a:ahLst/>
              <a:cxnLst/>
              <a:rect l="l" t="t" r="r" b="b"/>
              <a:pathLst>
                <a:path w="756031" h="806323">
                  <a:moveTo>
                    <a:pt x="567690" y="0"/>
                  </a:moveTo>
                  <a:lnTo>
                    <a:pt x="443484" y="132588"/>
                  </a:lnTo>
                  <a:cubicBezTo>
                    <a:pt x="435102" y="123698"/>
                    <a:pt x="423291" y="119126"/>
                    <a:pt x="411480" y="119126"/>
                  </a:cubicBezTo>
                  <a:cubicBezTo>
                    <a:pt x="399669" y="119126"/>
                    <a:pt x="387985" y="123698"/>
                    <a:pt x="379603" y="132588"/>
                  </a:cubicBezTo>
                  <a:lnTo>
                    <a:pt x="50419" y="483870"/>
                  </a:lnTo>
                  <a:cubicBezTo>
                    <a:pt x="16891" y="519684"/>
                    <a:pt x="0" y="562737"/>
                    <a:pt x="0" y="616331"/>
                  </a:cubicBezTo>
                  <a:cubicBezTo>
                    <a:pt x="0" y="666623"/>
                    <a:pt x="16891" y="716788"/>
                    <a:pt x="50419" y="752602"/>
                  </a:cubicBezTo>
                  <a:cubicBezTo>
                    <a:pt x="83947" y="788416"/>
                    <a:pt x="129286" y="806323"/>
                    <a:pt x="174625" y="806323"/>
                  </a:cubicBezTo>
                  <a:cubicBezTo>
                    <a:pt x="219964" y="806323"/>
                    <a:pt x="265430" y="788416"/>
                    <a:pt x="298958" y="752602"/>
                  </a:cubicBezTo>
                  <a:lnTo>
                    <a:pt x="628269" y="401320"/>
                  </a:lnTo>
                  <a:cubicBezTo>
                    <a:pt x="648462" y="383413"/>
                    <a:pt x="648462" y="351155"/>
                    <a:pt x="631698" y="333248"/>
                  </a:cubicBezTo>
                  <a:lnTo>
                    <a:pt x="756031" y="200533"/>
                  </a:lnTo>
                  <a:lnTo>
                    <a:pt x="567690" y="0"/>
                  </a:lnTo>
                  <a:close/>
                </a:path>
              </a:pathLst>
            </a:custGeom>
            <a:solidFill>
              <a:srgbClr val="2AAAE2"/>
            </a:solidFill>
          </p:spPr>
        </p:sp>
      </p:grpSp>
      <p:grpSp>
        <p:nvGrpSpPr>
          <p:cNvPr id="302" name="Group 119">
            <a:extLst>
              <a:ext uri="{FF2B5EF4-FFF2-40B4-BE49-F238E27FC236}">
                <a16:creationId xmlns:a16="http://schemas.microsoft.com/office/drawing/2014/main" id="{283DCD0A-B9A8-CB21-86A1-F4C2F9C81AEC}"/>
              </a:ext>
            </a:extLst>
          </p:cNvPr>
          <p:cNvGrpSpPr/>
          <p:nvPr/>
        </p:nvGrpSpPr>
        <p:grpSpPr>
          <a:xfrm>
            <a:off x="11916900" y="3357000"/>
            <a:ext cx="595080" cy="212220"/>
            <a:chOff x="0" y="0"/>
            <a:chExt cx="793440" cy="282960"/>
          </a:xfrm>
        </p:grpSpPr>
        <p:sp>
          <p:nvSpPr>
            <p:cNvPr id="303" name="Freeform 120">
              <a:extLst>
                <a:ext uri="{FF2B5EF4-FFF2-40B4-BE49-F238E27FC236}">
                  <a16:creationId xmlns:a16="http://schemas.microsoft.com/office/drawing/2014/main" id="{D5F3DD59-87DF-33E5-6737-AFCE8E08949A}"/>
                </a:ext>
              </a:extLst>
            </p:cNvPr>
            <p:cNvSpPr/>
            <p:nvPr/>
          </p:nvSpPr>
          <p:spPr>
            <a:xfrm>
              <a:off x="0" y="0"/>
              <a:ext cx="793496" cy="282956"/>
            </a:xfrm>
            <a:custGeom>
              <a:avLst/>
              <a:gdLst/>
              <a:ahLst/>
              <a:cxnLst/>
              <a:rect l="l" t="t" r="r" b="b"/>
              <a:pathLst>
                <a:path w="793496" h="282956">
                  <a:moveTo>
                    <a:pt x="218567" y="0"/>
                  </a:moveTo>
                  <a:cubicBezTo>
                    <a:pt x="144653" y="0"/>
                    <a:pt x="87376" y="60960"/>
                    <a:pt x="87376" y="139700"/>
                  </a:cubicBezTo>
                  <a:lnTo>
                    <a:pt x="87376" y="186309"/>
                  </a:lnTo>
                  <a:lnTo>
                    <a:pt x="43815" y="186309"/>
                  </a:lnTo>
                  <a:cubicBezTo>
                    <a:pt x="20193" y="186309"/>
                    <a:pt x="0" y="211328"/>
                    <a:pt x="0" y="232791"/>
                  </a:cubicBezTo>
                  <a:cubicBezTo>
                    <a:pt x="0" y="257937"/>
                    <a:pt x="20193" y="282956"/>
                    <a:pt x="43815" y="282956"/>
                  </a:cubicBezTo>
                  <a:lnTo>
                    <a:pt x="749808" y="282956"/>
                  </a:lnTo>
                  <a:cubicBezTo>
                    <a:pt x="776732" y="282956"/>
                    <a:pt x="793496" y="257937"/>
                    <a:pt x="793496" y="232791"/>
                  </a:cubicBezTo>
                  <a:cubicBezTo>
                    <a:pt x="793496" y="211328"/>
                    <a:pt x="773303" y="186309"/>
                    <a:pt x="746379" y="186309"/>
                  </a:cubicBezTo>
                  <a:lnTo>
                    <a:pt x="705993" y="186309"/>
                  </a:lnTo>
                  <a:lnTo>
                    <a:pt x="705993" y="139700"/>
                  </a:lnTo>
                  <a:cubicBezTo>
                    <a:pt x="705993" y="60960"/>
                    <a:pt x="645541" y="0"/>
                    <a:pt x="571500" y="0"/>
                  </a:cubicBezTo>
                  <a:close/>
                </a:path>
              </a:pathLst>
            </a:custGeom>
            <a:solidFill>
              <a:srgbClr val="2AAAE2"/>
            </a:solidFill>
          </p:spPr>
        </p:sp>
      </p:grpSp>
      <p:grpSp>
        <p:nvGrpSpPr>
          <p:cNvPr id="304" name="Group 121">
            <a:extLst>
              <a:ext uri="{FF2B5EF4-FFF2-40B4-BE49-F238E27FC236}">
                <a16:creationId xmlns:a16="http://schemas.microsoft.com/office/drawing/2014/main" id="{783F6992-9110-52DA-A02F-66D25A768026}"/>
              </a:ext>
            </a:extLst>
          </p:cNvPr>
          <p:cNvGrpSpPr/>
          <p:nvPr/>
        </p:nvGrpSpPr>
        <p:grpSpPr>
          <a:xfrm>
            <a:off x="3772080" y="5496480"/>
            <a:ext cx="785700" cy="839160"/>
            <a:chOff x="0" y="0"/>
            <a:chExt cx="1047600" cy="1118880"/>
          </a:xfrm>
        </p:grpSpPr>
        <p:sp>
          <p:nvSpPr>
            <p:cNvPr id="305" name="Freeform 122">
              <a:extLst>
                <a:ext uri="{FF2B5EF4-FFF2-40B4-BE49-F238E27FC236}">
                  <a16:creationId xmlns:a16="http://schemas.microsoft.com/office/drawing/2014/main" id="{E8D04C94-FEF9-33C8-180D-05AB8CAD56A5}"/>
                </a:ext>
              </a:extLst>
            </p:cNvPr>
            <p:cNvSpPr/>
            <p:nvPr/>
          </p:nvSpPr>
          <p:spPr>
            <a:xfrm>
              <a:off x="127" y="127"/>
              <a:ext cx="1047496" cy="1118870"/>
            </a:xfrm>
            <a:custGeom>
              <a:avLst/>
              <a:gdLst/>
              <a:ahLst/>
              <a:cxnLst/>
              <a:rect l="l" t="t" r="r" b="b"/>
              <a:pathLst>
                <a:path w="1047496" h="1118870">
                  <a:moveTo>
                    <a:pt x="31242" y="0"/>
                  </a:moveTo>
                  <a:cubicBezTo>
                    <a:pt x="12954" y="0"/>
                    <a:pt x="0" y="16637"/>
                    <a:pt x="0" y="36068"/>
                  </a:cubicBezTo>
                  <a:lnTo>
                    <a:pt x="0" y="1080008"/>
                  </a:lnTo>
                  <a:cubicBezTo>
                    <a:pt x="0" y="1102233"/>
                    <a:pt x="15621" y="1118870"/>
                    <a:pt x="31242" y="1118870"/>
                  </a:cubicBezTo>
                  <a:lnTo>
                    <a:pt x="1013587" y="1118870"/>
                  </a:lnTo>
                  <a:cubicBezTo>
                    <a:pt x="1031875" y="1118870"/>
                    <a:pt x="1047496" y="1102233"/>
                    <a:pt x="1047496" y="1080008"/>
                  </a:cubicBezTo>
                  <a:cubicBezTo>
                    <a:pt x="1044829" y="1063371"/>
                    <a:pt x="1031875" y="1046734"/>
                    <a:pt x="1013587" y="1046734"/>
                  </a:cubicBezTo>
                  <a:lnTo>
                    <a:pt x="67691" y="1046734"/>
                  </a:lnTo>
                  <a:lnTo>
                    <a:pt x="67691" y="36068"/>
                  </a:lnTo>
                  <a:cubicBezTo>
                    <a:pt x="67691" y="13843"/>
                    <a:pt x="52070" y="0"/>
                    <a:pt x="31242" y="0"/>
                  </a:cubicBezTo>
                  <a:close/>
                </a:path>
              </a:pathLst>
            </a:custGeom>
            <a:solidFill>
              <a:srgbClr val="2AAAE2"/>
            </a:solidFill>
          </p:spPr>
        </p:sp>
      </p:grpSp>
      <p:grpSp>
        <p:nvGrpSpPr>
          <p:cNvPr id="306" name="Group 123">
            <a:extLst>
              <a:ext uri="{FF2B5EF4-FFF2-40B4-BE49-F238E27FC236}">
                <a16:creationId xmlns:a16="http://schemas.microsoft.com/office/drawing/2014/main" id="{5C76BF5E-610B-6F99-7B2F-DD20B87D4246}"/>
              </a:ext>
            </a:extLst>
          </p:cNvPr>
          <p:cNvGrpSpPr/>
          <p:nvPr/>
        </p:nvGrpSpPr>
        <p:grpSpPr>
          <a:xfrm>
            <a:off x="3881700" y="5733540"/>
            <a:ext cx="676080" cy="395820"/>
            <a:chOff x="0" y="0"/>
            <a:chExt cx="901440" cy="527760"/>
          </a:xfrm>
        </p:grpSpPr>
        <p:sp>
          <p:nvSpPr>
            <p:cNvPr id="307" name="Freeform 124">
              <a:extLst>
                <a:ext uri="{FF2B5EF4-FFF2-40B4-BE49-F238E27FC236}">
                  <a16:creationId xmlns:a16="http://schemas.microsoft.com/office/drawing/2014/main" id="{D1874645-CE2B-A6D4-0A8A-D31082FE52F2}"/>
                </a:ext>
              </a:extLst>
            </p:cNvPr>
            <p:cNvSpPr/>
            <p:nvPr/>
          </p:nvSpPr>
          <p:spPr>
            <a:xfrm>
              <a:off x="127" y="0"/>
              <a:ext cx="901192" cy="527685"/>
            </a:xfrm>
            <a:custGeom>
              <a:avLst/>
              <a:gdLst/>
              <a:ahLst/>
              <a:cxnLst/>
              <a:rect l="l" t="t" r="r" b="b"/>
              <a:pathLst>
                <a:path w="901192" h="527685">
                  <a:moveTo>
                    <a:pt x="797179" y="0"/>
                  </a:moveTo>
                  <a:cubicBezTo>
                    <a:pt x="742442" y="0"/>
                    <a:pt x="698246" y="47244"/>
                    <a:pt x="698246" y="108331"/>
                  </a:cubicBezTo>
                  <a:cubicBezTo>
                    <a:pt x="698246" y="124968"/>
                    <a:pt x="700786" y="138811"/>
                    <a:pt x="705993" y="152781"/>
                  </a:cubicBezTo>
                  <a:lnTo>
                    <a:pt x="570484" y="299974"/>
                  </a:lnTo>
                  <a:cubicBezTo>
                    <a:pt x="557403" y="291592"/>
                    <a:pt x="541782" y="288925"/>
                    <a:pt x="528828" y="288925"/>
                  </a:cubicBezTo>
                  <a:cubicBezTo>
                    <a:pt x="515874" y="288925"/>
                    <a:pt x="497586" y="291719"/>
                    <a:pt x="484505" y="299974"/>
                  </a:cubicBezTo>
                  <a:lnTo>
                    <a:pt x="416814" y="224917"/>
                  </a:lnTo>
                  <a:cubicBezTo>
                    <a:pt x="424688" y="211074"/>
                    <a:pt x="427228" y="194437"/>
                    <a:pt x="427228" y="180467"/>
                  </a:cubicBezTo>
                  <a:cubicBezTo>
                    <a:pt x="427228" y="122047"/>
                    <a:pt x="380365" y="72136"/>
                    <a:pt x="325628" y="72136"/>
                  </a:cubicBezTo>
                  <a:cubicBezTo>
                    <a:pt x="270891" y="72136"/>
                    <a:pt x="224028" y="122174"/>
                    <a:pt x="224028" y="180467"/>
                  </a:cubicBezTo>
                  <a:cubicBezTo>
                    <a:pt x="224028" y="197104"/>
                    <a:pt x="229235" y="211074"/>
                    <a:pt x="234442" y="224917"/>
                  </a:cubicBezTo>
                  <a:lnTo>
                    <a:pt x="143256" y="322199"/>
                  </a:lnTo>
                  <a:cubicBezTo>
                    <a:pt x="130175" y="316611"/>
                    <a:pt x="114554" y="313817"/>
                    <a:pt x="101600" y="313817"/>
                  </a:cubicBezTo>
                  <a:cubicBezTo>
                    <a:pt x="46863" y="313817"/>
                    <a:pt x="0" y="361061"/>
                    <a:pt x="0" y="419354"/>
                  </a:cubicBezTo>
                  <a:cubicBezTo>
                    <a:pt x="0" y="480568"/>
                    <a:pt x="46863" y="527685"/>
                    <a:pt x="101600" y="527685"/>
                  </a:cubicBezTo>
                  <a:cubicBezTo>
                    <a:pt x="156337" y="527685"/>
                    <a:pt x="203200" y="480568"/>
                    <a:pt x="203200" y="419354"/>
                  </a:cubicBezTo>
                  <a:cubicBezTo>
                    <a:pt x="203200" y="402717"/>
                    <a:pt x="197993" y="388874"/>
                    <a:pt x="192786" y="374904"/>
                  </a:cubicBezTo>
                  <a:lnTo>
                    <a:pt x="283972" y="277749"/>
                  </a:lnTo>
                  <a:cubicBezTo>
                    <a:pt x="297053" y="283337"/>
                    <a:pt x="312674" y="288798"/>
                    <a:pt x="325628" y="288798"/>
                  </a:cubicBezTo>
                  <a:cubicBezTo>
                    <a:pt x="338582" y="288798"/>
                    <a:pt x="354330" y="283210"/>
                    <a:pt x="367284" y="277749"/>
                  </a:cubicBezTo>
                  <a:lnTo>
                    <a:pt x="437642" y="350012"/>
                  </a:lnTo>
                  <a:cubicBezTo>
                    <a:pt x="429895" y="363855"/>
                    <a:pt x="427228" y="383286"/>
                    <a:pt x="427228" y="397129"/>
                  </a:cubicBezTo>
                  <a:cubicBezTo>
                    <a:pt x="427228" y="455549"/>
                    <a:pt x="471551" y="502793"/>
                    <a:pt x="528828" y="502793"/>
                  </a:cubicBezTo>
                  <a:cubicBezTo>
                    <a:pt x="583438" y="502793"/>
                    <a:pt x="627761" y="455549"/>
                    <a:pt x="627761" y="397129"/>
                  </a:cubicBezTo>
                  <a:cubicBezTo>
                    <a:pt x="627761" y="377698"/>
                    <a:pt x="625094" y="363855"/>
                    <a:pt x="619887" y="350012"/>
                  </a:cubicBezTo>
                  <a:lnTo>
                    <a:pt x="755396" y="205613"/>
                  </a:lnTo>
                  <a:cubicBezTo>
                    <a:pt x="768350" y="211201"/>
                    <a:pt x="783971" y="216662"/>
                    <a:pt x="797052" y="216662"/>
                  </a:cubicBezTo>
                  <a:cubicBezTo>
                    <a:pt x="854329" y="216662"/>
                    <a:pt x="901192" y="166624"/>
                    <a:pt x="901192" y="108331"/>
                  </a:cubicBezTo>
                  <a:cubicBezTo>
                    <a:pt x="901192" y="47244"/>
                    <a:pt x="854329" y="0"/>
                    <a:pt x="797052" y="0"/>
                  </a:cubicBezTo>
                  <a:close/>
                </a:path>
              </a:pathLst>
            </a:custGeom>
            <a:solidFill>
              <a:srgbClr val="2AAAE2"/>
            </a:solidFill>
          </p:spPr>
        </p:sp>
      </p:grpSp>
      <p:grpSp>
        <p:nvGrpSpPr>
          <p:cNvPr id="308" name="Group 125">
            <a:extLst>
              <a:ext uri="{FF2B5EF4-FFF2-40B4-BE49-F238E27FC236}">
                <a16:creationId xmlns:a16="http://schemas.microsoft.com/office/drawing/2014/main" id="{B9D7E54B-316E-EB62-54FB-B0FCE301C759}"/>
              </a:ext>
            </a:extLst>
          </p:cNvPr>
          <p:cNvGrpSpPr/>
          <p:nvPr/>
        </p:nvGrpSpPr>
        <p:grpSpPr>
          <a:xfrm>
            <a:off x="10480500" y="5614740"/>
            <a:ext cx="789480" cy="656100"/>
            <a:chOff x="0" y="0"/>
            <a:chExt cx="1052640" cy="874800"/>
          </a:xfrm>
        </p:grpSpPr>
        <p:sp>
          <p:nvSpPr>
            <p:cNvPr id="309" name="Freeform 126">
              <a:extLst>
                <a:ext uri="{FF2B5EF4-FFF2-40B4-BE49-F238E27FC236}">
                  <a16:creationId xmlns:a16="http://schemas.microsoft.com/office/drawing/2014/main" id="{7DC360ED-B758-F78D-5CE8-4FC9E60D8C6D}"/>
                </a:ext>
              </a:extLst>
            </p:cNvPr>
            <p:cNvSpPr/>
            <p:nvPr/>
          </p:nvSpPr>
          <p:spPr>
            <a:xfrm>
              <a:off x="0" y="127"/>
              <a:ext cx="1052576" cy="874776"/>
            </a:xfrm>
            <a:custGeom>
              <a:avLst/>
              <a:gdLst/>
              <a:ahLst/>
              <a:cxnLst/>
              <a:rect l="l" t="t" r="r" b="b"/>
              <a:pathLst>
                <a:path w="1052576" h="874776">
                  <a:moveTo>
                    <a:pt x="76454" y="321056"/>
                  </a:moveTo>
                  <a:cubicBezTo>
                    <a:pt x="77978" y="321056"/>
                    <a:pt x="79629" y="321437"/>
                    <a:pt x="80899" y="322072"/>
                  </a:cubicBezTo>
                  <a:lnTo>
                    <a:pt x="132969" y="349885"/>
                  </a:lnTo>
                  <a:lnTo>
                    <a:pt x="132969" y="522097"/>
                  </a:lnTo>
                  <a:lnTo>
                    <a:pt x="80899" y="549783"/>
                  </a:lnTo>
                  <a:cubicBezTo>
                    <a:pt x="79375" y="551307"/>
                    <a:pt x="77470" y="551942"/>
                    <a:pt x="75565" y="551942"/>
                  </a:cubicBezTo>
                  <a:cubicBezTo>
                    <a:pt x="70612" y="551942"/>
                    <a:pt x="65151" y="547370"/>
                    <a:pt x="65151" y="541401"/>
                  </a:cubicBezTo>
                  <a:lnTo>
                    <a:pt x="65151" y="333121"/>
                  </a:lnTo>
                  <a:cubicBezTo>
                    <a:pt x="65151" y="324612"/>
                    <a:pt x="71247" y="321056"/>
                    <a:pt x="76454" y="321056"/>
                  </a:cubicBezTo>
                  <a:close/>
                  <a:moveTo>
                    <a:pt x="341376" y="633095"/>
                  </a:moveTo>
                  <a:lnTo>
                    <a:pt x="575818" y="708152"/>
                  </a:lnTo>
                  <a:cubicBezTo>
                    <a:pt x="549783" y="749808"/>
                    <a:pt x="510794" y="772033"/>
                    <a:pt x="466344" y="772033"/>
                  </a:cubicBezTo>
                  <a:cubicBezTo>
                    <a:pt x="398653" y="772033"/>
                    <a:pt x="338709" y="710946"/>
                    <a:pt x="341249" y="633222"/>
                  </a:cubicBezTo>
                  <a:close/>
                  <a:moveTo>
                    <a:pt x="940689" y="72136"/>
                  </a:moveTo>
                  <a:cubicBezTo>
                    <a:pt x="961517" y="72136"/>
                    <a:pt x="977138" y="88773"/>
                    <a:pt x="977138" y="105410"/>
                  </a:cubicBezTo>
                  <a:lnTo>
                    <a:pt x="977138" y="763651"/>
                  </a:lnTo>
                  <a:cubicBezTo>
                    <a:pt x="977138" y="783082"/>
                    <a:pt x="961517" y="796925"/>
                    <a:pt x="940689" y="796925"/>
                  </a:cubicBezTo>
                  <a:cubicBezTo>
                    <a:pt x="922528" y="796925"/>
                    <a:pt x="909447" y="780288"/>
                    <a:pt x="909447" y="763651"/>
                  </a:cubicBezTo>
                  <a:lnTo>
                    <a:pt x="909447" y="105537"/>
                  </a:lnTo>
                  <a:cubicBezTo>
                    <a:pt x="909447" y="86106"/>
                    <a:pt x="925068" y="72263"/>
                    <a:pt x="940689" y="72263"/>
                  </a:cubicBezTo>
                  <a:close/>
                  <a:moveTo>
                    <a:pt x="945896" y="0"/>
                  </a:moveTo>
                  <a:cubicBezTo>
                    <a:pt x="899033" y="0"/>
                    <a:pt x="857377" y="33274"/>
                    <a:pt x="846963" y="77724"/>
                  </a:cubicBezTo>
                  <a:lnTo>
                    <a:pt x="172085" y="286004"/>
                  </a:lnTo>
                  <a:lnTo>
                    <a:pt x="114681" y="255397"/>
                  </a:lnTo>
                  <a:cubicBezTo>
                    <a:pt x="103378" y="249428"/>
                    <a:pt x="91694" y="246634"/>
                    <a:pt x="80137" y="246634"/>
                  </a:cubicBezTo>
                  <a:cubicBezTo>
                    <a:pt x="38481" y="246634"/>
                    <a:pt x="0" y="283083"/>
                    <a:pt x="0" y="333121"/>
                  </a:cubicBezTo>
                  <a:lnTo>
                    <a:pt x="0" y="541401"/>
                  </a:lnTo>
                  <a:cubicBezTo>
                    <a:pt x="0" y="589280"/>
                    <a:pt x="38354" y="625221"/>
                    <a:pt x="81153" y="625221"/>
                  </a:cubicBezTo>
                  <a:cubicBezTo>
                    <a:pt x="93091" y="625221"/>
                    <a:pt x="105283" y="622427"/>
                    <a:pt x="117221" y="616458"/>
                  </a:cubicBezTo>
                  <a:lnTo>
                    <a:pt x="177038" y="585851"/>
                  </a:lnTo>
                  <a:lnTo>
                    <a:pt x="275971" y="616458"/>
                  </a:lnTo>
                  <a:cubicBezTo>
                    <a:pt x="260350" y="744220"/>
                    <a:pt x="354203" y="849757"/>
                    <a:pt x="468884" y="849757"/>
                  </a:cubicBezTo>
                  <a:cubicBezTo>
                    <a:pt x="544449" y="849757"/>
                    <a:pt x="612267" y="799719"/>
                    <a:pt x="646049" y="730377"/>
                  </a:cubicBezTo>
                  <a:lnTo>
                    <a:pt x="849249" y="794258"/>
                  </a:lnTo>
                  <a:cubicBezTo>
                    <a:pt x="862330" y="838708"/>
                    <a:pt x="901446" y="874776"/>
                    <a:pt x="948309" y="874776"/>
                  </a:cubicBezTo>
                  <a:cubicBezTo>
                    <a:pt x="1002919" y="874776"/>
                    <a:pt x="1052576" y="824738"/>
                    <a:pt x="1052576" y="766445"/>
                  </a:cubicBezTo>
                  <a:lnTo>
                    <a:pt x="1052576" y="110998"/>
                  </a:lnTo>
                  <a:cubicBezTo>
                    <a:pt x="1044829" y="47117"/>
                    <a:pt x="1000633" y="0"/>
                    <a:pt x="945896" y="0"/>
                  </a:cubicBezTo>
                  <a:close/>
                </a:path>
              </a:pathLst>
            </a:custGeom>
            <a:solidFill>
              <a:srgbClr val="2AAAE2"/>
            </a:solidFill>
          </p:spPr>
        </p:sp>
      </p:grpSp>
      <p:grpSp>
        <p:nvGrpSpPr>
          <p:cNvPr id="310" name="Group 127">
            <a:extLst>
              <a:ext uri="{FF2B5EF4-FFF2-40B4-BE49-F238E27FC236}">
                <a16:creationId xmlns:a16="http://schemas.microsoft.com/office/drawing/2014/main" id="{56A0E156-F4CF-2D63-FFEB-FC4CB574AA43}"/>
              </a:ext>
            </a:extLst>
          </p:cNvPr>
          <p:cNvGrpSpPr/>
          <p:nvPr/>
        </p:nvGrpSpPr>
        <p:grpSpPr>
          <a:xfrm>
            <a:off x="13082760" y="5523480"/>
            <a:ext cx="337500" cy="617220"/>
            <a:chOff x="0" y="0"/>
            <a:chExt cx="450000" cy="822960"/>
          </a:xfrm>
        </p:grpSpPr>
        <p:sp>
          <p:nvSpPr>
            <p:cNvPr id="311" name="Freeform 128">
              <a:extLst>
                <a:ext uri="{FF2B5EF4-FFF2-40B4-BE49-F238E27FC236}">
                  <a16:creationId xmlns:a16="http://schemas.microsoft.com/office/drawing/2014/main" id="{751773FD-E904-EAEC-01A4-9A62F3000BA5}"/>
                </a:ext>
              </a:extLst>
            </p:cNvPr>
            <p:cNvSpPr/>
            <p:nvPr/>
          </p:nvSpPr>
          <p:spPr>
            <a:xfrm>
              <a:off x="127" y="127"/>
              <a:ext cx="449834" cy="822960"/>
            </a:xfrm>
            <a:custGeom>
              <a:avLst/>
              <a:gdLst/>
              <a:ahLst/>
              <a:cxnLst/>
              <a:rect l="l" t="t" r="r" b="b"/>
              <a:pathLst>
                <a:path w="449834" h="822960">
                  <a:moveTo>
                    <a:pt x="415798" y="0"/>
                  </a:moveTo>
                  <a:cubicBezTo>
                    <a:pt x="414528" y="0"/>
                    <a:pt x="413258" y="127"/>
                    <a:pt x="412115" y="254"/>
                  </a:cubicBezTo>
                  <a:cubicBezTo>
                    <a:pt x="177546" y="35560"/>
                    <a:pt x="0" y="250063"/>
                    <a:pt x="0" y="502539"/>
                  </a:cubicBezTo>
                  <a:cubicBezTo>
                    <a:pt x="0" y="616204"/>
                    <a:pt x="33147" y="719582"/>
                    <a:pt x="97155" y="807974"/>
                  </a:cubicBezTo>
                  <a:cubicBezTo>
                    <a:pt x="103759" y="817880"/>
                    <a:pt x="113284" y="822960"/>
                    <a:pt x="122809" y="822960"/>
                  </a:cubicBezTo>
                  <a:cubicBezTo>
                    <a:pt x="130429" y="822960"/>
                    <a:pt x="138176" y="819785"/>
                    <a:pt x="144399" y="813054"/>
                  </a:cubicBezTo>
                  <a:lnTo>
                    <a:pt x="279400" y="669036"/>
                  </a:lnTo>
                  <a:cubicBezTo>
                    <a:pt x="286512" y="661543"/>
                    <a:pt x="288925" y="641350"/>
                    <a:pt x="284099" y="628650"/>
                  </a:cubicBezTo>
                  <a:cubicBezTo>
                    <a:pt x="262763" y="590804"/>
                    <a:pt x="250952" y="545338"/>
                    <a:pt x="250952" y="502412"/>
                  </a:cubicBezTo>
                  <a:cubicBezTo>
                    <a:pt x="250952" y="391414"/>
                    <a:pt x="321945" y="292862"/>
                    <a:pt x="426212" y="265049"/>
                  </a:cubicBezTo>
                  <a:cubicBezTo>
                    <a:pt x="440436" y="262509"/>
                    <a:pt x="449834" y="249936"/>
                    <a:pt x="449834" y="234823"/>
                  </a:cubicBezTo>
                  <a:lnTo>
                    <a:pt x="449834" y="33020"/>
                  </a:lnTo>
                  <a:cubicBezTo>
                    <a:pt x="447802" y="14351"/>
                    <a:pt x="431292" y="0"/>
                    <a:pt x="415798" y="0"/>
                  </a:cubicBezTo>
                  <a:close/>
                </a:path>
              </a:pathLst>
            </a:custGeom>
            <a:solidFill>
              <a:srgbClr val="2AAAE2"/>
            </a:solidFill>
          </p:spPr>
        </p:sp>
      </p:grpSp>
      <p:grpSp>
        <p:nvGrpSpPr>
          <p:cNvPr id="312" name="Group 129">
            <a:extLst>
              <a:ext uri="{FF2B5EF4-FFF2-40B4-BE49-F238E27FC236}">
                <a16:creationId xmlns:a16="http://schemas.microsoft.com/office/drawing/2014/main" id="{F7FD3C8A-AC10-B862-08D7-785D883E202D}"/>
              </a:ext>
            </a:extLst>
          </p:cNvPr>
          <p:cNvGrpSpPr/>
          <p:nvPr/>
        </p:nvGrpSpPr>
        <p:grpSpPr>
          <a:xfrm>
            <a:off x="13214520" y="6052140"/>
            <a:ext cx="454680" cy="228960"/>
            <a:chOff x="0" y="0"/>
            <a:chExt cx="606240" cy="305280"/>
          </a:xfrm>
        </p:grpSpPr>
        <p:sp>
          <p:nvSpPr>
            <p:cNvPr id="313" name="Freeform 130">
              <a:extLst>
                <a:ext uri="{FF2B5EF4-FFF2-40B4-BE49-F238E27FC236}">
                  <a16:creationId xmlns:a16="http://schemas.microsoft.com/office/drawing/2014/main" id="{0C72C38E-0B73-AB26-AD84-88EF03EBECFA}"/>
                </a:ext>
              </a:extLst>
            </p:cNvPr>
            <p:cNvSpPr/>
            <p:nvPr/>
          </p:nvSpPr>
          <p:spPr>
            <a:xfrm>
              <a:off x="0" y="0"/>
              <a:ext cx="606298" cy="305308"/>
            </a:xfrm>
            <a:custGeom>
              <a:avLst/>
              <a:gdLst/>
              <a:ahLst/>
              <a:cxnLst/>
              <a:rect l="l" t="t" r="r" b="b"/>
              <a:pathLst>
                <a:path w="606298" h="305308">
                  <a:moveTo>
                    <a:pt x="432816" y="0"/>
                  </a:moveTo>
                  <a:cubicBezTo>
                    <a:pt x="427863" y="0"/>
                    <a:pt x="423164" y="889"/>
                    <a:pt x="419227" y="2540"/>
                  </a:cubicBezTo>
                  <a:cubicBezTo>
                    <a:pt x="382651" y="27178"/>
                    <a:pt x="340487" y="39116"/>
                    <a:pt x="298577" y="39116"/>
                  </a:cubicBezTo>
                  <a:cubicBezTo>
                    <a:pt x="258953" y="39116"/>
                    <a:pt x="219329" y="28448"/>
                    <a:pt x="184785" y="7620"/>
                  </a:cubicBezTo>
                  <a:cubicBezTo>
                    <a:pt x="179578" y="4318"/>
                    <a:pt x="173990" y="2413"/>
                    <a:pt x="168275" y="2413"/>
                  </a:cubicBezTo>
                  <a:cubicBezTo>
                    <a:pt x="160909" y="2413"/>
                    <a:pt x="153416" y="5588"/>
                    <a:pt x="146812" y="12700"/>
                  </a:cubicBezTo>
                  <a:lnTo>
                    <a:pt x="14224" y="153924"/>
                  </a:lnTo>
                  <a:cubicBezTo>
                    <a:pt x="0" y="171577"/>
                    <a:pt x="2413" y="191770"/>
                    <a:pt x="16637" y="204343"/>
                  </a:cubicBezTo>
                  <a:cubicBezTo>
                    <a:pt x="99568" y="272542"/>
                    <a:pt x="196596" y="305308"/>
                    <a:pt x="300736" y="305308"/>
                  </a:cubicBezTo>
                  <a:cubicBezTo>
                    <a:pt x="404876" y="305308"/>
                    <a:pt x="504444" y="272542"/>
                    <a:pt x="587375" y="201930"/>
                  </a:cubicBezTo>
                  <a:cubicBezTo>
                    <a:pt x="603885" y="189230"/>
                    <a:pt x="606298" y="166624"/>
                    <a:pt x="592074" y="151384"/>
                  </a:cubicBezTo>
                  <a:lnTo>
                    <a:pt x="459359" y="10033"/>
                  </a:lnTo>
                  <a:cubicBezTo>
                    <a:pt x="453009" y="3302"/>
                    <a:pt x="442595" y="0"/>
                    <a:pt x="432816" y="0"/>
                  </a:cubicBezTo>
                  <a:close/>
                </a:path>
              </a:pathLst>
            </a:custGeom>
            <a:solidFill>
              <a:srgbClr val="2AAAE2"/>
            </a:solidFill>
          </p:spPr>
        </p:sp>
      </p:grpSp>
      <p:grpSp>
        <p:nvGrpSpPr>
          <p:cNvPr id="314" name="Group 131">
            <a:extLst>
              <a:ext uri="{FF2B5EF4-FFF2-40B4-BE49-F238E27FC236}">
                <a16:creationId xmlns:a16="http://schemas.microsoft.com/office/drawing/2014/main" id="{7F8046C0-C6E6-8785-9804-36D80CBBD575}"/>
              </a:ext>
            </a:extLst>
          </p:cNvPr>
          <p:cNvGrpSpPr/>
          <p:nvPr/>
        </p:nvGrpSpPr>
        <p:grpSpPr>
          <a:xfrm>
            <a:off x="13464540" y="5523480"/>
            <a:ext cx="337500" cy="616680"/>
            <a:chOff x="0" y="0"/>
            <a:chExt cx="450000" cy="822240"/>
          </a:xfrm>
        </p:grpSpPr>
        <p:sp>
          <p:nvSpPr>
            <p:cNvPr id="315" name="Freeform 132">
              <a:extLst>
                <a:ext uri="{FF2B5EF4-FFF2-40B4-BE49-F238E27FC236}">
                  <a16:creationId xmlns:a16="http://schemas.microsoft.com/office/drawing/2014/main" id="{6A299431-31DE-7252-F534-CE9E037F6BA9}"/>
                </a:ext>
              </a:extLst>
            </p:cNvPr>
            <p:cNvSpPr/>
            <p:nvPr/>
          </p:nvSpPr>
          <p:spPr>
            <a:xfrm>
              <a:off x="127" y="127"/>
              <a:ext cx="449961" cy="822198"/>
            </a:xfrm>
            <a:custGeom>
              <a:avLst/>
              <a:gdLst/>
              <a:ahLst/>
              <a:cxnLst/>
              <a:rect l="l" t="t" r="r" b="b"/>
              <a:pathLst>
                <a:path w="449961" h="822198">
                  <a:moveTo>
                    <a:pt x="31242" y="0"/>
                  </a:moveTo>
                  <a:cubicBezTo>
                    <a:pt x="14097" y="0"/>
                    <a:pt x="0" y="14351"/>
                    <a:pt x="0" y="33020"/>
                  </a:cubicBezTo>
                  <a:lnTo>
                    <a:pt x="0" y="234950"/>
                  </a:lnTo>
                  <a:cubicBezTo>
                    <a:pt x="0" y="250063"/>
                    <a:pt x="9525" y="262763"/>
                    <a:pt x="23622" y="265303"/>
                  </a:cubicBezTo>
                  <a:cubicBezTo>
                    <a:pt x="123063" y="293116"/>
                    <a:pt x="198882" y="389001"/>
                    <a:pt x="198882" y="502666"/>
                  </a:cubicBezTo>
                  <a:cubicBezTo>
                    <a:pt x="198882" y="545592"/>
                    <a:pt x="186944" y="590931"/>
                    <a:pt x="165735" y="628904"/>
                  </a:cubicBezTo>
                  <a:cubicBezTo>
                    <a:pt x="156210" y="641604"/>
                    <a:pt x="158623" y="656717"/>
                    <a:pt x="170434" y="669290"/>
                  </a:cubicBezTo>
                  <a:lnTo>
                    <a:pt x="305435" y="813308"/>
                  </a:lnTo>
                  <a:cubicBezTo>
                    <a:pt x="310896" y="819023"/>
                    <a:pt x="318770" y="822198"/>
                    <a:pt x="326898" y="822198"/>
                  </a:cubicBezTo>
                  <a:cubicBezTo>
                    <a:pt x="336550" y="822198"/>
                    <a:pt x="346329" y="817753"/>
                    <a:pt x="352806" y="808228"/>
                  </a:cubicBezTo>
                  <a:cubicBezTo>
                    <a:pt x="414401" y="719836"/>
                    <a:pt x="449961" y="613791"/>
                    <a:pt x="449961" y="502666"/>
                  </a:cubicBezTo>
                  <a:cubicBezTo>
                    <a:pt x="442849" y="250190"/>
                    <a:pt x="269875" y="35560"/>
                    <a:pt x="35433" y="254"/>
                  </a:cubicBezTo>
                  <a:cubicBezTo>
                    <a:pt x="34036" y="0"/>
                    <a:pt x="32639" y="0"/>
                    <a:pt x="31242" y="0"/>
                  </a:cubicBezTo>
                  <a:close/>
                </a:path>
              </a:pathLst>
            </a:custGeom>
            <a:solidFill>
              <a:srgbClr val="2AAAE2"/>
            </a:solidFill>
          </p:spPr>
        </p:sp>
      </p:grpSp>
      <p:grpSp>
        <p:nvGrpSpPr>
          <p:cNvPr id="316" name="Group 133">
            <a:extLst>
              <a:ext uri="{FF2B5EF4-FFF2-40B4-BE49-F238E27FC236}">
                <a16:creationId xmlns:a16="http://schemas.microsoft.com/office/drawing/2014/main" id="{1D1CE961-3CB3-64F0-703A-A493FB030AE4}"/>
              </a:ext>
            </a:extLst>
          </p:cNvPr>
          <p:cNvGrpSpPr/>
          <p:nvPr/>
        </p:nvGrpSpPr>
        <p:grpSpPr>
          <a:xfrm>
            <a:off x="13368960" y="5728140"/>
            <a:ext cx="142020" cy="348300"/>
            <a:chOff x="0" y="0"/>
            <a:chExt cx="189360" cy="464400"/>
          </a:xfrm>
        </p:grpSpPr>
        <p:sp>
          <p:nvSpPr>
            <p:cNvPr id="317" name="Freeform 134">
              <a:extLst>
                <a:ext uri="{FF2B5EF4-FFF2-40B4-BE49-F238E27FC236}">
                  <a16:creationId xmlns:a16="http://schemas.microsoft.com/office/drawing/2014/main" id="{73D4D47D-0DD5-697E-169D-73B2D8A62833}"/>
                </a:ext>
              </a:extLst>
            </p:cNvPr>
            <p:cNvSpPr/>
            <p:nvPr/>
          </p:nvSpPr>
          <p:spPr>
            <a:xfrm>
              <a:off x="0" y="127"/>
              <a:ext cx="189230" cy="464566"/>
            </a:xfrm>
            <a:custGeom>
              <a:avLst/>
              <a:gdLst/>
              <a:ahLst/>
              <a:cxnLst/>
              <a:rect l="l" t="t" r="r" b="b"/>
              <a:pathLst>
                <a:path w="189230" h="464566">
                  <a:moveTo>
                    <a:pt x="94615" y="0"/>
                  </a:moveTo>
                  <a:cubicBezTo>
                    <a:pt x="78105" y="0"/>
                    <a:pt x="61468" y="15113"/>
                    <a:pt x="61468" y="30226"/>
                  </a:cubicBezTo>
                  <a:lnTo>
                    <a:pt x="61468" y="52959"/>
                  </a:lnTo>
                  <a:cubicBezTo>
                    <a:pt x="26035" y="65532"/>
                    <a:pt x="0" y="103505"/>
                    <a:pt x="0" y="148844"/>
                  </a:cubicBezTo>
                  <a:cubicBezTo>
                    <a:pt x="0" y="201803"/>
                    <a:pt x="42545" y="232029"/>
                    <a:pt x="73406" y="257302"/>
                  </a:cubicBezTo>
                  <a:cubicBezTo>
                    <a:pt x="97028" y="277495"/>
                    <a:pt x="125476" y="295148"/>
                    <a:pt x="125476" y="315341"/>
                  </a:cubicBezTo>
                  <a:cubicBezTo>
                    <a:pt x="125476" y="332994"/>
                    <a:pt x="108966" y="350647"/>
                    <a:pt x="94742" y="350647"/>
                  </a:cubicBezTo>
                  <a:cubicBezTo>
                    <a:pt x="80518" y="350647"/>
                    <a:pt x="61595" y="332994"/>
                    <a:pt x="61595" y="315341"/>
                  </a:cubicBezTo>
                  <a:cubicBezTo>
                    <a:pt x="61595" y="295148"/>
                    <a:pt x="47371" y="282448"/>
                    <a:pt x="33147" y="282448"/>
                  </a:cubicBezTo>
                  <a:cubicBezTo>
                    <a:pt x="18923" y="282448"/>
                    <a:pt x="2413" y="300228"/>
                    <a:pt x="2413" y="315468"/>
                  </a:cubicBezTo>
                  <a:cubicBezTo>
                    <a:pt x="2413" y="358394"/>
                    <a:pt x="30861" y="393700"/>
                    <a:pt x="66294" y="408940"/>
                  </a:cubicBezTo>
                  <a:lnTo>
                    <a:pt x="66294" y="431673"/>
                  </a:lnTo>
                  <a:cubicBezTo>
                    <a:pt x="66294" y="451866"/>
                    <a:pt x="80518" y="464566"/>
                    <a:pt x="97028" y="464566"/>
                  </a:cubicBezTo>
                  <a:cubicBezTo>
                    <a:pt x="115951" y="464566"/>
                    <a:pt x="127762" y="446913"/>
                    <a:pt x="127762" y="431673"/>
                  </a:cubicBezTo>
                  <a:lnTo>
                    <a:pt x="127762" y="406273"/>
                  </a:lnTo>
                  <a:cubicBezTo>
                    <a:pt x="163195" y="393700"/>
                    <a:pt x="189230" y="355854"/>
                    <a:pt x="189230" y="312801"/>
                  </a:cubicBezTo>
                  <a:cubicBezTo>
                    <a:pt x="189230" y="257302"/>
                    <a:pt x="148971" y="226949"/>
                    <a:pt x="115824" y="201803"/>
                  </a:cubicBezTo>
                  <a:cubicBezTo>
                    <a:pt x="92202" y="181610"/>
                    <a:pt x="66040" y="163957"/>
                    <a:pt x="66040" y="143764"/>
                  </a:cubicBezTo>
                  <a:cubicBezTo>
                    <a:pt x="66040" y="126111"/>
                    <a:pt x="80264" y="113538"/>
                    <a:pt x="96774" y="113538"/>
                  </a:cubicBezTo>
                  <a:cubicBezTo>
                    <a:pt x="115697" y="113538"/>
                    <a:pt x="127508" y="128651"/>
                    <a:pt x="127508" y="143764"/>
                  </a:cubicBezTo>
                  <a:cubicBezTo>
                    <a:pt x="127508" y="163957"/>
                    <a:pt x="141732" y="179070"/>
                    <a:pt x="160655" y="179070"/>
                  </a:cubicBezTo>
                  <a:cubicBezTo>
                    <a:pt x="177165" y="179070"/>
                    <a:pt x="189103" y="163957"/>
                    <a:pt x="189103" y="143764"/>
                  </a:cubicBezTo>
                  <a:cubicBezTo>
                    <a:pt x="189103" y="100838"/>
                    <a:pt x="163068" y="65532"/>
                    <a:pt x="127635" y="50292"/>
                  </a:cubicBezTo>
                  <a:lnTo>
                    <a:pt x="127635" y="27686"/>
                  </a:lnTo>
                  <a:cubicBezTo>
                    <a:pt x="127889" y="12573"/>
                    <a:pt x="113665" y="0"/>
                    <a:pt x="94615" y="0"/>
                  </a:cubicBezTo>
                  <a:close/>
                </a:path>
              </a:pathLst>
            </a:custGeom>
            <a:solidFill>
              <a:srgbClr val="2AAAE2"/>
            </a:solidFill>
          </p:spPr>
        </p:sp>
      </p:grpSp>
      <p:grpSp>
        <p:nvGrpSpPr>
          <p:cNvPr id="318" name="Group 135">
            <a:extLst>
              <a:ext uri="{FF2B5EF4-FFF2-40B4-BE49-F238E27FC236}">
                <a16:creationId xmlns:a16="http://schemas.microsoft.com/office/drawing/2014/main" id="{F99A95C9-BE8F-BE1C-C31B-FE0EF253FD0D}"/>
              </a:ext>
            </a:extLst>
          </p:cNvPr>
          <p:cNvGrpSpPr/>
          <p:nvPr/>
        </p:nvGrpSpPr>
        <p:grpSpPr>
          <a:xfrm>
            <a:off x="5238720" y="7333560"/>
            <a:ext cx="211140" cy="135000"/>
            <a:chOff x="0" y="0"/>
            <a:chExt cx="281520" cy="180000"/>
          </a:xfrm>
        </p:grpSpPr>
        <p:sp>
          <p:nvSpPr>
            <p:cNvPr id="319" name="Freeform 136">
              <a:extLst>
                <a:ext uri="{FF2B5EF4-FFF2-40B4-BE49-F238E27FC236}">
                  <a16:creationId xmlns:a16="http://schemas.microsoft.com/office/drawing/2014/main" id="{69863D7D-DCF9-91DC-3F28-7DD2B0777386}"/>
                </a:ext>
              </a:extLst>
            </p:cNvPr>
            <p:cNvSpPr/>
            <p:nvPr/>
          </p:nvSpPr>
          <p:spPr>
            <a:xfrm>
              <a:off x="0" y="0"/>
              <a:ext cx="281559" cy="179959"/>
            </a:xfrm>
            <a:custGeom>
              <a:avLst/>
              <a:gdLst/>
              <a:ahLst/>
              <a:cxnLst/>
              <a:rect l="l" t="t" r="r" b="b"/>
              <a:pathLst>
                <a:path w="281559" h="179959">
                  <a:moveTo>
                    <a:pt x="140716" y="0"/>
                  </a:moveTo>
                  <a:cubicBezTo>
                    <a:pt x="64008" y="0"/>
                    <a:pt x="0" y="68199"/>
                    <a:pt x="0" y="149987"/>
                  </a:cubicBezTo>
                  <a:lnTo>
                    <a:pt x="0" y="179959"/>
                  </a:lnTo>
                  <a:lnTo>
                    <a:pt x="281559" y="179959"/>
                  </a:lnTo>
                  <a:lnTo>
                    <a:pt x="281559" y="149987"/>
                  </a:lnTo>
                  <a:cubicBezTo>
                    <a:pt x="281559" y="68199"/>
                    <a:pt x="217551" y="0"/>
                    <a:pt x="140716" y="0"/>
                  </a:cubicBezTo>
                  <a:close/>
                </a:path>
              </a:pathLst>
            </a:custGeom>
            <a:solidFill>
              <a:srgbClr val="2AAAE2"/>
            </a:solidFill>
          </p:spPr>
        </p:sp>
      </p:grpSp>
      <p:grpSp>
        <p:nvGrpSpPr>
          <p:cNvPr id="320" name="Group 137">
            <a:extLst>
              <a:ext uri="{FF2B5EF4-FFF2-40B4-BE49-F238E27FC236}">
                <a16:creationId xmlns:a16="http://schemas.microsoft.com/office/drawing/2014/main" id="{B0A079F3-050D-AE0B-A039-DE9186E6AAC6}"/>
              </a:ext>
            </a:extLst>
          </p:cNvPr>
          <p:cNvGrpSpPr/>
          <p:nvPr/>
        </p:nvGrpSpPr>
        <p:grpSpPr>
          <a:xfrm>
            <a:off x="5300280" y="7198560"/>
            <a:ext cx="86400" cy="92340"/>
            <a:chOff x="0" y="0"/>
            <a:chExt cx="115200" cy="123120"/>
          </a:xfrm>
        </p:grpSpPr>
        <p:sp>
          <p:nvSpPr>
            <p:cNvPr id="321" name="Freeform 138">
              <a:extLst>
                <a:ext uri="{FF2B5EF4-FFF2-40B4-BE49-F238E27FC236}">
                  <a16:creationId xmlns:a16="http://schemas.microsoft.com/office/drawing/2014/main" id="{1FB85C34-A0C4-4FE7-0AEF-175D3459F408}"/>
                </a:ext>
              </a:extLst>
            </p:cNvPr>
            <p:cNvSpPr/>
            <p:nvPr/>
          </p:nvSpPr>
          <p:spPr>
            <a:xfrm>
              <a:off x="0" y="0"/>
              <a:ext cx="115189" cy="123063"/>
            </a:xfrm>
            <a:custGeom>
              <a:avLst/>
              <a:gdLst/>
              <a:ahLst/>
              <a:cxnLst/>
              <a:rect l="l" t="t" r="r" b="b"/>
              <a:pathLst>
                <a:path w="115189" h="123063">
                  <a:moveTo>
                    <a:pt x="58928" y="0"/>
                  </a:moveTo>
                  <a:cubicBezTo>
                    <a:pt x="25654" y="0"/>
                    <a:pt x="0" y="27305"/>
                    <a:pt x="0" y="62992"/>
                  </a:cubicBezTo>
                  <a:cubicBezTo>
                    <a:pt x="0" y="95758"/>
                    <a:pt x="25654" y="123063"/>
                    <a:pt x="58928" y="123063"/>
                  </a:cubicBezTo>
                  <a:cubicBezTo>
                    <a:pt x="89662" y="123063"/>
                    <a:pt x="115189" y="95758"/>
                    <a:pt x="115189" y="62865"/>
                  </a:cubicBezTo>
                  <a:cubicBezTo>
                    <a:pt x="115189" y="27305"/>
                    <a:pt x="89662" y="0"/>
                    <a:pt x="58928" y="0"/>
                  </a:cubicBezTo>
                  <a:close/>
                </a:path>
              </a:pathLst>
            </a:custGeom>
            <a:solidFill>
              <a:srgbClr val="2AAAE2"/>
            </a:solidFill>
          </p:spPr>
        </p:sp>
      </p:grpSp>
      <p:grpSp>
        <p:nvGrpSpPr>
          <p:cNvPr id="322" name="Group 139">
            <a:extLst>
              <a:ext uri="{FF2B5EF4-FFF2-40B4-BE49-F238E27FC236}">
                <a16:creationId xmlns:a16="http://schemas.microsoft.com/office/drawing/2014/main" id="{01C130FF-E866-FF15-44B6-E159C84215F7}"/>
              </a:ext>
            </a:extLst>
          </p:cNvPr>
          <p:cNvGrpSpPr/>
          <p:nvPr/>
        </p:nvGrpSpPr>
        <p:grpSpPr>
          <a:xfrm>
            <a:off x="5029200" y="6972300"/>
            <a:ext cx="633960" cy="766800"/>
            <a:chOff x="0" y="0"/>
            <a:chExt cx="845280" cy="1022400"/>
          </a:xfrm>
        </p:grpSpPr>
        <p:sp>
          <p:nvSpPr>
            <p:cNvPr id="323" name="Freeform 140">
              <a:extLst>
                <a:ext uri="{FF2B5EF4-FFF2-40B4-BE49-F238E27FC236}">
                  <a16:creationId xmlns:a16="http://schemas.microsoft.com/office/drawing/2014/main" id="{1884F8A2-E11F-45AF-D759-DE830A2D096B}"/>
                </a:ext>
              </a:extLst>
            </p:cNvPr>
            <p:cNvSpPr/>
            <p:nvPr/>
          </p:nvSpPr>
          <p:spPr>
            <a:xfrm>
              <a:off x="0" y="127"/>
              <a:ext cx="845312" cy="1022350"/>
            </a:xfrm>
            <a:custGeom>
              <a:avLst/>
              <a:gdLst/>
              <a:ahLst/>
              <a:cxnLst/>
              <a:rect l="l" t="t" r="r" b="b"/>
              <a:pathLst>
                <a:path w="845312" h="1022350">
                  <a:moveTo>
                    <a:pt x="420116" y="238760"/>
                  </a:moveTo>
                  <a:cubicBezTo>
                    <a:pt x="481584" y="238760"/>
                    <a:pt x="532765" y="293497"/>
                    <a:pt x="532765" y="358902"/>
                  </a:cubicBezTo>
                  <a:cubicBezTo>
                    <a:pt x="532765" y="388874"/>
                    <a:pt x="519938" y="416179"/>
                    <a:pt x="502031" y="440817"/>
                  </a:cubicBezTo>
                  <a:cubicBezTo>
                    <a:pt x="571246" y="476250"/>
                    <a:pt x="617347" y="547243"/>
                    <a:pt x="617347" y="631952"/>
                  </a:cubicBezTo>
                  <a:lnTo>
                    <a:pt x="617347" y="694817"/>
                  </a:lnTo>
                  <a:cubicBezTo>
                    <a:pt x="617347" y="711200"/>
                    <a:pt x="604520" y="724789"/>
                    <a:pt x="589153" y="724789"/>
                  </a:cubicBezTo>
                  <a:lnTo>
                    <a:pt x="251079" y="724789"/>
                  </a:lnTo>
                  <a:cubicBezTo>
                    <a:pt x="233172" y="724789"/>
                    <a:pt x="220345" y="711200"/>
                    <a:pt x="220345" y="694817"/>
                  </a:cubicBezTo>
                  <a:lnTo>
                    <a:pt x="220345" y="631952"/>
                  </a:lnTo>
                  <a:cubicBezTo>
                    <a:pt x="220345" y="547243"/>
                    <a:pt x="268986" y="476250"/>
                    <a:pt x="335534" y="440817"/>
                  </a:cubicBezTo>
                  <a:cubicBezTo>
                    <a:pt x="317627" y="421640"/>
                    <a:pt x="307467" y="394335"/>
                    <a:pt x="307467" y="358902"/>
                  </a:cubicBezTo>
                  <a:cubicBezTo>
                    <a:pt x="307467" y="293370"/>
                    <a:pt x="358648" y="238760"/>
                    <a:pt x="420116" y="238760"/>
                  </a:cubicBezTo>
                  <a:close/>
                  <a:moveTo>
                    <a:pt x="421386" y="0"/>
                  </a:moveTo>
                  <a:cubicBezTo>
                    <a:pt x="416941" y="0"/>
                    <a:pt x="412496" y="1397"/>
                    <a:pt x="407289" y="4064"/>
                  </a:cubicBezTo>
                  <a:cubicBezTo>
                    <a:pt x="322199" y="55880"/>
                    <a:pt x="239522" y="81407"/>
                    <a:pt x="155956" y="81407"/>
                  </a:cubicBezTo>
                  <a:cubicBezTo>
                    <a:pt x="116205" y="81407"/>
                    <a:pt x="76327" y="75565"/>
                    <a:pt x="35814" y="64135"/>
                  </a:cubicBezTo>
                  <a:cubicBezTo>
                    <a:pt x="32639" y="62484"/>
                    <a:pt x="29464" y="61849"/>
                    <a:pt x="26416" y="61849"/>
                  </a:cubicBezTo>
                  <a:cubicBezTo>
                    <a:pt x="19685" y="61849"/>
                    <a:pt x="13716" y="65024"/>
                    <a:pt x="10160" y="66929"/>
                  </a:cubicBezTo>
                  <a:cubicBezTo>
                    <a:pt x="2540" y="72263"/>
                    <a:pt x="0" y="80518"/>
                    <a:pt x="0" y="91440"/>
                  </a:cubicBezTo>
                  <a:lnTo>
                    <a:pt x="0" y="435483"/>
                  </a:lnTo>
                  <a:cubicBezTo>
                    <a:pt x="0" y="705739"/>
                    <a:pt x="169164" y="948690"/>
                    <a:pt x="414909" y="1022350"/>
                  </a:cubicBezTo>
                  <a:lnTo>
                    <a:pt x="427736" y="1022350"/>
                  </a:lnTo>
                  <a:cubicBezTo>
                    <a:pt x="671195" y="945896"/>
                    <a:pt x="845312" y="705739"/>
                    <a:pt x="845312" y="435483"/>
                  </a:cubicBezTo>
                  <a:lnTo>
                    <a:pt x="845312" y="91440"/>
                  </a:lnTo>
                  <a:cubicBezTo>
                    <a:pt x="845312" y="80518"/>
                    <a:pt x="842772" y="72390"/>
                    <a:pt x="835025" y="66929"/>
                  </a:cubicBezTo>
                  <a:cubicBezTo>
                    <a:pt x="826135" y="65024"/>
                    <a:pt x="819785" y="61849"/>
                    <a:pt x="814070" y="61849"/>
                  </a:cubicBezTo>
                  <a:cubicBezTo>
                    <a:pt x="811530" y="61849"/>
                    <a:pt x="809244" y="62484"/>
                    <a:pt x="806704" y="64135"/>
                  </a:cubicBezTo>
                  <a:cubicBezTo>
                    <a:pt x="765302" y="75946"/>
                    <a:pt x="724281" y="81915"/>
                    <a:pt x="683514" y="81915"/>
                  </a:cubicBezTo>
                  <a:cubicBezTo>
                    <a:pt x="601218" y="81915"/>
                    <a:pt x="519430" y="57023"/>
                    <a:pt x="435483" y="4064"/>
                  </a:cubicBezTo>
                  <a:cubicBezTo>
                    <a:pt x="430403" y="1397"/>
                    <a:pt x="425831" y="0"/>
                    <a:pt x="421386" y="0"/>
                  </a:cubicBezTo>
                  <a:close/>
                </a:path>
              </a:pathLst>
            </a:custGeom>
            <a:solidFill>
              <a:srgbClr val="2AAAE2"/>
            </a:solidFill>
          </p:spPr>
        </p:sp>
      </p:grpSp>
      <p:grpSp>
        <p:nvGrpSpPr>
          <p:cNvPr id="324" name="Group 141">
            <a:extLst>
              <a:ext uri="{FF2B5EF4-FFF2-40B4-BE49-F238E27FC236}">
                <a16:creationId xmlns:a16="http://schemas.microsoft.com/office/drawing/2014/main" id="{5B693079-9C63-31BD-E69D-AD3560F898FC}"/>
              </a:ext>
            </a:extLst>
          </p:cNvPr>
          <p:cNvGrpSpPr/>
          <p:nvPr/>
        </p:nvGrpSpPr>
        <p:grpSpPr>
          <a:xfrm>
            <a:off x="7806960" y="6979320"/>
            <a:ext cx="730080" cy="583740"/>
            <a:chOff x="0" y="0"/>
            <a:chExt cx="973440" cy="778320"/>
          </a:xfrm>
        </p:grpSpPr>
        <p:sp>
          <p:nvSpPr>
            <p:cNvPr id="325" name="Freeform 142">
              <a:extLst>
                <a:ext uri="{FF2B5EF4-FFF2-40B4-BE49-F238E27FC236}">
                  <a16:creationId xmlns:a16="http://schemas.microsoft.com/office/drawing/2014/main" id="{C592525F-0E4C-76E4-0E17-7B074D8FCC8F}"/>
                </a:ext>
              </a:extLst>
            </p:cNvPr>
            <p:cNvSpPr/>
            <p:nvPr/>
          </p:nvSpPr>
          <p:spPr>
            <a:xfrm>
              <a:off x="127" y="0"/>
              <a:ext cx="973455" cy="778383"/>
            </a:xfrm>
            <a:custGeom>
              <a:avLst/>
              <a:gdLst/>
              <a:ahLst/>
              <a:cxnLst/>
              <a:rect l="l" t="t" r="r" b="b"/>
              <a:pathLst>
                <a:path w="973455" h="778383">
                  <a:moveTo>
                    <a:pt x="163830" y="324993"/>
                  </a:moveTo>
                  <a:lnTo>
                    <a:pt x="253492" y="478028"/>
                  </a:lnTo>
                  <a:lnTo>
                    <a:pt x="74168" y="478028"/>
                  </a:lnTo>
                  <a:lnTo>
                    <a:pt x="163830" y="324993"/>
                  </a:lnTo>
                  <a:close/>
                  <a:moveTo>
                    <a:pt x="783717" y="324993"/>
                  </a:moveTo>
                  <a:lnTo>
                    <a:pt x="873379" y="478028"/>
                  </a:lnTo>
                  <a:lnTo>
                    <a:pt x="694055" y="478028"/>
                  </a:lnTo>
                  <a:lnTo>
                    <a:pt x="783717" y="324993"/>
                  </a:lnTo>
                  <a:close/>
                  <a:moveTo>
                    <a:pt x="478917" y="0"/>
                  </a:moveTo>
                  <a:cubicBezTo>
                    <a:pt x="432816" y="0"/>
                    <a:pt x="394335" y="41021"/>
                    <a:pt x="394335" y="90170"/>
                  </a:cubicBezTo>
                  <a:lnTo>
                    <a:pt x="394335" y="101092"/>
                  </a:lnTo>
                  <a:lnTo>
                    <a:pt x="368808" y="114808"/>
                  </a:lnTo>
                  <a:cubicBezTo>
                    <a:pt x="309880" y="150241"/>
                    <a:pt x="286893" y="163957"/>
                    <a:pt x="245872" y="169418"/>
                  </a:cubicBezTo>
                  <a:cubicBezTo>
                    <a:pt x="233045" y="139319"/>
                    <a:pt x="204851" y="114808"/>
                    <a:pt x="169037" y="114808"/>
                  </a:cubicBezTo>
                  <a:cubicBezTo>
                    <a:pt x="138303" y="114808"/>
                    <a:pt x="107569" y="136652"/>
                    <a:pt x="94742" y="166624"/>
                  </a:cubicBezTo>
                  <a:cubicBezTo>
                    <a:pt x="76835" y="163957"/>
                    <a:pt x="56261" y="155702"/>
                    <a:pt x="40894" y="150241"/>
                  </a:cubicBezTo>
                  <a:cubicBezTo>
                    <a:pt x="36830" y="148082"/>
                    <a:pt x="32639" y="147066"/>
                    <a:pt x="28829" y="147066"/>
                  </a:cubicBezTo>
                  <a:cubicBezTo>
                    <a:pt x="18034" y="147066"/>
                    <a:pt x="8890" y="154686"/>
                    <a:pt x="5080" y="166624"/>
                  </a:cubicBezTo>
                  <a:cubicBezTo>
                    <a:pt x="0" y="183007"/>
                    <a:pt x="5080" y="202184"/>
                    <a:pt x="20447" y="204851"/>
                  </a:cubicBezTo>
                  <a:cubicBezTo>
                    <a:pt x="43561" y="215773"/>
                    <a:pt x="66675" y="221234"/>
                    <a:pt x="92202" y="226695"/>
                  </a:cubicBezTo>
                  <a:cubicBezTo>
                    <a:pt x="97282" y="248539"/>
                    <a:pt x="112649" y="270383"/>
                    <a:pt x="130556" y="284099"/>
                  </a:cubicBezTo>
                  <a:lnTo>
                    <a:pt x="7620" y="491617"/>
                  </a:lnTo>
                  <a:cubicBezTo>
                    <a:pt x="7620" y="494411"/>
                    <a:pt x="5080" y="505333"/>
                    <a:pt x="5080" y="508000"/>
                  </a:cubicBezTo>
                  <a:lnTo>
                    <a:pt x="5080" y="540766"/>
                  </a:lnTo>
                  <a:cubicBezTo>
                    <a:pt x="5080" y="639064"/>
                    <a:pt x="82042" y="721106"/>
                    <a:pt x="174244" y="721106"/>
                  </a:cubicBezTo>
                  <a:cubicBezTo>
                    <a:pt x="268986" y="721106"/>
                    <a:pt x="345948" y="639064"/>
                    <a:pt x="345948" y="540766"/>
                  </a:cubicBezTo>
                  <a:lnTo>
                    <a:pt x="345948" y="508000"/>
                  </a:lnTo>
                  <a:cubicBezTo>
                    <a:pt x="345948" y="505333"/>
                    <a:pt x="340868" y="494411"/>
                    <a:pt x="340868" y="491617"/>
                  </a:cubicBezTo>
                  <a:lnTo>
                    <a:pt x="220218" y="284099"/>
                  </a:lnTo>
                  <a:cubicBezTo>
                    <a:pt x="238125" y="273177"/>
                    <a:pt x="250952" y="254000"/>
                    <a:pt x="258572" y="229489"/>
                  </a:cubicBezTo>
                  <a:cubicBezTo>
                    <a:pt x="312420" y="218567"/>
                    <a:pt x="340614" y="204851"/>
                    <a:pt x="402082" y="166624"/>
                  </a:cubicBezTo>
                  <a:lnTo>
                    <a:pt x="402082" y="778383"/>
                  </a:lnTo>
                  <a:lnTo>
                    <a:pt x="576326" y="778383"/>
                  </a:lnTo>
                  <a:lnTo>
                    <a:pt x="576326" y="166624"/>
                  </a:lnTo>
                  <a:cubicBezTo>
                    <a:pt x="635254" y="202184"/>
                    <a:pt x="665988" y="218567"/>
                    <a:pt x="719709" y="229489"/>
                  </a:cubicBezTo>
                  <a:cubicBezTo>
                    <a:pt x="724789" y="251333"/>
                    <a:pt x="737616" y="270383"/>
                    <a:pt x="758190" y="284099"/>
                  </a:cubicBezTo>
                  <a:lnTo>
                    <a:pt x="635254" y="491617"/>
                  </a:lnTo>
                  <a:cubicBezTo>
                    <a:pt x="635254" y="494411"/>
                    <a:pt x="632714" y="505333"/>
                    <a:pt x="632714" y="508000"/>
                  </a:cubicBezTo>
                  <a:lnTo>
                    <a:pt x="632714" y="540766"/>
                  </a:lnTo>
                  <a:cubicBezTo>
                    <a:pt x="632714" y="639064"/>
                    <a:pt x="709549" y="721106"/>
                    <a:pt x="801751" y="721106"/>
                  </a:cubicBezTo>
                  <a:cubicBezTo>
                    <a:pt x="896620" y="721106"/>
                    <a:pt x="973455" y="639064"/>
                    <a:pt x="973455" y="540766"/>
                  </a:cubicBezTo>
                  <a:lnTo>
                    <a:pt x="973455" y="508000"/>
                  </a:lnTo>
                  <a:cubicBezTo>
                    <a:pt x="973455" y="505333"/>
                    <a:pt x="968375" y="494411"/>
                    <a:pt x="968375" y="491617"/>
                  </a:cubicBezTo>
                  <a:lnTo>
                    <a:pt x="847852" y="284099"/>
                  </a:lnTo>
                  <a:cubicBezTo>
                    <a:pt x="847852" y="273177"/>
                    <a:pt x="863219" y="254000"/>
                    <a:pt x="868299" y="226695"/>
                  </a:cubicBezTo>
                  <a:cubicBezTo>
                    <a:pt x="888746" y="218567"/>
                    <a:pt x="914400" y="213106"/>
                    <a:pt x="937387" y="204851"/>
                  </a:cubicBezTo>
                  <a:cubicBezTo>
                    <a:pt x="952754" y="199390"/>
                    <a:pt x="960501" y="180340"/>
                    <a:pt x="952754" y="166624"/>
                  </a:cubicBezTo>
                  <a:cubicBezTo>
                    <a:pt x="949071" y="154686"/>
                    <a:pt x="939800" y="147066"/>
                    <a:pt x="929132" y="147066"/>
                  </a:cubicBezTo>
                  <a:cubicBezTo>
                    <a:pt x="925195" y="147066"/>
                    <a:pt x="921131" y="148082"/>
                    <a:pt x="916940" y="150241"/>
                  </a:cubicBezTo>
                  <a:cubicBezTo>
                    <a:pt x="899033" y="155702"/>
                    <a:pt x="883666" y="163957"/>
                    <a:pt x="863219" y="166624"/>
                  </a:cubicBezTo>
                  <a:cubicBezTo>
                    <a:pt x="850392" y="136652"/>
                    <a:pt x="822198" y="114808"/>
                    <a:pt x="788924" y="114808"/>
                  </a:cubicBezTo>
                  <a:cubicBezTo>
                    <a:pt x="755650" y="114808"/>
                    <a:pt x="724789" y="136652"/>
                    <a:pt x="714629" y="169418"/>
                  </a:cubicBezTo>
                  <a:cubicBezTo>
                    <a:pt x="671068" y="163957"/>
                    <a:pt x="650621" y="150241"/>
                    <a:pt x="591693" y="114808"/>
                  </a:cubicBezTo>
                  <a:lnTo>
                    <a:pt x="566039" y="101092"/>
                  </a:lnTo>
                  <a:lnTo>
                    <a:pt x="566039" y="90170"/>
                  </a:lnTo>
                  <a:cubicBezTo>
                    <a:pt x="566039" y="38227"/>
                    <a:pt x="527558" y="0"/>
                    <a:pt x="478917" y="0"/>
                  </a:cubicBezTo>
                  <a:close/>
                </a:path>
              </a:pathLst>
            </a:custGeom>
            <a:solidFill>
              <a:srgbClr val="2AAAE2"/>
            </a:solidFill>
          </p:spPr>
        </p:sp>
      </p:grpSp>
      <p:grpSp>
        <p:nvGrpSpPr>
          <p:cNvPr id="326" name="Group 143">
            <a:extLst>
              <a:ext uri="{FF2B5EF4-FFF2-40B4-BE49-F238E27FC236}">
                <a16:creationId xmlns:a16="http://schemas.microsoft.com/office/drawing/2014/main" id="{7593C45C-4846-8152-64DC-1FF8CFCFB989}"/>
              </a:ext>
            </a:extLst>
          </p:cNvPr>
          <p:cNvGrpSpPr/>
          <p:nvPr/>
        </p:nvGrpSpPr>
        <p:grpSpPr>
          <a:xfrm>
            <a:off x="7970040" y="7610040"/>
            <a:ext cx="384480" cy="90180"/>
            <a:chOff x="0" y="0"/>
            <a:chExt cx="512640" cy="120240"/>
          </a:xfrm>
        </p:grpSpPr>
        <p:sp>
          <p:nvSpPr>
            <p:cNvPr id="327" name="Freeform 144">
              <a:extLst>
                <a:ext uri="{FF2B5EF4-FFF2-40B4-BE49-F238E27FC236}">
                  <a16:creationId xmlns:a16="http://schemas.microsoft.com/office/drawing/2014/main" id="{AFA99377-B131-289F-0D38-915EE617799D}"/>
                </a:ext>
              </a:extLst>
            </p:cNvPr>
            <p:cNvSpPr/>
            <p:nvPr/>
          </p:nvSpPr>
          <p:spPr>
            <a:xfrm>
              <a:off x="0" y="127"/>
              <a:ext cx="512699" cy="120142"/>
            </a:xfrm>
            <a:custGeom>
              <a:avLst/>
              <a:gdLst/>
              <a:ahLst/>
              <a:cxnLst/>
              <a:rect l="l" t="t" r="r" b="b"/>
              <a:pathLst>
                <a:path w="512699" h="120142">
                  <a:moveTo>
                    <a:pt x="56388" y="0"/>
                  </a:moveTo>
                  <a:cubicBezTo>
                    <a:pt x="25654" y="0"/>
                    <a:pt x="0" y="27305"/>
                    <a:pt x="0" y="60071"/>
                  </a:cubicBezTo>
                  <a:lnTo>
                    <a:pt x="0" y="90043"/>
                  </a:lnTo>
                  <a:cubicBezTo>
                    <a:pt x="0" y="109220"/>
                    <a:pt x="12827" y="120142"/>
                    <a:pt x="28194" y="120142"/>
                  </a:cubicBezTo>
                  <a:lnTo>
                    <a:pt x="484505" y="120142"/>
                  </a:lnTo>
                  <a:cubicBezTo>
                    <a:pt x="499872" y="117475"/>
                    <a:pt x="512699" y="103759"/>
                    <a:pt x="512699" y="90043"/>
                  </a:cubicBezTo>
                  <a:lnTo>
                    <a:pt x="512699" y="60071"/>
                  </a:lnTo>
                  <a:cubicBezTo>
                    <a:pt x="512699" y="27305"/>
                    <a:pt x="487045" y="0"/>
                    <a:pt x="453771" y="0"/>
                  </a:cubicBezTo>
                  <a:close/>
                </a:path>
              </a:pathLst>
            </a:custGeom>
            <a:solidFill>
              <a:srgbClr val="2AAAE2"/>
            </a:solidFill>
          </p:spPr>
        </p:sp>
      </p:grpSp>
      <p:grpSp>
        <p:nvGrpSpPr>
          <p:cNvPr id="328" name="Group 145">
            <a:extLst>
              <a:ext uri="{FF2B5EF4-FFF2-40B4-BE49-F238E27FC236}">
                <a16:creationId xmlns:a16="http://schemas.microsoft.com/office/drawing/2014/main" id="{1DA1A989-A0DD-205E-8D85-B984CC64A009}"/>
              </a:ext>
            </a:extLst>
          </p:cNvPr>
          <p:cNvGrpSpPr/>
          <p:nvPr/>
        </p:nvGrpSpPr>
        <p:grpSpPr>
          <a:xfrm>
            <a:off x="9332460" y="7141860"/>
            <a:ext cx="42120" cy="225180"/>
            <a:chOff x="0" y="0"/>
            <a:chExt cx="56160" cy="300240"/>
          </a:xfrm>
        </p:grpSpPr>
        <p:sp>
          <p:nvSpPr>
            <p:cNvPr id="329" name="Freeform 146">
              <a:extLst>
                <a:ext uri="{FF2B5EF4-FFF2-40B4-BE49-F238E27FC236}">
                  <a16:creationId xmlns:a16="http://schemas.microsoft.com/office/drawing/2014/main" id="{2367B28F-C818-8109-B5CF-1DF11B182CDE}"/>
                </a:ext>
              </a:extLst>
            </p:cNvPr>
            <p:cNvSpPr/>
            <p:nvPr/>
          </p:nvSpPr>
          <p:spPr>
            <a:xfrm>
              <a:off x="0" y="127"/>
              <a:ext cx="56134" cy="300228"/>
            </a:xfrm>
            <a:custGeom>
              <a:avLst/>
              <a:gdLst/>
              <a:ahLst/>
              <a:cxnLst/>
              <a:rect l="l" t="t" r="r" b="b"/>
              <a:pathLst>
                <a:path w="56134" h="300228">
                  <a:moveTo>
                    <a:pt x="0" y="0"/>
                  </a:moveTo>
                  <a:lnTo>
                    <a:pt x="0" y="300228"/>
                  </a:lnTo>
                  <a:lnTo>
                    <a:pt x="56134" y="300228"/>
                  </a:lnTo>
                  <a:lnTo>
                    <a:pt x="56134" y="0"/>
                  </a:lnTo>
                  <a:close/>
                </a:path>
              </a:pathLst>
            </a:custGeom>
            <a:solidFill>
              <a:srgbClr val="2AAAE2"/>
            </a:solidFill>
          </p:spPr>
        </p:sp>
      </p:grpSp>
      <p:grpSp>
        <p:nvGrpSpPr>
          <p:cNvPr id="330" name="Group 147">
            <a:extLst>
              <a:ext uri="{FF2B5EF4-FFF2-40B4-BE49-F238E27FC236}">
                <a16:creationId xmlns:a16="http://schemas.microsoft.com/office/drawing/2014/main" id="{FFC94797-747A-5C89-C004-801018F87791}"/>
              </a:ext>
            </a:extLst>
          </p:cNvPr>
          <p:cNvGrpSpPr/>
          <p:nvPr/>
        </p:nvGrpSpPr>
        <p:grpSpPr>
          <a:xfrm>
            <a:off x="9759060" y="7141860"/>
            <a:ext cx="44280" cy="225180"/>
            <a:chOff x="0" y="0"/>
            <a:chExt cx="59040" cy="300240"/>
          </a:xfrm>
        </p:grpSpPr>
        <p:sp>
          <p:nvSpPr>
            <p:cNvPr id="331" name="Freeform 148">
              <a:extLst>
                <a:ext uri="{FF2B5EF4-FFF2-40B4-BE49-F238E27FC236}">
                  <a16:creationId xmlns:a16="http://schemas.microsoft.com/office/drawing/2014/main" id="{334438AA-72A1-5BCE-C459-6C6E4BB5CF61}"/>
                </a:ext>
              </a:extLst>
            </p:cNvPr>
            <p:cNvSpPr/>
            <p:nvPr/>
          </p:nvSpPr>
          <p:spPr>
            <a:xfrm>
              <a:off x="127" y="127"/>
              <a:ext cx="59055" cy="300228"/>
            </a:xfrm>
            <a:custGeom>
              <a:avLst/>
              <a:gdLst/>
              <a:ahLst/>
              <a:cxnLst/>
              <a:rect l="l" t="t" r="r" b="b"/>
              <a:pathLst>
                <a:path w="59055" h="300228">
                  <a:moveTo>
                    <a:pt x="0" y="0"/>
                  </a:moveTo>
                  <a:lnTo>
                    <a:pt x="0" y="300228"/>
                  </a:lnTo>
                  <a:lnTo>
                    <a:pt x="59055" y="300228"/>
                  </a:lnTo>
                  <a:lnTo>
                    <a:pt x="59055" y="0"/>
                  </a:lnTo>
                  <a:close/>
                </a:path>
              </a:pathLst>
            </a:custGeom>
            <a:solidFill>
              <a:srgbClr val="2AAAE2"/>
            </a:solidFill>
          </p:spPr>
        </p:sp>
      </p:grpSp>
      <p:grpSp>
        <p:nvGrpSpPr>
          <p:cNvPr id="332" name="Group 149">
            <a:extLst>
              <a:ext uri="{FF2B5EF4-FFF2-40B4-BE49-F238E27FC236}">
                <a16:creationId xmlns:a16="http://schemas.microsoft.com/office/drawing/2014/main" id="{3642AB88-140A-B6B9-DB6B-F65464076BAD}"/>
              </a:ext>
            </a:extLst>
          </p:cNvPr>
          <p:cNvGrpSpPr/>
          <p:nvPr/>
        </p:nvGrpSpPr>
        <p:grpSpPr>
          <a:xfrm>
            <a:off x="9332460" y="7411860"/>
            <a:ext cx="42120" cy="270540"/>
            <a:chOff x="0" y="0"/>
            <a:chExt cx="56160" cy="360720"/>
          </a:xfrm>
        </p:grpSpPr>
        <p:sp>
          <p:nvSpPr>
            <p:cNvPr id="333" name="Freeform 150">
              <a:extLst>
                <a:ext uri="{FF2B5EF4-FFF2-40B4-BE49-F238E27FC236}">
                  <a16:creationId xmlns:a16="http://schemas.microsoft.com/office/drawing/2014/main" id="{C2DB6834-F7F0-542B-CA9C-0C95AFA05214}"/>
                </a:ext>
              </a:extLst>
            </p:cNvPr>
            <p:cNvSpPr/>
            <p:nvPr/>
          </p:nvSpPr>
          <p:spPr>
            <a:xfrm>
              <a:off x="0" y="0"/>
              <a:ext cx="56134" cy="360680"/>
            </a:xfrm>
            <a:custGeom>
              <a:avLst/>
              <a:gdLst/>
              <a:ahLst/>
              <a:cxnLst/>
              <a:rect l="l" t="t" r="r" b="b"/>
              <a:pathLst>
                <a:path w="56134" h="360680">
                  <a:moveTo>
                    <a:pt x="0" y="0"/>
                  </a:moveTo>
                  <a:lnTo>
                    <a:pt x="0" y="360680"/>
                  </a:lnTo>
                  <a:lnTo>
                    <a:pt x="56134" y="360680"/>
                  </a:lnTo>
                  <a:lnTo>
                    <a:pt x="56134" y="0"/>
                  </a:lnTo>
                  <a:close/>
                </a:path>
              </a:pathLst>
            </a:custGeom>
            <a:solidFill>
              <a:srgbClr val="2AAAE2"/>
            </a:solidFill>
          </p:spPr>
        </p:sp>
      </p:grpSp>
      <p:grpSp>
        <p:nvGrpSpPr>
          <p:cNvPr id="334" name="Group 151">
            <a:extLst>
              <a:ext uri="{FF2B5EF4-FFF2-40B4-BE49-F238E27FC236}">
                <a16:creationId xmlns:a16="http://schemas.microsoft.com/office/drawing/2014/main" id="{C0787DB0-1D15-8A28-9EEE-2205518840F2}"/>
              </a:ext>
            </a:extLst>
          </p:cNvPr>
          <p:cNvGrpSpPr/>
          <p:nvPr/>
        </p:nvGrpSpPr>
        <p:grpSpPr>
          <a:xfrm>
            <a:off x="9759060" y="7411860"/>
            <a:ext cx="44280" cy="270540"/>
            <a:chOff x="0" y="0"/>
            <a:chExt cx="59040" cy="360720"/>
          </a:xfrm>
        </p:grpSpPr>
        <p:sp>
          <p:nvSpPr>
            <p:cNvPr id="335" name="Freeform 152">
              <a:extLst>
                <a:ext uri="{FF2B5EF4-FFF2-40B4-BE49-F238E27FC236}">
                  <a16:creationId xmlns:a16="http://schemas.microsoft.com/office/drawing/2014/main" id="{4223550C-75CB-9EB3-B048-920B66C68FBA}"/>
                </a:ext>
              </a:extLst>
            </p:cNvPr>
            <p:cNvSpPr/>
            <p:nvPr/>
          </p:nvSpPr>
          <p:spPr>
            <a:xfrm>
              <a:off x="127" y="0"/>
              <a:ext cx="59055" cy="360680"/>
            </a:xfrm>
            <a:custGeom>
              <a:avLst/>
              <a:gdLst/>
              <a:ahLst/>
              <a:cxnLst/>
              <a:rect l="l" t="t" r="r" b="b"/>
              <a:pathLst>
                <a:path w="59055" h="360680">
                  <a:moveTo>
                    <a:pt x="0" y="0"/>
                  </a:moveTo>
                  <a:lnTo>
                    <a:pt x="0" y="360680"/>
                  </a:lnTo>
                  <a:lnTo>
                    <a:pt x="59055" y="360680"/>
                  </a:lnTo>
                  <a:lnTo>
                    <a:pt x="59055" y="0"/>
                  </a:lnTo>
                  <a:close/>
                </a:path>
              </a:pathLst>
            </a:custGeom>
            <a:solidFill>
              <a:srgbClr val="2AAAE2"/>
            </a:solidFill>
          </p:spPr>
        </p:sp>
      </p:grpSp>
      <p:grpSp>
        <p:nvGrpSpPr>
          <p:cNvPr id="336" name="Group 153">
            <a:extLst>
              <a:ext uri="{FF2B5EF4-FFF2-40B4-BE49-F238E27FC236}">
                <a16:creationId xmlns:a16="http://schemas.microsoft.com/office/drawing/2014/main" id="{B664FE97-E1A0-6921-BCB1-61C14900123E}"/>
              </a:ext>
            </a:extLst>
          </p:cNvPr>
          <p:cNvGrpSpPr/>
          <p:nvPr/>
        </p:nvGrpSpPr>
        <p:grpSpPr>
          <a:xfrm>
            <a:off x="9207720" y="7141860"/>
            <a:ext cx="84780" cy="225180"/>
            <a:chOff x="0" y="0"/>
            <a:chExt cx="113040" cy="300240"/>
          </a:xfrm>
        </p:grpSpPr>
        <p:sp>
          <p:nvSpPr>
            <p:cNvPr id="337" name="Freeform 154">
              <a:extLst>
                <a:ext uri="{FF2B5EF4-FFF2-40B4-BE49-F238E27FC236}">
                  <a16:creationId xmlns:a16="http://schemas.microsoft.com/office/drawing/2014/main" id="{2A6C70EB-2B8A-F6F0-F674-DC7EA2E581F2}"/>
                </a:ext>
              </a:extLst>
            </p:cNvPr>
            <p:cNvSpPr/>
            <p:nvPr/>
          </p:nvSpPr>
          <p:spPr>
            <a:xfrm>
              <a:off x="127" y="127"/>
              <a:ext cx="113030" cy="300228"/>
            </a:xfrm>
            <a:custGeom>
              <a:avLst/>
              <a:gdLst/>
              <a:ahLst/>
              <a:cxnLst/>
              <a:rect l="l" t="t" r="r" b="b"/>
              <a:pathLst>
                <a:path w="113030" h="300228">
                  <a:moveTo>
                    <a:pt x="82169" y="0"/>
                  </a:moveTo>
                  <a:cubicBezTo>
                    <a:pt x="35941" y="0"/>
                    <a:pt x="0" y="38227"/>
                    <a:pt x="0" y="87249"/>
                  </a:cubicBezTo>
                  <a:lnTo>
                    <a:pt x="0" y="177419"/>
                  </a:lnTo>
                  <a:cubicBezTo>
                    <a:pt x="0" y="210185"/>
                    <a:pt x="12827" y="240157"/>
                    <a:pt x="35941" y="262001"/>
                  </a:cubicBezTo>
                  <a:cubicBezTo>
                    <a:pt x="53848" y="289306"/>
                    <a:pt x="82169" y="300228"/>
                    <a:pt x="113030" y="300228"/>
                  </a:cubicBezTo>
                  <a:lnTo>
                    <a:pt x="113030" y="0"/>
                  </a:lnTo>
                  <a:close/>
                </a:path>
              </a:pathLst>
            </a:custGeom>
            <a:solidFill>
              <a:srgbClr val="2AAAE2"/>
            </a:solidFill>
          </p:spPr>
        </p:sp>
      </p:grpSp>
      <p:grpSp>
        <p:nvGrpSpPr>
          <p:cNvPr id="338" name="Group 155">
            <a:extLst>
              <a:ext uri="{FF2B5EF4-FFF2-40B4-BE49-F238E27FC236}">
                <a16:creationId xmlns:a16="http://schemas.microsoft.com/office/drawing/2014/main" id="{B6BA29E9-7BF5-305D-3C98-B29C8D8A1680}"/>
              </a:ext>
            </a:extLst>
          </p:cNvPr>
          <p:cNvGrpSpPr/>
          <p:nvPr/>
        </p:nvGrpSpPr>
        <p:grpSpPr>
          <a:xfrm>
            <a:off x="9418860" y="7141860"/>
            <a:ext cx="297540" cy="225180"/>
            <a:chOff x="0" y="0"/>
            <a:chExt cx="396720" cy="300240"/>
          </a:xfrm>
        </p:grpSpPr>
        <p:sp>
          <p:nvSpPr>
            <p:cNvPr id="339" name="Freeform 156">
              <a:extLst>
                <a:ext uri="{FF2B5EF4-FFF2-40B4-BE49-F238E27FC236}">
                  <a16:creationId xmlns:a16="http://schemas.microsoft.com/office/drawing/2014/main" id="{5108A770-863A-2E00-4092-C59F2BE93E4B}"/>
                </a:ext>
              </a:extLst>
            </p:cNvPr>
            <p:cNvSpPr/>
            <p:nvPr/>
          </p:nvSpPr>
          <p:spPr>
            <a:xfrm>
              <a:off x="0" y="127"/>
              <a:ext cx="396748" cy="300228"/>
            </a:xfrm>
            <a:custGeom>
              <a:avLst/>
              <a:gdLst/>
              <a:ahLst/>
              <a:cxnLst/>
              <a:rect l="l" t="t" r="r" b="b"/>
              <a:pathLst>
                <a:path w="396748" h="300228">
                  <a:moveTo>
                    <a:pt x="0" y="0"/>
                  </a:moveTo>
                  <a:lnTo>
                    <a:pt x="0" y="300228"/>
                  </a:lnTo>
                  <a:lnTo>
                    <a:pt x="396748" y="300228"/>
                  </a:lnTo>
                  <a:lnTo>
                    <a:pt x="396748" y="0"/>
                  </a:lnTo>
                  <a:close/>
                </a:path>
              </a:pathLst>
            </a:custGeom>
            <a:solidFill>
              <a:srgbClr val="2AAAE2"/>
            </a:solidFill>
          </p:spPr>
        </p:sp>
      </p:grpSp>
      <p:grpSp>
        <p:nvGrpSpPr>
          <p:cNvPr id="340" name="Group 157">
            <a:extLst>
              <a:ext uri="{FF2B5EF4-FFF2-40B4-BE49-F238E27FC236}">
                <a16:creationId xmlns:a16="http://schemas.microsoft.com/office/drawing/2014/main" id="{15A2BA12-2622-93B7-EF6F-FB24ACEABF39}"/>
              </a:ext>
            </a:extLst>
          </p:cNvPr>
          <p:cNvGrpSpPr/>
          <p:nvPr/>
        </p:nvGrpSpPr>
        <p:grpSpPr>
          <a:xfrm>
            <a:off x="9843300" y="7379460"/>
            <a:ext cx="84780" cy="305100"/>
            <a:chOff x="0" y="0"/>
            <a:chExt cx="113040" cy="406800"/>
          </a:xfrm>
        </p:grpSpPr>
        <p:sp>
          <p:nvSpPr>
            <p:cNvPr id="341" name="Freeform 158">
              <a:extLst>
                <a:ext uri="{FF2B5EF4-FFF2-40B4-BE49-F238E27FC236}">
                  <a16:creationId xmlns:a16="http://schemas.microsoft.com/office/drawing/2014/main" id="{2BE41C21-A936-771D-9D63-2A54BAA1591A}"/>
                </a:ext>
              </a:extLst>
            </p:cNvPr>
            <p:cNvSpPr/>
            <p:nvPr/>
          </p:nvSpPr>
          <p:spPr>
            <a:xfrm>
              <a:off x="127" y="0"/>
              <a:ext cx="113030" cy="406781"/>
            </a:xfrm>
            <a:custGeom>
              <a:avLst/>
              <a:gdLst/>
              <a:ahLst/>
              <a:cxnLst/>
              <a:rect l="l" t="t" r="r" b="b"/>
              <a:pathLst>
                <a:path w="113030" h="406781">
                  <a:moveTo>
                    <a:pt x="113030" y="0"/>
                  </a:moveTo>
                  <a:cubicBezTo>
                    <a:pt x="79502" y="27305"/>
                    <a:pt x="41021" y="43688"/>
                    <a:pt x="0" y="43688"/>
                  </a:cubicBezTo>
                  <a:lnTo>
                    <a:pt x="0" y="406781"/>
                  </a:lnTo>
                  <a:lnTo>
                    <a:pt x="28194" y="406781"/>
                  </a:lnTo>
                  <a:cubicBezTo>
                    <a:pt x="77089" y="406781"/>
                    <a:pt x="113030" y="365760"/>
                    <a:pt x="113030" y="316611"/>
                  </a:cubicBezTo>
                  <a:lnTo>
                    <a:pt x="113030" y="0"/>
                  </a:lnTo>
                  <a:close/>
                </a:path>
              </a:pathLst>
            </a:custGeom>
            <a:solidFill>
              <a:srgbClr val="2AAAE2"/>
            </a:solidFill>
          </p:spPr>
        </p:sp>
      </p:grpSp>
      <p:grpSp>
        <p:nvGrpSpPr>
          <p:cNvPr id="342" name="Group 159">
            <a:extLst>
              <a:ext uri="{FF2B5EF4-FFF2-40B4-BE49-F238E27FC236}">
                <a16:creationId xmlns:a16="http://schemas.microsoft.com/office/drawing/2014/main" id="{42CB076E-0A80-9CF7-0EC9-1B8351815720}"/>
              </a:ext>
            </a:extLst>
          </p:cNvPr>
          <p:cNvGrpSpPr/>
          <p:nvPr/>
        </p:nvGrpSpPr>
        <p:grpSpPr>
          <a:xfrm>
            <a:off x="9207720" y="7379460"/>
            <a:ext cx="84780" cy="302940"/>
            <a:chOff x="0" y="0"/>
            <a:chExt cx="113040" cy="403920"/>
          </a:xfrm>
        </p:grpSpPr>
        <p:sp>
          <p:nvSpPr>
            <p:cNvPr id="343" name="Freeform 160">
              <a:extLst>
                <a:ext uri="{FF2B5EF4-FFF2-40B4-BE49-F238E27FC236}">
                  <a16:creationId xmlns:a16="http://schemas.microsoft.com/office/drawing/2014/main" id="{E4DD7B32-86A0-66D9-626D-B4D1F67B9A73}"/>
                </a:ext>
              </a:extLst>
            </p:cNvPr>
            <p:cNvSpPr/>
            <p:nvPr/>
          </p:nvSpPr>
          <p:spPr>
            <a:xfrm>
              <a:off x="127" y="0"/>
              <a:ext cx="113030" cy="403987"/>
            </a:xfrm>
            <a:custGeom>
              <a:avLst/>
              <a:gdLst/>
              <a:ahLst/>
              <a:cxnLst/>
              <a:rect l="l" t="t" r="r" b="b"/>
              <a:pathLst>
                <a:path w="113030" h="403987">
                  <a:moveTo>
                    <a:pt x="0" y="0"/>
                  </a:moveTo>
                  <a:lnTo>
                    <a:pt x="0" y="316611"/>
                  </a:lnTo>
                  <a:cubicBezTo>
                    <a:pt x="0" y="365760"/>
                    <a:pt x="35941" y="403987"/>
                    <a:pt x="82169" y="403987"/>
                  </a:cubicBezTo>
                  <a:lnTo>
                    <a:pt x="113030" y="403987"/>
                  </a:lnTo>
                  <a:lnTo>
                    <a:pt x="113030" y="43688"/>
                  </a:lnTo>
                  <a:cubicBezTo>
                    <a:pt x="69342" y="43688"/>
                    <a:pt x="30734" y="27305"/>
                    <a:pt x="0" y="0"/>
                  </a:cubicBezTo>
                  <a:close/>
                </a:path>
              </a:pathLst>
            </a:custGeom>
            <a:solidFill>
              <a:srgbClr val="2AAAE2"/>
            </a:solidFill>
          </p:spPr>
        </p:sp>
      </p:grpSp>
      <p:grpSp>
        <p:nvGrpSpPr>
          <p:cNvPr id="344" name="Group 161">
            <a:extLst>
              <a:ext uri="{FF2B5EF4-FFF2-40B4-BE49-F238E27FC236}">
                <a16:creationId xmlns:a16="http://schemas.microsoft.com/office/drawing/2014/main" id="{0EDE4FB0-164C-7D1B-30C2-E309098F62BE}"/>
              </a:ext>
            </a:extLst>
          </p:cNvPr>
          <p:cNvGrpSpPr/>
          <p:nvPr/>
        </p:nvGrpSpPr>
        <p:grpSpPr>
          <a:xfrm>
            <a:off x="9545760" y="7411860"/>
            <a:ext cx="42120" cy="46980"/>
            <a:chOff x="0" y="0"/>
            <a:chExt cx="56160" cy="62640"/>
          </a:xfrm>
        </p:grpSpPr>
        <p:sp>
          <p:nvSpPr>
            <p:cNvPr id="345" name="Freeform 162">
              <a:extLst>
                <a:ext uri="{FF2B5EF4-FFF2-40B4-BE49-F238E27FC236}">
                  <a16:creationId xmlns:a16="http://schemas.microsoft.com/office/drawing/2014/main" id="{57359805-8F27-E09B-803E-C816619E11FD}"/>
                </a:ext>
              </a:extLst>
            </p:cNvPr>
            <p:cNvSpPr/>
            <p:nvPr/>
          </p:nvSpPr>
          <p:spPr>
            <a:xfrm>
              <a:off x="127" y="0"/>
              <a:ext cx="56134" cy="62611"/>
            </a:xfrm>
            <a:custGeom>
              <a:avLst/>
              <a:gdLst/>
              <a:ahLst/>
              <a:cxnLst/>
              <a:rect l="l" t="t" r="r" b="b"/>
              <a:pathLst>
                <a:path w="56134" h="62611">
                  <a:moveTo>
                    <a:pt x="0" y="0"/>
                  </a:moveTo>
                  <a:lnTo>
                    <a:pt x="0" y="29972"/>
                  </a:lnTo>
                  <a:cubicBezTo>
                    <a:pt x="0" y="49022"/>
                    <a:pt x="12700" y="62611"/>
                    <a:pt x="28067" y="62611"/>
                  </a:cubicBezTo>
                  <a:cubicBezTo>
                    <a:pt x="45974" y="62611"/>
                    <a:pt x="56134" y="49022"/>
                    <a:pt x="56134" y="29972"/>
                  </a:cubicBezTo>
                  <a:lnTo>
                    <a:pt x="56134" y="0"/>
                  </a:lnTo>
                  <a:close/>
                </a:path>
              </a:pathLst>
            </a:custGeom>
            <a:solidFill>
              <a:srgbClr val="2AAAE2"/>
            </a:solidFill>
          </p:spPr>
        </p:sp>
      </p:grpSp>
      <p:grpSp>
        <p:nvGrpSpPr>
          <p:cNvPr id="346" name="Group 163">
            <a:extLst>
              <a:ext uri="{FF2B5EF4-FFF2-40B4-BE49-F238E27FC236}">
                <a16:creationId xmlns:a16="http://schemas.microsoft.com/office/drawing/2014/main" id="{D3FA1EF0-A3AD-F25F-E0A1-338614A8B039}"/>
              </a:ext>
            </a:extLst>
          </p:cNvPr>
          <p:cNvGrpSpPr/>
          <p:nvPr/>
        </p:nvGrpSpPr>
        <p:grpSpPr>
          <a:xfrm>
            <a:off x="9843300" y="7141860"/>
            <a:ext cx="84780" cy="225180"/>
            <a:chOff x="0" y="0"/>
            <a:chExt cx="113040" cy="300240"/>
          </a:xfrm>
        </p:grpSpPr>
        <p:sp>
          <p:nvSpPr>
            <p:cNvPr id="347" name="Freeform 164">
              <a:extLst>
                <a:ext uri="{FF2B5EF4-FFF2-40B4-BE49-F238E27FC236}">
                  <a16:creationId xmlns:a16="http://schemas.microsoft.com/office/drawing/2014/main" id="{EA88C899-88EB-DE8A-0E70-9F405136DE56}"/>
                </a:ext>
              </a:extLst>
            </p:cNvPr>
            <p:cNvSpPr/>
            <p:nvPr/>
          </p:nvSpPr>
          <p:spPr>
            <a:xfrm>
              <a:off x="127" y="127"/>
              <a:ext cx="113030" cy="300228"/>
            </a:xfrm>
            <a:custGeom>
              <a:avLst/>
              <a:gdLst/>
              <a:ahLst/>
              <a:cxnLst/>
              <a:rect l="l" t="t" r="r" b="b"/>
              <a:pathLst>
                <a:path w="113030" h="300228">
                  <a:moveTo>
                    <a:pt x="0" y="0"/>
                  </a:moveTo>
                  <a:lnTo>
                    <a:pt x="0" y="300228"/>
                  </a:lnTo>
                  <a:cubicBezTo>
                    <a:pt x="28194" y="300228"/>
                    <a:pt x="53848" y="289306"/>
                    <a:pt x="77089" y="267462"/>
                  </a:cubicBezTo>
                  <a:cubicBezTo>
                    <a:pt x="100330" y="245618"/>
                    <a:pt x="113030" y="212852"/>
                    <a:pt x="113030" y="180086"/>
                  </a:cubicBezTo>
                  <a:lnTo>
                    <a:pt x="113030" y="90043"/>
                  </a:lnTo>
                  <a:cubicBezTo>
                    <a:pt x="113030" y="38227"/>
                    <a:pt x="74422" y="0"/>
                    <a:pt x="28194" y="0"/>
                  </a:cubicBezTo>
                  <a:close/>
                </a:path>
              </a:pathLst>
            </a:custGeom>
            <a:solidFill>
              <a:srgbClr val="2AAAE2"/>
            </a:solidFill>
          </p:spPr>
        </p:sp>
      </p:grpSp>
      <p:grpSp>
        <p:nvGrpSpPr>
          <p:cNvPr id="348" name="Group 165">
            <a:extLst>
              <a:ext uri="{FF2B5EF4-FFF2-40B4-BE49-F238E27FC236}">
                <a16:creationId xmlns:a16="http://schemas.microsoft.com/office/drawing/2014/main" id="{1E759EEC-C79D-1F27-1B8F-88D7B244F1F2}"/>
              </a:ext>
            </a:extLst>
          </p:cNvPr>
          <p:cNvGrpSpPr/>
          <p:nvPr/>
        </p:nvGrpSpPr>
        <p:grpSpPr>
          <a:xfrm>
            <a:off x="9418860" y="7411860"/>
            <a:ext cx="297540" cy="270540"/>
            <a:chOff x="0" y="0"/>
            <a:chExt cx="396720" cy="360720"/>
          </a:xfrm>
        </p:grpSpPr>
        <p:sp>
          <p:nvSpPr>
            <p:cNvPr id="349" name="Freeform 166">
              <a:extLst>
                <a:ext uri="{FF2B5EF4-FFF2-40B4-BE49-F238E27FC236}">
                  <a16:creationId xmlns:a16="http://schemas.microsoft.com/office/drawing/2014/main" id="{32E74A23-1098-AFA3-CB23-9BE2E6A07776}"/>
                </a:ext>
              </a:extLst>
            </p:cNvPr>
            <p:cNvSpPr/>
            <p:nvPr/>
          </p:nvSpPr>
          <p:spPr>
            <a:xfrm>
              <a:off x="0" y="0"/>
              <a:ext cx="396748" cy="360680"/>
            </a:xfrm>
            <a:custGeom>
              <a:avLst/>
              <a:gdLst/>
              <a:ahLst/>
              <a:cxnLst/>
              <a:rect l="l" t="t" r="r" b="b"/>
              <a:pathLst>
                <a:path w="396748" h="360680">
                  <a:moveTo>
                    <a:pt x="0" y="0"/>
                  </a:moveTo>
                  <a:lnTo>
                    <a:pt x="0" y="360680"/>
                  </a:lnTo>
                  <a:lnTo>
                    <a:pt x="396748" y="360680"/>
                  </a:lnTo>
                  <a:lnTo>
                    <a:pt x="396748" y="0"/>
                  </a:lnTo>
                  <a:lnTo>
                    <a:pt x="281559" y="0"/>
                  </a:lnTo>
                  <a:lnTo>
                    <a:pt x="281559" y="30099"/>
                  </a:lnTo>
                  <a:cubicBezTo>
                    <a:pt x="281559" y="82042"/>
                    <a:pt x="243078" y="120269"/>
                    <a:pt x="197104" y="120269"/>
                  </a:cubicBezTo>
                  <a:cubicBezTo>
                    <a:pt x="148463" y="120269"/>
                    <a:pt x="115189" y="79248"/>
                    <a:pt x="115189" y="30099"/>
                  </a:cubicBezTo>
                  <a:lnTo>
                    <a:pt x="115189" y="0"/>
                  </a:lnTo>
                  <a:close/>
                </a:path>
              </a:pathLst>
            </a:custGeom>
            <a:solidFill>
              <a:srgbClr val="2AAAE2"/>
            </a:solidFill>
          </p:spPr>
        </p:sp>
      </p:grpSp>
      <p:grpSp>
        <p:nvGrpSpPr>
          <p:cNvPr id="350" name="Group 167">
            <a:extLst>
              <a:ext uri="{FF2B5EF4-FFF2-40B4-BE49-F238E27FC236}">
                <a16:creationId xmlns:a16="http://schemas.microsoft.com/office/drawing/2014/main" id="{76F028A8-5E1D-5E97-69DA-774BC225B9F4}"/>
              </a:ext>
            </a:extLst>
          </p:cNvPr>
          <p:cNvGrpSpPr/>
          <p:nvPr/>
        </p:nvGrpSpPr>
        <p:grpSpPr>
          <a:xfrm>
            <a:off x="9417240" y="6916680"/>
            <a:ext cx="297540" cy="180360"/>
            <a:chOff x="0" y="0"/>
            <a:chExt cx="396720" cy="240480"/>
          </a:xfrm>
        </p:grpSpPr>
        <p:sp>
          <p:nvSpPr>
            <p:cNvPr id="351" name="Freeform 168">
              <a:extLst>
                <a:ext uri="{FF2B5EF4-FFF2-40B4-BE49-F238E27FC236}">
                  <a16:creationId xmlns:a16="http://schemas.microsoft.com/office/drawing/2014/main" id="{81EAED58-5B4E-8106-3A5E-93B9FE6CEC3C}"/>
                </a:ext>
              </a:extLst>
            </p:cNvPr>
            <p:cNvSpPr/>
            <p:nvPr/>
          </p:nvSpPr>
          <p:spPr>
            <a:xfrm>
              <a:off x="127" y="0"/>
              <a:ext cx="396621" cy="240538"/>
            </a:xfrm>
            <a:custGeom>
              <a:avLst/>
              <a:gdLst/>
              <a:ahLst/>
              <a:cxnLst/>
              <a:rect l="l" t="t" r="r" b="b"/>
              <a:pathLst>
                <a:path w="396621" h="240538">
                  <a:moveTo>
                    <a:pt x="197104" y="0"/>
                  </a:moveTo>
                  <a:cubicBezTo>
                    <a:pt x="89535" y="0"/>
                    <a:pt x="0" y="95631"/>
                    <a:pt x="0" y="210439"/>
                  </a:cubicBezTo>
                  <a:lnTo>
                    <a:pt x="0" y="240538"/>
                  </a:lnTo>
                  <a:lnTo>
                    <a:pt x="109982" y="240538"/>
                  </a:lnTo>
                  <a:lnTo>
                    <a:pt x="109982" y="210439"/>
                  </a:lnTo>
                  <a:cubicBezTo>
                    <a:pt x="109982" y="158623"/>
                    <a:pt x="148463" y="123063"/>
                    <a:pt x="194437" y="123063"/>
                  </a:cubicBezTo>
                  <a:cubicBezTo>
                    <a:pt x="243078" y="123063"/>
                    <a:pt x="276352" y="164084"/>
                    <a:pt x="276352" y="210439"/>
                  </a:cubicBezTo>
                  <a:lnTo>
                    <a:pt x="276352" y="240538"/>
                  </a:lnTo>
                  <a:lnTo>
                    <a:pt x="396621" y="240538"/>
                  </a:lnTo>
                  <a:lnTo>
                    <a:pt x="396621" y="210439"/>
                  </a:lnTo>
                  <a:cubicBezTo>
                    <a:pt x="396621" y="95631"/>
                    <a:pt x="307086" y="0"/>
                    <a:pt x="197104" y="0"/>
                  </a:cubicBezTo>
                  <a:close/>
                </a:path>
              </a:pathLst>
            </a:custGeom>
            <a:solidFill>
              <a:srgbClr val="2AAAE2"/>
            </a:solidFill>
          </p:spPr>
        </p:sp>
      </p:grpSp>
      <p:grpSp>
        <p:nvGrpSpPr>
          <p:cNvPr id="352" name="Group 169">
            <a:extLst>
              <a:ext uri="{FF2B5EF4-FFF2-40B4-BE49-F238E27FC236}">
                <a16:creationId xmlns:a16="http://schemas.microsoft.com/office/drawing/2014/main" id="{3F530E69-CEBA-37A3-99A3-DF0328E2C760}"/>
              </a:ext>
            </a:extLst>
          </p:cNvPr>
          <p:cNvGrpSpPr/>
          <p:nvPr/>
        </p:nvGrpSpPr>
        <p:grpSpPr>
          <a:xfrm>
            <a:off x="14413860" y="5536440"/>
            <a:ext cx="518940" cy="510300"/>
            <a:chOff x="0" y="0"/>
            <a:chExt cx="691920" cy="680400"/>
          </a:xfrm>
        </p:grpSpPr>
        <p:sp>
          <p:nvSpPr>
            <p:cNvPr id="353" name="Freeform 170">
              <a:extLst>
                <a:ext uri="{FF2B5EF4-FFF2-40B4-BE49-F238E27FC236}">
                  <a16:creationId xmlns:a16="http://schemas.microsoft.com/office/drawing/2014/main" id="{5B253689-35D8-E2F8-6E2B-F6B7A8FD94FE}"/>
                </a:ext>
              </a:extLst>
            </p:cNvPr>
            <p:cNvSpPr/>
            <p:nvPr/>
          </p:nvSpPr>
          <p:spPr>
            <a:xfrm>
              <a:off x="127" y="127"/>
              <a:ext cx="691896" cy="680339"/>
            </a:xfrm>
            <a:custGeom>
              <a:avLst/>
              <a:gdLst/>
              <a:ahLst/>
              <a:cxnLst/>
              <a:rect l="l" t="t" r="r" b="b"/>
              <a:pathLst>
                <a:path w="691896" h="680339">
                  <a:moveTo>
                    <a:pt x="348361" y="0"/>
                  </a:moveTo>
                  <a:cubicBezTo>
                    <a:pt x="162052" y="0"/>
                    <a:pt x="0" y="162306"/>
                    <a:pt x="2286" y="371094"/>
                  </a:cubicBezTo>
                  <a:cubicBezTo>
                    <a:pt x="2286" y="479298"/>
                    <a:pt x="48260" y="587629"/>
                    <a:pt x="137795" y="659765"/>
                  </a:cubicBezTo>
                  <a:cubicBezTo>
                    <a:pt x="147447" y="670052"/>
                    <a:pt x="154686" y="672592"/>
                    <a:pt x="157099" y="680339"/>
                  </a:cubicBezTo>
                  <a:lnTo>
                    <a:pt x="319278" y="680339"/>
                  </a:lnTo>
                  <a:lnTo>
                    <a:pt x="319278" y="564388"/>
                  </a:lnTo>
                  <a:lnTo>
                    <a:pt x="186309" y="564388"/>
                  </a:lnTo>
                  <a:cubicBezTo>
                    <a:pt x="171831" y="564388"/>
                    <a:pt x="159639" y="551561"/>
                    <a:pt x="159639" y="536067"/>
                  </a:cubicBezTo>
                  <a:lnTo>
                    <a:pt x="159639" y="476758"/>
                  </a:lnTo>
                  <a:cubicBezTo>
                    <a:pt x="159639" y="396875"/>
                    <a:pt x="205613" y="329819"/>
                    <a:pt x="268478" y="296418"/>
                  </a:cubicBezTo>
                  <a:cubicBezTo>
                    <a:pt x="251460" y="278384"/>
                    <a:pt x="241808" y="252603"/>
                    <a:pt x="241808" y="219075"/>
                  </a:cubicBezTo>
                  <a:cubicBezTo>
                    <a:pt x="241808" y="157226"/>
                    <a:pt x="290322" y="105664"/>
                    <a:pt x="348361" y="105664"/>
                  </a:cubicBezTo>
                  <a:cubicBezTo>
                    <a:pt x="403987" y="105664"/>
                    <a:pt x="452374" y="157226"/>
                    <a:pt x="452374" y="219075"/>
                  </a:cubicBezTo>
                  <a:cubicBezTo>
                    <a:pt x="452374" y="247523"/>
                    <a:pt x="440309" y="273177"/>
                    <a:pt x="425831" y="296418"/>
                  </a:cubicBezTo>
                  <a:cubicBezTo>
                    <a:pt x="488696" y="329819"/>
                    <a:pt x="534670" y="396875"/>
                    <a:pt x="534670" y="476758"/>
                  </a:cubicBezTo>
                  <a:lnTo>
                    <a:pt x="534670" y="536067"/>
                  </a:lnTo>
                  <a:cubicBezTo>
                    <a:pt x="534670" y="551561"/>
                    <a:pt x="522478" y="564388"/>
                    <a:pt x="508000" y="564388"/>
                  </a:cubicBezTo>
                  <a:lnTo>
                    <a:pt x="374904" y="564388"/>
                  </a:lnTo>
                  <a:lnTo>
                    <a:pt x="374904" y="680339"/>
                  </a:lnTo>
                  <a:lnTo>
                    <a:pt x="537083" y="680339"/>
                  </a:lnTo>
                  <a:cubicBezTo>
                    <a:pt x="539496" y="677672"/>
                    <a:pt x="546735" y="670052"/>
                    <a:pt x="556387" y="664845"/>
                  </a:cubicBezTo>
                  <a:cubicBezTo>
                    <a:pt x="645922" y="587502"/>
                    <a:pt x="691896" y="476631"/>
                    <a:pt x="691896" y="368427"/>
                  </a:cubicBezTo>
                  <a:cubicBezTo>
                    <a:pt x="691896" y="164846"/>
                    <a:pt x="537083" y="0"/>
                    <a:pt x="348361" y="0"/>
                  </a:cubicBezTo>
                  <a:close/>
                </a:path>
              </a:pathLst>
            </a:custGeom>
            <a:solidFill>
              <a:srgbClr val="2AAAE2"/>
            </a:solidFill>
          </p:spPr>
        </p:sp>
      </p:grpSp>
      <p:grpSp>
        <p:nvGrpSpPr>
          <p:cNvPr id="354" name="Group 171">
            <a:extLst>
              <a:ext uri="{FF2B5EF4-FFF2-40B4-BE49-F238E27FC236}">
                <a16:creationId xmlns:a16="http://schemas.microsoft.com/office/drawing/2014/main" id="{3D7D47D4-3766-99FC-D4F8-55D3F2B9E9D4}"/>
              </a:ext>
            </a:extLst>
          </p:cNvPr>
          <p:cNvGrpSpPr/>
          <p:nvPr/>
        </p:nvGrpSpPr>
        <p:grpSpPr>
          <a:xfrm>
            <a:off x="14633640" y="5661720"/>
            <a:ext cx="81540" cy="86940"/>
            <a:chOff x="0" y="0"/>
            <a:chExt cx="108720" cy="115920"/>
          </a:xfrm>
        </p:grpSpPr>
        <p:sp>
          <p:nvSpPr>
            <p:cNvPr id="355" name="Freeform 172">
              <a:extLst>
                <a:ext uri="{FF2B5EF4-FFF2-40B4-BE49-F238E27FC236}">
                  <a16:creationId xmlns:a16="http://schemas.microsoft.com/office/drawing/2014/main" id="{0F53E891-DE93-E02B-CC0A-46B03B5CC1F8}"/>
                </a:ext>
              </a:extLst>
            </p:cNvPr>
            <p:cNvSpPr/>
            <p:nvPr/>
          </p:nvSpPr>
          <p:spPr>
            <a:xfrm>
              <a:off x="0" y="0"/>
              <a:ext cx="108712" cy="115951"/>
            </a:xfrm>
            <a:custGeom>
              <a:avLst/>
              <a:gdLst/>
              <a:ahLst/>
              <a:cxnLst/>
              <a:rect l="l" t="t" r="r" b="b"/>
              <a:pathLst>
                <a:path w="108712" h="115951">
                  <a:moveTo>
                    <a:pt x="55626" y="0"/>
                  </a:moveTo>
                  <a:cubicBezTo>
                    <a:pt x="24130" y="0"/>
                    <a:pt x="0" y="25781"/>
                    <a:pt x="0" y="59309"/>
                  </a:cubicBezTo>
                  <a:cubicBezTo>
                    <a:pt x="0" y="90170"/>
                    <a:pt x="24130" y="115951"/>
                    <a:pt x="55626" y="115951"/>
                  </a:cubicBezTo>
                  <a:cubicBezTo>
                    <a:pt x="84582" y="115951"/>
                    <a:pt x="108712" y="90170"/>
                    <a:pt x="108712" y="59309"/>
                  </a:cubicBezTo>
                  <a:cubicBezTo>
                    <a:pt x="108712" y="25781"/>
                    <a:pt x="84582" y="0"/>
                    <a:pt x="55626" y="0"/>
                  </a:cubicBezTo>
                  <a:close/>
                </a:path>
              </a:pathLst>
            </a:custGeom>
            <a:solidFill>
              <a:srgbClr val="2AAAE2"/>
            </a:solidFill>
          </p:spPr>
        </p:sp>
      </p:grpSp>
      <p:grpSp>
        <p:nvGrpSpPr>
          <p:cNvPr id="356" name="Group 173">
            <a:extLst>
              <a:ext uri="{FF2B5EF4-FFF2-40B4-BE49-F238E27FC236}">
                <a16:creationId xmlns:a16="http://schemas.microsoft.com/office/drawing/2014/main" id="{EDA57306-72FA-0A8A-8872-B99D83CF4EE0}"/>
              </a:ext>
            </a:extLst>
          </p:cNvPr>
          <p:cNvGrpSpPr/>
          <p:nvPr/>
        </p:nvGrpSpPr>
        <p:grpSpPr>
          <a:xfrm>
            <a:off x="14535360" y="6089400"/>
            <a:ext cx="279720" cy="86940"/>
            <a:chOff x="0" y="0"/>
            <a:chExt cx="372960" cy="115920"/>
          </a:xfrm>
        </p:grpSpPr>
        <p:sp>
          <p:nvSpPr>
            <p:cNvPr id="357" name="Freeform 174">
              <a:extLst>
                <a:ext uri="{FF2B5EF4-FFF2-40B4-BE49-F238E27FC236}">
                  <a16:creationId xmlns:a16="http://schemas.microsoft.com/office/drawing/2014/main" id="{1A72502F-D142-A036-F3A7-7739474C8480}"/>
                </a:ext>
              </a:extLst>
            </p:cNvPr>
            <p:cNvSpPr/>
            <p:nvPr/>
          </p:nvSpPr>
          <p:spPr>
            <a:xfrm>
              <a:off x="127" y="127"/>
              <a:ext cx="372872" cy="115824"/>
            </a:xfrm>
            <a:custGeom>
              <a:avLst/>
              <a:gdLst/>
              <a:ahLst/>
              <a:cxnLst/>
              <a:rect l="l" t="t" r="r" b="b"/>
              <a:pathLst>
                <a:path w="372872" h="115824">
                  <a:moveTo>
                    <a:pt x="0" y="0"/>
                  </a:moveTo>
                  <a:lnTo>
                    <a:pt x="0" y="28194"/>
                  </a:lnTo>
                  <a:cubicBezTo>
                    <a:pt x="0" y="77216"/>
                    <a:pt x="36322" y="115824"/>
                    <a:pt x="79883" y="115824"/>
                  </a:cubicBezTo>
                  <a:lnTo>
                    <a:pt x="290449" y="115824"/>
                  </a:lnTo>
                  <a:cubicBezTo>
                    <a:pt x="336550" y="115824"/>
                    <a:pt x="372872" y="77216"/>
                    <a:pt x="372872" y="28194"/>
                  </a:cubicBezTo>
                  <a:lnTo>
                    <a:pt x="372872" y="0"/>
                  </a:lnTo>
                  <a:close/>
                </a:path>
              </a:pathLst>
            </a:custGeom>
            <a:solidFill>
              <a:srgbClr val="2AAAE2"/>
            </a:solidFill>
          </p:spPr>
        </p:sp>
      </p:grpSp>
      <p:grpSp>
        <p:nvGrpSpPr>
          <p:cNvPr id="358" name="Group 175">
            <a:extLst>
              <a:ext uri="{FF2B5EF4-FFF2-40B4-BE49-F238E27FC236}">
                <a16:creationId xmlns:a16="http://schemas.microsoft.com/office/drawing/2014/main" id="{95298ADA-F80B-3824-D3C3-1E449C49C24F}"/>
              </a:ext>
            </a:extLst>
          </p:cNvPr>
          <p:cNvGrpSpPr/>
          <p:nvPr/>
        </p:nvGrpSpPr>
        <p:grpSpPr>
          <a:xfrm>
            <a:off x="14575320" y="5793480"/>
            <a:ext cx="199800" cy="127440"/>
            <a:chOff x="0" y="0"/>
            <a:chExt cx="266400" cy="169920"/>
          </a:xfrm>
        </p:grpSpPr>
        <p:sp>
          <p:nvSpPr>
            <p:cNvPr id="359" name="Freeform 176">
              <a:extLst>
                <a:ext uri="{FF2B5EF4-FFF2-40B4-BE49-F238E27FC236}">
                  <a16:creationId xmlns:a16="http://schemas.microsoft.com/office/drawing/2014/main" id="{A0ED4EF8-0760-18B9-6692-E3FEAE363C2F}"/>
                </a:ext>
              </a:extLst>
            </p:cNvPr>
            <p:cNvSpPr/>
            <p:nvPr/>
          </p:nvSpPr>
          <p:spPr>
            <a:xfrm>
              <a:off x="127" y="127"/>
              <a:ext cx="266319" cy="169799"/>
            </a:xfrm>
            <a:custGeom>
              <a:avLst/>
              <a:gdLst/>
              <a:ahLst/>
              <a:cxnLst/>
              <a:rect l="l" t="t" r="r" b="b"/>
              <a:pathLst>
                <a:path w="266319" h="169799">
                  <a:moveTo>
                    <a:pt x="133223" y="0"/>
                  </a:moveTo>
                  <a:cubicBezTo>
                    <a:pt x="60579" y="0"/>
                    <a:pt x="0" y="59182"/>
                    <a:pt x="0" y="141478"/>
                  </a:cubicBezTo>
                  <a:lnTo>
                    <a:pt x="0" y="169799"/>
                  </a:lnTo>
                  <a:lnTo>
                    <a:pt x="266319" y="169799"/>
                  </a:lnTo>
                  <a:lnTo>
                    <a:pt x="266319" y="141478"/>
                  </a:lnTo>
                  <a:cubicBezTo>
                    <a:pt x="266319" y="64262"/>
                    <a:pt x="205867" y="0"/>
                    <a:pt x="133223" y="0"/>
                  </a:cubicBezTo>
                  <a:close/>
                </a:path>
              </a:pathLst>
            </a:custGeom>
            <a:solidFill>
              <a:srgbClr val="2AAAE2"/>
            </a:solidFill>
          </p:spPr>
        </p:sp>
      </p:grpSp>
      <p:grpSp>
        <p:nvGrpSpPr>
          <p:cNvPr id="360" name="Group 177">
            <a:extLst>
              <a:ext uri="{FF2B5EF4-FFF2-40B4-BE49-F238E27FC236}">
                <a16:creationId xmlns:a16="http://schemas.microsoft.com/office/drawing/2014/main" id="{F80CFD1F-8170-9F0D-B8A0-D1AE401A0B04}"/>
              </a:ext>
            </a:extLst>
          </p:cNvPr>
          <p:cNvGrpSpPr/>
          <p:nvPr/>
        </p:nvGrpSpPr>
        <p:grpSpPr>
          <a:xfrm>
            <a:off x="14575320" y="6219000"/>
            <a:ext cx="201420" cy="42660"/>
            <a:chOff x="0" y="0"/>
            <a:chExt cx="268560" cy="56880"/>
          </a:xfrm>
        </p:grpSpPr>
        <p:sp>
          <p:nvSpPr>
            <p:cNvPr id="361" name="Freeform 178">
              <a:extLst>
                <a:ext uri="{FF2B5EF4-FFF2-40B4-BE49-F238E27FC236}">
                  <a16:creationId xmlns:a16="http://schemas.microsoft.com/office/drawing/2014/main" id="{4254BEB2-16F6-2D5F-A09F-F01D9E6043AA}"/>
                </a:ext>
              </a:extLst>
            </p:cNvPr>
            <p:cNvSpPr/>
            <p:nvPr/>
          </p:nvSpPr>
          <p:spPr>
            <a:xfrm>
              <a:off x="0" y="127"/>
              <a:ext cx="268605" cy="56896"/>
            </a:xfrm>
            <a:custGeom>
              <a:avLst/>
              <a:gdLst/>
              <a:ahLst/>
              <a:cxnLst/>
              <a:rect l="l" t="t" r="r" b="b"/>
              <a:pathLst>
                <a:path w="268605" h="56896">
                  <a:moveTo>
                    <a:pt x="2413" y="0"/>
                  </a:moveTo>
                  <a:cubicBezTo>
                    <a:pt x="0" y="30988"/>
                    <a:pt x="21717" y="56896"/>
                    <a:pt x="53213" y="56896"/>
                  </a:cubicBezTo>
                  <a:lnTo>
                    <a:pt x="212979" y="56896"/>
                  </a:lnTo>
                  <a:cubicBezTo>
                    <a:pt x="244475" y="56896"/>
                    <a:pt x="268605" y="30988"/>
                    <a:pt x="268605" y="0"/>
                  </a:cubicBezTo>
                  <a:close/>
                </a:path>
              </a:pathLst>
            </a:custGeom>
            <a:solidFill>
              <a:srgbClr val="2AAAE2"/>
            </a:solidFill>
          </p:spPr>
        </p:sp>
      </p:grpSp>
      <p:grpSp>
        <p:nvGrpSpPr>
          <p:cNvPr id="362" name="Group 179">
            <a:extLst>
              <a:ext uri="{FF2B5EF4-FFF2-40B4-BE49-F238E27FC236}">
                <a16:creationId xmlns:a16="http://schemas.microsoft.com/office/drawing/2014/main" id="{FD36A11D-E3D1-08FA-2AE9-852EFE4A025E}"/>
              </a:ext>
            </a:extLst>
          </p:cNvPr>
          <p:cNvGrpSpPr/>
          <p:nvPr/>
        </p:nvGrpSpPr>
        <p:grpSpPr>
          <a:xfrm>
            <a:off x="10718100" y="7316280"/>
            <a:ext cx="340200" cy="362340"/>
            <a:chOff x="0" y="0"/>
            <a:chExt cx="453600" cy="483120"/>
          </a:xfrm>
        </p:grpSpPr>
        <p:sp>
          <p:nvSpPr>
            <p:cNvPr id="363" name="Freeform 180">
              <a:extLst>
                <a:ext uri="{FF2B5EF4-FFF2-40B4-BE49-F238E27FC236}">
                  <a16:creationId xmlns:a16="http://schemas.microsoft.com/office/drawing/2014/main" id="{CB7F31D6-457E-3E1E-D22E-886F98BFDA53}"/>
                </a:ext>
              </a:extLst>
            </p:cNvPr>
            <p:cNvSpPr/>
            <p:nvPr/>
          </p:nvSpPr>
          <p:spPr>
            <a:xfrm>
              <a:off x="0" y="0"/>
              <a:ext cx="453517" cy="483108"/>
            </a:xfrm>
            <a:custGeom>
              <a:avLst/>
              <a:gdLst/>
              <a:ahLst/>
              <a:cxnLst/>
              <a:rect l="l" t="t" r="r" b="b"/>
              <a:pathLst>
                <a:path w="453517" h="483108">
                  <a:moveTo>
                    <a:pt x="228092" y="0"/>
                  </a:moveTo>
                  <a:cubicBezTo>
                    <a:pt x="130683" y="0"/>
                    <a:pt x="117983" y="62865"/>
                    <a:pt x="82042" y="286639"/>
                  </a:cubicBezTo>
                  <a:cubicBezTo>
                    <a:pt x="76962" y="324866"/>
                    <a:pt x="69215" y="371348"/>
                    <a:pt x="61595" y="423164"/>
                  </a:cubicBezTo>
                  <a:lnTo>
                    <a:pt x="28194" y="423164"/>
                  </a:lnTo>
                  <a:cubicBezTo>
                    <a:pt x="12827" y="423037"/>
                    <a:pt x="0" y="436753"/>
                    <a:pt x="0" y="453136"/>
                  </a:cubicBezTo>
                  <a:cubicBezTo>
                    <a:pt x="0" y="469519"/>
                    <a:pt x="12827" y="483108"/>
                    <a:pt x="28194" y="483108"/>
                  </a:cubicBezTo>
                  <a:lnTo>
                    <a:pt x="425323" y="483108"/>
                  </a:lnTo>
                  <a:cubicBezTo>
                    <a:pt x="440690" y="480441"/>
                    <a:pt x="453517" y="466725"/>
                    <a:pt x="453517" y="450342"/>
                  </a:cubicBezTo>
                  <a:cubicBezTo>
                    <a:pt x="453517" y="433959"/>
                    <a:pt x="440690" y="420370"/>
                    <a:pt x="425323" y="420370"/>
                  </a:cubicBezTo>
                  <a:lnTo>
                    <a:pt x="394589" y="420370"/>
                  </a:lnTo>
                  <a:cubicBezTo>
                    <a:pt x="384302" y="368427"/>
                    <a:pt x="376682" y="324866"/>
                    <a:pt x="371602" y="283845"/>
                  </a:cubicBezTo>
                  <a:cubicBezTo>
                    <a:pt x="335788" y="65532"/>
                    <a:pt x="322834" y="0"/>
                    <a:pt x="228092" y="0"/>
                  </a:cubicBezTo>
                  <a:close/>
                </a:path>
              </a:pathLst>
            </a:custGeom>
            <a:solidFill>
              <a:srgbClr val="2AAAE2"/>
            </a:solidFill>
          </p:spPr>
        </p:sp>
      </p:grpSp>
      <p:grpSp>
        <p:nvGrpSpPr>
          <p:cNvPr id="364" name="Group 181">
            <a:extLst>
              <a:ext uri="{FF2B5EF4-FFF2-40B4-BE49-F238E27FC236}">
                <a16:creationId xmlns:a16="http://schemas.microsoft.com/office/drawing/2014/main" id="{5687C52F-7242-7E69-DC13-8D7358466FFE}"/>
              </a:ext>
            </a:extLst>
          </p:cNvPr>
          <p:cNvGrpSpPr/>
          <p:nvPr/>
        </p:nvGrpSpPr>
        <p:grpSpPr>
          <a:xfrm>
            <a:off x="11037240" y="7000920"/>
            <a:ext cx="169020" cy="180360"/>
            <a:chOff x="0" y="0"/>
            <a:chExt cx="225360" cy="240480"/>
          </a:xfrm>
        </p:grpSpPr>
        <p:sp>
          <p:nvSpPr>
            <p:cNvPr id="365" name="Freeform 182">
              <a:extLst>
                <a:ext uri="{FF2B5EF4-FFF2-40B4-BE49-F238E27FC236}">
                  <a16:creationId xmlns:a16="http://schemas.microsoft.com/office/drawing/2014/main" id="{DD83451B-C4AA-3BBA-0213-0349267C770E}"/>
                </a:ext>
              </a:extLst>
            </p:cNvPr>
            <p:cNvSpPr/>
            <p:nvPr/>
          </p:nvSpPr>
          <p:spPr>
            <a:xfrm>
              <a:off x="0" y="0"/>
              <a:ext cx="225425" cy="240411"/>
            </a:xfrm>
            <a:custGeom>
              <a:avLst/>
              <a:gdLst/>
              <a:ahLst/>
              <a:cxnLst/>
              <a:rect l="l" t="t" r="r" b="b"/>
              <a:pathLst>
                <a:path w="225425" h="240411">
                  <a:moveTo>
                    <a:pt x="112649" y="0"/>
                  </a:moveTo>
                  <a:cubicBezTo>
                    <a:pt x="51181" y="0"/>
                    <a:pt x="0" y="54610"/>
                    <a:pt x="0" y="120269"/>
                  </a:cubicBezTo>
                  <a:cubicBezTo>
                    <a:pt x="0" y="183007"/>
                    <a:pt x="51181" y="240411"/>
                    <a:pt x="112649" y="240411"/>
                  </a:cubicBezTo>
                  <a:cubicBezTo>
                    <a:pt x="174117" y="240411"/>
                    <a:pt x="225425" y="183007"/>
                    <a:pt x="225425" y="120269"/>
                  </a:cubicBezTo>
                  <a:cubicBezTo>
                    <a:pt x="225298" y="54610"/>
                    <a:pt x="174117" y="0"/>
                    <a:pt x="112649" y="0"/>
                  </a:cubicBezTo>
                  <a:close/>
                </a:path>
              </a:pathLst>
            </a:custGeom>
            <a:solidFill>
              <a:srgbClr val="2AAAE2"/>
            </a:solidFill>
          </p:spPr>
        </p:sp>
      </p:grpSp>
      <p:grpSp>
        <p:nvGrpSpPr>
          <p:cNvPr id="366" name="Group 183">
            <a:extLst>
              <a:ext uri="{FF2B5EF4-FFF2-40B4-BE49-F238E27FC236}">
                <a16:creationId xmlns:a16="http://schemas.microsoft.com/office/drawing/2014/main" id="{2DEA66AC-08E6-6875-6753-8E3AD6C0BCD9}"/>
              </a:ext>
            </a:extLst>
          </p:cNvPr>
          <p:cNvGrpSpPr/>
          <p:nvPr/>
        </p:nvGrpSpPr>
        <p:grpSpPr>
          <a:xfrm>
            <a:off x="10572300" y="7000920"/>
            <a:ext cx="166860" cy="180360"/>
            <a:chOff x="0" y="0"/>
            <a:chExt cx="222480" cy="240480"/>
          </a:xfrm>
        </p:grpSpPr>
        <p:sp>
          <p:nvSpPr>
            <p:cNvPr id="367" name="Freeform 184">
              <a:extLst>
                <a:ext uri="{FF2B5EF4-FFF2-40B4-BE49-F238E27FC236}">
                  <a16:creationId xmlns:a16="http://schemas.microsoft.com/office/drawing/2014/main" id="{01107E15-1E74-3FB6-9490-BED17FEF167F}"/>
                </a:ext>
              </a:extLst>
            </p:cNvPr>
            <p:cNvSpPr/>
            <p:nvPr/>
          </p:nvSpPr>
          <p:spPr>
            <a:xfrm>
              <a:off x="0" y="0"/>
              <a:ext cx="222504" cy="240411"/>
            </a:xfrm>
            <a:custGeom>
              <a:avLst/>
              <a:gdLst/>
              <a:ahLst/>
              <a:cxnLst/>
              <a:rect l="l" t="t" r="r" b="b"/>
              <a:pathLst>
                <a:path w="222504" h="240411">
                  <a:moveTo>
                    <a:pt x="109982" y="0"/>
                  </a:moveTo>
                  <a:cubicBezTo>
                    <a:pt x="48641" y="0"/>
                    <a:pt x="0" y="54610"/>
                    <a:pt x="0" y="120269"/>
                  </a:cubicBezTo>
                  <a:cubicBezTo>
                    <a:pt x="0" y="185928"/>
                    <a:pt x="48641" y="240411"/>
                    <a:pt x="109982" y="240411"/>
                  </a:cubicBezTo>
                  <a:cubicBezTo>
                    <a:pt x="171323" y="240411"/>
                    <a:pt x="222504" y="185801"/>
                    <a:pt x="222504" y="120269"/>
                  </a:cubicBezTo>
                  <a:cubicBezTo>
                    <a:pt x="222504" y="54737"/>
                    <a:pt x="171323" y="0"/>
                    <a:pt x="109982" y="0"/>
                  </a:cubicBezTo>
                  <a:close/>
                </a:path>
              </a:pathLst>
            </a:custGeom>
            <a:solidFill>
              <a:srgbClr val="2AAAE2"/>
            </a:solidFill>
          </p:spPr>
        </p:sp>
      </p:grpSp>
      <p:grpSp>
        <p:nvGrpSpPr>
          <p:cNvPr id="368" name="Group 185">
            <a:extLst>
              <a:ext uri="{FF2B5EF4-FFF2-40B4-BE49-F238E27FC236}">
                <a16:creationId xmlns:a16="http://schemas.microsoft.com/office/drawing/2014/main" id="{7B2EBE22-3F8F-A5F2-9BAC-0A53CAE86A67}"/>
              </a:ext>
            </a:extLst>
          </p:cNvPr>
          <p:cNvGrpSpPr/>
          <p:nvPr/>
        </p:nvGrpSpPr>
        <p:grpSpPr>
          <a:xfrm>
            <a:off x="10528020" y="7180740"/>
            <a:ext cx="255420" cy="135000"/>
            <a:chOff x="0" y="0"/>
            <a:chExt cx="340560" cy="180000"/>
          </a:xfrm>
        </p:grpSpPr>
        <p:sp>
          <p:nvSpPr>
            <p:cNvPr id="369" name="Freeform 186">
              <a:extLst>
                <a:ext uri="{FF2B5EF4-FFF2-40B4-BE49-F238E27FC236}">
                  <a16:creationId xmlns:a16="http://schemas.microsoft.com/office/drawing/2014/main" id="{E0AB5F55-3FA4-6519-8445-7BA2E3256A99}"/>
                </a:ext>
              </a:extLst>
            </p:cNvPr>
            <p:cNvSpPr/>
            <p:nvPr/>
          </p:nvSpPr>
          <p:spPr>
            <a:xfrm>
              <a:off x="0" y="0"/>
              <a:ext cx="340614" cy="180086"/>
            </a:xfrm>
            <a:custGeom>
              <a:avLst/>
              <a:gdLst/>
              <a:ahLst/>
              <a:cxnLst/>
              <a:rect l="l" t="t" r="r" b="b"/>
              <a:pathLst>
                <a:path w="340614" h="180086">
                  <a:moveTo>
                    <a:pt x="46101" y="127"/>
                  </a:moveTo>
                  <a:cubicBezTo>
                    <a:pt x="20447" y="30099"/>
                    <a:pt x="0" y="73660"/>
                    <a:pt x="0" y="117348"/>
                  </a:cubicBezTo>
                  <a:lnTo>
                    <a:pt x="0" y="150114"/>
                  </a:lnTo>
                  <a:cubicBezTo>
                    <a:pt x="0" y="166497"/>
                    <a:pt x="12827" y="180086"/>
                    <a:pt x="28194" y="180086"/>
                  </a:cubicBezTo>
                  <a:lnTo>
                    <a:pt x="309880" y="180086"/>
                  </a:lnTo>
                  <a:cubicBezTo>
                    <a:pt x="327787" y="180086"/>
                    <a:pt x="340614" y="166497"/>
                    <a:pt x="340614" y="150114"/>
                  </a:cubicBezTo>
                  <a:lnTo>
                    <a:pt x="340614" y="117348"/>
                  </a:lnTo>
                  <a:cubicBezTo>
                    <a:pt x="340614" y="70993"/>
                    <a:pt x="322707" y="29972"/>
                    <a:pt x="294513" y="0"/>
                  </a:cubicBezTo>
                  <a:cubicBezTo>
                    <a:pt x="263779" y="35433"/>
                    <a:pt x="217678" y="59944"/>
                    <a:pt x="169037" y="59944"/>
                  </a:cubicBezTo>
                  <a:cubicBezTo>
                    <a:pt x="122936" y="60071"/>
                    <a:pt x="76835" y="35560"/>
                    <a:pt x="46101" y="127"/>
                  </a:cubicBezTo>
                  <a:close/>
                </a:path>
              </a:pathLst>
            </a:custGeom>
            <a:solidFill>
              <a:srgbClr val="2AAAE2"/>
            </a:solidFill>
          </p:spPr>
        </p:sp>
      </p:grpSp>
      <p:grpSp>
        <p:nvGrpSpPr>
          <p:cNvPr id="370" name="Group 187">
            <a:extLst>
              <a:ext uri="{FF2B5EF4-FFF2-40B4-BE49-F238E27FC236}">
                <a16:creationId xmlns:a16="http://schemas.microsoft.com/office/drawing/2014/main" id="{F7134D22-EFBD-0E02-CD49-4CD8C994B1A0}"/>
              </a:ext>
            </a:extLst>
          </p:cNvPr>
          <p:cNvGrpSpPr/>
          <p:nvPr/>
        </p:nvGrpSpPr>
        <p:grpSpPr>
          <a:xfrm>
            <a:off x="10996740" y="7180740"/>
            <a:ext cx="253800" cy="135000"/>
            <a:chOff x="0" y="0"/>
            <a:chExt cx="338400" cy="180000"/>
          </a:xfrm>
        </p:grpSpPr>
        <p:sp>
          <p:nvSpPr>
            <p:cNvPr id="371" name="Freeform 188">
              <a:extLst>
                <a:ext uri="{FF2B5EF4-FFF2-40B4-BE49-F238E27FC236}">
                  <a16:creationId xmlns:a16="http://schemas.microsoft.com/office/drawing/2014/main" id="{8C83C6FE-DCA9-C061-CD43-04AB4642065D}"/>
                </a:ext>
              </a:extLst>
            </p:cNvPr>
            <p:cNvSpPr/>
            <p:nvPr/>
          </p:nvSpPr>
          <p:spPr>
            <a:xfrm>
              <a:off x="127" y="0"/>
              <a:ext cx="338328" cy="180086"/>
            </a:xfrm>
            <a:custGeom>
              <a:avLst/>
              <a:gdLst/>
              <a:ahLst/>
              <a:cxnLst/>
              <a:rect l="l" t="t" r="r" b="b"/>
              <a:pathLst>
                <a:path w="338328" h="180086">
                  <a:moveTo>
                    <a:pt x="43434" y="127"/>
                  </a:moveTo>
                  <a:cubicBezTo>
                    <a:pt x="17907" y="30099"/>
                    <a:pt x="0" y="73660"/>
                    <a:pt x="0" y="117348"/>
                  </a:cubicBezTo>
                  <a:lnTo>
                    <a:pt x="0" y="147320"/>
                  </a:lnTo>
                  <a:cubicBezTo>
                    <a:pt x="0" y="166497"/>
                    <a:pt x="12827" y="180086"/>
                    <a:pt x="28194" y="180086"/>
                  </a:cubicBezTo>
                  <a:lnTo>
                    <a:pt x="310134" y="180086"/>
                  </a:lnTo>
                  <a:cubicBezTo>
                    <a:pt x="325501" y="180086"/>
                    <a:pt x="338328" y="166497"/>
                    <a:pt x="338328" y="147320"/>
                  </a:cubicBezTo>
                  <a:lnTo>
                    <a:pt x="338328" y="117348"/>
                  </a:lnTo>
                  <a:cubicBezTo>
                    <a:pt x="338328" y="70993"/>
                    <a:pt x="322961" y="29972"/>
                    <a:pt x="294767" y="0"/>
                  </a:cubicBezTo>
                  <a:cubicBezTo>
                    <a:pt x="261366" y="35433"/>
                    <a:pt x="217805" y="59944"/>
                    <a:pt x="169164" y="59944"/>
                  </a:cubicBezTo>
                  <a:cubicBezTo>
                    <a:pt x="117856" y="60071"/>
                    <a:pt x="76835" y="35560"/>
                    <a:pt x="43434" y="127"/>
                  </a:cubicBezTo>
                  <a:close/>
                </a:path>
              </a:pathLst>
            </a:custGeom>
            <a:solidFill>
              <a:srgbClr val="2AAAE2"/>
            </a:solidFill>
          </p:spPr>
        </p:sp>
      </p:grpSp>
      <p:grpSp>
        <p:nvGrpSpPr>
          <p:cNvPr id="372" name="Group 189">
            <a:extLst>
              <a:ext uri="{FF2B5EF4-FFF2-40B4-BE49-F238E27FC236}">
                <a16:creationId xmlns:a16="http://schemas.microsoft.com/office/drawing/2014/main" id="{5A0D2BC4-929F-C934-0895-2329CAD823C1}"/>
              </a:ext>
            </a:extLst>
          </p:cNvPr>
          <p:cNvGrpSpPr/>
          <p:nvPr/>
        </p:nvGrpSpPr>
        <p:grpSpPr>
          <a:xfrm>
            <a:off x="11006460" y="7361100"/>
            <a:ext cx="244080" cy="137160"/>
            <a:chOff x="0" y="0"/>
            <a:chExt cx="325440" cy="182880"/>
          </a:xfrm>
        </p:grpSpPr>
        <p:sp>
          <p:nvSpPr>
            <p:cNvPr id="373" name="Freeform 190">
              <a:extLst>
                <a:ext uri="{FF2B5EF4-FFF2-40B4-BE49-F238E27FC236}">
                  <a16:creationId xmlns:a16="http://schemas.microsoft.com/office/drawing/2014/main" id="{F6B40B39-954B-A365-C30C-9C136B757B62}"/>
                </a:ext>
              </a:extLst>
            </p:cNvPr>
            <p:cNvSpPr/>
            <p:nvPr/>
          </p:nvSpPr>
          <p:spPr>
            <a:xfrm>
              <a:off x="0" y="0"/>
              <a:ext cx="325501" cy="182880"/>
            </a:xfrm>
            <a:custGeom>
              <a:avLst/>
              <a:gdLst/>
              <a:ahLst/>
              <a:cxnLst/>
              <a:rect l="l" t="t" r="r" b="b"/>
              <a:pathLst>
                <a:path w="325501" h="182880">
                  <a:moveTo>
                    <a:pt x="0" y="0"/>
                  </a:moveTo>
                  <a:cubicBezTo>
                    <a:pt x="15367" y="49149"/>
                    <a:pt x="25654" y="106426"/>
                    <a:pt x="38481" y="182880"/>
                  </a:cubicBezTo>
                  <a:lnTo>
                    <a:pt x="297307" y="182880"/>
                  </a:lnTo>
                  <a:cubicBezTo>
                    <a:pt x="312674" y="182880"/>
                    <a:pt x="325501" y="169291"/>
                    <a:pt x="325501" y="150114"/>
                  </a:cubicBezTo>
                  <a:lnTo>
                    <a:pt x="325501" y="32766"/>
                  </a:lnTo>
                  <a:cubicBezTo>
                    <a:pt x="322961" y="13716"/>
                    <a:pt x="312674" y="0"/>
                    <a:pt x="297307" y="0"/>
                  </a:cubicBezTo>
                  <a:close/>
                </a:path>
              </a:pathLst>
            </a:custGeom>
            <a:solidFill>
              <a:srgbClr val="2AAAE2"/>
            </a:solidFill>
          </p:spPr>
        </p:sp>
      </p:grpSp>
      <p:grpSp>
        <p:nvGrpSpPr>
          <p:cNvPr id="374" name="Group 191">
            <a:extLst>
              <a:ext uri="{FF2B5EF4-FFF2-40B4-BE49-F238E27FC236}">
                <a16:creationId xmlns:a16="http://schemas.microsoft.com/office/drawing/2014/main" id="{C763F09A-0403-AB17-D66F-5E2158A53649}"/>
              </a:ext>
            </a:extLst>
          </p:cNvPr>
          <p:cNvGrpSpPr/>
          <p:nvPr/>
        </p:nvGrpSpPr>
        <p:grpSpPr>
          <a:xfrm>
            <a:off x="10528020" y="7361100"/>
            <a:ext cx="245700" cy="135000"/>
            <a:chOff x="0" y="0"/>
            <a:chExt cx="327600" cy="180000"/>
          </a:xfrm>
        </p:grpSpPr>
        <p:sp>
          <p:nvSpPr>
            <p:cNvPr id="375" name="Freeform 192">
              <a:extLst>
                <a:ext uri="{FF2B5EF4-FFF2-40B4-BE49-F238E27FC236}">
                  <a16:creationId xmlns:a16="http://schemas.microsoft.com/office/drawing/2014/main" id="{9CFB9DEB-7BBE-731D-FAC0-4520A7512A32}"/>
                </a:ext>
              </a:extLst>
            </p:cNvPr>
            <p:cNvSpPr/>
            <p:nvPr/>
          </p:nvSpPr>
          <p:spPr>
            <a:xfrm>
              <a:off x="0" y="-127"/>
              <a:ext cx="327660" cy="179959"/>
            </a:xfrm>
            <a:custGeom>
              <a:avLst/>
              <a:gdLst/>
              <a:ahLst/>
              <a:cxnLst/>
              <a:rect l="l" t="t" r="r" b="b"/>
              <a:pathLst>
                <a:path w="327660" h="179959">
                  <a:moveTo>
                    <a:pt x="28194" y="127"/>
                  </a:moveTo>
                  <a:cubicBezTo>
                    <a:pt x="12827" y="127"/>
                    <a:pt x="0" y="13843"/>
                    <a:pt x="0" y="30099"/>
                  </a:cubicBezTo>
                  <a:lnTo>
                    <a:pt x="0" y="149987"/>
                  </a:lnTo>
                  <a:cubicBezTo>
                    <a:pt x="0" y="169164"/>
                    <a:pt x="12827" y="179959"/>
                    <a:pt x="28194" y="179959"/>
                  </a:cubicBezTo>
                  <a:lnTo>
                    <a:pt x="289306" y="179959"/>
                  </a:lnTo>
                  <a:cubicBezTo>
                    <a:pt x="302006" y="106299"/>
                    <a:pt x="309753" y="49022"/>
                    <a:pt x="327660" y="0"/>
                  </a:cubicBezTo>
                  <a:close/>
                </a:path>
              </a:pathLst>
            </a:custGeom>
            <a:solidFill>
              <a:srgbClr val="2AAAE2"/>
            </a:solidFill>
          </p:spPr>
        </p:sp>
      </p:grpSp>
      <p:grpSp>
        <p:nvGrpSpPr>
          <p:cNvPr id="376" name="Group 193">
            <a:extLst>
              <a:ext uri="{FF2B5EF4-FFF2-40B4-BE49-F238E27FC236}">
                <a16:creationId xmlns:a16="http://schemas.microsoft.com/office/drawing/2014/main" id="{D8125CA9-A5EB-0BD3-8A3E-B6C08AD0D27C}"/>
              </a:ext>
            </a:extLst>
          </p:cNvPr>
          <p:cNvGrpSpPr/>
          <p:nvPr/>
        </p:nvGrpSpPr>
        <p:grpSpPr>
          <a:xfrm>
            <a:off x="3943800" y="7202880"/>
            <a:ext cx="44280" cy="43200"/>
            <a:chOff x="0" y="0"/>
            <a:chExt cx="59040" cy="57600"/>
          </a:xfrm>
        </p:grpSpPr>
        <p:sp>
          <p:nvSpPr>
            <p:cNvPr id="377" name="Freeform 194">
              <a:extLst>
                <a:ext uri="{FF2B5EF4-FFF2-40B4-BE49-F238E27FC236}">
                  <a16:creationId xmlns:a16="http://schemas.microsoft.com/office/drawing/2014/main" id="{116BA2FE-8FD9-DC9F-90B1-82577853AA4E}"/>
                </a:ext>
              </a:extLst>
            </p:cNvPr>
            <p:cNvSpPr/>
            <p:nvPr/>
          </p:nvSpPr>
          <p:spPr>
            <a:xfrm>
              <a:off x="127" y="0"/>
              <a:ext cx="59182" cy="57531"/>
            </a:xfrm>
            <a:custGeom>
              <a:avLst/>
              <a:gdLst/>
              <a:ahLst/>
              <a:cxnLst/>
              <a:rect l="l" t="t" r="r" b="b"/>
              <a:pathLst>
                <a:path w="59182" h="57531">
                  <a:moveTo>
                    <a:pt x="30480" y="0"/>
                  </a:moveTo>
                  <a:cubicBezTo>
                    <a:pt x="23622" y="0"/>
                    <a:pt x="16637" y="2794"/>
                    <a:pt x="10287" y="8255"/>
                  </a:cubicBezTo>
                  <a:cubicBezTo>
                    <a:pt x="0" y="19177"/>
                    <a:pt x="0" y="38354"/>
                    <a:pt x="10287" y="49276"/>
                  </a:cubicBezTo>
                  <a:cubicBezTo>
                    <a:pt x="15367" y="54737"/>
                    <a:pt x="22479" y="57531"/>
                    <a:pt x="29591" y="57531"/>
                  </a:cubicBezTo>
                  <a:cubicBezTo>
                    <a:pt x="36703" y="57531"/>
                    <a:pt x="43688" y="54737"/>
                    <a:pt x="48895" y="49276"/>
                  </a:cubicBezTo>
                  <a:cubicBezTo>
                    <a:pt x="59182" y="38354"/>
                    <a:pt x="59182" y="19177"/>
                    <a:pt x="48895" y="8255"/>
                  </a:cubicBezTo>
                  <a:cubicBezTo>
                    <a:pt x="43561" y="2794"/>
                    <a:pt x="37211" y="0"/>
                    <a:pt x="30480" y="0"/>
                  </a:cubicBezTo>
                  <a:close/>
                </a:path>
              </a:pathLst>
            </a:custGeom>
            <a:solidFill>
              <a:srgbClr val="2AAAE2"/>
            </a:solidFill>
          </p:spPr>
        </p:sp>
      </p:grpSp>
      <p:grpSp>
        <p:nvGrpSpPr>
          <p:cNvPr id="378" name="Group 195">
            <a:extLst>
              <a:ext uri="{FF2B5EF4-FFF2-40B4-BE49-F238E27FC236}">
                <a16:creationId xmlns:a16="http://schemas.microsoft.com/office/drawing/2014/main" id="{C24D6B74-A128-8930-69BD-3FAA07142459}"/>
              </a:ext>
            </a:extLst>
          </p:cNvPr>
          <p:cNvGrpSpPr/>
          <p:nvPr/>
        </p:nvGrpSpPr>
        <p:grpSpPr>
          <a:xfrm>
            <a:off x="3849840" y="7112700"/>
            <a:ext cx="230580" cy="225180"/>
            <a:chOff x="0" y="0"/>
            <a:chExt cx="307440" cy="300240"/>
          </a:xfrm>
        </p:grpSpPr>
        <p:sp>
          <p:nvSpPr>
            <p:cNvPr id="379" name="Freeform 196">
              <a:extLst>
                <a:ext uri="{FF2B5EF4-FFF2-40B4-BE49-F238E27FC236}">
                  <a16:creationId xmlns:a16="http://schemas.microsoft.com/office/drawing/2014/main" id="{C0DF4944-DFEA-2B8A-0105-FBD175CFF619}"/>
                </a:ext>
              </a:extLst>
            </p:cNvPr>
            <p:cNvSpPr/>
            <p:nvPr/>
          </p:nvSpPr>
          <p:spPr>
            <a:xfrm>
              <a:off x="0" y="127"/>
              <a:ext cx="307467" cy="300101"/>
            </a:xfrm>
            <a:custGeom>
              <a:avLst/>
              <a:gdLst/>
              <a:ahLst/>
              <a:cxnLst/>
              <a:rect l="l" t="t" r="r" b="b"/>
              <a:pathLst>
                <a:path w="307467" h="300101">
                  <a:moveTo>
                    <a:pt x="156337" y="61341"/>
                  </a:moveTo>
                  <a:cubicBezTo>
                    <a:pt x="178181" y="61341"/>
                    <a:pt x="199898" y="70231"/>
                    <a:pt x="215265" y="87884"/>
                  </a:cubicBezTo>
                  <a:cubicBezTo>
                    <a:pt x="251079" y="120650"/>
                    <a:pt x="251079" y="180721"/>
                    <a:pt x="215265" y="213487"/>
                  </a:cubicBezTo>
                  <a:cubicBezTo>
                    <a:pt x="199898" y="231267"/>
                    <a:pt x="178054" y="240030"/>
                    <a:pt x="156337" y="240030"/>
                  </a:cubicBezTo>
                  <a:cubicBezTo>
                    <a:pt x="134620" y="240030"/>
                    <a:pt x="112776" y="231140"/>
                    <a:pt x="97409" y="213487"/>
                  </a:cubicBezTo>
                  <a:cubicBezTo>
                    <a:pt x="64135" y="180721"/>
                    <a:pt x="64135" y="120650"/>
                    <a:pt x="97409" y="87884"/>
                  </a:cubicBezTo>
                  <a:cubicBezTo>
                    <a:pt x="112776" y="70104"/>
                    <a:pt x="134620" y="61341"/>
                    <a:pt x="156337" y="61341"/>
                  </a:cubicBezTo>
                  <a:close/>
                  <a:moveTo>
                    <a:pt x="156972" y="0"/>
                  </a:moveTo>
                  <a:cubicBezTo>
                    <a:pt x="121158" y="0"/>
                    <a:pt x="84582" y="15621"/>
                    <a:pt x="56388" y="46990"/>
                  </a:cubicBezTo>
                  <a:cubicBezTo>
                    <a:pt x="0" y="104394"/>
                    <a:pt x="0" y="199898"/>
                    <a:pt x="56388" y="257175"/>
                  </a:cubicBezTo>
                  <a:cubicBezTo>
                    <a:pt x="83312" y="285877"/>
                    <a:pt x="119761" y="300101"/>
                    <a:pt x="155956" y="300101"/>
                  </a:cubicBezTo>
                  <a:cubicBezTo>
                    <a:pt x="192151" y="300101"/>
                    <a:pt x="227965" y="285750"/>
                    <a:pt x="253619" y="257175"/>
                  </a:cubicBezTo>
                  <a:cubicBezTo>
                    <a:pt x="307467" y="199898"/>
                    <a:pt x="307467" y="104267"/>
                    <a:pt x="253619" y="46990"/>
                  </a:cubicBezTo>
                  <a:cubicBezTo>
                    <a:pt x="227965" y="15621"/>
                    <a:pt x="192786" y="0"/>
                    <a:pt x="156972" y="0"/>
                  </a:cubicBezTo>
                  <a:close/>
                </a:path>
              </a:pathLst>
            </a:custGeom>
            <a:solidFill>
              <a:srgbClr val="2AAAE2"/>
            </a:solidFill>
          </p:spPr>
        </p:sp>
      </p:grpSp>
      <p:grpSp>
        <p:nvGrpSpPr>
          <p:cNvPr id="380" name="Group 197">
            <a:extLst>
              <a:ext uri="{FF2B5EF4-FFF2-40B4-BE49-F238E27FC236}">
                <a16:creationId xmlns:a16="http://schemas.microsoft.com/office/drawing/2014/main" id="{B9C4355E-554E-58E0-18D8-BF3D8EEB3BC2}"/>
              </a:ext>
            </a:extLst>
          </p:cNvPr>
          <p:cNvGrpSpPr/>
          <p:nvPr/>
        </p:nvGrpSpPr>
        <p:grpSpPr>
          <a:xfrm>
            <a:off x="4055580" y="6883740"/>
            <a:ext cx="288360" cy="309420"/>
            <a:chOff x="0" y="0"/>
            <a:chExt cx="384480" cy="412560"/>
          </a:xfrm>
        </p:grpSpPr>
        <p:sp>
          <p:nvSpPr>
            <p:cNvPr id="381" name="Freeform 198">
              <a:extLst>
                <a:ext uri="{FF2B5EF4-FFF2-40B4-BE49-F238E27FC236}">
                  <a16:creationId xmlns:a16="http://schemas.microsoft.com/office/drawing/2014/main" id="{FEF32F4B-70B5-03B7-B846-752B6C793B3E}"/>
                </a:ext>
              </a:extLst>
            </p:cNvPr>
            <p:cNvSpPr/>
            <p:nvPr/>
          </p:nvSpPr>
          <p:spPr>
            <a:xfrm>
              <a:off x="0" y="0"/>
              <a:ext cx="384556" cy="412623"/>
            </a:xfrm>
            <a:custGeom>
              <a:avLst/>
              <a:gdLst/>
              <a:ahLst/>
              <a:cxnLst/>
              <a:rect l="l" t="t" r="r" b="b"/>
              <a:pathLst>
                <a:path w="384556" h="412623">
                  <a:moveTo>
                    <a:pt x="287401" y="0"/>
                  </a:moveTo>
                  <a:cubicBezTo>
                    <a:pt x="280035" y="0"/>
                    <a:pt x="272923" y="2794"/>
                    <a:pt x="269113" y="8255"/>
                  </a:cubicBezTo>
                  <a:lnTo>
                    <a:pt x="0" y="286893"/>
                  </a:lnTo>
                  <a:cubicBezTo>
                    <a:pt x="33401" y="314198"/>
                    <a:pt x="64135" y="357886"/>
                    <a:pt x="158877" y="412623"/>
                  </a:cubicBezTo>
                  <a:lnTo>
                    <a:pt x="374269" y="232283"/>
                  </a:lnTo>
                  <a:cubicBezTo>
                    <a:pt x="379349" y="226822"/>
                    <a:pt x="384556" y="218694"/>
                    <a:pt x="384556" y="207772"/>
                  </a:cubicBezTo>
                  <a:cubicBezTo>
                    <a:pt x="384556" y="133985"/>
                    <a:pt x="353822" y="60198"/>
                    <a:pt x="307721" y="8382"/>
                  </a:cubicBezTo>
                  <a:cubicBezTo>
                    <a:pt x="302514" y="2794"/>
                    <a:pt x="294767" y="0"/>
                    <a:pt x="287401" y="0"/>
                  </a:cubicBezTo>
                  <a:close/>
                </a:path>
              </a:pathLst>
            </a:custGeom>
            <a:solidFill>
              <a:srgbClr val="2AAAE2"/>
            </a:solidFill>
          </p:spPr>
        </p:sp>
      </p:grpSp>
      <p:grpSp>
        <p:nvGrpSpPr>
          <p:cNvPr id="382" name="Group 199">
            <a:extLst>
              <a:ext uri="{FF2B5EF4-FFF2-40B4-BE49-F238E27FC236}">
                <a16:creationId xmlns:a16="http://schemas.microsoft.com/office/drawing/2014/main" id="{84454C1E-B3AB-0C6F-3DAA-CE485C0EF168}"/>
              </a:ext>
            </a:extLst>
          </p:cNvPr>
          <p:cNvGrpSpPr/>
          <p:nvPr/>
        </p:nvGrpSpPr>
        <p:grpSpPr>
          <a:xfrm>
            <a:off x="3949740" y="7334100"/>
            <a:ext cx="251640" cy="266220"/>
            <a:chOff x="0" y="0"/>
            <a:chExt cx="335520" cy="354960"/>
          </a:xfrm>
        </p:grpSpPr>
        <p:sp>
          <p:nvSpPr>
            <p:cNvPr id="383" name="Freeform 200">
              <a:extLst>
                <a:ext uri="{FF2B5EF4-FFF2-40B4-BE49-F238E27FC236}">
                  <a16:creationId xmlns:a16="http://schemas.microsoft.com/office/drawing/2014/main" id="{F8943CC2-F898-C6D0-5994-A08DE1DE30AC}"/>
                </a:ext>
              </a:extLst>
            </p:cNvPr>
            <p:cNvSpPr/>
            <p:nvPr/>
          </p:nvSpPr>
          <p:spPr>
            <a:xfrm>
              <a:off x="0" y="0"/>
              <a:ext cx="335661" cy="354965"/>
            </a:xfrm>
            <a:custGeom>
              <a:avLst/>
              <a:gdLst/>
              <a:ahLst/>
              <a:cxnLst/>
              <a:rect l="l" t="t" r="r" b="b"/>
              <a:pathLst>
                <a:path w="335661" h="354965">
                  <a:moveTo>
                    <a:pt x="166497" y="0"/>
                  </a:moveTo>
                  <a:cubicBezTo>
                    <a:pt x="161417" y="2794"/>
                    <a:pt x="161417" y="5461"/>
                    <a:pt x="158877" y="10922"/>
                  </a:cubicBezTo>
                  <a:cubicBezTo>
                    <a:pt x="122428" y="47371"/>
                    <a:pt x="69850" y="66421"/>
                    <a:pt x="19050" y="66421"/>
                  </a:cubicBezTo>
                  <a:cubicBezTo>
                    <a:pt x="12700" y="66421"/>
                    <a:pt x="6350" y="66167"/>
                    <a:pt x="0" y="65532"/>
                  </a:cubicBezTo>
                  <a:cubicBezTo>
                    <a:pt x="46101" y="144780"/>
                    <a:pt x="110109" y="324866"/>
                    <a:pt x="115316" y="335788"/>
                  </a:cubicBezTo>
                  <a:cubicBezTo>
                    <a:pt x="117856" y="346710"/>
                    <a:pt x="130683" y="354965"/>
                    <a:pt x="140970" y="354965"/>
                  </a:cubicBezTo>
                  <a:cubicBezTo>
                    <a:pt x="153797" y="354965"/>
                    <a:pt x="161417" y="349504"/>
                    <a:pt x="166624" y="335788"/>
                  </a:cubicBezTo>
                  <a:lnTo>
                    <a:pt x="197358" y="229362"/>
                  </a:lnTo>
                  <a:lnTo>
                    <a:pt x="258826" y="229362"/>
                  </a:lnTo>
                  <a:cubicBezTo>
                    <a:pt x="335661" y="229362"/>
                    <a:pt x="220472" y="54610"/>
                    <a:pt x="166624" y="0"/>
                  </a:cubicBezTo>
                  <a:close/>
                </a:path>
              </a:pathLst>
            </a:custGeom>
            <a:solidFill>
              <a:srgbClr val="2AAAE2"/>
            </a:solidFill>
          </p:spPr>
        </p:sp>
      </p:grpSp>
      <p:grpSp>
        <p:nvGrpSpPr>
          <p:cNvPr id="384" name="Group 201">
            <a:extLst>
              <a:ext uri="{FF2B5EF4-FFF2-40B4-BE49-F238E27FC236}">
                <a16:creationId xmlns:a16="http://schemas.microsoft.com/office/drawing/2014/main" id="{037A257C-6029-97D2-368F-C1F4C35A6BA7}"/>
              </a:ext>
            </a:extLst>
          </p:cNvPr>
          <p:cNvGrpSpPr/>
          <p:nvPr/>
        </p:nvGrpSpPr>
        <p:grpSpPr>
          <a:xfrm>
            <a:off x="4097700" y="7209360"/>
            <a:ext cx="219240" cy="231660"/>
            <a:chOff x="0" y="0"/>
            <a:chExt cx="292320" cy="308880"/>
          </a:xfrm>
        </p:grpSpPr>
        <p:sp>
          <p:nvSpPr>
            <p:cNvPr id="385" name="Freeform 202">
              <a:extLst>
                <a:ext uri="{FF2B5EF4-FFF2-40B4-BE49-F238E27FC236}">
                  <a16:creationId xmlns:a16="http://schemas.microsoft.com/office/drawing/2014/main" id="{F9C77C10-579C-C868-8664-F011761F84E8}"/>
                </a:ext>
              </a:extLst>
            </p:cNvPr>
            <p:cNvSpPr/>
            <p:nvPr/>
          </p:nvSpPr>
          <p:spPr>
            <a:xfrm>
              <a:off x="0" y="127"/>
              <a:ext cx="292354" cy="308864"/>
            </a:xfrm>
            <a:custGeom>
              <a:avLst/>
              <a:gdLst/>
              <a:ahLst/>
              <a:cxnLst/>
              <a:rect l="l" t="t" r="r" b="b"/>
              <a:pathLst>
                <a:path w="292354" h="308864">
                  <a:moveTo>
                    <a:pt x="20447" y="0"/>
                  </a:moveTo>
                  <a:cubicBezTo>
                    <a:pt x="23114" y="35433"/>
                    <a:pt x="15367" y="76454"/>
                    <a:pt x="0" y="111887"/>
                  </a:cubicBezTo>
                  <a:cubicBezTo>
                    <a:pt x="51308" y="166497"/>
                    <a:pt x="92329" y="226695"/>
                    <a:pt x="125603" y="300482"/>
                  </a:cubicBezTo>
                  <a:cubicBezTo>
                    <a:pt x="127254" y="306070"/>
                    <a:pt x="132969" y="308864"/>
                    <a:pt x="139573" y="308864"/>
                  </a:cubicBezTo>
                  <a:cubicBezTo>
                    <a:pt x="152527" y="308864"/>
                    <a:pt x="169291" y="298577"/>
                    <a:pt x="169291" y="278638"/>
                  </a:cubicBezTo>
                  <a:lnTo>
                    <a:pt x="169291" y="213106"/>
                  </a:lnTo>
                  <a:lnTo>
                    <a:pt x="269240" y="180340"/>
                  </a:lnTo>
                  <a:cubicBezTo>
                    <a:pt x="284607" y="172085"/>
                    <a:pt x="292354" y="163957"/>
                    <a:pt x="292354" y="150241"/>
                  </a:cubicBezTo>
                  <a:cubicBezTo>
                    <a:pt x="292354" y="136525"/>
                    <a:pt x="284607" y="125603"/>
                    <a:pt x="271780" y="122809"/>
                  </a:cubicBezTo>
                  <a:cubicBezTo>
                    <a:pt x="258953" y="117348"/>
                    <a:pt x="92329" y="49149"/>
                    <a:pt x="20447" y="0"/>
                  </a:cubicBezTo>
                  <a:close/>
                </a:path>
              </a:pathLst>
            </a:custGeom>
            <a:solidFill>
              <a:srgbClr val="2AAAE2"/>
            </a:solidFill>
          </p:spPr>
        </p:sp>
      </p:grpSp>
      <p:grpSp>
        <p:nvGrpSpPr>
          <p:cNvPr id="386" name="Group 203">
            <a:extLst>
              <a:ext uri="{FF2B5EF4-FFF2-40B4-BE49-F238E27FC236}">
                <a16:creationId xmlns:a16="http://schemas.microsoft.com/office/drawing/2014/main" id="{E010DED3-64D3-BDA1-53CB-F19A2423DDB5}"/>
              </a:ext>
            </a:extLst>
          </p:cNvPr>
          <p:cNvGrpSpPr/>
          <p:nvPr/>
        </p:nvGrpSpPr>
        <p:grpSpPr>
          <a:xfrm>
            <a:off x="3642480" y="7315740"/>
            <a:ext cx="293760" cy="307260"/>
            <a:chOff x="0" y="0"/>
            <a:chExt cx="391680" cy="409680"/>
          </a:xfrm>
        </p:grpSpPr>
        <p:sp>
          <p:nvSpPr>
            <p:cNvPr id="387" name="Freeform 204">
              <a:extLst>
                <a:ext uri="{FF2B5EF4-FFF2-40B4-BE49-F238E27FC236}">
                  <a16:creationId xmlns:a16="http://schemas.microsoft.com/office/drawing/2014/main" id="{284D4F3D-AE90-902B-46B2-D9D6FA53FC21}"/>
                </a:ext>
              </a:extLst>
            </p:cNvPr>
            <p:cNvSpPr/>
            <p:nvPr/>
          </p:nvSpPr>
          <p:spPr>
            <a:xfrm>
              <a:off x="127" y="127"/>
              <a:ext cx="391668" cy="409702"/>
            </a:xfrm>
            <a:custGeom>
              <a:avLst/>
              <a:gdLst/>
              <a:ahLst/>
              <a:cxnLst/>
              <a:rect l="l" t="t" r="r" b="b"/>
              <a:pathLst>
                <a:path w="391668" h="409702">
                  <a:moveTo>
                    <a:pt x="273939" y="0"/>
                  </a:moveTo>
                  <a:lnTo>
                    <a:pt x="7620" y="283972"/>
                  </a:lnTo>
                  <a:cubicBezTo>
                    <a:pt x="0" y="297688"/>
                    <a:pt x="0" y="319532"/>
                    <a:pt x="12700" y="327660"/>
                  </a:cubicBezTo>
                  <a:cubicBezTo>
                    <a:pt x="63881" y="382270"/>
                    <a:pt x="130429" y="409702"/>
                    <a:pt x="199644" y="409702"/>
                  </a:cubicBezTo>
                  <a:cubicBezTo>
                    <a:pt x="209931" y="409702"/>
                    <a:pt x="217551" y="406908"/>
                    <a:pt x="222758" y="401447"/>
                  </a:cubicBezTo>
                  <a:lnTo>
                    <a:pt x="391668" y="172085"/>
                  </a:lnTo>
                  <a:cubicBezTo>
                    <a:pt x="345567" y="73660"/>
                    <a:pt x="302006" y="38227"/>
                    <a:pt x="273939" y="0"/>
                  </a:cubicBezTo>
                  <a:close/>
                </a:path>
              </a:pathLst>
            </a:custGeom>
            <a:solidFill>
              <a:srgbClr val="2AAAE2"/>
            </a:solidFill>
          </p:spPr>
        </p:sp>
      </p:grpSp>
      <p:grpSp>
        <p:nvGrpSpPr>
          <p:cNvPr id="388" name="Group 205">
            <a:extLst>
              <a:ext uri="{FF2B5EF4-FFF2-40B4-BE49-F238E27FC236}">
                <a16:creationId xmlns:a16="http://schemas.microsoft.com/office/drawing/2014/main" id="{F3E71FF1-1050-D827-F367-49D456B0475B}"/>
              </a:ext>
            </a:extLst>
          </p:cNvPr>
          <p:cNvGrpSpPr/>
          <p:nvPr/>
        </p:nvGrpSpPr>
        <p:grpSpPr>
          <a:xfrm>
            <a:off x="3949740" y="6859440"/>
            <a:ext cx="253800" cy="219240"/>
            <a:chOff x="0" y="0"/>
            <a:chExt cx="338400" cy="292320"/>
          </a:xfrm>
        </p:grpSpPr>
        <p:sp>
          <p:nvSpPr>
            <p:cNvPr id="389" name="Freeform 206">
              <a:extLst>
                <a:ext uri="{FF2B5EF4-FFF2-40B4-BE49-F238E27FC236}">
                  <a16:creationId xmlns:a16="http://schemas.microsoft.com/office/drawing/2014/main" id="{07D8D9BD-95E1-5BAD-396D-7181B5E80768}"/>
                </a:ext>
              </a:extLst>
            </p:cNvPr>
            <p:cNvSpPr/>
            <p:nvPr/>
          </p:nvSpPr>
          <p:spPr>
            <a:xfrm>
              <a:off x="0" y="0"/>
              <a:ext cx="338455" cy="292354"/>
            </a:xfrm>
            <a:custGeom>
              <a:avLst/>
              <a:gdLst/>
              <a:ahLst/>
              <a:cxnLst/>
              <a:rect l="l" t="t" r="r" b="b"/>
              <a:pathLst>
                <a:path w="338455" h="292354">
                  <a:moveTo>
                    <a:pt x="230759" y="0"/>
                  </a:moveTo>
                  <a:cubicBezTo>
                    <a:pt x="217932" y="0"/>
                    <a:pt x="210312" y="2794"/>
                    <a:pt x="205105" y="8255"/>
                  </a:cubicBezTo>
                  <a:lnTo>
                    <a:pt x="0" y="281432"/>
                  </a:lnTo>
                  <a:cubicBezTo>
                    <a:pt x="7366" y="280797"/>
                    <a:pt x="14732" y="280416"/>
                    <a:pt x="22098" y="280416"/>
                  </a:cubicBezTo>
                  <a:cubicBezTo>
                    <a:pt x="46228" y="280416"/>
                    <a:pt x="70739" y="283972"/>
                    <a:pt x="92329" y="292354"/>
                  </a:cubicBezTo>
                  <a:cubicBezTo>
                    <a:pt x="107696" y="270510"/>
                    <a:pt x="320548" y="49149"/>
                    <a:pt x="338455" y="30099"/>
                  </a:cubicBezTo>
                  <a:cubicBezTo>
                    <a:pt x="302514" y="13716"/>
                    <a:pt x="269113" y="0"/>
                    <a:pt x="230759" y="0"/>
                  </a:cubicBezTo>
                  <a:close/>
                </a:path>
              </a:pathLst>
            </a:custGeom>
            <a:solidFill>
              <a:srgbClr val="2AAAE2"/>
            </a:solidFill>
          </p:spPr>
        </p:sp>
      </p:grpSp>
      <p:grpSp>
        <p:nvGrpSpPr>
          <p:cNvPr id="390" name="Group 207">
            <a:extLst>
              <a:ext uri="{FF2B5EF4-FFF2-40B4-BE49-F238E27FC236}">
                <a16:creationId xmlns:a16="http://schemas.microsoft.com/office/drawing/2014/main" id="{E11AC53E-02C5-B722-078B-E64612C25665}"/>
              </a:ext>
            </a:extLst>
          </p:cNvPr>
          <p:cNvGrpSpPr/>
          <p:nvPr/>
        </p:nvGrpSpPr>
        <p:grpSpPr>
          <a:xfrm>
            <a:off x="3623040" y="7196940"/>
            <a:ext cx="205740" cy="278640"/>
            <a:chOff x="0" y="0"/>
            <a:chExt cx="274320" cy="371520"/>
          </a:xfrm>
        </p:grpSpPr>
        <p:sp>
          <p:nvSpPr>
            <p:cNvPr id="391" name="Freeform 208">
              <a:extLst>
                <a:ext uri="{FF2B5EF4-FFF2-40B4-BE49-F238E27FC236}">
                  <a16:creationId xmlns:a16="http://schemas.microsoft.com/office/drawing/2014/main" id="{69600A3C-34C6-FF1A-2C1F-70A2977073BE}"/>
                </a:ext>
              </a:extLst>
            </p:cNvPr>
            <p:cNvSpPr/>
            <p:nvPr/>
          </p:nvSpPr>
          <p:spPr>
            <a:xfrm>
              <a:off x="127" y="127"/>
              <a:ext cx="274320" cy="371475"/>
            </a:xfrm>
            <a:custGeom>
              <a:avLst/>
              <a:gdLst/>
              <a:ahLst/>
              <a:cxnLst/>
              <a:rect l="l" t="t" r="r" b="b"/>
              <a:pathLst>
                <a:path w="274320" h="371475">
                  <a:moveTo>
                    <a:pt x="264033" y="0"/>
                  </a:moveTo>
                  <a:lnTo>
                    <a:pt x="7620" y="221234"/>
                  </a:lnTo>
                  <a:cubicBezTo>
                    <a:pt x="2540" y="226695"/>
                    <a:pt x="0" y="234950"/>
                    <a:pt x="0" y="245872"/>
                  </a:cubicBezTo>
                  <a:cubicBezTo>
                    <a:pt x="0" y="289560"/>
                    <a:pt x="7620" y="333248"/>
                    <a:pt x="28194" y="371475"/>
                  </a:cubicBezTo>
                  <a:lnTo>
                    <a:pt x="274320" y="109220"/>
                  </a:lnTo>
                  <a:cubicBezTo>
                    <a:pt x="261366" y="73660"/>
                    <a:pt x="258953" y="35433"/>
                    <a:pt x="264033" y="0"/>
                  </a:cubicBezTo>
                  <a:close/>
                </a:path>
              </a:pathLst>
            </a:custGeom>
            <a:solidFill>
              <a:srgbClr val="2AAAE2"/>
            </a:solidFill>
          </p:spPr>
        </p:sp>
      </p:grpSp>
      <p:grpSp>
        <p:nvGrpSpPr>
          <p:cNvPr id="392" name="Group 209">
            <a:extLst>
              <a:ext uri="{FF2B5EF4-FFF2-40B4-BE49-F238E27FC236}">
                <a16:creationId xmlns:a16="http://schemas.microsoft.com/office/drawing/2014/main" id="{DA2EBD1C-2334-5D6D-5158-2E3C101489A6}"/>
              </a:ext>
            </a:extLst>
          </p:cNvPr>
          <p:cNvGrpSpPr/>
          <p:nvPr/>
        </p:nvGrpSpPr>
        <p:grpSpPr>
          <a:xfrm>
            <a:off x="11631780" y="7148880"/>
            <a:ext cx="86400" cy="497340"/>
            <a:chOff x="0" y="0"/>
            <a:chExt cx="115200" cy="663120"/>
          </a:xfrm>
        </p:grpSpPr>
        <p:sp>
          <p:nvSpPr>
            <p:cNvPr id="393" name="Freeform 210">
              <a:extLst>
                <a:ext uri="{FF2B5EF4-FFF2-40B4-BE49-F238E27FC236}">
                  <a16:creationId xmlns:a16="http://schemas.microsoft.com/office/drawing/2014/main" id="{3FD08E77-766F-A835-2F3F-6DB4D20864CE}"/>
                </a:ext>
              </a:extLst>
            </p:cNvPr>
            <p:cNvSpPr/>
            <p:nvPr/>
          </p:nvSpPr>
          <p:spPr>
            <a:xfrm>
              <a:off x="127" y="0"/>
              <a:ext cx="115189" cy="663067"/>
            </a:xfrm>
            <a:custGeom>
              <a:avLst/>
              <a:gdLst/>
              <a:ahLst/>
              <a:cxnLst/>
              <a:rect l="l" t="t" r="r" b="b"/>
              <a:pathLst>
                <a:path w="115189" h="663067">
                  <a:moveTo>
                    <a:pt x="33147" y="0"/>
                  </a:moveTo>
                  <a:cubicBezTo>
                    <a:pt x="17780" y="0"/>
                    <a:pt x="5080" y="13716"/>
                    <a:pt x="5080" y="30099"/>
                  </a:cubicBezTo>
                  <a:cubicBezTo>
                    <a:pt x="0" y="248285"/>
                    <a:pt x="0" y="414782"/>
                    <a:pt x="0" y="633095"/>
                  </a:cubicBezTo>
                  <a:cubicBezTo>
                    <a:pt x="0" y="652145"/>
                    <a:pt x="12827" y="663067"/>
                    <a:pt x="30734" y="663067"/>
                  </a:cubicBezTo>
                  <a:cubicBezTo>
                    <a:pt x="46101" y="663067"/>
                    <a:pt x="58801" y="652145"/>
                    <a:pt x="58801" y="633095"/>
                  </a:cubicBezTo>
                  <a:lnTo>
                    <a:pt x="58801" y="117348"/>
                  </a:lnTo>
                  <a:lnTo>
                    <a:pt x="115189" y="117348"/>
                  </a:lnTo>
                  <a:lnTo>
                    <a:pt x="115189" y="0"/>
                  </a:lnTo>
                  <a:close/>
                </a:path>
              </a:pathLst>
            </a:custGeom>
            <a:solidFill>
              <a:srgbClr val="2AAAE2"/>
            </a:solidFill>
          </p:spPr>
        </p:sp>
      </p:grpSp>
      <p:grpSp>
        <p:nvGrpSpPr>
          <p:cNvPr id="394" name="Group 211">
            <a:extLst>
              <a:ext uri="{FF2B5EF4-FFF2-40B4-BE49-F238E27FC236}">
                <a16:creationId xmlns:a16="http://schemas.microsoft.com/office/drawing/2014/main" id="{E449B422-167B-CF99-BA8B-0AB9E6C10930}"/>
              </a:ext>
            </a:extLst>
          </p:cNvPr>
          <p:cNvGrpSpPr/>
          <p:nvPr/>
        </p:nvGrpSpPr>
        <p:grpSpPr>
          <a:xfrm>
            <a:off x="11714400" y="7331400"/>
            <a:ext cx="299700" cy="319680"/>
            <a:chOff x="0" y="0"/>
            <a:chExt cx="399600" cy="426240"/>
          </a:xfrm>
        </p:grpSpPr>
        <p:sp>
          <p:nvSpPr>
            <p:cNvPr id="395" name="Freeform 212">
              <a:extLst>
                <a:ext uri="{FF2B5EF4-FFF2-40B4-BE49-F238E27FC236}">
                  <a16:creationId xmlns:a16="http://schemas.microsoft.com/office/drawing/2014/main" id="{C42D6D98-A807-F63C-6A6B-047F2FDC6820}"/>
                </a:ext>
              </a:extLst>
            </p:cNvPr>
            <p:cNvSpPr/>
            <p:nvPr/>
          </p:nvSpPr>
          <p:spPr>
            <a:xfrm>
              <a:off x="0" y="0"/>
              <a:ext cx="399796" cy="426212"/>
            </a:xfrm>
            <a:custGeom>
              <a:avLst/>
              <a:gdLst/>
              <a:ahLst/>
              <a:cxnLst/>
              <a:rect l="l" t="t" r="r" b="b"/>
              <a:pathLst>
                <a:path w="399796" h="426212">
                  <a:moveTo>
                    <a:pt x="169164" y="0"/>
                  </a:moveTo>
                  <a:lnTo>
                    <a:pt x="169164" y="60071"/>
                  </a:lnTo>
                  <a:lnTo>
                    <a:pt x="140843" y="60071"/>
                  </a:lnTo>
                  <a:cubicBezTo>
                    <a:pt x="64008" y="60071"/>
                    <a:pt x="0" y="128397"/>
                    <a:pt x="0" y="213106"/>
                  </a:cubicBezTo>
                  <a:cubicBezTo>
                    <a:pt x="0" y="232156"/>
                    <a:pt x="12827" y="245872"/>
                    <a:pt x="28194" y="245872"/>
                  </a:cubicBezTo>
                  <a:lnTo>
                    <a:pt x="169164" y="245872"/>
                  </a:lnTo>
                  <a:lnTo>
                    <a:pt x="169164" y="306070"/>
                  </a:lnTo>
                  <a:lnTo>
                    <a:pt x="87122" y="306070"/>
                  </a:lnTo>
                  <a:cubicBezTo>
                    <a:pt x="38481" y="306070"/>
                    <a:pt x="2540" y="346964"/>
                    <a:pt x="2540" y="396240"/>
                  </a:cubicBezTo>
                  <a:cubicBezTo>
                    <a:pt x="2540" y="412623"/>
                    <a:pt x="15367" y="426212"/>
                    <a:pt x="33274" y="426212"/>
                  </a:cubicBezTo>
                  <a:cubicBezTo>
                    <a:pt x="48641" y="426212"/>
                    <a:pt x="61468" y="412623"/>
                    <a:pt x="61468" y="396240"/>
                  </a:cubicBezTo>
                  <a:cubicBezTo>
                    <a:pt x="61468" y="377063"/>
                    <a:pt x="74295" y="363347"/>
                    <a:pt x="89662" y="363347"/>
                  </a:cubicBezTo>
                  <a:lnTo>
                    <a:pt x="174244" y="363347"/>
                  </a:lnTo>
                  <a:lnTo>
                    <a:pt x="174244" y="396240"/>
                  </a:lnTo>
                  <a:cubicBezTo>
                    <a:pt x="174244" y="412623"/>
                    <a:pt x="187071" y="426212"/>
                    <a:pt x="202438" y="426212"/>
                  </a:cubicBezTo>
                  <a:cubicBezTo>
                    <a:pt x="217805" y="426212"/>
                    <a:pt x="230632" y="412623"/>
                    <a:pt x="230632" y="396240"/>
                  </a:cubicBezTo>
                  <a:lnTo>
                    <a:pt x="230632" y="363347"/>
                  </a:lnTo>
                  <a:lnTo>
                    <a:pt x="315214" y="363347"/>
                  </a:lnTo>
                  <a:cubicBezTo>
                    <a:pt x="330581" y="363347"/>
                    <a:pt x="343408" y="377063"/>
                    <a:pt x="343408" y="396240"/>
                  </a:cubicBezTo>
                  <a:cubicBezTo>
                    <a:pt x="343408" y="412623"/>
                    <a:pt x="356235" y="426212"/>
                    <a:pt x="371602" y="426212"/>
                  </a:cubicBezTo>
                  <a:cubicBezTo>
                    <a:pt x="386969" y="426212"/>
                    <a:pt x="399796" y="412623"/>
                    <a:pt x="399796" y="396240"/>
                  </a:cubicBezTo>
                  <a:cubicBezTo>
                    <a:pt x="399796" y="344297"/>
                    <a:pt x="361442" y="306070"/>
                    <a:pt x="317881" y="306070"/>
                  </a:cubicBezTo>
                  <a:lnTo>
                    <a:pt x="233045" y="306070"/>
                  </a:lnTo>
                  <a:lnTo>
                    <a:pt x="233045" y="245999"/>
                  </a:lnTo>
                  <a:lnTo>
                    <a:pt x="368808" y="245999"/>
                  </a:lnTo>
                  <a:lnTo>
                    <a:pt x="368808" y="240538"/>
                  </a:lnTo>
                  <a:cubicBezTo>
                    <a:pt x="384175" y="240538"/>
                    <a:pt x="397002" y="226822"/>
                    <a:pt x="397002" y="210439"/>
                  </a:cubicBezTo>
                  <a:cubicBezTo>
                    <a:pt x="397002" y="128524"/>
                    <a:pt x="332994" y="57404"/>
                    <a:pt x="256159" y="57404"/>
                  </a:cubicBezTo>
                  <a:lnTo>
                    <a:pt x="227965" y="57404"/>
                  </a:lnTo>
                  <a:lnTo>
                    <a:pt x="227965" y="0"/>
                  </a:lnTo>
                  <a:close/>
                </a:path>
              </a:pathLst>
            </a:custGeom>
            <a:solidFill>
              <a:srgbClr val="2AAAE2"/>
            </a:solidFill>
          </p:spPr>
        </p:sp>
      </p:grpSp>
      <p:grpSp>
        <p:nvGrpSpPr>
          <p:cNvPr id="396" name="Group 213">
            <a:extLst>
              <a:ext uri="{FF2B5EF4-FFF2-40B4-BE49-F238E27FC236}">
                <a16:creationId xmlns:a16="http://schemas.microsoft.com/office/drawing/2014/main" id="{B99EDA24-3468-B7DE-7E45-D295295F3EC2}"/>
              </a:ext>
            </a:extLst>
          </p:cNvPr>
          <p:cNvGrpSpPr/>
          <p:nvPr/>
        </p:nvGrpSpPr>
        <p:grpSpPr>
          <a:xfrm>
            <a:off x="12052440" y="6876720"/>
            <a:ext cx="257580" cy="92340"/>
            <a:chOff x="0" y="0"/>
            <a:chExt cx="343440" cy="123120"/>
          </a:xfrm>
        </p:grpSpPr>
        <p:sp>
          <p:nvSpPr>
            <p:cNvPr id="397" name="Freeform 214">
              <a:extLst>
                <a:ext uri="{FF2B5EF4-FFF2-40B4-BE49-F238E27FC236}">
                  <a16:creationId xmlns:a16="http://schemas.microsoft.com/office/drawing/2014/main" id="{F137C9DD-D0A8-29E3-D4D5-BA7EC5B2B330}"/>
                </a:ext>
              </a:extLst>
            </p:cNvPr>
            <p:cNvSpPr/>
            <p:nvPr/>
          </p:nvSpPr>
          <p:spPr>
            <a:xfrm>
              <a:off x="0" y="0"/>
              <a:ext cx="343408" cy="123063"/>
            </a:xfrm>
            <a:custGeom>
              <a:avLst/>
              <a:gdLst/>
              <a:ahLst/>
              <a:cxnLst/>
              <a:rect l="l" t="t" r="r" b="b"/>
              <a:pathLst>
                <a:path w="343408" h="123063">
                  <a:moveTo>
                    <a:pt x="58928" y="0"/>
                  </a:moveTo>
                  <a:cubicBezTo>
                    <a:pt x="25654" y="0"/>
                    <a:pt x="0" y="27305"/>
                    <a:pt x="0" y="62992"/>
                  </a:cubicBezTo>
                  <a:cubicBezTo>
                    <a:pt x="5080" y="95758"/>
                    <a:pt x="30734" y="123063"/>
                    <a:pt x="58928" y="123063"/>
                  </a:cubicBezTo>
                  <a:lnTo>
                    <a:pt x="315214" y="123063"/>
                  </a:lnTo>
                  <a:cubicBezTo>
                    <a:pt x="330581" y="123063"/>
                    <a:pt x="343408" y="109347"/>
                    <a:pt x="343408" y="92964"/>
                  </a:cubicBezTo>
                  <a:lnTo>
                    <a:pt x="343408" y="32766"/>
                  </a:lnTo>
                  <a:cubicBezTo>
                    <a:pt x="343408" y="13716"/>
                    <a:pt x="330581" y="0"/>
                    <a:pt x="315214" y="0"/>
                  </a:cubicBezTo>
                  <a:close/>
                </a:path>
              </a:pathLst>
            </a:custGeom>
            <a:solidFill>
              <a:srgbClr val="2AAAE2"/>
            </a:solidFill>
          </p:spPr>
        </p:sp>
      </p:grpSp>
      <p:grpSp>
        <p:nvGrpSpPr>
          <p:cNvPr id="398" name="Group 215">
            <a:extLst>
              <a:ext uri="{FF2B5EF4-FFF2-40B4-BE49-F238E27FC236}">
                <a16:creationId xmlns:a16="http://schemas.microsoft.com/office/drawing/2014/main" id="{E6341603-FB8D-B9C6-EC3C-F3ACA2621F1C}"/>
              </a:ext>
            </a:extLst>
          </p:cNvPr>
          <p:cNvGrpSpPr/>
          <p:nvPr/>
        </p:nvGrpSpPr>
        <p:grpSpPr>
          <a:xfrm>
            <a:off x="12096180" y="7016040"/>
            <a:ext cx="255420" cy="92340"/>
            <a:chOff x="0" y="0"/>
            <a:chExt cx="340560" cy="123120"/>
          </a:xfrm>
        </p:grpSpPr>
        <p:sp>
          <p:nvSpPr>
            <p:cNvPr id="399" name="Freeform 216">
              <a:extLst>
                <a:ext uri="{FF2B5EF4-FFF2-40B4-BE49-F238E27FC236}">
                  <a16:creationId xmlns:a16="http://schemas.microsoft.com/office/drawing/2014/main" id="{45A4513E-4E85-FA00-C301-2B86C362E541}"/>
                </a:ext>
              </a:extLst>
            </p:cNvPr>
            <p:cNvSpPr/>
            <p:nvPr/>
          </p:nvSpPr>
          <p:spPr>
            <a:xfrm>
              <a:off x="127" y="0"/>
              <a:ext cx="340487" cy="123190"/>
            </a:xfrm>
            <a:custGeom>
              <a:avLst/>
              <a:gdLst/>
              <a:ahLst/>
              <a:cxnLst/>
              <a:rect l="l" t="t" r="r" b="b"/>
              <a:pathLst>
                <a:path w="340487" h="123190">
                  <a:moveTo>
                    <a:pt x="56261" y="127"/>
                  </a:moveTo>
                  <a:cubicBezTo>
                    <a:pt x="25527" y="127"/>
                    <a:pt x="0" y="27432"/>
                    <a:pt x="0" y="60325"/>
                  </a:cubicBezTo>
                  <a:cubicBezTo>
                    <a:pt x="0" y="95885"/>
                    <a:pt x="25527" y="123190"/>
                    <a:pt x="56261" y="123190"/>
                  </a:cubicBezTo>
                  <a:lnTo>
                    <a:pt x="312420" y="123190"/>
                  </a:lnTo>
                  <a:cubicBezTo>
                    <a:pt x="330327" y="123190"/>
                    <a:pt x="340487" y="109601"/>
                    <a:pt x="340487" y="93091"/>
                  </a:cubicBezTo>
                  <a:lnTo>
                    <a:pt x="340487" y="30099"/>
                  </a:lnTo>
                  <a:cubicBezTo>
                    <a:pt x="340487" y="13716"/>
                    <a:pt x="330200" y="0"/>
                    <a:pt x="312420" y="0"/>
                  </a:cubicBezTo>
                  <a:close/>
                </a:path>
              </a:pathLst>
            </a:custGeom>
            <a:solidFill>
              <a:srgbClr val="2AAAE2"/>
            </a:solidFill>
          </p:spPr>
        </p:sp>
      </p:grpSp>
      <p:grpSp>
        <p:nvGrpSpPr>
          <p:cNvPr id="400" name="Group 217">
            <a:extLst>
              <a:ext uri="{FF2B5EF4-FFF2-40B4-BE49-F238E27FC236}">
                <a16:creationId xmlns:a16="http://schemas.microsoft.com/office/drawing/2014/main" id="{E0FBB8FC-A9C6-9351-B132-5DF31C34C817}"/>
              </a:ext>
            </a:extLst>
          </p:cNvPr>
          <p:cNvGrpSpPr/>
          <p:nvPr/>
        </p:nvGrpSpPr>
        <p:grpSpPr>
          <a:xfrm>
            <a:off x="12056220" y="7283880"/>
            <a:ext cx="297540" cy="92340"/>
            <a:chOff x="0" y="0"/>
            <a:chExt cx="396720" cy="123120"/>
          </a:xfrm>
        </p:grpSpPr>
        <p:sp>
          <p:nvSpPr>
            <p:cNvPr id="401" name="Freeform 218">
              <a:extLst>
                <a:ext uri="{FF2B5EF4-FFF2-40B4-BE49-F238E27FC236}">
                  <a16:creationId xmlns:a16="http://schemas.microsoft.com/office/drawing/2014/main" id="{D7AFA8EE-0809-9F6A-E40A-D8D99D089858}"/>
                </a:ext>
              </a:extLst>
            </p:cNvPr>
            <p:cNvSpPr/>
            <p:nvPr/>
          </p:nvSpPr>
          <p:spPr>
            <a:xfrm>
              <a:off x="0" y="127"/>
              <a:ext cx="396748" cy="123063"/>
            </a:xfrm>
            <a:custGeom>
              <a:avLst/>
              <a:gdLst/>
              <a:ahLst/>
              <a:cxnLst/>
              <a:rect l="l" t="t" r="r" b="b"/>
              <a:pathLst>
                <a:path w="396748" h="123063">
                  <a:moveTo>
                    <a:pt x="0" y="0"/>
                  </a:moveTo>
                  <a:lnTo>
                    <a:pt x="0" y="123063"/>
                  </a:lnTo>
                  <a:lnTo>
                    <a:pt x="396748" y="123063"/>
                  </a:lnTo>
                  <a:lnTo>
                    <a:pt x="396748" y="0"/>
                  </a:lnTo>
                  <a:lnTo>
                    <a:pt x="225298" y="0"/>
                  </a:lnTo>
                  <a:lnTo>
                    <a:pt x="225298" y="29972"/>
                  </a:lnTo>
                  <a:cubicBezTo>
                    <a:pt x="225298" y="49149"/>
                    <a:pt x="212471" y="62865"/>
                    <a:pt x="197104" y="62865"/>
                  </a:cubicBezTo>
                  <a:cubicBezTo>
                    <a:pt x="181737" y="62865"/>
                    <a:pt x="168910" y="49276"/>
                    <a:pt x="168910" y="29972"/>
                  </a:cubicBezTo>
                  <a:lnTo>
                    <a:pt x="168910" y="0"/>
                  </a:lnTo>
                  <a:close/>
                </a:path>
              </a:pathLst>
            </a:custGeom>
            <a:solidFill>
              <a:srgbClr val="2AAAE2"/>
            </a:solidFill>
          </p:spPr>
        </p:sp>
      </p:grpSp>
      <p:grpSp>
        <p:nvGrpSpPr>
          <p:cNvPr id="402" name="Group 219">
            <a:extLst>
              <a:ext uri="{FF2B5EF4-FFF2-40B4-BE49-F238E27FC236}">
                <a16:creationId xmlns:a16="http://schemas.microsoft.com/office/drawing/2014/main" id="{6D701EB9-148C-1679-C3F9-DA15CC4C89FC}"/>
              </a:ext>
            </a:extLst>
          </p:cNvPr>
          <p:cNvGrpSpPr/>
          <p:nvPr/>
        </p:nvGrpSpPr>
        <p:grpSpPr>
          <a:xfrm>
            <a:off x="12011940" y="7148880"/>
            <a:ext cx="341820" cy="88020"/>
            <a:chOff x="0" y="0"/>
            <a:chExt cx="455760" cy="117360"/>
          </a:xfrm>
        </p:grpSpPr>
        <p:sp>
          <p:nvSpPr>
            <p:cNvPr id="403" name="Freeform 220">
              <a:extLst>
                <a:ext uri="{FF2B5EF4-FFF2-40B4-BE49-F238E27FC236}">
                  <a16:creationId xmlns:a16="http://schemas.microsoft.com/office/drawing/2014/main" id="{6518B4D2-7CD8-51F4-6243-66D9F96F4851}"/>
                </a:ext>
              </a:extLst>
            </p:cNvPr>
            <p:cNvSpPr/>
            <p:nvPr/>
          </p:nvSpPr>
          <p:spPr>
            <a:xfrm>
              <a:off x="127" y="0"/>
              <a:ext cx="455676" cy="117348"/>
            </a:xfrm>
            <a:custGeom>
              <a:avLst/>
              <a:gdLst/>
              <a:ahLst/>
              <a:cxnLst/>
              <a:rect l="l" t="t" r="r" b="b"/>
              <a:pathLst>
                <a:path w="455676" h="117348">
                  <a:moveTo>
                    <a:pt x="0" y="0"/>
                  </a:moveTo>
                  <a:lnTo>
                    <a:pt x="0" y="117348"/>
                  </a:lnTo>
                  <a:lnTo>
                    <a:pt x="455676" y="117348"/>
                  </a:lnTo>
                  <a:lnTo>
                    <a:pt x="455676" y="30099"/>
                  </a:lnTo>
                  <a:cubicBezTo>
                    <a:pt x="453136" y="13716"/>
                    <a:pt x="442849" y="0"/>
                    <a:pt x="424942" y="0"/>
                  </a:cubicBezTo>
                  <a:close/>
                </a:path>
              </a:pathLst>
            </a:custGeom>
            <a:solidFill>
              <a:srgbClr val="2AAAE2"/>
            </a:solidFill>
          </p:spPr>
        </p:sp>
      </p:grpSp>
      <p:grpSp>
        <p:nvGrpSpPr>
          <p:cNvPr id="404" name="Group 221">
            <a:extLst>
              <a:ext uri="{FF2B5EF4-FFF2-40B4-BE49-F238E27FC236}">
                <a16:creationId xmlns:a16="http://schemas.microsoft.com/office/drawing/2014/main" id="{341FCB29-67B0-DB48-F2FE-13449B7D6273}"/>
              </a:ext>
            </a:extLst>
          </p:cNvPr>
          <p:cNvGrpSpPr/>
          <p:nvPr/>
        </p:nvGrpSpPr>
        <p:grpSpPr>
          <a:xfrm>
            <a:off x="12056220" y="7423200"/>
            <a:ext cx="299700" cy="227340"/>
            <a:chOff x="0" y="0"/>
            <a:chExt cx="399600" cy="303120"/>
          </a:xfrm>
        </p:grpSpPr>
        <p:sp>
          <p:nvSpPr>
            <p:cNvPr id="405" name="Freeform 222">
              <a:extLst>
                <a:ext uri="{FF2B5EF4-FFF2-40B4-BE49-F238E27FC236}">
                  <a16:creationId xmlns:a16="http://schemas.microsoft.com/office/drawing/2014/main" id="{9E02998F-6782-391B-46E7-784D93D1CC8D}"/>
                </a:ext>
              </a:extLst>
            </p:cNvPr>
            <p:cNvSpPr/>
            <p:nvPr/>
          </p:nvSpPr>
          <p:spPr>
            <a:xfrm>
              <a:off x="0" y="0"/>
              <a:ext cx="399669" cy="303149"/>
            </a:xfrm>
            <a:custGeom>
              <a:avLst/>
              <a:gdLst/>
              <a:ahLst/>
              <a:cxnLst/>
              <a:rect l="l" t="t" r="r" b="b"/>
              <a:pathLst>
                <a:path w="399669" h="303149">
                  <a:moveTo>
                    <a:pt x="0" y="0"/>
                  </a:moveTo>
                  <a:lnTo>
                    <a:pt x="0" y="273177"/>
                  </a:lnTo>
                  <a:cubicBezTo>
                    <a:pt x="0" y="289560"/>
                    <a:pt x="12827" y="303149"/>
                    <a:pt x="28194" y="303149"/>
                  </a:cubicBezTo>
                  <a:cubicBezTo>
                    <a:pt x="43561" y="303149"/>
                    <a:pt x="56388" y="289560"/>
                    <a:pt x="56388" y="273177"/>
                  </a:cubicBezTo>
                  <a:lnTo>
                    <a:pt x="56388" y="122936"/>
                  </a:lnTo>
                  <a:lnTo>
                    <a:pt x="340614" y="122936"/>
                  </a:lnTo>
                  <a:lnTo>
                    <a:pt x="340614" y="273177"/>
                  </a:lnTo>
                  <a:cubicBezTo>
                    <a:pt x="340614" y="289560"/>
                    <a:pt x="353441" y="303149"/>
                    <a:pt x="371475" y="303149"/>
                  </a:cubicBezTo>
                  <a:cubicBezTo>
                    <a:pt x="386842" y="303149"/>
                    <a:pt x="399669" y="289560"/>
                    <a:pt x="399669" y="273177"/>
                  </a:cubicBezTo>
                  <a:lnTo>
                    <a:pt x="399669" y="0"/>
                  </a:lnTo>
                  <a:lnTo>
                    <a:pt x="225425" y="0"/>
                  </a:lnTo>
                  <a:lnTo>
                    <a:pt x="225425" y="30099"/>
                  </a:lnTo>
                  <a:cubicBezTo>
                    <a:pt x="225425" y="46482"/>
                    <a:pt x="212598" y="60071"/>
                    <a:pt x="197231" y="60071"/>
                  </a:cubicBezTo>
                  <a:cubicBezTo>
                    <a:pt x="181864" y="60071"/>
                    <a:pt x="169037" y="46482"/>
                    <a:pt x="169037" y="30099"/>
                  </a:cubicBezTo>
                  <a:lnTo>
                    <a:pt x="169037" y="0"/>
                  </a:lnTo>
                  <a:close/>
                </a:path>
              </a:pathLst>
            </a:custGeom>
            <a:solidFill>
              <a:srgbClr val="2AAAE2"/>
            </a:solidFill>
          </p:spPr>
        </p:sp>
      </p:grpSp>
      <p:grpSp>
        <p:nvGrpSpPr>
          <p:cNvPr id="406" name="Group 223">
            <a:extLst>
              <a:ext uri="{FF2B5EF4-FFF2-40B4-BE49-F238E27FC236}">
                <a16:creationId xmlns:a16="http://schemas.microsoft.com/office/drawing/2014/main" id="{974ECE77-ED98-5C63-2A5F-78219D6BD66E}"/>
              </a:ext>
            </a:extLst>
          </p:cNvPr>
          <p:cNvGrpSpPr/>
          <p:nvPr/>
        </p:nvGrpSpPr>
        <p:grpSpPr>
          <a:xfrm>
            <a:off x="11760300" y="7013880"/>
            <a:ext cx="211140" cy="270540"/>
            <a:chOff x="0" y="0"/>
            <a:chExt cx="281520" cy="360720"/>
          </a:xfrm>
        </p:grpSpPr>
        <p:sp>
          <p:nvSpPr>
            <p:cNvPr id="407" name="Freeform 224">
              <a:extLst>
                <a:ext uri="{FF2B5EF4-FFF2-40B4-BE49-F238E27FC236}">
                  <a16:creationId xmlns:a16="http://schemas.microsoft.com/office/drawing/2014/main" id="{F458875A-8BBE-2E7F-981D-2D0CDBD20961}"/>
                </a:ext>
              </a:extLst>
            </p:cNvPr>
            <p:cNvSpPr/>
            <p:nvPr/>
          </p:nvSpPr>
          <p:spPr>
            <a:xfrm>
              <a:off x="127" y="0"/>
              <a:ext cx="281432" cy="360807"/>
            </a:xfrm>
            <a:custGeom>
              <a:avLst/>
              <a:gdLst/>
              <a:ahLst/>
              <a:cxnLst/>
              <a:rect l="l" t="t" r="r" b="b"/>
              <a:pathLst>
                <a:path w="281432" h="360807">
                  <a:moveTo>
                    <a:pt x="140716" y="0"/>
                  </a:moveTo>
                  <a:cubicBezTo>
                    <a:pt x="63881" y="0"/>
                    <a:pt x="0" y="68326"/>
                    <a:pt x="0" y="150368"/>
                  </a:cubicBezTo>
                  <a:lnTo>
                    <a:pt x="0" y="330708"/>
                  </a:lnTo>
                  <a:cubicBezTo>
                    <a:pt x="0" y="347091"/>
                    <a:pt x="12700" y="360807"/>
                    <a:pt x="28067" y="360807"/>
                  </a:cubicBezTo>
                  <a:lnTo>
                    <a:pt x="253365" y="360807"/>
                  </a:lnTo>
                  <a:cubicBezTo>
                    <a:pt x="268732" y="360807"/>
                    <a:pt x="281432" y="347091"/>
                    <a:pt x="281432" y="330708"/>
                  </a:cubicBezTo>
                  <a:lnTo>
                    <a:pt x="281432" y="150368"/>
                  </a:lnTo>
                  <a:cubicBezTo>
                    <a:pt x="281432" y="68326"/>
                    <a:pt x="217424" y="0"/>
                    <a:pt x="140716" y="0"/>
                  </a:cubicBezTo>
                  <a:close/>
                </a:path>
              </a:pathLst>
            </a:custGeom>
            <a:solidFill>
              <a:srgbClr val="2AAAE2"/>
            </a:solidFill>
          </p:spPr>
        </p:sp>
      </p:grpSp>
      <p:grpSp>
        <p:nvGrpSpPr>
          <p:cNvPr id="408" name="Group 225">
            <a:extLst>
              <a:ext uri="{FF2B5EF4-FFF2-40B4-BE49-F238E27FC236}">
                <a16:creationId xmlns:a16="http://schemas.microsoft.com/office/drawing/2014/main" id="{09F1B975-D8F8-E310-8B64-6FDC7F9F8FFA}"/>
              </a:ext>
            </a:extLst>
          </p:cNvPr>
          <p:cNvGrpSpPr/>
          <p:nvPr/>
        </p:nvGrpSpPr>
        <p:grpSpPr>
          <a:xfrm>
            <a:off x="12088620" y="7967520"/>
            <a:ext cx="62100" cy="165780"/>
            <a:chOff x="0" y="0"/>
            <a:chExt cx="82800" cy="221040"/>
          </a:xfrm>
        </p:grpSpPr>
        <p:sp>
          <p:nvSpPr>
            <p:cNvPr id="409" name="Freeform 226">
              <a:extLst>
                <a:ext uri="{FF2B5EF4-FFF2-40B4-BE49-F238E27FC236}">
                  <a16:creationId xmlns:a16="http://schemas.microsoft.com/office/drawing/2014/main" id="{D0B31345-160B-24BE-1F3B-EF3EF41F0BEB}"/>
                </a:ext>
              </a:extLst>
            </p:cNvPr>
            <p:cNvSpPr/>
            <p:nvPr/>
          </p:nvSpPr>
          <p:spPr>
            <a:xfrm>
              <a:off x="0" y="0"/>
              <a:ext cx="82804" cy="221107"/>
            </a:xfrm>
            <a:custGeom>
              <a:avLst/>
              <a:gdLst/>
              <a:ahLst/>
              <a:cxnLst/>
              <a:rect l="l" t="t" r="r" b="b"/>
              <a:pathLst>
                <a:path w="82804" h="221107">
                  <a:moveTo>
                    <a:pt x="41402" y="0"/>
                  </a:moveTo>
                  <a:cubicBezTo>
                    <a:pt x="18923" y="0"/>
                    <a:pt x="0" y="20193"/>
                    <a:pt x="0" y="44196"/>
                  </a:cubicBezTo>
                  <a:lnTo>
                    <a:pt x="0" y="172847"/>
                  </a:lnTo>
                  <a:cubicBezTo>
                    <a:pt x="0" y="201041"/>
                    <a:pt x="18923" y="221107"/>
                    <a:pt x="41402" y="221107"/>
                  </a:cubicBezTo>
                  <a:cubicBezTo>
                    <a:pt x="63881" y="221107"/>
                    <a:pt x="82804" y="201041"/>
                    <a:pt x="82804" y="172847"/>
                  </a:cubicBezTo>
                  <a:lnTo>
                    <a:pt x="82804" y="44196"/>
                  </a:lnTo>
                  <a:cubicBezTo>
                    <a:pt x="82804" y="20193"/>
                    <a:pt x="64008" y="0"/>
                    <a:pt x="41402" y="0"/>
                  </a:cubicBezTo>
                  <a:close/>
                </a:path>
              </a:pathLst>
            </a:custGeom>
            <a:solidFill>
              <a:srgbClr val="2AAAE2"/>
            </a:solidFill>
          </p:spPr>
        </p:sp>
      </p:grpSp>
      <p:grpSp>
        <p:nvGrpSpPr>
          <p:cNvPr id="410" name="Group 227">
            <a:extLst>
              <a:ext uri="{FF2B5EF4-FFF2-40B4-BE49-F238E27FC236}">
                <a16:creationId xmlns:a16="http://schemas.microsoft.com/office/drawing/2014/main" id="{9E940958-F79F-2C6F-9E6A-E0D56D4A959F}"/>
              </a:ext>
            </a:extLst>
          </p:cNvPr>
          <p:cNvGrpSpPr/>
          <p:nvPr/>
        </p:nvGrpSpPr>
        <p:grpSpPr>
          <a:xfrm>
            <a:off x="11840220" y="8097660"/>
            <a:ext cx="126900" cy="132300"/>
            <a:chOff x="0" y="0"/>
            <a:chExt cx="169200" cy="176400"/>
          </a:xfrm>
        </p:grpSpPr>
        <p:sp>
          <p:nvSpPr>
            <p:cNvPr id="411" name="Freeform 228">
              <a:extLst>
                <a:ext uri="{FF2B5EF4-FFF2-40B4-BE49-F238E27FC236}">
                  <a16:creationId xmlns:a16="http://schemas.microsoft.com/office/drawing/2014/main" id="{59476237-12A7-6564-AC0C-C5ED93E9D2FC}"/>
                </a:ext>
              </a:extLst>
            </p:cNvPr>
            <p:cNvSpPr/>
            <p:nvPr/>
          </p:nvSpPr>
          <p:spPr>
            <a:xfrm>
              <a:off x="127" y="127"/>
              <a:ext cx="169164" cy="176403"/>
            </a:xfrm>
            <a:custGeom>
              <a:avLst/>
              <a:gdLst/>
              <a:ahLst/>
              <a:cxnLst/>
              <a:rect l="l" t="t" r="r" b="b"/>
              <a:pathLst>
                <a:path w="169164" h="176403">
                  <a:moveTo>
                    <a:pt x="43180" y="0"/>
                  </a:moveTo>
                  <a:cubicBezTo>
                    <a:pt x="32766" y="0"/>
                    <a:pt x="22606" y="4953"/>
                    <a:pt x="14986" y="14986"/>
                  </a:cubicBezTo>
                  <a:cubicBezTo>
                    <a:pt x="0" y="31115"/>
                    <a:pt x="0" y="59182"/>
                    <a:pt x="14986" y="75184"/>
                  </a:cubicBezTo>
                  <a:lnTo>
                    <a:pt x="97790" y="167386"/>
                  </a:lnTo>
                  <a:cubicBezTo>
                    <a:pt x="105283" y="173482"/>
                    <a:pt x="115570" y="176403"/>
                    <a:pt x="125984" y="176403"/>
                  </a:cubicBezTo>
                  <a:cubicBezTo>
                    <a:pt x="136398" y="176403"/>
                    <a:pt x="146685" y="173482"/>
                    <a:pt x="154178" y="167386"/>
                  </a:cubicBezTo>
                  <a:cubicBezTo>
                    <a:pt x="169164" y="151384"/>
                    <a:pt x="169164" y="119253"/>
                    <a:pt x="154178" y="107315"/>
                  </a:cubicBezTo>
                  <a:lnTo>
                    <a:pt x="71374" y="14986"/>
                  </a:lnTo>
                  <a:cubicBezTo>
                    <a:pt x="63881" y="4953"/>
                    <a:pt x="53594" y="0"/>
                    <a:pt x="43180" y="0"/>
                  </a:cubicBezTo>
                  <a:close/>
                </a:path>
              </a:pathLst>
            </a:custGeom>
            <a:solidFill>
              <a:srgbClr val="2AAAE2"/>
            </a:solidFill>
          </p:spPr>
        </p:sp>
      </p:grpSp>
      <p:grpSp>
        <p:nvGrpSpPr>
          <p:cNvPr id="412" name="Group 229">
            <a:extLst>
              <a:ext uri="{FF2B5EF4-FFF2-40B4-BE49-F238E27FC236}">
                <a16:creationId xmlns:a16="http://schemas.microsoft.com/office/drawing/2014/main" id="{ED3A66C1-82A3-B248-A77F-518E7936E366}"/>
              </a:ext>
            </a:extLst>
          </p:cNvPr>
          <p:cNvGrpSpPr/>
          <p:nvPr/>
        </p:nvGrpSpPr>
        <p:grpSpPr>
          <a:xfrm>
            <a:off x="12272220" y="8098740"/>
            <a:ext cx="126900" cy="131220"/>
            <a:chOff x="0" y="0"/>
            <a:chExt cx="169200" cy="174960"/>
          </a:xfrm>
        </p:grpSpPr>
        <p:sp>
          <p:nvSpPr>
            <p:cNvPr id="413" name="Freeform 230">
              <a:extLst>
                <a:ext uri="{FF2B5EF4-FFF2-40B4-BE49-F238E27FC236}">
                  <a16:creationId xmlns:a16="http://schemas.microsoft.com/office/drawing/2014/main" id="{18CA99A4-E11F-2212-8AC8-90C1D6D11842}"/>
                </a:ext>
              </a:extLst>
            </p:cNvPr>
            <p:cNvSpPr/>
            <p:nvPr/>
          </p:nvSpPr>
          <p:spPr>
            <a:xfrm>
              <a:off x="127" y="0"/>
              <a:ext cx="169037" cy="175006"/>
            </a:xfrm>
            <a:custGeom>
              <a:avLst/>
              <a:gdLst/>
              <a:ahLst/>
              <a:cxnLst/>
              <a:rect l="l" t="t" r="r" b="b"/>
              <a:pathLst>
                <a:path w="169037" h="175006">
                  <a:moveTo>
                    <a:pt x="125603" y="0"/>
                  </a:moveTo>
                  <a:cubicBezTo>
                    <a:pt x="116332" y="0"/>
                    <a:pt x="106553" y="4191"/>
                    <a:pt x="97663" y="13589"/>
                  </a:cubicBezTo>
                  <a:lnTo>
                    <a:pt x="11176" y="105918"/>
                  </a:lnTo>
                  <a:cubicBezTo>
                    <a:pt x="0" y="117856"/>
                    <a:pt x="0" y="149987"/>
                    <a:pt x="11176" y="165989"/>
                  </a:cubicBezTo>
                  <a:cubicBezTo>
                    <a:pt x="18669" y="172085"/>
                    <a:pt x="29972" y="175006"/>
                    <a:pt x="40894" y="175006"/>
                  </a:cubicBezTo>
                  <a:cubicBezTo>
                    <a:pt x="51816" y="175006"/>
                    <a:pt x="61976" y="172085"/>
                    <a:pt x="67564" y="165989"/>
                  </a:cubicBezTo>
                  <a:lnTo>
                    <a:pt x="154051" y="73914"/>
                  </a:lnTo>
                  <a:cubicBezTo>
                    <a:pt x="169037" y="57912"/>
                    <a:pt x="169037" y="29718"/>
                    <a:pt x="154051" y="13716"/>
                  </a:cubicBezTo>
                  <a:cubicBezTo>
                    <a:pt x="146177" y="5207"/>
                    <a:pt x="136144" y="0"/>
                    <a:pt x="125603" y="0"/>
                  </a:cubicBezTo>
                  <a:close/>
                </a:path>
              </a:pathLst>
            </a:custGeom>
            <a:solidFill>
              <a:srgbClr val="2AAAE2"/>
            </a:solidFill>
          </p:spPr>
        </p:sp>
      </p:grpSp>
      <p:grpSp>
        <p:nvGrpSpPr>
          <p:cNvPr id="414" name="Group 231">
            <a:extLst>
              <a:ext uri="{FF2B5EF4-FFF2-40B4-BE49-F238E27FC236}">
                <a16:creationId xmlns:a16="http://schemas.microsoft.com/office/drawing/2014/main" id="{7C1C2A46-C71D-2841-47C9-6A3BD7714D77}"/>
              </a:ext>
            </a:extLst>
          </p:cNvPr>
          <p:cNvGrpSpPr/>
          <p:nvPr/>
        </p:nvGrpSpPr>
        <p:grpSpPr>
          <a:xfrm>
            <a:off x="12526020" y="8428140"/>
            <a:ext cx="126900" cy="463320"/>
            <a:chOff x="0" y="0"/>
            <a:chExt cx="169200" cy="617760"/>
          </a:xfrm>
        </p:grpSpPr>
        <p:sp>
          <p:nvSpPr>
            <p:cNvPr id="415" name="Freeform 232">
              <a:extLst>
                <a:ext uri="{FF2B5EF4-FFF2-40B4-BE49-F238E27FC236}">
                  <a16:creationId xmlns:a16="http://schemas.microsoft.com/office/drawing/2014/main" id="{563B297E-0C10-5E48-E16F-CDAD9E0FA55D}"/>
                </a:ext>
              </a:extLst>
            </p:cNvPr>
            <p:cNvSpPr/>
            <p:nvPr/>
          </p:nvSpPr>
          <p:spPr>
            <a:xfrm>
              <a:off x="0" y="127"/>
              <a:ext cx="169164" cy="617728"/>
            </a:xfrm>
            <a:custGeom>
              <a:avLst/>
              <a:gdLst/>
              <a:ahLst/>
              <a:cxnLst/>
              <a:rect l="l" t="t" r="r" b="b"/>
              <a:pathLst>
                <a:path w="169164" h="617728">
                  <a:moveTo>
                    <a:pt x="0" y="0"/>
                  </a:moveTo>
                  <a:lnTo>
                    <a:pt x="0" y="617728"/>
                  </a:lnTo>
                  <a:lnTo>
                    <a:pt x="124079" y="617728"/>
                  </a:lnTo>
                  <a:cubicBezTo>
                    <a:pt x="150495" y="617728"/>
                    <a:pt x="169164" y="597789"/>
                    <a:pt x="169164" y="573659"/>
                  </a:cubicBezTo>
                  <a:lnTo>
                    <a:pt x="169164" y="40132"/>
                  </a:lnTo>
                  <a:cubicBezTo>
                    <a:pt x="161671" y="19939"/>
                    <a:pt x="143002" y="0"/>
                    <a:pt x="124079" y="0"/>
                  </a:cubicBezTo>
                  <a:close/>
                </a:path>
              </a:pathLst>
            </a:custGeom>
            <a:solidFill>
              <a:srgbClr val="2AAAE2"/>
            </a:solidFill>
          </p:spPr>
        </p:sp>
      </p:grpSp>
      <p:grpSp>
        <p:nvGrpSpPr>
          <p:cNvPr id="416" name="Group 233">
            <a:extLst>
              <a:ext uri="{FF2B5EF4-FFF2-40B4-BE49-F238E27FC236}">
                <a16:creationId xmlns:a16="http://schemas.microsoft.com/office/drawing/2014/main" id="{7167F8DB-A0AD-0AD0-5798-D9D2873C1988}"/>
              </a:ext>
            </a:extLst>
          </p:cNvPr>
          <p:cNvGrpSpPr/>
          <p:nvPr/>
        </p:nvGrpSpPr>
        <p:grpSpPr>
          <a:xfrm>
            <a:off x="11589120" y="8430840"/>
            <a:ext cx="126900" cy="463860"/>
            <a:chOff x="0" y="0"/>
            <a:chExt cx="169200" cy="618480"/>
          </a:xfrm>
        </p:grpSpPr>
        <p:sp>
          <p:nvSpPr>
            <p:cNvPr id="417" name="Freeform 234">
              <a:extLst>
                <a:ext uri="{FF2B5EF4-FFF2-40B4-BE49-F238E27FC236}">
                  <a16:creationId xmlns:a16="http://schemas.microsoft.com/office/drawing/2014/main" id="{2A6FA2A1-CA81-E1F7-A541-76FF9B6A8FB8}"/>
                </a:ext>
              </a:extLst>
            </p:cNvPr>
            <p:cNvSpPr/>
            <p:nvPr/>
          </p:nvSpPr>
          <p:spPr>
            <a:xfrm>
              <a:off x="127" y="0"/>
              <a:ext cx="169164" cy="618490"/>
            </a:xfrm>
            <a:custGeom>
              <a:avLst/>
              <a:gdLst/>
              <a:ahLst/>
              <a:cxnLst/>
              <a:rect l="l" t="t" r="r" b="b"/>
              <a:pathLst>
                <a:path w="169164" h="618490">
                  <a:moveTo>
                    <a:pt x="38481" y="0"/>
                  </a:moveTo>
                  <a:cubicBezTo>
                    <a:pt x="15621" y="0"/>
                    <a:pt x="0" y="18923"/>
                    <a:pt x="0" y="44704"/>
                  </a:cubicBezTo>
                  <a:lnTo>
                    <a:pt x="0" y="574294"/>
                  </a:lnTo>
                  <a:cubicBezTo>
                    <a:pt x="0" y="598424"/>
                    <a:pt x="18796" y="618490"/>
                    <a:pt x="45085" y="618490"/>
                  </a:cubicBezTo>
                  <a:lnTo>
                    <a:pt x="169164" y="618490"/>
                  </a:lnTo>
                  <a:lnTo>
                    <a:pt x="169164" y="508"/>
                  </a:lnTo>
                  <a:lnTo>
                    <a:pt x="45085" y="508"/>
                  </a:lnTo>
                  <a:cubicBezTo>
                    <a:pt x="42799" y="127"/>
                    <a:pt x="40640" y="0"/>
                    <a:pt x="38481" y="0"/>
                  </a:cubicBezTo>
                  <a:close/>
                </a:path>
              </a:pathLst>
            </a:custGeom>
            <a:solidFill>
              <a:srgbClr val="2AAAE2"/>
            </a:solidFill>
          </p:spPr>
        </p:sp>
      </p:grpSp>
      <p:grpSp>
        <p:nvGrpSpPr>
          <p:cNvPr id="418" name="Group 235">
            <a:extLst>
              <a:ext uri="{FF2B5EF4-FFF2-40B4-BE49-F238E27FC236}">
                <a16:creationId xmlns:a16="http://schemas.microsoft.com/office/drawing/2014/main" id="{A718912B-3E34-C44D-B568-EC0B1649D1D0}"/>
              </a:ext>
            </a:extLst>
          </p:cNvPr>
          <p:cNvGrpSpPr/>
          <p:nvPr/>
        </p:nvGrpSpPr>
        <p:grpSpPr>
          <a:xfrm>
            <a:off x="11944980" y="8463780"/>
            <a:ext cx="514080" cy="397440"/>
            <a:chOff x="0" y="0"/>
            <a:chExt cx="685440" cy="529920"/>
          </a:xfrm>
        </p:grpSpPr>
        <p:sp>
          <p:nvSpPr>
            <p:cNvPr id="419" name="Freeform 236">
              <a:extLst>
                <a:ext uri="{FF2B5EF4-FFF2-40B4-BE49-F238E27FC236}">
                  <a16:creationId xmlns:a16="http://schemas.microsoft.com/office/drawing/2014/main" id="{337FF33E-BEBA-2A63-0EDB-54D31BD82A6D}"/>
                </a:ext>
              </a:extLst>
            </p:cNvPr>
            <p:cNvSpPr/>
            <p:nvPr/>
          </p:nvSpPr>
          <p:spPr>
            <a:xfrm>
              <a:off x="0" y="127"/>
              <a:ext cx="685419" cy="529971"/>
            </a:xfrm>
            <a:custGeom>
              <a:avLst/>
              <a:gdLst/>
              <a:ahLst/>
              <a:cxnLst/>
              <a:rect l="l" t="t" r="r" b="b"/>
              <a:pathLst>
                <a:path w="685419" h="529971">
                  <a:moveTo>
                    <a:pt x="195961" y="0"/>
                  </a:moveTo>
                  <a:cubicBezTo>
                    <a:pt x="173355" y="0"/>
                    <a:pt x="143256" y="20066"/>
                    <a:pt x="128143" y="48133"/>
                  </a:cubicBezTo>
                  <a:lnTo>
                    <a:pt x="0" y="317246"/>
                  </a:lnTo>
                  <a:cubicBezTo>
                    <a:pt x="18923" y="329184"/>
                    <a:pt x="45212" y="333248"/>
                    <a:pt x="67818" y="333248"/>
                  </a:cubicBezTo>
                  <a:cubicBezTo>
                    <a:pt x="128143" y="333248"/>
                    <a:pt x="184658" y="301117"/>
                    <a:pt x="214757" y="240792"/>
                  </a:cubicBezTo>
                  <a:lnTo>
                    <a:pt x="241173" y="180467"/>
                  </a:lnTo>
                  <a:lnTo>
                    <a:pt x="323977" y="180467"/>
                  </a:lnTo>
                  <a:cubicBezTo>
                    <a:pt x="346583" y="180467"/>
                    <a:pt x="365379" y="188468"/>
                    <a:pt x="380365" y="204597"/>
                  </a:cubicBezTo>
                  <a:lnTo>
                    <a:pt x="685419" y="529971"/>
                  </a:lnTo>
                  <a:lnTo>
                    <a:pt x="685419" y="0"/>
                  </a:lnTo>
                  <a:close/>
                </a:path>
              </a:pathLst>
            </a:custGeom>
            <a:solidFill>
              <a:srgbClr val="2AAAE2"/>
            </a:solidFill>
          </p:spPr>
        </p:sp>
      </p:grpSp>
      <p:grpSp>
        <p:nvGrpSpPr>
          <p:cNvPr id="420" name="Group 237">
            <a:extLst>
              <a:ext uri="{FF2B5EF4-FFF2-40B4-BE49-F238E27FC236}">
                <a16:creationId xmlns:a16="http://schemas.microsoft.com/office/drawing/2014/main" id="{260D41CC-1394-B936-4D2E-009907C24787}"/>
              </a:ext>
            </a:extLst>
          </p:cNvPr>
          <p:cNvGrpSpPr/>
          <p:nvPr/>
        </p:nvGrpSpPr>
        <p:grpSpPr>
          <a:xfrm>
            <a:off x="11772720" y="8298540"/>
            <a:ext cx="629640" cy="720900"/>
            <a:chOff x="0" y="0"/>
            <a:chExt cx="839520" cy="961200"/>
          </a:xfrm>
        </p:grpSpPr>
        <p:sp>
          <p:nvSpPr>
            <p:cNvPr id="421" name="Freeform 238">
              <a:extLst>
                <a:ext uri="{FF2B5EF4-FFF2-40B4-BE49-F238E27FC236}">
                  <a16:creationId xmlns:a16="http://schemas.microsoft.com/office/drawing/2014/main" id="{614EBBEE-C554-1E71-09D8-BB00DEE24893}"/>
                </a:ext>
              </a:extLst>
            </p:cNvPr>
            <p:cNvSpPr/>
            <p:nvPr/>
          </p:nvSpPr>
          <p:spPr>
            <a:xfrm>
              <a:off x="127" y="127"/>
              <a:ext cx="839597" cy="961263"/>
            </a:xfrm>
            <a:custGeom>
              <a:avLst/>
              <a:gdLst/>
              <a:ahLst/>
              <a:cxnLst/>
              <a:rect l="l" t="t" r="r" b="b"/>
              <a:pathLst>
                <a:path w="839597" h="961263">
                  <a:moveTo>
                    <a:pt x="263525" y="0"/>
                  </a:moveTo>
                  <a:cubicBezTo>
                    <a:pt x="218313" y="0"/>
                    <a:pt x="176911" y="28067"/>
                    <a:pt x="150622" y="72263"/>
                  </a:cubicBezTo>
                  <a:lnTo>
                    <a:pt x="112903" y="152400"/>
                  </a:lnTo>
                  <a:cubicBezTo>
                    <a:pt x="109093" y="168402"/>
                    <a:pt x="90297" y="180594"/>
                    <a:pt x="75311" y="180594"/>
                  </a:cubicBezTo>
                  <a:lnTo>
                    <a:pt x="0" y="180594"/>
                  </a:lnTo>
                  <a:lnTo>
                    <a:pt x="0" y="794512"/>
                  </a:lnTo>
                  <a:lnTo>
                    <a:pt x="188214" y="794512"/>
                  </a:lnTo>
                  <a:lnTo>
                    <a:pt x="308737" y="922909"/>
                  </a:lnTo>
                  <a:cubicBezTo>
                    <a:pt x="330708" y="946404"/>
                    <a:pt x="364871" y="961263"/>
                    <a:pt x="397891" y="961263"/>
                  </a:cubicBezTo>
                  <a:cubicBezTo>
                    <a:pt x="409956" y="961263"/>
                    <a:pt x="421894" y="959358"/>
                    <a:pt x="433070" y="955040"/>
                  </a:cubicBezTo>
                  <a:lnTo>
                    <a:pt x="786892" y="834644"/>
                  </a:lnTo>
                  <a:cubicBezTo>
                    <a:pt x="805815" y="830580"/>
                    <a:pt x="824484" y="814578"/>
                    <a:pt x="839597" y="802513"/>
                  </a:cubicBezTo>
                  <a:lnTo>
                    <a:pt x="542036" y="485521"/>
                  </a:lnTo>
                  <a:lnTo>
                    <a:pt x="523240" y="485521"/>
                  </a:lnTo>
                  <a:lnTo>
                    <a:pt x="519430" y="489458"/>
                  </a:lnTo>
                  <a:cubicBezTo>
                    <a:pt x="481838" y="573786"/>
                    <a:pt x="398907" y="629920"/>
                    <a:pt x="316103" y="641985"/>
                  </a:cubicBezTo>
                  <a:cubicBezTo>
                    <a:pt x="310642" y="642239"/>
                    <a:pt x="305181" y="642493"/>
                    <a:pt x="299847" y="642493"/>
                  </a:cubicBezTo>
                  <a:cubicBezTo>
                    <a:pt x="244221" y="642493"/>
                    <a:pt x="202692" y="623824"/>
                    <a:pt x="157988" y="601853"/>
                  </a:cubicBezTo>
                  <a:cubicBezTo>
                    <a:pt x="131572" y="589788"/>
                    <a:pt x="124079" y="561721"/>
                    <a:pt x="139065" y="541655"/>
                  </a:cubicBezTo>
                  <a:lnTo>
                    <a:pt x="282321" y="228727"/>
                  </a:lnTo>
                  <a:cubicBezTo>
                    <a:pt x="312420" y="168529"/>
                    <a:pt x="368935" y="132461"/>
                    <a:pt x="429133" y="132461"/>
                  </a:cubicBezTo>
                  <a:lnTo>
                    <a:pt x="609854" y="132461"/>
                  </a:lnTo>
                  <a:cubicBezTo>
                    <a:pt x="617347" y="108331"/>
                    <a:pt x="628777" y="80264"/>
                    <a:pt x="628777" y="44069"/>
                  </a:cubicBezTo>
                  <a:cubicBezTo>
                    <a:pt x="628777" y="19939"/>
                    <a:pt x="609854" y="0"/>
                    <a:pt x="583565" y="0"/>
                  </a:cubicBezTo>
                  <a:close/>
                </a:path>
              </a:pathLst>
            </a:custGeom>
            <a:solidFill>
              <a:srgbClr val="2AAAE2"/>
            </a:solidFill>
          </p:spPr>
        </p:sp>
      </p:grpSp>
      <p:grpSp>
        <p:nvGrpSpPr>
          <p:cNvPr id="422" name="Group 239">
            <a:extLst>
              <a:ext uri="{FF2B5EF4-FFF2-40B4-BE49-F238E27FC236}">
                <a16:creationId xmlns:a16="http://schemas.microsoft.com/office/drawing/2014/main" id="{9C537354-8AC4-0C9C-F170-991D946BDF92}"/>
              </a:ext>
            </a:extLst>
          </p:cNvPr>
          <p:cNvGrpSpPr/>
          <p:nvPr/>
        </p:nvGrpSpPr>
        <p:grpSpPr>
          <a:xfrm>
            <a:off x="14402520" y="6712560"/>
            <a:ext cx="241920" cy="257580"/>
            <a:chOff x="0" y="0"/>
            <a:chExt cx="322560" cy="343440"/>
          </a:xfrm>
        </p:grpSpPr>
        <p:sp>
          <p:nvSpPr>
            <p:cNvPr id="423" name="Freeform 240">
              <a:extLst>
                <a:ext uri="{FF2B5EF4-FFF2-40B4-BE49-F238E27FC236}">
                  <a16:creationId xmlns:a16="http://schemas.microsoft.com/office/drawing/2014/main" id="{9544B32B-1E2A-760D-B721-71095B73F418}"/>
                </a:ext>
              </a:extLst>
            </p:cNvPr>
            <p:cNvSpPr/>
            <p:nvPr/>
          </p:nvSpPr>
          <p:spPr>
            <a:xfrm>
              <a:off x="127" y="127"/>
              <a:ext cx="322453" cy="343408"/>
            </a:xfrm>
            <a:custGeom>
              <a:avLst/>
              <a:gdLst/>
              <a:ahLst/>
              <a:cxnLst/>
              <a:rect l="l" t="t" r="r" b="b"/>
              <a:pathLst>
                <a:path w="322453" h="343408">
                  <a:moveTo>
                    <a:pt x="161163" y="0"/>
                  </a:moveTo>
                  <a:cubicBezTo>
                    <a:pt x="73279" y="0"/>
                    <a:pt x="0" y="77978"/>
                    <a:pt x="0" y="171704"/>
                  </a:cubicBezTo>
                  <a:cubicBezTo>
                    <a:pt x="0" y="265430"/>
                    <a:pt x="73279" y="343408"/>
                    <a:pt x="161163" y="343408"/>
                  </a:cubicBezTo>
                  <a:cubicBezTo>
                    <a:pt x="249047" y="343408"/>
                    <a:pt x="322453" y="265430"/>
                    <a:pt x="322453" y="171577"/>
                  </a:cubicBezTo>
                  <a:cubicBezTo>
                    <a:pt x="322453" y="77724"/>
                    <a:pt x="249174" y="0"/>
                    <a:pt x="161163" y="0"/>
                  </a:cubicBezTo>
                  <a:close/>
                </a:path>
              </a:pathLst>
            </a:custGeom>
            <a:solidFill>
              <a:srgbClr val="2AAAE2"/>
            </a:solidFill>
          </p:spPr>
        </p:sp>
      </p:grpSp>
      <p:grpSp>
        <p:nvGrpSpPr>
          <p:cNvPr id="424" name="Group 241">
            <a:extLst>
              <a:ext uri="{FF2B5EF4-FFF2-40B4-BE49-F238E27FC236}">
                <a16:creationId xmlns:a16="http://schemas.microsoft.com/office/drawing/2014/main" id="{C3CD46E1-85A6-6879-60AB-5F88F41347AE}"/>
              </a:ext>
            </a:extLst>
          </p:cNvPr>
          <p:cNvGrpSpPr/>
          <p:nvPr/>
        </p:nvGrpSpPr>
        <p:grpSpPr>
          <a:xfrm>
            <a:off x="14721660" y="6817860"/>
            <a:ext cx="290520" cy="201960"/>
            <a:chOff x="0" y="0"/>
            <a:chExt cx="387360" cy="269280"/>
          </a:xfrm>
        </p:grpSpPr>
        <p:sp>
          <p:nvSpPr>
            <p:cNvPr id="425" name="Freeform 242">
              <a:extLst>
                <a:ext uri="{FF2B5EF4-FFF2-40B4-BE49-F238E27FC236}">
                  <a16:creationId xmlns:a16="http://schemas.microsoft.com/office/drawing/2014/main" id="{BC9F9490-D3CB-0D74-C367-2B03B3B538FC}"/>
                </a:ext>
              </a:extLst>
            </p:cNvPr>
            <p:cNvSpPr/>
            <p:nvPr/>
          </p:nvSpPr>
          <p:spPr>
            <a:xfrm>
              <a:off x="127" y="0"/>
              <a:ext cx="387350" cy="269240"/>
            </a:xfrm>
            <a:custGeom>
              <a:avLst/>
              <a:gdLst/>
              <a:ahLst/>
              <a:cxnLst/>
              <a:rect l="l" t="t" r="r" b="b"/>
              <a:pathLst>
                <a:path w="387350" h="269240">
                  <a:moveTo>
                    <a:pt x="32258" y="0"/>
                  </a:moveTo>
                  <a:cubicBezTo>
                    <a:pt x="14605" y="0"/>
                    <a:pt x="0" y="15621"/>
                    <a:pt x="0" y="34417"/>
                  </a:cubicBezTo>
                  <a:cubicBezTo>
                    <a:pt x="0" y="53213"/>
                    <a:pt x="8763" y="65532"/>
                    <a:pt x="29337" y="65532"/>
                  </a:cubicBezTo>
                  <a:lnTo>
                    <a:pt x="223012" y="65532"/>
                  </a:lnTo>
                  <a:cubicBezTo>
                    <a:pt x="240665" y="65532"/>
                    <a:pt x="255397" y="81153"/>
                    <a:pt x="255397" y="99949"/>
                  </a:cubicBezTo>
                  <a:lnTo>
                    <a:pt x="255397" y="156083"/>
                  </a:lnTo>
                  <a:lnTo>
                    <a:pt x="243713" y="143637"/>
                  </a:lnTo>
                  <a:cubicBezTo>
                    <a:pt x="239268" y="137414"/>
                    <a:pt x="231267" y="134239"/>
                    <a:pt x="222758" y="134239"/>
                  </a:cubicBezTo>
                  <a:cubicBezTo>
                    <a:pt x="214249" y="134239"/>
                    <a:pt x="205486" y="137414"/>
                    <a:pt x="199644" y="143637"/>
                  </a:cubicBezTo>
                  <a:cubicBezTo>
                    <a:pt x="190881" y="156083"/>
                    <a:pt x="190881" y="177927"/>
                    <a:pt x="199644" y="190373"/>
                  </a:cubicBezTo>
                  <a:lnTo>
                    <a:pt x="267208" y="262255"/>
                  </a:lnTo>
                  <a:cubicBezTo>
                    <a:pt x="273050" y="266954"/>
                    <a:pt x="281051" y="269240"/>
                    <a:pt x="289179" y="269240"/>
                  </a:cubicBezTo>
                  <a:cubicBezTo>
                    <a:pt x="297307" y="269240"/>
                    <a:pt x="305308" y="266827"/>
                    <a:pt x="311150" y="262255"/>
                  </a:cubicBezTo>
                  <a:lnTo>
                    <a:pt x="375666" y="190373"/>
                  </a:lnTo>
                  <a:cubicBezTo>
                    <a:pt x="387350" y="177927"/>
                    <a:pt x="387350" y="156083"/>
                    <a:pt x="375666" y="143637"/>
                  </a:cubicBezTo>
                  <a:cubicBezTo>
                    <a:pt x="371348" y="137414"/>
                    <a:pt x="363220" y="134239"/>
                    <a:pt x="354838" y="134239"/>
                  </a:cubicBezTo>
                  <a:cubicBezTo>
                    <a:pt x="346456" y="134239"/>
                    <a:pt x="337566" y="137414"/>
                    <a:pt x="331724" y="143637"/>
                  </a:cubicBezTo>
                  <a:lnTo>
                    <a:pt x="322834" y="156083"/>
                  </a:lnTo>
                  <a:lnTo>
                    <a:pt x="322834" y="99949"/>
                  </a:lnTo>
                  <a:cubicBezTo>
                    <a:pt x="322707" y="43688"/>
                    <a:pt x="278765" y="0"/>
                    <a:pt x="225933" y="0"/>
                  </a:cubicBezTo>
                  <a:close/>
                </a:path>
              </a:pathLst>
            </a:custGeom>
            <a:solidFill>
              <a:srgbClr val="2AAAE2"/>
            </a:solidFill>
          </p:spPr>
        </p:sp>
      </p:grpSp>
      <p:grpSp>
        <p:nvGrpSpPr>
          <p:cNvPr id="426" name="Group 243">
            <a:extLst>
              <a:ext uri="{FF2B5EF4-FFF2-40B4-BE49-F238E27FC236}">
                <a16:creationId xmlns:a16="http://schemas.microsoft.com/office/drawing/2014/main" id="{2F6B7A7E-B834-032C-203E-93386E5DB74D}"/>
              </a:ext>
            </a:extLst>
          </p:cNvPr>
          <p:cNvGrpSpPr/>
          <p:nvPr/>
        </p:nvGrpSpPr>
        <p:grpSpPr>
          <a:xfrm>
            <a:off x="14420340" y="7278480"/>
            <a:ext cx="297000" cy="205740"/>
            <a:chOff x="0" y="0"/>
            <a:chExt cx="396000" cy="274320"/>
          </a:xfrm>
        </p:grpSpPr>
        <p:sp>
          <p:nvSpPr>
            <p:cNvPr id="427" name="Freeform 244">
              <a:extLst>
                <a:ext uri="{FF2B5EF4-FFF2-40B4-BE49-F238E27FC236}">
                  <a16:creationId xmlns:a16="http://schemas.microsoft.com/office/drawing/2014/main" id="{28AC1787-883E-11D5-4FE1-A32AFD788670}"/>
                </a:ext>
              </a:extLst>
            </p:cNvPr>
            <p:cNvSpPr/>
            <p:nvPr/>
          </p:nvSpPr>
          <p:spPr>
            <a:xfrm>
              <a:off x="127" y="0"/>
              <a:ext cx="395986" cy="274320"/>
            </a:xfrm>
            <a:custGeom>
              <a:avLst/>
              <a:gdLst/>
              <a:ahLst/>
              <a:cxnLst/>
              <a:rect l="l" t="t" r="r" b="b"/>
              <a:pathLst>
                <a:path w="395986" h="274320">
                  <a:moveTo>
                    <a:pt x="101854" y="0"/>
                  </a:moveTo>
                  <a:cubicBezTo>
                    <a:pt x="93218" y="0"/>
                    <a:pt x="84074" y="2794"/>
                    <a:pt x="76200" y="11176"/>
                  </a:cubicBezTo>
                  <a:lnTo>
                    <a:pt x="11684" y="79883"/>
                  </a:lnTo>
                  <a:cubicBezTo>
                    <a:pt x="0" y="92456"/>
                    <a:pt x="0" y="117475"/>
                    <a:pt x="11684" y="126873"/>
                  </a:cubicBezTo>
                  <a:cubicBezTo>
                    <a:pt x="17526" y="133096"/>
                    <a:pt x="25527" y="136271"/>
                    <a:pt x="33655" y="136271"/>
                  </a:cubicBezTo>
                  <a:cubicBezTo>
                    <a:pt x="41783" y="136271"/>
                    <a:pt x="49784" y="133096"/>
                    <a:pt x="55626" y="126873"/>
                  </a:cubicBezTo>
                  <a:lnTo>
                    <a:pt x="67310" y="117602"/>
                  </a:lnTo>
                  <a:lnTo>
                    <a:pt x="67310" y="170688"/>
                  </a:lnTo>
                  <a:cubicBezTo>
                    <a:pt x="67310" y="230124"/>
                    <a:pt x="111379" y="273939"/>
                    <a:pt x="161163" y="273939"/>
                  </a:cubicBezTo>
                  <a:lnTo>
                    <a:pt x="354965" y="273939"/>
                  </a:lnTo>
                  <a:cubicBezTo>
                    <a:pt x="357251" y="274193"/>
                    <a:pt x="359410" y="274320"/>
                    <a:pt x="361442" y="274320"/>
                  </a:cubicBezTo>
                  <a:cubicBezTo>
                    <a:pt x="383667" y="274320"/>
                    <a:pt x="395986" y="259715"/>
                    <a:pt x="395986" y="242697"/>
                  </a:cubicBezTo>
                  <a:cubicBezTo>
                    <a:pt x="395986" y="220726"/>
                    <a:pt x="381254" y="205105"/>
                    <a:pt x="363728" y="205105"/>
                  </a:cubicBezTo>
                  <a:lnTo>
                    <a:pt x="170053" y="205105"/>
                  </a:lnTo>
                  <a:cubicBezTo>
                    <a:pt x="152400" y="205105"/>
                    <a:pt x="137795" y="189357"/>
                    <a:pt x="137795" y="170688"/>
                  </a:cubicBezTo>
                  <a:lnTo>
                    <a:pt x="137795" y="117602"/>
                  </a:lnTo>
                  <a:lnTo>
                    <a:pt x="146685" y="126873"/>
                  </a:lnTo>
                  <a:cubicBezTo>
                    <a:pt x="152527" y="133096"/>
                    <a:pt x="161290" y="136271"/>
                    <a:pt x="169799" y="136271"/>
                  </a:cubicBezTo>
                  <a:cubicBezTo>
                    <a:pt x="178308" y="136271"/>
                    <a:pt x="186309" y="133096"/>
                    <a:pt x="190627" y="126873"/>
                  </a:cubicBezTo>
                  <a:cubicBezTo>
                    <a:pt x="202311" y="117602"/>
                    <a:pt x="202311" y="92456"/>
                    <a:pt x="190627" y="79883"/>
                  </a:cubicBezTo>
                  <a:lnTo>
                    <a:pt x="125984" y="11176"/>
                  </a:lnTo>
                  <a:cubicBezTo>
                    <a:pt x="120142" y="8001"/>
                    <a:pt x="117348" y="8001"/>
                    <a:pt x="114300" y="1778"/>
                  </a:cubicBezTo>
                  <a:cubicBezTo>
                    <a:pt x="110363" y="635"/>
                    <a:pt x="106172" y="0"/>
                    <a:pt x="101854" y="0"/>
                  </a:cubicBezTo>
                  <a:close/>
                </a:path>
              </a:pathLst>
            </a:custGeom>
            <a:solidFill>
              <a:srgbClr val="2AAAE2"/>
            </a:solidFill>
          </p:spPr>
        </p:sp>
      </p:grpSp>
      <p:grpSp>
        <p:nvGrpSpPr>
          <p:cNvPr id="428" name="Group 245">
            <a:extLst>
              <a:ext uri="{FF2B5EF4-FFF2-40B4-BE49-F238E27FC236}">
                <a16:creationId xmlns:a16="http://schemas.microsoft.com/office/drawing/2014/main" id="{085D8627-3C34-1AE5-537A-CDE80A53240B}"/>
              </a:ext>
            </a:extLst>
          </p:cNvPr>
          <p:cNvGrpSpPr/>
          <p:nvPr/>
        </p:nvGrpSpPr>
        <p:grpSpPr>
          <a:xfrm>
            <a:off x="14837760" y="7073280"/>
            <a:ext cx="248400" cy="255420"/>
            <a:chOff x="0" y="0"/>
            <a:chExt cx="331200" cy="340560"/>
          </a:xfrm>
        </p:grpSpPr>
        <p:sp>
          <p:nvSpPr>
            <p:cNvPr id="429" name="Freeform 246">
              <a:extLst>
                <a:ext uri="{FF2B5EF4-FFF2-40B4-BE49-F238E27FC236}">
                  <a16:creationId xmlns:a16="http://schemas.microsoft.com/office/drawing/2014/main" id="{1A4A96FA-2C84-1F1F-17C5-5E1015D6FC29}"/>
                </a:ext>
              </a:extLst>
            </p:cNvPr>
            <p:cNvSpPr/>
            <p:nvPr/>
          </p:nvSpPr>
          <p:spPr>
            <a:xfrm>
              <a:off x="0" y="0"/>
              <a:ext cx="331216" cy="340487"/>
            </a:xfrm>
            <a:custGeom>
              <a:avLst/>
              <a:gdLst/>
              <a:ahLst/>
              <a:cxnLst/>
              <a:rect l="l" t="t" r="r" b="b"/>
              <a:pathLst>
                <a:path w="331216" h="340487">
                  <a:moveTo>
                    <a:pt x="167005" y="0"/>
                  </a:moveTo>
                  <a:cubicBezTo>
                    <a:pt x="73279" y="0"/>
                    <a:pt x="0" y="78105"/>
                    <a:pt x="0" y="171831"/>
                  </a:cubicBezTo>
                  <a:cubicBezTo>
                    <a:pt x="0" y="262509"/>
                    <a:pt x="73279" y="340487"/>
                    <a:pt x="167005" y="340487"/>
                  </a:cubicBezTo>
                  <a:cubicBezTo>
                    <a:pt x="254889" y="340487"/>
                    <a:pt x="331216" y="262382"/>
                    <a:pt x="331216" y="171831"/>
                  </a:cubicBezTo>
                  <a:cubicBezTo>
                    <a:pt x="331216" y="78105"/>
                    <a:pt x="257937" y="0"/>
                    <a:pt x="167005" y="0"/>
                  </a:cubicBezTo>
                  <a:close/>
                </a:path>
              </a:pathLst>
            </a:custGeom>
            <a:solidFill>
              <a:srgbClr val="2AAAE2"/>
            </a:solidFill>
          </p:spPr>
        </p:sp>
      </p:grpSp>
      <p:grpSp>
        <p:nvGrpSpPr>
          <p:cNvPr id="430" name="Group 247">
            <a:extLst>
              <a:ext uri="{FF2B5EF4-FFF2-40B4-BE49-F238E27FC236}">
                <a16:creationId xmlns:a16="http://schemas.microsoft.com/office/drawing/2014/main" id="{9CCFF5B9-1C89-306D-0CD6-CD808858FB43}"/>
              </a:ext>
            </a:extLst>
          </p:cNvPr>
          <p:cNvGrpSpPr/>
          <p:nvPr/>
        </p:nvGrpSpPr>
        <p:grpSpPr>
          <a:xfrm>
            <a:off x="14330160" y="6965820"/>
            <a:ext cx="387180" cy="262440"/>
            <a:chOff x="0" y="0"/>
            <a:chExt cx="516240" cy="349920"/>
          </a:xfrm>
        </p:grpSpPr>
        <p:sp>
          <p:nvSpPr>
            <p:cNvPr id="431" name="Freeform 248">
              <a:extLst>
                <a:ext uri="{FF2B5EF4-FFF2-40B4-BE49-F238E27FC236}">
                  <a16:creationId xmlns:a16="http://schemas.microsoft.com/office/drawing/2014/main" id="{D3C1F43C-EF2C-0576-21F9-417D4627857D}"/>
                </a:ext>
              </a:extLst>
            </p:cNvPr>
            <p:cNvSpPr/>
            <p:nvPr/>
          </p:nvSpPr>
          <p:spPr>
            <a:xfrm>
              <a:off x="0" y="0"/>
              <a:ext cx="516255" cy="349885"/>
            </a:xfrm>
            <a:custGeom>
              <a:avLst/>
              <a:gdLst/>
              <a:ahLst/>
              <a:cxnLst/>
              <a:rect l="l" t="t" r="r" b="b"/>
              <a:pathLst>
                <a:path w="516255" h="349885">
                  <a:moveTo>
                    <a:pt x="99822" y="0"/>
                  </a:moveTo>
                  <a:cubicBezTo>
                    <a:pt x="41148" y="53086"/>
                    <a:pt x="2921" y="128143"/>
                    <a:pt x="2921" y="212471"/>
                  </a:cubicBezTo>
                  <a:lnTo>
                    <a:pt x="2921" y="315468"/>
                  </a:lnTo>
                  <a:cubicBezTo>
                    <a:pt x="0" y="334264"/>
                    <a:pt x="14605" y="349885"/>
                    <a:pt x="32258" y="349885"/>
                  </a:cubicBezTo>
                  <a:lnTo>
                    <a:pt x="483997" y="349885"/>
                  </a:lnTo>
                  <a:cubicBezTo>
                    <a:pt x="501650" y="349885"/>
                    <a:pt x="516255" y="334264"/>
                    <a:pt x="516255" y="315468"/>
                  </a:cubicBezTo>
                  <a:lnTo>
                    <a:pt x="516255" y="212471"/>
                  </a:lnTo>
                  <a:cubicBezTo>
                    <a:pt x="516255" y="128143"/>
                    <a:pt x="481076" y="53086"/>
                    <a:pt x="422402" y="0"/>
                  </a:cubicBezTo>
                  <a:cubicBezTo>
                    <a:pt x="381254" y="46863"/>
                    <a:pt x="322580" y="74930"/>
                    <a:pt x="261112" y="74930"/>
                  </a:cubicBezTo>
                  <a:cubicBezTo>
                    <a:pt x="199644" y="74930"/>
                    <a:pt x="140843" y="49911"/>
                    <a:pt x="99822" y="0"/>
                  </a:cubicBezTo>
                  <a:close/>
                </a:path>
              </a:pathLst>
            </a:custGeom>
            <a:solidFill>
              <a:srgbClr val="2AAAE2"/>
            </a:solidFill>
          </p:spPr>
        </p:sp>
      </p:grpSp>
      <p:grpSp>
        <p:nvGrpSpPr>
          <p:cNvPr id="432" name="Group 249">
            <a:extLst>
              <a:ext uri="{FF2B5EF4-FFF2-40B4-BE49-F238E27FC236}">
                <a16:creationId xmlns:a16="http://schemas.microsoft.com/office/drawing/2014/main" id="{82BC90F9-6E8C-DF65-9A78-4983A09F07DA}"/>
              </a:ext>
            </a:extLst>
          </p:cNvPr>
          <p:cNvGrpSpPr/>
          <p:nvPr/>
        </p:nvGrpSpPr>
        <p:grpSpPr>
          <a:xfrm>
            <a:off x="14765400" y="7326540"/>
            <a:ext cx="391500" cy="267300"/>
            <a:chOff x="0" y="0"/>
            <a:chExt cx="522000" cy="356400"/>
          </a:xfrm>
        </p:grpSpPr>
        <p:sp>
          <p:nvSpPr>
            <p:cNvPr id="433" name="Freeform 250">
              <a:extLst>
                <a:ext uri="{FF2B5EF4-FFF2-40B4-BE49-F238E27FC236}">
                  <a16:creationId xmlns:a16="http://schemas.microsoft.com/office/drawing/2014/main" id="{6C0B4330-766C-BD58-8748-937AF7D8BA80}"/>
                </a:ext>
              </a:extLst>
            </p:cNvPr>
            <p:cNvSpPr/>
            <p:nvPr/>
          </p:nvSpPr>
          <p:spPr>
            <a:xfrm>
              <a:off x="127" y="127"/>
              <a:ext cx="521970" cy="356362"/>
            </a:xfrm>
            <a:custGeom>
              <a:avLst/>
              <a:gdLst/>
              <a:ahLst/>
              <a:cxnLst/>
              <a:rect l="l" t="t" r="r" b="b"/>
              <a:pathLst>
                <a:path w="521970" h="356362">
                  <a:moveTo>
                    <a:pt x="93853" y="0"/>
                  </a:moveTo>
                  <a:cubicBezTo>
                    <a:pt x="35179" y="53213"/>
                    <a:pt x="0" y="124968"/>
                    <a:pt x="0" y="212598"/>
                  </a:cubicBezTo>
                  <a:lnTo>
                    <a:pt x="0" y="322072"/>
                  </a:lnTo>
                  <a:cubicBezTo>
                    <a:pt x="0" y="340868"/>
                    <a:pt x="14605" y="356362"/>
                    <a:pt x="32258" y="356362"/>
                  </a:cubicBezTo>
                  <a:lnTo>
                    <a:pt x="489712" y="356362"/>
                  </a:lnTo>
                  <a:cubicBezTo>
                    <a:pt x="507365" y="356362"/>
                    <a:pt x="521970" y="340741"/>
                    <a:pt x="521970" y="322072"/>
                  </a:cubicBezTo>
                  <a:lnTo>
                    <a:pt x="521970" y="212598"/>
                  </a:lnTo>
                  <a:cubicBezTo>
                    <a:pt x="519049" y="124968"/>
                    <a:pt x="483743" y="53213"/>
                    <a:pt x="425196" y="0"/>
                  </a:cubicBezTo>
                  <a:cubicBezTo>
                    <a:pt x="384175" y="46990"/>
                    <a:pt x="325501" y="75057"/>
                    <a:pt x="258064" y="75057"/>
                  </a:cubicBezTo>
                  <a:cubicBezTo>
                    <a:pt x="193548" y="75057"/>
                    <a:pt x="134874" y="46990"/>
                    <a:pt x="93853" y="0"/>
                  </a:cubicBezTo>
                  <a:close/>
                </a:path>
              </a:pathLst>
            </a:custGeom>
            <a:solidFill>
              <a:srgbClr val="2AAAE2"/>
            </a:solidFill>
          </p:spPr>
        </p:sp>
      </p:grpSp>
      <p:grpSp>
        <p:nvGrpSpPr>
          <p:cNvPr id="434" name="Group 251">
            <a:extLst>
              <a:ext uri="{FF2B5EF4-FFF2-40B4-BE49-F238E27FC236}">
                <a16:creationId xmlns:a16="http://schemas.microsoft.com/office/drawing/2014/main" id="{1E487514-61CC-C3DD-B915-0CA91BD28FCC}"/>
              </a:ext>
            </a:extLst>
          </p:cNvPr>
          <p:cNvGrpSpPr/>
          <p:nvPr/>
        </p:nvGrpSpPr>
        <p:grpSpPr>
          <a:xfrm>
            <a:off x="6822000" y="7501500"/>
            <a:ext cx="298080" cy="317520"/>
            <a:chOff x="0" y="0"/>
            <a:chExt cx="397440" cy="423360"/>
          </a:xfrm>
        </p:grpSpPr>
        <p:sp>
          <p:nvSpPr>
            <p:cNvPr id="435" name="Freeform 252">
              <a:extLst>
                <a:ext uri="{FF2B5EF4-FFF2-40B4-BE49-F238E27FC236}">
                  <a16:creationId xmlns:a16="http://schemas.microsoft.com/office/drawing/2014/main" id="{E6B5CA0A-4448-0094-0C1F-674CD92C559A}"/>
                </a:ext>
              </a:extLst>
            </p:cNvPr>
            <p:cNvSpPr/>
            <p:nvPr/>
          </p:nvSpPr>
          <p:spPr>
            <a:xfrm>
              <a:off x="127" y="127"/>
              <a:ext cx="397510" cy="423291"/>
            </a:xfrm>
            <a:custGeom>
              <a:avLst/>
              <a:gdLst/>
              <a:ahLst/>
              <a:cxnLst/>
              <a:rect l="l" t="t" r="r" b="b"/>
              <a:pathLst>
                <a:path w="397510" h="423291">
                  <a:moveTo>
                    <a:pt x="194818" y="114681"/>
                  </a:moveTo>
                  <a:cubicBezTo>
                    <a:pt x="212852" y="114681"/>
                    <a:pt x="225552" y="128397"/>
                    <a:pt x="225552" y="147447"/>
                  </a:cubicBezTo>
                  <a:lnTo>
                    <a:pt x="225552" y="177546"/>
                  </a:lnTo>
                  <a:lnTo>
                    <a:pt x="253873" y="177546"/>
                  </a:lnTo>
                  <a:cubicBezTo>
                    <a:pt x="269240" y="177546"/>
                    <a:pt x="282067" y="191135"/>
                    <a:pt x="282067" y="207518"/>
                  </a:cubicBezTo>
                  <a:cubicBezTo>
                    <a:pt x="282067" y="223901"/>
                    <a:pt x="269240" y="237617"/>
                    <a:pt x="253873" y="237617"/>
                  </a:cubicBezTo>
                  <a:lnTo>
                    <a:pt x="194818" y="237617"/>
                  </a:lnTo>
                  <a:cubicBezTo>
                    <a:pt x="179451" y="237617"/>
                    <a:pt x="166624" y="223901"/>
                    <a:pt x="166624" y="207518"/>
                  </a:cubicBezTo>
                  <a:lnTo>
                    <a:pt x="166624" y="147447"/>
                  </a:lnTo>
                  <a:cubicBezTo>
                    <a:pt x="166624" y="128397"/>
                    <a:pt x="179451" y="114681"/>
                    <a:pt x="194818" y="114681"/>
                  </a:cubicBezTo>
                  <a:close/>
                  <a:moveTo>
                    <a:pt x="199898" y="0"/>
                  </a:moveTo>
                  <a:cubicBezTo>
                    <a:pt x="89789" y="0"/>
                    <a:pt x="0" y="95504"/>
                    <a:pt x="0" y="210312"/>
                  </a:cubicBezTo>
                  <a:cubicBezTo>
                    <a:pt x="0" y="327660"/>
                    <a:pt x="89789" y="423291"/>
                    <a:pt x="200025" y="423291"/>
                  </a:cubicBezTo>
                  <a:cubicBezTo>
                    <a:pt x="307848" y="423291"/>
                    <a:pt x="397510" y="327660"/>
                    <a:pt x="397510" y="210312"/>
                  </a:cubicBezTo>
                  <a:cubicBezTo>
                    <a:pt x="394843" y="92837"/>
                    <a:pt x="307721" y="0"/>
                    <a:pt x="199898" y="0"/>
                  </a:cubicBezTo>
                  <a:close/>
                </a:path>
              </a:pathLst>
            </a:custGeom>
            <a:solidFill>
              <a:srgbClr val="2AAAE2"/>
            </a:solidFill>
          </p:spPr>
        </p:sp>
      </p:grpSp>
      <p:grpSp>
        <p:nvGrpSpPr>
          <p:cNvPr id="436" name="Group 253">
            <a:extLst>
              <a:ext uri="{FF2B5EF4-FFF2-40B4-BE49-F238E27FC236}">
                <a16:creationId xmlns:a16="http://schemas.microsoft.com/office/drawing/2014/main" id="{1F8294D5-B382-BC0E-F3AB-DEF6D56AB28A}"/>
              </a:ext>
            </a:extLst>
          </p:cNvPr>
          <p:cNvGrpSpPr/>
          <p:nvPr/>
        </p:nvGrpSpPr>
        <p:grpSpPr>
          <a:xfrm>
            <a:off x="6397560" y="7276320"/>
            <a:ext cx="636120" cy="450360"/>
            <a:chOff x="0" y="0"/>
            <a:chExt cx="848160" cy="600480"/>
          </a:xfrm>
        </p:grpSpPr>
        <p:sp>
          <p:nvSpPr>
            <p:cNvPr id="437" name="Freeform 254">
              <a:extLst>
                <a:ext uri="{FF2B5EF4-FFF2-40B4-BE49-F238E27FC236}">
                  <a16:creationId xmlns:a16="http://schemas.microsoft.com/office/drawing/2014/main" id="{538AA995-9B12-8F19-F7E7-1F86343AC223}"/>
                </a:ext>
              </a:extLst>
            </p:cNvPr>
            <p:cNvSpPr/>
            <p:nvPr/>
          </p:nvSpPr>
          <p:spPr>
            <a:xfrm>
              <a:off x="0" y="0"/>
              <a:ext cx="848233" cy="600456"/>
            </a:xfrm>
            <a:custGeom>
              <a:avLst/>
              <a:gdLst/>
              <a:ahLst/>
              <a:cxnLst/>
              <a:rect l="l" t="t" r="r" b="b"/>
              <a:pathLst>
                <a:path w="848233" h="600456">
                  <a:moveTo>
                    <a:pt x="197358" y="57404"/>
                  </a:moveTo>
                  <a:cubicBezTo>
                    <a:pt x="215392" y="57404"/>
                    <a:pt x="228092" y="70993"/>
                    <a:pt x="228092" y="87376"/>
                  </a:cubicBezTo>
                  <a:cubicBezTo>
                    <a:pt x="228092" y="103759"/>
                    <a:pt x="215265" y="117475"/>
                    <a:pt x="197358" y="117475"/>
                  </a:cubicBezTo>
                  <a:lnTo>
                    <a:pt x="140970" y="117475"/>
                  </a:lnTo>
                  <a:cubicBezTo>
                    <a:pt x="125603" y="117475"/>
                    <a:pt x="112776" y="103759"/>
                    <a:pt x="112776" y="87376"/>
                  </a:cubicBezTo>
                  <a:cubicBezTo>
                    <a:pt x="112776" y="70993"/>
                    <a:pt x="125603" y="57404"/>
                    <a:pt x="140970" y="57404"/>
                  </a:cubicBezTo>
                  <a:close/>
                  <a:moveTo>
                    <a:pt x="312674" y="57404"/>
                  </a:moveTo>
                  <a:cubicBezTo>
                    <a:pt x="328041" y="57404"/>
                    <a:pt x="340868" y="70993"/>
                    <a:pt x="340868" y="87376"/>
                  </a:cubicBezTo>
                  <a:cubicBezTo>
                    <a:pt x="340868" y="103759"/>
                    <a:pt x="325501" y="117475"/>
                    <a:pt x="312674" y="117475"/>
                  </a:cubicBezTo>
                  <a:lnTo>
                    <a:pt x="310007" y="117475"/>
                  </a:lnTo>
                  <a:cubicBezTo>
                    <a:pt x="294640" y="117475"/>
                    <a:pt x="281813" y="103759"/>
                    <a:pt x="281813" y="87376"/>
                  </a:cubicBezTo>
                  <a:cubicBezTo>
                    <a:pt x="281813" y="70993"/>
                    <a:pt x="294640" y="57404"/>
                    <a:pt x="310007" y="57404"/>
                  </a:cubicBezTo>
                  <a:close/>
                  <a:moveTo>
                    <a:pt x="481711" y="57404"/>
                  </a:moveTo>
                  <a:cubicBezTo>
                    <a:pt x="497078" y="57404"/>
                    <a:pt x="509905" y="70993"/>
                    <a:pt x="509905" y="87376"/>
                  </a:cubicBezTo>
                  <a:cubicBezTo>
                    <a:pt x="509905" y="103759"/>
                    <a:pt x="497078" y="117475"/>
                    <a:pt x="481711" y="117475"/>
                  </a:cubicBezTo>
                  <a:lnTo>
                    <a:pt x="484378" y="117475"/>
                  </a:lnTo>
                  <a:cubicBezTo>
                    <a:pt x="466344" y="117475"/>
                    <a:pt x="453644" y="103759"/>
                    <a:pt x="453644" y="87376"/>
                  </a:cubicBezTo>
                  <a:cubicBezTo>
                    <a:pt x="453644" y="70993"/>
                    <a:pt x="466471" y="57404"/>
                    <a:pt x="484378" y="57404"/>
                  </a:cubicBezTo>
                  <a:close/>
                  <a:moveTo>
                    <a:pt x="653415" y="57404"/>
                  </a:moveTo>
                  <a:cubicBezTo>
                    <a:pt x="671449" y="57404"/>
                    <a:pt x="684149" y="70993"/>
                    <a:pt x="684149" y="87376"/>
                  </a:cubicBezTo>
                  <a:cubicBezTo>
                    <a:pt x="684149" y="103759"/>
                    <a:pt x="671322" y="117475"/>
                    <a:pt x="653415" y="117475"/>
                  </a:cubicBezTo>
                  <a:cubicBezTo>
                    <a:pt x="638048" y="117475"/>
                    <a:pt x="625221" y="103759"/>
                    <a:pt x="625221" y="87376"/>
                  </a:cubicBezTo>
                  <a:cubicBezTo>
                    <a:pt x="625221" y="70993"/>
                    <a:pt x="638048" y="57404"/>
                    <a:pt x="653415" y="57404"/>
                  </a:cubicBezTo>
                  <a:close/>
                  <a:moveTo>
                    <a:pt x="197358" y="180213"/>
                  </a:moveTo>
                  <a:cubicBezTo>
                    <a:pt x="215392" y="180213"/>
                    <a:pt x="228092" y="193802"/>
                    <a:pt x="228092" y="210185"/>
                  </a:cubicBezTo>
                  <a:cubicBezTo>
                    <a:pt x="228092" y="229362"/>
                    <a:pt x="215265" y="240284"/>
                    <a:pt x="197358" y="240284"/>
                  </a:cubicBezTo>
                  <a:lnTo>
                    <a:pt x="140970" y="240284"/>
                  </a:lnTo>
                  <a:cubicBezTo>
                    <a:pt x="125603" y="240284"/>
                    <a:pt x="112776" y="229362"/>
                    <a:pt x="112776" y="210185"/>
                  </a:cubicBezTo>
                  <a:cubicBezTo>
                    <a:pt x="112776" y="191008"/>
                    <a:pt x="125603" y="180213"/>
                    <a:pt x="140970" y="180213"/>
                  </a:cubicBezTo>
                  <a:close/>
                  <a:moveTo>
                    <a:pt x="312674" y="180213"/>
                  </a:moveTo>
                  <a:cubicBezTo>
                    <a:pt x="328041" y="180213"/>
                    <a:pt x="340868" y="193802"/>
                    <a:pt x="340868" y="210185"/>
                  </a:cubicBezTo>
                  <a:cubicBezTo>
                    <a:pt x="340868" y="229362"/>
                    <a:pt x="325501" y="240284"/>
                    <a:pt x="312674" y="240284"/>
                  </a:cubicBezTo>
                  <a:lnTo>
                    <a:pt x="310007" y="240284"/>
                  </a:lnTo>
                  <a:cubicBezTo>
                    <a:pt x="294640" y="240284"/>
                    <a:pt x="281813" y="229362"/>
                    <a:pt x="281813" y="210185"/>
                  </a:cubicBezTo>
                  <a:cubicBezTo>
                    <a:pt x="281813" y="191008"/>
                    <a:pt x="294640" y="180213"/>
                    <a:pt x="310007" y="180213"/>
                  </a:cubicBezTo>
                  <a:close/>
                  <a:moveTo>
                    <a:pt x="481711" y="180213"/>
                  </a:moveTo>
                  <a:cubicBezTo>
                    <a:pt x="497078" y="180213"/>
                    <a:pt x="509905" y="193802"/>
                    <a:pt x="509905" y="210185"/>
                  </a:cubicBezTo>
                  <a:cubicBezTo>
                    <a:pt x="509905" y="229362"/>
                    <a:pt x="497078" y="240284"/>
                    <a:pt x="481711" y="240284"/>
                  </a:cubicBezTo>
                  <a:lnTo>
                    <a:pt x="484378" y="240284"/>
                  </a:lnTo>
                  <a:cubicBezTo>
                    <a:pt x="466344" y="240284"/>
                    <a:pt x="453644" y="229362"/>
                    <a:pt x="453644" y="210185"/>
                  </a:cubicBezTo>
                  <a:cubicBezTo>
                    <a:pt x="453644" y="191008"/>
                    <a:pt x="466471" y="180213"/>
                    <a:pt x="484378" y="180213"/>
                  </a:cubicBezTo>
                  <a:close/>
                  <a:moveTo>
                    <a:pt x="653415" y="180213"/>
                  </a:moveTo>
                  <a:cubicBezTo>
                    <a:pt x="671449" y="180213"/>
                    <a:pt x="684149" y="193802"/>
                    <a:pt x="684149" y="210185"/>
                  </a:cubicBezTo>
                  <a:cubicBezTo>
                    <a:pt x="684149" y="229362"/>
                    <a:pt x="671322" y="240284"/>
                    <a:pt x="653415" y="240284"/>
                  </a:cubicBezTo>
                  <a:cubicBezTo>
                    <a:pt x="638048" y="240284"/>
                    <a:pt x="625221" y="229362"/>
                    <a:pt x="625221" y="210185"/>
                  </a:cubicBezTo>
                  <a:cubicBezTo>
                    <a:pt x="625221" y="191008"/>
                    <a:pt x="638048" y="180213"/>
                    <a:pt x="653415" y="180213"/>
                  </a:cubicBezTo>
                  <a:close/>
                  <a:moveTo>
                    <a:pt x="197358" y="300228"/>
                  </a:moveTo>
                  <a:cubicBezTo>
                    <a:pt x="215392" y="300228"/>
                    <a:pt x="228092" y="313817"/>
                    <a:pt x="228092" y="330200"/>
                  </a:cubicBezTo>
                  <a:cubicBezTo>
                    <a:pt x="228092" y="346583"/>
                    <a:pt x="215265" y="360299"/>
                    <a:pt x="197358" y="360299"/>
                  </a:cubicBezTo>
                  <a:lnTo>
                    <a:pt x="140970" y="360299"/>
                  </a:lnTo>
                  <a:cubicBezTo>
                    <a:pt x="125603" y="360299"/>
                    <a:pt x="112776" y="346583"/>
                    <a:pt x="112776" y="330200"/>
                  </a:cubicBezTo>
                  <a:cubicBezTo>
                    <a:pt x="112776" y="313817"/>
                    <a:pt x="125603" y="300228"/>
                    <a:pt x="140970" y="300228"/>
                  </a:cubicBezTo>
                  <a:close/>
                  <a:moveTo>
                    <a:pt x="312674" y="300228"/>
                  </a:moveTo>
                  <a:cubicBezTo>
                    <a:pt x="328041" y="300228"/>
                    <a:pt x="340868" y="313817"/>
                    <a:pt x="340868" y="330200"/>
                  </a:cubicBezTo>
                  <a:cubicBezTo>
                    <a:pt x="340868" y="346583"/>
                    <a:pt x="325501" y="360299"/>
                    <a:pt x="312674" y="360299"/>
                  </a:cubicBezTo>
                  <a:lnTo>
                    <a:pt x="310007" y="360299"/>
                  </a:lnTo>
                  <a:cubicBezTo>
                    <a:pt x="294640" y="360299"/>
                    <a:pt x="281813" y="346583"/>
                    <a:pt x="281813" y="330200"/>
                  </a:cubicBezTo>
                  <a:cubicBezTo>
                    <a:pt x="281813" y="313817"/>
                    <a:pt x="294640" y="300228"/>
                    <a:pt x="310007" y="300228"/>
                  </a:cubicBezTo>
                  <a:close/>
                  <a:moveTo>
                    <a:pt x="481711" y="300228"/>
                  </a:moveTo>
                  <a:cubicBezTo>
                    <a:pt x="497078" y="300228"/>
                    <a:pt x="509905" y="313817"/>
                    <a:pt x="509905" y="330200"/>
                  </a:cubicBezTo>
                  <a:cubicBezTo>
                    <a:pt x="509905" y="346583"/>
                    <a:pt x="497078" y="360299"/>
                    <a:pt x="481711" y="360299"/>
                  </a:cubicBezTo>
                  <a:lnTo>
                    <a:pt x="484378" y="360299"/>
                  </a:lnTo>
                  <a:cubicBezTo>
                    <a:pt x="466344" y="360299"/>
                    <a:pt x="453644" y="346583"/>
                    <a:pt x="453644" y="330200"/>
                  </a:cubicBezTo>
                  <a:cubicBezTo>
                    <a:pt x="453644" y="313817"/>
                    <a:pt x="466471" y="300228"/>
                    <a:pt x="484378" y="300228"/>
                  </a:cubicBezTo>
                  <a:close/>
                  <a:moveTo>
                    <a:pt x="197358" y="420370"/>
                  </a:moveTo>
                  <a:cubicBezTo>
                    <a:pt x="215392" y="420370"/>
                    <a:pt x="228092" y="434086"/>
                    <a:pt x="228092" y="450469"/>
                  </a:cubicBezTo>
                  <a:cubicBezTo>
                    <a:pt x="228092" y="466852"/>
                    <a:pt x="215265" y="480441"/>
                    <a:pt x="197358" y="480441"/>
                  </a:cubicBezTo>
                  <a:lnTo>
                    <a:pt x="140970" y="480441"/>
                  </a:lnTo>
                  <a:cubicBezTo>
                    <a:pt x="125603" y="480441"/>
                    <a:pt x="112776" y="466852"/>
                    <a:pt x="112776" y="450469"/>
                  </a:cubicBezTo>
                  <a:cubicBezTo>
                    <a:pt x="112776" y="434086"/>
                    <a:pt x="125603" y="420370"/>
                    <a:pt x="140970" y="420370"/>
                  </a:cubicBezTo>
                  <a:close/>
                  <a:moveTo>
                    <a:pt x="312674" y="420370"/>
                  </a:moveTo>
                  <a:cubicBezTo>
                    <a:pt x="328041" y="420370"/>
                    <a:pt x="340868" y="434086"/>
                    <a:pt x="340868" y="450469"/>
                  </a:cubicBezTo>
                  <a:cubicBezTo>
                    <a:pt x="340868" y="466852"/>
                    <a:pt x="325501" y="480441"/>
                    <a:pt x="312674" y="480441"/>
                  </a:cubicBezTo>
                  <a:lnTo>
                    <a:pt x="310007" y="480441"/>
                  </a:lnTo>
                  <a:cubicBezTo>
                    <a:pt x="294640" y="480441"/>
                    <a:pt x="281813" y="466852"/>
                    <a:pt x="281813" y="450469"/>
                  </a:cubicBezTo>
                  <a:cubicBezTo>
                    <a:pt x="281813" y="434086"/>
                    <a:pt x="294640" y="420370"/>
                    <a:pt x="310007" y="420370"/>
                  </a:cubicBezTo>
                  <a:close/>
                  <a:moveTo>
                    <a:pt x="0" y="0"/>
                  </a:moveTo>
                  <a:lnTo>
                    <a:pt x="0" y="510413"/>
                  </a:lnTo>
                  <a:cubicBezTo>
                    <a:pt x="0" y="559562"/>
                    <a:pt x="38481" y="600456"/>
                    <a:pt x="87122" y="600456"/>
                  </a:cubicBezTo>
                  <a:lnTo>
                    <a:pt x="527812" y="600456"/>
                  </a:lnTo>
                  <a:cubicBezTo>
                    <a:pt x="517525" y="573151"/>
                    <a:pt x="512445" y="543179"/>
                    <a:pt x="512445" y="510413"/>
                  </a:cubicBezTo>
                  <a:cubicBezTo>
                    <a:pt x="512445" y="502158"/>
                    <a:pt x="514985" y="491236"/>
                    <a:pt x="514985" y="480314"/>
                  </a:cubicBezTo>
                  <a:lnTo>
                    <a:pt x="484378" y="480314"/>
                  </a:lnTo>
                  <a:cubicBezTo>
                    <a:pt x="466344" y="480314"/>
                    <a:pt x="453644" y="466725"/>
                    <a:pt x="453644" y="450342"/>
                  </a:cubicBezTo>
                  <a:cubicBezTo>
                    <a:pt x="453644" y="433959"/>
                    <a:pt x="466471" y="420243"/>
                    <a:pt x="484378" y="420243"/>
                  </a:cubicBezTo>
                  <a:lnTo>
                    <a:pt x="527939" y="420243"/>
                  </a:lnTo>
                  <a:cubicBezTo>
                    <a:pt x="563753" y="313817"/>
                    <a:pt x="656082" y="237363"/>
                    <a:pt x="766191" y="237363"/>
                  </a:cubicBezTo>
                  <a:cubicBezTo>
                    <a:pt x="794385" y="237363"/>
                    <a:pt x="822579" y="245618"/>
                    <a:pt x="848233" y="256540"/>
                  </a:cubicBezTo>
                  <a:lnTo>
                    <a:pt x="848233" y="0"/>
                  </a:lnTo>
                  <a:close/>
                </a:path>
              </a:pathLst>
            </a:custGeom>
            <a:solidFill>
              <a:srgbClr val="2AAAE2"/>
            </a:solidFill>
          </p:spPr>
        </p:sp>
      </p:grpSp>
      <p:grpSp>
        <p:nvGrpSpPr>
          <p:cNvPr id="438" name="Group 255">
            <a:extLst>
              <a:ext uri="{FF2B5EF4-FFF2-40B4-BE49-F238E27FC236}">
                <a16:creationId xmlns:a16="http://schemas.microsoft.com/office/drawing/2014/main" id="{8A252E25-BC94-E224-B515-039A4587D042}"/>
              </a:ext>
            </a:extLst>
          </p:cNvPr>
          <p:cNvGrpSpPr/>
          <p:nvPr/>
        </p:nvGrpSpPr>
        <p:grpSpPr>
          <a:xfrm>
            <a:off x="6395400" y="7048980"/>
            <a:ext cx="637740" cy="184140"/>
            <a:chOff x="0" y="0"/>
            <a:chExt cx="850320" cy="245520"/>
          </a:xfrm>
        </p:grpSpPr>
        <p:sp>
          <p:nvSpPr>
            <p:cNvPr id="439" name="Freeform 256">
              <a:extLst>
                <a:ext uri="{FF2B5EF4-FFF2-40B4-BE49-F238E27FC236}">
                  <a16:creationId xmlns:a16="http://schemas.microsoft.com/office/drawing/2014/main" id="{4344E143-09FF-64BC-A49F-345C6C541D6F}"/>
                </a:ext>
              </a:extLst>
            </p:cNvPr>
            <p:cNvSpPr/>
            <p:nvPr/>
          </p:nvSpPr>
          <p:spPr>
            <a:xfrm>
              <a:off x="127" y="0"/>
              <a:ext cx="850265" cy="245491"/>
            </a:xfrm>
            <a:custGeom>
              <a:avLst/>
              <a:gdLst/>
              <a:ahLst/>
              <a:cxnLst/>
              <a:rect l="l" t="t" r="r" b="b"/>
              <a:pathLst>
                <a:path w="850265" h="245491">
                  <a:moveTo>
                    <a:pt x="140843" y="0"/>
                  </a:moveTo>
                  <a:cubicBezTo>
                    <a:pt x="122936" y="0"/>
                    <a:pt x="110109" y="13716"/>
                    <a:pt x="110109" y="30099"/>
                  </a:cubicBezTo>
                  <a:lnTo>
                    <a:pt x="110109" y="59944"/>
                  </a:lnTo>
                  <a:lnTo>
                    <a:pt x="81915" y="59944"/>
                  </a:lnTo>
                  <a:cubicBezTo>
                    <a:pt x="33147" y="59944"/>
                    <a:pt x="0" y="100965"/>
                    <a:pt x="0" y="149987"/>
                  </a:cubicBezTo>
                  <a:lnTo>
                    <a:pt x="0" y="245491"/>
                  </a:lnTo>
                  <a:lnTo>
                    <a:pt x="847725" y="245491"/>
                  </a:lnTo>
                  <a:lnTo>
                    <a:pt x="847725" y="149987"/>
                  </a:lnTo>
                  <a:lnTo>
                    <a:pt x="850265" y="149987"/>
                  </a:lnTo>
                  <a:cubicBezTo>
                    <a:pt x="850265" y="98171"/>
                    <a:pt x="811911" y="59944"/>
                    <a:pt x="765810" y="59944"/>
                  </a:cubicBezTo>
                  <a:lnTo>
                    <a:pt x="737616" y="59944"/>
                  </a:lnTo>
                  <a:lnTo>
                    <a:pt x="737616" y="30099"/>
                  </a:lnTo>
                  <a:cubicBezTo>
                    <a:pt x="737616" y="13716"/>
                    <a:pt x="724789" y="0"/>
                    <a:pt x="709422" y="0"/>
                  </a:cubicBezTo>
                  <a:cubicBezTo>
                    <a:pt x="694055" y="0"/>
                    <a:pt x="681228" y="13716"/>
                    <a:pt x="681228" y="30099"/>
                  </a:cubicBezTo>
                  <a:lnTo>
                    <a:pt x="681228" y="59944"/>
                  </a:lnTo>
                  <a:lnTo>
                    <a:pt x="568579" y="59944"/>
                  </a:lnTo>
                  <a:lnTo>
                    <a:pt x="568579" y="30099"/>
                  </a:lnTo>
                  <a:cubicBezTo>
                    <a:pt x="568579" y="13716"/>
                    <a:pt x="555752" y="0"/>
                    <a:pt x="540385" y="0"/>
                  </a:cubicBezTo>
                  <a:cubicBezTo>
                    <a:pt x="525018" y="0"/>
                    <a:pt x="512318" y="13716"/>
                    <a:pt x="512318" y="30099"/>
                  </a:cubicBezTo>
                  <a:lnTo>
                    <a:pt x="512318" y="59944"/>
                  </a:lnTo>
                  <a:lnTo>
                    <a:pt x="337947" y="59944"/>
                  </a:lnTo>
                  <a:lnTo>
                    <a:pt x="337947" y="30099"/>
                  </a:lnTo>
                  <a:cubicBezTo>
                    <a:pt x="337947" y="13716"/>
                    <a:pt x="325247" y="0"/>
                    <a:pt x="309880" y="0"/>
                  </a:cubicBezTo>
                  <a:cubicBezTo>
                    <a:pt x="294513" y="0"/>
                    <a:pt x="281686" y="13716"/>
                    <a:pt x="281686" y="30099"/>
                  </a:cubicBezTo>
                  <a:lnTo>
                    <a:pt x="281686" y="59944"/>
                  </a:lnTo>
                  <a:lnTo>
                    <a:pt x="169037" y="59944"/>
                  </a:lnTo>
                  <a:lnTo>
                    <a:pt x="169037" y="30099"/>
                  </a:lnTo>
                  <a:cubicBezTo>
                    <a:pt x="169037" y="13716"/>
                    <a:pt x="156210" y="0"/>
                    <a:pt x="140843" y="0"/>
                  </a:cubicBezTo>
                  <a:close/>
                </a:path>
              </a:pathLst>
            </a:custGeom>
            <a:solidFill>
              <a:srgbClr val="2AAAE2"/>
            </a:solidFill>
          </p:spPr>
        </p:sp>
      </p:grpSp>
      <p:grpSp>
        <p:nvGrpSpPr>
          <p:cNvPr id="440" name="Group 257">
            <a:extLst>
              <a:ext uri="{FF2B5EF4-FFF2-40B4-BE49-F238E27FC236}">
                <a16:creationId xmlns:a16="http://schemas.microsoft.com/office/drawing/2014/main" id="{A2C382B7-F9AF-0671-DBD7-E268DD422F2A}"/>
              </a:ext>
            </a:extLst>
          </p:cNvPr>
          <p:cNvGrpSpPr/>
          <p:nvPr/>
        </p:nvGrpSpPr>
        <p:grpSpPr>
          <a:xfrm>
            <a:off x="13464000" y="7254180"/>
            <a:ext cx="297540" cy="315360"/>
            <a:chOff x="0" y="0"/>
            <a:chExt cx="396720" cy="420480"/>
          </a:xfrm>
        </p:grpSpPr>
        <p:sp>
          <p:nvSpPr>
            <p:cNvPr id="441" name="Freeform 258">
              <a:extLst>
                <a:ext uri="{FF2B5EF4-FFF2-40B4-BE49-F238E27FC236}">
                  <a16:creationId xmlns:a16="http://schemas.microsoft.com/office/drawing/2014/main" id="{1937385C-4DED-7C86-E1F8-E0845F46A890}"/>
                </a:ext>
              </a:extLst>
            </p:cNvPr>
            <p:cNvSpPr/>
            <p:nvPr/>
          </p:nvSpPr>
          <p:spPr>
            <a:xfrm>
              <a:off x="0" y="-127"/>
              <a:ext cx="396748" cy="420624"/>
            </a:xfrm>
            <a:custGeom>
              <a:avLst/>
              <a:gdLst/>
              <a:ahLst/>
              <a:cxnLst/>
              <a:rect l="l" t="t" r="r" b="b"/>
              <a:pathLst>
                <a:path w="396748" h="420624">
                  <a:moveTo>
                    <a:pt x="197104" y="57531"/>
                  </a:moveTo>
                  <a:cubicBezTo>
                    <a:pt x="215011" y="57531"/>
                    <a:pt x="227838" y="71120"/>
                    <a:pt x="227838" y="87503"/>
                  </a:cubicBezTo>
                  <a:cubicBezTo>
                    <a:pt x="227838" y="103886"/>
                    <a:pt x="215011" y="117602"/>
                    <a:pt x="197104" y="117602"/>
                  </a:cubicBezTo>
                  <a:cubicBezTo>
                    <a:pt x="181737" y="117602"/>
                    <a:pt x="168910" y="103886"/>
                    <a:pt x="168910" y="87503"/>
                  </a:cubicBezTo>
                  <a:cubicBezTo>
                    <a:pt x="168910" y="71120"/>
                    <a:pt x="181737" y="57531"/>
                    <a:pt x="197104" y="57531"/>
                  </a:cubicBezTo>
                  <a:close/>
                  <a:moveTo>
                    <a:pt x="197104" y="144907"/>
                  </a:moveTo>
                  <a:cubicBezTo>
                    <a:pt x="215011" y="144907"/>
                    <a:pt x="227838" y="158623"/>
                    <a:pt x="227838" y="177673"/>
                  </a:cubicBezTo>
                  <a:lnTo>
                    <a:pt x="227838" y="327787"/>
                  </a:lnTo>
                  <a:cubicBezTo>
                    <a:pt x="227838" y="344170"/>
                    <a:pt x="215011" y="357759"/>
                    <a:pt x="197104" y="357759"/>
                  </a:cubicBezTo>
                  <a:cubicBezTo>
                    <a:pt x="181737" y="357759"/>
                    <a:pt x="168910" y="344170"/>
                    <a:pt x="168910" y="327787"/>
                  </a:cubicBezTo>
                  <a:lnTo>
                    <a:pt x="168910" y="177546"/>
                  </a:lnTo>
                  <a:cubicBezTo>
                    <a:pt x="168910" y="158496"/>
                    <a:pt x="181737" y="144780"/>
                    <a:pt x="197104" y="144780"/>
                  </a:cubicBezTo>
                  <a:close/>
                  <a:moveTo>
                    <a:pt x="197104" y="0"/>
                  </a:moveTo>
                  <a:cubicBezTo>
                    <a:pt x="89662" y="127"/>
                    <a:pt x="0" y="95758"/>
                    <a:pt x="0" y="210312"/>
                  </a:cubicBezTo>
                  <a:cubicBezTo>
                    <a:pt x="0" y="324866"/>
                    <a:pt x="89662" y="420624"/>
                    <a:pt x="197104" y="420624"/>
                  </a:cubicBezTo>
                  <a:cubicBezTo>
                    <a:pt x="307213" y="420624"/>
                    <a:pt x="396748" y="324993"/>
                    <a:pt x="396748" y="210439"/>
                  </a:cubicBezTo>
                  <a:cubicBezTo>
                    <a:pt x="396748" y="90297"/>
                    <a:pt x="307213" y="127"/>
                    <a:pt x="197104" y="127"/>
                  </a:cubicBezTo>
                  <a:close/>
                </a:path>
              </a:pathLst>
            </a:custGeom>
            <a:solidFill>
              <a:srgbClr val="2AAAE2"/>
            </a:solidFill>
          </p:spPr>
        </p:sp>
      </p:grpSp>
      <p:grpSp>
        <p:nvGrpSpPr>
          <p:cNvPr id="442" name="Group 259">
            <a:extLst>
              <a:ext uri="{FF2B5EF4-FFF2-40B4-BE49-F238E27FC236}">
                <a16:creationId xmlns:a16="http://schemas.microsoft.com/office/drawing/2014/main" id="{8C80746C-DAB2-CE8D-DC24-C4EE64A1D5E2}"/>
              </a:ext>
            </a:extLst>
          </p:cNvPr>
          <p:cNvGrpSpPr/>
          <p:nvPr/>
        </p:nvGrpSpPr>
        <p:grpSpPr>
          <a:xfrm>
            <a:off x="13081680" y="7004160"/>
            <a:ext cx="86400" cy="563220"/>
            <a:chOff x="0" y="0"/>
            <a:chExt cx="115200" cy="750960"/>
          </a:xfrm>
        </p:grpSpPr>
        <p:sp>
          <p:nvSpPr>
            <p:cNvPr id="443" name="Freeform 260">
              <a:extLst>
                <a:ext uri="{FF2B5EF4-FFF2-40B4-BE49-F238E27FC236}">
                  <a16:creationId xmlns:a16="http://schemas.microsoft.com/office/drawing/2014/main" id="{A625A714-41AC-7B74-F4F6-DBE01FDFDBD5}"/>
                </a:ext>
              </a:extLst>
            </p:cNvPr>
            <p:cNvSpPr/>
            <p:nvPr/>
          </p:nvSpPr>
          <p:spPr>
            <a:xfrm>
              <a:off x="0" y="127"/>
              <a:ext cx="115189" cy="750951"/>
            </a:xfrm>
            <a:custGeom>
              <a:avLst/>
              <a:gdLst/>
              <a:ahLst/>
              <a:cxnLst/>
              <a:rect l="l" t="t" r="r" b="b"/>
              <a:pathLst>
                <a:path w="115189" h="750951">
                  <a:moveTo>
                    <a:pt x="2540" y="0"/>
                  </a:moveTo>
                  <a:lnTo>
                    <a:pt x="2540" y="633476"/>
                  </a:lnTo>
                  <a:cubicBezTo>
                    <a:pt x="0" y="696214"/>
                    <a:pt x="51181" y="750951"/>
                    <a:pt x="115189" y="750951"/>
                  </a:cubicBezTo>
                  <a:lnTo>
                    <a:pt x="115189" y="29972"/>
                  </a:lnTo>
                  <a:lnTo>
                    <a:pt x="87122" y="29972"/>
                  </a:lnTo>
                  <a:cubicBezTo>
                    <a:pt x="53848" y="29972"/>
                    <a:pt x="25654" y="21844"/>
                    <a:pt x="2540" y="0"/>
                  </a:cubicBezTo>
                  <a:close/>
                </a:path>
              </a:pathLst>
            </a:custGeom>
            <a:solidFill>
              <a:srgbClr val="2AAAE2"/>
            </a:solidFill>
          </p:spPr>
        </p:sp>
      </p:grpSp>
      <p:grpSp>
        <p:nvGrpSpPr>
          <p:cNvPr id="444" name="Group 261">
            <a:extLst>
              <a:ext uri="{FF2B5EF4-FFF2-40B4-BE49-F238E27FC236}">
                <a16:creationId xmlns:a16="http://schemas.microsoft.com/office/drawing/2014/main" id="{5DDBEDA1-F769-3A97-B0A5-393F69498D9F}"/>
              </a:ext>
            </a:extLst>
          </p:cNvPr>
          <p:cNvGrpSpPr/>
          <p:nvPr/>
        </p:nvGrpSpPr>
        <p:grpSpPr>
          <a:xfrm>
            <a:off x="13208040" y="7026840"/>
            <a:ext cx="426600" cy="540540"/>
            <a:chOff x="0" y="0"/>
            <a:chExt cx="568800" cy="720720"/>
          </a:xfrm>
        </p:grpSpPr>
        <p:sp>
          <p:nvSpPr>
            <p:cNvPr id="445" name="Freeform 262">
              <a:extLst>
                <a:ext uri="{FF2B5EF4-FFF2-40B4-BE49-F238E27FC236}">
                  <a16:creationId xmlns:a16="http://schemas.microsoft.com/office/drawing/2014/main" id="{65015718-A85E-7D12-5DE1-4228BF405F43}"/>
                </a:ext>
              </a:extLst>
            </p:cNvPr>
            <p:cNvSpPr/>
            <p:nvPr/>
          </p:nvSpPr>
          <p:spPr>
            <a:xfrm>
              <a:off x="127" y="0"/>
              <a:ext cx="568706" cy="720725"/>
            </a:xfrm>
            <a:custGeom>
              <a:avLst/>
              <a:gdLst/>
              <a:ahLst/>
              <a:cxnLst/>
              <a:rect l="l" t="t" r="r" b="b"/>
              <a:pathLst>
                <a:path w="568706" h="720725">
                  <a:moveTo>
                    <a:pt x="427863" y="60071"/>
                  </a:moveTo>
                  <a:cubicBezTo>
                    <a:pt x="443230" y="60071"/>
                    <a:pt x="456057" y="73787"/>
                    <a:pt x="456057" y="90170"/>
                  </a:cubicBezTo>
                  <a:cubicBezTo>
                    <a:pt x="456057" y="106553"/>
                    <a:pt x="443230" y="120142"/>
                    <a:pt x="427863" y="120142"/>
                  </a:cubicBezTo>
                  <a:lnTo>
                    <a:pt x="86995" y="120142"/>
                  </a:lnTo>
                  <a:cubicBezTo>
                    <a:pt x="71628" y="120142"/>
                    <a:pt x="58801" y="106553"/>
                    <a:pt x="58801" y="90170"/>
                  </a:cubicBezTo>
                  <a:cubicBezTo>
                    <a:pt x="58801" y="73787"/>
                    <a:pt x="71628" y="60071"/>
                    <a:pt x="86995" y="60071"/>
                  </a:cubicBezTo>
                  <a:close/>
                  <a:moveTo>
                    <a:pt x="86995" y="180213"/>
                  </a:moveTo>
                  <a:cubicBezTo>
                    <a:pt x="102362" y="180213"/>
                    <a:pt x="115189" y="193802"/>
                    <a:pt x="115189" y="210185"/>
                  </a:cubicBezTo>
                  <a:cubicBezTo>
                    <a:pt x="115189" y="226568"/>
                    <a:pt x="102362" y="240284"/>
                    <a:pt x="86995" y="240284"/>
                  </a:cubicBezTo>
                  <a:cubicBezTo>
                    <a:pt x="71628" y="240284"/>
                    <a:pt x="58801" y="226568"/>
                    <a:pt x="58801" y="210185"/>
                  </a:cubicBezTo>
                  <a:cubicBezTo>
                    <a:pt x="58801" y="193802"/>
                    <a:pt x="71628" y="180213"/>
                    <a:pt x="86995" y="180213"/>
                  </a:cubicBezTo>
                  <a:close/>
                  <a:moveTo>
                    <a:pt x="0" y="0"/>
                  </a:moveTo>
                  <a:lnTo>
                    <a:pt x="0" y="720725"/>
                  </a:lnTo>
                  <a:lnTo>
                    <a:pt x="381762" y="720725"/>
                  </a:lnTo>
                  <a:cubicBezTo>
                    <a:pt x="325374" y="671449"/>
                    <a:pt x="284353" y="595122"/>
                    <a:pt x="284353" y="510540"/>
                  </a:cubicBezTo>
                  <a:cubicBezTo>
                    <a:pt x="284353" y="499618"/>
                    <a:pt x="289433" y="488696"/>
                    <a:pt x="289433" y="480441"/>
                  </a:cubicBezTo>
                  <a:lnTo>
                    <a:pt x="86995" y="480441"/>
                  </a:lnTo>
                  <a:cubicBezTo>
                    <a:pt x="71628" y="480441"/>
                    <a:pt x="58801" y="466852"/>
                    <a:pt x="58801" y="447675"/>
                  </a:cubicBezTo>
                  <a:lnTo>
                    <a:pt x="58801" y="330327"/>
                  </a:lnTo>
                  <a:cubicBezTo>
                    <a:pt x="58801" y="311277"/>
                    <a:pt x="71628" y="297561"/>
                    <a:pt x="86995" y="297561"/>
                  </a:cubicBezTo>
                  <a:lnTo>
                    <a:pt x="381635" y="297561"/>
                  </a:lnTo>
                  <a:cubicBezTo>
                    <a:pt x="422656" y="264795"/>
                    <a:pt x="476504" y="240284"/>
                    <a:pt x="537972" y="240284"/>
                  </a:cubicBezTo>
                  <a:cubicBezTo>
                    <a:pt x="548259" y="240284"/>
                    <a:pt x="558419" y="242951"/>
                    <a:pt x="568706" y="242951"/>
                  </a:cubicBezTo>
                  <a:lnTo>
                    <a:pt x="568706" y="0"/>
                  </a:lnTo>
                  <a:close/>
                </a:path>
              </a:pathLst>
            </a:custGeom>
            <a:solidFill>
              <a:srgbClr val="2AAAE2"/>
            </a:solidFill>
          </p:spPr>
        </p:sp>
      </p:grpSp>
      <p:grpSp>
        <p:nvGrpSpPr>
          <p:cNvPr id="446" name="Group 263">
            <a:extLst>
              <a:ext uri="{FF2B5EF4-FFF2-40B4-BE49-F238E27FC236}">
                <a16:creationId xmlns:a16="http://schemas.microsoft.com/office/drawing/2014/main" id="{54DCBE98-FAE5-BCB1-C35D-4DCDD8D39D9A}"/>
              </a:ext>
            </a:extLst>
          </p:cNvPr>
          <p:cNvGrpSpPr/>
          <p:nvPr/>
        </p:nvGrpSpPr>
        <p:grpSpPr>
          <a:xfrm>
            <a:off x="13294980" y="7296840"/>
            <a:ext cx="161460" cy="45360"/>
            <a:chOff x="0" y="0"/>
            <a:chExt cx="215280" cy="60480"/>
          </a:xfrm>
        </p:grpSpPr>
        <p:sp>
          <p:nvSpPr>
            <p:cNvPr id="447" name="Freeform 264">
              <a:extLst>
                <a:ext uri="{FF2B5EF4-FFF2-40B4-BE49-F238E27FC236}">
                  <a16:creationId xmlns:a16="http://schemas.microsoft.com/office/drawing/2014/main" id="{68E92DC0-DB60-9138-F030-7CD97E424856}"/>
                </a:ext>
              </a:extLst>
            </p:cNvPr>
            <p:cNvSpPr/>
            <p:nvPr/>
          </p:nvSpPr>
          <p:spPr>
            <a:xfrm>
              <a:off x="127" y="127"/>
              <a:ext cx="215265" cy="60452"/>
            </a:xfrm>
            <a:custGeom>
              <a:avLst/>
              <a:gdLst/>
              <a:ahLst/>
              <a:cxnLst/>
              <a:rect l="l" t="t" r="r" b="b"/>
              <a:pathLst>
                <a:path w="215265" h="60452">
                  <a:moveTo>
                    <a:pt x="0" y="0"/>
                  </a:moveTo>
                  <a:lnTo>
                    <a:pt x="0" y="60452"/>
                  </a:lnTo>
                  <a:lnTo>
                    <a:pt x="187071" y="60452"/>
                  </a:lnTo>
                  <a:cubicBezTo>
                    <a:pt x="192151" y="41148"/>
                    <a:pt x="202438" y="19177"/>
                    <a:pt x="215265" y="0"/>
                  </a:cubicBezTo>
                  <a:close/>
                </a:path>
              </a:pathLst>
            </a:custGeom>
            <a:solidFill>
              <a:srgbClr val="2AAAE2"/>
            </a:solidFill>
          </p:spPr>
        </p:sp>
      </p:grpSp>
      <p:grpSp>
        <p:nvGrpSpPr>
          <p:cNvPr id="448" name="Group 265">
            <a:extLst>
              <a:ext uri="{FF2B5EF4-FFF2-40B4-BE49-F238E27FC236}">
                <a16:creationId xmlns:a16="http://schemas.microsoft.com/office/drawing/2014/main" id="{C0764149-1A08-62B8-A4EC-9F87AA0B6D2E}"/>
              </a:ext>
            </a:extLst>
          </p:cNvPr>
          <p:cNvGrpSpPr/>
          <p:nvPr/>
        </p:nvGrpSpPr>
        <p:grpSpPr>
          <a:xfrm>
            <a:off x="13081680" y="6848640"/>
            <a:ext cx="551340" cy="133380"/>
            <a:chOff x="0" y="0"/>
            <a:chExt cx="735120" cy="177840"/>
          </a:xfrm>
        </p:grpSpPr>
        <p:sp>
          <p:nvSpPr>
            <p:cNvPr id="449" name="Freeform 266">
              <a:extLst>
                <a:ext uri="{FF2B5EF4-FFF2-40B4-BE49-F238E27FC236}">
                  <a16:creationId xmlns:a16="http://schemas.microsoft.com/office/drawing/2014/main" id="{8CF0A53D-29FC-26C9-DAE3-2E5943E31AC1}"/>
                </a:ext>
              </a:extLst>
            </p:cNvPr>
            <p:cNvSpPr/>
            <p:nvPr/>
          </p:nvSpPr>
          <p:spPr>
            <a:xfrm>
              <a:off x="127" y="0"/>
              <a:ext cx="735076" cy="177800"/>
            </a:xfrm>
            <a:custGeom>
              <a:avLst/>
              <a:gdLst/>
              <a:ahLst/>
              <a:cxnLst/>
              <a:rect l="l" t="t" r="r" b="b"/>
              <a:pathLst>
                <a:path w="735076" h="177800">
                  <a:moveTo>
                    <a:pt x="86995" y="0"/>
                  </a:moveTo>
                  <a:cubicBezTo>
                    <a:pt x="38354" y="0"/>
                    <a:pt x="2413" y="41021"/>
                    <a:pt x="2413" y="90297"/>
                  </a:cubicBezTo>
                  <a:cubicBezTo>
                    <a:pt x="0" y="136906"/>
                    <a:pt x="38354" y="177800"/>
                    <a:pt x="86995" y="177800"/>
                  </a:cubicBezTo>
                  <a:lnTo>
                    <a:pt x="735076" y="177800"/>
                  </a:lnTo>
                  <a:cubicBezTo>
                    <a:pt x="688848" y="177800"/>
                    <a:pt x="653034" y="136779"/>
                    <a:pt x="653034" y="90297"/>
                  </a:cubicBezTo>
                  <a:cubicBezTo>
                    <a:pt x="653034" y="38227"/>
                    <a:pt x="691515" y="0"/>
                    <a:pt x="735076" y="0"/>
                  </a:cubicBezTo>
                  <a:close/>
                </a:path>
              </a:pathLst>
            </a:custGeom>
            <a:solidFill>
              <a:srgbClr val="2AAAE2"/>
            </a:solidFill>
          </p:spPr>
        </p:sp>
      </p:grpSp>
      <p:grpSp>
        <p:nvGrpSpPr>
          <p:cNvPr id="450" name="Group 267">
            <a:extLst>
              <a:ext uri="{FF2B5EF4-FFF2-40B4-BE49-F238E27FC236}">
                <a16:creationId xmlns:a16="http://schemas.microsoft.com/office/drawing/2014/main" id="{BFD1A110-9123-076D-03A7-B27A4A475E40}"/>
              </a:ext>
            </a:extLst>
          </p:cNvPr>
          <p:cNvGrpSpPr/>
          <p:nvPr/>
        </p:nvGrpSpPr>
        <p:grpSpPr>
          <a:xfrm>
            <a:off x="13250700" y="3947220"/>
            <a:ext cx="275940" cy="294300"/>
            <a:chOff x="0" y="0"/>
            <a:chExt cx="367920" cy="392400"/>
          </a:xfrm>
        </p:grpSpPr>
        <p:sp>
          <p:nvSpPr>
            <p:cNvPr id="451" name="Freeform 268">
              <a:extLst>
                <a:ext uri="{FF2B5EF4-FFF2-40B4-BE49-F238E27FC236}">
                  <a16:creationId xmlns:a16="http://schemas.microsoft.com/office/drawing/2014/main" id="{8F0B9812-D81D-C0CF-F2C3-37ED85D891F0}"/>
                </a:ext>
              </a:extLst>
            </p:cNvPr>
            <p:cNvSpPr/>
            <p:nvPr/>
          </p:nvSpPr>
          <p:spPr>
            <a:xfrm>
              <a:off x="0" y="0"/>
              <a:ext cx="368046" cy="392430"/>
            </a:xfrm>
            <a:custGeom>
              <a:avLst/>
              <a:gdLst/>
              <a:ahLst/>
              <a:cxnLst/>
              <a:rect l="l" t="t" r="r" b="b"/>
              <a:pathLst>
                <a:path w="368046" h="392430">
                  <a:moveTo>
                    <a:pt x="184023" y="0"/>
                  </a:moveTo>
                  <a:cubicBezTo>
                    <a:pt x="83693" y="0"/>
                    <a:pt x="0" y="89154"/>
                    <a:pt x="0" y="196215"/>
                  </a:cubicBezTo>
                  <a:cubicBezTo>
                    <a:pt x="0" y="303276"/>
                    <a:pt x="83693" y="392430"/>
                    <a:pt x="184023" y="392430"/>
                  </a:cubicBezTo>
                  <a:cubicBezTo>
                    <a:pt x="284353" y="392430"/>
                    <a:pt x="368046" y="303276"/>
                    <a:pt x="368046" y="196215"/>
                  </a:cubicBezTo>
                  <a:cubicBezTo>
                    <a:pt x="368046" y="89154"/>
                    <a:pt x="284226" y="0"/>
                    <a:pt x="184023" y="0"/>
                  </a:cubicBezTo>
                  <a:close/>
                </a:path>
              </a:pathLst>
            </a:custGeom>
            <a:solidFill>
              <a:srgbClr val="2AAAE2"/>
            </a:solidFill>
          </p:spPr>
        </p:sp>
      </p:grpSp>
      <p:grpSp>
        <p:nvGrpSpPr>
          <p:cNvPr id="452" name="Group 269">
            <a:extLst>
              <a:ext uri="{FF2B5EF4-FFF2-40B4-BE49-F238E27FC236}">
                <a16:creationId xmlns:a16="http://schemas.microsoft.com/office/drawing/2014/main" id="{CED4BD5B-461F-805A-F087-58DB06D074EA}"/>
              </a:ext>
            </a:extLst>
          </p:cNvPr>
          <p:cNvGrpSpPr/>
          <p:nvPr/>
        </p:nvGrpSpPr>
        <p:grpSpPr>
          <a:xfrm>
            <a:off x="12919680" y="4535280"/>
            <a:ext cx="945540" cy="416880"/>
            <a:chOff x="0" y="0"/>
            <a:chExt cx="1260720" cy="555840"/>
          </a:xfrm>
        </p:grpSpPr>
        <p:sp>
          <p:nvSpPr>
            <p:cNvPr id="453" name="Freeform 270">
              <a:extLst>
                <a:ext uri="{FF2B5EF4-FFF2-40B4-BE49-F238E27FC236}">
                  <a16:creationId xmlns:a16="http://schemas.microsoft.com/office/drawing/2014/main" id="{61648B38-4FFD-F809-8825-348C4D2C701A}"/>
                </a:ext>
              </a:extLst>
            </p:cNvPr>
            <p:cNvSpPr/>
            <p:nvPr/>
          </p:nvSpPr>
          <p:spPr>
            <a:xfrm>
              <a:off x="127" y="0"/>
              <a:ext cx="1260729" cy="555879"/>
            </a:xfrm>
            <a:custGeom>
              <a:avLst/>
              <a:gdLst/>
              <a:ahLst/>
              <a:cxnLst/>
              <a:rect l="l" t="t" r="r" b="b"/>
              <a:pathLst>
                <a:path w="1260729" h="555879">
                  <a:moveTo>
                    <a:pt x="73533" y="0"/>
                  </a:moveTo>
                  <a:cubicBezTo>
                    <a:pt x="33401" y="0"/>
                    <a:pt x="0" y="35687"/>
                    <a:pt x="0" y="78359"/>
                  </a:cubicBezTo>
                  <a:cubicBezTo>
                    <a:pt x="0" y="124714"/>
                    <a:pt x="33401" y="160401"/>
                    <a:pt x="73533" y="160401"/>
                  </a:cubicBezTo>
                  <a:lnTo>
                    <a:pt x="73533" y="516763"/>
                  </a:lnTo>
                  <a:cubicBezTo>
                    <a:pt x="73533" y="538099"/>
                    <a:pt x="90170" y="555879"/>
                    <a:pt x="110236" y="555879"/>
                  </a:cubicBezTo>
                  <a:lnTo>
                    <a:pt x="1147064" y="555879"/>
                  </a:lnTo>
                  <a:cubicBezTo>
                    <a:pt x="1170559" y="555879"/>
                    <a:pt x="1187196" y="538099"/>
                    <a:pt x="1187196" y="516763"/>
                  </a:cubicBezTo>
                  <a:lnTo>
                    <a:pt x="1187196" y="160401"/>
                  </a:lnTo>
                  <a:cubicBezTo>
                    <a:pt x="1227328" y="160401"/>
                    <a:pt x="1260729" y="124714"/>
                    <a:pt x="1260729" y="78359"/>
                  </a:cubicBezTo>
                  <a:cubicBezTo>
                    <a:pt x="1253998" y="35687"/>
                    <a:pt x="1220597" y="0"/>
                    <a:pt x="1180465" y="0"/>
                  </a:cubicBezTo>
                  <a:close/>
                </a:path>
              </a:pathLst>
            </a:custGeom>
            <a:solidFill>
              <a:srgbClr val="2AAAE2"/>
            </a:solidFill>
          </p:spPr>
        </p:sp>
      </p:grpSp>
      <p:grpSp>
        <p:nvGrpSpPr>
          <p:cNvPr id="454" name="Group 271">
            <a:extLst>
              <a:ext uri="{FF2B5EF4-FFF2-40B4-BE49-F238E27FC236}">
                <a16:creationId xmlns:a16="http://schemas.microsoft.com/office/drawing/2014/main" id="{8F81162B-3E73-5783-8986-77B8CDF06868}"/>
              </a:ext>
            </a:extLst>
          </p:cNvPr>
          <p:cNvGrpSpPr/>
          <p:nvPr/>
        </p:nvGrpSpPr>
        <p:grpSpPr>
          <a:xfrm>
            <a:off x="13564440" y="4067640"/>
            <a:ext cx="238140" cy="411480"/>
            <a:chOff x="0" y="0"/>
            <a:chExt cx="317520" cy="548640"/>
          </a:xfrm>
        </p:grpSpPr>
        <p:sp>
          <p:nvSpPr>
            <p:cNvPr id="455" name="Freeform 272">
              <a:extLst>
                <a:ext uri="{FF2B5EF4-FFF2-40B4-BE49-F238E27FC236}">
                  <a16:creationId xmlns:a16="http://schemas.microsoft.com/office/drawing/2014/main" id="{A8E43151-1EFE-3D9F-1718-948690DA8501}"/>
                </a:ext>
              </a:extLst>
            </p:cNvPr>
            <p:cNvSpPr/>
            <p:nvPr/>
          </p:nvSpPr>
          <p:spPr>
            <a:xfrm>
              <a:off x="127" y="0"/>
              <a:ext cx="317500" cy="548640"/>
            </a:xfrm>
            <a:custGeom>
              <a:avLst/>
              <a:gdLst/>
              <a:ahLst/>
              <a:cxnLst/>
              <a:rect l="l" t="t" r="r" b="b"/>
              <a:pathLst>
                <a:path w="317500" h="548640">
                  <a:moveTo>
                    <a:pt x="20066" y="0"/>
                  </a:moveTo>
                  <a:cubicBezTo>
                    <a:pt x="20066" y="14224"/>
                    <a:pt x="26797" y="25019"/>
                    <a:pt x="26797" y="39243"/>
                  </a:cubicBezTo>
                  <a:cubicBezTo>
                    <a:pt x="26797" y="78359"/>
                    <a:pt x="16764" y="121158"/>
                    <a:pt x="0" y="156718"/>
                  </a:cubicBezTo>
                  <a:cubicBezTo>
                    <a:pt x="103505" y="235077"/>
                    <a:pt x="170434" y="359791"/>
                    <a:pt x="170434" y="505841"/>
                  </a:cubicBezTo>
                  <a:lnTo>
                    <a:pt x="170434" y="548640"/>
                  </a:lnTo>
                  <a:lnTo>
                    <a:pt x="317500" y="548640"/>
                  </a:lnTo>
                  <a:lnTo>
                    <a:pt x="263906" y="85471"/>
                  </a:lnTo>
                  <a:cubicBezTo>
                    <a:pt x="250571" y="35560"/>
                    <a:pt x="203835" y="0"/>
                    <a:pt x="153670" y="0"/>
                  </a:cubicBezTo>
                  <a:close/>
                </a:path>
              </a:pathLst>
            </a:custGeom>
            <a:solidFill>
              <a:srgbClr val="2AAAE2"/>
            </a:solidFill>
          </p:spPr>
        </p:sp>
      </p:grpSp>
      <p:grpSp>
        <p:nvGrpSpPr>
          <p:cNvPr id="456" name="Group 273">
            <a:extLst>
              <a:ext uri="{FF2B5EF4-FFF2-40B4-BE49-F238E27FC236}">
                <a16:creationId xmlns:a16="http://schemas.microsoft.com/office/drawing/2014/main" id="{D2CF3029-6FE5-215C-BFE0-077EF1911066}"/>
              </a:ext>
            </a:extLst>
          </p:cNvPr>
          <p:cNvGrpSpPr/>
          <p:nvPr/>
        </p:nvGrpSpPr>
        <p:grpSpPr>
          <a:xfrm>
            <a:off x="12974760" y="4067640"/>
            <a:ext cx="238140" cy="411480"/>
            <a:chOff x="0" y="0"/>
            <a:chExt cx="317520" cy="548640"/>
          </a:xfrm>
        </p:grpSpPr>
        <p:sp>
          <p:nvSpPr>
            <p:cNvPr id="457" name="Freeform 274">
              <a:extLst>
                <a:ext uri="{FF2B5EF4-FFF2-40B4-BE49-F238E27FC236}">
                  <a16:creationId xmlns:a16="http://schemas.microsoft.com/office/drawing/2014/main" id="{A8E6761F-B5F2-D5F9-1381-420D1F440FCC}"/>
                </a:ext>
              </a:extLst>
            </p:cNvPr>
            <p:cNvSpPr/>
            <p:nvPr/>
          </p:nvSpPr>
          <p:spPr>
            <a:xfrm>
              <a:off x="127" y="0"/>
              <a:ext cx="317500" cy="548640"/>
            </a:xfrm>
            <a:custGeom>
              <a:avLst/>
              <a:gdLst/>
              <a:ahLst/>
              <a:cxnLst/>
              <a:rect l="l" t="t" r="r" b="b"/>
              <a:pathLst>
                <a:path w="317500" h="548640">
                  <a:moveTo>
                    <a:pt x="163830" y="0"/>
                  </a:moveTo>
                  <a:cubicBezTo>
                    <a:pt x="113538" y="0"/>
                    <a:pt x="70231" y="35560"/>
                    <a:pt x="53467" y="89154"/>
                  </a:cubicBezTo>
                  <a:lnTo>
                    <a:pt x="0" y="548640"/>
                  </a:lnTo>
                  <a:lnTo>
                    <a:pt x="143764" y="548640"/>
                  </a:lnTo>
                  <a:lnTo>
                    <a:pt x="143764" y="505841"/>
                  </a:lnTo>
                  <a:lnTo>
                    <a:pt x="147066" y="505841"/>
                  </a:lnTo>
                  <a:cubicBezTo>
                    <a:pt x="147066" y="359791"/>
                    <a:pt x="213868" y="231521"/>
                    <a:pt x="317500" y="156718"/>
                  </a:cubicBezTo>
                  <a:cubicBezTo>
                    <a:pt x="300736" y="121158"/>
                    <a:pt x="294005" y="78359"/>
                    <a:pt x="294005" y="39243"/>
                  </a:cubicBezTo>
                  <a:cubicBezTo>
                    <a:pt x="294005" y="25019"/>
                    <a:pt x="294005" y="10795"/>
                    <a:pt x="297434" y="0"/>
                  </a:cubicBezTo>
                  <a:close/>
                </a:path>
              </a:pathLst>
            </a:custGeom>
            <a:solidFill>
              <a:srgbClr val="2AAAE2"/>
            </a:solidFill>
          </p:spPr>
        </p:sp>
      </p:grpSp>
      <p:grpSp>
        <p:nvGrpSpPr>
          <p:cNvPr id="458" name="Group 275">
            <a:extLst>
              <a:ext uri="{FF2B5EF4-FFF2-40B4-BE49-F238E27FC236}">
                <a16:creationId xmlns:a16="http://schemas.microsoft.com/office/drawing/2014/main" id="{5C7B8925-9698-75E4-1A2C-689B4A3F8CB8}"/>
              </a:ext>
            </a:extLst>
          </p:cNvPr>
          <p:cNvGrpSpPr/>
          <p:nvPr/>
        </p:nvGrpSpPr>
        <p:grpSpPr>
          <a:xfrm>
            <a:off x="13411080" y="4230720"/>
            <a:ext cx="225720" cy="240840"/>
            <a:chOff x="0" y="0"/>
            <a:chExt cx="300960" cy="321120"/>
          </a:xfrm>
        </p:grpSpPr>
        <p:sp>
          <p:nvSpPr>
            <p:cNvPr id="459" name="Freeform 276">
              <a:extLst>
                <a:ext uri="{FF2B5EF4-FFF2-40B4-BE49-F238E27FC236}">
                  <a16:creationId xmlns:a16="http://schemas.microsoft.com/office/drawing/2014/main" id="{2CE96DD4-55CC-D96C-FAB6-8C33B60823C9}"/>
                </a:ext>
              </a:extLst>
            </p:cNvPr>
            <p:cNvSpPr/>
            <p:nvPr/>
          </p:nvSpPr>
          <p:spPr>
            <a:xfrm>
              <a:off x="127" y="127"/>
              <a:ext cx="300990" cy="321056"/>
            </a:xfrm>
            <a:custGeom>
              <a:avLst/>
              <a:gdLst/>
              <a:ahLst/>
              <a:cxnLst/>
              <a:rect l="l" t="t" r="r" b="b"/>
              <a:pathLst>
                <a:path w="300990" h="321056">
                  <a:moveTo>
                    <a:pt x="157226" y="0"/>
                  </a:moveTo>
                  <a:cubicBezTo>
                    <a:pt x="153797" y="3556"/>
                    <a:pt x="150495" y="7112"/>
                    <a:pt x="140462" y="14224"/>
                  </a:cubicBezTo>
                  <a:cubicBezTo>
                    <a:pt x="140462" y="21336"/>
                    <a:pt x="137033" y="28448"/>
                    <a:pt x="133731" y="32004"/>
                  </a:cubicBezTo>
                  <a:lnTo>
                    <a:pt x="0" y="217678"/>
                  </a:lnTo>
                  <a:lnTo>
                    <a:pt x="0" y="321056"/>
                  </a:lnTo>
                  <a:lnTo>
                    <a:pt x="290957" y="321056"/>
                  </a:lnTo>
                  <a:lnTo>
                    <a:pt x="290957" y="289052"/>
                  </a:lnTo>
                  <a:lnTo>
                    <a:pt x="300990" y="289052"/>
                  </a:lnTo>
                  <a:cubicBezTo>
                    <a:pt x="300990" y="171196"/>
                    <a:pt x="247523" y="67691"/>
                    <a:pt x="157226" y="0"/>
                  </a:cubicBezTo>
                  <a:close/>
                </a:path>
              </a:pathLst>
            </a:custGeom>
            <a:solidFill>
              <a:srgbClr val="2AAAE2"/>
            </a:solidFill>
          </p:spPr>
        </p:sp>
      </p:grpSp>
      <p:grpSp>
        <p:nvGrpSpPr>
          <p:cNvPr id="460" name="Group 277">
            <a:extLst>
              <a:ext uri="{FF2B5EF4-FFF2-40B4-BE49-F238E27FC236}">
                <a16:creationId xmlns:a16="http://schemas.microsoft.com/office/drawing/2014/main" id="{A0B68E71-A982-2DFA-7F86-F10B89EFE62E}"/>
              </a:ext>
            </a:extLst>
          </p:cNvPr>
          <p:cNvGrpSpPr/>
          <p:nvPr/>
        </p:nvGrpSpPr>
        <p:grpSpPr>
          <a:xfrm>
            <a:off x="13135140" y="4233420"/>
            <a:ext cx="225720" cy="248940"/>
            <a:chOff x="0" y="0"/>
            <a:chExt cx="300960" cy="331920"/>
          </a:xfrm>
        </p:grpSpPr>
        <p:sp>
          <p:nvSpPr>
            <p:cNvPr id="461" name="Freeform 278">
              <a:extLst>
                <a:ext uri="{FF2B5EF4-FFF2-40B4-BE49-F238E27FC236}">
                  <a16:creationId xmlns:a16="http://schemas.microsoft.com/office/drawing/2014/main" id="{A8A796FD-71BE-1F22-E4BC-D1E4C8499A70}"/>
                </a:ext>
              </a:extLst>
            </p:cNvPr>
            <p:cNvSpPr/>
            <p:nvPr/>
          </p:nvSpPr>
          <p:spPr>
            <a:xfrm>
              <a:off x="0" y="0"/>
              <a:ext cx="300863" cy="331978"/>
            </a:xfrm>
            <a:custGeom>
              <a:avLst/>
              <a:gdLst/>
              <a:ahLst/>
              <a:cxnLst/>
              <a:rect l="l" t="t" r="r" b="b"/>
              <a:pathLst>
                <a:path w="300863" h="331978">
                  <a:moveTo>
                    <a:pt x="140335" y="0"/>
                  </a:moveTo>
                  <a:cubicBezTo>
                    <a:pt x="56896" y="64262"/>
                    <a:pt x="0" y="171450"/>
                    <a:pt x="0" y="292735"/>
                  </a:cubicBezTo>
                  <a:lnTo>
                    <a:pt x="0" y="331978"/>
                  </a:lnTo>
                  <a:lnTo>
                    <a:pt x="290830" y="331978"/>
                  </a:lnTo>
                  <a:lnTo>
                    <a:pt x="290830" y="217678"/>
                  </a:lnTo>
                  <a:lnTo>
                    <a:pt x="300863" y="217678"/>
                  </a:lnTo>
                  <a:lnTo>
                    <a:pt x="167132" y="32131"/>
                  </a:lnTo>
                  <a:cubicBezTo>
                    <a:pt x="160401" y="28448"/>
                    <a:pt x="160401" y="17907"/>
                    <a:pt x="157099" y="14224"/>
                  </a:cubicBezTo>
                  <a:cubicBezTo>
                    <a:pt x="153797" y="10541"/>
                    <a:pt x="143764" y="7112"/>
                    <a:pt x="140335" y="0"/>
                  </a:cubicBezTo>
                  <a:close/>
                </a:path>
              </a:pathLst>
            </a:custGeom>
            <a:solidFill>
              <a:srgbClr val="2AAAE2"/>
            </a:solidFill>
          </p:spPr>
        </p:sp>
      </p:grpSp>
      <p:grpSp>
        <p:nvGrpSpPr>
          <p:cNvPr id="462" name="Group 279">
            <a:extLst>
              <a:ext uri="{FF2B5EF4-FFF2-40B4-BE49-F238E27FC236}">
                <a16:creationId xmlns:a16="http://schemas.microsoft.com/office/drawing/2014/main" id="{00148A05-5270-F9F9-ECA2-FC2B9BEEBABF}"/>
              </a:ext>
            </a:extLst>
          </p:cNvPr>
          <p:cNvGrpSpPr/>
          <p:nvPr/>
        </p:nvGrpSpPr>
        <p:grpSpPr>
          <a:xfrm>
            <a:off x="5346180" y="4548780"/>
            <a:ext cx="112860" cy="120420"/>
            <a:chOff x="0" y="0"/>
            <a:chExt cx="150480" cy="160560"/>
          </a:xfrm>
        </p:grpSpPr>
        <p:sp>
          <p:nvSpPr>
            <p:cNvPr id="463" name="Freeform 280">
              <a:extLst>
                <a:ext uri="{FF2B5EF4-FFF2-40B4-BE49-F238E27FC236}">
                  <a16:creationId xmlns:a16="http://schemas.microsoft.com/office/drawing/2014/main" id="{DC67BD62-40CF-BC6E-DEB7-E875C6E22BD8}"/>
                </a:ext>
              </a:extLst>
            </p:cNvPr>
            <p:cNvSpPr/>
            <p:nvPr/>
          </p:nvSpPr>
          <p:spPr>
            <a:xfrm>
              <a:off x="0" y="127"/>
              <a:ext cx="150495" cy="160528"/>
            </a:xfrm>
            <a:custGeom>
              <a:avLst/>
              <a:gdLst/>
              <a:ahLst/>
              <a:cxnLst/>
              <a:rect l="l" t="t" r="r" b="b"/>
              <a:pathLst>
                <a:path w="150495" h="160528">
                  <a:moveTo>
                    <a:pt x="76962" y="0"/>
                  </a:moveTo>
                  <a:cubicBezTo>
                    <a:pt x="33401" y="0"/>
                    <a:pt x="0" y="35687"/>
                    <a:pt x="0" y="78486"/>
                  </a:cubicBezTo>
                  <a:cubicBezTo>
                    <a:pt x="6731" y="124841"/>
                    <a:pt x="33401" y="160528"/>
                    <a:pt x="76962" y="160528"/>
                  </a:cubicBezTo>
                  <a:cubicBezTo>
                    <a:pt x="117094" y="160528"/>
                    <a:pt x="150495" y="124841"/>
                    <a:pt x="150495" y="78486"/>
                  </a:cubicBezTo>
                  <a:cubicBezTo>
                    <a:pt x="150495" y="35687"/>
                    <a:pt x="117094" y="0"/>
                    <a:pt x="76962" y="0"/>
                  </a:cubicBezTo>
                  <a:close/>
                </a:path>
              </a:pathLst>
            </a:custGeom>
            <a:solidFill>
              <a:srgbClr val="2AAAE2"/>
            </a:solidFill>
          </p:spPr>
        </p:sp>
      </p:grpSp>
      <p:grpSp>
        <p:nvGrpSpPr>
          <p:cNvPr id="464" name="Group 281">
            <a:extLst>
              <a:ext uri="{FF2B5EF4-FFF2-40B4-BE49-F238E27FC236}">
                <a16:creationId xmlns:a16="http://schemas.microsoft.com/office/drawing/2014/main" id="{6A958275-1E6F-85B6-CE33-7F12D9B0C8E3}"/>
              </a:ext>
            </a:extLst>
          </p:cNvPr>
          <p:cNvGrpSpPr/>
          <p:nvPr/>
        </p:nvGrpSpPr>
        <p:grpSpPr>
          <a:xfrm>
            <a:off x="5293800" y="4728060"/>
            <a:ext cx="223020" cy="117720"/>
            <a:chOff x="0" y="0"/>
            <a:chExt cx="297360" cy="156960"/>
          </a:xfrm>
        </p:grpSpPr>
        <p:sp>
          <p:nvSpPr>
            <p:cNvPr id="465" name="Freeform 282">
              <a:extLst>
                <a:ext uri="{FF2B5EF4-FFF2-40B4-BE49-F238E27FC236}">
                  <a16:creationId xmlns:a16="http://schemas.microsoft.com/office/drawing/2014/main" id="{FFA1DAA0-4AC9-E1A2-FAD6-1E98E6D3942A}"/>
                </a:ext>
              </a:extLst>
            </p:cNvPr>
            <p:cNvSpPr/>
            <p:nvPr/>
          </p:nvSpPr>
          <p:spPr>
            <a:xfrm>
              <a:off x="127" y="0"/>
              <a:ext cx="297307" cy="156972"/>
            </a:xfrm>
            <a:custGeom>
              <a:avLst/>
              <a:gdLst/>
              <a:ahLst/>
              <a:cxnLst/>
              <a:rect l="l" t="t" r="r" b="b"/>
              <a:pathLst>
                <a:path w="297307" h="156972">
                  <a:moveTo>
                    <a:pt x="146939" y="0"/>
                  </a:moveTo>
                  <a:cubicBezTo>
                    <a:pt x="66802" y="0"/>
                    <a:pt x="0" y="71247"/>
                    <a:pt x="0" y="156972"/>
                  </a:cubicBezTo>
                  <a:lnTo>
                    <a:pt x="297307" y="156972"/>
                  </a:lnTo>
                  <a:cubicBezTo>
                    <a:pt x="297307" y="71247"/>
                    <a:pt x="230378" y="0"/>
                    <a:pt x="146939" y="0"/>
                  </a:cubicBezTo>
                  <a:close/>
                </a:path>
              </a:pathLst>
            </a:custGeom>
            <a:solidFill>
              <a:srgbClr val="2AAAE2"/>
            </a:solidFill>
          </p:spPr>
        </p:sp>
      </p:grpSp>
      <p:grpSp>
        <p:nvGrpSpPr>
          <p:cNvPr id="466" name="Group 283">
            <a:extLst>
              <a:ext uri="{FF2B5EF4-FFF2-40B4-BE49-F238E27FC236}">
                <a16:creationId xmlns:a16="http://schemas.microsoft.com/office/drawing/2014/main" id="{AC5487DE-D6B7-A704-7267-0F66F5704196}"/>
              </a:ext>
            </a:extLst>
          </p:cNvPr>
          <p:cNvGrpSpPr/>
          <p:nvPr/>
        </p:nvGrpSpPr>
        <p:grpSpPr>
          <a:xfrm>
            <a:off x="5155560" y="4433760"/>
            <a:ext cx="498960" cy="590760"/>
            <a:chOff x="0" y="0"/>
            <a:chExt cx="665280" cy="787680"/>
          </a:xfrm>
        </p:grpSpPr>
        <p:sp>
          <p:nvSpPr>
            <p:cNvPr id="467" name="Freeform 284">
              <a:extLst>
                <a:ext uri="{FF2B5EF4-FFF2-40B4-BE49-F238E27FC236}">
                  <a16:creationId xmlns:a16="http://schemas.microsoft.com/office/drawing/2014/main" id="{4E793F9E-74D9-C89D-F6C1-D3F568D773A0}"/>
                </a:ext>
              </a:extLst>
            </p:cNvPr>
            <p:cNvSpPr/>
            <p:nvPr/>
          </p:nvSpPr>
          <p:spPr>
            <a:xfrm>
              <a:off x="127" y="127"/>
              <a:ext cx="665226" cy="787654"/>
            </a:xfrm>
            <a:custGeom>
              <a:avLst/>
              <a:gdLst/>
              <a:ahLst/>
              <a:cxnLst/>
              <a:rect l="l" t="t" r="r" b="b"/>
              <a:pathLst>
                <a:path w="665226" h="787654">
                  <a:moveTo>
                    <a:pt x="327533" y="81915"/>
                  </a:moveTo>
                  <a:cubicBezTo>
                    <a:pt x="404495" y="81915"/>
                    <a:pt x="478028" y="153289"/>
                    <a:pt x="478028" y="235204"/>
                  </a:cubicBezTo>
                  <a:cubicBezTo>
                    <a:pt x="478028" y="278003"/>
                    <a:pt x="461264" y="317246"/>
                    <a:pt x="434467" y="342138"/>
                  </a:cubicBezTo>
                  <a:cubicBezTo>
                    <a:pt x="501396" y="381381"/>
                    <a:pt x="548259" y="459740"/>
                    <a:pt x="548259" y="549021"/>
                  </a:cubicBezTo>
                  <a:lnTo>
                    <a:pt x="548259" y="588137"/>
                  </a:lnTo>
                  <a:cubicBezTo>
                    <a:pt x="548259" y="609473"/>
                    <a:pt x="531495" y="627380"/>
                    <a:pt x="511429" y="627380"/>
                  </a:cubicBezTo>
                  <a:lnTo>
                    <a:pt x="137033" y="627380"/>
                  </a:lnTo>
                  <a:cubicBezTo>
                    <a:pt x="116840" y="627380"/>
                    <a:pt x="100203" y="609473"/>
                    <a:pt x="100203" y="588137"/>
                  </a:cubicBezTo>
                  <a:lnTo>
                    <a:pt x="100203" y="548894"/>
                  </a:lnTo>
                  <a:lnTo>
                    <a:pt x="110236" y="548894"/>
                  </a:lnTo>
                  <a:cubicBezTo>
                    <a:pt x="110236" y="459740"/>
                    <a:pt x="153797" y="384810"/>
                    <a:pt x="220599" y="342011"/>
                  </a:cubicBezTo>
                  <a:cubicBezTo>
                    <a:pt x="197231" y="317119"/>
                    <a:pt x="180467" y="277876"/>
                    <a:pt x="180467" y="235077"/>
                  </a:cubicBezTo>
                  <a:cubicBezTo>
                    <a:pt x="180467" y="153162"/>
                    <a:pt x="247269" y="81788"/>
                    <a:pt x="327533" y="81788"/>
                  </a:cubicBezTo>
                  <a:close/>
                  <a:moveTo>
                    <a:pt x="0" y="0"/>
                  </a:moveTo>
                  <a:lnTo>
                    <a:pt x="0" y="748538"/>
                  </a:lnTo>
                  <a:cubicBezTo>
                    <a:pt x="0" y="769874"/>
                    <a:pt x="16637" y="787654"/>
                    <a:pt x="36703" y="787654"/>
                  </a:cubicBezTo>
                  <a:lnTo>
                    <a:pt x="628523" y="787654"/>
                  </a:lnTo>
                  <a:cubicBezTo>
                    <a:pt x="648589" y="787654"/>
                    <a:pt x="665226" y="769874"/>
                    <a:pt x="665226" y="748538"/>
                  </a:cubicBezTo>
                  <a:lnTo>
                    <a:pt x="665226" y="0"/>
                  </a:lnTo>
                  <a:close/>
                </a:path>
              </a:pathLst>
            </a:custGeom>
            <a:solidFill>
              <a:srgbClr val="2AAAE2"/>
            </a:solidFill>
          </p:spPr>
        </p:sp>
      </p:grpSp>
      <p:grpSp>
        <p:nvGrpSpPr>
          <p:cNvPr id="468" name="Group 285">
            <a:extLst>
              <a:ext uri="{FF2B5EF4-FFF2-40B4-BE49-F238E27FC236}">
                <a16:creationId xmlns:a16="http://schemas.microsoft.com/office/drawing/2014/main" id="{EC32D616-CC28-85A3-63A8-746A51D8919A}"/>
              </a:ext>
            </a:extLst>
          </p:cNvPr>
          <p:cNvGrpSpPr/>
          <p:nvPr/>
        </p:nvGrpSpPr>
        <p:grpSpPr>
          <a:xfrm>
            <a:off x="5100480" y="4019580"/>
            <a:ext cx="609660" cy="120420"/>
            <a:chOff x="0" y="0"/>
            <a:chExt cx="812880" cy="160560"/>
          </a:xfrm>
        </p:grpSpPr>
        <p:sp>
          <p:nvSpPr>
            <p:cNvPr id="469" name="Freeform 286">
              <a:extLst>
                <a:ext uri="{FF2B5EF4-FFF2-40B4-BE49-F238E27FC236}">
                  <a16:creationId xmlns:a16="http://schemas.microsoft.com/office/drawing/2014/main" id="{A797C2BF-AFFC-77AF-4276-82F63EBFCB59}"/>
                </a:ext>
              </a:extLst>
            </p:cNvPr>
            <p:cNvSpPr/>
            <p:nvPr/>
          </p:nvSpPr>
          <p:spPr>
            <a:xfrm>
              <a:off x="127" y="127"/>
              <a:ext cx="812927" cy="160655"/>
            </a:xfrm>
            <a:custGeom>
              <a:avLst/>
              <a:gdLst/>
              <a:ahLst/>
              <a:cxnLst/>
              <a:rect l="l" t="t" r="r" b="b"/>
              <a:pathLst>
                <a:path w="812927" h="160655">
                  <a:moveTo>
                    <a:pt x="36703" y="0"/>
                  </a:moveTo>
                  <a:cubicBezTo>
                    <a:pt x="16637" y="0"/>
                    <a:pt x="0" y="17780"/>
                    <a:pt x="0" y="39243"/>
                  </a:cubicBezTo>
                  <a:lnTo>
                    <a:pt x="0" y="160655"/>
                  </a:lnTo>
                  <a:lnTo>
                    <a:pt x="809625" y="160655"/>
                  </a:lnTo>
                  <a:lnTo>
                    <a:pt x="809625" y="39243"/>
                  </a:lnTo>
                  <a:lnTo>
                    <a:pt x="812927" y="39243"/>
                  </a:lnTo>
                  <a:cubicBezTo>
                    <a:pt x="812927" y="17780"/>
                    <a:pt x="796290" y="0"/>
                    <a:pt x="776224" y="0"/>
                  </a:cubicBezTo>
                  <a:close/>
                </a:path>
              </a:pathLst>
            </a:custGeom>
            <a:solidFill>
              <a:srgbClr val="2AAAE2"/>
            </a:solidFill>
          </p:spPr>
        </p:sp>
      </p:grpSp>
      <p:grpSp>
        <p:nvGrpSpPr>
          <p:cNvPr id="470" name="Group 287">
            <a:extLst>
              <a:ext uri="{FF2B5EF4-FFF2-40B4-BE49-F238E27FC236}">
                <a16:creationId xmlns:a16="http://schemas.microsoft.com/office/drawing/2014/main" id="{C79F46D8-905D-0916-D40B-389EB0A1BDA6}"/>
              </a:ext>
            </a:extLst>
          </p:cNvPr>
          <p:cNvGrpSpPr/>
          <p:nvPr/>
        </p:nvGrpSpPr>
        <p:grpSpPr>
          <a:xfrm>
            <a:off x="4932540" y="4201560"/>
            <a:ext cx="940680" cy="467640"/>
            <a:chOff x="0" y="0"/>
            <a:chExt cx="1254240" cy="623520"/>
          </a:xfrm>
        </p:grpSpPr>
        <p:sp>
          <p:nvSpPr>
            <p:cNvPr id="471" name="Freeform 288">
              <a:extLst>
                <a:ext uri="{FF2B5EF4-FFF2-40B4-BE49-F238E27FC236}">
                  <a16:creationId xmlns:a16="http://schemas.microsoft.com/office/drawing/2014/main" id="{6E7B2945-264B-DBD8-51F2-F3E0FD5CE981}"/>
                </a:ext>
              </a:extLst>
            </p:cNvPr>
            <p:cNvSpPr/>
            <p:nvPr/>
          </p:nvSpPr>
          <p:spPr>
            <a:xfrm>
              <a:off x="127" y="127"/>
              <a:ext cx="1254125" cy="623443"/>
            </a:xfrm>
            <a:custGeom>
              <a:avLst/>
              <a:gdLst/>
              <a:ahLst/>
              <a:cxnLst/>
              <a:rect l="l" t="t" r="r" b="b"/>
              <a:pathLst>
                <a:path w="1254125" h="623443">
                  <a:moveTo>
                    <a:pt x="1070229" y="74803"/>
                  </a:moveTo>
                  <a:cubicBezTo>
                    <a:pt x="1093724" y="74803"/>
                    <a:pt x="1110488" y="92710"/>
                    <a:pt x="1110488" y="114046"/>
                  </a:cubicBezTo>
                  <a:cubicBezTo>
                    <a:pt x="1110488" y="135382"/>
                    <a:pt x="1093724" y="153289"/>
                    <a:pt x="1070229" y="153289"/>
                  </a:cubicBezTo>
                  <a:cubicBezTo>
                    <a:pt x="1050163" y="153289"/>
                    <a:pt x="1033526" y="135382"/>
                    <a:pt x="1033526" y="114046"/>
                  </a:cubicBezTo>
                  <a:cubicBezTo>
                    <a:pt x="1036828" y="92710"/>
                    <a:pt x="1050163" y="74803"/>
                    <a:pt x="1070229" y="74803"/>
                  </a:cubicBezTo>
                  <a:close/>
                  <a:moveTo>
                    <a:pt x="110363" y="0"/>
                  </a:moveTo>
                  <a:cubicBezTo>
                    <a:pt x="46736" y="0"/>
                    <a:pt x="0" y="49911"/>
                    <a:pt x="0" y="114046"/>
                  </a:cubicBezTo>
                  <a:lnTo>
                    <a:pt x="0" y="505968"/>
                  </a:lnTo>
                  <a:cubicBezTo>
                    <a:pt x="0" y="573659"/>
                    <a:pt x="50165" y="623443"/>
                    <a:pt x="110363" y="623443"/>
                  </a:cubicBezTo>
                  <a:lnTo>
                    <a:pt x="224028" y="623443"/>
                  </a:lnTo>
                  <a:lnTo>
                    <a:pt x="224028" y="270764"/>
                  </a:lnTo>
                  <a:cubicBezTo>
                    <a:pt x="224028" y="249428"/>
                    <a:pt x="240665" y="231648"/>
                    <a:pt x="260731" y="231648"/>
                  </a:cubicBezTo>
                  <a:lnTo>
                    <a:pt x="999998" y="231648"/>
                  </a:lnTo>
                  <a:cubicBezTo>
                    <a:pt x="1020064" y="231648"/>
                    <a:pt x="1036701" y="249428"/>
                    <a:pt x="1036701" y="270764"/>
                  </a:cubicBezTo>
                  <a:lnTo>
                    <a:pt x="1036701" y="623443"/>
                  </a:lnTo>
                  <a:lnTo>
                    <a:pt x="1147064" y="623443"/>
                  </a:lnTo>
                  <a:cubicBezTo>
                    <a:pt x="1210691" y="623443"/>
                    <a:pt x="1254125" y="570103"/>
                    <a:pt x="1254125" y="505968"/>
                  </a:cubicBezTo>
                  <a:lnTo>
                    <a:pt x="1254125" y="114046"/>
                  </a:lnTo>
                  <a:cubicBezTo>
                    <a:pt x="1254125" y="46355"/>
                    <a:pt x="1203960" y="0"/>
                    <a:pt x="1147064" y="0"/>
                  </a:cubicBezTo>
                  <a:close/>
                </a:path>
              </a:pathLst>
            </a:custGeom>
            <a:solidFill>
              <a:srgbClr val="2AAAE2"/>
            </a:solidFill>
          </p:spPr>
        </p:sp>
      </p:grpSp>
      <p:grpSp>
        <p:nvGrpSpPr>
          <p:cNvPr id="472" name="Group 289">
            <a:extLst>
              <a:ext uri="{FF2B5EF4-FFF2-40B4-BE49-F238E27FC236}">
                <a16:creationId xmlns:a16="http://schemas.microsoft.com/office/drawing/2014/main" id="{505C7D9D-9377-EF9D-A849-00B27B50BE2A}"/>
              </a:ext>
            </a:extLst>
          </p:cNvPr>
          <p:cNvGrpSpPr/>
          <p:nvPr/>
        </p:nvGrpSpPr>
        <p:grpSpPr>
          <a:xfrm>
            <a:off x="11942820" y="4570380"/>
            <a:ext cx="218160" cy="286200"/>
            <a:chOff x="0" y="0"/>
            <a:chExt cx="290880" cy="381600"/>
          </a:xfrm>
        </p:grpSpPr>
        <p:sp>
          <p:nvSpPr>
            <p:cNvPr id="473" name="Freeform 290">
              <a:extLst>
                <a:ext uri="{FF2B5EF4-FFF2-40B4-BE49-F238E27FC236}">
                  <a16:creationId xmlns:a16="http://schemas.microsoft.com/office/drawing/2014/main" id="{1E22B71A-F1E2-B93C-527D-5834B943E3BA}"/>
                </a:ext>
              </a:extLst>
            </p:cNvPr>
            <p:cNvSpPr/>
            <p:nvPr/>
          </p:nvSpPr>
          <p:spPr>
            <a:xfrm>
              <a:off x="0" y="127"/>
              <a:ext cx="290830" cy="381635"/>
            </a:xfrm>
            <a:custGeom>
              <a:avLst/>
              <a:gdLst/>
              <a:ahLst/>
              <a:cxnLst/>
              <a:rect l="l" t="t" r="r" b="b"/>
              <a:pathLst>
                <a:path w="290830" h="381635">
                  <a:moveTo>
                    <a:pt x="177165" y="0"/>
                  </a:moveTo>
                  <a:cubicBezTo>
                    <a:pt x="123698" y="35687"/>
                    <a:pt x="63627" y="57023"/>
                    <a:pt x="0" y="64135"/>
                  </a:cubicBezTo>
                  <a:lnTo>
                    <a:pt x="0" y="167640"/>
                  </a:lnTo>
                  <a:lnTo>
                    <a:pt x="200533" y="381635"/>
                  </a:lnTo>
                  <a:lnTo>
                    <a:pt x="290830" y="381635"/>
                  </a:lnTo>
                  <a:lnTo>
                    <a:pt x="290830" y="377952"/>
                  </a:lnTo>
                  <a:lnTo>
                    <a:pt x="290830" y="260350"/>
                  </a:lnTo>
                  <a:cubicBezTo>
                    <a:pt x="290830" y="153416"/>
                    <a:pt x="243967" y="60579"/>
                    <a:pt x="177165" y="0"/>
                  </a:cubicBezTo>
                  <a:close/>
                </a:path>
              </a:pathLst>
            </a:custGeom>
            <a:solidFill>
              <a:srgbClr val="2AAAE2"/>
            </a:solidFill>
          </p:spPr>
        </p:sp>
      </p:grpSp>
      <p:grpSp>
        <p:nvGrpSpPr>
          <p:cNvPr id="474" name="Group 291">
            <a:extLst>
              <a:ext uri="{FF2B5EF4-FFF2-40B4-BE49-F238E27FC236}">
                <a16:creationId xmlns:a16="http://schemas.microsoft.com/office/drawing/2014/main" id="{D62ADED5-052B-CFA4-51BC-4A9985AB955A}"/>
              </a:ext>
            </a:extLst>
          </p:cNvPr>
          <p:cNvGrpSpPr/>
          <p:nvPr/>
        </p:nvGrpSpPr>
        <p:grpSpPr>
          <a:xfrm>
            <a:off x="11812680" y="4749660"/>
            <a:ext cx="198180" cy="104220"/>
            <a:chOff x="0" y="0"/>
            <a:chExt cx="264240" cy="138960"/>
          </a:xfrm>
        </p:grpSpPr>
        <p:sp>
          <p:nvSpPr>
            <p:cNvPr id="475" name="Freeform 292">
              <a:extLst>
                <a:ext uri="{FF2B5EF4-FFF2-40B4-BE49-F238E27FC236}">
                  <a16:creationId xmlns:a16="http://schemas.microsoft.com/office/drawing/2014/main" id="{6F2CBE3C-CDF6-BCC9-230B-9635402C966B}"/>
                </a:ext>
              </a:extLst>
            </p:cNvPr>
            <p:cNvSpPr/>
            <p:nvPr/>
          </p:nvSpPr>
          <p:spPr>
            <a:xfrm>
              <a:off x="127" y="127"/>
              <a:ext cx="264160" cy="138938"/>
            </a:xfrm>
            <a:custGeom>
              <a:avLst/>
              <a:gdLst/>
              <a:ahLst/>
              <a:cxnLst/>
              <a:rect l="l" t="t" r="r" b="b"/>
              <a:pathLst>
                <a:path w="264160" h="138938">
                  <a:moveTo>
                    <a:pt x="130302" y="0"/>
                  </a:moveTo>
                  <a:lnTo>
                    <a:pt x="0" y="138938"/>
                  </a:lnTo>
                  <a:lnTo>
                    <a:pt x="264160" y="138938"/>
                  </a:lnTo>
                  <a:lnTo>
                    <a:pt x="130302" y="0"/>
                  </a:lnTo>
                  <a:close/>
                </a:path>
              </a:pathLst>
            </a:custGeom>
            <a:solidFill>
              <a:srgbClr val="2AAAE2"/>
            </a:solidFill>
          </p:spPr>
        </p:sp>
      </p:grpSp>
      <p:grpSp>
        <p:nvGrpSpPr>
          <p:cNvPr id="476" name="Group 293">
            <a:extLst>
              <a:ext uri="{FF2B5EF4-FFF2-40B4-BE49-F238E27FC236}">
                <a16:creationId xmlns:a16="http://schemas.microsoft.com/office/drawing/2014/main" id="{ACFC930E-859E-5D66-6E14-3936B137D024}"/>
              </a:ext>
            </a:extLst>
          </p:cNvPr>
          <p:cNvGrpSpPr/>
          <p:nvPr/>
        </p:nvGrpSpPr>
        <p:grpSpPr>
          <a:xfrm>
            <a:off x="11664180" y="4564980"/>
            <a:ext cx="220860" cy="288900"/>
            <a:chOff x="0" y="0"/>
            <a:chExt cx="294480" cy="385200"/>
          </a:xfrm>
        </p:grpSpPr>
        <p:sp>
          <p:nvSpPr>
            <p:cNvPr id="477" name="Freeform 294">
              <a:extLst>
                <a:ext uri="{FF2B5EF4-FFF2-40B4-BE49-F238E27FC236}">
                  <a16:creationId xmlns:a16="http://schemas.microsoft.com/office/drawing/2014/main" id="{E6E866D9-0DAF-16E1-83E7-2DE312F4CB6D}"/>
                </a:ext>
              </a:extLst>
            </p:cNvPr>
            <p:cNvSpPr/>
            <p:nvPr/>
          </p:nvSpPr>
          <p:spPr>
            <a:xfrm>
              <a:off x="127" y="127"/>
              <a:ext cx="294513" cy="385191"/>
            </a:xfrm>
            <a:custGeom>
              <a:avLst/>
              <a:gdLst/>
              <a:ahLst/>
              <a:cxnLst/>
              <a:rect l="l" t="t" r="r" b="b"/>
              <a:pathLst>
                <a:path w="294513" h="385191">
                  <a:moveTo>
                    <a:pt x="113792" y="0"/>
                  </a:moveTo>
                  <a:cubicBezTo>
                    <a:pt x="43561" y="67691"/>
                    <a:pt x="0" y="160528"/>
                    <a:pt x="0" y="263906"/>
                  </a:cubicBezTo>
                  <a:lnTo>
                    <a:pt x="0" y="385191"/>
                  </a:lnTo>
                  <a:lnTo>
                    <a:pt x="93726" y="385191"/>
                  </a:lnTo>
                  <a:lnTo>
                    <a:pt x="294513" y="171196"/>
                  </a:lnTo>
                  <a:lnTo>
                    <a:pt x="294513" y="67691"/>
                  </a:lnTo>
                  <a:cubicBezTo>
                    <a:pt x="227584" y="64135"/>
                    <a:pt x="167259" y="35687"/>
                    <a:pt x="113792" y="0"/>
                  </a:cubicBezTo>
                  <a:close/>
                </a:path>
              </a:pathLst>
            </a:custGeom>
            <a:solidFill>
              <a:srgbClr val="2AAAE2"/>
            </a:solidFill>
          </p:spPr>
        </p:sp>
      </p:grpSp>
      <p:grpSp>
        <p:nvGrpSpPr>
          <p:cNvPr id="478" name="Group 295">
            <a:extLst>
              <a:ext uri="{FF2B5EF4-FFF2-40B4-BE49-F238E27FC236}">
                <a16:creationId xmlns:a16="http://schemas.microsoft.com/office/drawing/2014/main" id="{80183F9E-8EFB-9F78-F5C3-0CD36D01AFFB}"/>
              </a:ext>
            </a:extLst>
          </p:cNvPr>
          <p:cNvGrpSpPr/>
          <p:nvPr/>
        </p:nvGrpSpPr>
        <p:grpSpPr>
          <a:xfrm>
            <a:off x="11609100" y="4912740"/>
            <a:ext cx="609660" cy="120420"/>
            <a:chOff x="0" y="0"/>
            <a:chExt cx="812880" cy="160560"/>
          </a:xfrm>
        </p:grpSpPr>
        <p:sp>
          <p:nvSpPr>
            <p:cNvPr id="479" name="Freeform 296">
              <a:extLst>
                <a:ext uri="{FF2B5EF4-FFF2-40B4-BE49-F238E27FC236}">
                  <a16:creationId xmlns:a16="http://schemas.microsoft.com/office/drawing/2014/main" id="{816706F2-17F8-212C-F1FA-9ACBE3EEE14B}"/>
                </a:ext>
              </a:extLst>
            </p:cNvPr>
            <p:cNvSpPr/>
            <p:nvPr/>
          </p:nvSpPr>
          <p:spPr>
            <a:xfrm>
              <a:off x="127" y="127"/>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5687"/>
                    <a:pt x="772668" y="0"/>
                    <a:pt x="735838" y="0"/>
                  </a:cubicBezTo>
                  <a:close/>
                </a:path>
              </a:pathLst>
            </a:custGeom>
            <a:solidFill>
              <a:srgbClr val="2AAAE2"/>
            </a:solidFill>
          </p:spPr>
        </p:sp>
      </p:grpSp>
      <p:grpSp>
        <p:nvGrpSpPr>
          <p:cNvPr id="480" name="Group 297">
            <a:extLst>
              <a:ext uri="{FF2B5EF4-FFF2-40B4-BE49-F238E27FC236}">
                <a16:creationId xmlns:a16="http://schemas.microsoft.com/office/drawing/2014/main" id="{0D43F202-AEA3-3085-3B87-2F46B6C27F55}"/>
              </a:ext>
            </a:extLst>
          </p:cNvPr>
          <p:cNvGrpSpPr/>
          <p:nvPr/>
        </p:nvGrpSpPr>
        <p:grpSpPr>
          <a:xfrm>
            <a:off x="11609100" y="4028220"/>
            <a:ext cx="609660" cy="120420"/>
            <a:chOff x="0" y="0"/>
            <a:chExt cx="812880" cy="160560"/>
          </a:xfrm>
        </p:grpSpPr>
        <p:sp>
          <p:nvSpPr>
            <p:cNvPr id="481" name="Freeform 298">
              <a:extLst>
                <a:ext uri="{FF2B5EF4-FFF2-40B4-BE49-F238E27FC236}">
                  <a16:creationId xmlns:a16="http://schemas.microsoft.com/office/drawing/2014/main" id="{E0493D81-55DF-2C95-DC37-1FF4A255DD75}"/>
                </a:ext>
              </a:extLst>
            </p:cNvPr>
            <p:cNvSpPr/>
            <p:nvPr/>
          </p:nvSpPr>
          <p:spPr>
            <a:xfrm>
              <a:off x="127" y="0"/>
              <a:ext cx="812800" cy="160528"/>
            </a:xfrm>
            <a:custGeom>
              <a:avLst/>
              <a:gdLst/>
              <a:ahLst/>
              <a:cxnLst/>
              <a:rect l="l" t="t" r="r" b="b"/>
              <a:pathLst>
                <a:path w="812800" h="160528">
                  <a:moveTo>
                    <a:pt x="76835" y="0"/>
                  </a:moveTo>
                  <a:cubicBezTo>
                    <a:pt x="33401" y="0"/>
                    <a:pt x="0" y="35687"/>
                    <a:pt x="0" y="82042"/>
                  </a:cubicBezTo>
                  <a:cubicBezTo>
                    <a:pt x="0" y="124841"/>
                    <a:pt x="33401" y="160528"/>
                    <a:pt x="76835" y="160528"/>
                  </a:cubicBezTo>
                  <a:lnTo>
                    <a:pt x="735838" y="160528"/>
                  </a:lnTo>
                  <a:cubicBezTo>
                    <a:pt x="779272" y="160528"/>
                    <a:pt x="812800" y="124841"/>
                    <a:pt x="812800" y="82042"/>
                  </a:cubicBezTo>
                  <a:cubicBezTo>
                    <a:pt x="806196" y="32131"/>
                    <a:pt x="772668" y="0"/>
                    <a:pt x="735838" y="0"/>
                  </a:cubicBezTo>
                  <a:close/>
                </a:path>
              </a:pathLst>
            </a:custGeom>
            <a:solidFill>
              <a:srgbClr val="2AAAE2"/>
            </a:solidFill>
          </p:spPr>
        </p:sp>
      </p:grpSp>
      <p:grpSp>
        <p:nvGrpSpPr>
          <p:cNvPr id="482" name="Group 299">
            <a:extLst>
              <a:ext uri="{FF2B5EF4-FFF2-40B4-BE49-F238E27FC236}">
                <a16:creationId xmlns:a16="http://schemas.microsoft.com/office/drawing/2014/main" id="{58F0D253-DDEB-A307-2448-80AEB4B6F716}"/>
              </a:ext>
            </a:extLst>
          </p:cNvPr>
          <p:cNvGrpSpPr/>
          <p:nvPr/>
        </p:nvGrpSpPr>
        <p:grpSpPr>
          <a:xfrm>
            <a:off x="11666880" y="4201560"/>
            <a:ext cx="494100" cy="120960"/>
            <a:chOff x="0" y="0"/>
            <a:chExt cx="658800" cy="161280"/>
          </a:xfrm>
        </p:grpSpPr>
        <p:sp>
          <p:nvSpPr>
            <p:cNvPr id="483" name="Freeform 300">
              <a:extLst>
                <a:ext uri="{FF2B5EF4-FFF2-40B4-BE49-F238E27FC236}">
                  <a16:creationId xmlns:a16="http://schemas.microsoft.com/office/drawing/2014/main" id="{431A4107-F933-53A2-4177-E5D6BF557D56}"/>
                </a:ext>
              </a:extLst>
            </p:cNvPr>
            <p:cNvSpPr/>
            <p:nvPr/>
          </p:nvSpPr>
          <p:spPr>
            <a:xfrm>
              <a:off x="0" y="0"/>
              <a:ext cx="658876" cy="161290"/>
            </a:xfrm>
            <a:custGeom>
              <a:avLst/>
              <a:gdLst/>
              <a:ahLst/>
              <a:cxnLst/>
              <a:rect l="l" t="t" r="r" b="b"/>
              <a:pathLst>
                <a:path w="658876" h="161290">
                  <a:moveTo>
                    <a:pt x="0" y="0"/>
                  </a:moveTo>
                  <a:lnTo>
                    <a:pt x="0" y="49911"/>
                  </a:lnTo>
                  <a:lnTo>
                    <a:pt x="60325" y="89154"/>
                  </a:lnTo>
                  <a:cubicBezTo>
                    <a:pt x="143764" y="137160"/>
                    <a:pt x="237490" y="161290"/>
                    <a:pt x="330327" y="161290"/>
                  </a:cubicBezTo>
                  <a:cubicBezTo>
                    <a:pt x="423164" y="161290"/>
                    <a:pt x="514985" y="137160"/>
                    <a:pt x="595249" y="89154"/>
                  </a:cubicBezTo>
                  <a:lnTo>
                    <a:pt x="658876" y="49911"/>
                  </a:lnTo>
                  <a:lnTo>
                    <a:pt x="658876" y="0"/>
                  </a:lnTo>
                  <a:close/>
                </a:path>
              </a:pathLst>
            </a:custGeom>
            <a:solidFill>
              <a:srgbClr val="2AAAE2"/>
            </a:solidFill>
          </p:spPr>
        </p:sp>
      </p:grpSp>
      <p:grpSp>
        <p:nvGrpSpPr>
          <p:cNvPr id="484" name="Group 301">
            <a:extLst>
              <a:ext uri="{FF2B5EF4-FFF2-40B4-BE49-F238E27FC236}">
                <a16:creationId xmlns:a16="http://schemas.microsoft.com/office/drawing/2014/main" id="{D1A09FE3-7382-3999-3BF2-88B289483E99}"/>
              </a:ext>
            </a:extLst>
          </p:cNvPr>
          <p:cNvGrpSpPr/>
          <p:nvPr/>
        </p:nvGrpSpPr>
        <p:grpSpPr>
          <a:xfrm>
            <a:off x="11662020" y="4308480"/>
            <a:ext cx="496800" cy="251100"/>
            <a:chOff x="0" y="0"/>
            <a:chExt cx="662400" cy="334800"/>
          </a:xfrm>
        </p:grpSpPr>
        <p:sp>
          <p:nvSpPr>
            <p:cNvPr id="485" name="Freeform 302">
              <a:extLst>
                <a:ext uri="{FF2B5EF4-FFF2-40B4-BE49-F238E27FC236}">
                  <a16:creationId xmlns:a16="http://schemas.microsoft.com/office/drawing/2014/main" id="{60FE8C66-E14F-34E7-922F-FBC63168A0FB}"/>
                </a:ext>
              </a:extLst>
            </p:cNvPr>
            <p:cNvSpPr/>
            <p:nvPr/>
          </p:nvSpPr>
          <p:spPr>
            <a:xfrm>
              <a:off x="0" y="0"/>
              <a:ext cx="662432" cy="334772"/>
            </a:xfrm>
            <a:custGeom>
              <a:avLst/>
              <a:gdLst/>
              <a:ahLst/>
              <a:cxnLst/>
              <a:rect l="l" t="t" r="r" b="b"/>
              <a:pathLst>
                <a:path w="662432" h="334772">
                  <a:moveTo>
                    <a:pt x="0" y="0"/>
                  </a:moveTo>
                  <a:cubicBezTo>
                    <a:pt x="13335" y="181610"/>
                    <a:pt x="157226" y="334772"/>
                    <a:pt x="331216" y="334772"/>
                  </a:cubicBezTo>
                  <a:cubicBezTo>
                    <a:pt x="505206" y="334772"/>
                    <a:pt x="648970" y="181610"/>
                    <a:pt x="662432" y="0"/>
                  </a:cubicBezTo>
                  <a:lnTo>
                    <a:pt x="635635" y="14224"/>
                  </a:lnTo>
                  <a:cubicBezTo>
                    <a:pt x="545338" y="71247"/>
                    <a:pt x="434975" y="99822"/>
                    <a:pt x="331216" y="99822"/>
                  </a:cubicBezTo>
                  <a:cubicBezTo>
                    <a:pt x="227457" y="99822"/>
                    <a:pt x="123825" y="71374"/>
                    <a:pt x="26797" y="14224"/>
                  </a:cubicBezTo>
                  <a:lnTo>
                    <a:pt x="0" y="0"/>
                  </a:lnTo>
                  <a:close/>
                </a:path>
              </a:pathLst>
            </a:custGeom>
            <a:solidFill>
              <a:srgbClr val="2AAAE2"/>
            </a:solidFill>
          </p:spPr>
        </p:sp>
      </p:grpSp>
      <p:grpSp>
        <p:nvGrpSpPr>
          <p:cNvPr id="486" name="Group 303">
            <a:extLst>
              <a:ext uri="{FF2B5EF4-FFF2-40B4-BE49-F238E27FC236}">
                <a16:creationId xmlns:a16="http://schemas.microsoft.com/office/drawing/2014/main" id="{10AF025D-BAC7-D230-F330-34B68A79931C}"/>
              </a:ext>
            </a:extLst>
          </p:cNvPr>
          <p:cNvGrpSpPr/>
          <p:nvPr/>
        </p:nvGrpSpPr>
        <p:grpSpPr>
          <a:xfrm>
            <a:off x="6601680" y="4530420"/>
            <a:ext cx="112860" cy="120420"/>
            <a:chOff x="0" y="0"/>
            <a:chExt cx="150480" cy="160560"/>
          </a:xfrm>
        </p:grpSpPr>
        <p:sp>
          <p:nvSpPr>
            <p:cNvPr id="487" name="Freeform 304">
              <a:extLst>
                <a:ext uri="{FF2B5EF4-FFF2-40B4-BE49-F238E27FC236}">
                  <a16:creationId xmlns:a16="http://schemas.microsoft.com/office/drawing/2014/main" id="{2572DFF9-85A8-2811-523F-889D5DF35982}"/>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6731" y="124841"/>
                    <a:pt x="33401" y="160528"/>
                    <a:pt x="76835" y="160528"/>
                  </a:cubicBezTo>
                  <a:cubicBezTo>
                    <a:pt x="116967" y="160528"/>
                    <a:pt x="150368" y="124841"/>
                    <a:pt x="150368" y="78486"/>
                  </a:cubicBezTo>
                  <a:cubicBezTo>
                    <a:pt x="150495" y="35687"/>
                    <a:pt x="116967" y="0"/>
                    <a:pt x="76835" y="0"/>
                  </a:cubicBezTo>
                  <a:close/>
                </a:path>
              </a:pathLst>
            </a:custGeom>
            <a:solidFill>
              <a:srgbClr val="2AAAE2"/>
            </a:solidFill>
          </p:spPr>
        </p:sp>
      </p:grpSp>
      <p:grpSp>
        <p:nvGrpSpPr>
          <p:cNvPr id="488" name="Group 305">
            <a:extLst>
              <a:ext uri="{FF2B5EF4-FFF2-40B4-BE49-F238E27FC236}">
                <a16:creationId xmlns:a16="http://schemas.microsoft.com/office/drawing/2014/main" id="{EBB26BBB-0B61-7105-5140-4957AFE85A03}"/>
              </a:ext>
            </a:extLst>
          </p:cNvPr>
          <p:cNvGrpSpPr/>
          <p:nvPr/>
        </p:nvGrpSpPr>
        <p:grpSpPr>
          <a:xfrm>
            <a:off x="6548760" y="4709700"/>
            <a:ext cx="220860" cy="117720"/>
            <a:chOff x="0" y="0"/>
            <a:chExt cx="294480" cy="156960"/>
          </a:xfrm>
        </p:grpSpPr>
        <p:sp>
          <p:nvSpPr>
            <p:cNvPr id="489" name="Freeform 306">
              <a:extLst>
                <a:ext uri="{FF2B5EF4-FFF2-40B4-BE49-F238E27FC236}">
                  <a16:creationId xmlns:a16="http://schemas.microsoft.com/office/drawing/2014/main" id="{20FF2166-AACF-C517-BAA3-86778D4AF2BE}"/>
                </a:ext>
              </a:extLst>
            </p:cNvPr>
            <p:cNvSpPr/>
            <p:nvPr/>
          </p:nvSpPr>
          <p:spPr>
            <a:xfrm>
              <a:off x="127" y="0"/>
              <a:ext cx="294513" cy="156972"/>
            </a:xfrm>
            <a:custGeom>
              <a:avLst/>
              <a:gdLst/>
              <a:ahLst/>
              <a:cxnLst/>
              <a:rect l="l" t="t" r="r" b="b"/>
              <a:pathLst>
                <a:path w="294513" h="156972">
                  <a:moveTo>
                    <a:pt x="147193" y="0"/>
                  </a:moveTo>
                  <a:cubicBezTo>
                    <a:pt x="66929" y="0"/>
                    <a:pt x="0" y="71247"/>
                    <a:pt x="0" y="156972"/>
                  </a:cubicBezTo>
                  <a:lnTo>
                    <a:pt x="294513" y="156972"/>
                  </a:lnTo>
                  <a:cubicBezTo>
                    <a:pt x="294513" y="71247"/>
                    <a:pt x="230886" y="0"/>
                    <a:pt x="147193" y="0"/>
                  </a:cubicBezTo>
                  <a:close/>
                </a:path>
              </a:pathLst>
            </a:custGeom>
            <a:solidFill>
              <a:srgbClr val="2AAAE2"/>
            </a:solidFill>
          </p:spPr>
        </p:sp>
      </p:grpSp>
      <p:grpSp>
        <p:nvGrpSpPr>
          <p:cNvPr id="490" name="Group 307">
            <a:extLst>
              <a:ext uri="{FF2B5EF4-FFF2-40B4-BE49-F238E27FC236}">
                <a16:creationId xmlns:a16="http://schemas.microsoft.com/office/drawing/2014/main" id="{CBFFD150-2404-424C-4598-75A575EFDFCA}"/>
              </a:ext>
            </a:extLst>
          </p:cNvPr>
          <p:cNvGrpSpPr/>
          <p:nvPr/>
        </p:nvGrpSpPr>
        <p:grpSpPr>
          <a:xfrm>
            <a:off x="6385680" y="4356540"/>
            <a:ext cx="940680" cy="644220"/>
            <a:chOff x="0" y="0"/>
            <a:chExt cx="1254240" cy="858960"/>
          </a:xfrm>
        </p:grpSpPr>
        <p:sp>
          <p:nvSpPr>
            <p:cNvPr id="491" name="Freeform 308">
              <a:extLst>
                <a:ext uri="{FF2B5EF4-FFF2-40B4-BE49-F238E27FC236}">
                  <a16:creationId xmlns:a16="http://schemas.microsoft.com/office/drawing/2014/main" id="{DBEE0B65-74F0-36E1-C1A9-BF81B92CFE0F}"/>
                </a:ext>
              </a:extLst>
            </p:cNvPr>
            <p:cNvSpPr/>
            <p:nvPr/>
          </p:nvSpPr>
          <p:spPr>
            <a:xfrm>
              <a:off x="0" y="127"/>
              <a:ext cx="1254252" cy="859028"/>
            </a:xfrm>
            <a:custGeom>
              <a:avLst/>
              <a:gdLst/>
              <a:ahLst/>
              <a:cxnLst/>
              <a:rect l="l" t="t" r="r" b="b"/>
              <a:pathLst>
                <a:path w="1254252" h="859028">
                  <a:moveTo>
                    <a:pt x="1066927" y="235204"/>
                  </a:moveTo>
                  <a:cubicBezTo>
                    <a:pt x="1086993" y="235204"/>
                    <a:pt x="1103757" y="253111"/>
                    <a:pt x="1103757" y="274447"/>
                  </a:cubicBezTo>
                  <a:cubicBezTo>
                    <a:pt x="1103757" y="295783"/>
                    <a:pt x="1086993" y="313563"/>
                    <a:pt x="1066927" y="313563"/>
                  </a:cubicBezTo>
                  <a:lnTo>
                    <a:pt x="695706" y="313563"/>
                  </a:lnTo>
                  <a:cubicBezTo>
                    <a:pt x="672338" y="313563"/>
                    <a:pt x="655574" y="295783"/>
                    <a:pt x="655574" y="274447"/>
                  </a:cubicBezTo>
                  <a:cubicBezTo>
                    <a:pt x="655574" y="253111"/>
                    <a:pt x="672338" y="235204"/>
                    <a:pt x="695706" y="235204"/>
                  </a:cubicBezTo>
                  <a:close/>
                  <a:moveTo>
                    <a:pt x="695706" y="392049"/>
                  </a:moveTo>
                  <a:cubicBezTo>
                    <a:pt x="715772" y="392049"/>
                    <a:pt x="732536" y="409956"/>
                    <a:pt x="732536" y="431292"/>
                  </a:cubicBezTo>
                  <a:cubicBezTo>
                    <a:pt x="732536" y="452628"/>
                    <a:pt x="715772" y="470408"/>
                    <a:pt x="695706" y="470408"/>
                  </a:cubicBezTo>
                  <a:cubicBezTo>
                    <a:pt x="672338" y="470408"/>
                    <a:pt x="655574" y="452628"/>
                    <a:pt x="655574" y="431292"/>
                  </a:cubicBezTo>
                  <a:cubicBezTo>
                    <a:pt x="655574" y="409956"/>
                    <a:pt x="672338" y="392049"/>
                    <a:pt x="695706" y="392049"/>
                  </a:cubicBezTo>
                  <a:close/>
                  <a:moveTo>
                    <a:pt x="695706" y="545338"/>
                  </a:moveTo>
                  <a:cubicBezTo>
                    <a:pt x="715772" y="545338"/>
                    <a:pt x="732536" y="563118"/>
                    <a:pt x="732536" y="588137"/>
                  </a:cubicBezTo>
                  <a:cubicBezTo>
                    <a:pt x="732536" y="609473"/>
                    <a:pt x="715772" y="627380"/>
                    <a:pt x="695706" y="627380"/>
                  </a:cubicBezTo>
                  <a:cubicBezTo>
                    <a:pt x="672338" y="627380"/>
                    <a:pt x="655574" y="609473"/>
                    <a:pt x="655574" y="588137"/>
                  </a:cubicBezTo>
                  <a:cubicBezTo>
                    <a:pt x="655574" y="563118"/>
                    <a:pt x="672338" y="545338"/>
                    <a:pt x="695706" y="545338"/>
                  </a:cubicBezTo>
                  <a:close/>
                  <a:moveTo>
                    <a:pt x="361188" y="160274"/>
                  </a:moveTo>
                  <a:cubicBezTo>
                    <a:pt x="438023" y="160274"/>
                    <a:pt x="504952" y="231648"/>
                    <a:pt x="504952" y="313563"/>
                  </a:cubicBezTo>
                  <a:cubicBezTo>
                    <a:pt x="504952" y="356362"/>
                    <a:pt x="488315" y="395605"/>
                    <a:pt x="464820" y="420497"/>
                  </a:cubicBezTo>
                  <a:cubicBezTo>
                    <a:pt x="531749" y="459740"/>
                    <a:pt x="578612" y="538226"/>
                    <a:pt x="578612" y="627380"/>
                  </a:cubicBezTo>
                  <a:lnTo>
                    <a:pt x="578612" y="666496"/>
                  </a:lnTo>
                  <a:lnTo>
                    <a:pt x="585343" y="666496"/>
                  </a:lnTo>
                  <a:cubicBezTo>
                    <a:pt x="585343" y="687832"/>
                    <a:pt x="568579" y="705739"/>
                    <a:pt x="548513" y="705739"/>
                  </a:cubicBezTo>
                  <a:lnTo>
                    <a:pt x="180594" y="705739"/>
                  </a:lnTo>
                  <a:cubicBezTo>
                    <a:pt x="160528" y="705739"/>
                    <a:pt x="143891" y="687832"/>
                    <a:pt x="143891" y="666496"/>
                  </a:cubicBezTo>
                  <a:lnTo>
                    <a:pt x="143891" y="627380"/>
                  </a:lnTo>
                  <a:cubicBezTo>
                    <a:pt x="143891" y="538226"/>
                    <a:pt x="187325" y="463296"/>
                    <a:pt x="254254" y="420497"/>
                  </a:cubicBezTo>
                  <a:cubicBezTo>
                    <a:pt x="230759" y="395605"/>
                    <a:pt x="213995" y="356362"/>
                    <a:pt x="213995" y="313563"/>
                  </a:cubicBezTo>
                  <a:cubicBezTo>
                    <a:pt x="213995" y="231648"/>
                    <a:pt x="280924" y="160274"/>
                    <a:pt x="361188" y="160274"/>
                  </a:cubicBezTo>
                  <a:close/>
                  <a:moveTo>
                    <a:pt x="110363" y="0"/>
                  </a:moveTo>
                  <a:cubicBezTo>
                    <a:pt x="46863" y="0"/>
                    <a:pt x="0" y="53340"/>
                    <a:pt x="0" y="114046"/>
                  </a:cubicBezTo>
                  <a:lnTo>
                    <a:pt x="0" y="741426"/>
                  </a:lnTo>
                  <a:cubicBezTo>
                    <a:pt x="0" y="809117"/>
                    <a:pt x="50165" y="859028"/>
                    <a:pt x="110363" y="859028"/>
                  </a:cubicBezTo>
                  <a:lnTo>
                    <a:pt x="1147191" y="859028"/>
                  </a:lnTo>
                  <a:cubicBezTo>
                    <a:pt x="1207389" y="859028"/>
                    <a:pt x="1254252" y="805688"/>
                    <a:pt x="1254252" y="741426"/>
                  </a:cubicBezTo>
                  <a:lnTo>
                    <a:pt x="1254252" y="114046"/>
                  </a:lnTo>
                  <a:cubicBezTo>
                    <a:pt x="1250823" y="53340"/>
                    <a:pt x="1200658" y="0"/>
                    <a:pt x="1140460" y="0"/>
                  </a:cubicBezTo>
                  <a:lnTo>
                    <a:pt x="806069" y="0"/>
                  </a:lnTo>
                  <a:lnTo>
                    <a:pt x="806069" y="39116"/>
                  </a:lnTo>
                  <a:cubicBezTo>
                    <a:pt x="806069" y="106934"/>
                    <a:pt x="755904" y="153162"/>
                    <a:pt x="699008" y="153162"/>
                  </a:cubicBezTo>
                  <a:lnTo>
                    <a:pt x="551815" y="153162"/>
                  </a:lnTo>
                  <a:cubicBezTo>
                    <a:pt x="488315" y="153162"/>
                    <a:pt x="444754" y="99822"/>
                    <a:pt x="444754" y="39116"/>
                  </a:cubicBezTo>
                  <a:lnTo>
                    <a:pt x="444754" y="0"/>
                  </a:lnTo>
                  <a:close/>
                </a:path>
              </a:pathLst>
            </a:custGeom>
            <a:solidFill>
              <a:srgbClr val="2AAAE2"/>
            </a:solidFill>
          </p:spPr>
        </p:sp>
      </p:grpSp>
      <p:grpSp>
        <p:nvGrpSpPr>
          <p:cNvPr id="492" name="Group 309">
            <a:extLst>
              <a:ext uri="{FF2B5EF4-FFF2-40B4-BE49-F238E27FC236}">
                <a16:creationId xmlns:a16="http://schemas.microsoft.com/office/drawing/2014/main" id="{4B9A0A85-F413-BD14-EE71-329C7F662E67}"/>
              </a:ext>
            </a:extLst>
          </p:cNvPr>
          <p:cNvGrpSpPr/>
          <p:nvPr/>
        </p:nvGrpSpPr>
        <p:grpSpPr>
          <a:xfrm>
            <a:off x="6658920" y="4177800"/>
            <a:ext cx="388800" cy="238140"/>
            <a:chOff x="0" y="0"/>
            <a:chExt cx="518400" cy="317520"/>
          </a:xfrm>
        </p:grpSpPr>
        <p:sp>
          <p:nvSpPr>
            <p:cNvPr id="493" name="Freeform 310">
              <a:extLst>
                <a:ext uri="{FF2B5EF4-FFF2-40B4-BE49-F238E27FC236}">
                  <a16:creationId xmlns:a16="http://schemas.microsoft.com/office/drawing/2014/main" id="{B4C1E283-BB82-D1C0-249F-4E84F73D2F3C}"/>
                </a:ext>
              </a:extLst>
            </p:cNvPr>
            <p:cNvSpPr/>
            <p:nvPr/>
          </p:nvSpPr>
          <p:spPr>
            <a:xfrm>
              <a:off x="0" y="0"/>
              <a:ext cx="518287" cy="317500"/>
            </a:xfrm>
            <a:custGeom>
              <a:avLst/>
              <a:gdLst/>
              <a:ahLst/>
              <a:cxnLst/>
              <a:rect l="l" t="t" r="r" b="b"/>
              <a:pathLst>
                <a:path w="518287" h="317500">
                  <a:moveTo>
                    <a:pt x="73533" y="127"/>
                  </a:moveTo>
                  <a:cubicBezTo>
                    <a:pt x="33401" y="127"/>
                    <a:pt x="0" y="35814"/>
                    <a:pt x="0" y="82042"/>
                  </a:cubicBezTo>
                  <a:cubicBezTo>
                    <a:pt x="0" y="124968"/>
                    <a:pt x="33401" y="160655"/>
                    <a:pt x="73533" y="160655"/>
                  </a:cubicBezTo>
                  <a:lnTo>
                    <a:pt x="150495" y="160655"/>
                  </a:lnTo>
                  <a:lnTo>
                    <a:pt x="150495" y="278257"/>
                  </a:lnTo>
                  <a:cubicBezTo>
                    <a:pt x="147066" y="299720"/>
                    <a:pt x="163830" y="317500"/>
                    <a:pt x="183896" y="317500"/>
                  </a:cubicBezTo>
                  <a:lnTo>
                    <a:pt x="331089" y="317500"/>
                  </a:lnTo>
                  <a:cubicBezTo>
                    <a:pt x="351155" y="317500"/>
                    <a:pt x="367919" y="299593"/>
                    <a:pt x="367919" y="278257"/>
                  </a:cubicBezTo>
                  <a:lnTo>
                    <a:pt x="367919" y="160655"/>
                  </a:lnTo>
                  <a:lnTo>
                    <a:pt x="441452" y="160655"/>
                  </a:lnTo>
                  <a:cubicBezTo>
                    <a:pt x="484886" y="160655"/>
                    <a:pt x="518287" y="124968"/>
                    <a:pt x="518287" y="82042"/>
                  </a:cubicBezTo>
                  <a:cubicBezTo>
                    <a:pt x="518287" y="35687"/>
                    <a:pt x="484886" y="0"/>
                    <a:pt x="441452" y="0"/>
                  </a:cubicBezTo>
                  <a:close/>
                </a:path>
              </a:pathLst>
            </a:custGeom>
            <a:solidFill>
              <a:srgbClr val="2AAAE2"/>
            </a:solidFill>
          </p:spPr>
        </p:sp>
      </p:grpSp>
      <p:grpSp>
        <p:nvGrpSpPr>
          <p:cNvPr id="494" name="Group 311">
            <a:extLst>
              <a:ext uri="{FF2B5EF4-FFF2-40B4-BE49-F238E27FC236}">
                <a16:creationId xmlns:a16="http://schemas.microsoft.com/office/drawing/2014/main" id="{D0EA7A05-2564-0208-3E69-1E1B0D5F5B80}"/>
              </a:ext>
            </a:extLst>
          </p:cNvPr>
          <p:cNvGrpSpPr/>
          <p:nvPr/>
        </p:nvGrpSpPr>
        <p:grpSpPr>
          <a:xfrm>
            <a:off x="6714540" y="4001220"/>
            <a:ext cx="275940" cy="120420"/>
            <a:chOff x="0" y="0"/>
            <a:chExt cx="367920" cy="160560"/>
          </a:xfrm>
        </p:grpSpPr>
        <p:sp>
          <p:nvSpPr>
            <p:cNvPr id="495" name="Freeform 312">
              <a:extLst>
                <a:ext uri="{FF2B5EF4-FFF2-40B4-BE49-F238E27FC236}">
                  <a16:creationId xmlns:a16="http://schemas.microsoft.com/office/drawing/2014/main" id="{CABFCD03-4980-4077-6C3C-89EDE324D83C}"/>
                </a:ext>
              </a:extLst>
            </p:cNvPr>
            <p:cNvSpPr/>
            <p:nvPr/>
          </p:nvSpPr>
          <p:spPr>
            <a:xfrm>
              <a:off x="0" y="127"/>
              <a:ext cx="367919" cy="160655"/>
            </a:xfrm>
            <a:custGeom>
              <a:avLst/>
              <a:gdLst/>
              <a:ahLst/>
              <a:cxnLst/>
              <a:rect l="l" t="t" r="r" b="b"/>
              <a:pathLst>
                <a:path w="367919" h="160655">
                  <a:moveTo>
                    <a:pt x="40132" y="0"/>
                  </a:moveTo>
                  <a:cubicBezTo>
                    <a:pt x="16764" y="0"/>
                    <a:pt x="0" y="17780"/>
                    <a:pt x="0" y="39243"/>
                  </a:cubicBezTo>
                  <a:lnTo>
                    <a:pt x="0" y="160655"/>
                  </a:lnTo>
                  <a:lnTo>
                    <a:pt x="367919" y="160655"/>
                  </a:lnTo>
                  <a:lnTo>
                    <a:pt x="367919" y="39243"/>
                  </a:lnTo>
                  <a:cubicBezTo>
                    <a:pt x="367919" y="17780"/>
                    <a:pt x="351155" y="0"/>
                    <a:pt x="331089" y="0"/>
                  </a:cubicBezTo>
                  <a:close/>
                </a:path>
              </a:pathLst>
            </a:custGeom>
            <a:solidFill>
              <a:srgbClr val="2AAAE2"/>
            </a:solidFill>
          </p:spPr>
        </p:sp>
      </p:grpSp>
      <p:grpSp>
        <p:nvGrpSpPr>
          <p:cNvPr id="496" name="Group 313">
            <a:extLst>
              <a:ext uri="{FF2B5EF4-FFF2-40B4-BE49-F238E27FC236}">
                <a16:creationId xmlns:a16="http://schemas.microsoft.com/office/drawing/2014/main" id="{7217063C-E0F9-9317-B610-C7E84C5BC46F}"/>
              </a:ext>
            </a:extLst>
          </p:cNvPr>
          <p:cNvGrpSpPr/>
          <p:nvPr/>
        </p:nvGrpSpPr>
        <p:grpSpPr>
          <a:xfrm>
            <a:off x="7998660" y="4255020"/>
            <a:ext cx="388800" cy="336960"/>
            <a:chOff x="0" y="0"/>
            <a:chExt cx="518400" cy="449280"/>
          </a:xfrm>
        </p:grpSpPr>
        <p:sp>
          <p:nvSpPr>
            <p:cNvPr id="497" name="Freeform 314">
              <a:extLst>
                <a:ext uri="{FF2B5EF4-FFF2-40B4-BE49-F238E27FC236}">
                  <a16:creationId xmlns:a16="http://schemas.microsoft.com/office/drawing/2014/main" id="{E8982ECF-AC12-28EF-7B8F-112E7CC2F7D7}"/>
                </a:ext>
              </a:extLst>
            </p:cNvPr>
            <p:cNvSpPr/>
            <p:nvPr/>
          </p:nvSpPr>
          <p:spPr>
            <a:xfrm>
              <a:off x="0" y="127"/>
              <a:ext cx="518414" cy="449326"/>
            </a:xfrm>
            <a:custGeom>
              <a:avLst/>
              <a:gdLst/>
              <a:ahLst/>
              <a:cxnLst/>
              <a:rect l="l" t="t" r="r" b="b"/>
              <a:pathLst>
                <a:path w="518414" h="449326">
                  <a:moveTo>
                    <a:pt x="257556" y="0"/>
                  </a:moveTo>
                  <a:cubicBezTo>
                    <a:pt x="117094" y="0"/>
                    <a:pt x="0" y="124841"/>
                    <a:pt x="0" y="274574"/>
                  </a:cubicBezTo>
                  <a:cubicBezTo>
                    <a:pt x="0" y="342265"/>
                    <a:pt x="20193" y="399415"/>
                    <a:pt x="56896" y="449326"/>
                  </a:cubicBezTo>
                  <a:cubicBezTo>
                    <a:pt x="86995" y="410083"/>
                    <a:pt x="117094" y="374396"/>
                    <a:pt x="157226" y="345948"/>
                  </a:cubicBezTo>
                  <a:cubicBezTo>
                    <a:pt x="133858" y="317373"/>
                    <a:pt x="117094" y="278003"/>
                    <a:pt x="117094" y="238887"/>
                  </a:cubicBezTo>
                  <a:cubicBezTo>
                    <a:pt x="117094" y="153289"/>
                    <a:pt x="184023" y="82042"/>
                    <a:pt x="264160" y="82042"/>
                  </a:cubicBezTo>
                  <a:cubicBezTo>
                    <a:pt x="341122" y="82042"/>
                    <a:pt x="407924" y="153289"/>
                    <a:pt x="407924" y="238887"/>
                  </a:cubicBezTo>
                  <a:cubicBezTo>
                    <a:pt x="407924" y="278003"/>
                    <a:pt x="391287" y="317373"/>
                    <a:pt x="367792" y="345821"/>
                  </a:cubicBezTo>
                  <a:cubicBezTo>
                    <a:pt x="407924" y="367157"/>
                    <a:pt x="438023" y="402844"/>
                    <a:pt x="458089" y="449199"/>
                  </a:cubicBezTo>
                  <a:cubicBezTo>
                    <a:pt x="498221" y="399288"/>
                    <a:pt x="518287" y="342138"/>
                    <a:pt x="518287" y="274447"/>
                  </a:cubicBezTo>
                  <a:cubicBezTo>
                    <a:pt x="518414" y="124841"/>
                    <a:pt x="401320" y="0"/>
                    <a:pt x="257556" y="0"/>
                  </a:cubicBezTo>
                  <a:close/>
                </a:path>
              </a:pathLst>
            </a:custGeom>
            <a:solidFill>
              <a:srgbClr val="2AAAE2"/>
            </a:solidFill>
          </p:spPr>
        </p:sp>
      </p:grpSp>
      <p:grpSp>
        <p:nvGrpSpPr>
          <p:cNvPr id="498" name="Group 315">
            <a:extLst>
              <a:ext uri="{FF2B5EF4-FFF2-40B4-BE49-F238E27FC236}">
                <a16:creationId xmlns:a16="http://schemas.microsoft.com/office/drawing/2014/main" id="{A744D4D9-AFF0-7ABC-4DC9-D8626737E368}"/>
              </a:ext>
            </a:extLst>
          </p:cNvPr>
          <p:cNvGrpSpPr/>
          <p:nvPr/>
        </p:nvGrpSpPr>
        <p:grpSpPr>
          <a:xfrm>
            <a:off x="8139060" y="4374900"/>
            <a:ext cx="112860" cy="120420"/>
            <a:chOff x="0" y="0"/>
            <a:chExt cx="150480" cy="160560"/>
          </a:xfrm>
        </p:grpSpPr>
        <p:sp>
          <p:nvSpPr>
            <p:cNvPr id="499" name="Freeform 316">
              <a:extLst>
                <a:ext uri="{FF2B5EF4-FFF2-40B4-BE49-F238E27FC236}">
                  <a16:creationId xmlns:a16="http://schemas.microsoft.com/office/drawing/2014/main" id="{89EF4388-FE50-18B3-2D4D-46923A991744}"/>
                </a:ext>
              </a:extLst>
            </p:cNvPr>
            <p:cNvSpPr/>
            <p:nvPr/>
          </p:nvSpPr>
          <p:spPr>
            <a:xfrm>
              <a:off x="127" y="127"/>
              <a:ext cx="150495" cy="160528"/>
            </a:xfrm>
            <a:custGeom>
              <a:avLst/>
              <a:gdLst/>
              <a:ahLst/>
              <a:cxnLst/>
              <a:rect l="l" t="t" r="r" b="b"/>
              <a:pathLst>
                <a:path w="150495" h="160528">
                  <a:moveTo>
                    <a:pt x="76835" y="0"/>
                  </a:moveTo>
                  <a:cubicBezTo>
                    <a:pt x="33401" y="0"/>
                    <a:pt x="0" y="35687"/>
                    <a:pt x="0" y="78486"/>
                  </a:cubicBezTo>
                  <a:cubicBezTo>
                    <a:pt x="0" y="124841"/>
                    <a:pt x="33401" y="160528"/>
                    <a:pt x="76835" y="160528"/>
                  </a:cubicBezTo>
                  <a:cubicBezTo>
                    <a:pt x="116967" y="160528"/>
                    <a:pt x="150368" y="124841"/>
                    <a:pt x="150368" y="78486"/>
                  </a:cubicBezTo>
                  <a:cubicBezTo>
                    <a:pt x="150495" y="35687"/>
                    <a:pt x="116967" y="0"/>
                    <a:pt x="76835" y="0"/>
                  </a:cubicBezTo>
                  <a:close/>
                </a:path>
              </a:pathLst>
            </a:custGeom>
            <a:solidFill>
              <a:srgbClr val="2AAAE2"/>
            </a:solidFill>
          </p:spPr>
        </p:sp>
      </p:grpSp>
      <p:grpSp>
        <p:nvGrpSpPr>
          <p:cNvPr id="500" name="Group 317">
            <a:extLst>
              <a:ext uri="{FF2B5EF4-FFF2-40B4-BE49-F238E27FC236}">
                <a16:creationId xmlns:a16="http://schemas.microsoft.com/office/drawing/2014/main" id="{F5B1D734-BF79-FC46-A8E2-DFB3C3F9B587}"/>
              </a:ext>
            </a:extLst>
          </p:cNvPr>
          <p:cNvGrpSpPr/>
          <p:nvPr/>
        </p:nvGrpSpPr>
        <p:grpSpPr>
          <a:xfrm>
            <a:off x="7782660" y="4018500"/>
            <a:ext cx="825120" cy="886140"/>
            <a:chOff x="0" y="0"/>
            <a:chExt cx="1100160" cy="1181520"/>
          </a:xfrm>
        </p:grpSpPr>
        <p:sp>
          <p:nvSpPr>
            <p:cNvPr id="501" name="Freeform 318">
              <a:extLst>
                <a:ext uri="{FF2B5EF4-FFF2-40B4-BE49-F238E27FC236}">
                  <a16:creationId xmlns:a16="http://schemas.microsoft.com/office/drawing/2014/main" id="{E42B0EFE-9E42-BA65-2C7D-CA3DA2DDA3F5}"/>
                </a:ext>
              </a:extLst>
            </p:cNvPr>
            <p:cNvSpPr/>
            <p:nvPr/>
          </p:nvSpPr>
          <p:spPr>
            <a:xfrm>
              <a:off x="0" y="127"/>
              <a:ext cx="1100201" cy="1181354"/>
            </a:xfrm>
            <a:custGeom>
              <a:avLst/>
              <a:gdLst/>
              <a:ahLst/>
              <a:cxnLst/>
              <a:rect l="l" t="t" r="r" b="b"/>
              <a:pathLst>
                <a:path w="1100201" h="1181354">
                  <a:moveTo>
                    <a:pt x="551688" y="244094"/>
                  </a:moveTo>
                  <a:cubicBezTo>
                    <a:pt x="735584" y="244094"/>
                    <a:pt x="879475" y="397383"/>
                    <a:pt x="879475" y="593344"/>
                  </a:cubicBezTo>
                  <a:cubicBezTo>
                    <a:pt x="879475" y="782320"/>
                    <a:pt x="735711" y="946150"/>
                    <a:pt x="551688" y="946150"/>
                  </a:cubicBezTo>
                  <a:cubicBezTo>
                    <a:pt x="354457" y="946150"/>
                    <a:pt x="220599" y="771652"/>
                    <a:pt x="220599" y="593344"/>
                  </a:cubicBezTo>
                  <a:cubicBezTo>
                    <a:pt x="220599" y="397383"/>
                    <a:pt x="371094" y="244094"/>
                    <a:pt x="551688" y="244094"/>
                  </a:cubicBezTo>
                  <a:close/>
                  <a:moveTo>
                    <a:pt x="548386" y="0"/>
                  </a:moveTo>
                  <a:cubicBezTo>
                    <a:pt x="540004" y="0"/>
                    <a:pt x="531622" y="1778"/>
                    <a:pt x="524891" y="5334"/>
                  </a:cubicBezTo>
                  <a:lnTo>
                    <a:pt x="424561" y="94488"/>
                  </a:lnTo>
                  <a:lnTo>
                    <a:pt x="294386" y="76581"/>
                  </a:lnTo>
                  <a:cubicBezTo>
                    <a:pt x="292608" y="76200"/>
                    <a:pt x="290830" y="76073"/>
                    <a:pt x="289052" y="76073"/>
                  </a:cubicBezTo>
                  <a:cubicBezTo>
                    <a:pt x="274193" y="76073"/>
                    <a:pt x="260477" y="88900"/>
                    <a:pt x="257556" y="101600"/>
                  </a:cubicBezTo>
                  <a:lnTo>
                    <a:pt x="207391" y="229870"/>
                  </a:lnTo>
                  <a:lnTo>
                    <a:pt x="86995" y="283210"/>
                  </a:lnTo>
                  <a:cubicBezTo>
                    <a:pt x="70358" y="290322"/>
                    <a:pt x="60198" y="304546"/>
                    <a:pt x="66929" y="322453"/>
                  </a:cubicBezTo>
                  <a:lnTo>
                    <a:pt x="83693" y="461518"/>
                  </a:lnTo>
                  <a:lnTo>
                    <a:pt x="3429" y="568452"/>
                  </a:lnTo>
                  <a:cubicBezTo>
                    <a:pt x="0" y="586232"/>
                    <a:pt x="0" y="604139"/>
                    <a:pt x="6731" y="618363"/>
                  </a:cubicBezTo>
                  <a:lnTo>
                    <a:pt x="86995" y="721741"/>
                  </a:lnTo>
                  <a:lnTo>
                    <a:pt x="70231" y="860679"/>
                  </a:lnTo>
                  <a:cubicBezTo>
                    <a:pt x="66802" y="878586"/>
                    <a:pt x="76962" y="896366"/>
                    <a:pt x="90297" y="899922"/>
                  </a:cubicBezTo>
                  <a:lnTo>
                    <a:pt x="210693" y="953262"/>
                  </a:lnTo>
                  <a:lnTo>
                    <a:pt x="260731" y="1085215"/>
                  </a:lnTo>
                  <a:cubicBezTo>
                    <a:pt x="269113" y="1100074"/>
                    <a:pt x="279781" y="1107440"/>
                    <a:pt x="290830" y="1107440"/>
                  </a:cubicBezTo>
                  <a:cubicBezTo>
                    <a:pt x="293116" y="1107440"/>
                    <a:pt x="295275" y="1107059"/>
                    <a:pt x="297561" y="1106551"/>
                  </a:cubicBezTo>
                  <a:lnTo>
                    <a:pt x="427990" y="1088771"/>
                  </a:lnTo>
                  <a:lnTo>
                    <a:pt x="528320" y="1174242"/>
                  </a:lnTo>
                  <a:cubicBezTo>
                    <a:pt x="538353" y="1177798"/>
                    <a:pt x="541655" y="1181354"/>
                    <a:pt x="548386" y="1181354"/>
                  </a:cubicBezTo>
                  <a:cubicBezTo>
                    <a:pt x="558419" y="1181354"/>
                    <a:pt x="565023" y="1177671"/>
                    <a:pt x="571754" y="1174242"/>
                  </a:cubicBezTo>
                  <a:lnTo>
                    <a:pt x="672211" y="1088771"/>
                  </a:lnTo>
                  <a:lnTo>
                    <a:pt x="799211" y="1106551"/>
                  </a:lnTo>
                  <a:cubicBezTo>
                    <a:pt x="815848" y="1106551"/>
                    <a:pt x="835914" y="1095883"/>
                    <a:pt x="839343" y="1085215"/>
                  </a:cubicBezTo>
                  <a:lnTo>
                    <a:pt x="889381" y="953262"/>
                  </a:lnTo>
                  <a:lnTo>
                    <a:pt x="1009904" y="899922"/>
                  </a:lnTo>
                  <a:cubicBezTo>
                    <a:pt x="1026541" y="892810"/>
                    <a:pt x="1033272" y="878586"/>
                    <a:pt x="1029970" y="860679"/>
                  </a:cubicBezTo>
                  <a:lnTo>
                    <a:pt x="1013206" y="721741"/>
                  </a:lnTo>
                  <a:lnTo>
                    <a:pt x="1093470" y="618363"/>
                  </a:lnTo>
                  <a:cubicBezTo>
                    <a:pt x="1100201" y="604139"/>
                    <a:pt x="1100201" y="579120"/>
                    <a:pt x="1093470" y="568452"/>
                  </a:cubicBezTo>
                  <a:lnTo>
                    <a:pt x="1013206" y="461518"/>
                  </a:lnTo>
                  <a:lnTo>
                    <a:pt x="1029970" y="322580"/>
                  </a:lnTo>
                  <a:cubicBezTo>
                    <a:pt x="1033272" y="304673"/>
                    <a:pt x="1023239" y="286893"/>
                    <a:pt x="1009904" y="283337"/>
                  </a:cubicBezTo>
                  <a:lnTo>
                    <a:pt x="889381" y="229997"/>
                  </a:lnTo>
                  <a:lnTo>
                    <a:pt x="839343" y="101727"/>
                  </a:lnTo>
                  <a:cubicBezTo>
                    <a:pt x="830580" y="86233"/>
                    <a:pt x="819277" y="76073"/>
                    <a:pt x="805434" y="76073"/>
                  </a:cubicBezTo>
                  <a:cubicBezTo>
                    <a:pt x="803402" y="76073"/>
                    <a:pt x="801243" y="76327"/>
                    <a:pt x="799211" y="76708"/>
                  </a:cubicBezTo>
                  <a:lnTo>
                    <a:pt x="672211" y="94615"/>
                  </a:lnTo>
                  <a:lnTo>
                    <a:pt x="571754" y="5334"/>
                  </a:lnTo>
                  <a:cubicBezTo>
                    <a:pt x="565150" y="1778"/>
                    <a:pt x="556768" y="0"/>
                    <a:pt x="548386" y="0"/>
                  </a:cubicBezTo>
                  <a:close/>
                </a:path>
              </a:pathLst>
            </a:custGeom>
            <a:solidFill>
              <a:srgbClr val="2AAAE2"/>
            </a:solidFill>
          </p:spPr>
        </p:sp>
      </p:grpSp>
      <p:grpSp>
        <p:nvGrpSpPr>
          <p:cNvPr id="502" name="Group 319">
            <a:extLst>
              <a:ext uri="{FF2B5EF4-FFF2-40B4-BE49-F238E27FC236}">
                <a16:creationId xmlns:a16="http://schemas.microsoft.com/office/drawing/2014/main" id="{9EE5AD90-6F5A-36A2-BBF4-0371625A9A71}"/>
              </a:ext>
            </a:extLst>
          </p:cNvPr>
          <p:cNvGrpSpPr/>
          <p:nvPr/>
        </p:nvGrpSpPr>
        <p:grpSpPr>
          <a:xfrm>
            <a:off x="8088840" y="4551480"/>
            <a:ext cx="213300" cy="117720"/>
            <a:chOff x="0" y="0"/>
            <a:chExt cx="284400" cy="156960"/>
          </a:xfrm>
        </p:grpSpPr>
        <p:sp>
          <p:nvSpPr>
            <p:cNvPr id="503" name="Freeform 320">
              <a:extLst>
                <a:ext uri="{FF2B5EF4-FFF2-40B4-BE49-F238E27FC236}">
                  <a16:creationId xmlns:a16="http://schemas.microsoft.com/office/drawing/2014/main" id="{C39D4C18-CE4D-D23F-A3ED-086053BEAA51}"/>
                </a:ext>
              </a:extLst>
            </p:cNvPr>
            <p:cNvSpPr/>
            <p:nvPr/>
          </p:nvSpPr>
          <p:spPr>
            <a:xfrm>
              <a:off x="127" y="0"/>
              <a:ext cx="284353" cy="156972"/>
            </a:xfrm>
            <a:custGeom>
              <a:avLst/>
              <a:gdLst/>
              <a:ahLst/>
              <a:cxnLst/>
              <a:rect l="l" t="t" r="r" b="b"/>
              <a:pathLst>
                <a:path w="284353" h="156972">
                  <a:moveTo>
                    <a:pt x="143764" y="0"/>
                  </a:moveTo>
                  <a:cubicBezTo>
                    <a:pt x="76835" y="0"/>
                    <a:pt x="20066" y="49911"/>
                    <a:pt x="0" y="110617"/>
                  </a:cubicBezTo>
                  <a:cubicBezTo>
                    <a:pt x="43434" y="139192"/>
                    <a:pt x="86995" y="156972"/>
                    <a:pt x="143764" y="156972"/>
                  </a:cubicBezTo>
                  <a:cubicBezTo>
                    <a:pt x="197231" y="156972"/>
                    <a:pt x="244221" y="139192"/>
                    <a:pt x="284353" y="110617"/>
                  </a:cubicBezTo>
                  <a:cubicBezTo>
                    <a:pt x="267589" y="46482"/>
                    <a:pt x="210693" y="0"/>
                    <a:pt x="143764" y="0"/>
                  </a:cubicBezTo>
                  <a:close/>
                </a:path>
              </a:pathLst>
            </a:custGeom>
            <a:solidFill>
              <a:srgbClr val="2AAAE2"/>
            </a:solidFill>
          </p:spPr>
        </p:sp>
      </p:grpSp>
      <p:grpSp>
        <p:nvGrpSpPr>
          <p:cNvPr id="504" name="Group 321">
            <a:extLst>
              <a:ext uri="{FF2B5EF4-FFF2-40B4-BE49-F238E27FC236}">
                <a16:creationId xmlns:a16="http://schemas.microsoft.com/office/drawing/2014/main" id="{F5CD1878-4CD4-CAFA-AC87-7529BB2EAE99}"/>
              </a:ext>
            </a:extLst>
          </p:cNvPr>
          <p:cNvGrpSpPr/>
          <p:nvPr/>
        </p:nvGrpSpPr>
        <p:grpSpPr>
          <a:xfrm>
            <a:off x="8364780" y="4725360"/>
            <a:ext cx="303480" cy="295380"/>
            <a:chOff x="0" y="0"/>
            <a:chExt cx="404640" cy="393840"/>
          </a:xfrm>
        </p:grpSpPr>
        <p:sp>
          <p:nvSpPr>
            <p:cNvPr id="505" name="Freeform 322">
              <a:extLst>
                <a:ext uri="{FF2B5EF4-FFF2-40B4-BE49-F238E27FC236}">
                  <a16:creationId xmlns:a16="http://schemas.microsoft.com/office/drawing/2014/main" id="{18F7C46B-910F-7746-C13F-2ED4DDA2AEC5}"/>
                </a:ext>
              </a:extLst>
            </p:cNvPr>
            <p:cNvSpPr/>
            <p:nvPr/>
          </p:nvSpPr>
          <p:spPr>
            <a:xfrm>
              <a:off x="0" y="127"/>
              <a:ext cx="404622" cy="393827"/>
            </a:xfrm>
            <a:custGeom>
              <a:avLst/>
              <a:gdLst/>
              <a:ahLst/>
              <a:cxnLst/>
              <a:rect l="l" t="t" r="r" b="b"/>
              <a:pathLst>
                <a:path w="404622" h="393827">
                  <a:moveTo>
                    <a:pt x="304292" y="0"/>
                  </a:moveTo>
                  <a:cubicBezTo>
                    <a:pt x="290957" y="14224"/>
                    <a:pt x="280924" y="24892"/>
                    <a:pt x="264160" y="32004"/>
                  </a:cubicBezTo>
                  <a:lnTo>
                    <a:pt x="170561" y="71374"/>
                  </a:lnTo>
                  <a:lnTo>
                    <a:pt x="133731" y="167767"/>
                  </a:lnTo>
                  <a:cubicBezTo>
                    <a:pt x="117094" y="214122"/>
                    <a:pt x="73533" y="239141"/>
                    <a:pt x="30099" y="239141"/>
                  </a:cubicBezTo>
                  <a:lnTo>
                    <a:pt x="16764" y="239141"/>
                  </a:lnTo>
                  <a:lnTo>
                    <a:pt x="0" y="235458"/>
                  </a:lnTo>
                  <a:lnTo>
                    <a:pt x="123825" y="381762"/>
                  </a:lnTo>
                  <a:cubicBezTo>
                    <a:pt x="131318" y="389763"/>
                    <a:pt x="142621" y="393827"/>
                    <a:pt x="153416" y="393827"/>
                  </a:cubicBezTo>
                  <a:cubicBezTo>
                    <a:pt x="156972" y="393827"/>
                    <a:pt x="160528" y="393319"/>
                    <a:pt x="163957" y="392430"/>
                  </a:cubicBezTo>
                  <a:cubicBezTo>
                    <a:pt x="173990" y="385318"/>
                    <a:pt x="187325" y="378206"/>
                    <a:pt x="187325" y="360426"/>
                  </a:cubicBezTo>
                  <a:lnTo>
                    <a:pt x="220853" y="185547"/>
                  </a:lnTo>
                  <a:lnTo>
                    <a:pt x="371221" y="149860"/>
                  </a:lnTo>
                  <a:cubicBezTo>
                    <a:pt x="374904" y="151384"/>
                    <a:pt x="378206" y="152146"/>
                    <a:pt x="381254" y="152146"/>
                  </a:cubicBezTo>
                  <a:cubicBezTo>
                    <a:pt x="391922" y="152146"/>
                    <a:pt x="398653" y="143256"/>
                    <a:pt x="401320" y="132080"/>
                  </a:cubicBezTo>
                  <a:cubicBezTo>
                    <a:pt x="404622" y="121285"/>
                    <a:pt x="401320" y="107061"/>
                    <a:pt x="391287" y="92837"/>
                  </a:cubicBezTo>
                  <a:lnTo>
                    <a:pt x="304292" y="0"/>
                  </a:lnTo>
                  <a:close/>
                </a:path>
              </a:pathLst>
            </a:custGeom>
            <a:solidFill>
              <a:srgbClr val="2AAAE2"/>
            </a:solidFill>
          </p:spPr>
        </p:sp>
      </p:grpSp>
      <p:grpSp>
        <p:nvGrpSpPr>
          <p:cNvPr id="506" name="Group 323">
            <a:extLst>
              <a:ext uri="{FF2B5EF4-FFF2-40B4-BE49-F238E27FC236}">
                <a16:creationId xmlns:a16="http://schemas.microsoft.com/office/drawing/2014/main" id="{0D4B8477-CF08-D61E-B463-3CB1F378EB46}"/>
              </a:ext>
            </a:extLst>
          </p:cNvPr>
          <p:cNvGrpSpPr/>
          <p:nvPr/>
        </p:nvGrpSpPr>
        <p:grpSpPr>
          <a:xfrm>
            <a:off x="7724880" y="4730760"/>
            <a:ext cx="303480" cy="296460"/>
            <a:chOff x="0" y="0"/>
            <a:chExt cx="404640" cy="395280"/>
          </a:xfrm>
        </p:grpSpPr>
        <p:sp>
          <p:nvSpPr>
            <p:cNvPr id="507" name="Freeform 324">
              <a:extLst>
                <a:ext uri="{FF2B5EF4-FFF2-40B4-BE49-F238E27FC236}">
                  <a16:creationId xmlns:a16="http://schemas.microsoft.com/office/drawing/2014/main" id="{74011188-64E2-7F50-8781-1A274AE79C2A}"/>
                </a:ext>
              </a:extLst>
            </p:cNvPr>
            <p:cNvSpPr/>
            <p:nvPr/>
          </p:nvSpPr>
          <p:spPr>
            <a:xfrm>
              <a:off x="0" y="127"/>
              <a:ext cx="404622" cy="395351"/>
            </a:xfrm>
            <a:custGeom>
              <a:avLst/>
              <a:gdLst/>
              <a:ahLst/>
              <a:cxnLst/>
              <a:rect l="l" t="t" r="r" b="b"/>
              <a:pathLst>
                <a:path w="404622" h="395351">
                  <a:moveTo>
                    <a:pt x="100330" y="0"/>
                  </a:moveTo>
                  <a:lnTo>
                    <a:pt x="13335" y="96266"/>
                  </a:lnTo>
                  <a:cubicBezTo>
                    <a:pt x="0" y="96266"/>
                    <a:pt x="0" y="114173"/>
                    <a:pt x="3429" y="124841"/>
                  </a:cubicBezTo>
                  <a:cubicBezTo>
                    <a:pt x="10160" y="139065"/>
                    <a:pt x="16764" y="149733"/>
                    <a:pt x="33401" y="153416"/>
                  </a:cubicBezTo>
                  <a:lnTo>
                    <a:pt x="183896" y="189103"/>
                  </a:lnTo>
                  <a:lnTo>
                    <a:pt x="217297" y="363855"/>
                  </a:lnTo>
                  <a:cubicBezTo>
                    <a:pt x="220726" y="374650"/>
                    <a:pt x="230632" y="388874"/>
                    <a:pt x="244094" y="392430"/>
                  </a:cubicBezTo>
                  <a:cubicBezTo>
                    <a:pt x="247015" y="394589"/>
                    <a:pt x="250571" y="395351"/>
                    <a:pt x="254254" y="395351"/>
                  </a:cubicBezTo>
                  <a:cubicBezTo>
                    <a:pt x="263398" y="395351"/>
                    <a:pt x="273812" y="390398"/>
                    <a:pt x="280924" y="385318"/>
                  </a:cubicBezTo>
                  <a:lnTo>
                    <a:pt x="404622" y="239141"/>
                  </a:lnTo>
                  <a:lnTo>
                    <a:pt x="384556" y="242697"/>
                  </a:lnTo>
                  <a:lnTo>
                    <a:pt x="377825" y="242697"/>
                  </a:lnTo>
                  <a:cubicBezTo>
                    <a:pt x="330962" y="242697"/>
                    <a:pt x="294259" y="214122"/>
                    <a:pt x="270764" y="171323"/>
                  </a:cubicBezTo>
                  <a:lnTo>
                    <a:pt x="234061" y="71374"/>
                  </a:lnTo>
                  <a:lnTo>
                    <a:pt x="143764" y="32004"/>
                  </a:lnTo>
                  <a:cubicBezTo>
                    <a:pt x="127127" y="24892"/>
                    <a:pt x="113792" y="14224"/>
                    <a:pt x="100330" y="0"/>
                  </a:cubicBezTo>
                  <a:close/>
                </a:path>
              </a:pathLst>
            </a:custGeom>
            <a:solidFill>
              <a:srgbClr val="2AAAE2"/>
            </a:solidFill>
          </p:spPr>
        </p:sp>
      </p:grpSp>
      <p:grpSp>
        <p:nvGrpSpPr>
          <p:cNvPr id="508" name="Group 325">
            <a:extLst>
              <a:ext uri="{FF2B5EF4-FFF2-40B4-BE49-F238E27FC236}">
                <a16:creationId xmlns:a16="http://schemas.microsoft.com/office/drawing/2014/main" id="{9C675255-72AE-6DBB-3E7C-AE657C0FFE92}"/>
              </a:ext>
            </a:extLst>
          </p:cNvPr>
          <p:cNvGrpSpPr/>
          <p:nvPr/>
        </p:nvGrpSpPr>
        <p:grpSpPr>
          <a:xfrm>
            <a:off x="3975120" y="4423500"/>
            <a:ext cx="220860" cy="232740"/>
            <a:chOff x="0" y="0"/>
            <a:chExt cx="294480" cy="310320"/>
          </a:xfrm>
        </p:grpSpPr>
        <p:sp>
          <p:nvSpPr>
            <p:cNvPr id="509" name="Freeform 326">
              <a:extLst>
                <a:ext uri="{FF2B5EF4-FFF2-40B4-BE49-F238E27FC236}">
                  <a16:creationId xmlns:a16="http://schemas.microsoft.com/office/drawing/2014/main" id="{9B8CCD16-1908-FB16-59D3-A2C9348DFACA}"/>
                </a:ext>
              </a:extLst>
            </p:cNvPr>
            <p:cNvSpPr/>
            <p:nvPr/>
          </p:nvSpPr>
          <p:spPr>
            <a:xfrm>
              <a:off x="127" y="127"/>
              <a:ext cx="294513" cy="310261"/>
            </a:xfrm>
            <a:custGeom>
              <a:avLst/>
              <a:gdLst/>
              <a:ahLst/>
              <a:cxnLst/>
              <a:rect l="l" t="t" r="r" b="b"/>
              <a:pathLst>
                <a:path w="294513" h="310261">
                  <a:moveTo>
                    <a:pt x="147193" y="0"/>
                  </a:moveTo>
                  <a:cubicBezTo>
                    <a:pt x="66929" y="0"/>
                    <a:pt x="0" y="71374"/>
                    <a:pt x="0" y="153289"/>
                  </a:cubicBezTo>
                  <a:cubicBezTo>
                    <a:pt x="0" y="239014"/>
                    <a:pt x="66929" y="310261"/>
                    <a:pt x="147193" y="310261"/>
                  </a:cubicBezTo>
                  <a:cubicBezTo>
                    <a:pt x="227457" y="310261"/>
                    <a:pt x="294513" y="239014"/>
                    <a:pt x="294513" y="153289"/>
                  </a:cubicBezTo>
                  <a:cubicBezTo>
                    <a:pt x="294513" y="71374"/>
                    <a:pt x="227584" y="0"/>
                    <a:pt x="147193" y="0"/>
                  </a:cubicBezTo>
                  <a:close/>
                </a:path>
              </a:pathLst>
            </a:custGeom>
            <a:solidFill>
              <a:srgbClr val="2AAAE2"/>
            </a:solidFill>
          </p:spPr>
        </p:sp>
      </p:grpSp>
      <p:grpSp>
        <p:nvGrpSpPr>
          <p:cNvPr id="510" name="Group 327">
            <a:extLst>
              <a:ext uri="{FF2B5EF4-FFF2-40B4-BE49-F238E27FC236}">
                <a16:creationId xmlns:a16="http://schemas.microsoft.com/office/drawing/2014/main" id="{4F8E8BA0-EC8E-F6F0-AAA6-2CC78023B9BA}"/>
              </a:ext>
            </a:extLst>
          </p:cNvPr>
          <p:cNvGrpSpPr/>
          <p:nvPr/>
        </p:nvGrpSpPr>
        <p:grpSpPr>
          <a:xfrm>
            <a:off x="3724020" y="4041720"/>
            <a:ext cx="275940" cy="294300"/>
            <a:chOff x="0" y="0"/>
            <a:chExt cx="367920" cy="392400"/>
          </a:xfrm>
        </p:grpSpPr>
        <p:sp>
          <p:nvSpPr>
            <p:cNvPr id="511" name="Freeform 328">
              <a:extLst>
                <a:ext uri="{FF2B5EF4-FFF2-40B4-BE49-F238E27FC236}">
                  <a16:creationId xmlns:a16="http://schemas.microsoft.com/office/drawing/2014/main" id="{42F66168-D9FE-6D98-9EFC-6B0621D04506}"/>
                </a:ext>
              </a:extLst>
            </p:cNvPr>
            <p:cNvSpPr/>
            <p:nvPr/>
          </p:nvSpPr>
          <p:spPr>
            <a:xfrm>
              <a:off x="0" y="127"/>
              <a:ext cx="368046" cy="392430"/>
            </a:xfrm>
            <a:custGeom>
              <a:avLst/>
              <a:gdLst/>
              <a:ahLst/>
              <a:cxnLst/>
              <a:rect l="l" t="t" r="r" b="b"/>
              <a:pathLst>
                <a:path w="368046" h="392430">
                  <a:moveTo>
                    <a:pt x="184023" y="0"/>
                  </a:moveTo>
                  <a:cubicBezTo>
                    <a:pt x="83693" y="0"/>
                    <a:pt x="0" y="89154"/>
                    <a:pt x="0" y="196088"/>
                  </a:cubicBezTo>
                  <a:cubicBezTo>
                    <a:pt x="0" y="303022"/>
                    <a:pt x="83693" y="392430"/>
                    <a:pt x="184023" y="392430"/>
                  </a:cubicBezTo>
                  <a:cubicBezTo>
                    <a:pt x="291084" y="392430"/>
                    <a:pt x="368046" y="303149"/>
                    <a:pt x="368046" y="196215"/>
                  </a:cubicBezTo>
                  <a:cubicBezTo>
                    <a:pt x="368046" y="89281"/>
                    <a:pt x="284226" y="0"/>
                    <a:pt x="184023" y="0"/>
                  </a:cubicBezTo>
                  <a:close/>
                </a:path>
              </a:pathLst>
            </a:custGeom>
            <a:solidFill>
              <a:srgbClr val="2AAAE2"/>
            </a:solidFill>
          </p:spPr>
        </p:sp>
      </p:grpSp>
      <p:grpSp>
        <p:nvGrpSpPr>
          <p:cNvPr id="512" name="Group 329">
            <a:extLst>
              <a:ext uri="{FF2B5EF4-FFF2-40B4-BE49-F238E27FC236}">
                <a16:creationId xmlns:a16="http://schemas.microsoft.com/office/drawing/2014/main" id="{07ABE3A1-4CFE-196A-72AD-A9947B810949}"/>
              </a:ext>
            </a:extLst>
          </p:cNvPr>
          <p:cNvGrpSpPr/>
          <p:nvPr/>
        </p:nvGrpSpPr>
        <p:grpSpPr>
          <a:xfrm>
            <a:off x="4167900" y="4041720"/>
            <a:ext cx="275940" cy="294300"/>
            <a:chOff x="0" y="0"/>
            <a:chExt cx="367920" cy="392400"/>
          </a:xfrm>
        </p:grpSpPr>
        <p:sp>
          <p:nvSpPr>
            <p:cNvPr id="513" name="Freeform 330">
              <a:extLst>
                <a:ext uri="{FF2B5EF4-FFF2-40B4-BE49-F238E27FC236}">
                  <a16:creationId xmlns:a16="http://schemas.microsoft.com/office/drawing/2014/main" id="{C495821B-B1C6-46C2-8302-05439016D5B6}"/>
                </a:ext>
              </a:extLst>
            </p:cNvPr>
            <p:cNvSpPr/>
            <p:nvPr/>
          </p:nvSpPr>
          <p:spPr>
            <a:xfrm>
              <a:off x="127" y="127"/>
              <a:ext cx="367919" cy="392430"/>
            </a:xfrm>
            <a:custGeom>
              <a:avLst/>
              <a:gdLst/>
              <a:ahLst/>
              <a:cxnLst/>
              <a:rect l="l" t="t" r="r" b="b"/>
              <a:pathLst>
                <a:path w="367919" h="392430">
                  <a:moveTo>
                    <a:pt x="183896" y="0"/>
                  </a:moveTo>
                  <a:cubicBezTo>
                    <a:pt x="83566" y="0"/>
                    <a:pt x="0" y="89154"/>
                    <a:pt x="0" y="196088"/>
                  </a:cubicBezTo>
                  <a:cubicBezTo>
                    <a:pt x="0" y="303022"/>
                    <a:pt x="83566" y="392430"/>
                    <a:pt x="183896" y="392430"/>
                  </a:cubicBezTo>
                  <a:cubicBezTo>
                    <a:pt x="284226" y="392430"/>
                    <a:pt x="367919" y="303149"/>
                    <a:pt x="367919" y="196215"/>
                  </a:cubicBezTo>
                  <a:cubicBezTo>
                    <a:pt x="367919" y="89281"/>
                    <a:pt x="284353" y="0"/>
                    <a:pt x="183896" y="0"/>
                  </a:cubicBezTo>
                  <a:close/>
                </a:path>
              </a:pathLst>
            </a:custGeom>
            <a:solidFill>
              <a:srgbClr val="2AAAE2"/>
            </a:solidFill>
          </p:spPr>
        </p:sp>
      </p:grpSp>
      <p:grpSp>
        <p:nvGrpSpPr>
          <p:cNvPr id="514" name="Group 331">
            <a:extLst>
              <a:ext uri="{FF2B5EF4-FFF2-40B4-BE49-F238E27FC236}">
                <a16:creationId xmlns:a16="http://schemas.microsoft.com/office/drawing/2014/main" id="{9B730443-E8CF-A498-010B-F31B337C689F}"/>
              </a:ext>
            </a:extLst>
          </p:cNvPr>
          <p:cNvGrpSpPr/>
          <p:nvPr/>
        </p:nvGrpSpPr>
        <p:grpSpPr>
          <a:xfrm>
            <a:off x="4015080" y="4701600"/>
            <a:ext cx="132840" cy="85860"/>
            <a:chOff x="0" y="0"/>
            <a:chExt cx="177120" cy="114480"/>
          </a:xfrm>
        </p:grpSpPr>
        <p:sp>
          <p:nvSpPr>
            <p:cNvPr id="515" name="Freeform 332">
              <a:extLst>
                <a:ext uri="{FF2B5EF4-FFF2-40B4-BE49-F238E27FC236}">
                  <a16:creationId xmlns:a16="http://schemas.microsoft.com/office/drawing/2014/main" id="{F1333891-DF16-0B8D-E9D5-49FAEB557CAE}"/>
                </a:ext>
              </a:extLst>
            </p:cNvPr>
            <p:cNvSpPr/>
            <p:nvPr/>
          </p:nvSpPr>
          <p:spPr>
            <a:xfrm>
              <a:off x="127" y="0"/>
              <a:ext cx="177038" cy="114427"/>
            </a:xfrm>
            <a:custGeom>
              <a:avLst/>
              <a:gdLst/>
              <a:ahLst/>
              <a:cxnLst/>
              <a:rect l="l" t="t" r="r" b="b"/>
              <a:pathLst>
                <a:path w="177038" h="114427">
                  <a:moveTo>
                    <a:pt x="0" y="0"/>
                  </a:moveTo>
                  <a:lnTo>
                    <a:pt x="90170" y="114427"/>
                  </a:lnTo>
                  <a:lnTo>
                    <a:pt x="177038" y="0"/>
                  </a:lnTo>
                  <a:cubicBezTo>
                    <a:pt x="153670" y="14351"/>
                    <a:pt x="123698" y="17907"/>
                    <a:pt x="90170" y="17907"/>
                  </a:cubicBezTo>
                  <a:cubicBezTo>
                    <a:pt x="60071" y="17907"/>
                    <a:pt x="29972" y="10795"/>
                    <a:pt x="0" y="0"/>
                  </a:cubicBezTo>
                  <a:close/>
                </a:path>
              </a:pathLst>
            </a:custGeom>
            <a:solidFill>
              <a:srgbClr val="2AAAE2"/>
            </a:solidFill>
          </p:spPr>
        </p:sp>
      </p:grpSp>
      <p:grpSp>
        <p:nvGrpSpPr>
          <p:cNvPr id="516" name="Group 333">
            <a:extLst>
              <a:ext uri="{FF2B5EF4-FFF2-40B4-BE49-F238E27FC236}">
                <a16:creationId xmlns:a16="http://schemas.microsoft.com/office/drawing/2014/main" id="{EBF8A23D-5FB5-37B3-0688-28FE701C55A2}"/>
              </a:ext>
            </a:extLst>
          </p:cNvPr>
          <p:cNvGrpSpPr/>
          <p:nvPr/>
        </p:nvGrpSpPr>
        <p:grpSpPr>
          <a:xfrm>
            <a:off x="3836880" y="4683240"/>
            <a:ext cx="223020" cy="360720"/>
            <a:chOff x="0" y="0"/>
            <a:chExt cx="297360" cy="480960"/>
          </a:xfrm>
        </p:grpSpPr>
        <p:sp>
          <p:nvSpPr>
            <p:cNvPr id="517" name="Freeform 334">
              <a:extLst>
                <a:ext uri="{FF2B5EF4-FFF2-40B4-BE49-F238E27FC236}">
                  <a16:creationId xmlns:a16="http://schemas.microsoft.com/office/drawing/2014/main" id="{83F9FF42-EEC2-19FA-A1F6-B186DBCBA920}"/>
                </a:ext>
              </a:extLst>
            </p:cNvPr>
            <p:cNvSpPr/>
            <p:nvPr/>
          </p:nvSpPr>
          <p:spPr>
            <a:xfrm>
              <a:off x="127" y="127"/>
              <a:ext cx="297307" cy="480949"/>
            </a:xfrm>
            <a:custGeom>
              <a:avLst/>
              <a:gdLst/>
              <a:ahLst/>
              <a:cxnLst/>
              <a:rect l="l" t="t" r="r" b="b"/>
              <a:pathLst>
                <a:path w="297307" h="480949">
                  <a:moveTo>
                    <a:pt x="133604" y="0"/>
                  </a:moveTo>
                  <a:cubicBezTo>
                    <a:pt x="50165" y="67564"/>
                    <a:pt x="0" y="170942"/>
                    <a:pt x="0" y="281432"/>
                  </a:cubicBezTo>
                  <a:lnTo>
                    <a:pt x="0" y="441706"/>
                  </a:lnTo>
                  <a:cubicBezTo>
                    <a:pt x="0" y="463042"/>
                    <a:pt x="16637" y="480949"/>
                    <a:pt x="40132" y="480949"/>
                  </a:cubicBezTo>
                  <a:lnTo>
                    <a:pt x="297307" y="480949"/>
                  </a:lnTo>
                  <a:lnTo>
                    <a:pt x="297307" y="213741"/>
                  </a:lnTo>
                  <a:lnTo>
                    <a:pt x="133604" y="0"/>
                  </a:lnTo>
                  <a:close/>
                </a:path>
              </a:pathLst>
            </a:custGeom>
            <a:solidFill>
              <a:srgbClr val="2AAAE2"/>
            </a:solidFill>
          </p:spPr>
        </p:sp>
      </p:grpSp>
      <p:grpSp>
        <p:nvGrpSpPr>
          <p:cNvPr id="518" name="Group 335">
            <a:extLst>
              <a:ext uri="{FF2B5EF4-FFF2-40B4-BE49-F238E27FC236}">
                <a16:creationId xmlns:a16="http://schemas.microsoft.com/office/drawing/2014/main" id="{EC506794-FED7-8CB3-ABC9-D226D3D3F0F4}"/>
              </a:ext>
            </a:extLst>
          </p:cNvPr>
          <p:cNvGrpSpPr/>
          <p:nvPr/>
        </p:nvGrpSpPr>
        <p:grpSpPr>
          <a:xfrm>
            <a:off x="4112820" y="4685940"/>
            <a:ext cx="223020" cy="360720"/>
            <a:chOff x="0" y="0"/>
            <a:chExt cx="297360" cy="480960"/>
          </a:xfrm>
        </p:grpSpPr>
        <p:sp>
          <p:nvSpPr>
            <p:cNvPr id="519" name="Freeform 336">
              <a:extLst>
                <a:ext uri="{FF2B5EF4-FFF2-40B4-BE49-F238E27FC236}">
                  <a16:creationId xmlns:a16="http://schemas.microsoft.com/office/drawing/2014/main" id="{4CDF15C5-6307-E89F-EAC5-F6D34BF4478E}"/>
                </a:ext>
              </a:extLst>
            </p:cNvPr>
            <p:cNvSpPr/>
            <p:nvPr/>
          </p:nvSpPr>
          <p:spPr>
            <a:xfrm>
              <a:off x="127" y="0"/>
              <a:ext cx="297307" cy="480949"/>
            </a:xfrm>
            <a:custGeom>
              <a:avLst/>
              <a:gdLst/>
              <a:ahLst/>
              <a:cxnLst/>
              <a:rect l="l" t="t" r="r" b="b"/>
              <a:pathLst>
                <a:path w="297307" h="480949">
                  <a:moveTo>
                    <a:pt x="163703" y="0"/>
                  </a:moveTo>
                  <a:lnTo>
                    <a:pt x="0" y="213741"/>
                  </a:lnTo>
                  <a:lnTo>
                    <a:pt x="0" y="480949"/>
                  </a:lnTo>
                  <a:lnTo>
                    <a:pt x="260604" y="480949"/>
                  </a:lnTo>
                  <a:cubicBezTo>
                    <a:pt x="280670" y="480949"/>
                    <a:pt x="297307" y="463169"/>
                    <a:pt x="297307" y="441833"/>
                  </a:cubicBezTo>
                  <a:lnTo>
                    <a:pt x="297307" y="281432"/>
                  </a:lnTo>
                  <a:cubicBezTo>
                    <a:pt x="294005" y="167513"/>
                    <a:pt x="243840" y="64135"/>
                    <a:pt x="163703" y="0"/>
                  </a:cubicBezTo>
                  <a:close/>
                </a:path>
              </a:pathLst>
            </a:custGeom>
            <a:solidFill>
              <a:srgbClr val="2AAAE2"/>
            </a:solidFill>
          </p:spPr>
        </p:sp>
      </p:grpSp>
      <p:grpSp>
        <p:nvGrpSpPr>
          <p:cNvPr id="520" name="Group 337">
            <a:extLst>
              <a:ext uri="{FF2B5EF4-FFF2-40B4-BE49-F238E27FC236}">
                <a16:creationId xmlns:a16="http://schemas.microsoft.com/office/drawing/2014/main" id="{B6E464CB-3A16-E4E1-DA0D-5D86B32972CA}"/>
              </a:ext>
            </a:extLst>
          </p:cNvPr>
          <p:cNvGrpSpPr/>
          <p:nvPr/>
        </p:nvGrpSpPr>
        <p:grpSpPr>
          <a:xfrm>
            <a:off x="4120380" y="4324680"/>
            <a:ext cx="439020" cy="368820"/>
            <a:chOff x="0" y="0"/>
            <a:chExt cx="585360" cy="491760"/>
          </a:xfrm>
        </p:grpSpPr>
        <p:sp>
          <p:nvSpPr>
            <p:cNvPr id="521" name="Freeform 338">
              <a:extLst>
                <a:ext uri="{FF2B5EF4-FFF2-40B4-BE49-F238E27FC236}">
                  <a16:creationId xmlns:a16="http://schemas.microsoft.com/office/drawing/2014/main" id="{1115FB23-4B82-FC6B-DAF2-70B76967A5BC}"/>
                </a:ext>
              </a:extLst>
            </p:cNvPr>
            <p:cNvSpPr/>
            <p:nvPr/>
          </p:nvSpPr>
          <p:spPr>
            <a:xfrm>
              <a:off x="0" y="0"/>
              <a:ext cx="585343" cy="491744"/>
            </a:xfrm>
            <a:custGeom>
              <a:avLst/>
              <a:gdLst/>
              <a:ahLst/>
              <a:cxnLst/>
              <a:rect l="l" t="t" r="r" b="b"/>
              <a:pathLst>
                <a:path w="585343" h="491744">
                  <a:moveTo>
                    <a:pt x="391414" y="171069"/>
                  </a:moveTo>
                  <a:cubicBezTo>
                    <a:pt x="414909" y="171069"/>
                    <a:pt x="431546" y="188976"/>
                    <a:pt x="431546" y="210312"/>
                  </a:cubicBezTo>
                  <a:cubicBezTo>
                    <a:pt x="431546" y="231648"/>
                    <a:pt x="414909" y="249428"/>
                    <a:pt x="391414" y="249428"/>
                  </a:cubicBezTo>
                  <a:lnTo>
                    <a:pt x="317754" y="249428"/>
                  </a:lnTo>
                  <a:cubicBezTo>
                    <a:pt x="297688" y="249428"/>
                    <a:pt x="280924" y="231648"/>
                    <a:pt x="280924" y="210312"/>
                  </a:cubicBezTo>
                  <a:cubicBezTo>
                    <a:pt x="280924" y="188976"/>
                    <a:pt x="297688" y="171069"/>
                    <a:pt x="317754" y="171069"/>
                  </a:cubicBezTo>
                  <a:close/>
                  <a:moveTo>
                    <a:pt x="438150" y="0"/>
                  </a:moveTo>
                  <a:cubicBezTo>
                    <a:pt x="391287" y="60579"/>
                    <a:pt x="324485" y="96266"/>
                    <a:pt x="247396" y="96266"/>
                  </a:cubicBezTo>
                  <a:cubicBezTo>
                    <a:pt x="170307" y="96266"/>
                    <a:pt x="103759" y="57023"/>
                    <a:pt x="56896" y="7112"/>
                  </a:cubicBezTo>
                  <a:cubicBezTo>
                    <a:pt x="36830" y="25019"/>
                    <a:pt x="16764" y="42799"/>
                    <a:pt x="0" y="64135"/>
                  </a:cubicBezTo>
                  <a:cubicBezTo>
                    <a:pt x="100330" y="85471"/>
                    <a:pt x="173863" y="178181"/>
                    <a:pt x="173863" y="295783"/>
                  </a:cubicBezTo>
                  <a:cubicBezTo>
                    <a:pt x="173863" y="331470"/>
                    <a:pt x="167132" y="363474"/>
                    <a:pt x="153797" y="392049"/>
                  </a:cubicBezTo>
                  <a:cubicBezTo>
                    <a:pt x="197358" y="420497"/>
                    <a:pt x="234061" y="452501"/>
                    <a:pt x="267462" y="491744"/>
                  </a:cubicBezTo>
                  <a:lnTo>
                    <a:pt x="548640" y="491744"/>
                  </a:lnTo>
                  <a:cubicBezTo>
                    <a:pt x="568706" y="491744"/>
                    <a:pt x="585343" y="473837"/>
                    <a:pt x="585343" y="452501"/>
                  </a:cubicBezTo>
                  <a:lnTo>
                    <a:pt x="585343" y="295783"/>
                  </a:lnTo>
                  <a:cubicBezTo>
                    <a:pt x="582041" y="171069"/>
                    <a:pt x="521843" y="64135"/>
                    <a:pt x="438150" y="0"/>
                  </a:cubicBezTo>
                  <a:close/>
                </a:path>
              </a:pathLst>
            </a:custGeom>
            <a:solidFill>
              <a:srgbClr val="2AAAE2"/>
            </a:solidFill>
          </p:spPr>
        </p:sp>
      </p:grpSp>
      <p:grpSp>
        <p:nvGrpSpPr>
          <p:cNvPr id="522" name="Group 339">
            <a:extLst>
              <a:ext uri="{FF2B5EF4-FFF2-40B4-BE49-F238E27FC236}">
                <a16:creationId xmlns:a16="http://schemas.microsoft.com/office/drawing/2014/main" id="{62E04855-5E00-17EE-67FB-8CF592AF3A54}"/>
              </a:ext>
            </a:extLst>
          </p:cNvPr>
          <p:cNvGrpSpPr/>
          <p:nvPr/>
        </p:nvGrpSpPr>
        <p:grpSpPr>
          <a:xfrm>
            <a:off x="3616020" y="4321980"/>
            <a:ext cx="434160" cy="368820"/>
            <a:chOff x="0" y="0"/>
            <a:chExt cx="578880" cy="491760"/>
          </a:xfrm>
        </p:grpSpPr>
        <p:sp>
          <p:nvSpPr>
            <p:cNvPr id="523" name="Freeform 340">
              <a:extLst>
                <a:ext uri="{FF2B5EF4-FFF2-40B4-BE49-F238E27FC236}">
                  <a16:creationId xmlns:a16="http://schemas.microsoft.com/office/drawing/2014/main" id="{CEAEA1CE-2872-44D7-A832-277BBB67D677}"/>
                </a:ext>
              </a:extLst>
            </p:cNvPr>
            <p:cNvSpPr/>
            <p:nvPr/>
          </p:nvSpPr>
          <p:spPr>
            <a:xfrm>
              <a:off x="127" y="127"/>
              <a:ext cx="578993" cy="491744"/>
            </a:xfrm>
            <a:custGeom>
              <a:avLst/>
              <a:gdLst/>
              <a:ahLst/>
              <a:cxnLst/>
              <a:rect l="l" t="t" r="r" b="b"/>
              <a:pathLst>
                <a:path w="578993" h="491744">
                  <a:moveTo>
                    <a:pt x="257556" y="174498"/>
                  </a:moveTo>
                  <a:cubicBezTo>
                    <a:pt x="277622" y="174498"/>
                    <a:pt x="294386" y="192405"/>
                    <a:pt x="294386" y="213741"/>
                  </a:cubicBezTo>
                  <a:cubicBezTo>
                    <a:pt x="294386" y="235077"/>
                    <a:pt x="277622" y="252857"/>
                    <a:pt x="257556" y="252857"/>
                  </a:cubicBezTo>
                  <a:lnTo>
                    <a:pt x="183896" y="252857"/>
                  </a:lnTo>
                  <a:cubicBezTo>
                    <a:pt x="160528" y="252857"/>
                    <a:pt x="143764" y="235077"/>
                    <a:pt x="143764" y="213741"/>
                  </a:cubicBezTo>
                  <a:cubicBezTo>
                    <a:pt x="143764" y="192405"/>
                    <a:pt x="160528" y="174498"/>
                    <a:pt x="183896" y="174498"/>
                  </a:cubicBezTo>
                  <a:close/>
                  <a:moveTo>
                    <a:pt x="140462" y="0"/>
                  </a:moveTo>
                  <a:cubicBezTo>
                    <a:pt x="56769" y="64135"/>
                    <a:pt x="0" y="171069"/>
                    <a:pt x="0" y="288544"/>
                  </a:cubicBezTo>
                  <a:lnTo>
                    <a:pt x="0" y="445516"/>
                  </a:lnTo>
                  <a:cubicBezTo>
                    <a:pt x="0" y="473964"/>
                    <a:pt x="10033" y="491744"/>
                    <a:pt x="33401" y="491744"/>
                  </a:cubicBezTo>
                  <a:lnTo>
                    <a:pt x="311150" y="491744"/>
                  </a:lnTo>
                  <a:cubicBezTo>
                    <a:pt x="341376" y="448945"/>
                    <a:pt x="378206" y="413385"/>
                    <a:pt x="425069" y="391922"/>
                  </a:cubicBezTo>
                  <a:cubicBezTo>
                    <a:pt x="411734" y="359918"/>
                    <a:pt x="405003" y="331343"/>
                    <a:pt x="405003" y="295656"/>
                  </a:cubicBezTo>
                  <a:cubicBezTo>
                    <a:pt x="405003" y="181610"/>
                    <a:pt x="478663" y="85471"/>
                    <a:pt x="578993" y="64135"/>
                  </a:cubicBezTo>
                  <a:cubicBezTo>
                    <a:pt x="562229" y="39116"/>
                    <a:pt x="542163" y="21336"/>
                    <a:pt x="522097" y="3556"/>
                  </a:cubicBezTo>
                  <a:cubicBezTo>
                    <a:pt x="475107" y="57023"/>
                    <a:pt x="408178" y="92583"/>
                    <a:pt x="334518" y="92583"/>
                  </a:cubicBezTo>
                  <a:cubicBezTo>
                    <a:pt x="257556" y="92583"/>
                    <a:pt x="190627" y="57023"/>
                    <a:pt x="140462" y="0"/>
                  </a:cubicBezTo>
                  <a:close/>
                </a:path>
              </a:pathLst>
            </a:custGeom>
            <a:solidFill>
              <a:srgbClr val="2AAAE2"/>
            </a:solidFill>
          </p:spPr>
        </p:sp>
      </p:grpSp>
      <p:grpSp>
        <p:nvGrpSpPr>
          <p:cNvPr id="524" name="Group 341">
            <a:extLst>
              <a:ext uri="{FF2B5EF4-FFF2-40B4-BE49-F238E27FC236}">
                <a16:creationId xmlns:a16="http://schemas.microsoft.com/office/drawing/2014/main" id="{326BA2D1-6BED-69C3-D591-9310D9853DE8}"/>
              </a:ext>
            </a:extLst>
          </p:cNvPr>
          <p:cNvGrpSpPr/>
          <p:nvPr/>
        </p:nvGrpSpPr>
        <p:grpSpPr>
          <a:xfrm>
            <a:off x="9586800" y="4019040"/>
            <a:ext cx="55080" cy="149580"/>
            <a:chOff x="0" y="0"/>
            <a:chExt cx="73440" cy="199440"/>
          </a:xfrm>
        </p:grpSpPr>
        <p:sp>
          <p:nvSpPr>
            <p:cNvPr id="525" name="Freeform 342">
              <a:extLst>
                <a:ext uri="{FF2B5EF4-FFF2-40B4-BE49-F238E27FC236}">
                  <a16:creationId xmlns:a16="http://schemas.microsoft.com/office/drawing/2014/main" id="{0EACDA68-22BF-F22E-BDB3-888CB6D5845B}"/>
                </a:ext>
              </a:extLst>
            </p:cNvPr>
            <p:cNvSpPr/>
            <p:nvPr/>
          </p:nvSpPr>
          <p:spPr>
            <a:xfrm>
              <a:off x="0" y="127"/>
              <a:ext cx="73533" cy="199390"/>
            </a:xfrm>
            <a:custGeom>
              <a:avLst/>
              <a:gdLst/>
              <a:ahLst/>
              <a:cxnLst/>
              <a:rect l="l" t="t" r="r" b="b"/>
              <a:pathLst>
                <a:path w="73533" h="199390">
                  <a:moveTo>
                    <a:pt x="36830" y="0"/>
                  </a:moveTo>
                  <a:cubicBezTo>
                    <a:pt x="16764" y="0"/>
                    <a:pt x="0" y="17780"/>
                    <a:pt x="0" y="39116"/>
                  </a:cubicBezTo>
                  <a:lnTo>
                    <a:pt x="0" y="160147"/>
                  </a:lnTo>
                  <a:cubicBezTo>
                    <a:pt x="0" y="181483"/>
                    <a:pt x="16764" y="199390"/>
                    <a:pt x="36830" y="199390"/>
                  </a:cubicBezTo>
                  <a:cubicBezTo>
                    <a:pt x="56896" y="199390"/>
                    <a:pt x="73533" y="181483"/>
                    <a:pt x="73533" y="160147"/>
                  </a:cubicBezTo>
                  <a:lnTo>
                    <a:pt x="73533" y="39116"/>
                  </a:lnTo>
                  <a:cubicBezTo>
                    <a:pt x="73406" y="17780"/>
                    <a:pt x="56769" y="0"/>
                    <a:pt x="36830" y="0"/>
                  </a:cubicBezTo>
                  <a:close/>
                </a:path>
              </a:pathLst>
            </a:custGeom>
            <a:solidFill>
              <a:srgbClr val="2AAAE2"/>
            </a:solidFill>
          </p:spPr>
        </p:sp>
      </p:grpSp>
      <p:grpSp>
        <p:nvGrpSpPr>
          <p:cNvPr id="526" name="Group 343">
            <a:extLst>
              <a:ext uri="{FF2B5EF4-FFF2-40B4-BE49-F238E27FC236}">
                <a16:creationId xmlns:a16="http://schemas.microsoft.com/office/drawing/2014/main" id="{A712A01A-25D6-9C34-EC35-2574F8B2343E}"/>
              </a:ext>
            </a:extLst>
          </p:cNvPr>
          <p:cNvGrpSpPr/>
          <p:nvPr/>
        </p:nvGrpSpPr>
        <p:grpSpPr>
          <a:xfrm>
            <a:off x="9755280" y="4082220"/>
            <a:ext cx="112860" cy="115560"/>
            <a:chOff x="0" y="0"/>
            <a:chExt cx="150480" cy="154080"/>
          </a:xfrm>
        </p:grpSpPr>
        <p:sp>
          <p:nvSpPr>
            <p:cNvPr id="527" name="Freeform 344">
              <a:extLst>
                <a:ext uri="{FF2B5EF4-FFF2-40B4-BE49-F238E27FC236}">
                  <a16:creationId xmlns:a16="http://schemas.microsoft.com/office/drawing/2014/main" id="{6A2E60A5-506E-8739-1B01-935075FF5CB2}"/>
                </a:ext>
              </a:extLst>
            </p:cNvPr>
            <p:cNvSpPr/>
            <p:nvPr/>
          </p:nvSpPr>
          <p:spPr>
            <a:xfrm>
              <a:off x="0" y="127"/>
              <a:ext cx="150368" cy="154051"/>
            </a:xfrm>
            <a:custGeom>
              <a:avLst/>
              <a:gdLst/>
              <a:ahLst/>
              <a:cxnLst/>
              <a:rect l="l" t="t" r="r" b="b"/>
              <a:pathLst>
                <a:path w="150368" h="154051">
                  <a:moveTo>
                    <a:pt x="113665" y="0"/>
                  </a:moveTo>
                  <a:cubicBezTo>
                    <a:pt x="103632" y="0"/>
                    <a:pt x="93599" y="2540"/>
                    <a:pt x="86868" y="8001"/>
                  </a:cubicBezTo>
                  <a:lnTo>
                    <a:pt x="13335" y="89916"/>
                  </a:lnTo>
                  <a:cubicBezTo>
                    <a:pt x="0" y="104140"/>
                    <a:pt x="0" y="129159"/>
                    <a:pt x="13335" y="143383"/>
                  </a:cubicBezTo>
                  <a:cubicBezTo>
                    <a:pt x="20066" y="150495"/>
                    <a:pt x="28448" y="154051"/>
                    <a:pt x="37084" y="154051"/>
                  </a:cubicBezTo>
                  <a:cubicBezTo>
                    <a:pt x="45720" y="154051"/>
                    <a:pt x="55118" y="150495"/>
                    <a:pt x="63500" y="143383"/>
                  </a:cubicBezTo>
                  <a:lnTo>
                    <a:pt x="140335" y="61341"/>
                  </a:lnTo>
                  <a:cubicBezTo>
                    <a:pt x="150368" y="47117"/>
                    <a:pt x="150368" y="22225"/>
                    <a:pt x="140335" y="8001"/>
                  </a:cubicBezTo>
                  <a:cubicBezTo>
                    <a:pt x="133731" y="2540"/>
                    <a:pt x="123698" y="0"/>
                    <a:pt x="113665" y="0"/>
                  </a:cubicBezTo>
                  <a:close/>
                </a:path>
              </a:pathLst>
            </a:custGeom>
            <a:solidFill>
              <a:srgbClr val="2AAAE2"/>
            </a:solidFill>
          </p:spPr>
        </p:sp>
      </p:grpSp>
      <p:grpSp>
        <p:nvGrpSpPr>
          <p:cNvPr id="528" name="Group 345">
            <a:extLst>
              <a:ext uri="{FF2B5EF4-FFF2-40B4-BE49-F238E27FC236}">
                <a16:creationId xmlns:a16="http://schemas.microsoft.com/office/drawing/2014/main" id="{59940E4E-AF01-2837-5C92-E5F1DA8311AD}"/>
              </a:ext>
            </a:extLst>
          </p:cNvPr>
          <p:cNvGrpSpPr/>
          <p:nvPr/>
        </p:nvGrpSpPr>
        <p:grpSpPr>
          <a:xfrm>
            <a:off x="9917820" y="4433220"/>
            <a:ext cx="112860" cy="61560"/>
            <a:chOff x="0" y="0"/>
            <a:chExt cx="150480" cy="82080"/>
          </a:xfrm>
        </p:grpSpPr>
        <p:sp>
          <p:nvSpPr>
            <p:cNvPr id="529" name="Freeform 346">
              <a:extLst>
                <a:ext uri="{FF2B5EF4-FFF2-40B4-BE49-F238E27FC236}">
                  <a16:creationId xmlns:a16="http://schemas.microsoft.com/office/drawing/2014/main" id="{B6397F60-917F-B2DE-441F-F6D2332BF8AB}"/>
                </a:ext>
              </a:extLst>
            </p:cNvPr>
            <p:cNvSpPr/>
            <p:nvPr/>
          </p:nvSpPr>
          <p:spPr>
            <a:xfrm>
              <a:off x="127" y="127"/>
              <a:ext cx="150495" cy="82042"/>
            </a:xfrm>
            <a:custGeom>
              <a:avLst/>
              <a:gdLst/>
              <a:ahLst/>
              <a:cxnLst/>
              <a:rect l="l" t="t" r="r" b="b"/>
              <a:pathLst>
                <a:path w="150495" h="82042">
                  <a:moveTo>
                    <a:pt x="40132" y="0"/>
                  </a:moveTo>
                  <a:cubicBezTo>
                    <a:pt x="16637" y="0"/>
                    <a:pt x="0" y="17780"/>
                    <a:pt x="0" y="39243"/>
                  </a:cubicBezTo>
                  <a:cubicBezTo>
                    <a:pt x="0" y="64262"/>
                    <a:pt x="16637" y="82042"/>
                    <a:pt x="40132" y="82042"/>
                  </a:cubicBezTo>
                  <a:lnTo>
                    <a:pt x="113665" y="82042"/>
                  </a:lnTo>
                  <a:cubicBezTo>
                    <a:pt x="133731" y="82042"/>
                    <a:pt x="150495" y="64262"/>
                    <a:pt x="150495" y="39243"/>
                  </a:cubicBezTo>
                  <a:cubicBezTo>
                    <a:pt x="150495" y="17780"/>
                    <a:pt x="133731" y="0"/>
                    <a:pt x="113665" y="0"/>
                  </a:cubicBezTo>
                  <a:close/>
                </a:path>
              </a:pathLst>
            </a:custGeom>
            <a:solidFill>
              <a:srgbClr val="2AAAE2"/>
            </a:solidFill>
          </p:spPr>
        </p:sp>
      </p:grpSp>
      <p:grpSp>
        <p:nvGrpSpPr>
          <p:cNvPr id="530" name="Group 347">
            <a:extLst>
              <a:ext uri="{FF2B5EF4-FFF2-40B4-BE49-F238E27FC236}">
                <a16:creationId xmlns:a16="http://schemas.microsoft.com/office/drawing/2014/main" id="{B476B4D9-F1F0-0E52-7DC8-AB0A7BC5353A}"/>
              </a:ext>
            </a:extLst>
          </p:cNvPr>
          <p:cNvGrpSpPr/>
          <p:nvPr/>
        </p:nvGrpSpPr>
        <p:grpSpPr>
          <a:xfrm>
            <a:off x="9148320" y="4433220"/>
            <a:ext cx="112860" cy="58860"/>
            <a:chOff x="0" y="0"/>
            <a:chExt cx="150480" cy="78480"/>
          </a:xfrm>
        </p:grpSpPr>
        <p:sp>
          <p:nvSpPr>
            <p:cNvPr id="531" name="Freeform 348">
              <a:extLst>
                <a:ext uri="{FF2B5EF4-FFF2-40B4-BE49-F238E27FC236}">
                  <a16:creationId xmlns:a16="http://schemas.microsoft.com/office/drawing/2014/main" id="{0F7E8C50-2450-1E08-F66D-316C00429F8C}"/>
                </a:ext>
              </a:extLst>
            </p:cNvPr>
            <p:cNvSpPr/>
            <p:nvPr/>
          </p:nvSpPr>
          <p:spPr>
            <a:xfrm>
              <a:off x="127" y="127"/>
              <a:ext cx="150495" cy="78486"/>
            </a:xfrm>
            <a:custGeom>
              <a:avLst/>
              <a:gdLst/>
              <a:ahLst/>
              <a:cxnLst/>
              <a:rect l="l" t="t" r="r" b="b"/>
              <a:pathLst>
                <a:path w="150495" h="78486">
                  <a:moveTo>
                    <a:pt x="36703" y="0"/>
                  </a:moveTo>
                  <a:cubicBezTo>
                    <a:pt x="16637" y="0"/>
                    <a:pt x="0" y="17780"/>
                    <a:pt x="0" y="39116"/>
                  </a:cubicBezTo>
                  <a:cubicBezTo>
                    <a:pt x="0" y="64135"/>
                    <a:pt x="16637" y="78486"/>
                    <a:pt x="36703" y="78486"/>
                  </a:cubicBezTo>
                  <a:lnTo>
                    <a:pt x="113665" y="78486"/>
                  </a:lnTo>
                  <a:cubicBezTo>
                    <a:pt x="133731" y="78486"/>
                    <a:pt x="150495" y="64262"/>
                    <a:pt x="150495" y="39243"/>
                  </a:cubicBezTo>
                  <a:cubicBezTo>
                    <a:pt x="150495" y="17780"/>
                    <a:pt x="133731" y="0"/>
                    <a:pt x="113665" y="0"/>
                  </a:cubicBezTo>
                  <a:close/>
                </a:path>
              </a:pathLst>
            </a:custGeom>
            <a:solidFill>
              <a:srgbClr val="2AAAE2"/>
            </a:solidFill>
          </p:spPr>
        </p:sp>
      </p:grpSp>
      <p:grpSp>
        <p:nvGrpSpPr>
          <p:cNvPr id="532" name="Group 349">
            <a:extLst>
              <a:ext uri="{FF2B5EF4-FFF2-40B4-BE49-F238E27FC236}">
                <a16:creationId xmlns:a16="http://schemas.microsoft.com/office/drawing/2014/main" id="{A9DE2BBB-AF47-6CCA-C400-4DC65F1AA2FC}"/>
              </a:ext>
            </a:extLst>
          </p:cNvPr>
          <p:cNvGrpSpPr/>
          <p:nvPr/>
        </p:nvGrpSpPr>
        <p:grpSpPr>
          <a:xfrm>
            <a:off x="9366480" y="4082220"/>
            <a:ext cx="112860" cy="115560"/>
            <a:chOff x="0" y="0"/>
            <a:chExt cx="150480" cy="154080"/>
          </a:xfrm>
        </p:grpSpPr>
        <p:sp>
          <p:nvSpPr>
            <p:cNvPr id="533" name="Freeform 350">
              <a:extLst>
                <a:ext uri="{FF2B5EF4-FFF2-40B4-BE49-F238E27FC236}">
                  <a16:creationId xmlns:a16="http://schemas.microsoft.com/office/drawing/2014/main" id="{8FBBEF87-A785-AAFD-E250-F1CEECAED059}"/>
                </a:ext>
              </a:extLst>
            </p:cNvPr>
            <p:cNvSpPr/>
            <p:nvPr/>
          </p:nvSpPr>
          <p:spPr>
            <a:xfrm>
              <a:off x="254" y="127"/>
              <a:ext cx="150495" cy="154051"/>
            </a:xfrm>
            <a:custGeom>
              <a:avLst/>
              <a:gdLst/>
              <a:ahLst/>
              <a:cxnLst/>
              <a:rect l="l" t="t" r="r" b="b"/>
              <a:pathLst>
                <a:path w="150495" h="154051">
                  <a:moveTo>
                    <a:pt x="38354" y="0"/>
                  </a:moveTo>
                  <a:cubicBezTo>
                    <a:pt x="29083" y="0"/>
                    <a:pt x="19939" y="2540"/>
                    <a:pt x="13335" y="8001"/>
                  </a:cubicBezTo>
                  <a:cubicBezTo>
                    <a:pt x="0" y="22225"/>
                    <a:pt x="0" y="50800"/>
                    <a:pt x="13335" y="61341"/>
                  </a:cubicBezTo>
                  <a:lnTo>
                    <a:pt x="86868" y="143383"/>
                  </a:lnTo>
                  <a:cubicBezTo>
                    <a:pt x="93599" y="150495"/>
                    <a:pt x="103505" y="154051"/>
                    <a:pt x="113665" y="154051"/>
                  </a:cubicBezTo>
                  <a:cubicBezTo>
                    <a:pt x="123825" y="154051"/>
                    <a:pt x="133731" y="150495"/>
                    <a:pt x="140462" y="143383"/>
                  </a:cubicBezTo>
                  <a:cubicBezTo>
                    <a:pt x="150495" y="129159"/>
                    <a:pt x="150495" y="104140"/>
                    <a:pt x="140462" y="89916"/>
                  </a:cubicBezTo>
                  <a:lnTo>
                    <a:pt x="63373" y="8001"/>
                  </a:lnTo>
                  <a:cubicBezTo>
                    <a:pt x="56642" y="2540"/>
                    <a:pt x="47498" y="0"/>
                    <a:pt x="38354" y="0"/>
                  </a:cubicBezTo>
                  <a:close/>
                </a:path>
              </a:pathLst>
            </a:custGeom>
            <a:solidFill>
              <a:srgbClr val="2AAAE2"/>
            </a:solidFill>
          </p:spPr>
        </p:sp>
      </p:grpSp>
      <p:grpSp>
        <p:nvGrpSpPr>
          <p:cNvPr id="534" name="Group 351">
            <a:extLst>
              <a:ext uri="{FF2B5EF4-FFF2-40B4-BE49-F238E27FC236}">
                <a16:creationId xmlns:a16="http://schemas.microsoft.com/office/drawing/2014/main" id="{AE10D358-B17E-F5FF-7A28-A3344C921881}"/>
              </a:ext>
            </a:extLst>
          </p:cNvPr>
          <p:cNvGrpSpPr/>
          <p:nvPr/>
        </p:nvGrpSpPr>
        <p:grpSpPr>
          <a:xfrm>
            <a:off x="9198000" y="4197780"/>
            <a:ext cx="117720" cy="88020"/>
            <a:chOff x="0" y="0"/>
            <a:chExt cx="156960" cy="117360"/>
          </a:xfrm>
        </p:grpSpPr>
        <p:sp>
          <p:nvSpPr>
            <p:cNvPr id="535" name="Freeform 352">
              <a:extLst>
                <a:ext uri="{FF2B5EF4-FFF2-40B4-BE49-F238E27FC236}">
                  <a16:creationId xmlns:a16="http://schemas.microsoft.com/office/drawing/2014/main" id="{1CB1BFE3-77DC-A7F7-8185-E7EEA571523F}"/>
                </a:ext>
              </a:extLst>
            </p:cNvPr>
            <p:cNvSpPr/>
            <p:nvPr/>
          </p:nvSpPr>
          <p:spPr>
            <a:xfrm>
              <a:off x="127" y="0"/>
              <a:ext cx="156845" cy="117348"/>
            </a:xfrm>
            <a:custGeom>
              <a:avLst/>
              <a:gdLst/>
              <a:ahLst/>
              <a:cxnLst/>
              <a:rect l="l" t="t" r="r" b="b"/>
              <a:pathLst>
                <a:path w="156845" h="117348">
                  <a:moveTo>
                    <a:pt x="41783" y="0"/>
                  </a:moveTo>
                  <a:cubicBezTo>
                    <a:pt x="28194" y="0"/>
                    <a:pt x="13843" y="9144"/>
                    <a:pt x="6604" y="21971"/>
                  </a:cubicBezTo>
                  <a:cubicBezTo>
                    <a:pt x="0" y="39878"/>
                    <a:pt x="6604" y="64770"/>
                    <a:pt x="23241" y="75438"/>
                  </a:cubicBezTo>
                  <a:lnTo>
                    <a:pt x="100076" y="114681"/>
                  </a:lnTo>
                  <a:cubicBezTo>
                    <a:pt x="104394" y="116459"/>
                    <a:pt x="109220" y="117348"/>
                    <a:pt x="113919" y="117348"/>
                  </a:cubicBezTo>
                  <a:cubicBezTo>
                    <a:pt x="127889" y="117348"/>
                    <a:pt x="142748" y="109982"/>
                    <a:pt x="150114" y="96774"/>
                  </a:cubicBezTo>
                  <a:cubicBezTo>
                    <a:pt x="156845" y="78867"/>
                    <a:pt x="150114" y="50419"/>
                    <a:pt x="133350" y="43307"/>
                  </a:cubicBezTo>
                  <a:lnTo>
                    <a:pt x="56642" y="4318"/>
                  </a:lnTo>
                  <a:cubicBezTo>
                    <a:pt x="52070" y="1397"/>
                    <a:pt x="46990" y="0"/>
                    <a:pt x="41783" y="0"/>
                  </a:cubicBezTo>
                  <a:close/>
                </a:path>
              </a:pathLst>
            </a:custGeom>
            <a:solidFill>
              <a:srgbClr val="2AAAE2"/>
            </a:solidFill>
          </p:spPr>
        </p:sp>
      </p:grpSp>
      <p:grpSp>
        <p:nvGrpSpPr>
          <p:cNvPr id="536" name="Group 353">
            <a:extLst>
              <a:ext uri="{FF2B5EF4-FFF2-40B4-BE49-F238E27FC236}">
                <a16:creationId xmlns:a16="http://schemas.microsoft.com/office/drawing/2014/main" id="{99A5EF82-230F-B2D4-8E08-BE052D23063D}"/>
              </a:ext>
            </a:extLst>
          </p:cNvPr>
          <p:cNvGrpSpPr/>
          <p:nvPr/>
        </p:nvGrpSpPr>
        <p:grpSpPr>
          <a:xfrm>
            <a:off x="9860580" y="4198320"/>
            <a:ext cx="117720" cy="90720"/>
            <a:chOff x="0" y="0"/>
            <a:chExt cx="156960" cy="120960"/>
          </a:xfrm>
        </p:grpSpPr>
        <p:sp>
          <p:nvSpPr>
            <p:cNvPr id="537" name="Freeform 354">
              <a:extLst>
                <a:ext uri="{FF2B5EF4-FFF2-40B4-BE49-F238E27FC236}">
                  <a16:creationId xmlns:a16="http://schemas.microsoft.com/office/drawing/2014/main" id="{01A6ABCC-783B-D51E-8A14-7AD6E4EA98CB}"/>
                </a:ext>
              </a:extLst>
            </p:cNvPr>
            <p:cNvSpPr/>
            <p:nvPr/>
          </p:nvSpPr>
          <p:spPr>
            <a:xfrm>
              <a:off x="0" y="0"/>
              <a:ext cx="156845" cy="120904"/>
            </a:xfrm>
            <a:custGeom>
              <a:avLst/>
              <a:gdLst/>
              <a:ahLst/>
              <a:cxnLst/>
              <a:rect l="l" t="t" r="r" b="b"/>
              <a:pathLst>
                <a:path w="156845" h="120904">
                  <a:moveTo>
                    <a:pt x="117602" y="0"/>
                  </a:moveTo>
                  <a:cubicBezTo>
                    <a:pt x="111125" y="0"/>
                    <a:pt x="104140" y="2032"/>
                    <a:pt x="96901" y="6477"/>
                  </a:cubicBezTo>
                  <a:lnTo>
                    <a:pt x="23368" y="45593"/>
                  </a:lnTo>
                  <a:cubicBezTo>
                    <a:pt x="6731" y="56134"/>
                    <a:pt x="0" y="77470"/>
                    <a:pt x="6731" y="98933"/>
                  </a:cubicBezTo>
                  <a:cubicBezTo>
                    <a:pt x="13970" y="111760"/>
                    <a:pt x="26543" y="120904"/>
                    <a:pt x="40513" y="120904"/>
                  </a:cubicBezTo>
                  <a:cubicBezTo>
                    <a:pt x="45847" y="120904"/>
                    <a:pt x="51308" y="119507"/>
                    <a:pt x="56896" y="116586"/>
                  </a:cubicBezTo>
                  <a:lnTo>
                    <a:pt x="133477" y="77470"/>
                  </a:lnTo>
                  <a:cubicBezTo>
                    <a:pt x="150241" y="66802"/>
                    <a:pt x="156845" y="45593"/>
                    <a:pt x="150241" y="24257"/>
                  </a:cubicBezTo>
                  <a:cubicBezTo>
                    <a:pt x="143383" y="9652"/>
                    <a:pt x="131826" y="0"/>
                    <a:pt x="117602" y="0"/>
                  </a:cubicBezTo>
                  <a:close/>
                </a:path>
              </a:pathLst>
            </a:custGeom>
            <a:solidFill>
              <a:srgbClr val="2AAAE2"/>
            </a:solidFill>
          </p:spPr>
        </p:sp>
      </p:grpSp>
      <p:grpSp>
        <p:nvGrpSpPr>
          <p:cNvPr id="538" name="Group 355">
            <a:extLst>
              <a:ext uri="{FF2B5EF4-FFF2-40B4-BE49-F238E27FC236}">
                <a16:creationId xmlns:a16="http://schemas.microsoft.com/office/drawing/2014/main" id="{69D7F3F7-FCF8-DFCB-6CB9-6E6259179976}"/>
              </a:ext>
            </a:extLst>
          </p:cNvPr>
          <p:cNvGrpSpPr/>
          <p:nvPr/>
        </p:nvGrpSpPr>
        <p:grpSpPr>
          <a:xfrm>
            <a:off x="9298440" y="4192920"/>
            <a:ext cx="564300" cy="827280"/>
            <a:chOff x="0" y="0"/>
            <a:chExt cx="752400" cy="1103040"/>
          </a:xfrm>
        </p:grpSpPr>
        <p:sp>
          <p:nvSpPr>
            <p:cNvPr id="539" name="Freeform 356">
              <a:extLst>
                <a:ext uri="{FF2B5EF4-FFF2-40B4-BE49-F238E27FC236}">
                  <a16:creationId xmlns:a16="http://schemas.microsoft.com/office/drawing/2014/main" id="{D50335AE-A9A0-FF95-565D-60BD89B41368}"/>
                </a:ext>
              </a:extLst>
            </p:cNvPr>
            <p:cNvSpPr/>
            <p:nvPr/>
          </p:nvSpPr>
          <p:spPr>
            <a:xfrm>
              <a:off x="0" y="0"/>
              <a:ext cx="752348" cy="1102868"/>
            </a:xfrm>
            <a:custGeom>
              <a:avLst/>
              <a:gdLst/>
              <a:ahLst/>
              <a:cxnLst/>
              <a:rect l="l" t="t" r="r" b="b"/>
              <a:pathLst>
                <a:path w="752348" h="1102868">
                  <a:moveTo>
                    <a:pt x="374523" y="0"/>
                  </a:moveTo>
                  <a:cubicBezTo>
                    <a:pt x="334391" y="0"/>
                    <a:pt x="300990" y="35687"/>
                    <a:pt x="300990" y="82042"/>
                  </a:cubicBezTo>
                  <a:lnTo>
                    <a:pt x="300990" y="160401"/>
                  </a:lnTo>
                  <a:cubicBezTo>
                    <a:pt x="300990" y="117602"/>
                    <a:pt x="267462" y="82042"/>
                    <a:pt x="224028" y="82042"/>
                  </a:cubicBezTo>
                  <a:cubicBezTo>
                    <a:pt x="183896" y="82042"/>
                    <a:pt x="150495" y="117729"/>
                    <a:pt x="150495" y="160401"/>
                  </a:cubicBezTo>
                  <a:lnTo>
                    <a:pt x="150495" y="242443"/>
                  </a:lnTo>
                  <a:cubicBezTo>
                    <a:pt x="163830" y="242443"/>
                    <a:pt x="173863" y="235331"/>
                    <a:pt x="187198" y="235331"/>
                  </a:cubicBezTo>
                  <a:lnTo>
                    <a:pt x="371221" y="235331"/>
                  </a:lnTo>
                  <a:cubicBezTo>
                    <a:pt x="451485" y="235331"/>
                    <a:pt x="518287" y="306578"/>
                    <a:pt x="518287" y="392176"/>
                  </a:cubicBezTo>
                  <a:cubicBezTo>
                    <a:pt x="518287" y="463423"/>
                    <a:pt x="474853" y="520446"/>
                    <a:pt x="414655" y="538353"/>
                  </a:cubicBezTo>
                  <a:cubicBezTo>
                    <a:pt x="431292" y="574040"/>
                    <a:pt x="441452" y="620268"/>
                    <a:pt x="441452" y="663067"/>
                  </a:cubicBezTo>
                  <a:cubicBezTo>
                    <a:pt x="441452" y="688086"/>
                    <a:pt x="424688" y="705866"/>
                    <a:pt x="404622" y="705866"/>
                  </a:cubicBezTo>
                  <a:cubicBezTo>
                    <a:pt x="384556" y="705866"/>
                    <a:pt x="367919" y="688086"/>
                    <a:pt x="367919" y="663067"/>
                  </a:cubicBezTo>
                  <a:cubicBezTo>
                    <a:pt x="367919" y="556133"/>
                    <a:pt x="284226" y="467106"/>
                    <a:pt x="184023" y="467106"/>
                  </a:cubicBezTo>
                  <a:lnTo>
                    <a:pt x="367919" y="467106"/>
                  </a:lnTo>
                  <a:cubicBezTo>
                    <a:pt x="408051" y="467106"/>
                    <a:pt x="441452" y="431292"/>
                    <a:pt x="441452" y="388620"/>
                  </a:cubicBezTo>
                  <a:cubicBezTo>
                    <a:pt x="441452" y="342392"/>
                    <a:pt x="408051" y="306705"/>
                    <a:pt x="367919" y="306705"/>
                  </a:cubicBezTo>
                  <a:lnTo>
                    <a:pt x="183896" y="306705"/>
                  </a:lnTo>
                  <a:cubicBezTo>
                    <a:pt x="83693" y="306578"/>
                    <a:pt x="0" y="395605"/>
                    <a:pt x="0" y="502666"/>
                  </a:cubicBezTo>
                  <a:lnTo>
                    <a:pt x="0" y="584581"/>
                  </a:lnTo>
                  <a:cubicBezTo>
                    <a:pt x="0" y="691515"/>
                    <a:pt x="56896" y="787781"/>
                    <a:pt x="147066" y="834009"/>
                  </a:cubicBezTo>
                  <a:lnTo>
                    <a:pt x="147066" y="941070"/>
                  </a:lnTo>
                  <a:cubicBezTo>
                    <a:pt x="103632" y="941070"/>
                    <a:pt x="70231" y="976757"/>
                    <a:pt x="70231" y="1019429"/>
                  </a:cubicBezTo>
                  <a:lnTo>
                    <a:pt x="70231" y="1062228"/>
                  </a:lnTo>
                  <a:cubicBezTo>
                    <a:pt x="70231" y="1083564"/>
                    <a:pt x="86868" y="1101344"/>
                    <a:pt x="106934" y="1101344"/>
                  </a:cubicBezTo>
                  <a:lnTo>
                    <a:pt x="621919" y="1101344"/>
                  </a:lnTo>
                  <a:cubicBezTo>
                    <a:pt x="628650" y="1102487"/>
                    <a:pt x="634492" y="1102868"/>
                    <a:pt x="639826" y="1102868"/>
                  </a:cubicBezTo>
                  <a:cubicBezTo>
                    <a:pt x="669163" y="1102868"/>
                    <a:pt x="678815" y="1087374"/>
                    <a:pt x="678815" y="1069213"/>
                  </a:cubicBezTo>
                  <a:lnTo>
                    <a:pt x="678815" y="1030224"/>
                  </a:lnTo>
                  <a:cubicBezTo>
                    <a:pt x="678815" y="983996"/>
                    <a:pt x="648716" y="948309"/>
                    <a:pt x="605155" y="948309"/>
                  </a:cubicBezTo>
                  <a:lnTo>
                    <a:pt x="605155" y="841375"/>
                  </a:lnTo>
                  <a:cubicBezTo>
                    <a:pt x="692150" y="798449"/>
                    <a:pt x="752348" y="698754"/>
                    <a:pt x="752348" y="591820"/>
                  </a:cubicBezTo>
                  <a:lnTo>
                    <a:pt x="752348" y="242443"/>
                  </a:lnTo>
                  <a:cubicBezTo>
                    <a:pt x="752348" y="196088"/>
                    <a:pt x="718947" y="160401"/>
                    <a:pt x="675386" y="160401"/>
                  </a:cubicBezTo>
                  <a:cubicBezTo>
                    <a:pt x="635254" y="160401"/>
                    <a:pt x="601853" y="196088"/>
                    <a:pt x="601853" y="242443"/>
                  </a:cubicBezTo>
                  <a:lnTo>
                    <a:pt x="601853" y="160401"/>
                  </a:lnTo>
                  <a:cubicBezTo>
                    <a:pt x="601853" y="117602"/>
                    <a:pt x="568452" y="82042"/>
                    <a:pt x="524891" y="82042"/>
                  </a:cubicBezTo>
                  <a:cubicBezTo>
                    <a:pt x="484759" y="82042"/>
                    <a:pt x="451358" y="117729"/>
                    <a:pt x="451358" y="160401"/>
                  </a:cubicBezTo>
                  <a:lnTo>
                    <a:pt x="451358" y="82042"/>
                  </a:lnTo>
                  <a:cubicBezTo>
                    <a:pt x="451358" y="35687"/>
                    <a:pt x="417957" y="0"/>
                    <a:pt x="374523" y="0"/>
                  </a:cubicBezTo>
                  <a:close/>
                </a:path>
              </a:pathLst>
            </a:custGeom>
            <a:solidFill>
              <a:srgbClr val="2AAAE2"/>
            </a:solidFill>
          </p:spPr>
        </p:sp>
      </p:grpSp>
      <p:grpSp>
        <p:nvGrpSpPr>
          <p:cNvPr id="540" name="Group 357">
            <a:extLst>
              <a:ext uri="{FF2B5EF4-FFF2-40B4-BE49-F238E27FC236}">
                <a16:creationId xmlns:a16="http://schemas.microsoft.com/office/drawing/2014/main" id="{5A78A188-A0E8-8A2A-9C7D-C23E0320C001}"/>
              </a:ext>
            </a:extLst>
          </p:cNvPr>
          <p:cNvGrpSpPr/>
          <p:nvPr/>
        </p:nvGrpSpPr>
        <p:grpSpPr>
          <a:xfrm>
            <a:off x="10262340" y="4269600"/>
            <a:ext cx="436320" cy="497340"/>
            <a:chOff x="0" y="0"/>
            <a:chExt cx="581760" cy="663120"/>
          </a:xfrm>
        </p:grpSpPr>
        <p:sp>
          <p:nvSpPr>
            <p:cNvPr id="541" name="Freeform 358">
              <a:extLst>
                <a:ext uri="{FF2B5EF4-FFF2-40B4-BE49-F238E27FC236}">
                  <a16:creationId xmlns:a16="http://schemas.microsoft.com/office/drawing/2014/main" id="{057714CB-E82F-DBD7-641B-145680E33B7C}"/>
                </a:ext>
              </a:extLst>
            </p:cNvPr>
            <p:cNvSpPr/>
            <p:nvPr/>
          </p:nvSpPr>
          <p:spPr>
            <a:xfrm>
              <a:off x="127" y="127"/>
              <a:ext cx="581787" cy="663067"/>
            </a:xfrm>
            <a:custGeom>
              <a:avLst/>
              <a:gdLst/>
              <a:ahLst/>
              <a:cxnLst/>
              <a:rect l="l" t="t" r="r" b="b"/>
              <a:pathLst>
                <a:path w="581787" h="663067">
                  <a:moveTo>
                    <a:pt x="274193" y="0"/>
                  </a:moveTo>
                  <a:lnTo>
                    <a:pt x="43434" y="249555"/>
                  </a:lnTo>
                  <a:cubicBezTo>
                    <a:pt x="0" y="295783"/>
                    <a:pt x="0" y="370713"/>
                    <a:pt x="43434" y="413512"/>
                  </a:cubicBezTo>
                  <a:lnTo>
                    <a:pt x="274193" y="663067"/>
                  </a:lnTo>
                  <a:lnTo>
                    <a:pt x="401193" y="524129"/>
                  </a:lnTo>
                  <a:cubicBezTo>
                    <a:pt x="407924" y="518668"/>
                    <a:pt x="417957" y="516128"/>
                    <a:pt x="427482" y="516128"/>
                  </a:cubicBezTo>
                  <a:cubicBezTo>
                    <a:pt x="437007" y="516128"/>
                    <a:pt x="446278" y="518668"/>
                    <a:pt x="451358" y="524129"/>
                  </a:cubicBezTo>
                  <a:lnTo>
                    <a:pt x="501396" y="577596"/>
                  </a:lnTo>
                  <a:cubicBezTo>
                    <a:pt x="508127" y="584708"/>
                    <a:pt x="518160" y="588391"/>
                    <a:pt x="527685" y="588391"/>
                  </a:cubicBezTo>
                  <a:cubicBezTo>
                    <a:pt x="537210" y="588391"/>
                    <a:pt x="546608" y="584708"/>
                    <a:pt x="551561" y="577596"/>
                  </a:cubicBezTo>
                  <a:cubicBezTo>
                    <a:pt x="564896" y="566928"/>
                    <a:pt x="564896" y="538480"/>
                    <a:pt x="551561" y="524129"/>
                  </a:cubicBezTo>
                  <a:lnTo>
                    <a:pt x="501523" y="470535"/>
                  </a:lnTo>
                  <a:cubicBezTo>
                    <a:pt x="491490" y="459867"/>
                    <a:pt x="491490" y="431419"/>
                    <a:pt x="501523" y="417068"/>
                  </a:cubicBezTo>
                  <a:lnTo>
                    <a:pt x="581787" y="335026"/>
                  </a:lnTo>
                  <a:lnTo>
                    <a:pt x="531749" y="281432"/>
                  </a:lnTo>
                  <a:lnTo>
                    <a:pt x="508254" y="306451"/>
                  </a:lnTo>
                  <a:cubicBezTo>
                    <a:pt x="486537" y="329692"/>
                    <a:pt x="458216" y="341249"/>
                    <a:pt x="429768" y="341249"/>
                  </a:cubicBezTo>
                  <a:cubicBezTo>
                    <a:pt x="401320" y="341249"/>
                    <a:pt x="372872" y="329692"/>
                    <a:pt x="351282" y="306451"/>
                  </a:cubicBezTo>
                  <a:cubicBezTo>
                    <a:pt x="311023" y="263652"/>
                    <a:pt x="311023" y="188722"/>
                    <a:pt x="351282" y="142494"/>
                  </a:cubicBezTo>
                  <a:lnTo>
                    <a:pt x="378079" y="117475"/>
                  </a:lnTo>
                  <a:lnTo>
                    <a:pt x="274193" y="0"/>
                  </a:lnTo>
                  <a:close/>
                </a:path>
              </a:pathLst>
            </a:custGeom>
            <a:solidFill>
              <a:srgbClr val="2AAAE2"/>
            </a:solidFill>
          </p:spPr>
        </p:sp>
      </p:grpSp>
      <p:grpSp>
        <p:nvGrpSpPr>
          <p:cNvPr id="542" name="Group 359">
            <a:extLst>
              <a:ext uri="{FF2B5EF4-FFF2-40B4-BE49-F238E27FC236}">
                <a16:creationId xmlns:a16="http://schemas.microsoft.com/office/drawing/2014/main" id="{4235067B-5BAD-1EAA-BE3B-3AF255C45778}"/>
              </a:ext>
            </a:extLst>
          </p:cNvPr>
          <p:cNvGrpSpPr/>
          <p:nvPr/>
        </p:nvGrpSpPr>
        <p:grpSpPr>
          <a:xfrm>
            <a:off x="10508040" y="4018500"/>
            <a:ext cx="463860" cy="454140"/>
            <a:chOff x="0" y="0"/>
            <a:chExt cx="618480" cy="605520"/>
          </a:xfrm>
        </p:grpSpPr>
        <p:sp>
          <p:nvSpPr>
            <p:cNvPr id="543" name="Freeform 360">
              <a:extLst>
                <a:ext uri="{FF2B5EF4-FFF2-40B4-BE49-F238E27FC236}">
                  <a16:creationId xmlns:a16="http://schemas.microsoft.com/office/drawing/2014/main" id="{DE6A2E08-477E-80BC-0F59-8400FC426D01}"/>
                </a:ext>
              </a:extLst>
            </p:cNvPr>
            <p:cNvSpPr/>
            <p:nvPr/>
          </p:nvSpPr>
          <p:spPr>
            <a:xfrm>
              <a:off x="0" y="0"/>
              <a:ext cx="618617" cy="605536"/>
            </a:xfrm>
            <a:custGeom>
              <a:avLst/>
              <a:gdLst/>
              <a:ahLst/>
              <a:cxnLst/>
              <a:rect l="l" t="t" r="r" b="b"/>
              <a:pathLst>
                <a:path w="618617" h="605536">
                  <a:moveTo>
                    <a:pt x="310515" y="0"/>
                  </a:moveTo>
                  <a:cubicBezTo>
                    <a:pt x="282448" y="0"/>
                    <a:pt x="254000" y="10795"/>
                    <a:pt x="234061" y="32131"/>
                  </a:cubicBezTo>
                  <a:lnTo>
                    <a:pt x="0" y="277749"/>
                  </a:lnTo>
                  <a:lnTo>
                    <a:pt x="130429" y="416687"/>
                  </a:lnTo>
                  <a:cubicBezTo>
                    <a:pt x="140462" y="427482"/>
                    <a:pt x="140462" y="455930"/>
                    <a:pt x="130429" y="466598"/>
                  </a:cubicBezTo>
                  <a:lnTo>
                    <a:pt x="76962" y="520065"/>
                  </a:lnTo>
                  <a:cubicBezTo>
                    <a:pt x="66929" y="534289"/>
                    <a:pt x="66929" y="562737"/>
                    <a:pt x="76962" y="573405"/>
                  </a:cubicBezTo>
                  <a:cubicBezTo>
                    <a:pt x="83693" y="580517"/>
                    <a:pt x="93599" y="584200"/>
                    <a:pt x="103759" y="584200"/>
                  </a:cubicBezTo>
                  <a:cubicBezTo>
                    <a:pt x="113919" y="584200"/>
                    <a:pt x="123825" y="580644"/>
                    <a:pt x="130556" y="573405"/>
                  </a:cubicBezTo>
                  <a:lnTo>
                    <a:pt x="180594" y="520065"/>
                  </a:lnTo>
                  <a:cubicBezTo>
                    <a:pt x="185674" y="514731"/>
                    <a:pt x="194818" y="512064"/>
                    <a:pt x="204470" y="512064"/>
                  </a:cubicBezTo>
                  <a:cubicBezTo>
                    <a:pt x="214122" y="512064"/>
                    <a:pt x="224155" y="514731"/>
                    <a:pt x="230759" y="520065"/>
                  </a:cubicBezTo>
                  <a:lnTo>
                    <a:pt x="307594" y="605536"/>
                  </a:lnTo>
                  <a:lnTo>
                    <a:pt x="357759" y="552069"/>
                  </a:lnTo>
                  <a:lnTo>
                    <a:pt x="334391" y="527177"/>
                  </a:lnTo>
                  <a:cubicBezTo>
                    <a:pt x="290830" y="480822"/>
                    <a:pt x="290830" y="406146"/>
                    <a:pt x="334391" y="363347"/>
                  </a:cubicBezTo>
                  <a:cubicBezTo>
                    <a:pt x="354457" y="340233"/>
                    <a:pt x="382778" y="328549"/>
                    <a:pt x="411226" y="328549"/>
                  </a:cubicBezTo>
                  <a:cubicBezTo>
                    <a:pt x="439674" y="328549"/>
                    <a:pt x="468122" y="340233"/>
                    <a:pt x="488188" y="363347"/>
                  </a:cubicBezTo>
                  <a:lnTo>
                    <a:pt x="514985" y="388239"/>
                  </a:lnTo>
                  <a:lnTo>
                    <a:pt x="618617" y="277749"/>
                  </a:lnTo>
                  <a:lnTo>
                    <a:pt x="384429" y="32131"/>
                  </a:lnTo>
                  <a:cubicBezTo>
                    <a:pt x="366141" y="10795"/>
                    <a:pt x="338582" y="0"/>
                    <a:pt x="310515" y="0"/>
                  </a:cubicBezTo>
                  <a:close/>
                </a:path>
              </a:pathLst>
            </a:custGeom>
            <a:solidFill>
              <a:srgbClr val="2AAAE2"/>
            </a:solidFill>
          </p:spPr>
        </p:sp>
      </p:grpSp>
      <p:grpSp>
        <p:nvGrpSpPr>
          <p:cNvPr id="544" name="Group 361">
            <a:extLst>
              <a:ext uri="{FF2B5EF4-FFF2-40B4-BE49-F238E27FC236}">
                <a16:creationId xmlns:a16="http://schemas.microsoft.com/office/drawing/2014/main" id="{7A6BC6C2-F35F-7F65-4125-CE60FC8BAA09}"/>
              </a:ext>
            </a:extLst>
          </p:cNvPr>
          <p:cNvGrpSpPr/>
          <p:nvPr/>
        </p:nvGrpSpPr>
        <p:grpSpPr>
          <a:xfrm>
            <a:off x="10783980" y="4269600"/>
            <a:ext cx="436320" cy="494640"/>
            <a:chOff x="0" y="0"/>
            <a:chExt cx="581760" cy="659520"/>
          </a:xfrm>
        </p:grpSpPr>
        <p:sp>
          <p:nvSpPr>
            <p:cNvPr id="545" name="Freeform 362">
              <a:extLst>
                <a:ext uri="{FF2B5EF4-FFF2-40B4-BE49-F238E27FC236}">
                  <a16:creationId xmlns:a16="http://schemas.microsoft.com/office/drawing/2014/main" id="{A49806E6-7905-E67C-107A-727831BF8599}"/>
                </a:ext>
              </a:extLst>
            </p:cNvPr>
            <p:cNvSpPr/>
            <p:nvPr/>
          </p:nvSpPr>
          <p:spPr>
            <a:xfrm>
              <a:off x="127" y="127"/>
              <a:ext cx="581787" cy="659638"/>
            </a:xfrm>
            <a:custGeom>
              <a:avLst/>
              <a:gdLst/>
              <a:ahLst/>
              <a:cxnLst/>
              <a:rect l="l" t="t" r="r" b="b"/>
              <a:pathLst>
                <a:path w="581787" h="659638">
                  <a:moveTo>
                    <a:pt x="307594" y="0"/>
                  </a:moveTo>
                  <a:lnTo>
                    <a:pt x="180594" y="138938"/>
                  </a:lnTo>
                  <a:cubicBezTo>
                    <a:pt x="173863" y="146050"/>
                    <a:pt x="163830" y="149733"/>
                    <a:pt x="153797" y="149733"/>
                  </a:cubicBezTo>
                  <a:cubicBezTo>
                    <a:pt x="143764" y="149733"/>
                    <a:pt x="133731" y="146050"/>
                    <a:pt x="127000" y="138938"/>
                  </a:cubicBezTo>
                  <a:lnTo>
                    <a:pt x="76835" y="85598"/>
                  </a:lnTo>
                  <a:cubicBezTo>
                    <a:pt x="71882" y="78486"/>
                    <a:pt x="62611" y="74803"/>
                    <a:pt x="53086" y="74803"/>
                  </a:cubicBezTo>
                  <a:cubicBezTo>
                    <a:pt x="43561" y="74803"/>
                    <a:pt x="33401" y="78486"/>
                    <a:pt x="26797" y="85598"/>
                  </a:cubicBezTo>
                  <a:cubicBezTo>
                    <a:pt x="16764" y="99822"/>
                    <a:pt x="16764" y="124714"/>
                    <a:pt x="26797" y="139065"/>
                  </a:cubicBezTo>
                  <a:lnTo>
                    <a:pt x="76835" y="192532"/>
                  </a:lnTo>
                  <a:cubicBezTo>
                    <a:pt x="90170" y="206756"/>
                    <a:pt x="90170" y="231648"/>
                    <a:pt x="76835" y="245999"/>
                  </a:cubicBezTo>
                  <a:lnTo>
                    <a:pt x="0" y="327914"/>
                  </a:lnTo>
                  <a:lnTo>
                    <a:pt x="50038" y="381381"/>
                  </a:lnTo>
                  <a:lnTo>
                    <a:pt x="73533" y="356489"/>
                  </a:lnTo>
                  <a:cubicBezTo>
                    <a:pt x="95123" y="333248"/>
                    <a:pt x="123571" y="321691"/>
                    <a:pt x="152019" y="321691"/>
                  </a:cubicBezTo>
                  <a:cubicBezTo>
                    <a:pt x="180467" y="321691"/>
                    <a:pt x="208915" y="333248"/>
                    <a:pt x="230505" y="356489"/>
                  </a:cubicBezTo>
                  <a:cubicBezTo>
                    <a:pt x="270637" y="399288"/>
                    <a:pt x="270637" y="477647"/>
                    <a:pt x="230505" y="520446"/>
                  </a:cubicBezTo>
                  <a:lnTo>
                    <a:pt x="203708" y="549021"/>
                  </a:lnTo>
                  <a:lnTo>
                    <a:pt x="307467" y="659638"/>
                  </a:lnTo>
                  <a:lnTo>
                    <a:pt x="538353" y="413512"/>
                  </a:lnTo>
                  <a:cubicBezTo>
                    <a:pt x="581787" y="370713"/>
                    <a:pt x="581787" y="295783"/>
                    <a:pt x="538353" y="249555"/>
                  </a:cubicBezTo>
                  <a:lnTo>
                    <a:pt x="307594" y="0"/>
                  </a:lnTo>
                  <a:close/>
                </a:path>
              </a:pathLst>
            </a:custGeom>
            <a:solidFill>
              <a:srgbClr val="2AAAE2"/>
            </a:solidFill>
          </p:spPr>
        </p:sp>
      </p:grpSp>
      <p:grpSp>
        <p:nvGrpSpPr>
          <p:cNvPr id="546" name="Group 363">
            <a:extLst>
              <a:ext uri="{FF2B5EF4-FFF2-40B4-BE49-F238E27FC236}">
                <a16:creationId xmlns:a16="http://schemas.microsoft.com/office/drawing/2014/main" id="{7C3235C2-089E-20E4-4F51-52AD6F1AB26C}"/>
              </a:ext>
            </a:extLst>
          </p:cNvPr>
          <p:cNvGrpSpPr/>
          <p:nvPr/>
        </p:nvGrpSpPr>
        <p:grpSpPr>
          <a:xfrm>
            <a:off x="10508040" y="4563900"/>
            <a:ext cx="469260" cy="457380"/>
            <a:chOff x="0" y="0"/>
            <a:chExt cx="625680" cy="609840"/>
          </a:xfrm>
        </p:grpSpPr>
        <p:sp>
          <p:nvSpPr>
            <p:cNvPr id="547" name="Freeform 364">
              <a:extLst>
                <a:ext uri="{FF2B5EF4-FFF2-40B4-BE49-F238E27FC236}">
                  <a16:creationId xmlns:a16="http://schemas.microsoft.com/office/drawing/2014/main" id="{C2A20E3B-56A5-F072-3052-93ED46CB7339}"/>
                </a:ext>
              </a:extLst>
            </p:cNvPr>
            <p:cNvSpPr/>
            <p:nvPr/>
          </p:nvSpPr>
          <p:spPr>
            <a:xfrm>
              <a:off x="0" y="0"/>
              <a:ext cx="625729" cy="609854"/>
            </a:xfrm>
            <a:custGeom>
              <a:avLst/>
              <a:gdLst/>
              <a:ahLst/>
              <a:cxnLst/>
              <a:rect l="l" t="t" r="r" b="b"/>
              <a:pathLst>
                <a:path w="625729" h="609854">
                  <a:moveTo>
                    <a:pt x="317881" y="0"/>
                  </a:moveTo>
                  <a:lnTo>
                    <a:pt x="267589" y="53594"/>
                  </a:lnTo>
                  <a:lnTo>
                    <a:pt x="291084" y="82169"/>
                  </a:lnTo>
                  <a:cubicBezTo>
                    <a:pt x="334645" y="124968"/>
                    <a:pt x="334645" y="199771"/>
                    <a:pt x="291084" y="246253"/>
                  </a:cubicBezTo>
                  <a:cubicBezTo>
                    <a:pt x="266065" y="267589"/>
                    <a:pt x="235839" y="278257"/>
                    <a:pt x="207010" y="278257"/>
                  </a:cubicBezTo>
                  <a:cubicBezTo>
                    <a:pt x="178181" y="278257"/>
                    <a:pt x="150622" y="267589"/>
                    <a:pt x="130556" y="246253"/>
                  </a:cubicBezTo>
                  <a:lnTo>
                    <a:pt x="103759" y="217551"/>
                  </a:lnTo>
                  <a:lnTo>
                    <a:pt x="0" y="331724"/>
                  </a:lnTo>
                  <a:lnTo>
                    <a:pt x="234188" y="574167"/>
                  </a:lnTo>
                  <a:cubicBezTo>
                    <a:pt x="254254" y="599186"/>
                    <a:pt x="284480" y="609854"/>
                    <a:pt x="311150" y="609854"/>
                  </a:cubicBezTo>
                  <a:cubicBezTo>
                    <a:pt x="341376" y="609854"/>
                    <a:pt x="371348" y="599186"/>
                    <a:pt x="391414" y="574167"/>
                  </a:cubicBezTo>
                  <a:lnTo>
                    <a:pt x="625729" y="331724"/>
                  </a:lnTo>
                  <a:lnTo>
                    <a:pt x="495300" y="192532"/>
                  </a:lnTo>
                  <a:cubicBezTo>
                    <a:pt x="485267" y="178308"/>
                    <a:pt x="485267" y="153416"/>
                    <a:pt x="495300" y="139065"/>
                  </a:cubicBezTo>
                  <a:lnTo>
                    <a:pt x="548767" y="85471"/>
                  </a:lnTo>
                  <a:cubicBezTo>
                    <a:pt x="558800" y="71247"/>
                    <a:pt x="558800" y="46355"/>
                    <a:pt x="548767" y="32004"/>
                  </a:cubicBezTo>
                  <a:cubicBezTo>
                    <a:pt x="542036" y="24892"/>
                    <a:pt x="532003" y="21209"/>
                    <a:pt x="521970" y="21209"/>
                  </a:cubicBezTo>
                  <a:cubicBezTo>
                    <a:pt x="511937" y="21209"/>
                    <a:pt x="501904" y="24892"/>
                    <a:pt x="495173" y="32004"/>
                  </a:cubicBezTo>
                  <a:lnTo>
                    <a:pt x="445008" y="85598"/>
                  </a:lnTo>
                  <a:cubicBezTo>
                    <a:pt x="440055" y="92710"/>
                    <a:pt x="430784" y="96393"/>
                    <a:pt x="421259" y="96393"/>
                  </a:cubicBezTo>
                  <a:cubicBezTo>
                    <a:pt x="411734" y="96393"/>
                    <a:pt x="401574" y="92710"/>
                    <a:pt x="394970" y="85598"/>
                  </a:cubicBezTo>
                  <a:lnTo>
                    <a:pt x="317881" y="0"/>
                  </a:lnTo>
                  <a:close/>
                </a:path>
              </a:pathLst>
            </a:custGeom>
            <a:solidFill>
              <a:srgbClr val="2AAAE2"/>
            </a:solidFill>
          </p:spPr>
        </p:sp>
      </p:grpSp>
      <p:grpSp>
        <p:nvGrpSpPr>
          <p:cNvPr id="548" name="Group 365">
            <a:extLst>
              <a:ext uri="{FF2B5EF4-FFF2-40B4-BE49-F238E27FC236}">
                <a16:creationId xmlns:a16="http://schemas.microsoft.com/office/drawing/2014/main" id="{4D0234EA-C542-8203-355A-047AB07997DC}"/>
              </a:ext>
            </a:extLst>
          </p:cNvPr>
          <p:cNvGrpSpPr/>
          <p:nvPr/>
        </p:nvGrpSpPr>
        <p:grpSpPr>
          <a:xfrm>
            <a:off x="14646060" y="8543160"/>
            <a:ext cx="444960" cy="476280"/>
            <a:chOff x="0" y="0"/>
            <a:chExt cx="593280" cy="635040"/>
          </a:xfrm>
        </p:grpSpPr>
        <p:sp>
          <p:nvSpPr>
            <p:cNvPr id="549" name="Freeform 366">
              <a:extLst>
                <a:ext uri="{FF2B5EF4-FFF2-40B4-BE49-F238E27FC236}">
                  <a16:creationId xmlns:a16="http://schemas.microsoft.com/office/drawing/2014/main" id="{960D293B-B195-0A8E-7AC9-8FE0443855B2}"/>
                </a:ext>
              </a:extLst>
            </p:cNvPr>
            <p:cNvSpPr/>
            <p:nvPr/>
          </p:nvSpPr>
          <p:spPr>
            <a:xfrm>
              <a:off x="0" y="0"/>
              <a:ext cx="593217" cy="635000"/>
            </a:xfrm>
            <a:custGeom>
              <a:avLst/>
              <a:gdLst/>
              <a:ahLst/>
              <a:cxnLst/>
              <a:rect l="l" t="t" r="r" b="b"/>
              <a:pathLst>
                <a:path w="593217" h="635000">
                  <a:moveTo>
                    <a:pt x="296672" y="94234"/>
                  </a:moveTo>
                  <a:cubicBezTo>
                    <a:pt x="312420" y="94234"/>
                    <a:pt x="323850" y="108712"/>
                    <a:pt x="323850" y="128016"/>
                  </a:cubicBezTo>
                  <a:lnTo>
                    <a:pt x="323850" y="147320"/>
                  </a:lnTo>
                  <a:cubicBezTo>
                    <a:pt x="357759" y="159385"/>
                    <a:pt x="384937" y="195580"/>
                    <a:pt x="384937" y="239014"/>
                  </a:cubicBezTo>
                  <a:cubicBezTo>
                    <a:pt x="384937" y="255905"/>
                    <a:pt x="369189" y="268097"/>
                    <a:pt x="355600" y="268097"/>
                  </a:cubicBezTo>
                  <a:cubicBezTo>
                    <a:pt x="339725" y="268097"/>
                    <a:pt x="323850" y="253492"/>
                    <a:pt x="323850" y="239014"/>
                  </a:cubicBezTo>
                  <a:cubicBezTo>
                    <a:pt x="323850" y="219710"/>
                    <a:pt x="310261" y="207645"/>
                    <a:pt x="296672" y="207645"/>
                  </a:cubicBezTo>
                  <a:cubicBezTo>
                    <a:pt x="283083" y="207645"/>
                    <a:pt x="264922" y="224536"/>
                    <a:pt x="264922" y="239014"/>
                  </a:cubicBezTo>
                  <a:cubicBezTo>
                    <a:pt x="267208" y="255905"/>
                    <a:pt x="289814" y="275209"/>
                    <a:pt x="316992" y="292227"/>
                  </a:cubicBezTo>
                  <a:cubicBezTo>
                    <a:pt x="346456" y="316357"/>
                    <a:pt x="387223" y="347726"/>
                    <a:pt x="387223" y="398399"/>
                  </a:cubicBezTo>
                  <a:cubicBezTo>
                    <a:pt x="387223" y="441833"/>
                    <a:pt x="362331" y="473202"/>
                    <a:pt x="328422" y="490093"/>
                  </a:cubicBezTo>
                  <a:lnTo>
                    <a:pt x="328422" y="509397"/>
                  </a:lnTo>
                  <a:cubicBezTo>
                    <a:pt x="328422" y="528701"/>
                    <a:pt x="312547" y="543179"/>
                    <a:pt x="298958" y="543179"/>
                  </a:cubicBezTo>
                  <a:cubicBezTo>
                    <a:pt x="285369" y="543179"/>
                    <a:pt x="267208" y="528701"/>
                    <a:pt x="267208" y="509397"/>
                  </a:cubicBezTo>
                  <a:lnTo>
                    <a:pt x="267208" y="490220"/>
                  </a:lnTo>
                  <a:cubicBezTo>
                    <a:pt x="233172" y="478155"/>
                    <a:pt x="208407" y="441960"/>
                    <a:pt x="208407" y="398526"/>
                  </a:cubicBezTo>
                  <a:cubicBezTo>
                    <a:pt x="208407" y="381635"/>
                    <a:pt x="221996" y="369570"/>
                    <a:pt x="237744" y="369570"/>
                  </a:cubicBezTo>
                  <a:cubicBezTo>
                    <a:pt x="251460" y="369570"/>
                    <a:pt x="264922" y="384048"/>
                    <a:pt x="264922" y="398526"/>
                  </a:cubicBezTo>
                  <a:cubicBezTo>
                    <a:pt x="264922" y="417830"/>
                    <a:pt x="278511" y="429895"/>
                    <a:pt x="296672" y="429895"/>
                  </a:cubicBezTo>
                  <a:cubicBezTo>
                    <a:pt x="312420" y="429895"/>
                    <a:pt x="323850" y="413004"/>
                    <a:pt x="323850" y="398526"/>
                  </a:cubicBezTo>
                  <a:cubicBezTo>
                    <a:pt x="323850" y="381635"/>
                    <a:pt x="301244" y="362331"/>
                    <a:pt x="276225" y="345440"/>
                  </a:cubicBezTo>
                  <a:cubicBezTo>
                    <a:pt x="244475" y="321310"/>
                    <a:pt x="205994" y="289814"/>
                    <a:pt x="205994" y="239141"/>
                  </a:cubicBezTo>
                  <a:cubicBezTo>
                    <a:pt x="205994" y="195707"/>
                    <a:pt x="230886" y="164338"/>
                    <a:pt x="264922" y="147447"/>
                  </a:cubicBezTo>
                  <a:lnTo>
                    <a:pt x="264922" y="128016"/>
                  </a:lnTo>
                  <a:cubicBezTo>
                    <a:pt x="264922" y="108712"/>
                    <a:pt x="278511" y="94234"/>
                    <a:pt x="296672" y="94234"/>
                  </a:cubicBezTo>
                  <a:close/>
                  <a:moveTo>
                    <a:pt x="296672" y="0"/>
                  </a:moveTo>
                  <a:cubicBezTo>
                    <a:pt x="131318" y="0"/>
                    <a:pt x="0" y="142494"/>
                    <a:pt x="0" y="316357"/>
                  </a:cubicBezTo>
                  <a:cubicBezTo>
                    <a:pt x="0" y="492506"/>
                    <a:pt x="131318" y="635000"/>
                    <a:pt x="296672" y="635000"/>
                  </a:cubicBezTo>
                  <a:cubicBezTo>
                    <a:pt x="459613" y="635000"/>
                    <a:pt x="593217" y="492506"/>
                    <a:pt x="593217" y="316357"/>
                  </a:cubicBezTo>
                  <a:cubicBezTo>
                    <a:pt x="593217" y="142494"/>
                    <a:pt x="459613" y="0"/>
                    <a:pt x="296672" y="0"/>
                  </a:cubicBezTo>
                  <a:close/>
                </a:path>
              </a:pathLst>
            </a:custGeom>
            <a:solidFill>
              <a:srgbClr val="2AAAE2"/>
            </a:solidFill>
          </p:spPr>
        </p:sp>
      </p:grpSp>
      <p:grpSp>
        <p:nvGrpSpPr>
          <p:cNvPr id="550" name="Group 367">
            <a:extLst>
              <a:ext uri="{FF2B5EF4-FFF2-40B4-BE49-F238E27FC236}">
                <a16:creationId xmlns:a16="http://schemas.microsoft.com/office/drawing/2014/main" id="{3D382DD2-71C4-8212-6C8C-27024FA4FE9A}"/>
              </a:ext>
            </a:extLst>
          </p:cNvPr>
          <p:cNvGrpSpPr/>
          <p:nvPr/>
        </p:nvGrpSpPr>
        <p:grpSpPr>
          <a:xfrm>
            <a:off x="14437080" y="8371440"/>
            <a:ext cx="345060" cy="172260"/>
            <a:chOff x="0" y="0"/>
            <a:chExt cx="460080" cy="229680"/>
          </a:xfrm>
        </p:grpSpPr>
        <p:sp>
          <p:nvSpPr>
            <p:cNvPr id="551" name="Freeform 368">
              <a:extLst>
                <a:ext uri="{FF2B5EF4-FFF2-40B4-BE49-F238E27FC236}">
                  <a16:creationId xmlns:a16="http://schemas.microsoft.com/office/drawing/2014/main" id="{C50A82E4-D636-6C9A-91A8-E7D9A88FA5C0}"/>
                </a:ext>
              </a:extLst>
            </p:cNvPr>
            <p:cNvSpPr/>
            <p:nvPr/>
          </p:nvSpPr>
          <p:spPr>
            <a:xfrm>
              <a:off x="0" y="127"/>
              <a:ext cx="460121" cy="229743"/>
            </a:xfrm>
            <a:custGeom>
              <a:avLst/>
              <a:gdLst/>
              <a:ahLst/>
              <a:cxnLst/>
              <a:rect l="l" t="t" r="r" b="b"/>
              <a:pathLst>
                <a:path w="460121" h="229743">
                  <a:moveTo>
                    <a:pt x="231140" y="0"/>
                  </a:moveTo>
                  <a:cubicBezTo>
                    <a:pt x="104267" y="0"/>
                    <a:pt x="0" y="50673"/>
                    <a:pt x="0" y="116078"/>
                  </a:cubicBezTo>
                  <a:cubicBezTo>
                    <a:pt x="0" y="178943"/>
                    <a:pt x="104267" y="229743"/>
                    <a:pt x="231140" y="229743"/>
                  </a:cubicBezTo>
                  <a:cubicBezTo>
                    <a:pt x="355854" y="229743"/>
                    <a:pt x="459994" y="178943"/>
                    <a:pt x="459994" y="116078"/>
                  </a:cubicBezTo>
                  <a:cubicBezTo>
                    <a:pt x="460121" y="50673"/>
                    <a:pt x="355854" y="0"/>
                    <a:pt x="231140" y="0"/>
                  </a:cubicBezTo>
                  <a:close/>
                </a:path>
              </a:pathLst>
            </a:custGeom>
            <a:solidFill>
              <a:srgbClr val="2AAAE2"/>
            </a:solidFill>
          </p:spPr>
        </p:sp>
      </p:grpSp>
      <p:grpSp>
        <p:nvGrpSpPr>
          <p:cNvPr id="552" name="Group 369">
            <a:extLst>
              <a:ext uri="{FF2B5EF4-FFF2-40B4-BE49-F238E27FC236}">
                <a16:creationId xmlns:a16="http://schemas.microsoft.com/office/drawing/2014/main" id="{8F35BB7D-AD67-FDF7-5D0C-25D3BD1AC213}"/>
              </a:ext>
            </a:extLst>
          </p:cNvPr>
          <p:cNvGrpSpPr/>
          <p:nvPr/>
        </p:nvGrpSpPr>
        <p:grpSpPr>
          <a:xfrm>
            <a:off x="14437080" y="8550180"/>
            <a:ext cx="238140" cy="137700"/>
            <a:chOff x="0" y="0"/>
            <a:chExt cx="317520" cy="183600"/>
          </a:xfrm>
        </p:grpSpPr>
        <p:sp>
          <p:nvSpPr>
            <p:cNvPr id="553" name="Freeform 370">
              <a:extLst>
                <a:ext uri="{FF2B5EF4-FFF2-40B4-BE49-F238E27FC236}">
                  <a16:creationId xmlns:a16="http://schemas.microsoft.com/office/drawing/2014/main" id="{CC1A2B5D-60FC-BBA6-77A3-9FCE0B1BD014}"/>
                </a:ext>
              </a:extLst>
            </p:cNvPr>
            <p:cNvSpPr/>
            <p:nvPr/>
          </p:nvSpPr>
          <p:spPr>
            <a:xfrm>
              <a:off x="0" y="0"/>
              <a:ext cx="317500" cy="183515"/>
            </a:xfrm>
            <a:custGeom>
              <a:avLst/>
              <a:gdLst/>
              <a:ahLst/>
              <a:cxnLst/>
              <a:rect l="l" t="t" r="r" b="b"/>
              <a:pathLst>
                <a:path w="317500" h="183515">
                  <a:moveTo>
                    <a:pt x="0" y="0"/>
                  </a:moveTo>
                  <a:lnTo>
                    <a:pt x="0" y="86995"/>
                  </a:lnTo>
                  <a:cubicBezTo>
                    <a:pt x="0" y="111125"/>
                    <a:pt x="25019" y="135255"/>
                    <a:pt x="63500" y="154559"/>
                  </a:cubicBezTo>
                  <a:cubicBezTo>
                    <a:pt x="97536" y="171450"/>
                    <a:pt x="167894" y="183515"/>
                    <a:pt x="226822" y="183515"/>
                  </a:cubicBezTo>
                  <a:lnTo>
                    <a:pt x="238125" y="183515"/>
                  </a:lnTo>
                  <a:cubicBezTo>
                    <a:pt x="256286" y="132715"/>
                    <a:pt x="281305" y="86868"/>
                    <a:pt x="317500" y="48260"/>
                  </a:cubicBezTo>
                  <a:cubicBezTo>
                    <a:pt x="290322" y="53086"/>
                    <a:pt x="260731" y="57912"/>
                    <a:pt x="228981" y="57912"/>
                  </a:cubicBezTo>
                  <a:cubicBezTo>
                    <a:pt x="170053" y="57912"/>
                    <a:pt x="90678" y="45847"/>
                    <a:pt x="40767" y="24130"/>
                  </a:cubicBezTo>
                  <a:cubicBezTo>
                    <a:pt x="25019" y="16891"/>
                    <a:pt x="11430" y="9779"/>
                    <a:pt x="0" y="0"/>
                  </a:cubicBezTo>
                  <a:close/>
                </a:path>
              </a:pathLst>
            </a:custGeom>
            <a:solidFill>
              <a:srgbClr val="2AAAE2"/>
            </a:solidFill>
          </p:spPr>
        </p:sp>
      </p:grpSp>
      <p:grpSp>
        <p:nvGrpSpPr>
          <p:cNvPr id="554" name="Group 371">
            <a:extLst>
              <a:ext uri="{FF2B5EF4-FFF2-40B4-BE49-F238E27FC236}">
                <a16:creationId xmlns:a16="http://schemas.microsoft.com/office/drawing/2014/main" id="{9B21D367-C020-4CE4-581F-4F53AF4012FA}"/>
              </a:ext>
            </a:extLst>
          </p:cNvPr>
          <p:cNvGrpSpPr/>
          <p:nvPr/>
        </p:nvGrpSpPr>
        <p:grpSpPr>
          <a:xfrm>
            <a:off x="14437080" y="8833140"/>
            <a:ext cx="229500" cy="137700"/>
            <a:chOff x="0" y="0"/>
            <a:chExt cx="306000" cy="183600"/>
          </a:xfrm>
        </p:grpSpPr>
        <p:sp>
          <p:nvSpPr>
            <p:cNvPr id="555" name="Freeform 372">
              <a:extLst>
                <a:ext uri="{FF2B5EF4-FFF2-40B4-BE49-F238E27FC236}">
                  <a16:creationId xmlns:a16="http://schemas.microsoft.com/office/drawing/2014/main" id="{75E2ABE3-609A-5830-AC85-4ECA3942ADF7}"/>
                </a:ext>
              </a:extLst>
            </p:cNvPr>
            <p:cNvSpPr/>
            <p:nvPr/>
          </p:nvSpPr>
          <p:spPr>
            <a:xfrm>
              <a:off x="0" y="0"/>
              <a:ext cx="305943" cy="183642"/>
            </a:xfrm>
            <a:custGeom>
              <a:avLst/>
              <a:gdLst/>
              <a:ahLst/>
              <a:cxnLst/>
              <a:rect l="l" t="t" r="r" b="b"/>
              <a:pathLst>
                <a:path w="305943" h="183642">
                  <a:moveTo>
                    <a:pt x="0" y="0"/>
                  </a:moveTo>
                  <a:lnTo>
                    <a:pt x="0" y="91821"/>
                  </a:lnTo>
                  <a:cubicBezTo>
                    <a:pt x="0" y="130429"/>
                    <a:pt x="97409" y="183642"/>
                    <a:pt x="228854" y="183642"/>
                  </a:cubicBezTo>
                  <a:cubicBezTo>
                    <a:pt x="256032" y="183642"/>
                    <a:pt x="281051" y="181229"/>
                    <a:pt x="305943" y="178816"/>
                  </a:cubicBezTo>
                  <a:cubicBezTo>
                    <a:pt x="278638" y="142494"/>
                    <a:pt x="256032" y="103886"/>
                    <a:pt x="240157" y="58039"/>
                  </a:cubicBezTo>
                  <a:lnTo>
                    <a:pt x="228854" y="58039"/>
                  </a:lnTo>
                  <a:cubicBezTo>
                    <a:pt x="169926" y="58039"/>
                    <a:pt x="90678" y="45974"/>
                    <a:pt x="40767" y="24257"/>
                  </a:cubicBezTo>
                  <a:cubicBezTo>
                    <a:pt x="25019" y="19304"/>
                    <a:pt x="11303" y="9652"/>
                    <a:pt x="0" y="0"/>
                  </a:cubicBezTo>
                  <a:close/>
                </a:path>
              </a:pathLst>
            </a:custGeom>
            <a:solidFill>
              <a:srgbClr val="2AAAE2"/>
            </a:solidFill>
          </p:spPr>
        </p:sp>
      </p:grpSp>
      <p:grpSp>
        <p:nvGrpSpPr>
          <p:cNvPr id="556" name="Group 373">
            <a:extLst>
              <a:ext uri="{FF2B5EF4-FFF2-40B4-BE49-F238E27FC236}">
                <a16:creationId xmlns:a16="http://schemas.microsoft.com/office/drawing/2014/main" id="{1F7F902B-4CB4-6FD8-0C09-CF307C3F61BD}"/>
              </a:ext>
            </a:extLst>
          </p:cNvPr>
          <p:cNvGrpSpPr/>
          <p:nvPr/>
        </p:nvGrpSpPr>
        <p:grpSpPr>
          <a:xfrm>
            <a:off x="14435460" y="8691660"/>
            <a:ext cx="168480" cy="139320"/>
            <a:chOff x="0" y="0"/>
            <a:chExt cx="224640" cy="185760"/>
          </a:xfrm>
        </p:grpSpPr>
        <p:sp>
          <p:nvSpPr>
            <p:cNvPr id="557" name="Freeform 374">
              <a:extLst>
                <a:ext uri="{FF2B5EF4-FFF2-40B4-BE49-F238E27FC236}">
                  <a16:creationId xmlns:a16="http://schemas.microsoft.com/office/drawing/2014/main" id="{25E3CAC5-5B73-2024-5C63-EC3C25D863B9}"/>
                </a:ext>
              </a:extLst>
            </p:cNvPr>
            <p:cNvSpPr/>
            <p:nvPr/>
          </p:nvSpPr>
          <p:spPr>
            <a:xfrm>
              <a:off x="127" y="127"/>
              <a:ext cx="224536" cy="185674"/>
            </a:xfrm>
            <a:custGeom>
              <a:avLst/>
              <a:gdLst/>
              <a:ahLst/>
              <a:cxnLst/>
              <a:rect l="l" t="t" r="r" b="b"/>
              <a:pathLst>
                <a:path w="224536" h="185674">
                  <a:moveTo>
                    <a:pt x="0" y="0"/>
                  </a:moveTo>
                  <a:lnTo>
                    <a:pt x="0" y="89281"/>
                  </a:lnTo>
                  <a:lnTo>
                    <a:pt x="2159" y="89281"/>
                  </a:lnTo>
                  <a:cubicBezTo>
                    <a:pt x="2159" y="113411"/>
                    <a:pt x="27178" y="137541"/>
                    <a:pt x="65659" y="154305"/>
                  </a:cubicBezTo>
                  <a:cubicBezTo>
                    <a:pt x="99695" y="171196"/>
                    <a:pt x="167767" y="183261"/>
                    <a:pt x="224536" y="185674"/>
                  </a:cubicBezTo>
                  <a:cubicBezTo>
                    <a:pt x="219964" y="163957"/>
                    <a:pt x="217678" y="142240"/>
                    <a:pt x="217678" y="122936"/>
                  </a:cubicBezTo>
                  <a:cubicBezTo>
                    <a:pt x="217678" y="101219"/>
                    <a:pt x="222250" y="79502"/>
                    <a:pt x="224536" y="57785"/>
                  </a:cubicBezTo>
                  <a:cubicBezTo>
                    <a:pt x="167767" y="57785"/>
                    <a:pt x="88392" y="45720"/>
                    <a:pt x="38481" y="24003"/>
                  </a:cubicBezTo>
                  <a:cubicBezTo>
                    <a:pt x="24892" y="19304"/>
                    <a:pt x="11303" y="9652"/>
                    <a:pt x="0" y="0"/>
                  </a:cubicBezTo>
                  <a:close/>
                </a:path>
              </a:pathLst>
            </a:custGeom>
            <a:solidFill>
              <a:srgbClr val="2AAAE2"/>
            </a:solidFill>
          </p:spPr>
        </p:sp>
      </p:grpSp>
      <p:grpSp>
        <p:nvGrpSpPr>
          <p:cNvPr id="558" name="Group 375">
            <a:extLst>
              <a:ext uri="{FF2B5EF4-FFF2-40B4-BE49-F238E27FC236}">
                <a16:creationId xmlns:a16="http://schemas.microsoft.com/office/drawing/2014/main" id="{25A9791F-57D1-8414-1E28-257CFB9C5BE1}"/>
              </a:ext>
            </a:extLst>
          </p:cNvPr>
          <p:cNvGrpSpPr/>
          <p:nvPr/>
        </p:nvGrpSpPr>
        <p:grpSpPr>
          <a:xfrm>
            <a:off x="13160520" y="3185280"/>
            <a:ext cx="524340" cy="433620"/>
            <a:chOff x="0" y="0"/>
            <a:chExt cx="699120" cy="578160"/>
          </a:xfrm>
        </p:grpSpPr>
        <p:sp>
          <p:nvSpPr>
            <p:cNvPr id="559" name="Freeform 376">
              <a:extLst>
                <a:ext uri="{FF2B5EF4-FFF2-40B4-BE49-F238E27FC236}">
                  <a16:creationId xmlns:a16="http://schemas.microsoft.com/office/drawing/2014/main" id="{AD3A78A7-EE61-F413-9246-07823667B33A}"/>
                </a:ext>
              </a:extLst>
            </p:cNvPr>
            <p:cNvSpPr/>
            <p:nvPr/>
          </p:nvSpPr>
          <p:spPr>
            <a:xfrm>
              <a:off x="127" y="0"/>
              <a:ext cx="699135" cy="578231"/>
            </a:xfrm>
            <a:custGeom>
              <a:avLst/>
              <a:gdLst/>
              <a:ahLst/>
              <a:cxnLst/>
              <a:rect l="l" t="t" r="r" b="b"/>
              <a:pathLst>
                <a:path w="699135" h="578231">
                  <a:moveTo>
                    <a:pt x="38481" y="0"/>
                  </a:moveTo>
                  <a:cubicBezTo>
                    <a:pt x="14732" y="0"/>
                    <a:pt x="0" y="18923"/>
                    <a:pt x="0" y="41148"/>
                  </a:cubicBezTo>
                  <a:cubicBezTo>
                    <a:pt x="0" y="66421"/>
                    <a:pt x="17780" y="82296"/>
                    <a:pt x="38481" y="82296"/>
                  </a:cubicBezTo>
                  <a:lnTo>
                    <a:pt x="82931" y="82296"/>
                  </a:lnTo>
                  <a:lnTo>
                    <a:pt x="156972" y="543433"/>
                  </a:lnTo>
                  <a:cubicBezTo>
                    <a:pt x="160020" y="562356"/>
                    <a:pt x="174752" y="578231"/>
                    <a:pt x="192532" y="578231"/>
                  </a:cubicBezTo>
                  <a:lnTo>
                    <a:pt x="503555" y="578231"/>
                  </a:lnTo>
                  <a:cubicBezTo>
                    <a:pt x="521335" y="578231"/>
                    <a:pt x="542163" y="562356"/>
                    <a:pt x="542163" y="543433"/>
                  </a:cubicBezTo>
                  <a:lnTo>
                    <a:pt x="616204" y="82169"/>
                  </a:lnTo>
                  <a:lnTo>
                    <a:pt x="660527" y="82169"/>
                  </a:lnTo>
                  <a:cubicBezTo>
                    <a:pt x="681355" y="82169"/>
                    <a:pt x="696087" y="63119"/>
                    <a:pt x="696087" y="41021"/>
                  </a:cubicBezTo>
                  <a:cubicBezTo>
                    <a:pt x="699135" y="18923"/>
                    <a:pt x="681355" y="0"/>
                    <a:pt x="660527" y="0"/>
                  </a:cubicBezTo>
                  <a:close/>
                </a:path>
              </a:pathLst>
            </a:custGeom>
            <a:solidFill>
              <a:srgbClr val="2AAAE2"/>
            </a:solidFill>
          </p:spPr>
        </p:sp>
      </p:grpSp>
      <p:grpSp>
        <p:nvGrpSpPr>
          <p:cNvPr id="560" name="Group 377">
            <a:extLst>
              <a:ext uri="{FF2B5EF4-FFF2-40B4-BE49-F238E27FC236}">
                <a16:creationId xmlns:a16="http://schemas.microsoft.com/office/drawing/2014/main" id="{339FE9DA-B95B-57C3-5553-6BC88DC024CD}"/>
              </a:ext>
            </a:extLst>
          </p:cNvPr>
          <p:cNvGrpSpPr/>
          <p:nvPr/>
        </p:nvGrpSpPr>
        <p:grpSpPr>
          <a:xfrm>
            <a:off x="12978540" y="2666340"/>
            <a:ext cx="891000" cy="459540"/>
            <a:chOff x="0" y="0"/>
            <a:chExt cx="1188000" cy="612720"/>
          </a:xfrm>
        </p:grpSpPr>
        <p:sp>
          <p:nvSpPr>
            <p:cNvPr id="561" name="Freeform 378">
              <a:extLst>
                <a:ext uri="{FF2B5EF4-FFF2-40B4-BE49-F238E27FC236}">
                  <a16:creationId xmlns:a16="http://schemas.microsoft.com/office/drawing/2014/main" id="{CEAB87D6-BBF8-1565-82C9-8E6FF937D461}"/>
                </a:ext>
              </a:extLst>
            </p:cNvPr>
            <p:cNvSpPr/>
            <p:nvPr/>
          </p:nvSpPr>
          <p:spPr>
            <a:xfrm>
              <a:off x="0" y="127"/>
              <a:ext cx="1187958" cy="612648"/>
            </a:xfrm>
            <a:custGeom>
              <a:avLst/>
              <a:gdLst/>
              <a:ahLst/>
              <a:cxnLst/>
              <a:rect l="l" t="t" r="r" b="b"/>
              <a:pathLst>
                <a:path w="1187958" h="612648">
                  <a:moveTo>
                    <a:pt x="35560" y="0"/>
                  </a:moveTo>
                  <a:cubicBezTo>
                    <a:pt x="14859" y="0"/>
                    <a:pt x="0" y="18923"/>
                    <a:pt x="0" y="44196"/>
                  </a:cubicBezTo>
                  <a:lnTo>
                    <a:pt x="0" y="568452"/>
                  </a:lnTo>
                  <a:cubicBezTo>
                    <a:pt x="0" y="590550"/>
                    <a:pt x="17780" y="612648"/>
                    <a:pt x="35560" y="612648"/>
                  </a:cubicBezTo>
                  <a:lnTo>
                    <a:pt x="290322" y="612648"/>
                  </a:lnTo>
                  <a:cubicBezTo>
                    <a:pt x="305054" y="552577"/>
                    <a:pt x="334645" y="495808"/>
                    <a:pt x="376174" y="457835"/>
                  </a:cubicBezTo>
                  <a:cubicBezTo>
                    <a:pt x="364363" y="429387"/>
                    <a:pt x="358394" y="397764"/>
                    <a:pt x="358394" y="363093"/>
                  </a:cubicBezTo>
                  <a:cubicBezTo>
                    <a:pt x="358394" y="224155"/>
                    <a:pt x="462153" y="113538"/>
                    <a:pt x="592455" y="113538"/>
                  </a:cubicBezTo>
                  <a:cubicBezTo>
                    <a:pt x="719836" y="113538"/>
                    <a:pt x="823595" y="224155"/>
                    <a:pt x="823595" y="363093"/>
                  </a:cubicBezTo>
                  <a:cubicBezTo>
                    <a:pt x="823595" y="394716"/>
                    <a:pt x="817626" y="426212"/>
                    <a:pt x="805815" y="457835"/>
                  </a:cubicBezTo>
                  <a:cubicBezTo>
                    <a:pt x="847344" y="502031"/>
                    <a:pt x="876935" y="552577"/>
                    <a:pt x="891667" y="612648"/>
                  </a:cubicBezTo>
                  <a:lnTo>
                    <a:pt x="1146556" y="612648"/>
                  </a:lnTo>
                  <a:cubicBezTo>
                    <a:pt x="1170305" y="612648"/>
                    <a:pt x="1185037" y="590550"/>
                    <a:pt x="1185037" y="568452"/>
                  </a:cubicBezTo>
                  <a:lnTo>
                    <a:pt x="1185037" y="44196"/>
                  </a:lnTo>
                  <a:cubicBezTo>
                    <a:pt x="1187958" y="18923"/>
                    <a:pt x="1170178" y="0"/>
                    <a:pt x="1149477" y="0"/>
                  </a:cubicBezTo>
                  <a:close/>
                </a:path>
              </a:pathLst>
            </a:custGeom>
            <a:solidFill>
              <a:srgbClr val="2AAAE2"/>
            </a:solidFill>
          </p:spPr>
        </p:sp>
      </p:grpSp>
      <p:grpSp>
        <p:nvGrpSpPr>
          <p:cNvPr id="562" name="Group 379">
            <a:extLst>
              <a:ext uri="{FF2B5EF4-FFF2-40B4-BE49-F238E27FC236}">
                <a16:creationId xmlns:a16="http://schemas.microsoft.com/office/drawing/2014/main" id="{51A7FB7C-8058-3F5C-1DDD-AA8772DA94DB}"/>
              </a:ext>
            </a:extLst>
          </p:cNvPr>
          <p:cNvGrpSpPr/>
          <p:nvPr/>
        </p:nvGrpSpPr>
        <p:grpSpPr>
          <a:xfrm>
            <a:off x="13258260" y="2811060"/>
            <a:ext cx="331020" cy="310500"/>
            <a:chOff x="0" y="0"/>
            <a:chExt cx="441360" cy="414000"/>
          </a:xfrm>
        </p:grpSpPr>
        <p:sp>
          <p:nvSpPr>
            <p:cNvPr id="563" name="Freeform 380">
              <a:extLst>
                <a:ext uri="{FF2B5EF4-FFF2-40B4-BE49-F238E27FC236}">
                  <a16:creationId xmlns:a16="http://schemas.microsoft.com/office/drawing/2014/main" id="{C89A9CCA-7621-573B-3988-4F8FB3132ECA}"/>
                </a:ext>
              </a:extLst>
            </p:cNvPr>
            <p:cNvSpPr/>
            <p:nvPr/>
          </p:nvSpPr>
          <p:spPr>
            <a:xfrm>
              <a:off x="127" y="127"/>
              <a:ext cx="441325" cy="414020"/>
            </a:xfrm>
            <a:custGeom>
              <a:avLst/>
              <a:gdLst/>
              <a:ahLst/>
              <a:cxnLst/>
              <a:rect l="l" t="t" r="r" b="b"/>
              <a:pathLst>
                <a:path w="441325" h="414020">
                  <a:moveTo>
                    <a:pt x="222123" y="0"/>
                  </a:moveTo>
                  <a:cubicBezTo>
                    <a:pt x="136271" y="0"/>
                    <a:pt x="65151" y="75819"/>
                    <a:pt x="65151" y="167386"/>
                  </a:cubicBezTo>
                  <a:cubicBezTo>
                    <a:pt x="65151" y="208534"/>
                    <a:pt x="79883" y="249555"/>
                    <a:pt x="109601" y="281305"/>
                  </a:cubicBezTo>
                  <a:cubicBezTo>
                    <a:pt x="56134" y="312801"/>
                    <a:pt x="17780" y="360172"/>
                    <a:pt x="0" y="414020"/>
                  </a:cubicBezTo>
                  <a:lnTo>
                    <a:pt x="441325" y="414020"/>
                  </a:lnTo>
                  <a:cubicBezTo>
                    <a:pt x="420624" y="357124"/>
                    <a:pt x="382143" y="309753"/>
                    <a:pt x="331724" y="281305"/>
                  </a:cubicBezTo>
                  <a:cubicBezTo>
                    <a:pt x="358394" y="249555"/>
                    <a:pt x="376174" y="208534"/>
                    <a:pt x="376174" y="167386"/>
                  </a:cubicBezTo>
                  <a:cubicBezTo>
                    <a:pt x="376174" y="75819"/>
                    <a:pt x="307975" y="0"/>
                    <a:pt x="222123" y="0"/>
                  </a:cubicBezTo>
                  <a:close/>
                </a:path>
              </a:pathLst>
            </a:custGeom>
            <a:solidFill>
              <a:srgbClr val="2AAAE2"/>
            </a:solidFill>
          </p:spPr>
        </p:sp>
      </p:gr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654631" y="386790"/>
            <a:ext cx="13919486" cy="814772"/>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7200" dirty="0">
                <a:solidFill>
                  <a:schemeClr val="bg1"/>
                </a:solidFill>
                <a:latin typeface="Arial"/>
                <a:cs typeface="B Nazanin" panose="00000700000000000000" pitchFamily="2" charset="-78"/>
              </a:rPr>
              <a:t>مجموعه آیکون های کاملاً قابل ویرایش: </a:t>
            </a:r>
            <a:r>
              <a:rPr lang="en-US" sz="7200" dirty="0">
                <a:solidFill>
                  <a:schemeClr val="bg1"/>
                </a:solidFill>
                <a:latin typeface="Arial"/>
                <a:cs typeface="B Nazanin" panose="00000700000000000000" pitchFamily="2" charset="-78"/>
              </a:rPr>
              <a:t>C</a:t>
            </a:r>
          </a:p>
        </p:txBody>
      </p:sp>
      <p:grpSp>
        <p:nvGrpSpPr>
          <p:cNvPr id="166" name="Group 29">
            <a:extLst>
              <a:ext uri="{FF2B5EF4-FFF2-40B4-BE49-F238E27FC236}">
                <a16:creationId xmlns:a16="http://schemas.microsoft.com/office/drawing/2014/main" id="{4A3B6E78-17CA-1D6C-A631-424EAFF81967}"/>
              </a:ext>
            </a:extLst>
          </p:cNvPr>
          <p:cNvGrpSpPr/>
          <p:nvPr/>
        </p:nvGrpSpPr>
        <p:grpSpPr>
          <a:xfrm rot="-10800000">
            <a:off x="9961440" y="6730200"/>
            <a:ext cx="374760" cy="1166400"/>
            <a:chOff x="0" y="0"/>
            <a:chExt cx="499680" cy="1555200"/>
          </a:xfrm>
        </p:grpSpPr>
        <p:sp>
          <p:nvSpPr>
            <p:cNvPr id="167" name="Freeform 30">
              <a:extLst>
                <a:ext uri="{FF2B5EF4-FFF2-40B4-BE49-F238E27FC236}">
                  <a16:creationId xmlns:a16="http://schemas.microsoft.com/office/drawing/2014/main" id="{D58AD91B-4345-F6CE-F193-CB74C3270CCB}"/>
                </a:ext>
              </a:extLst>
            </p:cNvPr>
            <p:cNvSpPr/>
            <p:nvPr/>
          </p:nvSpPr>
          <p:spPr>
            <a:xfrm>
              <a:off x="0" y="0"/>
              <a:ext cx="627761" cy="1126617"/>
            </a:xfrm>
            <a:custGeom>
              <a:avLst/>
              <a:gdLst/>
              <a:ahLst/>
              <a:cxnLst/>
              <a:rect l="l" t="t" r="r" b="b"/>
              <a:pathLst>
                <a:path w="627761" h="1126617">
                  <a:moveTo>
                    <a:pt x="19812" y="451485"/>
                  </a:moveTo>
                  <a:lnTo>
                    <a:pt x="635" y="313690"/>
                  </a:lnTo>
                  <a:lnTo>
                    <a:pt x="0" y="313690"/>
                  </a:lnTo>
                  <a:lnTo>
                    <a:pt x="508" y="313055"/>
                  </a:lnTo>
                  <a:lnTo>
                    <a:pt x="254" y="311023"/>
                  </a:lnTo>
                  <a:lnTo>
                    <a:pt x="2159" y="311023"/>
                  </a:lnTo>
                  <a:lnTo>
                    <a:pt x="249809" y="0"/>
                  </a:lnTo>
                  <a:lnTo>
                    <a:pt x="316484" y="83693"/>
                  </a:lnTo>
                  <a:close/>
                  <a:moveTo>
                    <a:pt x="48768" y="658749"/>
                  </a:moveTo>
                  <a:lnTo>
                    <a:pt x="29718" y="521970"/>
                  </a:lnTo>
                  <a:lnTo>
                    <a:pt x="349631" y="125349"/>
                  </a:lnTo>
                  <a:lnTo>
                    <a:pt x="418084" y="211201"/>
                  </a:lnTo>
                  <a:lnTo>
                    <a:pt x="413131" y="207264"/>
                  </a:lnTo>
                  <a:close/>
                  <a:moveTo>
                    <a:pt x="77470" y="864235"/>
                  </a:moveTo>
                  <a:lnTo>
                    <a:pt x="58674" y="729234"/>
                  </a:lnTo>
                  <a:lnTo>
                    <a:pt x="447167" y="247650"/>
                  </a:lnTo>
                  <a:lnTo>
                    <a:pt x="497586" y="310896"/>
                  </a:lnTo>
                  <a:lnTo>
                    <a:pt x="499491" y="310896"/>
                  </a:lnTo>
                  <a:lnTo>
                    <a:pt x="499237" y="313055"/>
                  </a:lnTo>
                  <a:lnTo>
                    <a:pt x="499745" y="313690"/>
                  </a:lnTo>
                  <a:lnTo>
                    <a:pt x="499110" y="313690"/>
                  </a:lnTo>
                  <a:lnTo>
                    <a:pt x="494411" y="347599"/>
                  </a:lnTo>
                  <a:close/>
                  <a:moveTo>
                    <a:pt x="521589" y="541909"/>
                  </a:moveTo>
                  <a:lnTo>
                    <a:pt x="87376" y="934593"/>
                  </a:lnTo>
                  <a:lnTo>
                    <a:pt x="480441" y="447421"/>
                  </a:lnTo>
                  <a:lnTo>
                    <a:pt x="455803" y="623189"/>
                  </a:lnTo>
                  <a:close/>
                  <a:moveTo>
                    <a:pt x="509778" y="795401"/>
                  </a:moveTo>
                  <a:lnTo>
                    <a:pt x="128651" y="795401"/>
                  </a:lnTo>
                  <a:lnTo>
                    <a:pt x="113919" y="1124585"/>
                  </a:lnTo>
                  <a:lnTo>
                    <a:pt x="116459" y="1126617"/>
                  </a:lnTo>
                  <a:lnTo>
                    <a:pt x="441833" y="723138"/>
                  </a:lnTo>
                  <a:lnTo>
                    <a:pt x="415417" y="912495"/>
                  </a:lnTo>
                  <a:close/>
                  <a:moveTo>
                    <a:pt x="627761" y="912495"/>
                  </a:moveTo>
                  <a:lnTo>
                    <a:pt x="225171" y="912495"/>
                  </a:lnTo>
                  <a:lnTo>
                    <a:pt x="401447" y="694055"/>
                  </a:lnTo>
                  <a:close/>
                  <a:moveTo>
                    <a:pt x="458851" y="1018413"/>
                  </a:moveTo>
                  <a:lnTo>
                    <a:pt x="71247" y="1018413"/>
                  </a:lnTo>
                  <a:lnTo>
                    <a:pt x="132588" y="741934"/>
                  </a:lnTo>
                  <a:lnTo>
                    <a:pt x="367030" y="741934"/>
                  </a:lnTo>
                  <a:close/>
                </a:path>
              </a:pathLst>
            </a:custGeom>
            <a:solidFill>
              <a:srgbClr val="2AAAE2"/>
            </a:solidFill>
          </p:spPr>
        </p:sp>
      </p:grpSp>
      <p:grpSp>
        <p:nvGrpSpPr>
          <p:cNvPr id="168" name="Group 31">
            <a:extLst>
              <a:ext uri="{FF2B5EF4-FFF2-40B4-BE49-F238E27FC236}">
                <a16:creationId xmlns:a16="http://schemas.microsoft.com/office/drawing/2014/main" id="{265B0A74-3ABC-FB39-8494-B8742C4DCC32}"/>
              </a:ext>
            </a:extLst>
          </p:cNvPr>
          <p:cNvGrpSpPr/>
          <p:nvPr/>
        </p:nvGrpSpPr>
        <p:grpSpPr>
          <a:xfrm>
            <a:off x="10918320" y="6864660"/>
            <a:ext cx="898560" cy="896940"/>
            <a:chOff x="0" y="0"/>
            <a:chExt cx="1198080" cy="1195920"/>
          </a:xfrm>
        </p:grpSpPr>
        <p:sp>
          <p:nvSpPr>
            <p:cNvPr id="169" name="Freeform 32">
              <a:extLst>
                <a:ext uri="{FF2B5EF4-FFF2-40B4-BE49-F238E27FC236}">
                  <a16:creationId xmlns:a16="http://schemas.microsoft.com/office/drawing/2014/main" id="{A536DFE4-B333-AE8D-F897-76BAC235AA5A}"/>
                </a:ext>
              </a:extLst>
            </p:cNvPr>
            <p:cNvSpPr/>
            <p:nvPr/>
          </p:nvSpPr>
          <p:spPr>
            <a:xfrm>
              <a:off x="0" y="2667"/>
              <a:ext cx="1198118" cy="1193292"/>
            </a:xfrm>
            <a:custGeom>
              <a:avLst/>
              <a:gdLst/>
              <a:ahLst/>
              <a:cxnLst/>
              <a:rect l="l" t="t" r="r" b="b"/>
              <a:pathLst>
                <a:path w="1198118" h="1193292">
                  <a:moveTo>
                    <a:pt x="601218" y="235712"/>
                  </a:moveTo>
                  <a:lnTo>
                    <a:pt x="988695" y="623189"/>
                  </a:lnTo>
                  <a:lnTo>
                    <a:pt x="988695" y="1193292"/>
                  </a:lnTo>
                  <a:lnTo>
                    <a:pt x="747776" y="1193292"/>
                  </a:lnTo>
                  <a:lnTo>
                    <a:pt x="747776" y="929259"/>
                  </a:lnTo>
                  <a:cubicBezTo>
                    <a:pt x="747776" y="887730"/>
                    <a:pt x="714121" y="853948"/>
                    <a:pt x="672465" y="853948"/>
                  </a:cubicBezTo>
                  <a:lnTo>
                    <a:pt x="529971" y="853948"/>
                  </a:lnTo>
                  <a:cubicBezTo>
                    <a:pt x="488315" y="853948"/>
                    <a:pt x="454660" y="887603"/>
                    <a:pt x="454660" y="929259"/>
                  </a:cubicBezTo>
                  <a:lnTo>
                    <a:pt x="454660" y="1193292"/>
                  </a:lnTo>
                  <a:lnTo>
                    <a:pt x="213741" y="1193292"/>
                  </a:lnTo>
                  <a:lnTo>
                    <a:pt x="213741" y="623189"/>
                  </a:lnTo>
                  <a:close/>
                  <a:moveTo>
                    <a:pt x="189230" y="42799"/>
                  </a:moveTo>
                  <a:lnTo>
                    <a:pt x="349631" y="42799"/>
                  </a:lnTo>
                  <a:lnTo>
                    <a:pt x="349631" y="198628"/>
                  </a:lnTo>
                  <a:lnTo>
                    <a:pt x="189230" y="359029"/>
                  </a:lnTo>
                  <a:close/>
                  <a:moveTo>
                    <a:pt x="601218" y="0"/>
                  </a:moveTo>
                  <a:lnTo>
                    <a:pt x="1198118" y="623189"/>
                  </a:lnTo>
                  <a:lnTo>
                    <a:pt x="1076452" y="623189"/>
                  </a:lnTo>
                  <a:lnTo>
                    <a:pt x="601218" y="127000"/>
                  </a:lnTo>
                  <a:close/>
                  <a:moveTo>
                    <a:pt x="601218" y="124333"/>
                  </a:moveTo>
                  <a:lnTo>
                    <a:pt x="122555" y="620522"/>
                  </a:lnTo>
                  <a:lnTo>
                    <a:pt x="0" y="620522"/>
                  </a:lnTo>
                  <a:close/>
                </a:path>
              </a:pathLst>
            </a:custGeom>
            <a:solidFill>
              <a:srgbClr val="2AAAE2"/>
            </a:solidFill>
          </p:spPr>
        </p:sp>
      </p:grpSp>
      <p:grpSp>
        <p:nvGrpSpPr>
          <p:cNvPr id="170" name="Group 33">
            <a:extLst>
              <a:ext uri="{FF2B5EF4-FFF2-40B4-BE49-F238E27FC236}">
                <a16:creationId xmlns:a16="http://schemas.microsoft.com/office/drawing/2014/main" id="{2C2C7A8E-1C21-F98C-4B20-D6D3949F3FA2}"/>
              </a:ext>
            </a:extLst>
          </p:cNvPr>
          <p:cNvGrpSpPr/>
          <p:nvPr/>
        </p:nvGrpSpPr>
        <p:grpSpPr>
          <a:xfrm>
            <a:off x="13751700" y="6962940"/>
            <a:ext cx="867780" cy="700380"/>
            <a:chOff x="0" y="0"/>
            <a:chExt cx="1157040" cy="933840"/>
          </a:xfrm>
        </p:grpSpPr>
        <p:sp>
          <p:nvSpPr>
            <p:cNvPr id="171" name="Freeform 34">
              <a:extLst>
                <a:ext uri="{FF2B5EF4-FFF2-40B4-BE49-F238E27FC236}">
                  <a16:creationId xmlns:a16="http://schemas.microsoft.com/office/drawing/2014/main" id="{9C1E324C-1A3A-1866-F5B1-10ACD88E1138}"/>
                </a:ext>
              </a:extLst>
            </p:cNvPr>
            <p:cNvSpPr/>
            <p:nvPr/>
          </p:nvSpPr>
          <p:spPr>
            <a:xfrm>
              <a:off x="254" y="0"/>
              <a:ext cx="1156970" cy="933958"/>
            </a:xfrm>
            <a:custGeom>
              <a:avLst/>
              <a:gdLst/>
              <a:ahLst/>
              <a:cxnLst/>
              <a:rect l="l" t="t" r="r" b="b"/>
              <a:pathLst>
                <a:path w="1156970" h="933958">
                  <a:moveTo>
                    <a:pt x="977011" y="517144"/>
                  </a:moveTo>
                  <a:cubicBezTo>
                    <a:pt x="969772" y="572008"/>
                    <a:pt x="950341" y="624205"/>
                    <a:pt x="920750" y="670179"/>
                  </a:cubicBezTo>
                  <a:cubicBezTo>
                    <a:pt x="942594" y="682752"/>
                    <a:pt x="969645" y="684022"/>
                    <a:pt x="993775" y="673100"/>
                  </a:cubicBezTo>
                  <a:cubicBezTo>
                    <a:pt x="1029335" y="656844"/>
                    <a:pt x="1048893" y="617855"/>
                    <a:pt x="1040511" y="579628"/>
                  </a:cubicBezTo>
                  <a:cubicBezTo>
                    <a:pt x="1033526" y="547370"/>
                    <a:pt x="1008380" y="522986"/>
                    <a:pt x="977011" y="517144"/>
                  </a:cubicBezTo>
                  <a:close/>
                  <a:moveTo>
                    <a:pt x="981837" y="436499"/>
                  </a:moveTo>
                  <a:lnTo>
                    <a:pt x="981837" y="439420"/>
                  </a:lnTo>
                  <a:cubicBezTo>
                    <a:pt x="1047115" y="448437"/>
                    <a:pt x="1100963" y="497332"/>
                    <a:pt x="1115441" y="563372"/>
                  </a:cubicBezTo>
                  <a:cubicBezTo>
                    <a:pt x="1131443" y="636905"/>
                    <a:pt x="1094105" y="711581"/>
                    <a:pt x="1025652" y="742823"/>
                  </a:cubicBezTo>
                  <a:cubicBezTo>
                    <a:pt x="975487" y="765810"/>
                    <a:pt x="918591" y="760857"/>
                    <a:pt x="874141" y="732536"/>
                  </a:cubicBezTo>
                  <a:cubicBezTo>
                    <a:pt x="848868" y="759968"/>
                    <a:pt x="819404" y="784098"/>
                    <a:pt x="786511" y="803910"/>
                  </a:cubicBezTo>
                  <a:cubicBezTo>
                    <a:pt x="761873" y="818769"/>
                    <a:pt x="735965" y="830707"/>
                    <a:pt x="709168" y="838962"/>
                  </a:cubicBezTo>
                  <a:lnTo>
                    <a:pt x="1156970" y="838835"/>
                  </a:lnTo>
                  <a:cubicBezTo>
                    <a:pt x="1142111" y="892048"/>
                    <a:pt x="887476" y="933958"/>
                    <a:pt x="578485" y="933958"/>
                  </a:cubicBezTo>
                  <a:cubicBezTo>
                    <a:pt x="270383" y="933958"/>
                    <a:pt x="16256" y="892302"/>
                    <a:pt x="0" y="839216"/>
                  </a:cubicBezTo>
                  <a:lnTo>
                    <a:pt x="447929" y="839089"/>
                  </a:lnTo>
                  <a:cubicBezTo>
                    <a:pt x="421005" y="830834"/>
                    <a:pt x="395097" y="818896"/>
                    <a:pt x="370459" y="804037"/>
                  </a:cubicBezTo>
                  <a:cubicBezTo>
                    <a:pt x="242316" y="727202"/>
                    <a:pt x="167132" y="585978"/>
                    <a:pt x="174752" y="436753"/>
                  </a:cubicBezTo>
                  <a:close/>
                  <a:moveTo>
                    <a:pt x="465582" y="70612"/>
                  </a:moveTo>
                  <a:cubicBezTo>
                    <a:pt x="421767" y="101854"/>
                    <a:pt x="393192" y="107950"/>
                    <a:pt x="395859" y="152527"/>
                  </a:cubicBezTo>
                  <a:cubicBezTo>
                    <a:pt x="405892" y="224028"/>
                    <a:pt x="534289" y="216154"/>
                    <a:pt x="524002" y="294005"/>
                  </a:cubicBezTo>
                  <a:cubicBezTo>
                    <a:pt x="508762" y="336169"/>
                    <a:pt x="487934" y="345313"/>
                    <a:pt x="424307" y="368173"/>
                  </a:cubicBezTo>
                  <a:cubicBezTo>
                    <a:pt x="465328" y="340106"/>
                    <a:pt x="476885" y="322326"/>
                    <a:pt x="475615" y="283210"/>
                  </a:cubicBezTo>
                  <a:cubicBezTo>
                    <a:pt x="475615" y="226314"/>
                    <a:pt x="388366" y="219202"/>
                    <a:pt x="356616" y="173355"/>
                  </a:cubicBezTo>
                  <a:cubicBezTo>
                    <a:pt x="328930" y="130937"/>
                    <a:pt x="370840" y="98298"/>
                    <a:pt x="465455" y="70612"/>
                  </a:cubicBezTo>
                  <a:close/>
                  <a:moveTo>
                    <a:pt x="756793" y="28067"/>
                  </a:moveTo>
                  <a:cubicBezTo>
                    <a:pt x="706755" y="63754"/>
                    <a:pt x="674116" y="70739"/>
                    <a:pt x="677164" y="121666"/>
                  </a:cubicBezTo>
                  <a:cubicBezTo>
                    <a:pt x="688594" y="203454"/>
                    <a:pt x="835279" y="194310"/>
                    <a:pt x="823722" y="283337"/>
                  </a:cubicBezTo>
                  <a:cubicBezTo>
                    <a:pt x="806196" y="331597"/>
                    <a:pt x="782447" y="342011"/>
                    <a:pt x="709803" y="368173"/>
                  </a:cubicBezTo>
                  <a:cubicBezTo>
                    <a:pt x="756666" y="336042"/>
                    <a:pt x="769874" y="315722"/>
                    <a:pt x="768477" y="271018"/>
                  </a:cubicBezTo>
                  <a:cubicBezTo>
                    <a:pt x="768477" y="205994"/>
                    <a:pt x="668782" y="197866"/>
                    <a:pt x="632460" y="145415"/>
                  </a:cubicBezTo>
                  <a:cubicBezTo>
                    <a:pt x="600837" y="96901"/>
                    <a:pt x="648716" y="59690"/>
                    <a:pt x="756793" y="28067"/>
                  </a:cubicBezTo>
                  <a:close/>
                  <a:moveTo>
                    <a:pt x="613283" y="0"/>
                  </a:moveTo>
                  <a:cubicBezTo>
                    <a:pt x="553593" y="42418"/>
                    <a:pt x="514731" y="50800"/>
                    <a:pt x="518287" y="111633"/>
                  </a:cubicBezTo>
                  <a:cubicBezTo>
                    <a:pt x="531876" y="209042"/>
                    <a:pt x="706755" y="198247"/>
                    <a:pt x="692912" y="304292"/>
                  </a:cubicBezTo>
                  <a:cubicBezTo>
                    <a:pt x="672084" y="361823"/>
                    <a:pt x="643763" y="374269"/>
                    <a:pt x="557149" y="405384"/>
                  </a:cubicBezTo>
                  <a:cubicBezTo>
                    <a:pt x="612902" y="367030"/>
                    <a:pt x="628777" y="342900"/>
                    <a:pt x="627126" y="289560"/>
                  </a:cubicBezTo>
                  <a:cubicBezTo>
                    <a:pt x="627126" y="212090"/>
                    <a:pt x="508254" y="202438"/>
                    <a:pt x="464947" y="139954"/>
                  </a:cubicBezTo>
                  <a:cubicBezTo>
                    <a:pt x="427355" y="82169"/>
                    <a:pt x="484505" y="37719"/>
                    <a:pt x="613283" y="0"/>
                  </a:cubicBezTo>
                  <a:close/>
                </a:path>
              </a:pathLst>
            </a:custGeom>
            <a:solidFill>
              <a:srgbClr val="2AAAE2"/>
            </a:solidFill>
          </p:spPr>
        </p:sp>
      </p:grpSp>
      <p:grpSp>
        <p:nvGrpSpPr>
          <p:cNvPr id="172" name="Group 35">
            <a:extLst>
              <a:ext uri="{FF2B5EF4-FFF2-40B4-BE49-F238E27FC236}">
                <a16:creationId xmlns:a16="http://schemas.microsoft.com/office/drawing/2014/main" id="{4160DC58-7E74-877C-EC23-2F0773A2327F}"/>
              </a:ext>
            </a:extLst>
          </p:cNvPr>
          <p:cNvGrpSpPr/>
          <p:nvPr/>
        </p:nvGrpSpPr>
        <p:grpSpPr>
          <a:xfrm>
            <a:off x="13839180" y="8765460"/>
            <a:ext cx="996300" cy="730080"/>
            <a:chOff x="0" y="0"/>
            <a:chExt cx="1328400" cy="973440"/>
          </a:xfrm>
        </p:grpSpPr>
        <p:sp>
          <p:nvSpPr>
            <p:cNvPr id="173" name="Freeform 36">
              <a:extLst>
                <a:ext uri="{FF2B5EF4-FFF2-40B4-BE49-F238E27FC236}">
                  <a16:creationId xmlns:a16="http://schemas.microsoft.com/office/drawing/2014/main" id="{759E3CC1-90E7-31B5-ABCC-892CC9893F27}"/>
                </a:ext>
              </a:extLst>
            </p:cNvPr>
            <p:cNvSpPr/>
            <p:nvPr/>
          </p:nvSpPr>
          <p:spPr>
            <a:xfrm>
              <a:off x="0" y="0"/>
              <a:ext cx="1328420" cy="973455"/>
            </a:xfrm>
            <a:custGeom>
              <a:avLst/>
              <a:gdLst/>
              <a:ahLst/>
              <a:cxnLst/>
              <a:rect l="l" t="t" r="r" b="b"/>
              <a:pathLst>
                <a:path w="1328420" h="973455">
                  <a:moveTo>
                    <a:pt x="488569" y="601980"/>
                  </a:moveTo>
                  <a:cubicBezTo>
                    <a:pt x="470281" y="601980"/>
                    <a:pt x="455422" y="616839"/>
                    <a:pt x="455422" y="635127"/>
                  </a:cubicBezTo>
                  <a:lnTo>
                    <a:pt x="455422" y="654558"/>
                  </a:lnTo>
                  <a:cubicBezTo>
                    <a:pt x="455422" y="672846"/>
                    <a:pt x="470281" y="687705"/>
                    <a:pt x="488569" y="687705"/>
                  </a:cubicBezTo>
                  <a:lnTo>
                    <a:pt x="845185" y="687705"/>
                  </a:lnTo>
                  <a:cubicBezTo>
                    <a:pt x="863473" y="687705"/>
                    <a:pt x="878332" y="672846"/>
                    <a:pt x="878332" y="654558"/>
                  </a:cubicBezTo>
                  <a:lnTo>
                    <a:pt x="878332" y="635127"/>
                  </a:lnTo>
                  <a:cubicBezTo>
                    <a:pt x="878332" y="616839"/>
                    <a:pt x="863473" y="601980"/>
                    <a:pt x="845185" y="601980"/>
                  </a:cubicBezTo>
                  <a:close/>
                  <a:moveTo>
                    <a:pt x="1055878" y="403352"/>
                  </a:moveTo>
                  <a:cubicBezTo>
                    <a:pt x="1012825" y="403352"/>
                    <a:pt x="978027" y="438150"/>
                    <a:pt x="978027" y="481203"/>
                  </a:cubicBezTo>
                  <a:cubicBezTo>
                    <a:pt x="978027" y="524256"/>
                    <a:pt x="1012825" y="559054"/>
                    <a:pt x="1055878" y="559054"/>
                  </a:cubicBezTo>
                  <a:cubicBezTo>
                    <a:pt x="1098931" y="559054"/>
                    <a:pt x="1133729" y="524256"/>
                    <a:pt x="1133729" y="481203"/>
                  </a:cubicBezTo>
                  <a:cubicBezTo>
                    <a:pt x="1133729" y="438150"/>
                    <a:pt x="1098931" y="403352"/>
                    <a:pt x="1055878" y="403352"/>
                  </a:cubicBezTo>
                  <a:close/>
                  <a:moveTo>
                    <a:pt x="277876" y="403352"/>
                  </a:moveTo>
                  <a:cubicBezTo>
                    <a:pt x="234823" y="403352"/>
                    <a:pt x="200025" y="438150"/>
                    <a:pt x="200025" y="481203"/>
                  </a:cubicBezTo>
                  <a:cubicBezTo>
                    <a:pt x="200025" y="524256"/>
                    <a:pt x="234823" y="559054"/>
                    <a:pt x="277876" y="559054"/>
                  </a:cubicBezTo>
                  <a:cubicBezTo>
                    <a:pt x="320929" y="559054"/>
                    <a:pt x="355727" y="524256"/>
                    <a:pt x="355727" y="481203"/>
                  </a:cubicBezTo>
                  <a:cubicBezTo>
                    <a:pt x="355727" y="438150"/>
                    <a:pt x="320929" y="403352"/>
                    <a:pt x="277876" y="403352"/>
                  </a:cubicBezTo>
                  <a:close/>
                  <a:moveTo>
                    <a:pt x="354838" y="63754"/>
                  </a:moveTo>
                  <a:lnTo>
                    <a:pt x="297180" y="351028"/>
                  </a:lnTo>
                  <a:lnTo>
                    <a:pt x="1036574" y="351028"/>
                  </a:lnTo>
                  <a:lnTo>
                    <a:pt x="978916" y="63754"/>
                  </a:lnTo>
                  <a:close/>
                  <a:moveTo>
                    <a:pt x="276987" y="0"/>
                  </a:moveTo>
                  <a:lnTo>
                    <a:pt x="1056894" y="0"/>
                  </a:lnTo>
                  <a:lnTo>
                    <a:pt x="1118997" y="248539"/>
                  </a:lnTo>
                  <a:cubicBezTo>
                    <a:pt x="1131062" y="237109"/>
                    <a:pt x="1147572" y="230632"/>
                    <a:pt x="1165479" y="230632"/>
                  </a:cubicBezTo>
                  <a:lnTo>
                    <a:pt x="1255268" y="230632"/>
                  </a:lnTo>
                  <a:cubicBezTo>
                    <a:pt x="1295654" y="230632"/>
                    <a:pt x="1328420" y="263398"/>
                    <a:pt x="1328420" y="303784"/>
                  </a:cubicBezTo>
                  <a:lnTo>
                    <a:pt x="1328420" y="324104"/>
                  </a:lnTo>
                  <a:cubicBezTo>
                    <a:pt x="1328420" y="364490"/>
                    <a:pt x="1295654" y="397256"/>
                    <a:pt x="1255268" y="397256"/>
                  </a:cubicBezTo>
                  <a:lnTo>
                    <a:pt x="1248918" y="397256"/>
                  </a:lnTo>
                  <a:cubicBezTo>
                    <a:pt x="1251458" y="404368"/>
                    <a:pt x="1252601" y="411988"/>
                    <a:pt x="1252601" y="419989"/>
                  </a:cubicBezTo>
                  <a:lnTo>
                    <a:pt x="1252601" y="824230"/>
                  </a:lnTo>
                  <a:lnTo>
                    <a:pt x="1181354" y="824230"/>
                  </a:lnTo>
                  <a:lnTo>
                    <a:pt x="1181354" y="924179"/>
                  </a:lnTo>
                  <a:cubicBezTo>
                    <a:pt x="1181354" y="951357"/>
                    <a:pt x="1159256" y="973455"/>
                    <a:pt x="1132078" y="973455"/>
                  </a:cubicBezTo>
                  <a:lnTo>
                    <a:pt x="934847" y="973455"/>
                  </a:lnTo>
                  <a:cubicBezTo>
                    <a:pt x="907669" y="973455"/>
                    <a:pt x="885571" y="951357"/>
                    <a:pt x="885571" y="924179"/>
                  </a:cubicBezTo>
                  <a:lnTo>
                    <a:pt x="885571" y="824230"/>
                  </a:lnTo>
                  <a:lnTo>
                    <a:pt x="448183" y="824230"/>
                  </a:lnTo>
                  <a:lnTo>
                    <a:pt x="448183" y="924179"/>
                  </a:lnTo>
                  <a:cubicBezTo>
                    <a:pt x="448183" y="951357"/>
                    <a:pt x="426085" y="973455"/>
                    <a:pt x="398907" y="973455"/>
                  </a:cubicBezTo>
                  <a:lnTo>
                    <a:pt x="201803" y="973455"/>
                  </a:lnTo>
                  <a:cubicBezTo>
                    <a:pt x="174625" y="973455"/>
                    <a:pt x="152527" y="951357"/>
                    <a:pt x="152527" y="924179"/>
                  </a:cubicBezTo>
                  <a:lnTo>
                    <a:pt x="152527" y="824230"/>
                  </a:lnTo>
                  <a:lnTo>
                    <a:pt x="81153" y="824230"/>
                  </a:lnTo>
                  <a:lnTo>
                    <a:pt x="81153" y="419989"/>
                  </a:lnTo>
                  <a:cubicBezTo>
                    <a:pt x="81153" y="412115"/>
                    <a:pt x="82296" y="404368"/>
                    <a:pt x="84836" y="397256"/>
                  </a:cubicBezTo>
                  <a:lnTo>
                    <a:pt x="73152" y="397256"/>
                  </a:lnTo>
                  <a:cubicBezTo>
                    <a:pt x="32766" y="397256"/>
                    <a:pt x="0" y="364490"/>
                    <a:pt x="0" y="324104"/>
                  </a:cubicBezTo>
                  <a:lnTo>
                    <a:pt x="0" y="303784"/>
                  </a:lnTo>
                  <a:cubicBezTo>
                    <a:pt x="0" y="263398"/>
                    <a:pt x="32766" y="230632"/>
                    <a:pt x="73152" y="230632"/>
                  </a:cubicBezTo>
                  <a:lnTo>
                    <a:pt x="162941" y="230632"/>
                  </a:lnTo>
                  <a:cubicBezTo>
                    <a:pt x="182880" y="230632"/>
                    <a:pt x="200914" y="238633"/>
                    <a:pt x="213995" y="251587"/>
                  </a:cubicBezTo>
                  <a:close/>
                </a:path>
              </a:pathLst>
            </a:custGeom>
            <a:solidFill>
              <a:srgbClr val="2AAAE2"/>
            </a:solidFill>
          </p:spPr>
        </p:sp>
      </p:grpSp>
      <p:grpSp>
        <p:nvGrpSpPr>
          <p:cNvPr id="174" name="Group 37">
            <a:extLst>
              <a:ext uri="{FF2B5EF4-FFF2-40B4-BE49-F238E27FC236}">
                <a16:creationId xmlns:a16="http://schemas.microsoft.com/office/drawing/2014/main" id="{B9BCDB5F-8EAD-3CCB-34E8-5D714F29C93D}"/>
              </a:ext>
            </a:extLst>
          </p:cNvPr>
          <p:cNvGrpSpPr/>
          <p:nvPr/>
        </p:nvGrpSpPr>
        <p:grpSpPr>
          <a:xfrm>
            <a:off x="3648840" y="6824700"/>
            <a:ext cx="976860" cy="976860"/>
            <a:chOff x="0" y="0"/>
            <a:chExt cx="1302480" cy="1302480"/>
          </a:xfrm>
        </p:grpSpPr>
        <p:sp>
          <p:nvSpPr>
            <p:cNvPr id="175" name="Freeform 38">
              <a:extLst>
                <a:ext uri="{FF2B5EF4-FFF2-40B4-BE49-F238E27FC236}">
                  <a16:creationId xmlns:a16="http://schemas.microsoft.com/office/drawing/2014/main" id="{E9CED6E4-D0D8-7BFC-0599-2D7C53B3ACD5}"/>
                </a:ext>
              </a:extLst>
            </p:cNvPr>
            <p:cNvSpPr/>
            <p:nvPr/>
          </p:nvSpPr>
          <p:spPr>
            <a:xfrm>
              <a:off x="0" y="0"/>
              <a:ext cx="1302512" cy="1495425"/>
            </a:xfrm>
            <a:custGeom>
              <a:avLst/>
              <a:gdLst/>
              <a:ahLst/>
              <a:cxnLst/>
              <a:rect l="l" t="t" r="r" b="b"/>
              <a:pathLst>
                <a:path w="1302512" h="1495425">
                  <a:moveTo>
                    <a:pt x="463169" y="370967"/>
                  </a:moveTo>
                  <a:lnTo>
                    <a:pt x="946531" y="651256"/>
                  </a:lnTo>
                  <a:lnTo>
                    <a:pt x="463169" y="931545"/>
                  </a:lnTo>
                  <a:close/>
                  <a:moveTo>
                    <a:pt x="651129" y="698246"/>
                  </a:moveTo>
                  <a:cubicBezTo>
                    <a:pt x="367538" y="698246"/>
                    <a:pt x="137541" y="928243"/>
                    <a:pt x="137541" y="1211834"/>
                  </a:cubicBezTo>
                  <a:cubicBezTo>
                    <a:pt x="137541" y="1495425"/>
                    <a:pt x="367538" y="1164844"/>
                    <a:pt x="651256" y="1164844"/>
                  </a:cubicBezTo>
                  <a:cubicBezTo>
                    <a:pt x="934974" y="1164844"/>
                    <a:pt x="1164844" y="934847"/>
                    <a:pt x="1164844" y="651256"/>
                  </a:cubicBezTo>
                  <a:cubicBezTo>
                    <a:pt x="1164844" y="367665"/>
                    <a:pt x="934847" y="137668"/>
                    <a:pt x="651256" y="137668"/>
                  </a:cubicBezTo>
                  <a:close/>
                  <a:moveTo>
                    <a:pt x="651256" y="0"/>
                  </a:moveTo>
                  <a:cubicBezTo>
                    <a:pt x="1010920" y="0"/>
                    <a:pt x="1302512" y="291592"/>
                    <a:pt x="1302512" y="651256"/>
                  </a:cubicBezTo>
                  <a:cubicBezTo>
                    <a:pt x="1302512" y="1010920"/>
                    <a:pt x="1010920" y="1302512"/>
                    <a:pt x="651256" y="1302512"/>
                  </a:cubicBezTo>
                  <a:cubicBezTo>
                    <a:pt x="291592" y="1302512"/>
                    <a:pt x="0" y="1010920"/>
                    <a:pt x="0" y="651256"/>
                  </a:cubicBezTo>
                  <a:cubicBezTo>
                    <a:pt x="0" y="291592"/>
                    <a:pt x="291592" y="0"/>
                    <a:pt x="651256" y="0"/>
                  </a:cubicBezTo>
                  <a:close/>
                </a:path>
              </a:pathLst>
            </a:custGeom>
            <a:solidFill>
              <a:srgbClr val="2AAAE2"/>
            </a:solidFill>
          </p:spPr>
        </p:sp>
      </p:grpSp>
      <p:grpSp>
        <p:nvGrpSpPr>
          <p:cNvPr id="176" name="Group 39">
            <a:extLst>
              <a:ext uri="{FF2B5EF4-FFF2-40B4-BE49-F238E27FC236}">
                <a16:creationId xmlns:a16="http://schemas.microsoft.com/office/drawing/2014/main" id="{62BB70A9-08A3-7798-E684-B185075A48B0}"/>
              </a:ext>
            </a:extLst>
          </p:cNvPr>
          <p:cNvGrpSpPr/>
          <p:nvPr/>
        </p:nvGrpSpPr>
        <p:grpSpPr>
          <a:xfrm>
            <a:off x="7377540" y="8445780"/>
            <a:ext cx="822960" cy="1058400"/>
            <a:chOff x="0" y="0"/>
            <a:chExt cx="1097280" cy="1411200"/>
          </a:xfrm>
        </p:grpSpPr>
        <p:sp>
          <p:nvSpPr>
            <p:cNvPr id="177" name="Freeform 40">
              <a:extLst>
                <a:ext uri="{FF2B5EF4-FFF2-40B4-BE49-F238E27FC236}">
                  <a16:creationId xmlns:a16="http://schemas.microsoft.com/office/drawing/2014/main" id="{CCFB8CB1-6554-5C43-9ECD-1A168F254DDF}"/>
                </a:ext>
              </a:extLst>
            </p:cNvPr>
            <p:cNvSpPr/>
            <p:nvPr/>
          </p:nvSpPr>
          <p:spPr>
            <a:xfrm>
              <a:off x="0" y="0"/>
              <a:ext cx="1097407" cy="1411224"/>
            </a:xfrm>
            <a:custGeom>
              <a:avLst/>
              <a:gdLst/>
              <a:ahLst/>
              <a:cxnLst/>
              <a:rect l="l" t="t" r="r" b="b"/>
              <a:pathLst>
                <a:path w="1097407" h="1411224">
                  <a:moveTo>
                    <a:pt x="547878" y="0"/>
                  </a:moveTo>
                  <a:cubicBezTo>
                    <a:pt x="565150" y="0"/>
                    <a:pt x="579247" y="14097"/>
                    <a:pt x="579247" y="31369"/>
                  </a:cubicBezTo>
                  <a:lnTo>
                    <a:pt x="579247" y="127508"/>
                  </a:lnTo>
                  <a:cubicBezTo>
                    <a:pt x="664083" y="131318"/>
                    <a:pt x="748030" y="155829"/>
                    <a:pt x="823976" y="200152"/>
                  </a:cubicBezTo>
                  <a:cubicBezTo>
                    <a:pt x="993648" y="299212"/>
                    <a:pt x="1097407" y="481584"/>
                    <a:pt x="1095883" y="678307"/>
                  </a:cubicBezTo>
                  <a:lnTo>
                    <a:pt x="1091692" y="678307"/>
                  </a:lnTo>
                  <a:cubicBezTo>
                    <a:pt x="1049909" y="625221"/>
                    <a:pt x="985012" y="591820"/>
                    <a:pt x="912241" y="591820"/>
                  </a:cubicBezTo>
                  <a:cubicBezTo>
                    <a:pt x="840105" y="591820"/>
                    <a:pt x="775716" y="624713"/>
                    <a:pt x="734441" y="677291"/>
                  </a:cubicBezTo>
                  <a:lnTo>
                    <a:pt x="721106" y="677291"/>
                  </a:lnTo>
                  <a:cubicBezTo>
                    <a:pt x="686816" y="633603"/>
                    <a:pt x="636651" y="603631"/>
                    <a:pt x="579247" y="595884"/>
                  </a:cubicBezTo>
                  <a:lnTo>
                    <a:pt x="579247" y="1092327"/>
                  </a:lnTo>
                  <a:lnTo>
                    <a:pt x="589788" y="1092327"/>
                  </a:lnTo>
                  <a:lnTo>
                    <a:pt x="589788" y="1249299"/>
                  </a:lnTo>
                  <a:lnTo>
                    <a:pt x="588645" y="1249299"/>
                  </a:lnTo>
                  <a:cubicBezTo>
                    <a:pt x="585978" y="1339215"/>
                    <a:pt x="512191" y="1411224"/>
                    <a:pt x="421640" y="1411224"/>
                  </a:cubicBezTo>
                  <a:cubicBezTo>
                    <a:pt x="330327" y="1411224"/>
                    <a:pt x="256032" y="1338072"/>
                    <a:pt x="254381" y="1247013"/>
                  </a:cubicBezTo>
                  <a:cubicBezTo>
                    <a:pt x="254000" y="1246378"/>
                    <a:pt x="254000" y="1245616"/>
                    <a:pt x="254000" y="1244981"/>
                  </a:cubicBezTo>
                  <a:lnTo>
                    <a:pt x="254127" y="1244346"/>
                  </a:lnTo>
                  <a:cubicBezTo>
                    <a:pt x="254000" y="1243965"/>
                    <a:pt x="254000" y="1243711"/>
                    <a:pt x="254000" y="1243330"/>
                  </a:cubicBezTo>
                  <a:lnTo>
                    <a:pt x="254254" y="1243330"/>
                  </a:lnTo>
                  <a:cubicBezTo>
                    <a:pt x="254762" y="1218311"/>
                    <a:pt x="273050" y="1198245"/>
                    <a:pt x="295529" y="1198245"/>
                  </a:cubicBezTo>
                  <a:cubicBezTo>
                    <a:pt x="318008" y="1198245"/>
                    <a:pt x="336296" y="1218311"/>
                    <a:pt x="336804" y="1243330"/>
                  </a:cubicBezTo>
                  <a:lnTo>
                    <a:pt x="337693" y="1243330"/>
                  </a:lnTo>
                  <a:cubicBezTo>
                    <a:pt x="337693" y="1289685"/>
                    <a:pt x="375158" y="1327277"/>
                    <a:pt x="421513" y="1327277"/>
                  </a:cubicBezTo>
                  <a:cubicBezTo>
                    <a:pt x="467868" y="1327277"/>
                    <a:pt x="505333" y="1289685"/>
                    <a:pt x="505333" y="1243330"/>
                  </a:cubicBezTo>
                  <a:lnTo>
                    <a:pt x="505841" y="1243330"/>
                  </a:lnTo>
                  <a:lnTo>
                    <a:pt x="505841" y="1092327"/>
                  </a:lnTo>
                  <a:lnTo>
                    <a:pt x="516382" y="1092327"/>
                  </a:lnTo>
                  <a:lnTo>
                    <a:pt x="516382" y="594741"/>
                  </a:lnTo>
                  <a:cubicBezTo>
                    <a:pt x="455676" y="600329"/>
                    <a:pt x="402209" y="630682"/>
                    <a:pt x="366268" y="676148"/>
                  </a:cubicBezTo>
                  <a:lnTo>
                    <a:pt x="351028" y="676148"/>
                  </a:lnTo>
                  <a:cubicBezTo>
                    <a:pt x="309753" y="624078"/>
                    <a:pt x="245745" y="591693"/>
                    <a:pt x="174244" y="591693"/>
                  </a:cubicBezTo>
                  <a:cubicBezTo>
                    <a:pt x="104521" y="591820"/>
                    <a:pt x="41910" y="622681"/>
                    <a:pt x="0" y="672211"/>
                  </a:cubicBezTo>
                  <a:cubicBezTo>
                    <a:pt x="508" y="476631"/>
                    <a:pt x="105156" y="296164"/>
                    <a:pt x="274447" y="198628"/>
                  </a:cubicBezTo>
                  <a:cubicBezTo>
                    <a:pt x="349758" y="155194"/>
                    <a:pt x="432689" y="131191"/>
                    <a:pt x="516636" y="127508"/>
                  </a:cubicBezTo>
                  <a:lnTo>
                    <a:pt x="516636" y="31369"/>
                  </a:lnTo>
                  <a:cubicBezTo>
                    <a:pt x="516636" y="14097"/>
                    <a:pt x="530606" y="0"/>
                    <a:pt x="548005" y="0"/>
                  </a:cubicBezTo>
                  <a:close/>
                </a:path>
              </a:pathLst>
            </a:custGeom>
            <a:solidFill>
              <a:srgbClr val="2AAAE2"/>
            </a:solidFill>
          </p:spPr>
        </p:sp>
      </p:grpSp>
      <p:grpSp>
        <p:nvGrpSpPr>
          <p:cNvPr id="178" name="Group 41">
            <a:extLst>
              <a:ext uri="{FF2B5EF4-FFF2-40B4-BE49-F238E27FC236}">
                <a16:creationId xmlns:a16="http://schemas.microsoft.com/office/drawing/2014/main" id="{9246997B-D295-6819-7E4D-5BB786A4DE9D}"/>
              </a:ext>
            </a:extLst>
          </p:cNvPr>
          <p:cNvGrpSpPr/>
          <p:nvPr/>
        </p:nvGrpSpPr>
        <p:grpSpPr>
          <a:xfrm>
            <a:off x="8633580" y="8701200"/>
            <a:ext cx="861840" cy="853200"/>
            <a:chOff x="0" y="0"/>
            <a:chExt cx="1149120" cy="1137600"/>
          </a:xfrm>
        </p:grpSpPr>
        <p:sp>
          <p:nvSpPr>
            <p:cNvPr id="179" name="Freeform 42">
              <a:extLst>
                <a:ext uri="{FF2B5EF4-FFF2-40B4-BE49-F238E27FC236}">
                  <a16:creationId xmlns:a16="http://schemas.microsoft.com/office/drawing/2014/main" id="{06F52FE2-4F44-068A-6B8E-EDD559044D39}"/>
                </a:ext>
              </a:extLst>
            </p:cNvPr>
            <p:cNvSpPr/>
            <p:nvPr/>
          </p:nvSpPr>
          <p:spPr>
            <a:xfrm>
              <a:off x="0" y="0"/>
              <a:ext cx="1149096" cy="1137539"/>
            </a:xfrm>
            <a:custGeom>
              <a:avLst/>
              <a:gdLst/>
              <a:ahLst/>
              <a:cxnLst/>
              <a:rect l="l" t="t" r="r" b="b"/>
              <a:pathLst>
                <a:path w="1149096" h="1137539">
                  <a:moveTo>
                    <a:pt x="629031" y="457708"/>
                  </a:moveTo>
                  <a:lnTo>
                    <a:pt x="97663" y="989203"/>
                  </a:lnTo>
                  <a:cubicBezTo>
                    <a:pt x="90297" y="996569"/>
                    <a:pt x="90297" y="1008380"/>
                    <a:pt x="97663" y="1015746"/>
                  </a:cubicBezTo>
                  <a:cubicBezTo>
                    <a:pt x="105029" y="1023112"/>
                    <a:pt x="116840" y="1023112"/>
                    <a:pt x="124206" y="1015746"/>
                  </a:cubicBezTo>
                  <a:lnTo>
                    <a:pt x="653034" y="486791"/>
                  </a:lnTo>
                  <a:close/>
                  <a:moveTo>
                    <a:pt x="964565" y="84709"/>
                  </a:moveTo>
                  <a:cubicBezTo>
                    <a:pt x="936244" y="84709"/>
                    <a:pt x="913130" y="107696"/>
                    <a:pt x="913130" y="136144"/>
                  </a:cubicBezTo>
                  <a:cubicBezTo>
                    <a:pt x="913130" y="164592"/>
                    <a:pt x="936117" y="187579"/>
                    <a:pt x="964565" y="187579"/>
                  </a:cubicBezTo>
                  <a:cubicBezTo>
                    <a:pt x="993013" y="187579"/>
                    <a:pt x="1016000" y="164465"/>
                    <a:pt x="1016000" y="136144"/>
                  </a:cubicBezTo>
                  <a:cubicBezTo>
                    <a:pt x="1016000" y="107823"/>
                    <a:pt x="993013" y="84709"/>
                    <a:pt x="964565" y="84709"/>
                  </a:cubicBezTo>
                  <a:close/>
                  <a:moveTo>
                    <a:pt x="861060" y="0"/>
                  </a:moveTo>
                  <a:cubicBezTo>
                    <a:pt x="1020191" y="0"/>
                    <a:pt x="1149096" y="129032"/>
                    <a:pt x="1149096" y="288163"/>
                  </a:cubicBezTo>
                  <a:cubicBezTo>
                    <a:pt x="1149096" y="447294"/>
                    <a:pt x="1020191" y="576453"/>
                    <a:pt x="861060" y="576453"/>
                  </a:cubicBezTo>
                  <a:cubicBezTo>
                    <a:pt x="822706" y="576453"/>
                    <a:pt x="786003" y="568960"/>
                    <a:pt x="752602" y="555117"/>
                  </a:cubicBezTo>
                  <a:lnTo>
                    <a:pt x="782066" y="584708"/>
                  </a:lnTo>
                  <a:cubicBezTo>
                    <a:pt x="794512" y="597154"/>
                    <a:pt x="794512" y="617347"/>
                    <a:pt x="782066" y="629793"/>
                  </a:cubicBezTo>
                  <a:lnTo>
                    <a:pt x="729615" y="682244"/>
                  </a:lnTo>
                  <a:cubicBezTo>
                    <a:pt x="717169" y="694690"/>
                    <a:pt x="696976" y="694690"/>
                    <a:pt x="684530" y="682244"/>
                  </a:cubicBezTo>
                  <a:lnTo>
                    <a:pt x="641858" y="639572"/>
                  </a:lnTo>
                  <a:lnTo>
                    <a:pt x="624205" y="657225"/>
                  </a:lnTo>
                  <a:lnTo>
                    <a:pt x="654050" y="687070"/>
                  </a:lnTo>
                  <a:lnTo>
                    <a:pt x="628650" y="712470"/>
                  </a:lnTo>
                  <a:lnTo>
                    <a:pt x="598805" y="682625"/>
                  </a:lnTo>
                  <a:lnTo>
                    <a:pt x="588772" y="692658"/>
                  </a:lnTo>
                  <a:lnTo>
                    <a:pt x="619252" y="723138"/>
                  </a:lnTo>
                  <a:lnTo>
                    <a:pt x="561340" y="781050"/>
                  </a:lnTo>
                  <a:lnTo>
                    <a:pt x="530860" y="750570"/>
                  </a:lnTo>
                  <a:lnTo>
                    <a:pt x="517906" y="763524"/>
                  </a:lnTo>
                  <a:lnTo>
                    <a:pt x="548386" y="794004"/>
                  </a:lnTo>
                  <a:lnTo>
                    <a:pt x="490474" y="851916"/>
                  </a:lnTo>
                  <a:lnTo>
                    <a:pt x="459994" y="821436"/>
                  </a:lnTo>
                  <a:lnTo>
                    <a:pt x="437007" y="844423"/>
                  </a:lnTo>
                  <a:lnTo>
                    <a:pt x="467487" y="874903"/>
                  </a:lnTo>
                  <a:lnTo>
                    <a:pt x="442087" y="900303"/>
                  </a:lnTo>
                  <a:lnTo>
                    <a:pt x="411607" y="869823"/>
                  </a:lnTo>
                  <a:lnTo>
                    <a:pt x="393954" y="887476"/>
                  </a:lnTo>
                  <a:lnTo>
                    <a:pt x="424434" y="917956"/>
                  </a:lnTo>
                  <a:lnTo>
                    <a:pt x="368935" y="973455"/>
                  </a:lnTo>
                  <a:lnTo>
                    <a:pt x="338455" y="942975"/>
                  </a:lnTo>
                  <a:lnTo>
                    <a:pt x="323088" y="958342"/>
                  </a:lnTo>
                  <a:lnTo>
                    <a:pt x="353568" y="988822"/>
                  </a:lnTo>
                  <a:lnTo>
                    <a:pt x="300482" y="1041908"/>
                  </a:lnTo>
                  <a:lnTo>
                    <a:pt x="270002" y="1011428"/>
                  </a:lnTo>
                  <a:lnTo>
                    <a:pt x="246888" y="1034542"/>
                  </a:lnTo>
                  <a:lnTo>
                    <a:pt x="277368" y="1065022"/>
                  </a:lnTo>
                  <a:lnTo>
                    <a:pt x="224282" y="1118108"/>
                  </a:lnTo>
                  <a:lnTo>
                    <a:pt x="220726" y="1114552"/>
                  </a:lnTo>
                  <a:lnTo>
                    <a:pt x="222250" y="1118870"/>
                  </a:lnTo>
                  <a:lnTo>
                    <a:pt x="123698" y="1124585"/>
                  </a:lnTo>
                  <a:lnTo>
                    <a:pt x="0" y="1137539"/>
                  </a:lnTo>
                  <a:lnTo>
                    <a:pt x="18415" y="981837"/>
                  </a:lnTo>
                  <a:lnTo>
                    <a:pt x="17399" y="980821"/>
                  </a:lnTo>
                  <a:lnTo>
                    <a:pt x="18669" y="979551"/>
                  </a:lnTo>
                  <a:lnTo>
                    <a:pt x="18796" y="978154"/>
                  </a:lnTo>
                  <a:lnTo>
                    <a:pt x="19431" y="978789"/>
                  </a:lnTo>
                  <a:lnTo>
                    <a:pt x="596392" y="401828"/>
                  </a:lnTo>
                  <a:cubicBezTo>
                    <a:pt x="581279" y="367030"/>
                    <a:pt x="573024" y="328549"/>
                    <a:pt x="573024" y="288290"/>
                  </a:cubicBezTo>
                  <a:cubicBezTo>
                    <a:pt x="572897" y="129032"/>
                    <a:pt x="701929" y="0"/>
                    <a:pt x="861060" y="0"/>
                  </a:cubicBezTo>
                  <a:close/>
                </a:path>
              </a:pathLst>
            </a:custGeom>
            <a:solidFill>
              <a:srgbClr val="2AAAE2"/>
            </a:solidFill>
          </p:spPr>
        </p:sp>
      </p:grpSp>
      <p:grpSp>
        <p:nvGrpSpPr>
          <p:cNvPr id="180" name="Group 43">
            <a:extLst>
              <a:ext uri="{FF2B5EF4-FFF2-40B4-BE49-F238E27FC236}">
                <a16:creationId xmlns:a16="http://schemas.microsoft.com/office/drawing/2014/main" id="{DDA87145-A48E-1961-72AD-850ADAF7D29E}"/>
              </a:ext>
            </a:extLst>
          </p:cNvPr>
          <p:cNvGrpSpPr/>
          <p:nvPr/>
        </p:nvGrpSpPr>
        <p:grpSpPr>
          <a:xfrm>
            <a:off x="5066340" y="8542440"/>
            <a:ext cx="592920" cy="856980"/>
            <a:chOff x="0" y="0"/>
            <a:chExt cx="790560" cy="1142640"/>
          </a:xfrm>
        </p:grpSpPr>
        <p:sp>
          <p:nvSpPr>
            <p:cNvPr id="181" name="Freeform 44">
              <a:extLst>
                <a:ext uri="{FF2B5EF4-FFF2-40B4-BE49-F238E27FC236}">
                  <a16:creationId xmlns:a16="http://schemas.microsoft.com/office/drawing/2014/main" id="{491E53B1-809B-204C-66BF-28B1D8DB3313}"/>
                </a:ext>
              </a:extLst>
            </p:cNvPr>
            <p:cNvSpPr/>
            <p:nvPr/>
          </p:nvSpPr>
          <p:spPr>
            <a:xfrm>
              <a:off x="0" y="-1651"/>
              <a:ext cx="790448" cy="1142619"/>
            </a:xfrm>
            <a:custGeom>
              <a:avLst/>
              <a:gdLst/>
              <a:ahLst/>
              <a:cxnLst/>
              <a:rect l="l" t="t" r="r" b="b"/>
              <a:pathLst>
                <a:path w="790448" h="1142619">
                  <a:moveTo>
                    <a:pt x="395224" y="749173"/>
                  </a:moveTo>
                  <a:cubicBezTo>
                    <a:pt x="365760" y="749173"/>
                    <a:pt x="341884" y="773049"/>
                    <a:pt x="341884" y="802386"/>
                  </a:cubicBezTo>
                  <a:cubicBezTo>
                    <a:pt x="341884" y="822452"/>
                    <a:pt x="352933" y="839978"/>
                    <a:pt x="369824" y="848360"/>
                  </a:cubicBezTo>
                  <a:lnTo>
                    <a:pt x="351536" y="958723"/>
                  </a:lnTo>
                  <a:lnTo>
                    <a:pt x="438912" y="958723"/>
                  </a:lnTo>
                  <a:lnTo>
                    <a:pt x="420624" y="848360"/>
                  </a:lnTo>
                  <a:cubicBezTo>
                    <a:pt x="437388" y="839978"/>
                    <a:pt x="448564" y="822452"/>
                    <a:pt x="448564" y="802386"/>
                  </a:cubicBezTo>
                  <a:cubicBezTo>
                    <a:pt x="448564" y="772922"/>
                    <a:pt x="424688" y="749173"/>
                    <a:pt x="395224" y="749173"/>
                  </a:cubicBezTo>
                  <a:close/>
                  <a:moveTo>
                    <a:pt x="393446" y="96774"/>
                  </a:moveTo>
                  <a:cubicBezTo>
                    <a:pt x="312166" y="97790"/>
                    <a:pt x="246888" y="163830"/>
                    <a:pt x="246888" y="244983"/>
                  </a:cubicBezTo>
                  <a:lnTo>
                    <a:pt x="246380" y="244983"/>
                  </a:lnTo>
                  <a:lnTo>
                    <a:pt x="246380" y="565150"/>
                  </a:lnTo>
                  <a:lnTo>
                    <a:pt x="544195" y="565150"/>
                  </a:lnTo>
                  <a:lnTo>
                    <a:pt x="544195" y="241173"/>
                  </a:lnTo>
                  <a:lnTo>
                    <a:pt x="543687" y="241173"/>
                  </a:lnTo>
                  <a:cubicBezTo>
                    <a:pt x="541655" y="160020"/>
                    <a:pt x="474599" y="95631"/>
                    <a:pt x="393446" y="96647"/>
                  </a:cubicBezTo>
                  <a:close/>
                  <a:moveTo>
                    <a:pt x="392176" y="1651"/>
                  </a:moveTo>
                  <a:cubicBezTo>
                    <a:pt x="525526" y="0"/>
                    <a:pt x="635381" y="105664"/>
                    <a:pt x="638810" y="238760"/>
                  </a:cubicBezTo>
                  <a:lnTo>
                    <a:pt x="621792" y="239141"/>
                  </a:lnTo>
                  <a:lnTo>
                    <a:pt x="638810" y="239141"/>
                  </a:lnTo>
                  <a:lnTo>
                    <a:pt x="638810" y="565150"/>
                  </a:lnTo>
                  <a:lnTo>
                    <a:pt x="728218" y="565150"/>
                  </a:lnTo>
                  <a:cubicBezTo>
                    <a:pt x="762508" y="565150"/>
                    <a:pt x="790448" y="592963"/>
                    <a:pt x="790448" y="627253"/>
                  </a:cubicBezTo>
                  <a:lnTo>
                    <a:pt x="790448" y="1080516"/>
                  </a:lnTo>
                  <a:cubicBezTo>
                    <a:pt x="790448" y="1114806"/>
                    <a:pt x="762635" y="1142619"/>
                    <a:pt x="728218" y="1142619"/>
                  </a:cubicBezTo>
                  <a:lnTo>
                    <a:pt x="62230" y="1142619"/>
                  </a:lnTo>
                  <a:cubicBezTo>
                    <a:pt x="27940" y="1142619"/>
                    <a:pt x="0" y="1114806"/>
                    <a:pt x="0" y="1080516"/>
                  </a:cubicBezTo>
                  <a:lnTo>
                    <a:pt x="0" y="627253"/>
                  </a:lnTo>
                  <a:cubicBezTo>
                    <a:pt x="0" y="592963"/>
                    <a:pt x="27813" y="565150"/>
                    <a:pt x="62230" y="565150"/>
                  </a:cubicBezTo>
                  <a:lnTo>
                    <a:pt x="151638" y="565150"/>
                  </a:lnTo>
                  <a:lnTo>
                    <a:pt x="151638" y="242824"/>
                  </a:lnTo>
                  <a:lnTo>
                    <a:pt x="151892" y="242824"/>
                  </a:lnTo>
                  <a:cubicBezTo>
                    <a:pt x="152781" y="110617"/>
                    <a:pt x="259588" y="3302"/>
                    <a:pt x="392176" y="1651"/>
                  </a:cubicBezTo>
                  <a:close/>
                </a:path>
              </a:pathLst>
            </a:custGeom>
            <a:solidFill>
              <a:srgbClr val="2AAAE2"/>
            </a:solidFill>
          </p:spPr>
        </p:sp>
      </p:grpSp>
      <p:grpSp>
        <p:nvGrpSpPr>
          <p:cNvPr id="182" name="Group 45">
            <a:extLst>
              <a:ext uri="{FF2B5EF4-FFF2-40B4-BE49-F238E27FC236}">
                <a16:creationId xmlns:a16="http://schemas.microsoft.com/office/drawing/2014/main" id="{F3EA42F3-7383-1BFC-3562-674105CC1F20}"/>
              </a:ext>
            </a:extLst>
          </p:cNvPr>
          <p:cNvGrpSpPr/>
          <p:nvPr/>
        </p:nvGrpSpPr>
        <p:grpSpPr>
          <a:xfrm>
            <a:off x="9902580" y="8605620"/>
            <a:ext cx="773820" cy="856980"/>
            <a:chOff x="0" y="0"/>
            <a:chExt cx="1031760" cy="1142640"/>
          </a:xfrm>
        </p:grpSpPr>
        <p:sp>
          <p:nvSpPr>
            <p:cNvPr id="183" name="Freeform 46">
              <a:extLst>
                <a:ext uri="{FF2B5EF4-FFF2-40B4-BE49-F238E27FC236}">
                  <a16:creationId xmlns:a16="http://schemas.microsoft.com/office/drawing/2014/main" id="{9CC34325-0049-23C7-1F94-6A4D5C5E8E80}"/>
                </a:ext>
              </a:extLst>
            </p:cNvPr>
            <p:cNvSpPr/>
            <p:nvPr/>
          </p:nvSpPr>
          <p:spPr>
            <a:xfrm>
              <a:off x="0" y="-1651"/>
              <a:ext cx="1031748" cy="1142619"/>
            </a:xfrm>
            <a:custGeom>
              <a:avLst/>
              <a:gdLst/>
              <a:ahLst/>
              <a:cxnLst/>
              <a:rect l="l" t="t" r="r" b="b"/>
              <a:pathLst>
                <a:path w="1031748" h="1142619">
                  <a:moveTo>
                    <a:pt x="395351" y="749173"/>
                  </a:moveTo>
                  <a:cubicBezTo>
                    <a:pt x="365887" y="749173"/>
                    <a:pt x="342011" y="773049"/>
                    <a:pt x="342011" y="802386"/>
                  </a:cubicBezTo>
                  <a:cubicBezTo>
                    <a:pt x="342011" y="822452"/>
                    <a:pt x="353060" y="839978"/>
                    <a:pt x="369951" y="848360"/>
                  </a:cubicBezTo>
                  <a:lnTo>
                    <a:pt x="351663" y="958723"/>
                  </a:lnTo>
                  <a:lnTo>
                    <a:pt x="439039" y="958723"/>
                  </a:lnTo>
                  <a:lnTo>
                    <a:pt x="420751" y="848360"/>
                  </a:lnTo>
                  <a:cubicBezTo>
                    <a:pt x="437515" y="839978"/>
                    <a:pt x="448691" y="822452"/>
                    <a:pt x="448691" y="802386"/>
                  </a:cubicBezTo>
                  <a:cubicBezTo>
                    <a:pt x="448691" y="772922"/>
                    <a:pt x="424815" y="749173"/>
                    <a:pt x="395351" y="749173"/>
                  </a:cubicBezTo>
                  <a:close/>
                  <a:moveTo>
                    <a:pt x="784987" y="1651"/>
                  </a:moveTo>
                  <a:cubicBezTo>
                    <a:pt x="918337" y="0"/>
                    <a:pt x="1028319" y="105664"/>
                    <a:pt x="1031748" y="238760"/>
                  </a:cubicBezTo>
                  <a:lnTo>
                    <a:pt x="1014730" y="239141"/>
                  </a:lnTo>
                  <a:lnTo>
                    <a:pt x="1031748" y="239141"/>
                  </a:lnTo>
                  <a:lnTo>
                    <a:pt x="1031748" y="565150"/>
                  </a:lnTo>
                  <a:lnTo>
                    <a:pt x="937006" y="565150"/>
                  </a:lnTo>
                  <a:lnTo>
                    <a:pt x="937006" y="241173"/>
                  </a:lnTo>
                  <a:lnTo>
                    <a:pt x="936498" y="241173"/>
                  </a:lnTo>
                  <a:cubicBezTo>
                    <a:pt x="934339" y="160147"/>
                    <a:pt x="867410" y="95758"/>
                    <a:pt x="786130" y="96774"/>
                  </a:cubicBezTo>
                  <a:cubicBezTo>
                    <a:pt x="704850" y="97790"/>
                    <a:pt x="639572" y="163830"/>
                    <a:pt x="639572" y="244983"/>
                  </a:cubicBezTo>
                  <a:lnTo>
                    <a:pt x="639064" y="244983"/>
                  </a:lnTo>
                  <a:lnTo>
                    <a:pt x="639064" y="565150"/>
                  </a:lnTo>
                  <a:lnTo>
                    <a:pt x="728599" y="565150"/>
                  </a:lnTo>
                  <a:cubicBezTo>
                    <a:pt x="763016" y="565150"/>
                    <a:pt x="790829" y="592963"/>
                    <a:pt x="790829" y="627253"/>
                  </a:cubicBezTo>
                  <a:lnTo>
                    <a:pt x="790829" y="1080516"/>
                  </a:lnTo>
                  <a:cubicBezTo>
                    <a:pt x="790829" y="1114806"/>
                    <a:pt x="763016" y="1142619"/>
                    <a:pt x="728599" y="1142619"/>
                  </a:cubicBezTo>
                  <a:lnTo>
                    <a:pt x="62230" y="1142619"/>
                  </a:lnTo>
                  <a:cubicBezTo>
                    <a:pt x="27813" y="1142619"/>
                    <a:pt x="0" y="1114806"/>
                    <a:pt x="0" y="1080516"/>
                  </a:cubicBezTo>
                  <a:lnTo>
                    <a:pt x="0" y="627253"/>
                  </a:lnTo>
                  <a:cubicBezTo>
                    <a:pt x="0" y="592963"/>
                    <a:pt x="27813" y="565150"/>
                    <a:pt x="62230" y="565150"/>
                  </a:cubicBezTo>
                  <a:lnTo>
                    <a:pt x="544322" y="565150"/>
                  </a:lnTo>
                  <a:lnTo>
                    <a:pt x="544322" y="242824"/>
                  </a:lnTo>
                  <a:lnTo>
                    <a:pt x="544576" y="242824"/>
                  </a:lnTo>
                  <a:cubicBezTo>
                    <a:pt x="545465" y="110617"/>
                    <a:pt x="652272" y="3302"/>
                    <a:pt x="784987" y="1651"/>
                  </a:cubicBezTo>
                  <a:close/>
                </a:path>
              </a:pathLst>
            </a:custGeom>
            <a:solidFill>
              <a:srgbClr val="2AAAE2"/>
            </a:solidFill>
          </p:spPr>
        </p:sp>
      </p:grpSp>
      <p:grpSp>
        <p:nvGrpSpPr>
          <p:cNvPr id="184" name="Group 47">
            <a:extLst>
              <a:ext uri="{FF2B5EF4-FFF2-40B4-BE49-F238E27FC236}">
                <a16:creationId xmlns:a16="http://schemas.microsoft.com/office/drawing/2014/main" id="{C9B10A58-CA5A-58FB-C531-66046E017076}"/>
              </a:ext>
            </a:extLst>
          </p:cNvPr>
          <p:cNvGrpSpPr/>
          <p:nvPr/>
        </p:nvGrpSpPr>
        <p:grpSpPr>
          <a:xfrm>
            <a:off x="12492960" y="8658540"/>
            <a:ext cx="847800" cy="869400"/>
            <a:chOff x="0" y="0"/>
            <a:chExt cx="1130400" cy="1159200"/>
          </a:xfrm>
        </p:grpSpPr>
        <p:sp>
          <p:nvSpPr>
            <p:cNvPr id="185" name="Freeform 48">
              <a:extLst>
                <a:ext uri="{FF2B5EF4-FFF2-40B4-BE49-F238E27FC236}">
                  <a16:creationId xmlns:a16="http://schemas.microsoft.com/office/drawing/2014/main" id="{2177C442-F1BB-C298-6D40-EEFE14973053}"/>
                </a:ext>
              </a:extLst>
            </p:cNvPr>
            <p:cNvSpPr/>
            <p:nvPr/>
          </p:nvSpPr>
          <p:spPr>
            <a:xfrm>
              <a:off x="-34163" y="-25146"/>
              <a:ext cx="1130427" cy="1159129"/>
            </a:xfrm>
            <a:custGeom>
              <a:avLst/>
              <a:gdLst/>
              <a:ahLst/>
              <a:cxnLst/>
              <a:rect l="l" t="t" r="r" b="b"/>
              <a:pathLst>
                <a:path w="1130427" h="1159129">
                  <a:moveTo>
                    <a:pt x="1122426" y="867029"/>
                  </a:moveTo>
                  <a:lnTo>
                    <a:pt x="906653" y="904748"/>
                  </a:lnTo>
                  <a:cubicBezTo>
                    <a:pt x="928751" y="943864"/>
                    <a:pt x="982218" y="1011301"/>
                    <a:pt x="967486" y="1034542"/>
                  </a:cubicBezTo>
                  <a:cubicBezTo>
                    <a:pt x="939800" y="1055370"/>
                    <a:pt x="880745" y="991743"/>
                    <a:pt x="837311" y="970280"/>
                  </a:cubicBezTo>
                  <a:lnTo>
                    <a:pt x="763905" y="1159129"/>
                  </a:lnTo>
                  <a:lnTo>
                    <a:pt x="693166" y="1046607"/>
                  </a:lnTo>
                  <a:lnTo>
                    <a:pt x="748157" y="886333"/>
                  </a:lnTo>
                  <a:lnTo>
                    <a:pt x="468376" y="615315"/>
                  </a:lnTo>
                  <a:lnTo>
                    <a:pt x="232283" y="1143635"/>
                  </a:lnTo>
                  <a:lnTo>
                    <a:pt x="174117" y="1013841"/>
                  </a:lnTo>
                  <a:lnTo>
                    <a:pt x="282575" y="394716"/>
                  </a:lnTo>
                  <a:cubicBezTo>
                    <a:pt x="189357" y="286512"/>
                    <a:pt x="0" y="74422"/>
                    <a:pt x="39497" y="27813"/>
                  </a:cubicBezTo>
                  <a:cubicBezTo>
                    <a:pt x="87122" y="0"/>
                    <a:pt x="298958" y="197739"/>
                    <a:pt x="402590" y="303784"/>
                  </a:cubicBezTo>
                  <a:lnTo>
                    <a:pt x="1008761" y="273050"/>
                  </a:lnTo>
                  <a:lnTo>
                    <a:pt x="1130427" y="344424"/>
                  </a:lnTo>
                  <a:lnTo>
                    <a:pt x="571246" y="508762"/>
                  </a:lnTo>
                  <a:lnTo>
                    <a:pt x="834517" y="799846"/>
                  </a:lnTo>
                  <a:cubicBezTo>
                    <a:pt x="891159" y="790448"/>
                    <a:pt x="1034288" y="775208"/>
                    <a:pt x="1034288" y="775208"/>
                  </a:cubicBezTo>
                </a:path>
              </a:pathLst>
            </a:custGeom>
            <a:solidFill>
              <a:srgbClr val="2AAAE2"/>
            </a:solidFill>
          </p:spPr>
        </p:sp>
      </p:grpSp>
      <p:grpSp>
        <p:nvGrpSpPr>
          <p:cNvPr id="186" name="Group 49">
            <a:extLst>
              <a:ext uri="{FF2B5EF4-FFF2-40B4-BE49-F238E27FC236}">
                <a16:creationId xmlns:a16="http://schemas.microsoft.com/office/drawing/2014/main" id="{A8AB0E85-FEC4-0E52-FC4D-91E21C153615}"/>
              </a:ext>
            </a:extLst>
          </p:cNvPr>
          <p:cNvGrpSpPr/>
          <p:nvPr/>
        </p:nvGrpSpPr>
        <p:grpSpPr>
          <a:xfrm>
            <a:off x="4864380" y="7020720"/>
            <a:ext cx="1042740" cy="706320"/>
            <a:chOff x="0" y="0"/>
            <a:chExt cx="1390320" cy="941760"/>
          </a:xfrm>
        </p:grpSpPr>
        <p:sp>
          <p:nvSpPr>
            <p:cNvPr id="187" name="Freeform 50">
              <a:extLst>
                <a:ext uri="{FF2B5EF4-FFF2-40B4-BE49-F238E27FC236}">
                  <a16:creationId xmlns:a16="http://schemas.microsoft.com/office/drawing/2014/main" id="{31C637C7-1F4D-9A1E-C731-2D04769075FA}"/>
                </a:ext>
              </a:extLst>
            </p:cNvPr>
            <p:cNvSpPr/>
            <p:nvPr/>
          </p:nvSpPr>
          <p:spPr>
            <a:xfrm>
              <a:off x="-33401" y="-6223"/>
              <a:ext cx="1390396" cy="941832"/>
            </a:xfrm>
            <a:custGeom>
              <a:avLst/>
              <a:gdLst/>
              <a:ahLst/>
              <a:cxnLst/>
              <a:rect l="l" t="t" r="r" b="b"/>
              <a:pathLst>
                <a:path w="1390396" h="941832">
                  <a:moveTo>
                    <a:pt x="295529" y="289687"/>
                  </a:moveTo>
                  <a:cubicBezTo>
                    <a:pt x="274955" y="289687"/>
                    <a:pt x="258191" y="306959"/>
                    <a:pt x="258191" y="328295"/>
                  </a:cubicBezTo>
                  <a:cubicBezTo>
                    <a:pt x="258191" y="349631"/>
                    <a:pt x="274955" y="366903"/>
                    <a:pt x="295529" y="366903"/>
                  </a:cubicBezTo>
                  <a:cubicBezTo>
                    <a:pt x="316103" y="366903"/>
                    <a:pt x="332867" y="349631"/>
                    <a:pt x="332867" y="328295"/>
                  </a:cubicBezTo>
                  <a:cubicBezTo>
                    <a:pt x="332867" y="306959"/>
                    <a:pt x="316103" y="289687"/>
                    <a:pt x="295529" y="289687"/>
                  </a:cubicBezTo>
                  <a:close/>
                  <a:moveTo>
                    <a:pt x="1244981" y="63246"/>
                  </a:moveTo>
                  <a:cubicBezTo>
                    <a:pt x="1230122" y="63246"/>
                    <a:pt x="1217930" y="79756"/>
                    <a:pt x="1217930" y="100203"/>
                  </a:cubicBezTo>
                  <a:cubicBezTo>
                    <a:pt x="1217930" y="120650"/>
                    <a:pt x="1229995" y="137160"/>
                    <a:pt x="1244981" y="137160"/>
                  </a:cubicBezTo>
                  <a:cubicBezTo>
                    <a:pt x="1259967" y="137160"/>
                    <a:pt x="1272032" y="120650"/>
                    <a:pt x="1272032" y="100203"/>
                  </a:cubicBezTo>
                  <a:cubicBezTo>
                    <a:pt x="1272032" y="79756"/>
                    <a:pt x="1259967" y="63246"/>
                    <a:pt x="1244981" y="63246"/>
                  </a:cubicBezTo>
                  <a:close/>
                  <a:moveTo>
                    <a:pt x="796798" y="59182"/>
                  </a:moveTo>
                  <a:cubicBezTo>
                    <a:pt x="734822" y="59944"/>
                    <a:pt x="672973" y="76327"/>
                    <a:pt x="617220" y="108204"/>
                  </a:cubicBezTo>
                  <a:lnTo>
                    <a:pt x="631825" y="134747"/>
                  </a:lnTo>
                  <a:cubicBezTo>
                    <a:pt x="734568" y="76200"/>
                    <a:pt x="859409" y="74549"/>
                    <a:pt x="963676" y="130302"/>
                  </a:cubicBezTo>
                  <a:lnTo>
                    <a:pt x="977646" y="103378"/>
                  </a:lnTo>
                  <a:cubicBezTo>
                    <a:pt x="921004" y="73025"/>
                    <a:pt x="858774" y="58293"/>
                    <a:pt x="796798" y="59182"/>
                  </a:cubicBezTo>
                  <a:close/>
                  <a:moveTo>
                    <a:pt x="783717" y="6731"/>
                  </a:moveTo>
                  <a:cubicBezTo>
                    <a:pt x="927862" y="0"/>
                    <a:pt x="1093089" y="58547"/>
                    <a:pt x="1165098" y="148717"/>
                  </a:cubicBezTo>
                  <a:lnTo>
                    <a:pt x="1193927" y="189357"/>
                  </a:lnTo>
                  <a:cubicBezTo>
                    <a:pt x="1201928" y="181102"/>
                    <a:pt x="1204468" y="176403"/>
                    <a:pt x="1215009" y="166751"/>
                  </a:cubicBezTo>
                  <a:cubicBezTo>
                    <a:pt x="1190625" y="149987"/>
                    <a:pt x="1182751" y="135509"/>
                    <a:pt x="1182751" y="96774"/>
                  </a:cubicBezTo>
                  <a:cubicBezTo>
                    <a:pt x="1182751" y="52959"/>
                    <a:pt x="1206119" y="20955"/>
                    <a:pt x="1244219" y="20447"/>
                  </a:cubicBezTo>
                  <a:cubicBezTo>
                    <a:pt x="1282319" y="19939"/>
                    <a:pt x="1306449" y="58928"/>
                    <a:pt x="1304671" y="99822"/>
                  </a:cubicBezTo>
                  <a:cubicBezTo>
                    <a:pt x="1303782" y="120269"/>
                    <a:pt x="1304163" y="110109"/>
                    <a:pt x="1300607" y="128778"/>
                  </a:cubicBezTo>
                  <a:cubicBezTo>
                    <a:pt x="1314704" y="117983"/>
                    <a:pt x="1338707" y="133604"/>
                    <a:pt x="1360297" y="18034"/>
                  </a:cubicBezTo>
                  <a:cubicBezTo>
                    <a:pt x="1390396" y="122047"/>
                    <a:pt x="1337056" y="168656"/>
                    <a:pt x="1268476" y="180086"/>
                  </a:cubicBezTo>
                  <a:cubicBezTo>
                    <a:pt x="1252093" y="201422"/>
                    <a:pt x="1239266" y="223774"/>
                    <a:pt x="1217676" y="234315"/>
                  </a:cubicBezTo>
                  <a:cubicBezTo>
                    <a:pt x="1217676" y="234442"/>
                    <a:pt x="1217803" y="234442"/>
                    <a:pt x="1217803" y="234569"/>
                  </a:cubicBezTo>
                  <a:lnTo>
                    <a:pt x="1242695" y="315087"/>
                  </a:lnTo>
                  <a:cubicBezTo>
                    <a:pt x="1270762" y="448437"/>
                    <a:pt x="1226185" y="578993"/>
                    <a:pt x="1175131" y="631952"/>
                  </a:cubicBezTo>
                  <a:cubicBezTo>
                    <a:pt x="1161034" y="758063"/>
                    <a:pt x="1127125" y="823468"/>
                    <a:pt x="1097534" y="921512"/>
                  </a:cubicBezTo>
                  <a:cubicBezTo>
                    <a:pt x="1090549" y="939165"/>
                    <a:pt x="983742" y="934339"/>
                    <a:pt x="981202" y="920369"/>
                  </a:cubicBezTo>
                  <a:cubicBezTo>
                    <a:pt x="968248" y="859917"/>
                    <a:pt x="948690" y="792734"/>
                    <a:pt x="942467" y="727710"/>
                  </a:cubicBezTo>
                  <a:cubicBezTo>
                    <a:pt x="837565" y="747649"/>
                    <a:pt x="709295" y="747268"/>
                    <a:pt x="626491" y="740156"/>
                  </a:cubicBezTo>
                  <a:cubicBezTo>
                    <a:pt x="609092" y="817880"/>
                    <a:pt x="559562" y="888873"/>
                    <a:pt x="507873" y="941832"/>
                  </a:cubicBezTo>
                  <a:lnTo>
                    <a:pt x="424561" y="941832"/>
                  </a:lnTo>
                  <a:cubicBezTo>
                    <a:pt x="404622" y="937641"/>
                    <a:pt x="407924" y="789432"/>
                    <a:pt x="411226" y="714248"/>
                  </a:cubicBezTo>
                  <a:cubicBezTo>
                    <a:pt x="282702" y="653415"/>
                    <a:pt x="0" y="572262"/>
                    <a:pt x="36703" y="366141"/>
                  </a:cubicBezTo>
                  <a:cubicBezTo>
                    <a:pt x="38862" y="348107"/>
                    <a:pt x="109855" y="350393"/>
                    <a:pt x="147574" y="349250"/>
                  </a:cubicBezTo>
                  <a:cubicBezTo>
                    <a:pt x="186690" y="289179"/>
                    <a:pt x="207010" y="256159"/>
                    <a:pt x="263906" y="206121"/>
                  </a:cubicBezTo>
                  <a:cubicBezTo>
                    <a:pt x="260604" y="166751"/>
                    <a:pt x="239522" y="94615"/>
                    <a:pt x="253873" y="87884"/>
                  </a:cubicBezTo>
                  <a:cubicBezTo>
                    <a:pt x="350647" y="33782"/>
                    <a:pt x="366522" y="113792"/>
                    <a:pt x="416814" y="158877"/>
                  </a:cubicBezTo>
                  <a:cubicBezTo>
                    <a:pt x="502158" y="67564"/>
                    <a:pt x="678434" y="11303"/>
                    <a:pt x="783717" y="6731"/>
                  </a:cubicBezTo>
                  <a:close/>
                </a:path>
              </a:pathLst>
            </a:custGeom>
            <a:solidFill>
              <a:srgbClr val="2AAAE2"/>
            </a:solidFill>
          </p:spPr>
        </p:sp>
      </p:grpSp>
      <p:grpSp>
        <p:nvGrpSpPr>
          <p:cNvPr id="188" name="Group 51">
            <a:extLst>
              <a:ext uri="{FF2B5EF4-FFF2-40B4-BE49-F238E27FC236}">
                <a16:creationId xmlns:a16="http://schemas.microsoft.com/office/drawing/2014/main" id="{5F764703-4E20-A399-97EE-59D249C18304}"/>
              </a:ext>
            </a:extLst>
          </p:cNvPr>
          <p:cNvGrpSpPr/>
          <p:nvPr/>
        </p:nvGrpSpPr>
        <p:grpSpPr>
          <a:xfrm>
            <a:off x="3948540" y="8313480"/>
            <a:ext cx="536760" cy="1314900"/>
            <a:chOff x="0" y="0"/>
            <a:chExt cx="715680" cy="1753200"/>
          </a:xfrm>
        </p:grpSpPr>
        <p:sp>
          <p:nvSpPr>
            <p:cNvPr id="189" name="Freeform 52">
              <a:extLst>
                <a:ext uri="{FF2B5EF4-FFF2-40B4-BE49-F238E27FC236}">
                  <a16:creationId xmlns:a16="http://schemas.microsoft.com/office/drawing/2014/main" id="{F09041A1-E4AD-F494-BAE1-F11D0441FBD0}"/>
                </a:ext>
              </a:extLst>
            </p:cNvPr>
            <p:cNvSpPr/>
            <p:nvPr/>
          </p:nvSpPr>
          <p:spPr>
            <a:xfrm>
              <a:off x="0" y="0"/>
              <a:ext cx="715645" cy="1753235"/>
            </a:xfrm>
            <a:custGeom>
              <a:avLst/>
              <a:gdLst/>
              <a:ahLst/>
              <a:cxnLst/>
              <a:rect l="l" t="t" r="r" b="b"/>
              <a:pathLst>
                <a:path w="715645" h="1753235">
                  <a:moveTo>
                    <a:pt x="345313" y="1342644"/>
                  </a:moveTo>
                  <a:cubicBezTo>
                    <a:pt x="284734" y="1375664"/>
                    <a:pt x="264668" y="1517142"/>
                    <a:pt x="389890" y="1605280"/>
                  </a:cubicBezTo>
                  <a:cubicBezTo>
                    <a:pt x="358521" y="1523238"/>
                    <a:pt x="379349" y="1482725"/>
                    <a:pt x="399669" y="1441704"/>
                  </a:cubicBezTo>
                  <a:cubicBezTo>
                    <a:pt x="400050" y="1462532"/>
                    <a:pt x="378714" y="1507490"/>
                    <a:pt x="431165" y="1533652"/>
                  </a:cubicBezTo>
                  <a:cubicBezTo>
                    <a:pt x="406654" y="1455039"/>
                    <a:pt x="510286" y="1430147"/>
                    <a:pt x="401447" y="1343279"/>
                  </a:cubicBezTo>
                  <a:cubicBezTo>
                    <a:pt x="559054" y="1366012"/>
                    <a:pt x="512699" y="1446149"/>
                    <a:pt x="550164" y="1526921"/>
                  </a:cubicBezTo>
                  <a:cubicBezTo>
                    <a:pt x="522732" y="1531747"/>
                    <a:pt x="483108" y="1458595"/>
                    <a:pt x="491998" y="1493139"/>
                  </a:cubicBezTo>
                  <a:cubicBezTo>
                    <a:pt x="538861" y="1630045"/>
                    <a:pt x="398780" y="1633855"/>
                    <a:pt x="443230" y="1753235"/>
                  </a:cubicBezTo>
                  <a:cubicBezTo>
                    <a:pt x="304927" y="1745361"/>
                    <a:pt x="345440" y="1616964"/>
                    <a:pt x="280416" y="1585722"/>
                  </a:cubicBezTo>
                  <a:cubicBezTo>
                    <a:pt x="262763" y="1582547"/>
                    <a:pt x="241554" y="1597025"/>
                    <a:pt x="280797" y="1661160"/>
                  </a:cubicBezTo>
                  <a:cubicBezTo>
                    <a:pt x="52578" y="1491107"/>
                    <a:pt x="212852" y="1352169"/>
                    <a:pt x="345567" y="1342644"/>
                  </a:cubicBezTo>
                  <a:close/>
                  <a:moveTo>
                    <a:pt x="232918" y="1271905"/>
                  </a:moveTo>
                  <a:lnTo>
                    <a:pt x="487680" y="1271905"/>
                  </a:lnTo>
                  <a:cubicBezTo>
                    <a:pt x="483489" y="1286764"/>
                    <a:pt x="480441" y="1301115"/>
                    <a:pt x="477774" y="1314958"/>
                  </a:cubicBezTo>
                  <a:lnTo>
                    <a:pt x="241427" y="1314450"/>
                  </a:lnTo>
                  <a:close/>
                  <a:moveTo>
                    <a:pt x="357886" y="439420"/>
                  </a:moveTo>
                  <a:cubicBezTo>
                    <a:pt x="395224" y="439420"/>
                    <a:pt x="425450" y="469646"/>
                    <a:pt x="425450" y="506984"/>
                  </a:cubicBezTo>
                  <a:cubicBezTo>
                    <a:pt x="425450" y="544322"/>
                    <a:pt x="395224" y="574548"/>
                    <a:pt x="357886" y="574548"/>
                  </a:cubicBezTo>
                  <a:cubicBezTo>
                    <a:pt x="320548" y="574548"/>
                    <a:pt x="290322" y="544322"/>
                    <a:pt x="290322" y="506984"/>
                  </a:cubicBezTo>
                  <a:cubicBezTo>
                    <a:pt x="290322" y="469646"/>
                    <a:pt x="320548" y="439420"/>
                    <a:pt x="357886" y="439420"/>
                  </a:cubicBezTo>
                  <a:close/>
                  <a:moveTo>
                    <a:pt x="357886" y="371856"/>
                  </a:moveTo>
                  <a:cubicBezTo>
                    <a:pt x="283337" y="371856"/>
                    <a:pt x="222758" y="432308"/>
                    <a:pt x="222758" y="506857"/>
                  </a:cubicBezTo>
                  <a:cubicBezTo>
                    <a:pt x="222758" y="581406"/>
                    <a:pt x="283210" y="641985"/>
                    <a:pt x="357886" y="641985"/>
                  </a:cubicBezTo>
                  <a:cubicBezTo>
                    <a:pt x="432562" y="641985"/>
                    <a:pt x="493014" y="581533"/>
                    <a:pt x="493014" y="506984"/>
                  </a:cubicBezTo>
                  <a:cubicBezTo>
                    <a:pt x="493014" y="432435"/>
                    <a:pt x="432562" y="371983"/>
                    <a:pt x="357886" y="371983"/>
                  </a:cubicBezTo>
                  <a:close/>
                  <a:moveTo>
                    <a:pt x="193167" y="238760"/>
                  </a:moveTo>
                  <a:cubicBezTo>
                    <a:pt x="295656" y="296545"/>
                    <a:pt x="420624" y="297307"/>
                    <a:pt x="523748" y="240792"/>
                  </a:cubicBezTo>
                  <a:cubicBezTo>
                    <a:pt x="635254" y="485902"/>
                    <a:pt x="606044" y="752475"/>
                    <a:pt x="556895" y="976757"/>
                  </a:cubicBezTo>
                  <a:lnTo>
                    <a:pt x="715645" y="1129030"/>
                  </a:lnTo>
                  <a:lnTo>
                    <a:pt x="689610" y="1334643"/>
                  </a:lnTo>
                  <a:lnTo>
                    <a:pt x="502920" y="1205484"/>
                  </a:lnTo>
                  <a:lnTo>
                    <a:pt x="495554" y="1237488"/>
                  </a:lnTo>
                  <a:lnTo>
                    <a:pt x="224790" y="1237488"/>
                  </a:lnTo>
                  <a:cubicBezTo>
                    <a:pt x="222758" y="1228471"/>
                    <a:pt x="220472" y="1219200"/>
                    <a:pt x="218186" y="1209675"/>
                  </a:cubicBezTo>
                  <a:lnTo>
                    <a:pt x="26035" y="1342644"/>
                  </a:lnTo>
                  <a:lnTo>
                    <a:pt x="0" y="1137031"/>
                  </a:lnTo>
                  <a:lnTo>
                    <a:pt x="160147" y="983361"/>
                  </a:lnTo>
                  <a:lnTo>
                    <a:pt x="160655" y="984758"/>
                  </a:lnTo>
                  <a:lnTo>
                    <a:pt x="163322" y="975995"/>
                  </a:lnTo>
                  <a:cubicBezTo>
                    <a:pt x="115570" y="752348"/>
                    <a:pt x="86233" y="481838"/>
                    <a:pt x="193167" y="238760"/>
                  </a:cubicBezTo>
                  <a:close/>
                  <a:moveTo>
                    <a:pt x="356362" y="0"/>
                  </a:moveTo>
                  <a:cubicBezTo>
                    <a:pt x="420370" y="64516"/>
                    <a:pt x="469138" y="132715"/>
                    <a:pt x="504952" y="203327"/>
                  </a:cubicBezTo>
                  <a:cubicBezTo>
                    <a:pt x="413512" y="254254"/>
                    <a:pt x="302133" y="253365"/>
                    <a:pt x="211201" y="201041"/>
                  </a:cubicBezTo>
                  <a:cubicBezTo>
                    <a:pt x="246126" y="130556"/>
                    <a:pt x="293624" y="62992"/>
                    <a:pt x="356362" y="0"/>
                  </a:cubicBezTo>
                  <a:close/>
                </a:path>
              </a:pathLst>
            </a:custGeom>
            <a:solidFill>
              <a:srgbClr val="2AAAE2"/>
            </a:solidFill>
          </p:spPr>
        </p:sp>
      </p:grpSp>
      <p:grpSp>
        <p:nvGrpSpPr>
          <p:cNvPr id="190" name="Group 53">
            <a:extLst>
              <a:ext uri="{FF2B5EF4-FFF2-40B4-BE49-F238E27FC236}">
                <a16:creationId xmlns:a16="http://schemas.microsoft.com/office/drawing/2014/main" id="{645000C1-1758-748E-2913-70B710AC5EA5}"/>
              </a:ext>
            </a:extLst>
          </p:cNvPr>
          <p:cNvGrpSpPr/>
          <p:nvPr/>
        </p:nvGrpSpPr>
        <p:grpSpPr>
          <a:xfrm>
            <a:off x="11011740" y="8658540"/>
            <a:ext cx="983340" cy="777060"/>
            <a:chOff x="0" y="0"/>
            <a:chExt cx="1311120" cy="1036080"/>
          </a:xfrm>
        </p:grpSpPr>
        <p:sp>
          <p:nvSpPr>
            <p:cNvPr id="191" name="Freeform 54">
              <a:extLst>
                <a:ext uri="{FF2B5EF4-FFF2-40B4-BE49-F238E27FC236}">
                  <a16:creationId xmlns:a16="http://schemas.microsoft.com/office/drawing/2014/main" id="{6AF93324-6DC4-7976-B4C3-0B1FB22A9E4C}"/>
                </a:ext>
              </a:extLst>
            </p:cNvPr>
            <p:cNvSpPr/>
            <p:nvPr/>
          </p:nvSpPr>
          <p:spPr>
            <a:xfrm>
              <a:off x="0" y="0"/>
              <a:ext cx="1311148" cy="1036066"/>
            </a:xfrm>
            <a:custGeom>
              <a:avLst/>
              <a:gdLst/>
              <a:ahLst/>
              <a:cxnLst/>
              <a:rect l="l" t="t" r="r" b="b"/>
              <a:pathLst>
                <a:path w="1311148" h="1036066">
                  <a:moveTo>
                    <a:pt x="1132205" y="186182"/>
                  </a:moveTo>
                  <a:lnTo>
                    <a:pt x="1212088" y="186182"/>
                  </a:lnTo>
                  <a:cubicBezTo>
                    <a:pt x="1266825" y="186182"/>
                    <a:pt x="1311148" y="230505"/>
                    <a:pt x="1311148" y="285242"/>
                  </a:cubicBezTo>
                  <a:lnTo>
                    <a:pt x="1311148" y="937006"/>
                  </a:lnTo>
                  <a:cubicBezTo>
                    <a:pt x="1311148" y="991743"/>
                    <a:pt x="1266825" y="1036066"/>
                    <a:pt x="1212088" y="1036066"/>
                  </a:cubicBezTo>
                  <a:lnTo>
                    <a:pt x="1132205" y="1036066"/>
                  </a:lnTo>
                  <a:close/>
                  <a:moveTo>
                    <a:pt x="99060" y="1036066"/>
                  </a:moveTo>
                  <a:lnTo>
                    <a:pt x="178943" y="1036066"/>
                  </a:lnTo>
                  <a:lnTo>
                    <a:pt x="99060" y="1036066"/>
                  </a:lnTo>
                  <a:cubicBezTo>
                    <a:pt x="44323" y="1036066"/>
                    <a:pt x="0" y="991743"/>
                    <a:pt x="0" y="937006"/>
                  </a:cubicBezTo>
                  <a:lnTo>
                    <a:pt x="0" y="285115"/>
                  </a:lnTo>
                  <a:cubicBezTo>
                    <a:pt x="0" y="230378"/>
                    <a:pt x="44323" y="186055"/>
                    <a:pt x="99060" y="186055"/>
                  </a:cubicBezTo>
                  <a:close/>
                  <a:moveTo>
                    <a:pt x="581787" y="70993"/>
                  </a:moveTo>
                  <a:cubicBezTo>
                    <a:pt x="558927" y="70993"/>
                    <a:pt x="540258" y="89535"/>
                    <a:pt x="540258" y="112522"/>
                  </a:cubicBezTo>
                  <a:lnTo>
                    <a:pt x="540258" y="186182"/>
                  </a:lnTo>
                  <a:lnTo>
                    <a:pt x="770763" y="186182"/>
                  </a:lnTo>
                  <a:lnTo>
                    <a:pt x="770763" y="112395"/>
                  </a:lnTo>
                  <a:cubicBezTo>
                    <a:pt x="770763" y="89535"/>
                    <a:pt x="752221" y="70866"/>
                    <a:pt x="729234" y="70866"/>
                  </a:cubicBezTo>
                  <a:close/>
                  <a:moveTo>
                    <a:pt x="523621" y="0"/>
                  </a:moveTo>
                  <a:lnTo>
                    <a:pt x="787400" y="0"/>
                  </a:lnTo>
                  <a:cubicBezTo>
                    <a:pt x="817372" y="0"/>
                    <a:pt x="841756" y="24257"/>
                    <a:pt x="841756" y="54229"/>
                  </a:cubicBezTo>
                  <a:lnTo>
                    <a:pt x="841756" y="186182"/>
                  </a:lnTo>
                  <a:lnTo>
                    <a:pt x="1058799" y="186182"/>
                  </a:lnTo>
                  <a:lnTo>
                    <a:pt x="1058799" y="1036066"/>
                  </a:lnTo>
                  <a:lnTo>
                    <a:pt x="252349" y="1036066"/>
                  </a:lnTo>
                  <a:lnTo>
                    <a:pt x="252349" y="186182"/>
                  </a:lnTo>
                  <a:lnTo>
                    <a:pt x="469392" y="186182"/>
                  </a:lnTo>
                  <a:lnTo>
                    <a:pt x="469392" y="54229"/>
                  </a:lnTo>
                  <a:cubicBezTo>
                    <a:pt x="469392" y="24257"/>
                    <a:pt x="493649" y="0"/>
                    <a:pt x="523621" y="0"/>
                  </a:cubicBezTo>
                  <a:close/>
                </a:path>
              </a:pathLst>
            </a:custGeom>
            <a:solidFill>
              <a:srgbClr val="2AAAE2"/>
            </a:solidFill>
          </p:spPr>
        </p:sp>
      </p:grpSp>
      <p:grpSp>
        <p:nvGrpSpPr>
          <p:cNvPr id="192" name="Group 55">
            <a:extLst>
              <a:ext uri="{FF2B5EF4-FFF2-40B4-BE49-F238E27FC236}">
                <a16:creationId xmlns:a16="http://schemas.microsoft.com/office/drawing/2014/main" id="{E7F89434-2FA9-2862-058F-B39DEDD79EB6}"/>
              </a:ext>
            </a:extLst>
          </p:cNvPr>
          <p:cNvGrpSpPr/>
          <p:nvPr/>
        </p:nvGrpSpPr>
        <p:grpSpPr>
          <a:xfrm>
            <a:off x="6219240" y="8619660"/>
            <a:ext cx="809460" cy="815940"/>
            <a:chOff x="0" y="0"/>
            <a:chExt cx="1079280" cy="1087920"/>
          </a:xfrm>
        </p:grpSpPr>
        <p:sp>
          <p:nvSpPr>
            <p:cNvPr id="193" name="Freeform 56">
              <a:extLst>
                <a:ext uri="{FF2B5EF4-FFF2-40B4-BE49-F238E27FC236}">
                  <a16:creationId xmlns:a16="http://schemas.microsoft.com/office/drawing/2014/main" id="{0D1F71DD-3ECD-818B-6920-B831818EBD2D}"/>
                </a:ext>
              </a:extLst>
            </p:cNvPr>
            <p:cNvSpPr/>
            <p:nvPr/>
          </p:nvSpPr>
          <p:spPr>
            <a:xfrm>
              <a:off x="0" y="0"/>
              <a:ext cx="1079373" cy="1087882"/>
            </a:xfrm>
            <a:custGeom>
              <a:avLst/>
              <a:gdLst/>
              <a:ahLst/>
              <a:cxnLst/>
              <a:rect l="l" t="t" r="r" b="b"/>
              <a:pathLst>
                <a:path w="1079373" h="1087882">
                  <a:moveTo>
                    <a:pt x="587121" y="357886"/>
                  </a:moveTo>
                  <a:cubicBezTo>
                    <a:pt x="482092" y="329819"/>
                    <a:pt x="374142" y="392049"/>
                    <a:pt x="346075" y="497078"/>
                  </a:cubicBezTo>
                  <a:cubicBezTo>
                    <a:pt x="318008" y="602107"/>
                    <a:pt x="380238" y="709930"/>
                    <a:pt x="485140" y="737997"/>
                  </a:cubicBezTo>
                  <a:cubicBezTo>
                    <a:pt x="590042" y="766064"/>
                    <a:pt x="698119" y="703834"/>
                    <a:pt x="726186" y="598805"/>
                  </a:cubicBezTo>
                  <a:cubicBezTo>
                    <a:pt x="754253" y="493776"/>
                    <a:pt x="692023" y="385953"/>
                    <a:pt x="586994" y="357759"/>
                  </a:cubicBezTo>
                  <a:close/>
                  <a:moveTo>
                    <a:pt x="622046" y="227076"/>
                  </a:moveTo>
                  <a:cubicBezTo>
                    <a:pt x="799211" y="274574"/>
                    <a:pt x="904367" y="456565"/>
                    <a:pt x="856869" y="633730"/>
                  </a:cubicBezTo>
                  <a:cubicBezTo>
                    <a:pt x="809371" y="810895"/>
                    <a:pt x="627380" y="916178"/>
                    <a:pt x="450215" y="868680"/>
                  </a:cubicBezTo>
                  <a:cubicBezTo>
                    <a:pt x="273050" y="821182"/>
                    <a:pt x="167767" y="639064"/>
                    <a:pt x="215265" y="462026"/>
                  </a:cubicBezTo>
                  <a:cubicBezTo>
                    <a:pt x="262763" y="284988"/>
                    <a:pt x="444881" y="179705"/>
                    <a:pt x="622046" y="227203"/>
                  </a:cubicBezTo>
                  <a:close/>
                  <a:moveTo>
                    <a:pt x="634746" y="179705"/>
                  </a:moveTo>
                  <a:cubicBezTo>
                    <a:pt x="431419" y="125222"/>
                    <a:pt x="222250" y="245872"/>
                    <a:pt x="167767" y="449199"/>
                  </a:cubicBezTo>
                  <a:cubicBezTo>
                    <a:pt x="113284" y="652526"/>
                    <a:pt x="233934" y="861568"/>
                    <a:pt x="437388" y="916178"/>
                  </a:cubicBezTo>
                  <a:cubicBezTo>
                    <a:pt x="640842" y="970788"/>
                    <a:pt x="850011" y="850011"/>
                    <a:pt x="904494" y="646557"/>
                  </a:cubicBezTo>
                  <a:cubicBezTo>
                    <a:pt x="958977" y="443103"/>
                    <a:pt x="838327" y="234188"/>
                    <a:pt x="634873" y="179705"/>
                  </a:cubicBezTo>
                  <a:close/>
                  <a:moveTo>
                    <a:pt x="1079373" y="257683"/>
                  </a:moveTo>
                  <a:lnTo>
                    <a:pt x="1077722" y="263779"/>
                  </a:lnTo>
                  <a:lnTo>
                    <a:pt x="1076071" y="261239"/>
                  </a:lnTo>
                  <a:close/>
                  <a:moveTo>
                    <a:pt x="756539" y="42418"/>
                  </a:moveTo>
                  <a:lnTo>
                    <a:pt x="754253" y="177419"/>
                  </a:lnTo>
                  <a:lnTo>
                    <a:pt x="750062" y="176276"/>
                  </a:lnTo>
                  <a:cubicBezTo>
                    <a:pt x="783844" y="195326"/>
                    <a:pt x="814451" y="218567"/>
                    <a:pt x="840232" y="246253"/>
                  </a:cubicBezTo>
                  <a:lnTo>
                    <a:pt x="960374" y="216408"/>
                  </a:lnTo>
                  <a:lnTo>
                    <a:pt x="1037590" y="361315"/>
                  </a:lnTo>
                  <a:lnTo>
                    <a:pt x="951992" y="438531"/>
                  </a:lnTo>
                  <a:cubicBezTo>
                    <a:pt x="962787" y="477647"/>
                    <a:pt x="967740" y="518541"/>
                    <a:pt x="965962" y="560197"/>
                  </a:cubicBezTo>
                  <a:lnTo>
                    <a:pt x="1072896" y="619506"/>
                  </a:lnTo>
                  <a:lnTo>
                    <a:pt x="1030478" y="778002"/>
                  </a:lnTo>
                  <a:lnTo>
                    <a:pt x="900684" y="775843"/>
                  </a:lnTo>
                  <a:cubicBezTo>
                    <a:pt x="884301" y="803275"/>
                    <a:pt x="864362" y="828040"/>
                    <a:pt x="842137" y="850011"/>
                  </a:cubicBezTo>
                  <a:lnTo>
                    <a:pt x="884809" y="961263"/>
                  </a:lnTo>
                  <a:lnTo>
                    <a:pt x="750189" y="1055370"/>
                  </a:lnTo>
                  <a:lnTo>
                    <a:pt x="648208" y="966851"/>
                  </a:lnTo>
                  <a:lnTo>
                    <a:pt x="660654" y="958215"/>
                  </a:lnTo>
                  <a:cubicBezTo>
                    <a:pt x="621538" y="970788"/>
                    <a:pt x="580263" y="976884"/>
                    <a:pt x="538226" y="976630"/>
                  </a:cubicBezTo>
                  <a:lnTo>
                    <a:pt x="476377" y="1087882"/>
                  </a:lnTo>
                  <a:lnTo>
                    <a:pt x="317881" y="1045464"/>
                  </a:lnTo>
                  <a:lnTo>
                    <a:pt x="320040" y="918210"/>
                  </a:lnTo>
                  <a:cubicBezTo>
                    <a:pt x="286385" y="899033"/>
                    <a:pt x="256159" y="875665"/>
                    <a:pt x="230505" y="847979"/>
                  </a:cubicBezTo>
                  <a:lnTo>
                    <a:pt x="232537" y="852424"/>
                  </a:lnTo>
                  <a:lnTo>
                    <a:pt x="99822" y="878078"/>
                  </a:lnTo>
                  <a:lnTo>
                    <a:pt x="30480" y="729361"/>
                  </a:lnTo>
                  <a:lnTo>
                    <a:pt x="120142" y="656590"/>
                  </a:lnTo>
                  <a:cubicBezTo>
                    <a:pt x="110617" y="621538"/>
                    <a:pt x="105537" y="584962"/>
                    <a:pt x="105537" y="547751"/>
                  </a:cubicBezTo>
                  <a:lnTo>
                    <a:pt x="0" y="489204"/>
                  </a:lnTo>
                  <a:lnTo>
                    <a:pt x="42418" y="330835"/>
                  </a:lnTo>
                  <a:lnTo>
                    <a:pt x="163449" y="332867"/>
                  </a:lnTo>
                  <a:cubicBezTo>
                    <a:pt x="179832" y="303911"/>
                    <a:pt x="199644" y="277495"/>
                    <a:pt x="222123" y="253873"/>
                  </a:cubicBezTo>
                  <a:lnTo>
                    <a:pt x="181610" y="128905"/>
                  </a:lnTo>
                  <a:lnTo>
                    <a:pt x="320802" y="41910"/>
                  </a:lnTo>
                  <a:lnTo>
                    <a:pt x="417957" y="135636"/>
                  </a:lnTo>
                  <a:lnTo>
                    <a:pt x="416941" y="136271"/>
                  </a:lnTo>
                  <a:cubicBezTo>
                    <a:pt x="455168" y="124206"/>
                    <a:pt x="495554" y="118745"/>
                    <a:pt x="536575" y="119126"/>
                  </a:cubicBezTo>
                  <a:lnTo>
                    <a:pt x="532384" y="117983"/>
                  </a:lnTo>
                  <a:lnTo>
                    <a:pt x="598043" y="0"/>
                  </a:lnTo>
                  <a:close/>
                </a:path>
              </a:pathLst>
            </a:custGeom>
            <a:solidFill>
              <a:srgbClr val="2AAAE2"/>
            </a:solidFill>
          </p:spPr>
        </p:sp>
      </p:grpSp>
      <p:grpSp>
        <p:nvGrpSpPr>
          <p:cNvPr id="194" name="Group 57">
            <a:extLst>
              <a:ext uri="{FF2B5EF4-FFF2-40B4-BE49-F238E27FC236}">
                <a16:creationId xmlns:a16="http://schemas.microsoft.com/office/drawing/2014/main" id="{782549B5-F312-4780-F280-26C7B50780BE}"/>
              </a:ext>
            </a:extLst>
          </p:cNvPr>
          <p:cNvGrpSpPr/>
          <p:nvPr/>
        </p:nvGrpSpPr>
        <p:grpSpPr>
          <a:xfrm>
            <a:off x="12399000" y="6849540"/>
            <a:ext cx="770580" cy="927180"/>
            <a:chOff x="0" y="0"/>
            <a:chExt cx="1027440" cy="1236240"/>
          </a:xfrm>
        </p:grpSpPr>
        <p:sp>
          <p:nvSpPr>
            <p:cNvPr id="195" name="Freeform 58">
              <a:extLst>
                <a:ext uri="{FF2B5EF4-FFF2-40B4-BE49-F238E27FC236}">
                  <a16:creationId xmlns:a16="http://schemas.microsoft.com/office/drawing/2014/main" id="{C7216551-EED9-8164-FA17-9F42CCF2C132}"/>
                </a:ext>
              </a:extLst>
            </p:cNvPr>
            <p:cNvSpPr/>
            <p:nvPr/>
          </p:nvSpPr>
          <p:spPr>
            <a:xfrm>
              <a:off x="0" y="0"/>
              <a:ext cx="1027430" cy="1236218"/>
            </a:xfrm>
            <a:custGeom>
              <a:avLst/>
              <a:gdLst/>
              <a:ahLst/>
              <a:cxnLst/>
              <a:rect l="l" t="t" r="r" b="b"/>
              <a:pathLst>
                <a:path w="1027430" h="1236218">
                  <a:moveTo>
                    <a:pt x="514223" y="58166"/>
                  </a:moveTo>
                  <a:cubicBezTo>
                    <a:pt x="470662" y="58166"/>
                    <a:pt x="435356" y="93472"/>
                    <a:pt x="435356" y="137033"/>
                  </a:cubicBezTo>
                  <a:cubicBezTo>
                    <a:pt x="435356" y="180594"/>
                    <a:pt x="470662" y="215900"/>
                    <a:pt x="514223" y="215900"/>
                  </a:cubicBezTo>
                  <a:cubicBezTo>
                    <a:pt x="557784" y="215900"/>
                    <a:pt x="593090" y="180594"/>
                    <a:pt x="593090" y="137033"/>
                  </a:cubicBezTo>
                  <a:cubicBezTo>
                    <a:pt x="593090" y="93472"/>
                    <a:pt x="557784" y="58166"/>
                    <a:pt x="514223" y="58166"/>
                  </a:cubicBezTo>
                  <a:close/>
                  <a:moveTo>
                    <a:pt x="514223" y="0"/>
                  </a:moveTo>
                  <a:cubicBezTo>
                    <a:pt x="589915" y="0"/>
                    <a:pt x="651256" y="61341"/>
                    <a:pt x="651256" y="137033"/>
                  </a:cubicBezTo>
                  <a:cubicBezTo>
                    <a:pt x="651256" y="192024"/>
                    <a:pt x="618744" y="239522"/>
                    <a:pt x="571754" y="260985"/>
                  </a:cubicBezTo>
                  <a:lnTo>
                    <a:pt x="578866" y="331470"/>
                  </a:lnTo>
                  <a:lnTo>
                    <a:pt x="788924" y="331470"/>
                  </a:lnTo>
                  <a:cubicBezTo>
                    <a:pt x="797814" y="310896"/>
                    <a:pt x="818261" y="296545"/>
                    <a:pt x="842010" y="296545"/>
                  </a:cubicBezTo>
                  <a:cubicBezTo>
                    <a:pt x="874014" y="296545"/>
                    <a:pt x="900049" y="322580"/>
                    <a:pt x="900049" y="354584"/>
                  </a:cubicBezTo>
                  <a:cubicBezTo>
                    <a:pt x="900049" y="386588"/>
                    <a:pt x="874014" y="412623"/>
                    <a:pt x="842010" y="412623"/>
                  </a:cubicBezTo>
                  <a:cubicBezTo>
                    <a:pt x="818134" y="412623"/>
                    <a:pt x="797687" y="398272"/>
                    <a:pt x="788924" y="377698"/>
                  </a:cubicBezTo>
                  <a:lnTo>
                    <a:pt x="583438" y="377698"/>
                  </a:lnTo>
                  <a:lnTo>
                    <a:pt x="645414" y="996823"/>
                  </a:lnTo>
                  <a:cubicBezTo>
                    <a:pt x="793623" y="943102"/>
                    <a:pt x="908050" y="880110"/>
                    <a:pt x="916051" y="715772"/>
                  </a:cubicBezTo>
                  <a:cubicBezTo>
                    <a:pt x="895731" y="716661"/>
                    <a:pt x="875792" y="720090"/>
                    <a:pt x="856996" y="725551"/>
                  </a:cubicBezTo>
                  <a:cubicBezTo>
                    <a:pt x="894080" y="681609"/>
                    <a:pt x="929132" y="640715"/>
                    <a:pt x="942213" y="578612"/>
                  </a:cubicBezTo>
                  <a:cubicBezTo>
                    <a:pt x="956056" y="639953"/>
                    <a:pt x="990346" y="678815"/>
                    <a:pt x="1027430" y="725551"/>
                  </a:cubicBezTo>
                  <a:cubicBezTo>
                    <a:pt x="1008634" y="720217"/>
                    <a:pt x="988060" y="716661"/>
                    <a:pt x="966724" y="715772"/>
                  </a:cubicBezTo>
                  <a:cubicBezTo>
                    <a:pt x="956183" y="937514"/>
                    <a:pt x="827659" y="1151001"/>
                    <a:pt x="585597" y="1169670"/>
                  </a:cubicBezTo>
                  <a:cubicBezTo>
                    <a:pt x="549148" y="1199896"/>
                    <a:pt x="535686" y="1213993"/>
                    <a:pt x="514223" y="1236218"/>
                  </a:cubicBezTo>
                  <a:cubicBezTo>
                    <a:pt x="493903" y="1213231"/>
                    <a:pt x="481584" y="1200531"/>
                    <a:pt x="445135" y="1171829"/>
                  </a:cubicBezTo>
                  <a:cubicBezTo>
                    <a:pt x="227965" y="1146429"/>
                    <a:pt x="72263" y="938022"/>
                    <a:pt x="61722" y="715645"/>
                  </a:cubicBezTo>
                  <a:cubicBezTo>
                    <a:pt x="40513" y="716407"/>
                    <a:pt x="19685" y="719836"/>
                    <a:pt x="0" y="725551"/>
                  </a:cubicBezTo>
                  <a:cubicBezTo>
                    <a:pt x="37084" y="681609"/>
                    <a:pt x="72136" y="640715"/>
                    <a:pt x="85217" y="578612"/>
                  </a:cubicBezTo>
                  <a:cubicBezTo>
                    <a:pt x="99060" y="639953"/>
                    <a:pt x="133350" y="678815"/>
                    <a:pt x="170434" y="725551"/>
                  </a:cubicBezTo>
                  <a:cubicBezTo>
                    <a:pt x="152400" y="720471"/>
                    <a:pt x="132715" y="716915"/>
                    <a:pt x="112141" y="715899"/>
                  </a:cubicBezTo>
                  <a:cubicBezTo>
                    <a:pt x="120523" y="880618"/>
                    <a:pt x="237363" y="944372"/>
                    <a:pt x="385318" y="997839"/>
                  </a:cubicBezTo>
                  <a:lnTo>
                    <a:pt x="445389" y="377571"/>
                  </a:lnTo>
                  <a:lnTo>
                    <a:pt x="256159" y="377571"/>
                  </a:lnTo>
                  <a:cubicBezTo>
                    <a:pt x="247269" y="398145"/>
                    <a:pt x="226822" y="412496"/>
                    <a:pt x="203073" y="412496"/>
                  </a:cubicBezTo>
                  <a:cubicBezTo>
                    <a:pt x="171069" y="412496"/>
                    <a:pt x="145034" y="386461"/>
                    <a:pt x="145034" y="354457"/>
                  </a:cubicBezTo>
                  <a:cubicBezTo>
                    <a:pt x="145034" y="322453"/>
                    <a:pt x="171069" y="296418"/>
                    <a:pt x="203073" y="296418"/>
                  </a:cubicBezTo>
                  <a:cubicBezTo>
                    <a:pt x="226949" y="296418"/>
                    <a:pt x="247396" y="310769"/>
                    <a:pt x="256159" y="331343"/>
                  </a:cubicBezTo>
                  <a:lnTo>
                    <a:pt x="449834" y="331343"/>
                  </a:lnTo>
                  <a:lnTo>
                    <a:pt x="456692" y="260858"/>
                  </a:lnTo>
                  <a:cubicBezTo>
                    <a:pt x="409702" y="239395"/>
                    <a:pt x="377190" y="191897"/>
                    <a:pt x="377190" y="136906"/>
                  </a:cubicBezTo>
                  <a:cubicBezTo>
                    <a:pt x="377190" y="61341"/>
                    <a:pt x="438531" y="0"/>
                    <a:pt x="514223" y="0"/>
                  </a:cubicBezTo>
                  <a:close/>
                </a:path>
              </a:pathLst>
            </a:custGeom>
            <a:solidFill>
              <a:srgbClr val="2AAAE2"/>
            </a:solidFill>
          </p:spPr>
        </p:sp>
      </p:grpSp>
      <p:grpSp>
        <p:nvGrpSpPr>
          <p:cNvPr id="196" name="Group 59">
            <a:extLst>
              <a:ext uri="{FF2B5EF4-FFF2-40B4-BE49-F238E27FC236}">
                <a16:creationId xmlns:a16="http://schemas.microsoft.com/office/drawing/2014/main" id="{1612C300-83C1-6EB5-66FC-6809056508AC}"/>
              </a:ext>
            </a:extLst>
          </p:cNvPr>
          <p:cNvGrpSpPr/>
          <p:nvPr/>
        </p:nvGrpSpPr>
        <p:grpSpPr>
          <a:xfrm>
            <a:off x="14294940" y="1843740"/>
            <a:ext cx="300240" cy="448740"/>
            <a:chOff x="0" y="0"/>
            <a:chExt cx="400320" cy="598320"/>
          </a:xfrm>
        </p:grpSpPr>
        <p:sp>
          <p:nvSpPr>
            <p:cNvPr id="197" name="Freeform 60">
              <a:extLst>
                <a:ext uri="{FF2B5EF4-FFF2-40B4-BE49-F238E27FC236}">
                  <a16:creationId xmlns:a16="http://schemas.microsoft.com/office/drawing/2014/main" id="{ACF9779C-FD35-AFBB-2E91-C399A4E3F61F}"/>
                </a:ext>
              </a:extLst>
            </p:cNvPr>
            <p:cNvSpPr/>
            <p:nvPr/>
          </p:nvSpPr>
          <p:spPr>
            <a:xfrm>
              <a:off x="127" y="0"/>
              <a:ext cx="400304" cy="598424"/>
            </a:xfrm>
            <a:custGeom>
              <a:avLst/>
              <a:gdLst/>
              <a:ahLst/>
              <a:cxnLst/>
              <a:rect l="l" t="t" r="r" b="b"/>
              <a:pathLst>
                <a:path w="400304" h="598424">
                  <a:moveTo>
                    <a:pt x="235204" y="127"/>
                  </a:moveTo>
                  <a:cubicBezTo>
                    <a:pt x="221615" y="127"/>
                    <a:pt x="207137" y="7493"/>
                    <a:pt x="204724" y="23749"/>
                  </a:cubicBezTo>
                  <a:lnTo>
                    <a:pt x="6096" y="491363"/>
                  </a:lnTo>
                  <a:cubicBezTo>
                    <a:pt x="0" y="506730"/>
                    <a:pt x="6096" y="531114"/>
                    <a:pt x="24384" y="534289"/>
                  </a:cubicBezTo>
                  <a:cubicBezTo>
                    <a:pt x="28448" y="536702"/>
                    <a:pt x="33020" y="537845"/>
                    <a:pt x="37592" y="537845"/>
                  </a:cubicBezTo>
                  <a:cubicBezTo>
                    <a:pt x="50038" y="537845"/>
                    <a:pt x="62738" y="529336"/>
                    <a:pt x="67183" y="515874"/>
                  </a:cubicBezTo>
                  <a:lnTo>
                    <a:pt x="122174" y="390525"/>
                  </a:lnTo>
                  <a:cubicBezTo>
                    <a:pt x="137541" y="396621"/>
                    <a:pt x="152781" y="399669"/>
                    <a:pt x="171069" y="399669"/>
                  </a:cubicBezTo>
                  <a:cubicBezTo>
                    <a:pt x="183261" y="399669"/>
                    <a:pt x="192532" y="396621"/>
                    <a:pt x="204724" y="393573"/>
                  </a:cubicBezTo>
                  <a:lnTo>
                    <a:pt x="204724" y="470027"/>
                  </a:lnTo>
                  <a:cubicBezTo>
                    <a:pt x="140462" y="482219"/>
                    <a:pt x="91567" y="534289"/>
                    <a:pt x="76454" y="598424"/>
                  </a:cubicBezTo>
                  <a:lnTo>
                    <a:pt x="400304" y="598424"/>
                  </a:lnTo>
                  <a:cubicBezTo>
                    <a:pt x="388112" y="534289"/>
                    <a:pt x="336042" y="485267"/>
                    <a:pt x="268859" y="470027"/>
                  </a:cubicBezTo>
                  <a:lnTo>
                    <a:pt x="268859" y="304927"/>
                  </a:lnTo>
                  <a:cubicBezTo>
                    <a:pt x="268859" y="259080"/>
                    <a:pt x="238252" y="225425"/>
                    <a:pt x="201676" y="210185"/>
                  </a:cubicBezTo>
                  <a:lnTo>
                    <a:pt x="268859" y="48133"/>
                  </a:lnTo>
                  <a:cubicBezTo>
                    <a:pt x="268859" y="29845"/>
                    <a:pt x="262763" y="11430"/>
                    <a:pt x="247523" y="2286"/>
                  </a:cubicBezTo>
                  <a:cubicBezTo>
                    <a:pt x="243840" y="762"/>
                    <a:pt x="239522" y="0"/>
                    <a:pt x="235204" y="0"/>
                  </a:cubicBezTo>
                  <a:close/>
                </a:path>
              </a:pathLst>
            </a:custGeom>
            <a:solidFill>
              <a:srgbClr val="2AAAE2"/>
            </a:solidFill>
          </p:spPr>
        </p:sp>
      </p:grpSp>
      <p:grpSp>
        <p:nvGrpSpPr>
          <p:cNvPr id="198" name="Group 61">
            <a:extLst>
              <a:ext uri="{FF2B5EF4-FFF2-40B4-BE49-F238E27FC236}">
                <a16:creationId xmlns:a16="http://schemas.microsoft.com/office/drawing/2014/main" id="{DF56A057-56CE-D8BA-308E-80D930CDF51B}"/>
              </a:ext>
            </a:extLst>
          </p:cNvPr>
          <p:cNvGrpSpPr/>
          <p:nvPr/>
        </p:nvGrpSpPr>
        <p:grpSpPr>
          <a:xfrm>
            <a:off x="13792740" y="2148300"/>
            <a:ext cx="451440" cy="545400"/>
            <a:chOff x="0" y="0"/>
            <a:chExt cx="601920" cy="727200"/>
          </a:xfrm>
        </p:grpSpPr>
        <p:sp>
          <p:nvSpPr>
            <p:cNvPr id="199" name="Freeform 62">
              <a:extLst>
                <a:ext uri="{FF2B5EF4-FFF2-40B4-BE49-F238E27FC236}">
                  <a16:creationId xmlns:a16="http://schemas.microsoft.com/office/drawing/2014/main" id="{DD56518B-8E41-64F0-0443-3DBC6C43BDA7}"/>
                </a:ext>
              </a:extLst>
            </p:cNvPr>
            <p:cNvSpPr/>
            <p:nvPr/>
          </p:nvSpPr>
          <p:spPr>
            <a:xfrm>
              <a:off x="0" y="0"/>
              <a:ext cx="601980" cy="727202"/>
            </a:xfrm>
            <a:custGeom>
              <a:avLst/>
              <a:gdLst/>
              <a:ahLst/>
              <a:cxnLst/>
              <a:rect l="l" t="t" r="r" b="b"/>
              <a:pathLst>
                <a:path w="601980" h="727202">
                  <a:moveTo>
                    <a:pt x="67183" y="0"/>
                  </a:moveTo>
                  <a:cubicBezTo>
                    <a:pt x="30607" y="0"/>
                    <a:pt x="0" y="30607"/>
                    <a:pt x="0" y="64262"/>
                  </a:cubicBezTo>
                  <a:lnTo>
                    <a:pt x="0" y="629412"/>
                  </a:lnTo>
                  <a:cubicBezTo>
                    <a:pt x="3048" y="681355"/>
                    <a:pt x="48895" y="727202"/>
                    <a:pt x="106934" y="727202"/>
                  </a:cubicBezTo>
                  <a:lnTo>
                    <a:pt x="601980" y="727202"/>
                  </a:lnTo>
                  <a:lnTo>
                    <a:pt x="601980" y="562229"/>
                  </a:lnTo>
                  <a:cubicBezTo>
                    <a:pt x="601980" y="543941"/>
                    <a:pt x="586613" y="528701"/>
                    <a:pt x="568325" y="528701"/>
                  </a:cubicBezTo>
                  <a:lnTo>
                    <a:pt x="171196" y="528701"/>
                  </a:lnTo>
                  <a:cubicBezTo>
                    <a:pt x="152908" y="528701"/>
                    <a:pt x="137541" y="513334"/>
                    <a:pt x="137541" y="495046"/>
                  </a:cubicBezTo>
                  <a:lnTo>
                    <a:pt x="137541" y="64262"/>
                  </a:lnTo>
                  <a:cubicBezTo>
                    <a:pt x="137541" y="24384"/>
                    <a:pt x="106934" y="0"/>
                    <a:pt x="67183" y="0"/>
                  </a:cubicBezTo>
                  <a:close/>
                </a:path>
              </a:pathLst>
            </a:custGeom>
            <a:solidFill>
              <a:srgbClr val="2AAAE2"/>
            </a:solidFill>
          </p:spPr>
        </p:sp>
      </p:grpSp>
      <p:grpSp>
        <p:nvGrpSpPr>
          <p:cNvPr id="200" name="Group 63">
            <a:extLst>
              <a:ext uri="{FF2B5EF4-FFF2-40B4-BE49-F238E27FC236}">
                <a16:creationId xmlns:a16="http://schemas.microsoft.com/office/drawing/2014/main" id="{1A70DFFE-7330-691D-A0C2-630BDF708BEA}"/>
              </a:ext>
            </a:extLst>
          </p:cNvPr>
          <p:cNvGrpSpPr/>
          <p:nvPr/>
        </p:nvGrpSpPr>
        <p:grpSpPr>
          <a:xfrm>
            <a:off x="13992540" y="1946340"/>
            <a:ext cx="149040" cy="149040"/>
            <a:chOff x="0" y="0"/>
            <a:chExt cx="198720" cy="198720"/>
          </a:xfrm>
        </p:grpSpPr>
        <p:sp>
          <p:nvSpPr>
            <p:cNvPr id="201" name="Freeform 64">
              <a:extLst>
                <a:ext uri="{FF2B5EF4-FFF2-40B4-BE49-F238E27FC236}">
                  <a16:creationId xmlns:a16="http://schemas.microsoft.com/office/drawing/2014/main" id="{344B0EAF-65C4-CE0D-3413-CF6793882C1F}"/>
                </a:ext>
              </a:extLst>
            </p:cNvPr>
            <p:cNvSpPr/>
            <p:nvPr/>
          </p:nvSpPr>
          <p:spPr>
            <a:xfrm>
              <a:off x="0" y="0"/>
              <a:ext cx="198755" cy="198755"/>
            </a:xfrm>
            <a:custGeom>
              <a:avLst/>
              <a:gdLst/>
              <a:ahLst/>
              <a:cxnLst/>
              <a:rect l="l" t="t" r="r" b="b"/>
              <a:pathLst>
                <a:path w="198755" h="198755">
                  <a:moveTo>
                    <a:pt x="100965" y="127"/>
                  </a:moveTo>
                  <a:cubicBezTo>
                    <a:pt x="45847" y="127"/>
                    <a:pt x="0" y="45847"/>
                    <a:pt x="0" y="100965"/>
                  </a:cubicBezTo>
                  <a:cubicBezTo>
                    <a:pt x="0" y="152908"/>
                    <a:pt x="45847" y="198755"/>
                    <a:pt x="100965" y="198755"/>
                  </a:cubicBezTo>
                  <a:cubicBezTo>
                    <a:pt x="153035" y="198755"/>
                    <a:pt x="198755" y="152908"/>
                    <a:pt x="198755" y="100965"/>
                  </a:cubicBezTo>
                  <a:cubicBezTo>
                    <a:pt x="198755" y="45847"/>
                    <a:pt x="155956" y="0"/>
                    <a:pt x="100965" y="0"/>
                  </a:cubicBezTo>
                  <a:close/>
                </a:path>
              </a:pathLst>
            </a:custGeom>
            <a:solidFill>
              <a:srgbClr val="2AAAE2"/>
            </a:solidFill>
          </p:spPr>
        </p:sp>
      </p:grpSp>
      <p:grpSp>
        <p:nvGrpSpPr>
          <p:cNvPr id="202" name="Group 65">
            <a:extLst>
              <a:ext uri="{FF2B5EF4-FFF2-40B4-BE49-F238E27FC236}">
                <a16:creationId xmlns:a16="http://schemas.microsoft.com/office/drawing/2014/main" id="{4B8F76A4-2E5D-89CD-6D48-922778042D97}"/>
              </a:ext>
            </a:extLst>
          </p:cNvPr>
          <p:cNvGrpSpPr/>
          <p:nvPr/>
        </p:nvGrpSpPr>
        <p:grpSpPr>
          <a:xfrm>
            <a:off x="13943940" y="2147220"/>
            <a:ext cx="453600" cy="543780"/>
            <a:chOff x="0" y="0"/>
            <a:chExt cx="604800" cy="725040"/>
          </a:xfrm>
        </p:grpSpPr>
        <p:sp>
          <p:nvSpPr>
            <p:cNvPr id="203" name="Freeform 66">
              <a:extLst>
                <a:ext uri="{FF2B5EF4-FFF2-40B4-BE49-F238E27FC236}">
                  <a16:creationId xmlns:a16="http://schemas.microsoft.com/office/drawing/2014/main" id="{F1397531-C943-6656-963A-1A8C788FEA4E}"/>
                </a:ext>
              </a:extLst>
            </p:cNvPr>
            <p:cNvSpPr/>
            <p:nvPr/>
          </p:nvSpPr>
          <p:spPr>
            <a:xfrm>
              <a:off x="127" y="0"/>
              <a:ext cx="604774" cy="725170"/>
            </a:xfrm>
            <a:custGeom>
              <a:avLst/>
              <a:gdLst/>
              <a:ahLst/>
              <a:cxnLst/>
              <a:rect l="l" t="t" r="r" b="b"/>
              <a:pathLst>
                <a:path w="604774" h="725170">
                  <a:moveTo>
                    <a:pt x="159004" y="127"/>
                  </a:moveTo>
                  <a:cubicBezTo>
                    <a:pt x="120269" y="127"/>
                    <a:pt x="79248" y="19939"/>
                    <a:pt x="54991" y="46990"/>
                  </a:cubicBezTo>
                  <a:cubicBezTo>
                    <a:pt x="18288" y="77470"/>
                    <a:pt x="0" y="117221"/>
                    <a:pt x="0" y="163068"/>
                  </a:cubicBezTo>
                  <a:lnTo>
                    <a:pt x="0" y="462407"/>
                  </a:lnTo>
                  <a:lnTo>
                    <a:pt x="259588" y="462407"/>
                  </a:lnTo>
                  <a:cubicBezTo>
                    <a:pt x="244221" y="422656"/>
                    <a:pt x="210693" y="398272"/>
                    <a:pt x="164846" y="398272"/>
                  </a:cubicBezTo>
                  <a:lnTo>
                    <a:pt x="100711" y="398272"/>
                  </a:lnTo>
                  <a:cubicBezTo>
                    <a:pt x="79375" y="398272"/>
                    <a:pt x="64008" y="382905"/>
                    <a:pt x="64008" y="361569"/>
                  </a:cubicBezTo>
                  <a:lnTo>
                    <a:pt x="64008" y="230251"/>
                  </a:lnTo>
                  <a:cubicBezTo>
                    <a:pt x="64008" y="208915"/>
                    <a:pt x="79375" y="193548"/>
                    <a:pt x="100711" y="193548"/>
                  </a:cubicBezTo>
                  <a:cubicBezTo>
                    <a:pt x="118999" y="193548"/>
                    <a:pt x="134366" y="208915"/>
                    <a:pt x="134366" y="230251"/>
                  </a:cubicBezTo>
                  <a:lnTo>
                    <a:pt x="134366" y="328041"/>
                  </a:lnTo>
                  <a:lnTo>
                    <a:pt x="167894" y="328041"/>
                  </a:lnTo>
                  <a:cubicBezTo>
                    <a:pt x="247396" y="328041"/>
                    <a:pt x="317627" y="386080"/>
                    <a:pt x="332867" y="462534"/>
                  </a:cubicBezTo>
                  <a:lnTo>
                    <a:pt x="369570" y="462534"/>
                  </a:lnTo>
                  <a:cubicBezTo>
                    <a:pt x="424561" y="462534"/>
                    <a:pt x="470281" y="508254"/>
                    <a:pt x="470281" y="560324"/>
                  </a:cubicBezTo>
                  <a:lnTo>
                    <a:pt x="470281" y="725170"/>
                  </a:lnTo>
                  <a:lnTo>
                    <a:pt x="604774" y="725170"/>
                  </a:lnTo>
                  <a:lnTo>
                    <a:pt x="604774" y="493014"/>
                  </a:lnTo>
                  <a:cubicBezTo>
                    <a:pt x="598678" y="444119"/>
                    <a:pt x="552831" y="398272"/>
                    <a:pt x="500888" y="398272"/>
                  </a:cubicBezTo>
                  <a:lnTo>
                    <a:pt x="366395" y="398272"/>
                  </a:lnTo>
                  <a:cubicBezTo>
                    <a:pt x="348107" y="398272"/>
                    <a:pt x="332867" y="382905"/>
                    <a:pt x="332867" y="361569"/>
                  </a:cubicBezTo>
                  <a:lnTo>
                    <a:pt x="332867" y="175260"/>
                  </a:lnTo>
                  <a:cubicBezTo>
                    <a:pt x="332867" y="83566"/>
                    <a:pt x="262636" y="4191"/>
                    <a:pt x="173990" y="1016"/>
                  </a:cubicBezTo>
                  <a:cubicBezTo>
                    <a:pt x="169037" y="381"/>
                    <a:pt x="164084" y="0"/>
                    <a:pt x="159004" y="0"/>
                  </a:cubicBezTo>
                  <a:close/>
                </a:path>
              </a:pathLst>
            </a:custGeom>
            <a:solidFill>
              <a:srgbClr val="2AAAE2"/>
            </a:solidFill>
          </p:spPr>
        </p:sp>
      </p:grpSp>
      <p:grpSp>
        <p:nvGrpSpPr>
          <p:cNvPr id="204" name="Group 67">
            <a:extLst>
              <a:ext uri="{FF2B5EF4-FFF2-40B4-BE49-F238E27FC236}">
                <a16:creationId xmlns:a16="http://schemas.microsoft.com/office/drawing/2014/main" id="{C7F536D3-5AA2-5C55-1086-85B2F6318B95}"/>
              </a:ext>
            </a:extLst>
          </p:cNvPr>
          <p:cNvGrpSpPr/>
          <p:nvPr/>
        </p:nvGrpSpPr>
        <p:grpSpPr>
          <a:xfrm>
            <a:off x="14244180" y="2345400"/>
            <a:ext cx="399060" cy="96120"/>
            <a:chOff x="0" y="0"/>
            <a:chExt cx="532080" cy="128160"/>
          </a:xfrm>
        </p:grpSpPr>
        <p:sp>
          <p:nvSpPr>
            <p:cNvPr id="205" name="Freeform 68">
              <a:extLst>
                <a:ext uri="{FF2B5EF4-FFF2-40B4-BE49-F238E27FC236}">
                  <a16:creationId xmlns:a16="http://schemas.microsoft.com/office/drawing/2014/main" id="{807E6F52-5131-C801-A763-C9B1EA55BE26}"/>
                </a:ext>
              </a:extLst>
            </p:cNvPr>
            <p:cNvSpPr/>
            <p:nvPr/>
          </p:nvSpPr>
          <p:spPr>
            <a:xfrm>
              <a:off x="127" y="127"/>
              <a:ext cx="532003" cy="128143"/>
            </a:xfrm>
            <a:custGeom>
              <a:avLst/>
              <a:gdLst/>
              <a:ahLst/>
              <a:cxnLst/>
              <a:rect l="l" t="t" r="r" b="b"/>
              <a:pathLst>
                <a:path w="532003" h="128143">
                  <a:moveTo>
                    <a:pt x="0" y="0"/>
                  </a:moveTo>
                  <a:lnTo>
                    <a:pt x="0" y="64008"/>
                  </a:lnTo>
                  <a:lnTo>
                    <a:pt x="100965" y="64008"/>
                  </a:lnTo>
                  <a:cubicBezTo>
                    <a:pt x="152908" y="64008"/>
                    <a:pt x="201803" y="91567"/>
                    <a:pt x="232410" y="128143"/>
                  </a:cubicBezTo>
                  <a:lnTo>
                    <a:pt x="498348" y="128143"/>
                  </a:lnTo>
                  <a:cubicBezTo>
                    <a:pt x="516636" y="128143"/>
                    <a:pt x="532003" y="112776"/>
                    <a:pt x="532003" y="94488"/>
                  </a:cubicBezTo>
                  <a:lnTo>
                    <a:pt x="532003" y="30480"/>
                  </a:lnTo>
                  <a:cubicBezTo>
                    <a:pt x="532003" y="15113"/>
                    <a:pt x="516636" y="0"/>
                    <a:pt x="498348" y="0"/>
                  </a:cubicBezTo>
                  <a:close/>
                </a:path>
              </a:pathLst>
            </a:custGeom>
            <a:solidFill>
              <a:srgbClr val="2AAAE2"/>
            </a:solidFill>
          </p:spPr>
        </p:sp>
      </p:grpSp>
      <p:grpSp>
        <p:nvGrpSpPr>
          <p:cNvPr id="206" name="Group 69">
            <a:extLst>
              <a:ext uri="{FF2B5EF4-FFF2-40B4-BE49-F238E27FC236}">
                <a16:creationId xmlns:a16="http://schemas.microsoft.com/office/drawing/2014/main" id="{36D1F2C5-A566-2A12-2149-37A2BF8624A2}"/>
              </a:ext>
            </a:extLst>
          </p:cNvPr>
          <p:cNvGrpSpPr/>
          <p:nvPr/>
        </p:nvGrpSpPr>
        <p:grpSpPr>
          <a:xfrm>
            <a:off x="12410340" y="3448080"/>
            <a:ext cx="732240" cy="342900"/>
            <a:chOff x="0" y="0"/>
            <a:chExt cx="976320" cy="457200"/>
          </a:xfrm>
        </p:grpSpPr>
        <p:sp>
          <p:nvSpPr>
            <p:cNvPr id="207" name="Freeform 70">
              <a:extLst>
                <a:ext uri="{FF2B5EF4-FFF2-40B4-BE49-F238E27FC236}">
                  <a16:creationId xmlns:a16="http://schemas.microsoft.com/office/drawing/2014/main" id="{3D1D5F99-21BD-FB43-33A7-3A25B3496A67}"/>
                </a:ext>
              </a:extLst>
            </p:cNvPr>
            <p:cNvSpPr/>
            <p:nvPr/>
          </p:nvSpPr>
          <p:spPr>
            <a:xfrm>
              <a:off x="127" y="0"/>
              <a:ext cx="976249" cy="457073"/>
            </a:xfrm>
            <a:custGeom>
              <a:avLst/>
              <a:gdLst/>
              <a:ahLst/>
              <a:cxnLst/>
              <a:rect l="l" t="t" r="r" b="b"/>
              <a:pathLst>
                <a:path w="976249" h="457073">
                  <a:moveTo>
                    <a:pt x="98171" y="0"/>
                  </a:moveTo>
                  <a:cubicBezTo>
                    <a:pt x="44577" y="0"/>
                    <a:pt x="0" y="44704"/>
                    <a:pt x="0" y="101219"/>
                  </a:cubicBezTo>
                  <a:lnTo>
                    <a:pt x="0" y="232283"/>
                  </a:lnTo>
                  <a:cubicBezTo>
                    <a:pt x="0" y="282829"/>
                    <a:pt x="44577" y="327533"/>
                    <a:pt x="98171" y="327533"/>
                  </a:cubicBezTo>
                  <a:lnTo>
                    <a:pt x="193421" y="327533"/>
                  </a:lnTo>
                  <a:lnTo>
                    <a:pt x="193421" y="425704"/>
                  </a:lnTo>
                  <a:cubicBezTo>
                    <a:pt x="193421" y="440690"/>
                    <a:pt x="202438" y="449580"/>
                    <a:pt x="214249" y="455422"/>
                  </a:cubicBezTo>
                  <a:cubicBezTo>
                    <a:pt x="217170" y="456438"/>
                    <a:pt x="220853" y="457073"/>
                    <a:pt x="224790" y="457073"/>
                  </a:cubicBezTo>
                  <a:cubicBezTo>
                    <a:pt x="232410" y="457073"/>
                    <a:pt x="241046" y="454406"/>
                    <a:pt x="247015" y="446532"/>
                  </a:cubicBezTo>
                  <a:lnTo>
                    <a:pt x="366141" y="327406"/>
                  </a:lnTo>
                  <a:lnTo>
                    <a:pt x="601218" y="327406"/>
                  </a:lnTo>
                  <a:lnTo>
                    <a:pt x="720217" y="446532"/>
                  </a:lnTo>
                  <a:cubicBezTo>
                    <a:pt x="726186" y="454533"/>
                    <a:pt x="733425" y="457073"/>
                    <a:pt x="741045" y="457073"/>
                  </a:cubicBezTo>
                  <a:cubicBezTo>
                    <a:pt x="744982" y="457073"/>
                    <a:pt x="748919" y="456438"/>
                    <a:pt x="752856" y="455422"/>
                  </a:cubicBezTo>
                  <a:cubicBezTo>
                    <a:pt x="764794" y="452501"/>
                    <a:pt x="770763" y="437515"/>
                    <a:pt x="770763" y="425704"/>
                  </a:cubicBezTo>
                  <a:lnTo>
                    <a:pt x="770763" y="327533"/>
                  </a:lnTo>
                  <a:lnTo>
                    <a:pt x="871982" y="327533"/>
                  </a:lnTo>
                  <a:cubicBezTo>
                    <a:pt x="931545" y="327533"/>
                    <a:pt x="976249" y="282829"/>
                    <a:pt x="976249" y="232283"/>
                  </a:cubicBezTo>
                  <a:lnTo>
                    <a:pt x="976249" y="101219"/>
                  </a:lnTo>
                  <a:cubicBezTo>
                    <a:pt x="976249" y="50673"/>
                    <a:pt x="931672" y="0"/>
                    <a:pt x="878078" y="0"/>
                  </a:cubicBezTo>
                  <a:close/>
                </a:path>
              </a:pathLst>
            </a:custGeom>
            <a:solidFill>
              <a:srgbClr val="2AAAE2"/>
            </a:solidFill>
          </p:spPr>
        </p:sp>
      </p:grpSp>
      <p:grpSp>
        <p:nvGrpSpPr>
          <p:cNvPr id="208" name="Group 71">
            <a:extLst>
              <a:ext uri="{FF2B5EF4-FFF2-40B4-BE49-F238E27FC236}">
                <a16:creationId xmlns:a16="http://schemas.microsoft.com/office/drawing/2014/main" id="{D015031D-3F45-EF94-1031-49E4316C9A52}"/>
              </a:ext>
            </a:extLst>
          </p:cNvPr>
          <p:cNvGrpSpPr/>
          <p:nvPr/>
        </p:nvGrpSpPr>
        <p:grpSpPr>
          <a:xfrm>
            <a:off x="12459480" y="3838500"/>
            <a:ext cx="194400" cy="196560"/>
            <a:chOff x="0" y="0"/>
            <a:chExt cx="259200" cy="262080"/>
          </a:xfrm>
        </p:grpSpPr>
        <p:sp>
          <p:nvSpPr>
            <p:cNvPr id="209" name="Freeform 72">
              <a:extLst>
                <a:ext uri="{FF2B5EF4-FFF2-40B4-BE49-F238E27FC236}">
                  <a16:creationId xmlns:a16="http://schemas.microsoft.com/office/drawing/2014/main" id="{726F4297-A2E1-911B-F38C-74EB1B59A13B}"/>
                </a:ext>
              </a:extLst>
            </p:cNvPr>
            <p:cNvSpPr/>
            <p:nvPr/>
          </p:nvSpPr>
          <p:spPr>
            <a:xfrm>
              <a:off x="127" y="127"/>
              <a:ext cx="259207" cy="262001"/>
            </a:xfrm>
            <a:custGeom>
              <a:avLst/>
              <a:gdLst/>
              <a:ahLst/>
              <a:cxnLst/>
              <a:rect l="l" t="t" r="r" b="b"/>
              <a:pathLst>
                <a:path w="259207" h="262001">
                  <a:moveTo>
                    <a:pt x="131064" y="0"/>
                  </a:moveTo>
                  <a:cubicBezTo>
                    <a:pt x="56515" y="0"/>
                    <a:pt x="0" y="59563"/>
                    <a:pt x="0" y="131064"/>
                  </a:cubicBezTo>
                  <a:cubicBezTo>
                    <a:pt x="0" y="202565"/>
                    <a:pt x="56515" y="262001"/>
                    <a:pt x="131064" y="262001"/>
                  </a:cubicBezTo>
                  <a:cubicBezTo>
                    <a:pt x="202565" y="262001"/>
                    <a:pt x="259207" y="202438"/>
                    <a:pt x="259207" y="130937"/>
                  </a:cubicBezTo>
                  <a:cubicBezTo>
                    <a:pt x="259207" y="59436"/>
                    <a:pt x="202565" y="0"/>
                    <a:pt x="131064" y="0"/>
                  </a:cubicBezTo>
                  <a:close/>
                </a:path>
              </a:pathLst>
            </a:custGeom>
            <a:solidFill>
              <a:srgbClr val="2AAAE2"/>
            </a:solidFill>
          </p:spPr>
        </p:sp>
      </p:grpSp>
      <p:grpSp>
        <p:nvGrpSpPr>
          <p:cNvPr id="210" name="Group 73">
            <a:extLst>
              <a:ext uri="{FF2B5EF4-FFF2-40B4-BE49-F238E27FC236}">
                <a16:creationId xmlns:a16="http://schemas.microsoft.com/office/drawing/2014/main" id="{0EE0A997-1538-28AD-7E1B-FA324C5BA705}"/>
              </a:ext>
            </a:extLst>
          </p:cNvPr>
          <p:cNvGrpSpPr/>
          <p:nvPr/>
        </p:nvGrpSpPr>
        <p:grpSpPr>
          <a:xfrm>
            <a:off x="12361200" y="4082040"/>
            <a:ext cx="388260" cy="192240"/>
            <a:chOff x="0" y="0"/>
            <a:chExt cx="517680" cy="256320"/>
          </a:xfrm>
        </p:grpSpPr>
        <p:sp>
          <p:nvSpPr>
            <p:cNvPr id="211" name="Freeform 74">
              <a:extLst>
                <a:ext uri="{FF2B5EF4-FFF2-40B4-BE49-F238E27FC236}">
                  <a16:creationId xmlns:a16="http://schemas.microsoft.com/office/drawing/2014/main" id="{8202F258-DCB7-D196-FB47-5E79DA58A3D0}"/>
                </a:ext>
              </a:extLst>
            </p:cNvPr>
            <p:cNvSpPr/>
            <p:nvPr/>
          </p:nvSpPr>
          <p:spPr>
            <a:xfrm>
              <a:off x="0" y="127"/>
              <a:ext cx="517652" cy="256286"/>
            </a:xfrm>
            <a:custGeom>
              <a:avLst/>
              <a:gdLst/>
              <a:ahLst/>
              <a:cxnLst/>
              <a:rect l="l" t="t" r="r" b="b"/>
              <a:pathLst>
                <a:path w="517652" h="256286">
                  <a:moveTo>
                    <a:pt x="258826" y="0"/>
                  </a:moveTo>
                  <a:cubicBezTo>
                    <a:pt x="130937" y="0"/>
                    <a:pt x="20828" y="98298"/>
                    <a:pt x="3048" y="220472"/>
                  </a:cubicBezTo>
                  <a:cubicBezTo>
                    <a:pt x="0" y="238379"/>
                    <a:pt x="14986" y="256286"/>
                    <a:pt x="35687" y="256286"/>
                  </a:cubicBezTo>
                  <a:lnTo>
                    <a:pt x="481965" y="256286"/>
                  </a:lnTo>
                  <a:cubicBezTo>
                    <a:pt x="502793" y="256286"/>
                    <a:pt x="517652" y="238379"/>
                    <a:pt x="517652" y="220472"/>
                  </a:cubicBezTo>
                  <a:cubicBezTo>
                    <a:pt x="496951" y="92329"/>
                    <a:pt x="389763" y="0"/>
                    <a:pt x="258826" y="0"/>
                  </a:cubicBezTo>
                  <a:close/>
                </a:path>
              </a:pathLst>
            </a:custGeom>
            <a:solidFill>
              <a:srgbClr val="2AAAE2"/>
            </a:solidFill>
          </p:spPr>
        </p:sp>
      </p:grpSp>
      <p:grpSp>
        <p:nvGrpSpPr>
          <p:cNvPr id="212" name="Group 75">
            <a:extLst>
              <a:ext uri="{FF2B5EF4-FFF2-40B4-BE49-F238E27FC236}">
                <a16:creationId xmlns:a16="http://schemas.microsoft.com/office/drawing/2014/main" id="{70A7F5CC-053D-E6F4-C51C-D4DE8BE8E85D}"/>
              </a:ext>
            </a:extLst>
          </p:cNvPr>
          <p:cNvGrpSpPr/>
          <p:nvPr/>
        </p:nvGrpSpPr>
        <p:grpSpPr>
          <a:xfrm>
            <a:off x="12896880" y="3838500"/>
            <a:ext cx="194400" cy="196560"/>
            <a:chOff x="0" y="0"/>
            <a:chExt cx="259200" cy="262080"/>
          </a:xfrm>
        </p:grpSpPr>
        <p:sp>
          <p:nvSpPr>
            <p:cNvPr id="213" name="Freeform 76">
              <a:extLst>
                <a:ext uri="{FF2B5EF4-FFF2-40B4-BE49-F238E27FC236}">
                  <a16:creationId xmlns:a16="http://schemas.microsoft.com/office/drawing/2014/main" id="{DB2C43AA-9E87-66F8-B136-CCBB164D0B74}"/>
                </a:ext>
              </a:extLst>
            </p:cNvPr>
            <p:cNvSpPr/>
            <p:nvPr/>
          </p:nvSpPr>
          <p:spPr>
            <a:xfrm>
              <a:off x="127" y="127"/>
              <a:ext cx="259207" cy="262001"/>
            </a:xfrm>
            <a:custGeom>
              <a:avLst/>
              <a:gdLst/>
              <a:ahLst/>
              <a:cxnLst/>
              <a:rect l="l" t="t" r="r" b="b"/>
              <a:pathLst>
                <a:path w="259207" h="262001">
                  <a:moveTo>
                    <a:pt x="131064" y="0"/>
                  </a:moveTo>
                  <a:cubicBezTo>
                    <a:pt x="59563" y="0"/>
                    <a:pt x="0" y="59563"/>
                    <a:pt x="0" y="131064"/>
                  </a:cubicBezTo>
                  <a:cubicBezTo>
                    <a:pt x="0" y="202565"/>
                    <a:pt x="59563" y="262001"/>
                    <a:pt x="131064" y="262001"/>
                  </a:cubicBezTo>
                  <a:cubicBezTo>
                    <a:pt x="199517" y="262001"/>
                    <a:pt x="259207" y="202438"/>
                    <a:pt x="259207" y="130937"/>
                  </a:cubicBezTo>
                  <a:cubicBezTo>
                    <a:pt x="259207" y="59436"/>
                    <a:pt x="199517" y="0"/>
                    <a:pt x="131064" y="0"/>
                  </a:cubicBezTo>
                  <a:close/>
                </a:path>
              </a:pathLst>
            </a:custGeom>
            <a:solidFill>
              <a:srgbClr val="2AAAE2"/>
            </a:solidFill>
          </p:spPr>
        </p:sp>
      </p:grpSp>
      <p:grpSp>
        <p:nvGrpSpPr>
          <p:cNvPr id="214" name="Group 77">
            <a:extLst>
              <a:ext uri="{FF2B5EF4-FFF2-40B4-BE49-F238E27FC236}">
                <a16:creationId xmlns:a16="http://schemas.microsoft.com/office/drawing/2014/main" id="{40DA87FA-B08C-FEF7-E88B-0AD93AD6BB3D}"/>
              </a:ext>
            </a:extLst>
          </p:cNvPr>
          <p:cNvGrpSpPr/>
          <p:nvPr/>
        </p:nvGrpSpPr>
        <p:grpSpPr>
          <a:xfrm>
            <a:off x="12798600" y="4082040"/>
            <a:ext cx="390420" cy="192240"/>
            <a:chOff x="0" y="0"/>
            <a:chExt cx="520560" cy="256320"/>
          </a:xfrm>
        </p:grpSpPr>
        <p:sp>
          <p:nvSpPr>
            <p:cNvPr id="215" name="Freeform 78">
              <a:extLst>
                <a:ext uri="{FF2B5EF4-FFF2-40B4-BE49-F238E27FC236}">
                  <a16:creationId xmlns:a16="http://schemas.microsoft.com/office/drawing/2014/main" id="{798B4525-1FD6-2E95-0129-AB6CCE722691}"/>
                </a:ext>
              </a:extLst>
            </p:cNvPr>
            <p:cNvSpPr/>
            <p:nvPr/>
          </p:nvSpPr>
          <p:spPr>
            <a:xfrm>
              <a:off x="0" y="127"/>
              <a:ext cx="520573" cy="256286"/>
            </a:xfrm>
            <a:custGeom>
              <a:avLst/>
              <a:gdLst/>
              <a:ahLst/>
              <a:cxnLst/>
              <a:rect l="l" t="t" r="r" b="b"/>
              <a:pathLst>
                <a:path w="520573" h="256286">
                  <a:moveTo>
                    <a:pt x="261747" y="0"/>
                  </a:moveTo>
                  <a:cubicBezTo>
                    <a:pt x="130937" y="0"/>
                    <a:pt x="23749" y="98298"/>
                    <a:pt x="3048" y="220472"/>
                  </a:cubicBezTo>
                  <a:cubicBezTo>
                    <a:pt x="0" y="238379"/>
                    <a:pt x="14986" y="256286"/>
                    <a:pt x="38735" y="256286"/>
                  </a:cubicBezTo>
                  <a:lnTo>
                    <a:pt x="487807" y="256286"/>
                  </a:lnTo>
                  <a:cubicBezTo>
                    <a:pt x="505587" y="256286"/>
                    <a:pt x="520573" y="238379"/>
                    <a:pt x="520573" y="220472"/>
                  </a:cubicBezTo>
                  <a:cubicBezTo>
                    <a:pt x="499745" y="92329"/>
                    <a:pt x="389763" y="0"/>
                    <a:pt x="261747" y="0"/>
                  </a:cubicBezTo>
                  <a:close/>
                </a:path>
              </a:pathLst>
            </a:custGeom>
            <a:solidFill>
              <a:srgbClr val="2AAAE2"/>
            </a:solidFill>
          </p:spPr>
        </p:sp>
      </p:grpSp>
      <p:grpSp>
        <p:nvGrpSpPr>
          <p:cNvPr id="216" name="Group 79">
            <a:extLst>
              <a:ext uri="{FF2B5EF4-FFF2-40B4-BE49-F238E27FC236}">
                <a16:creationId xmlns:a16="http://schemas.microsoft.com/office/drawing/2014/main" id="{452D857D-5692-A79E-D965-49E5145CD262}"/>
              </a:ext>
            </a:extLst>
          </p:cNvPr>
          <p:cNvGrpSpPr/>
          <p:nvPr/>
        </p:nvGrpSpPr>
        <p:grpSpPr>
          <a:xfrm>
            <a:off x="6241380" y="7059600"/>
            <a:ext cx="360180" cy="739800"/>
            <a:chOff x="0" y="0"/>
            <a:chExt cx="480240" cy="986400"/>
          </a:xfrm>
        </p:grpSpPr>
        <p:sp>
          <p:nvSpPr>
            <p:cNvPr id="217" name="Freeform 80">
              <a:extLst>
                <a:ext uri="{FF2B5EF4-FFF2-40B4-BE49-F238E27FC236}">
                  <a16:creationId xmlns:a16="http://schemas.microsoft.com/office/drawing/2014/main" id="{1727E82E-F1A7-8A4F-0F65-27EECA93EEC9}"/>
                </a:ext>
              </a:extLst>
            </p:cNvPr>
            <p:cNvSpPr/>
            <p:nvPr/>
          </p:nvSpPr>
          <p:spPr>
            <a:xfrm>
              <a:off x="127" y="0"/>
              <a:ext cx="480187" cy="986409"/>
            </a:xfrm>
            <a:custGeom>
              <a:avLst/>
              <a:gdLst/>
              <a:ahLst/>
              <a:cxnLst/>
              <a:rect l="l" t="t" r="r" b="b"/>
              <a:pathLst>
                <a:path w="480187" h="986409">
                  <a:moveTo>
                    <a:pt x="57531" y="0"/>
                  </a:moveTo>
                  <a:cubicBezTo>
                    <a:pt x="24638" y="0"/>
                    <a:pt x="0" y="30353"/>
                    <a:pt x="0" y="63754"/>
                  </a:cubicBezTo>
                  <a:lnTo>
                    <a:pt x="0" y="424942"/>
                  </a:lnTo>
                  <a:cubicBezTo>
                    <a:pt x="0" y="446278"/>
                    <a:pt x="5461" y="470535"/>
                    <a:pt x="16510" y="488696"/>
                  </a:cubicBezTo>
                  <a:lnTo>
                    <a:pt x="142748" y="719328"/>
                  </a:lnTo>
                  <a:cubicBezTo>
                    <a:pt x="164719" y="758825"/>
                    <a:pt x="178435" y="780034"/>
                    <a:pt x="178435" y="822452"/>
                  </a:cubicBezTo>
                  <a:lnTo>
                    <a:pt x="178435" y="949960"/>
                  </a:lnTo>
                  <a:cubicBezTo>
                    <a:pt x="178435" y="971296"/>
                    <a:pt x="192151" y="986409"/>
                    <a:pt x="208534" y="986409"/>
                  </a:cubicBezTo>
                  <a:lnTo>
                    <a:pt x="480187" y="986409"/>
                  </a:lnTo>
                  <a:lnTo>
                    <a:pt x="480187" y="613029"/>
                  </a:lnTo>
                  <a:cubicBezTo>
                    <a:pt x="480187" y="576580"/>
                    <a:pt x="466471" y="546227"/>
                    <a:pt x="450088" y="521970"/>
                  </a:cubicBezTo>
                  <a:cubicBezTo>
                    <a:pt x="449961" y="522097"/>
                    <a:pt x="449834" y="522224"/>
                    <a:pt x="449707" y="522224"/>
                  </a:cubicBezTo>
                  <a:cubicBezTo>
                    <a:pt x="439166" y="522224"/>
                    <a:pt x="279908" y="348996"/>
                    <a:pt x="277241" y="346075"/>
                  </a:cubicBezTo>
                  <a:cubicBezTo>
                    <a:pt x="264922" y="330708"/>
                    <a:pt x="246380" y="321056"/>
                    <a:pt x="227584" y="321056"/>
                  </a:cubicBezTo>
                  <a:cubicBezTo>
                    <a:pt x="213233" y="321056"/>
                    <a:pt x="198628" y="326898"/>
                    <a:pt x="186690" y="339979"/>
                  </a:cubicBezTo>
                  <a:cubicBezTo>
                    <a:pt x="164719" y="367284"/>
                    <a:pt x="167513" y="412750"/>
                    <a:pt x="184023" y="427990"/>
                  </a:cubicBezTo>
                  <a:lnTo>
                    <a:pt x="345694" y="607060"/>
                  </a:lnTo>
                  <a:cubicBezTo>
                    <a:pt x="356743" y="619252"/>
                    <a:pt x="356743" y="640461"/>
                    <a:pt x="345694" y="652653"/>
                  </a:cubicBezTo>
                  <a:cubicBezTo>
                    <a:pt x="340233" y="657225"/>
                    <a:pt x="332740" y="659511"/>
                    <a:pt x="325120" y="659511"/>
                  </a:cubicBezTo>
                  <a:cubicBezTo>
                    <a:pt x="317500" y="659511"/>
                    <a:pt x="310007" y="657225"/>
                    <a:pt x="304546" y="652653"/>
                  </a:cubicBezTo>
                  <a:lnTo>
                    <a:pt x="142621" y="473456"/>
                  </a:lnTo>
                  <a:cubicBezTo>
                    <a:pt x="126111" y="455295"/>
                    <a:pt x="115189" y="427863"/>
                    <a:pt x="115189" y="403606"/>
                  </a:cubicBezTo>
                  <a:lnTo>
                    <a:pt x="115189" y="63754"/>
                  </a:lnTo>
                  <a:cubicBezTo>
                    <a:pt x="115189" y="24257"/>
                    <a:pt x="87757" y="0"/>
                    <a:pt x="57531" y="0"/>
                  </a:cubicBezTo>
                  <a:close/>
                </a:path>
              </a:pathLst>
            </a:custGeom>
            <a:solidFill>
              <a:srgbClr val="2AAAE2"/>
            </a:solidFill>
          </p:spPr>
        </p:sp>
      </p:grpSp>
      <p:grpSp>
        <p:nvGrpSpPr>
          <p:cNvPr id="218" name="Group 81">
            <a:extLst>
              <a:ext uri="{FF2B5EF4-FFF2-40B4-BE49-F238E27FC236}">
                <a16:creationId xmlns:a16="http://schemas.microsoft.com/office/drawing/2014/main" id="{3F1F7CF1-8310-567A-D4BE-A5669C5F36EB}"/>
              </a:ext>
            </a:extLst>
          </p:cNvPr>
          <p:cNvGrpSpPr/>
          <p:nvPr/>
        </p:nvGrpSpPr>
        <p:grpSpPr>
          <a:xfrm>
            <a:off x="6646380" y="7059600"/>
            <a:ext cx="358020" cy="741960"/>
            <a:chOff x="0" y="0"/>
            <a:chExt cx="477360" cy="989280"/>
          </a:xfrm>
        </p:grpSpPr>
        <p:sp>
          <p:nvSpPr>
            <p:cNvPr id="219" name="Freeform 82">
              <a:extLst>
                <a:ext uri="{FF2B5EF4-FFF2-40B4-BE49-F238E27FC236}">
                  <a16:creationId xmlns:a16="http://schemas.microsoft.com/office/drawing/2014/main" id="{BFB6F6E7-3671-34B1-5A9A-5DD961EAAEED}"/>
                </a:ext>
              </a:extLst>
            </p:cNvPr>
            <p:cNvSpPr/>
            <p:nvPr/>
          </p:nvSpPr>
          <p:spPr>
            <a:xfrm>
              <a:off x="0" y="0"/>
              <a:ext cx="477266" cy="989330"/>
            </a:xfrm>
            <a:custGeom>
              <a:avLst/>
              <a:gdLst/>
              <a:ahLst/>
              <a:cxnLst/>
              <a:rect l="l" t="t" r="r" b="b"/>
              <a:pathLst>
                <a:path w="477266" h="989330">
                  <a:moveTo>
                    <a:pt x="414274" y="0"/>
                  </a:moveTo>
                  <a:cubicBezTo>
                    <a:pt x="381381" y="0"/>
                    <a:pt x="356616" y="30353"/>
                    <a:pt x="356616" y="63754"/>
                  </a:cubicBezTo>
                  <a:lnTo>
                    <a:pt x="356616" y="403606"/>
                  </a:lnTo>
                  <a:cubicBezTo>
                    <a:pt x="356616" y="430911"/>
                    <a:pt x="345694" y="458343"/>
                    <a:pt x="329184" y="473456"/>
                  </a:cubicBezTo>
                  <a:lnTo>
                    <a:pt x="167386" y="652399"/>
                  </a:lnTo>
                  <a:cubicBezTo>
                    <a:pt x="163322" y="656971"/>
                    <a:pt x="155702" y="659257"/>
                    <a:pt x="147828" y="659257"/>
                  </a:cubicBezTo>
                  <a:cubicBezTo>
                    <a:pt x="139954" y="659257"/>
                    <a:pt x="131699" y="656971"/>
                    <a:pt x="126238" y="652399"/>
                  </a:cubicBezTo>
                  <a:cubicBezTo>
                    <a:pt x="117983" y="640207"/>
                    <a:pt x="117983" y="618998"/>
                    <a:pt x="126238" y="606806"/>
                  </a:cubicBezTo>
                  <a:lnTo>
                    <a:pt x="288036" y="427736"/>
                  </a:lnTo>
                  <a:cubicBezTo>
                    <a:pt x="304546" y="412623"/>
                    <a:pt x="310007" y="367030"/>
                    <a:pt x="285369" y="339852"/>
                  </a:cubicBezTo>
                  <a:cubicBezTo>
                    <a:pt x="273431" y="326644"/>
                    <a:pt x="258826" y="320929"/>
                    <a:pt x="244475" y="320929"/>
                  </a:cubicBezTo>
                  <a:cubicBezTo>
                    <a:pt x="225806" y="320929"/>
                    <a:pt x="207264" y="330581"/>
                    <a:pt x="194818" y="345948"/>
                  </a:cubicBezTo>
                  <a:cubicBezTo>
                    <a:pt x="194818" y="345948"/>
                    <a:pt x="30226" y="521970"/>
                    <a:pt x="30226" y="527939"/>
                  </a:cubicBezTo>
                  <a:cubicBezTo>
                    <a:pt x="13716" y="546227"/>
                    <a:pt x="0" y="579628"/>
                    <a:pt x="0" y="618998"/>
                  </a:cubicBezTo>
                  <a:lnTo>
                    <a:pt x="0" y="782955"/>
                  </a:lnTo>
                  <a:lnTo>
                    <a:pt x="0" y="810260"/>
                  </a:lnTo>
                  <a:lnTo>
                    <a:pt x="0" y="989330"/>
                  </a:lnTo>
                  <a:lnTo>
                    <a:pt x="268859" y="989330"/>
                  </a:lnTo>
                  <a:cubicBezTo>
                    <a:pt x="285369" y="989330"/>
                    <a:pt x="298958" y="974090"/>
                    <a:pt x="298958" y="955929"/>
                  </a:cubicBezTo>
                  <a:lnTo>
                    <a:pt x="298958" y="825500"/>
                  </a:lnTo>
                  <a:cubicBezTo>
                    <a:pt x="298958" y="783082"/>
                    <a:pt x="315468" y="761746"/>
                    <a:pt x="331851" y="725297"/>
                  </a:cubicBezTo>
                  <a:lnTo>
                    <a:pt x="460756" y="491617"/>
                  </a:lnTo>
                  <a:cubicBezTo>
                    <a:pt x="469011" y="473456"/>
                    <a:pt x="477266" y="449199"/>
                    <a:pt x="477266" y="424815"/>
                  </a:cubicBezTo>
                  <a:lnTo>
                    <a:pt x="477266" y="63754"/>
                  </a:lnTo>
                  <a:cubicBezTo>
                    <a:pt x="474599" y="27305"/>
                    <a:pt x="447294" y="0"/>
                    <a:pt x="414274" y="0"/>
                  </a:cubicBezTo>
                  <a:close/>
                </a:path>
              </a:pathLst>
            </a:custGeom>
            <a:solidFill>
              <a:srgbClr val="2AAAE2"/>
            </a:solidFill>
          </p:spPr>
        </p:sp>
      </p:grpSp>
      <p:grpSp>
        <p:nvGrpSpPr>
          <p:cNvPr id="220" name="Group 83">
            <a:extLst>
              <a:ext uri="{FF2B5EF4-FFF2-40B4-BE49-F238E27FC236}">
                <a16:creationId xmlns:a16="http://schemas.microsoft.com/office/drawing/2014/main" id="{3D6AD09B-B094-6C12-7F01-E514E12CFDA1}"/>
              </a:ext>
            </a:extLst>
          </p:cNvPr>
          <p:cNvGrpSpPr/>
          <p:nvPr/>
        </p:nvGrpSpPr>
        <p:grpSpPr>
          <a:xfrm>
            <a:off x="6800820" y="7153020"/>
            <a:ext cx="68040" cy="109080"/>
            <a:chOff x="0" y="0"/>
            <a:chExt cx="90720" cy="145440"/>
          </a:xfrm>
        </p:grpSpPr>
        <p:sp>
          <p:nvSpPr>
            <p:cNvPr id="221" name="Freeform 84">
              <a:extLst>
                <a:ext uri="{FF2B5EF4-FFF2-40B4-BE49-F238E27FC236}">
                  <a16:creationId xmlns:a16="http://schemas.microsoft.com/office/drawing/2014/main" id="{1B956E1C-5B62-0611-1624-12A11B7119F1}"/>
                </a:ext>
              </a:extLst>
            </p:cNvPr>
            <p:cNvSpPr/>
            <p:nvPr/>
          </p:nvSpPr>
          <p:spPr>
            <a:xfrm>
              <a:off x="0" y="0"/>
              <a:ext cx="90805" cy="145415"/>
            </a:xfrm>
            <a:custGeom>
              <a:avLst/>
              <a:gdLst/>
              <a:ahLst/>
              <a:cxnLst/>
              <a:rect l="l" t="t" r="r" b="b"/>
              <a:pathLst>
                <a:path w="90805" h="145415">
                  <a:moveTo>
                    <a:pt x="43942" y="0"/>
                  </a:moveTo>
                  <a:cubicBezTo>
                    <a:pt x="21971" y="3048"/>
                    <a:pt x="0" y="27305"/>
                    <a:pt x="0" y="54483"/>
                  </a:cubicBezTo>
                  <a:lnTo>
                    <a:pt x="0" y="136398"/>
                  </a:lnTo>
                  <a:cubicBezTo>
                    <a:pt x="11049" y="133350"/>
                    <a:pt x="21971" y="130302"/>
                    <a:pt x="35814" y="130302"/>
                  </a:cubicBezTo>
                  <a:cubicBezTo>
                    <a:pt x="54991" y="130302"/>
                    <a:pt x="71501" y="133223"/>
                    <a:pt x="90805" y="145415"/>
                  </a:cubicBezTo>
                  <a:lnTo>
                    <a:pt x="90805" y="48514"/>
                  </a:lnTo>
                  <a:cubicBezTo>
                    <a:pt x="90678" y="24257"/>
                    <a:pt x="68707" y="0"/>
                    <a:pt x="43942" y="0"/>
                  </a:cubicBezTo>
                  <a:close/>
                </a:path>
              </a:pathLst>
            </a:custGeom>
            <a:solidFill>
              <a:srgbClr val="2AAAE2"/>
            </a:solidFill>
          </p:spPr>
        </p:sp>
      </p:grpSp>
      <p:grpSp>
        <p:nvGrpSpPr>
          <p:cNvPr id="222" name="Group 85">
            <a:extLst>
              <a:ext uri="{FF2B5EF4-FFF2-40B4-BE49-F238E27FC236}">
                <a16:creationId xmlns:a16="http://schemas.microsoft.com/office/drawing/2014/main" id="{3F52E44B-C547-4363-10EF-1B29A50AF8C7}"/>
              </a:ext>
            </a:extLst>
          </p:cNvPr>
          <p:cNvGrpSpPr/>
          <p:nvPr/>
        </p:nvGrpSpPr>
        <p:grpSpPr>
          <a:xfrm>
            <a:off x="6374760" y="7158960"/>
            <a:ext cx="65880" cy="105300"/>
            <a:chOff x="0" y="0"/>
            <a:chExt cx="87840" cy="140400"/>
          </a:xfrm>
        </p:grpSpPr>
        <p:sp>
          <p:nvSpPr>
            <p:cNvPr id="223" name="Freeform 86">
              <a:extLst>
                <a:ext uri="{FF2B5EF4-FFF2-40B4-BE49-F238E27FC236}">
                  <a16:creationId xmlns:a16="http://schemas.microsoft.com/office/drawing/2014/main" id="{D4D70FC3-5080-647E-0D84-F80C5D29F27E}"/>
                </a:ext>
              </a:extLst>
            </p:cNvPr>
            <p:cNvSpPr/>
            <p:nvPr/>
          </p:nvSpPr>
          <p:spPr>
            <a:xfrm>
              <a:off x="127" y="0"/>
              <a:ext cx="87757" cy="140462"/>
            </a:xfrm>
            <a:custGeom>
              <a:avLst/>
              <a:gdLst/>
              <a:ahLst/>
              <a:cxnLst/>
              <a:rect l="l" t="t" r="r" b="b"/>
              <a:pathLst>
                <a:path w="87757" h="140462">
                  <a:moveTo>
                    <a:pt x="36322" y="127"/>
                  </a:moveTo>
                  <a:cubicBezTo>
                    <a:pt x="15240" y="127"/>
                    <a:pt x="0" y="22098"/>
                    <a:pt x="0" y="46482"/>
                  </a:cubicBezTo>
                  <a:lnTo>
                    <a:pt x="0" y="140462"/>
                  </a:lnTo>
                  <a:cubicBezTo>
                    <a:pt x="16510" y="128397"/>
                    <a:pt x="32893" y="125222"/>
                    <a:pt x="54864" y="125222"/>
                  </a:cubicBezTo>
                  <a:cubicBezTo>
                    <a:pt x="62992" y="125222"/>
                    <a:pt x="76835" y="128270"/>
                    <a:pt x="87757" y="131318"/>
                  </a:cubicBezTo>
                  <a:lnTo>
                    <a:pt x="87757" y="49530"/>
                  </a:lnTo>
                  <a:cubicBezTo>
                    <a:pt x="87757" y="22225"/>
                    <a:pt x="68580" y="1016"/>
                    <a:pt x="43942" y="1016"/>
                  </a:cubicBezTo>
                  <a:cubicBezTo>
                    <a:pt x="41275" y="381"/>
                    <a:pt x="38862" y="0"/>
                    <a:pt x="36322" y="0"/>
                  </a:cubicBezTo>
                  <a:close/>
                </a:path>
              </a:pathLst>
            </a:custGeom>
            <a:solidFill>
              <a:srgbClr val="2AAAE2"/>
            </a:solidFill>
          </p:spPr>
        </p:sp>
      </p:grpSp>
      <p:grpSp>
        <p:nvGrpSpPr>
          <p:cNvPr id="224" name="Group 87">
            <a:extLst>
              <a:ext uri="{FF2B5EF4-FFF2-40B4-BE49-F238E27FC236}">
                <a16:creationId xmlns:a16="http://schemas.microsoft.com/office/drawing/2014/main" id="{5BD6BA86-E229-93BC-1645-080D04207E81}"/>
              </a:ext>
            </a:extLst>
          </p:cNvPr>
          <p:cNvGrpSpPr/>
          <p:nvPr/>
        </p:nvGrpSpPr>
        <p:grpSpPr>
          <a:xfrm>
            <a:off x="6531360" y="6957000"/>
            <a:ext cx="178740" cy="198180"/>
            <a:chOff x="0" y="0"/>
            <a:chExt cx="238320" cy="264240"/>
          </a:xfrm>
        </p:grpSpPr>
        <p:sp>
          <p:nvSpPr>
            <p:cNvPr id="225" name="Freeform 88">
              <a:extLst>
                <a:ext uri="{FF2B5EF4-FFF2-40B4-BE49-F238E27FC236}">
                  <a16:creationId xmlns:a16="http://schemas.microsoft.com/office/drawing/2014/main" id="{8DCD8E4B-F7A7-FA6F-E491-567965590432}"/>
                </a:ext>
              </a:extLst>
            </p:cNvPr>
            <p:cNvSpPr/>
            <p:nvPr/>
          </p:nvSpPr>
          <p:spPr>
            <a:xfrm>
              <a:off x="0" y="127"/>
              <a:ext cx="238379" cy="264160"/>
            </a:xfrm>
            <a:custGeom>
              <a:avLst/>
              <a:gdLst/>
              <a:ahLst/>
              <a:cxnLst/>
              <a:rect l="l" t="t" r="r" b="b"/>
              <a:pathLst>
                <a:path w="238379" h="264160">
                  <a:moveTo>
                    <a:pt x="120523" y="0"/>
                  </a:moveTo>
                  <a:cubicBezTo>
                    <a:pt x="54737" y="0"/>
                    <a:pt x="0" y="60706"/>
                    <a:pt x="0" y="133604"/>
                  </a:cubicBezTo>
                  <a:cubicBezTo>
                    <a:pt x="0" y="209423"/>
                    <a:pt x="54737" y="264160"/>
                    <a:pt x="120523" y="264160"/>
                  </a:cubicBezTo>
                  <a:cubicBezTo>
                    <a:pt x="183515" y="264160"/>
                    <a:pt x="238379" y="203327"/>
                    <a:pt x="238379" y="133477"/>
                  </a:cubicBezTo>
                  <a:cubicBezTo>
                    <a:pt x="238379" y="60706"/>
                    <a:pt x="183515" y="0"/>
                    <a:pt x="120523" y="0"/>
                  </a:cubicBezTo>
                  <a:close/>
                </a:path>
              </a:pathLst>
            </a:custGeom>
            <a:solidFill>
              <a:srgbClr val="2AAAE2"/>
            </a:solidFill>
          </p:spPr>
        </p:sp>
      </p:grpSp>
      <p:grpSp>
        <p:nvGrpSpPr>
          <p:cNvPr id="226" name="Group 89">
            <a:extLst>
              <a:ext uri="{FF2B5EF4-FFF2-40B4-BE49-F238E27FC236}">
                <a16:creationId xmlns:a16="http://schemas.microsoft.com/office/drawing/2014/main" id="{33EFDDE1-00E5-771E-077E-09932DB80054}"/>
              </a:ext>
            </a:extLst>
          </p:cNvPr>
          <p:cNvGrpSpPr/>
          <p:nvPr/>
        </p:nvGrpSpPr>
        <p:grpSpPr>
          <a:xfrm>
            <a:off x="6480060" y="7205400"/>
            <a:ext cx="281880" cy="198180"/>
            <a:chOff x="0" y="0"/>
            <a:chExt cx="375840" cy="264240"/>
          </a:xfrm>
        </p:grpSpPr>
        <p:sp>
          <p:nvSpPr>
            <p:cNvPr id="227" name="Freeform 90">
              <a:extLst>
                <a:ext uri="{FF2B5EF4-FFF2-40B4-BE49-F238E27FC236}">
                  <a16:creationId xmlns:a16="http://schemas.microsoft.com/office/drawing/2014/main" id="{87287224-0856-FC70-2710-1C245E96EB84}"/>
                </a:ext>
              </a:extLst>
            </p:cNvPr>
            <p:cNvSpPr/>
            <p:nvPr/>
          </p:nvSpPr>
          <p:spPr>
            <a:xfrm>
              <a:off x="0" y="127"/>
              <a:ext cx="375793" cy="264160"/>
            </a:xfrm>
            <a:custGeom>
              <a:avLst/>
              <a:gdLst/>
              <a:ahLst/>
              <a:cxnLst/>
              <a:rect l="l" t="t" r="r" b="b"/>
              <a:pathLst>
                <a:path w="375793" h="264160">
                  <a:moveTo>
                    <a:pt x="189230" y="0"/>
                  </a:moveTo>
                  <a:cubicBezTo>
                    <a:pt x="112522" y="0"/>
                    <a:pt x="43942" y="36449"/>
                    <a:pt x="0" y="100076"/>
                  </a:cubicBezTo>
                  <a:lnTo>
                    <a:pt x="2794" y="106172"/>
                  </a:lnTo>
                  <a:cubicBezTo>
                    <a:pt x="82423" y="191262"/>
                    <a:pt x="126238" y="236855"/>
                    <a:pt x="148209" y="264160"/>
                  </a:cubicBezTo>
                  <a:lnTo>
                    <a:pt x="230505" y="264160"/>
                  </a:lnTo>
                  <a:lnTo>
                    <a:pt x="370332" y="109347"/>
                  </a:lnTo>
                  <a:lnTo>
                    <a:pt x="375793" y="100203"/>
                  </a:lnTo>
                  <a:cubicBezTo>
                    <a:pt x="331978" y="39370"/>
                    <a:pt x="263398" y="0"/>
                    <a:pt x="189230" y="0"/>
                  </a:cubicBezTo>
                  <a:close/>
                </a:path>
              </a:pathLst>
            </a:custGeom>
            <a:solidFill>
              <a:srgbClr val="2AAAE2"/>
            </a:solidFill>
          </p:spPr>
        </p:sp>
      </p:grpSp>
      <p:grpSp>
        <p:nvGrpSpPr>
          <p:cNvPr id="228" name="Group 91">
            <a:extLst>
              <a:ext uri="{FF2B5EF4-FFF2-40B4-BE49-F238E27FC236}">
                <a16:creationId xmlns:a16="http://schemas.microsoft.com/office/drawing/2014/main" id="{3B1D29B1-CD82-5AEC-F9E7-C923E73EC266}"/>
              </a:ext>
            </a:extLst>
          </p:cNvPr>
          <p:cNvGrpSpPr/>
          <p:nvPr/>
        </p:nvGrpSpPr>
        <p:grpSpPr>
          <a:xfrm>
            <a:off x="4987500" y="1963080"/>
            <a:ext cx="264060" cy="86940"/>
            <a:chOff x="0" y="0"/>
            <a:chExt cx="352080" cy="115920"/>
          </a:xfrm>
        </p:grpSpPr>
        <p:sp>
          <p:nvSpPr>
            <p:cNvPr id="229" name="Freeform 92">
              <a:extLst>
                <a:ext uri="{FF2B5EF4-FFF2-40B4-BE49-F238E27FC236}">
                  <a16:creationId xmlns:a16="http://schemas.microsoft.com/office/drawing/2014/main" id="{7D4EA4A4-2211-7971-090D-2C7B572D59E8}"/>
                </a:ext>
              </a:extLst>
            </p:cNvPr>
            <p:cNvSpPr/>
            <p:nvPr/>
          </p:nvSpPr>
          <p:spPr>
            <a:xfrm>
              <a:off x="0" y="0"/>
              <a:ext cx="352044" cy="115951"/>
            </a:xfrm>
            <a:custGeom>
              <a:avLst/>
              <a:gdLst/>
              <a:ahLst/>
              <a:cxnLst/>
              <a:rect l="l" t="t" r="r" b="b"/>
              <a:pathLst>
                <a:path w="352044" h="115951">
                  <a:moveTo>
                    <a:pt x="54991" y="0"/>
                  </a:moveTo>
                  <a:cubicBezTo>
                    <a:pt x="22479" y="0"/>
                    <a:pt x="0" y="25146"/>
                    <a:pt x="0" y="57023"/>
                  </a:cubicBezTo>
                  <a:lnTo>
                    <a:pt x="0" y="86360"/>
                  </a:lnTo>
                  <a:cubicBezTo>
                    <a:pt x="0" y="102489"/>
                    <a:pt x="13462" y="115951"/>
                    <a:pt x="29591" y="115951"/>
                  </a:cubicBezTo>
                  <a:lnTo>
                    <a:pt x="322580" y="115951"/>
                  </a:lnTo>
                  <a:cubicBezTo>
                    <a:pt x="338709" y="115951"/>
                    <a:pt x="352044" y="102489"/>
                    <a:pt x="352044" y="86487"/>
                  </a:cubicBezTo>
                  <a:lnTo>
                    <a:pt x="352044" y="57023"/>
                  </a:lnTo>
                  <a:cubicBezTo>
                    <a:pt x="352044" y="22098"/>
                    <a:pt x="325120" y="762"/>
                    <a:pt x="295656" y="762"/>
                  </a:cubicBezTo>
                  <a:lnTo>
                    <a:pt x="64516" y="762"/>
                  </a:lnTo>
                  <a:cubicBezTo>
                    <a:pt x="61214" y="254"/>
                    <a:pt x="58039" y="0"/>
                    <a:pt x="54991" y="0"/>
                  </a:cubicBezTo>
                  <a:close/>
                </a:path>
              </a:pathLst>
            </a:custGeom>
            <a:solidFill>
              <a:srgbClr val="2AAAE2"/>
            </a:solidFill>
          </p:spPr>
        </p:sp>
      </p:grpSp>
      <p:grpSp>
        <p:nvGrpSpPr>
          <p:cNvPr id="230" name="Group 93">
            <a:extLst>
              <a:ext uri="{FF2B5EF4-FFF2-40B4-BE49-F238E27FC236}">
                <a16:creationId xmlns:a16="http://schemas.microsoft.com/office/drawing/2014/main" id="{CDEE82DB-6627-D9AF-CC4B-2FEEBC8A2BA3}"/>
              </a:ext>
            </a:extLst>
          </p:cNvPr>
          <p:cNvGrpSpPr/>
          <p:nvPr/>
        </p:nvGrpSpPr>
        <p:grpSpPr>
          <a:xfrm>
            <a:off x="4965360" y="2352420"/>
            <a:ext cx="42120" cy="46440"/>
            <a:chOff x="0" y="0"/>
            <a:chExt cx="56160" cy="61920"/>
          </a:xfrm>
        </p:grpSpPr>
        <p:sp>
          <p:nvSpPr>
            <p:cNvPr id="231" name="Freeform 94">
              <a:extLst>
                <a:ext uri="{FF2B5EF4-FFF2-40B4-BE49-F238E27FC236}">
                  <a16:creationId xmlns:a16="http://schemas.microsoft.com/office/drawing/2014/main" id="{83B607AC-8895-76E2-9E5B-80FEE9D50D05}"/>
                </a:ext>
              </a:extLst>
            </p:cNvPr>
            <p:cNvSpPr/>
            <p:nvPr/>
          </p:nvSpPr>
          <p:spPr>
            <a:xfrm>
              <a:off x="127" y="127"/>
              <a:ext cx="56134" cy="61849"/>
            </a:xfrm>
            <a:custGeom>
              <a:avLst/>
              <a:gdLst/>
              <a:ahLst/>
              <a:cxnLst/>
              <a:rect l="l" t="t" r="r" b="b"/>
              <a:pathLst>
                <a:path w="56134" h="61849">
                  <a:moveTo>
                    <a:pt x="0" y="0"/>
                  </a:moveTo>
                  <a:lnTo>
                    <a:pt x="0" y="61849"/>
                  </a:lnTo>
                  <a:lnTo>
                    <a:pt x="56134" y="61849"/>
                  </a:lnTo>
                  <a:lnTo>
                    <a:pt x="56134" y="0"/>
                  </a:lnTo>
                  <a:close/>
                </a:path>
              </a:pathLst>
            </a:custGeom>
            <a:solidFill>
              <a:srgbClr val="2AAAE2"/>
            </a:solidFill>
          </p:spPr>
        </p:sp>
      </p:grpSp>
      <p:grpSp>
        <p:nvGrpSpPr>
          <p:cNvPr id="232" name="Group 95">
            <a:extLst>
              <a:ext uri="{FF2B5EF4-FFF2-40B4-BE49-F238E27FC236}">
                <a16:creationId xmlns:a16="http://schemas.microsoft.com/office/drawing/2014/main" id="{FEEF8EDA-EFDA-6F44-BEB6-425845724A8A}"/>
              </a:ext>
            </a:extLst>
          </p:cNvPr>
          <p:cNvGrpSpPr/>
          <p:nvPr/>
        </p:nvGrpSpPr>
        <p:grpSpPr>
          <a:xfrm>
            <a:off x="4965360" y="2179080"/>
            <a:ext cx="42120" cy="42120"/>
            <a:chOff x="0" y="0"/>
            <a:chExt cx="56160" cy="56160"/>
          </a:xfrm>
        </p:grpSpPr>
        <p:sp>
          <p:nvSpPr>
            <p:cNvPr id="233" name="Freeform 96">
              <a:extLst>
                <a:ext uri="{FF2B5EF4-FFF2-40B4-BE49-F238E27FC236}">
                  <a16:creationId xmlns:a16="http://schemas.microsoft.com/office/drawing/2014/main" id="{51E020C8-E11C-5700-8527-8DF93D068118}"/>
                </a:ext>
              </a:extLst>
            </p:cNvPr>
            <p:cNvSpPr/>
            <p:nvPr/>
          </p:nvSpPr>
          <p:spPr>
            <a:xfrm>
              <a:off x="127" y="0"/>
              <a:ext cx="56134" cy="56134"/>
            </a:xfrm>
            <a:custGeom>
              <a:avLst/>
              <a:gdLst/>
              <a:ahLst/>
              <a:cxnLst/>
              <a:rect l="l" t="t" r="r" b="b"/>
              <a:pathLst>
                <a:path w="56134" h="56134">
                  <a:moveTo>
                    <a:pt x="0" y="0"/>
                  </a:moveTo>
                  <a:lnTo>
                    <a:pt x="0" y="56134"/>
                  </a:lnTo>
                  <a:lnTo>
                    <a:pt x="56134" y="56134"/>
                  </a:lnTo>
                  <a:lnTo>
                    <a:pt x="56134" y="0"/>
                  </a:lnTo>
                  <a:close/>
                </a:path>
              </a:pathLst>
            </a:custGeom>
            <a:solidFill>
              <a:srgbClr val="2AAAE2"/>
            </a:solidFill>
          </p:spPr>
        </p:sp>
      </p:grpSp>
      <p:grpSp>
        <p:nvGrpSpPr>
          <p:cNvPr id="234" name="Group 97">
            <a:extLst>
              <a:ext uri="{FF2B5EF4-FFF2-40B4-BE49-F238E27FC236}">
                <a16:creationId xmlns:a16="http://schemas.microsoft.com/office/drawing/2014/main" id="{1E7C07DB-2E8E-5A4F-DE59-C2C9CA627A2C}"/>
              </a:ext>
            </a:extLst>
          </p:cNvPr>
          <p:cNvGrpSpPr/>
          <p:nvPr/>
        </p:nvGrpSpPr>
        <p:grpSpPr>
          <a:xfrm>
            <a:off x="4965360" y="2531700"/>
            <a:ext cx="42120" cy="42120"/>
            <a:chOff x="0" y="0"/>
            <a:chExt cx="56160" cy="56160"/>
          </a:xfrm>
        </p:grpSpPr>
        <p:sp>
          <p:nvSpPr>
            <p:cNvPr id="235" name="Freeform 98">
              <a:extLst>
                <a:ext uri="{FF2B5EF4-FFF2-40B4-BE49-F238E27FC236}">
                  <a16:creationId xmlns:a16="http://schemas.microsoft.com/office/drawing/2014/main" id="{8B2E1C64-B229-511A-0321-6AA9A1996BE1}"/>
                </a:ext>
              </a:extLst>
            </p:cNvPr>
            <p:cNvSpPr/>
            <p:nvPr/>
          </p:nvSpPr>
          <p:spPr>
            <a:xfrm>
              <a:off x="127" y="127"/>
              <a:ext cx="56134" cy="56134"/>
            </a:xfrm>
            <a:custGeom>
              <a:avLst/>
              <a:gdLst/>
              <a:ahLst/>
              <a:cxnLst/>
              <a:rect l="l" t="t" r="r" b="b"/>
              <a:pathLst>
                <a:path w="56134" h="56134">
                  <a:moveTo>
                    <a:pt x="0" y="0"/>
                  </a:moveTo>
                  <a:lnTo>
                    <a:pt x="0" y="56134"/>
                  </a:lnTo>
                  <a:lnTo>
                    <a:pt x="56134" y="56134"/>
                  </a:lnTo>
                  <a:lnTo>
                    <a:pt x="56134" y="0"/>
                  </a:lnTo>
                  <a:close/>
                </a:path>
              </a:pathLst>
            </a:custGeom>
            <a:solidFill>
              <a:srgbClr val="2AAAE2"/>
            </a:solidFill>
          </p:spPr>
        </p:sp>
      </p:grpSp>
      <p:grpSp>
        <p:nvGrpSpPr>
          <p:cNvPr id="236" name="Group 99">
            <a:extLst>
              <a:ext uri="{FF2B5EF4-FFF2-40B4-BE49-F238E27FC236}">
                <a16:creationId xmlns:a16="http://schemas.microsoft.com/office/drawing/2014/main" id="{AEA85AF9-3CF0-E5C1-62F5-440A7886C783}"/>
              </a:ext>
            </a:extLst>
          </p:cNvPr>
          <p:cNvGrpSpPr/>
          <p:nvPr/>
        </p:nvGrpSpPr>
        <p:grpSpPr>
          <a:xfrm>
            <a:off x="4832520" y="2005740"/>
            <a:ext cx="569700" cy="703080"/>
            <a:chOff x="0" y="0"/>
            <a:chExt cx="759600" cy="937440"/>
          </a:xfrm>
        </p:grpSpPr>
        <p:sp>
          <p:nvSpPr>
            <p:cNvPr id="237" name="Freeform 100">
              <a:extLst>
                <a:ext uri="{FF2B5EF4-FFF2-40B4-BE49-F238E27FC236}">
                  <a16:creationId xmlns:a16="http://schemas.microsoft.com/office/drawing/2014/main" id="{BA064BE2-B9A1-6366-3F6F-094C9D0EACB9}"/>
                </a:ext>
              </a:extLst>
            </p:cNvPr>
            <p:cNvSpPr/>
            <p:nvPr/>
          </p:nvSpPr>
          <p:spPr>
            <a:xfrm>
              <a:off x="-109982" y="0"/>
              <a:ext cx="869569" cy="937514"/>
            </a:xfrm>
            <a:custGeom>
              <a:avLst/>
              <a:gdLst/>
              <a:ahLst/>
              <a:cxnLst/>
              <a:rect l="l" t="t" r="r" b="b"/>
              <a:pathLst>
                <a:path w="869569" h="937514">
                  <a:moveTo>
                    <a:pt x="721995" y="174752"/>
                  </a:moveTo>
                  <a:cubicBezTo>
                    <a:pt x="740791" y="174752"/>
                    <a:pt x="754253" y="188087"/>
                    <a:pt x="754253" y="204216"/>
                  </a:cubicBezTo>
                  <a:cubicBezTo>
                    <a:pt x="754253" y="220345"/>
                    <a:pt x="740918" y="233807"/>
                    <a:pt x="721995" y="233807"/>
                  </a:cubicBezTo>
                  <a:lnTo>
                    <a:pt x="491109" y="233807"/>
                  </a:lnTo>
                  <a:cubicBezTo>
                    <a:pt x="474980" y="233807"/>
                    <a:pt x="461518" y="220345"/>
                    <a:pt x="461518" y="204216"/>
                  </a:cubicBezTo>
                  <a:cubicBezTo>
                    <a:pt x="461518" y="188087"/>
                    <a:pt x="474980" y="174752"/>
                    <a:pt x="491109" y="174752"/>
                  </a:cubicBezTo>
                  <a:close/>
                  <a:moveTo>
                    <a:pt x="147574" y="172085"/>
                  </a:moveTo>
                  <a:cubicBezTo>
                    <a:pt x="163703" y="172085"/>
                    <a:pt x="177038" y="185547"/>
                    <a:pt x="177038" y="201676"/>
                  </a:cubicBezTo>
                  <a:lnTo>
                    <a:pt x="177038" y="319786"/>
                  </a:lnTo>
                  <a:cubicBezTo>
                    <a:pt x="177038" y="335915"/>
                    <a:pt x="163703" y="349377"/>
                    <a:pt x="147574" y="349377"/>
                  </a:cubicBezTo>
                  <a:lnTo>
                    <a:pt x="29464" y="349377"/>
                  </a:lnTo>
                  <a:cubicBezTo>
                    <a:pt x="13335" y="349377"/>
                    <a:pt x="0" y="335915"/>
                    <a:pt x="0" y="319786"/>
                  </a:cubicBezTo>
                  <a:lnTo>
                    <a:pt x="0" y="201676"/>
                  </a:lnTo>
                  <a:cubicBezTo>
                    <a:pt x="0" y="185547"/>
                    <a:pt x="13335" y="172085"/>
                    <a:pt x="29464" y="172085"/>
                  </a:cubicBezTo>
                  <a:close/>
                  <a:moveTo>
                    <a:pt x="260223" y="287655"/>
                  </a:moveTo>
                  <a:cubicBezTo>
                    <a:pt x="276352" y="287655"/>
                    <a:pt x="289814" y="300990"/>
                    <a:pt x="289814" y="319913"/>
                  </a:cubicBezTo>
                  <a:cubicBezTo>
                    <a:pt x="289814" y="336042"/>
                    <a:pt x="276352" y="349504"/>
                    <a:pt x="260223" y="349504"/>
                  </a:cubicBezTo>
                  <a:lnTo>
                    <a:pt x="142113" y="349504"/>
                  </a:lnTo>
                  <a:cubicBezTo>
                    <a:pt x="125984" y="349504"/>
                    <a:pt x="112522" y="336042"/>
                    <a:pt x="112522" y="319913"/>
                  </a:cubicBezTo>
                  <a:cubicBezTo>
                    <a:pt x="112522" y="301117"/>
                    <a:pt x="125984" y="287655"/>
                    <a:pt x="142113" y="287655"/>
                  </a:cubicBezTo>
                  <a:close/>
                  <a:moveTo>
                    <a:pt x="254889" y="405765"/>
                  </a:moveTo>
                  <a:cubicBezTo>
                    <a:pt x="273685" y="405765"/>
                    <a:pt x="287147" y="419227"/>
                    <a:pt x="287147" y="435356"/>
                  </a:cubicBezTo>
                  <a:cubicBezTo>
                    <a:pt x="287147" y="454152"/>
                    <a:pt x="273812" y="467614"/>
                    <a:pt x="254889" y="467614"/>
                  </a:cubicBezTo>
                  <a:lnTo>
                    <a:pt x="491109" y="467614"/>
                  </a:lnTo>
                  <a:cubicBezTo>
                    <a:pt x="474980" y="467614"/>
                    <a:pt x="461518" y="454152"/>
                    <a:pt x="461518" y="435356"/>
                  </a:cubicBezTo>
                  <a:cubicBezTo>
                    <a:pt x="461518" y="419227"/>
                    <a:pt x="474980" y="405765"/>
                    <a:pt x="491109" y="405765"/>
                  </a:cubicBezTo>
                  <a:close/>
                  <a:moveTo>
                    <a:pt x="147574" y="405765"/>
                  </a:moveTo>
                  <a:cubicBezTo>
                    <a:pt x="163703" y="405765"/>
                    <a:pt x="177038" y="419227"/>
                    <a:pt x="177038" y="435356"/>
                  </a:cubicBezTo>
                  <a:lnTo>
                    <a:pt x="177038" y="553466"/>
                  </a:lnTo>
                  <a:cubicBezTo>
                    <a:pt x="177038" y="569595"/>
                    <a:pt x="163703" y="582930"/>
                    <a:pt x="147574" y="582930"/>
                  </a:cubicBezTo>
                  <a:lnTo>
                    <a:pt x="29464" y="582930"/>
                  </a:lnTo>
                  <a:cubicBezTo>
                    <a:pt x="13335" y="582930"/>
                    <a:pt x="0" y="569595"/>
                    <a:pt x="0" y="553466"/>
                  </a:cubicBezTo>
                  <a:lnTo>
                    <a:pt x="0" y="435356"/>
                  </a:lnTo>
                  <a:cubicBezTo>
                    <a:pt x="0" y="419227"/>
                    <a:pt x="13335" y="405765"/>
                    <a:pt x="29464" y="405765"/>
                  </a:cubicBezTo>
                  <a:close/>
                  <a:moveTo>
                    <a:pt x="260223" y="523875"/>
                  </a:moveTo>
                  <a:cubicBezTo>
                    <a:pt x="276352" y="523875"/>
                    <a:pt x="289814" y="537337"/>
                    <a:pt x="289814" y="553466"/>
                  </a:cubicBezTo>
                  <a:cubicBezTo>
                    <a:pt x="289814" y="569595"/>
                    <a:pt x="276352" y="582930"/>
                    <a:pt x="260223" y="582930"/>
                  </a:cubicBezTo>
                  <a:lnTo>
                    <a:pt x="142113" y="582930"/>
                  </a:lnTo>
                  <a:cubicBezTo>
                    <a:pt x="125984" y="582930"/>
                    <a:pt x="112522" y="569595"/>
                    <a:pt x="112522" y="553466"/>
                  </a:cubicBezTo>
                  <a:cubicBezTo>
                    <a:pt x="112522" y="537337"/>
                    <a:pt x="125984" y="523875"/>
                    <a:pt x="142113" y="523875"/>
                  </a:cubicBezTo>
                  <a:close/>
                  <a:moveTo>
                    <a:pt x="254889" y="644779"/>
                  </a:moveTo>
                  <a:cubicBezTo>
                    <a:pt x="273685" y="644779"/>
                    <a:pt x="287147" y="658241"/>
                    <a:pt x="287147" y="674370"/>
                  </a:cubicBezTo>
                  <a:cubicBezTo>
                    <a:pt x="287147" y="690499"/>
                    <a:pt x="273812" y="703834"/>
                    <a:pt x="254889" y="703834"/>
                  </a:cubicBezTo>
                  <a:lnTo>
                    <a:pt x="491109" y="703834"/>
                  </a:lnTo>
                  <a:cubicBezTo>
                    <a:pt x="474980" y="703834"/>
                    <a:pt x="461518" y="690499"/>
                    <a:pt x="461518" y="674370"/>
                  </a:cubicBezTo>
                  <a:cubicBezTo>
                    <a:pt x="461518" y="658241"/>
                    <a:pt x="474980" y="644779"/>
                    <a:pt x="491109" y="644779"/>
                  </a:cubicBezTo>
                  <a:close/>
                  <a:moveTo>
                    <a:pt x="147574" y="642112"/>
                  </a:moveTo>
                  <a:cubicBezTo>
                    <a:pt x="163703" y="642112"/>
                    <a:pt x="177038" y="652907"/>
                    <a:pt x="177038" y="671576"/>
                  </a:cubicBezTo>
                  <a:lnTo>
                    <a:pt x="177038" y="787146"/>
                  </a:lnTo>
                  <a:cubicBezTo>
                    <a:pt x="177038" y="805942"/>
                    <a:pt x="163703" y="819404"/>
                    <a:pt x="147574" y="819404"/>
                  </a:cubicBezTo>
                  <a:lnTo>
                    <a:pt x="29464" y="819404"/>
                  </a:lnTo>
                  <a:cubicBezTo>
                    <a:pt x="13335" y="819404"/>
                    <a:pt x="0" y="805942"/>
                    <a:pt x="0" y="787146"/>
                  </a:cubicBezTo>
                  <a:lnTo>
                    <a:pt x="0" y="671576"/>
                  </a:lnTo>
                  <a:cubicBezTo>
                    <a:pt x="0" y="652780"/>
                    <a:pt x="13335" y="642112"/>
                    <a:pt x="29464" y="642112"/>
                  </a:cubicBezTo>
                  <a:close/>
                  <a:moveTo>
                    <a:pt x="260223" y="757555"/>
                  </a:moveTo>
                  <a:cubicBezTo>
                    <a:pt x="276352" y="757555"/>
                    <a:pt x="289814" y="771017"/>
                    <a:pt x="289814" y="787146"/>
                  </a:cubicBezTo>
                  <a:cubicBezTo>
                    <a:pt x="289814" y="805942"/>
                    <a:pt x="276352" y="819404"/>
                    <a:pt x="260223" y="819404"/>
                  </a:cubicBezTo>
                  <a:lnTo>
                    <a:pt x="142113" y="819404"/>
                  </a:lnTo>
                  <a:cubicBezTo>
                    <a:pt x="125984" y="819404"/>
                    <a:pt x="112522" y="805942"/>
                    <a:pt x="112522" y="787146"/>
                  </a:cubicBezTo>
                  <a:cubicBezTo>
                    <a:pt x="112522" y="771017"/>
                    <a:pt x="125984" y="757555"/>
                    <a:pt x="142113" y="757555"/>
                  </a:cubicBezTo>
                  <a:close/>
                  <a:moveTo>
                    <a:pt x="198628" y="127"/>
                  </a:moveTo>
                  <a:cubicBezTo>
                    <a:pt x="152908" y="127"/>
                    <a:pt x="109982" y="40386"/>
                    <a:pt x="109982" y="85979"/>
                  </a:cubicBezTo>
                  <a:lnTo>
                    <a:pt x="109982" y="848868"/>
                  </a:lnTo>
                  <a:cubicBezTo>
                    <a:pt x="112649" y="897255"/>
                    <a:pt x="152908" y="937514"/>
                    <a:pt x="198628" y="937514"/>
                  </a:cubicBezTo>
                  <a:lnTo>
                    <a:pt x="783717" y="937514"/>
                  </a:lnTo>
                  <a:cubicBezTo>
                    <a:pt x="829437" y="937514"/>
                    <a:pt x="869569" y="897255"/>
                    <a:pt x="869569" y="848868"/>
                  </a:cubicBezTo>
                  <a:lnTo>
                    <a:pt x="869569" y="85979"/>
                  </a:lnTo>
                  <a:cubicBezTo>
                    <a:pt x="869569" y="40259"/>
                    <a:pt x="829310" y="0"/>
                    <a:pt x="783717" y="0"/>
                  </a:cubicBezTo>
                  <a:lnTo>
                    <a:pt x="721995" y="0"/>
                  </a:lnTo>
                  <a:lnTo>
                    <a:pt x="721995" y="29591"/>
                  </a:lnTo>
                  <a:cubicBezTo>
                    <a:pt x="721995" y="77978"/>
                    <a:pt x="681736" y="118237"/>
                    <a:pt x="636143" y="118237"/>
                  </a:cubicBezTo>
                  <a:lnTo>
                    <a:pt x="343535" y="118237"/>
                  </a:lnTo>
                  <a:cubicBezTo>
                    <a:pt x="297942" y="118237"/>
                    <a:pt x="257683" y="77978"/>
                    <a:pt x="257683" y="29591"/>
                  </a:cubicBezTo>
                  <a:lnTo>
                    <a:pt x="257683" y="127"/>
                  </a:lnTo>
                  <a:close/>
                </a:path>
              </a:pathLst>
            </a:custGeom>
            <a:solidFill>
              <a:srgbClr val="2AAAE2"/>
            </a:solidFill>
          </p:spPr>
        </p:sp>
      </p:grpSp>
      <p:grpSp>
        <p:nvGrpSpPr>
          <p:cNvPr id="238" name="Group 101">
            <a:extLst>
              <a:ext uri="{FF2B5EF4-FFF2-40B4-BE49-F238E27FC236}">
                <a16:creationId xmlns:a16="http://schemas.microsoft.com/office/drawing/2014/main" id="{2F5C1290-DD3C-1C3C-A914-329A6EB7B667}"/>
              </a:ext>
            </a:extLst>
          </p:cNvPr>
          <p:cNvGrpSpPr/>
          <p:nvPr/>
        </p:nvGrpSpPr>
        <p:grpSpPr>
          <a:xfrm>
            <a:off x="5448660" y="2221200"/>
            <a:ext cx="131220" cy="265680"/>
            <a:chOff x="0" y="0"/>
            <a:chExt cx="174960" cy="354240"/>
          </a:xfrm>
        </p:grpSpPr>
        <p:sp>
          <p:nvSpPr>
            <p:cNvPr id="239" name="Freeform 102">
              <a:extLst>
                <a:ext uri="{FF2B5EF4-FFF2-40B4-BE49-F238E27FC236}">
                  <a16:creationId xmlns:a16="http://schemas.microsoft.com/office/drawing/2014/main" id="{DD296C1F-8D6F-AF91-5D42-104A052EF2DD}"/>
                </a:ext>
              </a:extLst>
            </p:cNvPr>
            <p:cNvSpPr/>
            <p:nvPr/>
          </p:nvSpPr>
          <p:spPr>
            <a:xfrm>
              <a:off x="127" y="127"/>
              <a:ext cx="174879" cy="354203"/>
            </a:xfrm>
            <a:custGeom>
              <a:avLst/>
              <a:gdLst/>
              <a:ahLst/>
              <a:cxnLst/>
              <a:rect l="l" t="t" r="r" b="b"/>
              <a:pathLst>
                <a:path w="174879" h="354203">
                  <a:moveTo>
                    <a:pt x="0" y="0"/>
                  </a:moveTo>
                  <a:lnTo>
                    <a:pt x="0" y="354203"/>
                  </a:lnTo>
                  <a:lnTo>
                    <a:pt x="174879" y="354203"/>
                  </a:lnTo>
                  <a:lnTo>
                    <a:pt x="174879" y="0"/>
                  </a:lnTo>
                  <a:close/>
                </a:path>
              </a:pathLst>
            </a:custGeom>
            <a:solidFill>
              <a:srgbClr val="2AAAE2"/>
            </a:solidFill>
          </p:spPr>
        </p:sp>
      </p:grpSp>
      <p:grpSp>
        <p:nvGrpSpPr>
          <p:cNvPr id="240" name="Group 103">
            <a:extLst>
              <a:ext uri="{FF2B5EF4-FFF2-40B4-BE49-F238E27FC236}">
                <a16:creationId xmlns:a16="http://schemas.microsoft.com/office/drawing/2014/main" id="{A481EF77-4A31-0989-1BDA-A785E30C233A}"/>
              </a:ext>
            </a:extLst>
          </p:cNvPr>
          <p:cNvGrpSpPr/>
          <p:nvPr/>
        </p:nvGrpSpPr>
        <p:grpSpPr>
          <a:xfrm>
            <a:off x="5448660" y="2048400"/>
            <a:ext cx="131220" cy="131220"/>
            <a:chOff x="0" y="0"/>
            <a:chExt cx="174960" cy="174960"/>
          </a:xfrm>
        </p:grpSpPr>
        <p:sp>
          <p:nvSpPr>
            <p:cNvPr id="241" name="Freeform 104">
              <a:extLst>
                <a:ext uri="{FF2B5EF4-FFF2-40B4-BE49-F238E27FC236}">
                  <a16:creationId xmlns:a16="http://schemas.microsoft.com/office/drawing/2014/main" id="{E2081D70-0212-C01E-21AC-8E8D3371B395}"/>
                </a:ext>
              </a:extLst>
            </p:cNvPr>
            <p:cNvSpPr/>
            <p:nvPr/>
          </p:nvSpPr>
          <p:spPr>
            <a:xfrm>
              <a:off x="127" y="127"/>
              <a:ext cx="174879" cy="174879"/>
            </a:xfrm>
            <a:custGeom>
              <a:avLst/>
              <a:gdLst/>
              <a:ahLst/>
              <a:cxnLst/>
              <a:rect l="l" t="t" r="r" b="b"/>
              <a:pathLst>
                <a:path w="174879" h="174879">
                  <a:moveTo>
                    <a:pt x="86106" y="0"/>
                  </a:moveTo>
                  <a:cubicBezTo>
                    <a:pt x="40259" y="0"/>
                    <a:pt x="0" y="40259"/>
                    <a:pt x="0" y="88773"/>
                  </a:cubicBezTo>
                  <a:lnTo>
                    <a:pt x="0" y="174879"/>
                  </a:lnTo>
                  <a:lnTo>
                    <a:pt x="174879" y="174879"/>
                  </a:lnTo>
                  <a:lnTo>
                    <a:pt x="174879" y="88773"/>
                  </a:lnTo>
                  <a:cubicBezTo>
                    <a:pt x="174879" y="40259"/>
                    <a:pt x="134493" y="0"/>
                    <a:pt x="85979" y="0"/>
                  </a:cubicBezTo>
                  <a:close/>
                </a:path>
              </a:pathLst>
            </a:custGeom>
            <a:solidFill>
              <a:srgbClr val="2AAAE2"/>
            </a:solidFill>
          </p:spPr>
        </p:sp>
      </p:grpSp>
      <p:grpSp>
        <p:nvGrpSpPr>
          <p:cNvPr id="242" name="Group 105">
            <a:extLst>
              <a:ext uri="{FF2B5EF4-FFF2-40B4-BE49-F238E27FC236}">
                <a16:creationId xmlns:a16="http://schemas.microsoft.com/office/drawing/2014/main" id="{1503BD51-CE5E-53EB-4EBD-697635F8C1AB}"/>
              </a:ext>
            </a:extLst>
          </p:cNvPr>
          <p:cNvGrpSpPr/>
          <p:nvPr/>
        </p:nvGrpSpPr>
        <p:grpSpPr>
          <a:xfrm>
            <a:off x="5452980" y="2531700"/>
            <a:ext cx="118800" cy="131220"/>
            <a:chOff x="0" y="0"/>
            <a:chExt cx="158400" cy="174960"/>
          </a:xfrm>
        </p:grpSpPr>
        <p:sp>
          <p:nvSpPr>
            <p:cNvPr id="243" name="Freeform 106">
              <a:extLst>
                <a:ext uri="{FF2B5EF4-FFF2-40B4-BE49-F238E27FC236}">
                  <a16:creationId xmlns:a16="http://schemas.microsoft.com/office/drawing/2014/main" id="{29687570-A84A-7A93-4A6D-58E6F88727FF}"/>
                </a:ext>
              </a:extLst>
            </p:cNvPr>
            <p:cNvSpPr/>
            <p:nvPr/>
          </p:nvSpPr>
          <p:spPr>
            <a:xfrm>
              <a:off x="127" y="127"/>
              <a:ext cx="158369" cy="175006"/>
            </a:xfrm>
            <a:custGeom>
              <a:avLst/>
              <a:gdLst/>
              <a:ahLst/>
              <a:cxnLst/>
              <a:rect l="l" t="t" r="r" b="b"/>
              <a:pathLst>
                <a:path w="158369" h="175006">
                  <a:moveTo>
                    <a:pt x="0" y="0"/>
                  </a:moveTo>
                  <a:lnTo>
                    <a:pt x="50927" y="153416"/>
                  </a:lnTo>
                  <a:cubicBezTo>
                    <a:pt x="59055" y="169545"/>
                    <a:pt x="67056" y="175006"/>
                    <a:pt x="80518" y="175006"/>
                  </a:cubicBezTo>
                  <a:cubicBezTo>
                    <a:pt x="93980" y="175006"/>
                    <a:pt x="104648" y="169672"/>
                    <a:pt x="107315" y="153416"/>
                  </a:cubicBezTo>
                  <a:lnTo>
                    <a:pt x="158369" y="0"/>
                  </a:lnTo>
                  <a:close/>
                </a:path>
              </a:pathLst>
            </a:custGeom>
            <a:solidFill>
              <a:srgbClr val="2AAAE2"/>
            </a:solidFill>
          </p:spPr>
        </p:sp>
      </p:grpSp>
      <p:grpSp>
        <p:nvGrpSpPr>
          <p:cNvPr id="244" name="Group 107">
            <a:extLst>
              <a:ext uri="{FF2B5EF4-FFF2-40B4-BE49-F238E27FC236}">
                <a16:creationId xmlns:a16="http://schemas.microsoft.com/office/drawing/2014/main" id="{95A9EC06-B984-3BFA-72B3-5D4EB3F97A0A}"/>
              </a:ext>
            </a:extLst>
          </p:cNvPr>
          <p:cNvGrpSpPr/>
          <p:nvPr/>
        </p:nvGrpSpPr>
        <p:grpSpPr>
          <a:xfrm>
            <a:off x="14004960" y="5708520"/>
            <a:ext cx="24840" cy="39420"/>
            <a:chOff x="0" y="0"/>
            <a:chExt cx="33120" cy="52560"/>
          </a:xfrm>
        </p:grpSpPr>
        <p:sp>
          <p:nvSpPr>
            <p:cNvPr id="245" name="Freeform 108">
              <a:extLst>
                <a:ext uri="{FF2B5EF4-FFF2-40B4-BE49-F238E27FC236}">
                  <a16:creationId xmlns:a16="http://schemas.microsoft.com/office/drawing/2014/main" id="{2E537D67-22A3-F2D6-2F7A-35ABA3B0FC02}"/>
                </a:ext>
              </a:extLst>
            </p:cNvPr>
            <p:cNvSpPr/>
            <p:nvPr/>
          </p:nvSpPr>
          <p:spPr>
            <a:xfrm>
              <a:off x="0" y="127"/>
              <a:ext cx="33147" cy="52578"/>
            </a:xfrm>
            <a:custGeom>
              <a:avLst/>
              <a:gdLst/>
              <a:ahLst/>
              <a:cxnLst/>
              <a:rect l="l" t="t" r="r" b="b"/>
              <a:pathLst>
                <a:path w="33147" h="52578">
                  <a:moveTo>
                    <a:pt x="16637" y="0"/>
                  </a:moveTo>
                  <a:lnTo>
                    <a:pt x="0" y="52578"/>
                  </a:lnTo>
                  <a:lnTo>
                    <a:pt x="33147" y="52578"/>
                  </a:lnTo>
                  <a:lnTo>
                    <a:pt x="16637" y="0"/>
                  </a:lnTo>
                  <a:close/>
                </a:path>
              </a:pathLst>
            </a:custGeom>
            <a:solidFill>
              <a:srgbClr val="2AAAE2"/>
            </a:solidFill>
          </p:spPr>
        </p:sp>
      </p:grpSp>
      <p:grpSp>
        <p:nvGrpSpPr>
          <p:cNvPr id="246" name="Group 109">
            <a:extLst>
              <a:ext uri="{FF2B5EF4-FFF2-40B4-BE49-F238E27FC236}">
                <a16:creationId xmlns:a16="http://schemas.microsoft.com/office/drawing/2014/main" id="{56DDE8F4-6085-8ACE-4A00-0B1D7E9CA368}"/>
              </a:ext>
            </a:extLst>
          </p:cNvPr>
          <p:cNvGrpSpPr/>
          <p:nvPr/>
        </p:nvGrpSpPr>
        <p:grpSpPr>
          <a:xfrm>
            <a:off x="13750080" y="5477940"/>
            <a:ext cx="534600" cy="538380"/>
            <a:chOff x="0" y="0"/>
            <a:chExt cx="712800" cy="717840"/>
          </a:xfrm>
        </p:grpSpPr>
        <p:sp>
          <p:nvSpPr>
            <p:cNvPr id="247" name="Freeform 110">
              <a:extLst>
                <a:ext uri="{FF2B5EF4-FFF2-40B4-BE49-F238E27FC236}">
                  <a16:creationId xmlns:a16="http://schemas.microsoft.com/office/drawing/2014/main" id="{82F4D64E-B15F-CCCC-5626-40C6F1BCE440}"/>
                </a:ext>
              </a:extLst>
            </p:cNvPr>
            <p:cNvSpPr/>
            <p:nvPr/>
          </p:nvSpPr>
          <p:spPr>
            <a:xfrm>
              <a:off x="127" y="0"/>
              <a:ext cx="712851" cy="717804"/>
            </a:xfrm>
            <a:custGeom>
              <a:avLst/>
              <a:gdLst/>
              <a:ahLst/>
              <a:cxnLst/>
              <a:rect l="l" t="t" r="r" b="b"/>
              <a:pathLst>
                <a:path w="712851" h="717804">
                  <a:moveTo>
                    <a:pt x="355600" y="150368"/>
                  </a:moveTo>
                  <a:cubicBezTo>
                    <a:pt x="370332" y="150368"/>
                    <a:pt x="385826" y="156845"/>
                    <a:pt x="392303" y="169926"/>
                  </a:cubicBezTo>
                  <a:lnTo>
                    <a:pt x="447929" y="359664"/>
                  </a:lnTo>
                  <a:lnTo>
                    <a:pt x="464185" y="359664"/>
                  </a:lnTo>
                  <a:cubicBezTo>
                    <a:pt x="487172" y="359664"/>
                    <a:pt x="503428" y="375920"/>
                    <a:pt x="503428" y="395605"/>
                  </a:cubicBezTo>
                  <a:cubicBezTo>
                    <a:pt x="503428" y="411988"/>
                    <a:pt x="490347" y="428244"/>
                    <a:pt x="470789" y="428244"/>
                  </a:cubicBezTo>
                  <a:lnTo>
                    <a:pt x="496951" y="526288"/>
                  </a:lnTo>
                  <a:cubicBezTo>
                    <a:pt x="503428" y="545973"/>
                    <a:pt x="493776" y="562356"/>
                    <a:pt x="474091" y="572135"/>
                  </a:cubicBezTo>
                  <a:cubicBezTo>
                    <a:pt x="471551" y="572516"/>
                    <a:pt x="469138" y="572770"/>
                    <a:pt x="466725" y="572770"/>
                  </a:cubicBezTo>
                  <a:cubicBezTo>
                    <a:pt x="450469" y="572770"/>
                    <a:pt x="436880" y="563118"/>
                    <a:pt x="428371" y="545973"/>
                  </a:cubicBezTo>
                  <a:lnTo>
                    <a:pt x="392303" y="428244"/>
                  </a:lnTo>
                  <a:lnTo>
                    <a:pt x="317119" y="428244"/>
                  </a:lnTo>
                  <a:lnTo>
                    <a:pt x="281178" y="546100"/>
                  </a:lnTo>
                  <a:cubicBezTo>
                    <a:pt x="278384" y="563245"/>
                    <a:pt x="263017" y="572897"/>
                    <a:pt x="243967" y="572897"/>
                  </a:cubicBezTo>
                  <a:cubicBezTo>
                    <a:pt x="241300" y="572897"/>
                    <a:pt x="238379" y="572643"/>
                    <a:pt x="235458" y="572262"/>
                  </a:cubicBezTo>
                  <a:cubicBezTo>
                    <a:pt x="215900" y="565785"/>
                    <a:pt x="209296" y="546100"/>
                    <a:pt x="212598" y="526415"/>
                  </a:cubicBezTo>
                  <a:lnTo>
                    <a:pt x="241935" y="428371"/>
                  </a:lnTo>
                  <a:cubicBezTo>
                    <a:pt x="225679" y="425196"/>
                    <a:pt x="209296" y="412115"/>
                    <a:pt x="209296" y="395732"/>
                  </a:cubicBezTo>
                  <a:cubicBezTo>
                    <a:pt x="212598" y="376174"/>
                    <a:pt x="228854" y="359791"/>
                    <a:pt x="248539" y="359791"/>
                  </a:cubicBezTo>
                  <a:lnTo>
                    <a:pt x="264922" y="359791"/>
                  </a:lnTo>
                  <a:lnTo>
                    <a:pt x="323723" y="170053"/>
                  </a:lnTo>
                  <a:cubicBezTo>
                    <a:pt x="326898" y="156972"/>
                    <a:pt x="340868" y="150495"/>
                    <a:pt x="355600" y="150495"/>
                  </a:cubicBezTo>
                  <a:close/>
                  <a:moveTo>
                    <a:pt x="356362" y="0"/>
                  </a:moveTo>
                  <a:cubicBezTo>
                    <a:pt x="160147" y="0"/>
                    <a:pt x="0" y="160274"/>
                    <a:pt x="0" y="356362"/>
                  </a:cubicBezTo>
                  <a:cubicBezTo>
                    <a:pt x="0" y="555879"/>
                    <a:pt x="160147" y="716026"/>
                    <a:pt x="356362" y="716026"/>
                  </a:cubicBezTo>
                  <a:cubicBezTo>
                    <a:pt x="421767" y="716026"/>
                    <a:pt x="480568" y="699643"/>
                    <a:pt x="536194" y="666877"/>
                  </a:cubicBezTo>
                  <a:lnTo>
                    <a:pt x="660400" y="716026"/>
                  </a:lnTo>
                  <a:cubicBezTo>
                    <a:pt x="664718" y="717042"/>
                    <a:pt x="669163" y="717804"/>
                    <a:pt x="673481" y="717804"/>
                  </a:cubicBezTo>
                  <a:cubicBezTo>
                    <a:pt x="682244" y="717804"/>
                    <a:pt x="690880" y="714883"/>
                    <a:pt x="699643" y="706120"/>
                  </a:cubicBezTo>
                  <a:cubicBezTo>
                    <a:pt x="706120" y="699643"/>
                    <a:pt x="712724" y="686562"/>
                    <a:pt x="712724" y="670179"/>
                  </a:cubicBezTo>
                  <a:lnTo>
                    <a:pt x="673608" y="519811"/>
                  </a:lnTo>
                  <a:cubicBezTo>
                    <a:pt x="699770" y="470789"/>
                    <a:pt x="712851" y="415163"/>
                    <a:pt x="712851" y="359664"/>
                  </a:cubicBezTo>
                  <a:cubicBezTo>
                    <a:pt x="712851" y="323596"/>
                    <a:pt x="702945" y="290957"/>
                    <a:pt x="696468" y="258318"/>
                  </a:cubicBezTo>
                  <a:cubicBezTo>
                    <a:pt x="686689" y="251841"/>
                    <a:pt x="673608" y="248539"/>
                    <a:pt x="667131" y="245237"/>
                  </a:cubicBezTo>
                  <a:lnTo>
                    <a:pt x="572262" y="281305"/>
                  </a:lnTo>
                  <a:cubicBezTo>
                    <a:pt x="559308" y="286004"/>
                    <a:pt x="545465" y="288544"/>
                    <a:pt x="531876" y="288544"/>
                  </a:cubicBezTo>
                  <a:cubicBezTo>
                    <a:pt x="507746" y="288544"/>
                    <a:pt x="484378" y="280416"/>
                    <a:pt x="467614" y="261620"/>
                  </a:cubicBezTo>
                  <a:cubicBezTo>
                    <a:pt x="438150" y="235458"/>
                    <a:pt x="425069" y="196215"/>
                    <a:pt x="431546" y="153670"/>
                  </a:cubicBezTo>
                  <a:lnTo>
                    <a:pt x="461010" y="22860"/>
                  </a:lnTo>
                  <a:cubicBezTo>
                    <a:pt x="461010" y="19558"/>
                    <a:pt x="461010" y="19558"/>
                    <a:pt x="457708" y="16383"/>
                  </a:cubicBezTo>
                  <a:cubicBezTo>
                    <a:pt x="424942" y="6477"/>
                    <a:pt x="392303" y="0"/>
                    <a:pt x="356362" y="0"/>
                  </a:cubicBezTo>
                  <a:close/>
                </a:path>
              </a:pathLst>
            </a:custGeom>
            <a:solidFill>
              <a:srgbClr val="2AAAE2"/>
            </a:solidFill>
          </p:spPr>
        </p:sp>
      </p:grpSp>
      <p:grpSp>
        <p:nvGrpSpPr>
          <p:cNvPr id="248" name="Group 111">
            <a:extLst>
              <a:ext uri="{FF2B5EF4-FFF2-40B4-BE49-F238E27FC236}">
                <a16:creationId xmlns:a16="http://schemas.microsoft.com/office/drawing/2014/main" id="{D7A7A79A-63BA-1791-D0A0-9D94DC30DAD3}"/>
              </a:ext>
            </a:extLst>
          </p:cNvPr>
          <p:cNvGrpSpPr/>
          <p:nvPr/>
        </p:nvGrpSpPr>
        <p:grpSpPr>
          <a:xfrm>
            <a:off x="14365680" y="5321340"/>
            <a:ext cx="49140" cy="81000"/>
            <a:chOff x="0" y="0"/>
            <a:chExt cx="65520" cy="108000"/>
          </a:xfrm>
        </p:grpSpPr>
        <p:sp>
          <p:nvSpPr>
            <p:cNvPr id="249" name="Freeform 112">
              <a:extLst>
                <a:ext uri="{FF2B5EF4-FFF2-40B4-BE49-F238E27FC236}">
                  <a16:creationId xmlns:a16="http://schemas.microsoft.com/office/drawing/2014/main" id="{99B21CAB-AB4D-43B3-3A1F-75A43B14CD2C}"/>
                </a:ext>
              </a:extLst>
            </p:cNvPr>
            <p:cNvSpPr/>
            <p:nvPr/>
          </p:nvSpPr>
          <p:spPr>
            <a:xfrm>
              <a:off x="0" y="127"/>
              <a:ext cx="65532" cy="107950"/>
            </a:xfrm>
            <a:custGeom>
              <a:avLst/>
              <a:gdLst/>
              <a:ahLst/>
              <a:cxnLst/>
              <a:rect l="l" t="t" r="r" b="b"/>
              <a:pathLst>
                <a:path w="65532" h="107950">
                  <a:moveTo>
                    <a:pt x="0" y="0"/>
                  </a:moveTo>
                  <a:cubicBezTo>
                    <a:pt x="3302" y="42418"/>
                    <a:pt x="13081" y="72009"/>
                    <a:pt x="32766" y="107950"/>
                  </a:cubicBezTo>
                  <a:cubicBezTo>
                    <a:pt x="49149" y="71882"/>
                    <a:pt x="62230" y="35941"/>
                    <a:pt x="65532" y="0"/>
                  </a:cubicBezTo>
                  <a:close/>
                </a:path>
              </a:pathLst>
            </a:custGeom>
            <a:solidFill>
              <a:srgbClr val="2AAAE2"/>
            </a:solidFill>
          </p:spPr>
        </p:sp>
      </p:grpSp>
      <p:grpSp>
        <p:nvGrpSpPr>
          <p:cNvPr id="250" name="Group 113">
            <a:extLst>
              <a:ext uri="{FF2B5EF4-FFF2-40B4-BE49-F238E27FC236}">
                <a16:creationId xmlns:a16="http://schemas.microsoft.com/office/drawing/2014/main" id="{DAF6A6CE-F4AB-92C5-27E4-E1B503009F87}"/>
              </a:ext>
            </a:extLst>
          </p:cNvPr>
          <p:cNvGrpSpPr/>
          <p:nvPr/>
        </p:nvGrpSpPr>
        <p:grpSpPr>
          <a:xfrm>
            <a:off x="14120520" y="5107500"/>
            <a:ext cx="537300" cy="536760"/>
            <a:chOff x="0" y="0"/>
            <a:chExt cx="716400" cy="715680"/>
          </a:xfrm>
        </p:grpSpPr>
        <p:sp>
          <p:nvSpPr>
            <p:cNvPr id="251" name="Freeform 114">
              <a:extLst>
                <a:ext uri="{FF2B5EF4-FFF2-40B4-BE49-F238E27FC236}">
                  <a16:creationId xmlns:a16="http://schemas.microsoft.com/office/drawing/2014/main" id="{8C27EF2D-BE55-2D1F-BAE8-4533F6C14D31}"/>
                </a:ext>
              </a:extLst>
            </p:cNvPr>
            <p:cNvSpPr/>
            <p:nvPr/>
          </p:nvSpPr>
          <p:spPr>
            <a:xfrm>
              <a:off x="127" y="127"/>
              <a:ext cx="716407" cy="715772"/>
            </a:xfrm>
            <a:custGeom>
              <a:avLst/>
              <a:gdLst/>
              <a:ahLst/>
              <a:cxnLst/>
              <a:rect l="l" t="t" r="r" b="b"/>
              <a:pathLst>
                <a:path w="716407" h="715772">
                  <a:moveTo>
                    <a:pt x="356489" y="140589"/>
                  </a:moveTo>
                  <a:cubicBezTo>
                    <a:pt x="376174" y="140589"/>
                    <a:pt x="392557" y="156845"/>
                    <a:pt x="392557" y="179832"/>
                  </a:cubicBezTo>
                  <a:lnTo>
                    <a:pt x="392557" y="215773"/>
                  </a:lnTo>
                  <a:lnTo>
                    <a:pt x="500380" y="215773"/>
                  </a:lnTo>
                  <a:cubicBezTo>
                    <a:pt x="520065" y="215773"/>
                    <a:pt x="536448" y="232156"/>
                    <a:pt x="536448" y="251841"/>
                  </a:cubicBezTo>
                  <a:cubicBezTo>
                    <a:pt x="536448" y="271526"/>
                    <a:pt x="520065" y="284480"/>
                    <a:pt x="500380" y="284480"/>
                  </a:cubicBezTo>
                  <a:lnTo>
                    <a:pt x="457962" y="284480"/>
                  </a:lnTo>
                  <a:cubicBezTo>
                    <a:pt x="454660" y="346710"/>
                    <a:pt x="434975" y="402209"/>
                    <a:pt x="402336" y="457835"/>
                  </a:cubicBezTo>
                  <a:cubicBezTo>
                    <a:pt x="405638" y="461010"/>
                    <a:pt x="405638" y="464312"/>
                    <a:pt x="408940" y="467614"/>
                  </a:cubicBezTo>
                  <a:lnTo>
                    <a:pt x="451485" y="510159"/>
                  </a:lnTo>
                  <a:cubicBezTo>
                    <a:pt x="461264" y="523240"/>
                    <a:pt x="461264" y="546100"/>
                    <a:pt x="451485" y="559181"/>
                  </a:cubicBezTo>
                  <a:cubicBezTo>
                    <a:pt x="444881" y="565658"/>
                    <a:pt x="435102" y="569087"/>
                    <a:pt x="425704" y="569087"/>
                  </a:cubicBezTo>
                  <a:cubicBezTo>
                    <a:pt x="416306" y="569087"/>
                    <a:pt x="407162" y="565785"/>
                    <a:pt x="402336" y="559181"/>
                  </a:cubicBezTo>
                  <a:lnTo>
                    <a:pt x="359791" y="516763"/>
                  </a:lnTo>
                  <a:lnTo>
                    <a:pt x="356616" y="513461"/>
                  </a:lnTo>
                  <a:lnTo>
                    <a:pt x="353314" y="516763"/>
                  </a:lnTo>
                  <a:lnTo>
                    <a:pt x="310896" y="559181"/>
                  </a:lnTo>
                  <a:cubicBezTo>
                    <a:pt x="304292" y="565658"/>
                    <a:pt x="295275" y="569087"/>
                    <a:pt x="286385" y="569087"/>
                  </a:cubicBezTo>
                  <a:cubicBezTo>
                    <a:pt x="277495" y="569087"/>
                    <a:pt x="268351" y="565785"/>
                    <a:pt x="261747" y="559181"/>
                  </a:cubicBezTo>
                  <a:cubicBezTo>
                    <a:pt x="248666" y="546100"/>
                    <a:pt x="248666" y="523240"/>
                    <a:pt x="261747" y="510159"/>
                  </a:cubicBezTo>
                  <a:lnTo>
                    <a:pt x="304292" y="467614"/>
                  </a:lnTo>
                  <a:cubicBezTo>
                    <a:pt x="307467" y="464439"/>
                    <a:pt x="307467" y="461137"/>
                    <a:pt x="310896" y="457835"/>
                  </a:cubicBezTo>
                  <a:cubicBezTo>
                    <a:pt x="278130" y="408686"/>
                    <a:pt x="258572" y="346710"/>
                    <a:pt x="255270" y="284480"/>
                  </a:cubicBezTo>
                  <a:lnTo>
                    <a:pt x="212598" y="284480"/>
                  </a:lnTo>
                  <a:cubicBezTo>
                    <a:pt x="192913" y="284480"/>
                    <a:pt x="176530" y="268097"/>
                    <a:pt x="176530" y="248412"/>
                  </a:cubicBezTo>
                  <a:cubicBezTo>
                    <a:pt x="176530" y="228727"/>
                    <a:pt x="192913" y="212471"/>
                    <a:pt x="212598" y="212471"/>
                  </a:cubicBezTo>
                  <a:lnTo>
                    <a:pt x="320421" y="212471"/>
                  </a:lnTo>
                  <a:lnTo>
                    <a:pt x="320421" y="179832"/>
                  </a:lnTo>
                  <a:cubicBezTo>
                    <a:pt x="320421" y="156845"/>
                    <a:pt x="336804" y="140589"/>
                    <a:pt x="356489" y="140589"/>
                  </a:cubicBezTo>
                  <a:close/>
                  <a:moveTo>
                    <a:pt x="359791" y="0"/>
                  </a:moveTo>
                  <a:cubicBezTo>
                    <a:pt x="163449" y="0"/>
                    <a:pt x="3175" y="163449"/>
                    <a:pt x="3175" y="359791"/>
                  </a:cubicBezTo>
                  <a:cubicBezTo>
                    <a:pt x="3175" y="412115"/>
                    <a:pt x="16256" y="467614"/>
                    <a:pt x="42545" y="516763"/>
                  </a:cubicBezTo>
                  <a:lnTo>
                    <a:pt x="3175" y="670433"/>
                  </a:lnTo>
                  <a:cubicBezTo>
                    <a:pt x="0" y="680339"/>
                    <a:pt x="3175" y="693420"/>
                    <a:pt x="16256" y="706501"/>
                  </a:cubicBezTo>
                  <a:cubicBezTo>
                    <a:pt x="23241" y="711200"/>
                    <a:pt x="33528" y="715772"/>
                    <a:pt x="43434" y="715772"/>
                  </a:cubicBezTo>
                  <a:cubicBezTo>
                    <a:pt x="47625" y="715772"/>
                    <a:pt x="51689" y="714883"/>
                    <a:pt x="55626" y="713105"/>
                  </a:cubicBezTo>
                  <a:lnTo>
                    <a:pt x="179959" y="663956"/>
                  </a:lnTo>
                  <a:cubicBezTo>
                    <a:pt x="235458" y="696722"/>
                    <a:pt x="300863" y="713105"/>
                    <a:pt x="359791" y="713105"/>
                  </a:cubicBezTo>
                  <a:cubicBezTo>
                    <a:pt x="556133" y="713105"/>
                    <a:pt x="716407" y="556133"/>
                    <a:pt x="716407" y="356616"/>
                  </a:cubicBezTo>
                  <a:cubicBezTo>
                    <a:pt x="716407" y="163449"/>
                    <a:pt x="552704" y="0"/>
                    <a:pt x="359791" y="0"/>
                  </a:cubicBezTo>
                  <a:close/>
                </a:path>
              </a:pathLst>
            </a:custGeom>
            <a:solidFill>
              <a:srgbClr val="2AAAE2"/>
            </a:solidFill>
          </p:spPr>
        </p:sp>
      </p:grpSp>
      <p:grpSp>
        <p:nvGrpSpPr>
          <p:cNvPr id="252" name="Group 115">
            <a:extLst>
              <a:ext uri="{FF2B5EF4-FFF2-40B4-BE49-F238E27FC236}">
                <a16:creationId xmlns:a16="http://schemas.microsoft.com/office/drawing/2014/main" id="{9106E0FF-879B-59D8-D976-C1286332C819}"/>
              </a:ext>
            </a:extLst>
          </p:cNvPr>
          <p:cNvGrpSpPr/>
          <p:nvPr/>
        </p:nvGrpSpPr>
        <p:grpSpPr>
          <a:xfrm>
            <a:off x="3675300" y="1861560"/>
            <a:ext cx="158220" cy="625860"/>
            <a:chOff x="0" y="0"/>
            <a:chExt cx="210960" cy="834480"/>
          </a:xfrm>
        </p:grpSpPr>
        <p:sp>
          <p:nvSpPr>
            <p:cNvPr id="253" name="Freeform 116">
              <a:extLst>
                <a:ext uri="{FF2B5EF4-FFF2-40B4-BE49-F238E27FC236}">
                  <a16:creationId xmlns:a16="http://schemas.microsoft.com/office/drawing/2014/main" id="{B033F69A-9448-D48B-373D-79692C214665}"/>
                </a:ext>
              </a:extLst>
            </p:cNvPr>
            <p:cNvSpPr/>
            <p:nvPr/>
          </p:nvSpPr>
          <p:spPr>
            <a:xfrm>
              <a:off x="127" y="0"/>
              <a:ext cx="210947" cy="834517"/>
            </a:xfrm>
            <a:custGeom>
              <a:avLst/>
              <a:gdLst/>
              <a:ahLst/>
              <a:cxnLst/>
              <a:rect l="l" t="t" r="r" b="b"/>
              <a:pathLst>
                <a:path w="210947" h="834517">
                  <a:moveTo>
                    <a:pt x="175133" y="0"/>
                  </a:moveTo>
                  <a:cubicBezTo>
                    <a:pt x="77851" y="0"/>
                    <a:pt x="0" y="81153"/>
                    <a:pt x="0" y="178562"/>
                  </a:cubicBezTo>
                  <a:lnTo>
                    <a:pt x="0" y="834517"/>
                  </a:lnTo>
                  <a:cubicBezTo>
                    <a:pt x="35687" y="802005"/>
                    <a:pt x="84328" y="779399"/>
                    <a:pt x="142748" y="779399"/>
                  </a:cubicBezTo>
                  <a:lnTo>
                    <a:pt x="210947" y="779399"/>
                  </a:lnTo>
                  <a:lnTo>
                    <a:pt x="210947" y="0"/>
                  </a:lnTo>
                  <a:close/>
                </a:path>
              </a:pathLst>
            </a:custGeom>
            <a:solidFill>
              <a:srgbClr val="2AAAE2"/>
            </a:solidFill>
          </p:spPr>
        </p:sp>
      </p:grpSp>
      <p:grpSp>
        <p:nvGrpSpPr>
          <p:cNvPr id="254" name="Group 117">
            <a:extLst>
              <a:ext uri="{FF2B5EF4-FFF2-40B4-BE49-F238E27FC236}">
                <a16:creationId xmlns:a16="http://schemas.microsoft.com/office/drawing/2014/main" id="{62A161A9-02F5-D4F3-345A-5720447E80D5}"/>
              </a:ext>
            </a:extLst>
          </p:cNvPr>
          <p:cNvGrpSpPr/>
          <p:nvPr/>
        </p:nvGrpSpPr>
        <p:grpSpPr>
          <a:xfrm>
            <a:off x="3675300" y="2497140"/>
            <a:ext cx="750060" cy="211680"/>
            <a:chOff x="0" y="0"/>
            <a:chExt cx="1000080" cy="282240"/>
          </a:xfrm>
        </p:grpSpPr>
        <p:sp>
          <p:nvSpPr>
            <p:cNvPr id="255" name="Freeform 118">
              <a:extLst>
                <a:ext uri="{FF2B5EF4-FFF2-40B4-BE49-F238E27FC236}">
                  <a16:creationId xmlns:a16="http://schemas.microsoft.com/office/drawing/2014/main" id="{7A675840-7656-AF2F-F1B2-8172D907F5A5}"/>
                </a:ext>
              </a:extLst>
            </p:cNvPr>
            <p:cNvSpPr/>
            <p:nvPr/>
          </p:nvSpPr>
          <p:spPr>
            <a:xfrm>
              <a:off x="127" y="0"/>
              <a:ext cx="999998" cy="282321"/>
            </a:xfrm>
            <a:custGeom>
              <a:avLst/>
              <a:gdLst/>
              <a:ahLst/>
              <a:cxnLst/>
              <a:rect l="l" t="t" r="r" b="b"/>
              <a:pathLst>
                <a:path w="999998" h="282321">
                  <a:moveTo>
                    <a:pt x="142875" y="0"/>
                  </a:moveTo>
                  <a:cubicBezTo>
                    <a:pt x="64897" y="0"/>
                    <a:pt x="0" y="64897"/>
                    <a:pt x="0" y="142748"/>
                  </a:cubicBezTo>
                  <a:cubicBezTo>
                    <a:pt x="0" y="217424"/>
                    <a:pt x="61722" y="282321"/>
                    <a:pt x="139700" y="282321"/>
                  </a:cubicBezTo>
                  <a:lnTo>
                    <a:pt x="490220" y="282321"/>
                  </a:lnTo>
                  <a:lnTo>
                    <a:pt x="490220" y="178435"/>
                  </a:lnTo>
                  <a:lnTo>
                    <a:pt x="175260" y="178435"/>
                  </a:lnTo>
                  <a:cubicBezTo>
                    <a:pt x="155829" y="178435"/>
                    <a:pt x="139573" y="162179"/>
                    <a:pt x="139573" y="139573"/>
                  </a:cubicBezTo>
                  <a:cubicBezTo>
                    <a:pt x="139573" y="120142"/>
                    <a:pt x="155702" y="103886"/>
                    <a:pt x="175260" y="103886"/>
                  </a:cubicBezTo>
                  <a:lnTo>
                    <a:pt x="951357" y="103886"/>
                  </a:lnTo>
                  <a:cubicBezTo>
                    <a:pt x="954532" y="87757"/>
                    <a:pt x="961009" y="68199"/>
                    <a:pt x="974090" y="55245"/>
                  </a:cubicBezTo>
                  <a:cubicBezTo>
                    <a:pt x="999998" y="22733"/>
                    <a:pt x="977392" y="0"/>
                    <a:pt x="954659" y="0"/>
                  </a:cubicBezTo>
                  <a:close/>
                </a:path>
              </a:pathLst>
            </a:custGeom>
            <a:solidFill>
              <a:srgbClr val="2AAAE2"/>
            </a:solidFill>
          </p:spPr>
        </p:sp>
      </p:grpSp>
      <p:grpSp>
        <p:nvGrpSpPr>
          <p:cNvPr id="256" name="Group 119">
            <a:extLst>
              <a:ext uri="{FF2B5EF4-FFF2-40B4-BE49-F238E27FC236}">
                <a16:creationId xmlns:a16="http://schemas.microsoft.com/office/drawing/2014/main" id="{A7C803D1-0D06-3B4C-4E66-CC2F097A1F6D}"/>
              </a:ext>
            </a:extLst>
          </p:cNvPr>
          <p:cNvGrpSpPr/>
          <p:nvPr/>
        </p:nvGrpSpPr>
        <p:grpSpPr>
          <a:xfrm>
            <a:off x="4254720" y="2630520"/>
            <a:ext cx="170640" cy="78300"/>
            <a:chOff x="0" y="0"/>
            <a:chExt cx="227520" cy="104400"/>
          </a:xfrm>
        </p:grpSpPr>
        <p:sp>
          <p:nvSpPr>
            <p:cNvPr id="257" name="Freeform 120">
              <a:extLst>
                <a:ext uri="{FF2B5EF4-FFF2-40B4-BE49-F238E27FC236}">
                  <a16:creationId xmlns:a16="http://schemas.microsoft.com/office/drawing/2014/main" id="{811195B8-702E-C080-5D43-8D44A0930262}"/>
                </a:ext>
              </a:extLst>
            </p:cNvPr>
            <p:cNvSpPr/>
            <p:nvPr/>
          </p:nvSpPr>
          <p:spPr>
            <a:xfrm>
              <a:off x="0" y="127"/>
              <a:ext cx="227584" cy="104394"/>
            </a:xfrm>
            <a:custGeom>
              <a:avLst/>
              <a:gdLst/>
              <a:ahLst/>
              <a:cxnLst/>
              <a:rect l="l" t="t" r="r" b="b"/>
              <a:pathLst>
                <a:path w="227584" h="104394">
                  <a:moveTo>
                    <a:pt x="0" y="0"/>
                  </a:moveTo>
                  <a:lnTo>
                    <a:pt x="0" y="104394"/>
                  </a:lnTo>
                  <a:lnTo>
                    <a:pt x="172339" y="104394"/>
                  </a:lnTo>
                  <a:cubicBezTo>
                    <a:pt x="201549" y="104394"/>
                    <a:pt x="227584" y="81534"/>
                    <a:pt x="201549" y="52197"/>
                  </a:cubicBezTo>
                  <a:cubicBezTo>
                    <a:pt x="188595" y="35814"/>
                    <a:pt x="181991" y="19558"/>
                    <a:pt x="172339" y="0"/>
                  </a:cubicBezTo>
                  <a:close/>
                </a:path>
              </a:pathLst>
            </a:custGeom>
            <a:solidFill>
              <a:srgbClr val="2AAAE2"/>
            </a:solidFill>
          </p:spPr>
        </p:sp>
      </p:grpSp>
      <p:grpSp>
        <p:nvGrpSpPr>
          <p:cNvPr id="258" name="Group 121">
            <a:extLst>
              <a:ext uri="{FF2B5EF4-FFF2-40B4-BE49-F238E27FC236}">
                <a16:creationId xmlns:a16="http://schemas.microsoft.com/office/drawing/2014/main" id="{1C38CD13-7F44-0A04-504A-2434ADC2BA4F}"/>
              </a:ext>
            </a:extLst>
          </p:cNvPr>
          <p:cNvGrpSpPr/>
          <p:nvPr/>
        </p:nvGrpSpPr>
        <p:grpSpPr>
          <a:xfrm>
            <a:off x="4018200" y="2180160"/>
            <a:ext cx="260820" cy="106920"/>
            <a:chOff x="0" y="0"/>
            <a:chExt cx="347760" cy="142560"/>
          </a:xfrm>
        </p:grpSpPr>
        <p:sp>
          <p:nvSpPr>
            <p:cNvPr id="259" name="Freeform 122">
              <a:extLst>
                <a:ext uri="{FF2B5EF4-FFF2-40B4-BE49-F238E27FC236}">
                  <a16:creationId xmlns:a16="http://schemas.microsoft.com/office/drawing/2014/main" id="{C4A04964-AEB4-2402-5646-313FA6A9FC3E}"/>
                </a:ext>
              </a:extLst>
            </p:cNvPr>
            <p:cNvSpPr/>
            <p:nvPr/>
          </p:nvSpPr>
          <p:spPr>
            <a:xfrm>
              <a:off x="0" y="0"/>
              <a:ext cx="347726" cy="142621"/>
            </a:xfrm>
            <a:custGeom>
              <a:avLst/>
              <a:gdLst/>
              <a:ahLst/>
              <a:cxnLst/>
              <a:rect l="l" t="t" r="r" b="b"/>
              <a:pathLst>
                <a:path w="347726" h="142621">
                  <a:moveTo>
                    <a:pt x="175514" y="0"/>
                  </a:moveTo>
                  <a:cubicBezTo>
                    <a:pt x="90932" y="0"/>
                    <a:pt x="22860" y="61595"/>
                    <a:pt x="0" y="142621"/>
                  </a:cubicBezTo>
                  <a:lnTo>
                    <a:pt x="347726" y="142621"/>
                  </a:lnTo>
                  <a:cubicBezTo>
                    <a:pt x="331597" y="61595"/>
                    <a:pt x="260096" y="0"/>
                    <a:pt x="175514" y="0"/>
                  </a:cubicBezTo>
                  <a:close/>
                </a:path>
              </a:pathLst>
            </a:custGeom>
            <a:solidFill>
              <a:srgbClr val="2AAAE2"/>
            </a:solidFill>
          </p:spPr>
        </p:sp>
      </p:grpSp>
      <p:grpSp>
        <p:nvGrpSpPr>
          <p:cNvPr id="260" name="Group 123">
            <a:extLst>
              <a:ext uri="{FF2B5EF4-FFF2-40B4-BE49-F238E27FC236}">
                <a16:creationId xmlns:a16="http://schemas.microsoft.com/office/drawing/2014/main" id="{D7D60031-BA19-FAAA-EEF1-9636FBBEE589}"/>
              </a:ext>
            </a:extLst>
          </p:cNvPr>
          <p:cNvGrpSpPr/>
          <p:nvPr/>
        </p:nvGrpSpPr>
        <p:grpSpPr>
          <a:xfrm>
            <a:off x="4098660" y="2021940"/>
            <a:ext cx="102060" cy="102060"/>
            <a:chOff x="0" y="0"/>
            <a:chExt cx="136080" cy="136080"/>
          </a:xfrm>
        </p:grpSpPr>
        <p:sp>
          <p:nvSpPr>
            <p:cNvPr id="261" name="Freeform 124">
              <a:extLst>
                <a:ext uri="{FF2B5EF4-FFF2-40B4-BE49-F238E27FC236}">
                  <a16:creationId xmlns:a16="http://schemas.microsoft.com/office/drawing/2014/main" id="{2E74805E-E791-3335-0EA2-26A35482FE70}"/>
                </a:ext>
              </a:extLst>
            </p:cNvPr>
            <p:cNvSpPr/>
            <p:nvPr/>
          </p:nvSpPr>
          <p:spPr>
            <a:xfrm>
              <a:off x="127" y="127"/>
              <a:ext cx="136017" cy="136017"/>
            </a:xfrm>
            <a:custGeom>
              <a:avLst/>
              <a:gdLst/>
              <a:ahLst/>
              <a:cxnLst/>
              <a:rect l="l" t="t" r="r" b="b"/>
              <a:pathLst>
                <a:path w="136017" h="136017">
                  <a:moveTo>
                    <a:pt x="67945" y="0"/>
                  </a:moveTo>
                  <a:cubicBezTo>
                    <a:pt x="32385" y="0"/>
                    <a:pt x="0" y="29083"/>
                    <a:pt x="0" y="67945"/>
                  </a:cubicBezTo>
                  <a:cubicBezTo>
                    <a:pt x="0" y="106807"/>
                    <a:pt x="32385" y="136017"/>
                    <a:pt x="67945" y="136017"/>
                  </a:cubicBezTo>
                  <a:cubicBezTo>
                    <a:pt x="106807" y="136017"/>
                    <a:pt x="136017" y="106807"/>
                    <a:pt x="136017" y="67945"/>
                  </a:cubicBezTo>
                  <a:cubicBezTo>
                    <a:pt x="136017" y="29083"/>
                    <a:pt x="106807" y="0"/>
                    <a:pt x="67945" y="0"/>
                  </a:cubicBezTo>
                  <a:close/>
                </a:path>
              </a:pathLst>
            </a:custGeom>
            <a:solidFill>
              <a:srgbClr val="2AAAE2"/>
            </a:solidFill>
          </p:spPr>
        </p:sp>
      </p:grpSp>
      <p:grpSp>
        <p:nvGrpSpPr>
          <p:cNvPr id="262" name="Group 125">
            <a:extLst>
              <a:ext uri="{FF2B5EF4-FFF2-40B4-BE49-F238E27FC236}">
                <a16:creationId xmlns:a16="http://schemas.microsoft.com/office/drawing/2014/main" id="{9C195752-E64A-8CE9-9530-02C78AB2FB5D}"/>
              </a:ext>
            </a:extLst>
          </p:cNvPr>
          <p:cNvGrpSpPr/>
          <p:nvPr/>
        </p:nvGrpSpPr>
        <p:grpSpPr>
          <a:xfrm>
            <a:off x="3884280" y="1861560"/>
            <a:ext cx="530820" cy="584280"/>
            <a:chOff x="0" y="0"/>
            <a:chExt cx="707760" cy="779040"/>
          </a:xfrm>
        </p:grpSpPr>
        <p:sp>
          <p:nvSpPr>
            <p:cNvPr id="263" name="Freeform 126">
              <a:extLst>
                <a:ext uri="{FF2B5EF4-FFF2-40B4-BE49-F238E27FC236}">
                  <a16:creationId xmlns:a16="http://schemas.microsoft.com/office/drawing/2014/main" id="{76C3AEB8-C82F-1472-D451-E1B21815E183}"/>
                </a:ext>
              </a:extLst>
            </p:cNvPr>
            <p:cNvSpPr/>
            <p:nvPr/>
          </p:nvSpPr>
          <p:spPr>
            <a:xfrm>
              <a:off x="0" y="0"/>
              <a:ext cx="707771" cy="779018"/>
            </a:xfrm>
            <a:custGeom>
              <a:avLst/>
              <a:gdLst/>
              <a:ahLst/>
              <a:cxnLst/>
              <a:rect l="l" t="t" r="r" b="b"/>
              <a:pathLst>
                <a:path w="707771" h="779018">
                  <a:moveTo>
                    <a:pt x="353822" y="139573"/>
                  </a:moveTo>
                  <a:cubicBezTo>
                    <a:pt x="431800" y="139573"/>
                    <a:pt x="496697" y="204470"/>
                    <a:pt x="496697" y="282321"/>
                  </a:cubicBezTo>
                  <a:cubicBezTo>
                    <a:pt x="496697" y="318008"/>
                    <a:pt x="480441" y="350520"/>
                    <a:pt x="460883" y="376428"/>
                  </a:cubicBezTo>
                  <a:cubicBezTo>
                    <a:pt x="545338" y="415417"/>
                    <a:pt x="600456" y="499745"/>
                    <a:pt x="600456" y="600456"/>
                  </a:cubicBezTo>
                  <a:cubicBezTo>
                    <a:pt x="600456" y="619887"/>
                    <a:pt x="584200" y="636143"/>
                    <a:pt x="564642" y="636143"/>
                  </a:cubicBezTo>
                  <a:lnTo>
                    <a:pt x="142875" y="636143"/>
                  </a:lnTo>
                  <a:cubicBezTo>
                    <a:pt x="123444" y="636143"/>
                    <a:pt x="107061" y="620014"/>
                    <a:pt x="107061" y="600456"/>
                  </a:cubicBezTo>
                  <a:cubicBezTo>
                    <a:pt x="107061" y="499745"/>
                    <a:pt x="162306" y="415417"/>
                    <a:pt x="249936" y="376428"/>
                  </a:cubicBezTo>
                  <a:cubicBezTo>
                    <a:pt x="224028" y="350520"/>
                    <a:pt x="210947" y="318008"/>
                    <a:pt x="210947" y="282321"/>
                  </a:cubicBezTo>
                  <a:cubicBezTo>
                    <a:pt x="210947" y="204470"/>
                    <a:pt x="275844" y="139573"/>
                    <a:pt x="353822" y="139573"/>
                  </a:cubicBezTo>
                  <a:close/>
                  <a:moveTo>
                    <a:pt x="0" y="0"/>
                  </a:moveTo>
                  <a:lnTo>
                    <a:pt x="0" y="779018"/>
                  </a:lnTo>
                  <a:lnTo>
                    <a:pt x="707771" y="779018"/>
                  </a:lnTo>
                  <a:lnTo>
                    <a:pt x="707771" y="103886"/>
                  </a:lnTo>
                  <a:cubicBezTo>
                    <a:pt x="707771" y="48768"/>
                    <a:pt x="659130" y="0"/>
                    <a:pt x="600710" y="0"/>
                  </a:cubicBezTo>
                  <a:close/>
                </a:path>
              </a:pathLst>
            </a:custGeom>
            <a:solidFill>
              <a:srgbClr val="2AAAE2"/>
            </a:solidFill>
          </p:spPr>
        </p:sp>
      </p:grpSp>
      <p:grpSp>
        <p:nvGrpSpPr>
          <p:cNvPr id="264" name="Group 127">
            <a:extLst>
              <a:ext uri="{FF2B5EF4-FFF2-40B4-BE49-F238E27FC236}">
                <a16:creationId xmlns:a16="http://schemas.microsoft.com/office/drawing/2014/main" id="{E850DB92-11AB-1426-9891-0CF919E4401B}"/>
              </a:ext>
            </a:extLst>
          </p:cNvPr>
          <p:cNvGrpSpPr/>
          <p:nvPr/>
        </p:nvGrpSpPr>
        <p:grpSpPr>
          <a:xfrm>
            <a:off x="4098660" y="2630520"/>
            <a:ext cx="106920" cy="131760"/>
            <a:chOff x="0" y="0"/>
            <a:chExt cx="142560" cy="175680"/>
          </a:xfrm>
        </p:grpSpPr>
        <p:sp>
          <p:nvSpPr>
            <p:cNvPr id="265" name="Freeform 128">
              <a:extLst>
                <a:ext uri="{FF2B5EF4-FFF2-40B4-BE49-F238E27FC236}">
                  <a16:creationId xmlns:a16="http://schemas.microsoft.com/office/drawing/2014/main" id="{6E2F806A-91CB-2D59-66F2-6A739C9C68A7}"/>
                </a:ext>
              </a:extLst>
            </p:cNvPr>
            <p:cNvSpPr/>
            <p:nvPr/>
          </p:nvSpPr>
          <p:spPr>
            <a:xfrm>
              <a:off x="127" y="127"/>
              <a:ext cx="142494" cy="175641"/>
            </a:xfrm>
            <a:custGeom>
              <a:avLst/>
              <a:gdLst/>
              <a:ahLst/>
              <a:cxnLst/>
              <a:rect l="l" t="t" r="r" b="b"/>
              <a:pathLst>
                <a:path w="142494" h="175641">
                  <a:moveTo>
                    <a:pt x="0" y="0"/>
                  </a:moveTo>
                  <a:lnTo>
                    <a:pt x="0" y="175641"/>
                  </a:lnTo>
                  <a:lnTo>
                    <a:pt x="51816" y="143129"/>
                  </a:lnTo>
                  <a:cubicBezTo>
                    <a:pt x="54991" y="136652"/>
                    <a:pt x="64770" y="136652"/>
                    <a:pt x="71247" y="136652"/>
                  </a:cubicBezTo>
                  <a:cubicBezTo>
                    <a:pt x="73025" y="135763"/>
                    <a:pt x="74422" y="135382"/>
                    <a:pt x="75819" y="135382"/>
                  </a:cubicBezTo>
                  <a:cubicBezTo>
                    <a:pt x="79629" y="135382"/>
                    <a:pt x="82550" y="138430"/>
                    <a:pt x="87376" y="143129"/>
                  </a:cubicBezTo>
                  <a:lnTo>
                    <a:pt x="142494" y="175641"/>
                  </a:lnTo>
                  <a:lnTo>
                    <a:pt x="142494" y="0"/>
                  </a:lnTo>
                  <a:close/>
                </a:path>
              </a:pathLst>
            </a:custGeom>
            <a:solidFill>
              <a:srgbClr val="2AAAE2"/>
            </a:solidFill>
          </p:spPr>
        </p:sp>
      </p:grpSp>
      <p:grpSp>
        <p:nvGrpSpPr>
          <p:cNvPr id="266" name="Group 129">
            <a:extLst>
              <a:ext uri="{FF2B5EF4-FFF2-40B4-BE49-F238E27FC236}">
                <a16:creationId xmlns:a16="http://schemas.microsoft.com/office/drawing/2014/main" id="{77D86680-C9B2-4E44-442A-8ECA4CE230C4}"/>
              </a:ext>
            </a:extLst>
          </p:cNvPr>
          <p:cNvGrpSpPr/>
          <p:nvPr/>
        </p:nvGrpSpPr>
        <p:grpSpPr>
          <a:xfrm>
            <a:off x="10093740" y="2075940"/>
            <a:ext cx="396900" cy="153360"/>
            <a:chOff x="0" y="0"/>
            <a:chExt cx="529200" cy="204480"/>
          </a:xfrm>
        </p:grpSpPr>
        <p:sp>
          <p:nvSpPr>
            <p:cNvPr id="267" name="Freeform 130">
              <a:extLst>
                <a:ext uri="{FF2B5EF4-FFF2-40B4-BE49-F238E27FC236}">
                  <a16:creationId xmlns:a16="http://schemas.microsoft.com/office/drawing/2014/main" id="{7E47EE72-DB4B-796E-DF0F-84B188C2F2CC}"/>
                </a:ext>
              </a:extLst>
            </p:cNvPr>
            <p:cNvSpPr/>
            <p:nvPr/>
          </p:nvSpPr>
          <p:spPr>
            <a:xfrm>
              <a:off x="127" y="0"/>
              <a:ext cx="529209" cy="204470"/>
            </a:xfrm>
            <a:custGeom>
              <a:avLst/>
              <a:gdLst/>
              <a:ahLst/>
              <a:cxnLst/>
              <a:rect l="l" t="t" r="r" b="b"/>
              <a:pathLst>
                <a:path w="529209" h="204470">
                  <a:moveTo>
                    <a:pt x="48641" y="0"/>
                  </a:moveTo>
                  <a:cubicBezTo>
                    <a:pt x="32385" y="0"/>
                    <a:pt x="16129" y="3302"/>
                    <a:pt x="0" y="12954"/>
                  </a:cubicBezTo>
                  <a:lnTo>
                    <a:pt x="259715" y="204470"/>
                  </a:lnTo>
                  <a:lnTo>
                    <a:pt x="529209" y="16256"/>
                  </a:lnTo>
                  <a:cubicBezTo>
                    <a:pt x="512953" y="3302"/>
                    <a:pt x="493522" y="0"/>
                    <a:pt x="470789" y="0"/>
                  </a:cubicBezTo>
                  <a:close/>
                </a:path>
              </a:pathLst>
            </a:custGeom>
            <a:solidFill>
              <a:srgbClr val="2AAAE2"/>
            </a:solidFill>
          </p:spPr>
        </p:sp>
      </p:grpSp>
      <p:grpSp>
        <p:nvGrpSpPr>
          <p:cNvPr id="268" name="Group 131">
            <a:extLst>
              <a:ext uri="{FF2B5EF4-FFF2-40B4-BE49-F238E27FC236}">
                <a16:creationId xmlns:a16="http://schemas.microsoft.com/office/drawing/2014/main" id="{2B5DD7D2-E2F1-6BDA-36A5-1C8A735B03E7}"/>
              </a:ext>
            </a:extLst>
          </p:cNvPr>
          <p:cNvGrpSpPr/>
          <p:nvPr/>
        </p:nvGrpSpPr>
        <p:grpSpPr>
          <a:xfrm>
            <a:off x="10052160" y="2121840"/>
            <a:ext cx="474660" cy="319140"/>
            <a:chOff x="0" y="0"/>
            <a:chExt cx="632880" cy="425520"/>
          </a:xfrm>
        </p:grpSpPr>
        <p:sp>
          <p:nvSpPr>
            <p:cNvPr id="269" name="Freeform 132">
              <a:extLst>
                <a:ext uri="{FF2B5EF4-FFF2-40B4-BE49-F238E27FC236}">
                  <a16:creationId xmlns:a16="http://schemas.microsoft.com/office/drawing/2014/main" id="{97C77A31-1052-C2C2-EC77-2290EB051188}"/>
                </a:ext>
              </a:extLst>
            </p:cNvPr>
            <p:cNvSpPr/>
            <p:nvPr/>
          </p:nvSpPr>
          <p:spPr>
            <a:xfrm>
              <a:off x="0" y="127"/>
              <a:ext cx="632968" cy="425450"/>
            </a:xfrm>
            <a:custGeom>
              <a:avLst/>
              <a:gdLst/>
              <a:ahLst/>
              <a:cxnLst/>
              <a:rect l="l" t="t" r="r" b="b"/>
              <a:pathLst>
                <a:path w="632968" h="425450">
                  <a:moveTo>
                    <a:pt x="6477" y="0"/>
                  </a:moveTo>
                  <a:cubicBezTo>
                    <a:pt x="3302" y="12954"/>
                    <a:pt x="0" y="29210"/>
                    <a:pt x="0" y="38989"/>
                  </a:cubicBezTo>
                  <a:lnTo>
                    <a:pt x="0" y="321564"/>
                  </a:lnTo>
                  <a:cubicBezTo>
                    <a:pt x="0" y="376682"/>
                    <a:pt x="48768" y="425450"/>
                    <a:pt x="107188" y="425450"/>
                  </a:cubicBezTo>
                  <a:lnTo>
                    <a:pt x="529082" y="425450"/>
                  </a:lnTo>
                  <a:cubicBezTo>
                    <a:pt x="584200" y="425450"/>
                    <a:pt x="632968" y="376682"/>
                    <a:pt x="632968" y="321564"/>
                  </a:cubicBezTo>
                  <a:lnTo>
                    <a:pt x="632968" y="38989"/>
                  </a:lnTo>
                  <a:cubicBezTo>
                    <a:pt x="632968" y="29210"/>
                    <a:pt x="629666" y="19558"/>
                    <a:pt x="629666" y="6477"/>
                  </a:cubicBezTo>
                  <a:lnTo>
                    <a:pt x="337566" y="211074"/>
                  </a:lnTo>
                  <a:cubicBezTo>
                    <a:pt x="331089" y="214376"/>
                    <a:pt x="324612" y="214376"/>
                    <a:pt x="314833" y="214376"/>
                  </a:cubicBezTo>
                  <a:cubicBezTo>
                    <a:pt x="308356" y="214376"/>
                    <a:pt x="305181" y="214376"/>
                    <a:pt x="295402" y="211074"/>
                  </a:cubicBezTo>
                  <a:lnTo>
                    <a:pt x="6477" y="0"/>
                  </a:lnTo>
                  <a:close/>
                </a:path>
              </a:pathLst>
            </a:custGeom>
            <a:solidFill>
              <a:srgbClr val="2AAAE2"/>
            </a:solidFill>
          </p:spPr>
        </p:sp>
      </p:grpSp>
      <p:grpSp>
        <p:nvGrpSpPr>
          <p:cNvPr id="270" name="Group 133">
            <a:extLst>
              <a:ext uri="{FF2B5EF4-FFF2-40B4-BE49-F238E27FC236}">
                <a16:creationId xmlns:a16="http://schemas.microsoft.com/office/drawing/2014/main" id="{DF6DDDCE-CB49-6649-3B4F-FDA943B5F01D}"/>
              </a:ext>
            </a:extLst>
          </p:cNvPr>
          <p:cNvGrpSpPr/>
          <p:nvPr/>
        </p:nvGrpSpPr>
        <p:grpSpPr>
          <a:xfrm>
            <a:off x="9626100" y="1968480"/>
            <a:ext cx="584280" cy="582120"/>
            <a:chOff x="0" y="0"/>
            <a:chExt cx="779040" cy="776160"/>
          </a:xfrm>
        </p:grpSpPr>
        <p:sp>
          <p:nvSpPr>
            <p:cNvPr id="271" name="Freeform 134">
              <a:extLst>
                <a:ext uri="{FF2B5EF4-FFF2-40B4-BE49-F238E27FC236}">
                  <a16:creationId xmlns:a16="http://schemas.microsoft.com/office/drawing/2014/main" id="{8693B7BE-BFB7-61A2-78E3-ABA725CD94CC}"/>
                </a:ext>
              </a:extLst>
            </p:cNvPr>
            <p:cNvSpPr/>
            <p:nvPr/>
          </p:nvSpPr>
          <p:spPr>
            <a:xfrm>
              <a:off x="127" y="127"/>
              <a:ext cx="779018" cy="776097"/>
            </a:xfrm>
            <a:custGeom>
              <a:avLst/>
              <a:gdLst/>
              <a:ahLst/>
              <a:cxnLst/>
              <a:rect l="l" t="t" r="r" b="b"/>
              <a:pathLst>
                <a:path w="779018" h="776097">
                  <a:moveTo>
                    <a:pt x="389382" y="207772"/>
                  </a:moveTo>
                  <a:cubicBezTo>
                    <a:pt x="408813" y="207772"/>
                    <a:pt x="425196" y="224028"/>
                    <a:pt x="425196" y="243586"/>
                  </a:cubicBezTo>
                  <a:cubicBezTo>
                    <a:pt x="425196" y="266319"/>
                    <a:pt x="408940" y="282575"/>
                    <a:pt x="389382" y="282575"/>
                  </a:cubicBezTo>
                  <a:lnTo>
                    <a:pt x="175260" y="282575"/>
                  </a:lnTo>
                  <a:cubicBezTo>
                    <a:pt x="152654" y="282575"/>
                    <a:pt x="136271" y="266319"/>
                    <a:pt x="136271" y="243586"/>
                  </a:cubicBezTo>
                  <a:cubicBezTo>
                    <a:pt x="136271" y="224155"/>
                    <a:pt x="152527" y="207772"/>
                    <a:pt x="175260" y="207772"/>
                  </a:cubicBezTo>
                  <a:close/>
                  <a:moveTo>
                    <a:pt x="314833" y="350647"/>
                  </a:moveTo>
                  <a:cubicBezTo>
                    <a:pt x="337439" y="350647"/>
                    <a:pt x="353822" y="366903"/>
                    <a:pt x="353822" y="386461"/>
                  </a:cubicBezTo>
                  <a:cubicBezTo>
                    <a:pt x="356997" y="405892"/>
                    <a:pt x="337566" y="422148"/>
                    <a:pt x="314833" y="422148"/>
                  </a:cubicBezTo>
                  <a:lnTo>
                    <a:pt x="175260" y="422148"/>
                  </a:lnTo>
                  <a:cubicBezTo>
                    <a:pt x="152654" y="422148"/>
                    <a:pt x="136271" y="406019"/>
                    <a:pt x="136271" y="386461"/>
                  </a:cubicBezTo>
                  <a:cubicBezTo>
                    <a:pt x="136271" y="366903"/>
                    <a:pt x="152527" y="350647"/>
                    <a:pt x="175260" y="350647"/>
                  </a:cubicBezTo>
                  <a:close/>
                  <a:moveTo>
                    <a:pt x="246634" y="493649"/>
                  </a:moveTo>
                  <a:cubicBezTo>
                    <a:pt x="266065" y="493649"/>
                    <a:pt x="282448" y="509778"/>
                    <a:pt x="282448" y="529336"/>
                  </a:cubicBezTo>
                  <a:cubicBezTo>
                    <a:pt x="282448" y="548894"/>
                    <a:pt x="266192" y="565150"/>
                    <a:pt x="246634" y="565150"/>
                  </a:cubicBezTo>
                  <a:lnTo>
                    <a:pt x="175260" y="565150"/>
                  </a:lnTo>
                  <a:cubicBezTo>
                    <a:pt x="152654" y="565150"/>
                    <a:pt x="136271" y="548894"/>
                    <a:pt x="136271" y="529336"/>
                  </a:cubicBezTo>
                  <a:cubicBezTo>
                    <a:pt x="136271" y="509778"/>
                    <a:pt x="152527" y="493649"/>
                    <a:pt x="175260" y="493649"/>
                  </a:cubicBezTo>
                  <a:close/>
                  <a:moveTo>
                    <a:pt x="0" y="0"/>
                  </a:moveTo>
                  <a:lnTo>
                    <a:pt x="0" y="776097"/>
                  </a:lnTo>
                  <a:lnTo>
                    <a:pt x="779018" y="776097"/>
                  </a:lnTo>
                  <a:lnTo>
                    <a:pt x="779018" y="704723"/>
                  </a:lnTo>
                  <a:lnTo>
                    <a:pt x="671830" y="704723"/>
                  </a:lnTo>
                  <a:cubicBezTo>
                    <a:pt x="574421" y="704723"/>
                    <a:pt x="499872" y="626745"/>
                    <a:pt x="499872" y="529336"/>
                  </a:cubicBezTo>
                  <a:lnTo>
                    <a:pt x="499872" y="246761"/>
                  </a:lnTo>
                  <a:cubicBezTo>
                    <a:pt x="499872" y="149352"/>
                    <a:pt x="574421" y="74549"/>
                    <a:pt x="671830" y="74549"/>
                  </a:cubicBezTo>
                  <a:lnTo>
                    <a:pt x="779018" y="74549"/>
                  </a:lnTo>
                  <a:lnTo>
                    <a:pt x="779018" y="0"/>
                  </a:lnTo>
                  <a:close/>
                </a:path>
              </a:pathLst>
            </a:custGeom>
            <a:solidFill>
              <a:srgbClr val="2AAAE2"/>
            </a:solidFill>
          </p:spPr>
        </p:sp>
      </p:grpSp>
      <p:grpSp>
        <p:nvGrpSpPr>
          <p:cNvPr id="272" name="Group 135">
            <a:extLst>
              <a:ext uri="{FF2B5EF4-FFF2-40B4-BE49-F238E27FC236}">
                <a16:creationId xmlns:a16="http://schemas.microsoft.com/office/drawing/2014/main" id="{14D439A5-ED54-6D00-43DC-5B1B435DD487}"/>
              </a:ext>
            </a:extLst>
          </p:cNvPr>
          <p:cNvGrpSpPr/>
          <p:nvPr/>
        </p:nvGrpSpPr>
        <p:grpSpPr>
          <a:xfrm>
            <a:off x="9626100" y="1808100"/>
            <a:ext cx="584280" cy="106920"/>
            <a:chOff x="0" y="0"/>
            <a:chExt cx="779040" cy="142560"/>
          </a:xfrm>
        </p:grpSpPr>
        <p:sp>
          <p:nvSpPr>
            <p:cNvPr id="273" name="Freeform 136">
              <a:extLst>
                <a:ext uri="{FF2B5EF4-FFF2-40B4-BE49-F238E27FC236}">
                  <a16:creationId xmlns:a16="http://schemas.microsoft.com/office/drawing/2014/main" id="{81D46336-E3E0-AC1C-58D4-A7F13C4A81E7}"/>
                </a:ext>
              </a:extLst>
            </p:cNvPr>
            <p:cNvSpPr/>
            <p:nvPr/>
          </p:nvSpPr>
          <p:spPr>
            <a:xfrm>
              <a:off x="127" y="127"/>
              <a:ext cx="779018" cy="142494"/>
            </a:xfrm>
            <a:custGeom>
              <a:avLst/>
              <a:gdLst/>
              <a:ahLst/>
              <a:cxnLst/>
              <a:rect l="l" t="t" r="r" b="b"/>
              <a:pathLst>
                <a:path w="779018" h="142494">
                  <a:moveTo>
                    <a:pt x="103886" y="0"/>
                  </a:moveTo>
                  <a:cubicBezTo>
                    <a:pt x="48641" y="0"/>
                    <a:pt x="0" y="48514"/>
                    <a:pt x="0" y="106807"/>
                  </a:cubicBezTo>
                  <a:lnTo>
                    <a:pt x="0" y="142494"/>
                  </a:lnTo>
                  <a:lnTo>
                    <a:pt x="779018" y="142494"/>
                  </a:lnTo>
                  <a:lnTo>
                    <a:pt x="779018" y="106807"/>
                  </a:lnTo>
                  <a:cubicBezTo>
                    <a:pt x="779018" y="48514"/>
                    <a:pt x="730250" y="0"/>
                    <a:pt x="671830" y="0"/>
                  </a:cubicBezTo>
                  <a:close/>
                </a:path>
              </a:pathLst>
            </a:custGeom>
            <a:solidFill>
              <a:srgbClr val="2AAAE2"/>
            </a:solidFill>
          </p:spPr>
        </p:sp>
      </p:grpSp>
      <p:grpSp>
        <p:nvGrpSpPr>
          <p:cNvPr id="274" name="Group 137">
            <a:extLst>
              <a:ext uri="{FF2B5EF4-FFF2-40B4-BE49-F238E27FC236}">
                <a16:creationId xmlns:a16="http://schemas.microsoft.com/office/drawing/2014/main" id="{CBCF7C9C-44A1-FCD8-B45F-FA1868F1AE80}"/>
              </a:ext>
            </a:extLst>
          </p:cNvPr>
          <p:cNvGrpSpPr/>
          <p:nvPr/>
        </p:nvGrpSpPr>
        <p:grpSpPr>
          <a:xfrm>
            <a:off x="9626100" y="2601360"/>
            <a:ext cx="584280" cy="106920"/>
            <a:chOff x="0" y="0"/>
            <a:chExt cx="779040" cy="142560"/>
          </a:xfrm>
        </p:grpSpPr>
        <p:sp>
          <p:nvSpPr>
            <p:cNvPr id="275" name="Freeform 138">
              <a:extLst>
                <a:ext uri="{FF2B5EF4-FFF2-40B4-BE49-F238E27FC236}">
                  <a16:creationId xmlns:a16="http://schemas.microsoft.com/office/drawing/2014/main" id="{0E83C226-9C6E-2014-1D21-0544AD3C3223}"/>
                </a:ext>
              </a:extLst>
            </p:cNvPr>
            <p:cNvSpPr/>
            <p:nvPr/>
          </p:nvSpPr>
          <p:spPr>
            <a:xfrm>
              <a:off x="127" y="0"/>
              <a:ext cx="779018" cy="142494"/>
            </a:xfrm>
            <a:custGeom>
              <a:avLst/>
              <a:gdLst/>
              <a:ahLst/>
              <a:cxnLst/>
              <a:rect l="l" t="t" r="r" b="b"/>
              <a:pathLst>
                <a:path w="779018" h="142494">
                  <a:moveTo>
                    <a:pt x="0" y="0"/>
                  </a:moveTo>
                  <a:lnTo>
                    <a:pt x="0" y="35687"/>
                  </a:lnTo>
                  <a:cubicBezTo>
                    <a:pt x="0" y="97155"/>
                    <a:pt x="45466" y="142494"/>
                    <a:pt x="103886" y="142494"/>
                  </a:cubicBezTo>
                  <a:lnTo>
                    <a:pt x="671830" y="142494"/>
                  </a:lnTo>
                  <a:cubicBezTo>
                    <a:pt x="730250" y="142494"/>
                    <a:pt x="779018" y="93980"/>
                    <a:pt x="779018" y="35687"/>
                  </a:cubicBezTo>
                  <a:lnTo>
                    <a:pt x="779018" y="0"/>
                  </a:lnTo>
                  <a:close/>
                </a:path>
              </a:pathLst>
            </a:custGeom>
            <a:solidFill>
              <a:srgbClr val="2AAAE2"/>
            </a:solidFill>
          </p:spPr>
        </p:sp>
      </p:grpSp>
      <p:grpSp>
        <p:nvGrpSpPr>
          <p:cNvPr id="276" name="Group 139">
            <a:extLst>
              <a:ext uri="{FF2B5EF4-FFF2-40B4-BE49-F238E27FC236}">
                <a16:creationId xmlns:a16="http://schemas.microsoft.com/office/drawing/2014/main" id="{E8EA7BB2-0BC9-F6A3-D47A-1531BA62A1AA}"/>
              </a:ext>
            </a:extLst>
          </p:cNvPr>
          <p:cNvGrpSpPr/>
          <p:nvPr/>
        </p:nvGrpSpPr>
        <p:grpSpPr>
          <a:xfrm>
            <a:off x="11344920" y="1928520"/>
            <a:ext cx="260820" cy="262980"/>
            <a:chOff x="0" y="0"/>
            <a:chExt cx="347760" cy="350640"/>
          </a:xfrm>
        </p:grpSpPr>
        <p:sp>
          <p:nvSpPr>
            <p:cNvPr id="277" name="Freeform 140">
              <a:extLst>
                <a:ext uri="{FF2B5EF4-FFF2-40B4-BE49-F238E27FC236}">
                  <a16:creationId xmlns:a16="http://schemas.microsoft.com/office/drawing/2014/main" id="{2D87E32C-C6C8-5902-B3AF-6DD5099F501E}"/>
                </a:ext>
              </a:extLst>
            </p:cNvPr>
            <p:cNvSpPr/>
            <p:nvPr/>
          </p:nvSpPr>
          <p:spPr>
            <a:xfrm>
              <a:off x="127" y="127"/>
              <a:ext cx="347726" cy="350520"/>
            </a:xfrm>
            <a:custGeom>
              <a:avLst/>
              <a:gdLst/>
              <a:ahLst/>
              <a:cxnLst/>
              <a:rect l="l" t="t" r="r" b="b"/>
              <a:pathLst>
                <a:path w="347726" h="350520">
                  <a:moveTo>
                    <a:pt x="35687" y="0"/>
                  </a:moveTo>
                  <a:cubicBezTo>
                    <a:pt x="16129" y="0"/>
                    <a:pt x="0" y="16129"/>
                    <a:pt x="0" y="35687"/>
                  </a:cubicBezTo>
                  <a:cubicBezTo>
                    <a:pt x="0" y="55245"/>
                    <a:pt x="16129" y="71374"/>
                    <a:pt x="35687" y="71374"/>
                  </a:cubicBezTo>
                  <a:lnTo>
                    <a:pt x="104013" y="71374"/>
                  </a:lnTo>
                  <a:cubicBezTo>
                    <a:pt x="162560" y="71374"/>
                    <a:pt x="211328" y="120015"/>
                    <a:pt x="211328" y="178435"/>
                  </a:cubicBezTo>
                  <a:lnTo>
                    <a:pt x="211328" y="233680"/>
                  </a:lnTo>
                  <a:lnTo>
                    <a:pt x="198374" y="224028"/>
                  </a:lnTo>
                  <a:cubicBezTo>
                    <a:pt x="191897" y="217551"/>
                    <a:pt x="182880" y="214249"/>
                    <a:pt x="173863" y="214249"/>
                  </a:cubicBezTo>
                  <a:cubicBezTo>
                    <a:pt x="164846" y="214249"/>
                    <a:pt x="155956" y="217551"/>
                    <a:pt x="149479" y="224028"/>
                  </a:cubicBezTo>
                  <a:cubicBezTo>
                    <a:pt x="136525" y="233680"/>
                    <a:pt x="136525" y="259715"/>
                    <a:pt x="149479" y="272669"/>
                  </a:cubicBezTo>
                  <a:lnTo>
                    <a:pt x="217805" y="340868"/>
                  </a:lnTo>
                  <a:cubicBezTo>
                    <a:pt x="224282" y="347345"/>
                    <a:pt x="234061" y="350520"/>
                    <a:pt x="243332" y="350520"/>
                  </a:cubicBezTo>
                  <a:cubicBezTo>
                    <a:pt x="252603" y="350520"/>
                    <a:pt x="261620" y="347345"/>
                    <a:pt x="266446" y="340868"/>
                  </a:cubicBezTo>
                  <a:lnTo>
                    <a:pt x="337947" y="272669"/>
                  </a:lnTo>
                  <a:cubicBezTo>
                    <a:pt x="347726" y="259715"/>
                    <a:pt x="347726" y="233680"/>
                    <a:pt x="337947" y="224028"/>
                  </a:cubicBezTo>
                  <a:cubicBezTo>
                    <a:pt x="331470" y="217551"/>
                    <a:pt x="321691" y="214249"/>
                    <a:pt x="312420" y="214249"/>
                  </a:cubicBezTo>
                  <a:cubicBezTo>
                    <a:pt x="303149" y="214249"/>
                    <a:pt x="294132" y="217551"/>
                    <a:pt x="289306" y="224028"/>
                  </a:cubicBezTo>
                  <a:lnTo>
                    <a:pt x="276352" y="233680"/>
                  </a:lnTo>
                  <a:lnTo>
                    <a:pt x="276352" y="178435"/>
                  </a:lnTo>
                  <a:cubicBezTo>
                    <a:pt x="282702" y="81153"/>
                    <a:pt x="201422" y="0"/>
                    <a:pt x="104013" y="0"/>
                  </a:cubicBezTo>
                  <a:close/>
                </a:path>
              </a:pathLst>
            </a:custGeom>
            <a:solidFill>
              <a:srgbClr val="2AAAE2"/>
            </a:solidFill>
          </p:spPr>
        </p:sp>
      </p:grpSp>
      <p:grpSp>
        <p:nvGrpSpPr>
          <p:cNvPr id="278" name="Group 141">
            <a:extLst>
              <a:ext uri="{FF2B5EF4-FFF2-40B4-BE49-F238E27FC236}">
                <a16:creationId xmlns:a16="http://schemas.microsoft.com/office/drawing/2014/main" id="{D0E61EB2-46D2-4592-5E4E-6FEB0A087BA0}"/>
              </a:ext>
            </a:extLst>
          </p:cNvPr>
          <p:cNvGrpSpPr/>
          <p:nvPr/>
        </p:nvGrpSpPr>
        <p:grpSpPr>
          <a:xfrm>
            <a:off x="10977180" y="2458800"/>
            <a:ext cx="262980" cy="262980"/>
            <a:chOff x="0" y="0"/>
            <a:chExt cx="350640" cy="350640"/>
          </a:xfrm>
        </p:grpSpPr>
        <p:sp>
          <p:nvSpPr>
            <p:cNvPr id="279" name="Freeform 142">
              <a:extLst>
                <a:ext uri="{FF2B5EF4-FFF2-40B4-BE49-F238E27FC236}">
                  <a16:creationId xmlns:a16="http://schemas.microsoft.com/office/drawing/2014/main" id="{B4D786DA-0391-AE63-835E-500D8216C4BA}"/>
                </a:ext>
              </a:extLst>
            </p:cNvPr>
            <p:cNvSpPr/>
            <p:nvPr/>
          </p:nvSpPr>
          <p:spPr>
            <a:xfrm>
              <a:off x="127" y="127"/>
              <a:ext cx="350520" cy="350520"/>
            </a:xfrm>
            <a:custGeom>
              <a:avLst/>
              <a:gdLst/>
              <a:ahLst/>
              <a:cxnLst/>
              <a:rect l="l" t="t" r="r" b="b"/>
              <a:pathLst>
                <a:path w="350520" h="350520">
                  <a:moveTo>
                    <a:pt x="104267" y="0"/>
                  </a:moveTo>
                  <a:cubicBezTo>
                    <a:pt x="94869" y="0"/>
                    <a:pt x="85979" y="3175"/>
                    <a:pt x="81153" y="9652"/>
                  </a:cubicBezTo>
                  <a:lnTo>
                    <a:pt x="12954" y="77851"/>
                  </a:lnTo>
                  <a:cubicBezTo>
                    <a:pt x="0" y="90932"/>
                    <a:pt x="0" y="116840"/>
                    <a:pt x="12954" y="126492"/>
                  </a:cubicBezTo>
                  <a:cubicBezTo>
                    <a:pt x="17780" y="132969"/>
                    <a:pt x="26670" y="136271"/>
                    <a:pt x="36068" y="136271"/>
                  </a:cubicBezTo>
                  <a:cubicBezTo>
                    <a:pt x="45466" y="136271"/>
                    <a:pt x="55118" y="132969"/>
                    <a:pt x="61595" y="126492"/>
                  </a:cubicBezTo>
                  <a:lnTo>
                    <a:pt x="71374" y="116840"/>
                  </a:lnTo>
                  <a:lnTo>
                    <a:pt x="71374" y="172085"/>
                  </a:lnTo>
                  <a:cubicBezTo>
                    <a:pt x="71374" y="269494"/>
                    <a:pt x="149352" y="347345"/>
                    <a:pt x="246634" y="347345"/>
                  </a:cubicBezTo>
                  <a:lnTo>
                    <a:pt x="314833" y="347345"/>
                  </a:lnTo>
                  <a:lnTo>
                    <a:pt x="314833" y="350520"/>
                  </a:lnTo>
                  <a:cubicBezTo>
                    <a:pt x="334264" y="350520"/>
                    <a:pt x="350520" y="334391"/>
                    <a:pt x="350520" y="314833"/>
                  </a:cubicBezTo>
                  <a:cubicBezTo>
                    <a:pt x="350520" y="295275"/>
                    <a:pt x="334391" y="279019"/>
                    <a:pt x="314833" y="279019"/>
                  </a:cubicBezTo>
                  <a:lnTo>
                    <a:pt x="243459" y="279019"/>
                  </a:lnTo>
                  <a:cubicBezTo>
                    <a:pt x="185039" y="279019"/>
                    <a:pt x="136398" y="230378"/>
                    <a:pt x="136398" y="171958"/>
                  </a:cubicBezTo>
                  <a:lnTo>
                    <a:pt x="136398" y="116840"/>
                  </a:lnTo>
                  <a:lnTo>
                    <a:pt x="149352" y="126492"/>
                  </a:lnTo>
                  <a:cubicBezTo>
                    <a:pt x="155829" y="132969"/>
                    <a:pt x="164719" y="136271"/>
                    <a:pt x="173736" y="136271"/>
                  </a:cubicBezTo>
                  <a:cubicBezTo>
                    <a:pt x="182753" y="136271"/>
                    <a:pt x="191516" y="132969"/>
                    <a:pt x="198120" y="126492"/>
                  </a:cubicBezTo>
                  <a:cubicBezTo>
                    <a:pt x="211074" y="116840"/>
                    <a:pt x="211074" y="90805"/>
                    <a:pt x="198120" y="77851"/>
                  </a:cubicBezTo>
                  <a:lnTo>
                    <a:pt x="129794" y="9652"/>
                  </a:lnTo>
                  <a:cubicBezTo>
                    <a:pt x="123317" y="3175"/>
                    <a:pt x="113538" y="0"/>
                    <a:pt x="104267" y="0"/>
                  </a:cubicBezTo>
                  <a:close/>
                </a:path>
              </a:pathLst>
            </a:custGeom>
            <a:solidFill>
              <a:srgbClr val="2AAAE2"/>
            </a:solidFill>
          </p:spPr>
        </p:sp>
      </p:grpSp>
      <p:grpSp>
        <p:nvGrpSpPr>
          <p:cNvPr id="280" name="Group 143">
            <a:extLst>
              <a:ext uri="{FF2B5EF4-FFF2-40B4-BE49-F238E27FC236}">
                <a16:creationId xmlns:a16="http://schemas.microsoft.com/office/drawing/2014/main" id="{1023583B-8B90-9498-3DFB-1581A7C7A01E}"/>
              </a:ext>
            </a:extLst>
          </p:cNvPr>
          <p:cNvGrpSpPr/>
          <p:nvPr/>
        </p:nvGrpSpPr>
        <p:grpSpPr>
          <a:xfrm>
            <a:off x="10760640" y="1823760"/>
            <a:ext cx="637740" cy="474660"/>
            <a:chOff x="0" y="0"/>
            <a:chExt cx="850320" cy="632880"/>
          </a:xfrm>
        </p:grpSpPr>
        <p:sp>
          <p:nvSpPr>
            <p:cNvPr id="281" name="Freeform 144">
              <a:extLst>
                <a:ext uri="{FF2B5EF4-FFF2-40B4-BE49-F238E27FC236}">
                  <a16:creationId xmlns:a16="http://schemas.microsoft.com/office/drawing/2014/main" id="{9ABC0A48-E6F6-21BC-7877-892468C34012}"/>
                </a:ext>
              </a:extLst>
            </p:cNvPr>
            <p:cNvSpPr/>
            <p:nvPr/>
          </p:nvSpPr>
          <p:spPr>
            <a:xfrm>
              <a:off x="127" y="0"/>
              <a:ext cx="850265" cy="632841"/>
            </a:xfrm>
            <a:custGeom>
              <a:avLst/>
              <a:gdLst/>
              <a:ahLst/>
              <a:cxnLst/>
              <a:rect l="l" t="t" r="r" b="b"/>
              <a:pathLst>
                <a:path w="850265" h="632841">
                  <a:moveTo>
                    <a:pt x="431673" y="0"/>
                  </a:moveTo>
                  <a:cubicBezTo>
                    <a:pt x="236855" y="0"/>
                    <a:pt x="77851" y="159131"/>
                    <a:pt x="77851" y="353822"/>
                  </a:cubicBezTo>
                  <a:lnTo>
                    <a:pt x="77851" y="363601"/>
                  </a:lnTo>
                  <a:cubicBezTo>
                    <a:pt x="35560" y="379730"/>
                    <a:pt x="9652" y="415544"/>
                    <a:pt x="9652" y="460883"/>
                  </a:cubicBezTo>
                  <a:lnTo>
                    <a:pt x="9652" y="528955"/>
                  </a:lnTo>
                  <a:cubicBezTo>
                    <a:pt x="0" y="584200"/>
                    <a:pt x="48641" y="632841"/>
                    <a:pt x="103759" y="632841"/>
                  </a:cubicBezTo>
                  <a:cubicBezTo>
                    <a:pt x="116713" y="632841"/>
                    <a:pt x="129667" y="629666"/>
                    <a:pt x="142748" y="626364"/>
                  </a:cubicBezTo>
                  <a:lnTo>
                    <a:pt x="142748" y="350647"/>
                  </a:lnTo>
                  <a:cubicBezTo>
                    <a:pt x="142748" y="194818"/>
                    <a:pt x="272542" y="64897"/>
                    <a:pt x="425069" y="64897"/>
                  </a:cubicBezTo>
                  <a:cubicBezTo>
                    <a:pt x="580771" y="64897"/>
                    <a:pt x="710692" y="194691"/>
                    <a:pt x="710692" y="350647"/>
                  </a:cubicBezTo>
                  <a:lnTo>
                    <a:pt x="710692" y="626364"/>
                  </a:lnTo>
                  <a:cubicBezTo>
                    <a:pt x="720471" y="629666"/>
                    <a:pt x="733425" y="632841"/>
                    <a:pt x="746379" y="632841"/>
                  </a:cubicBezTo>
                  <a:cubicBezTo>
                    <a:pt x="801497" y="632841"/>
                    <a:pt x="850265" y="584200"/>
                    <a:pt x="850265" y="528955"/>
                  </a:cubicBezTo>
                  <a:lnTo>
                    <a:pt x="850265" y="460883"/>
                  </a:lnTo>
                  <a:cubicBezTo>
                    <a:pt x="850265" y="415417"/>
                    <a:pt x="824357" y="373253"/>
                    <a:pt x="782066" y="363474"/>
                  </a:cubicBezTo>
                  <a:lnTo>
                    <a:pt x="782066" y="353695"/>
                  </a:lnTo>
                  <a:cubicBezTo>
                    <a:pt x="782066" y="159131"/>
                    <a:pt x="623189" y="0"/>
                    <a:pt x="431673" y="0"/>
                  </a:cubicBezTo>
                  <a:close/>
                </a:path>
              </a:pathLst>
            </a:custGeom>
            <a:solidFill>
              <a:srgbClr val="2AAAE2"/>
            </a:solidFill>
          </p:spPr>
        </p:sp>
      </p:grpSp>
      <p:grpSp>
        <p:nvGrpSpPr>
          <p:cNvPr id="282" name="Group 145">
            <a:extLst>
              <a:ext uri="{FF2B5EF4-FFF2-40B4-BE49-F238E27FC236}">
                <a16:creationId xmlns:a16="http://schemas.microsoft.com/office/drawing/2014/main" id="{A3761E0C-F194-904F-4987-5C7E6344D353}"/>
              </a:ext>
            </a:extLst>
          </p:cNvPr>
          <p:cNvGrpSpPr/>
          <p:nvPr/>
        </p:nvGrpSpPr>
        <p:grpSpPr>
          <a:xfrm>
            <a:off x="10921560" y="1981980"/>
            <a:ext cx="324000" cy="161460"/>
            <a:chOff x="0" y="0"/>
            <a:chExt cx="432000" cy="215280"/>
          </a:xfrm>
        </p:grpSpPr>
        <p:sp>
          <p:nvSpPr>
            <p:cNvPr id="283" name="Freeform 146">
              <a:extLst>
                <a:ext uri="{FF2B5EF4-FFF2-40B4-BE49-F238E27FC236}">
                  <a16:creationId xmlns:a16="http://schemas.microsoft.com/office/drawing/2014/main" id="{51C54C73-78EB-4167-F166-CA80D7E03047}"/>
                </a:ext>
              </a:extLst>
            </p:cNvPr>
            <p:cNvSpPr/>
            <p:nvPr/>
          </p:nvSpPr>
          <p:spPr>
            <a:xfrm>
              <a:off x="127" y="127"/>
              <a:ext cx="432054" cy="215265"/>
            </a:xfrm>
            <a:custGeom>
              <a:avLst/>
              <a:gdLst/>
              <a:ahLst/>
              <a:cxnLst/>
              <a:rect l="l" t="t" r="r" b="b"/>
              <a:pathLst>
                <a:path w="432054" h="215265">
                  <a:moveTo>
                    <a:pt x="178689" y="0"/>
                  </a:moveTo>
                  <a:cubicBezTo>
                    <a:pt x="81280" y="0"/>
                    <a:pt x="0" y="77851"/>
                    <a:pt x="0" y="175260"/>
                  </a:cubicBezTo>
                  <a:lnTo>
                    <a:pt x="0" y="211074"/>
                  </a:lnTo>
                  <a:lnTo>
                    <a:pt x="126746" y="211074"/>
                  </a:lnTo>
                  <a:cubicBezTo>
                    <a:pt x="159258" y="211074"/>
                    <a:pt x="194945" y="211074"/>
                    <a:pt x="207899" y="204597"/>
                  </a:cubicBezTo>
                  <a:cubicBezTo>
                    <a:pt x="211201" y="201295"/>
                    <a:pt x="214376" y="188341"/>
                    <a:pt x="214376" y="178689"/>
                  </a:cubicBezTo>
                  <a:cubicBezTo>
                    <a:pt x="214376" y="159258"/>
                    <a:pt x="230632" y="142875"/>
                    <a:pt x="253365" y="142875"/>
                  </a:cubicBezTo>
                  <a:cubicBezTo>
                    <a:pt x="272796" y="142875"/>
                    <a:pt x="289179" y="159131"/>
                    <a:pt x="289179" y="178689"/>
                  </a:cubicBezTo>
                  <a:cubicBezTo>
                    <a:pt x="289179" y="188341"/>
                    <a:pt x="289179" y="201422"/>
                    <a:pt x="295656" y="204597"/>
                  </a:cubicBezTo>
                  <a:cubicBezTo>
                    <a:pt x="303276" y="212090"/>
                    <a:pt x="318643" y="215265"/>
                    <a:pt x="336677" y="215265"/>
                  </a:cubicBezTo>
                  <a:cubicBezTo>
                    <a:pt x="349377" y="215265"/>
                    <a:pt x="363347" y="213741"/>
                    <a:pt x="376936" y="211074"/>
                  </a:cubicBezTo>
                  <a:lnTo>
                    <a:pt x="432054" y="211074"/>
                  </a:lnTo>
                  <a:lnTo>
                    <a:pt x="432054" y="175260"/>
                  </a:lnTo>
                  <a:lnTo>
                    <a:pt x="425577" y="175260"/>
                  </a:lnTo>
                  <a:cubicBezTo>
                    <a:pt x="425577" y="77851"/>
                    <a:pt x="344297" y="0"/>
                    <a:pt x="246888" y="0"/>
                  </a:cubicBezTo>
                  <a:close/>
                </a:path>
              </a:pathLst>
            </a:custGeom>
            <a:solidFill>
              <a:srgbClr val="2AAAE2"/>
            </a:solidFill>
          </p:spPr>
        </p:sp>
      </p:grpSp>
      <p:grpSp>
        <p:nvGrpSpPr>
          <p:cNvPr id="284" name="Group 147">
            <a:extLst>
              <a:ext uri="{FF2B5EF4-FFF2-40B4-BE49-F238E27FC236}">
                <a16:creationId xmlns:a16="http://schemas.microsoft.com/office/drawing/2014/main" id="{17E2D952-37F6-14C9-9FFD-F7915EB92767}"/>
              </a:ext>
            </a:extLst>
          </p:cNvPr>
          <p:cNvGrpSpPr/>
          <p:nvPr/>
        </p:nvGrpSpPr>
        <p:grpSpPr>
          <a:xfrm>
            <a:off x="10921560" y="2174220"/>
            <a:ext cx="324000" cy="228960"/>
            <a:chOff x="0" y="0"/>
            <a:chExt cx="432000" cy="305280"/>
          </a:xfrm>
        </p:grpSpPr>
        <p:sp>
          <p:nvSpPr>
            <p:cNvPr id="285" name="Freeform 148">
              <a:extLst>
                <a:ext uri="{FF2B5EF4-FFF2-40B4-BE49-F238E27FC236}">
                  <a16:creationId xmlns:a16="http://schemas.microsoft.com/office/drawing/2014/main" id="{E4AC2324-6006-7906-0E90-5FD5083446CF}"/>
                </a:ext>
              </a:extLst>
            </p:cNvPr>
            <p:cNvSpPr/>
            <p:nvPr/>
          </p:nvSpPr>
          <p:spPr>
            <a:xfrm>
              <a:off x="127" y="0"/>
              <a:ext cx="432054" cy="305435"/>
            </a:xfrm>
            <a:custGeom>
              <a:avLst/>
              <a:gdLst/>
              <a:ahLst/>
              <a:cxnLst/>
              <a:rect l="l" t="t" r="r" b="b"/>
              <a:pathLst>
                <a:path w="432054" h="305435">
                  <a:moveTo>
                    <a:pt x="246761" y="127"/>
                  </a:moveTo>
                  <a:cubicBezTo>
                    <a:pt x="214249" y="26162"/>
                    <a:pt x="172085" y="26162"/>
                    <a:pt x="126619" y="26162"/>
                  </a:cubicBezTo>
                  <a:lnTo>
                    <a:pt x="0" y="26162"/>
                  </a:lnTo>
                  <a:lnTo>
                    <a:pt x="0" y="94234"/>
                  </a:lnTo>
                  <a:cubicBezTo>
                    <a:pt x="0" y="211201"/>
                    <a:pt x="97409" y="305435"/>
                    <a:pt x="217678" y="305435"/>
                  </a:cubicBezTo>
                  <a:cubicBezTo>
                    <a:pt x="334645" y="305435"/>
                    <a:pt x="432054" y="211328"/>
                    <a:pt x="432054" y="94234"/>
                  </a:cubicBezTo>
                  <a:lnTo>
                    <a:pt x="432054" y="26035"/>
                  </a:lnTo>
                  <a:lnTo>
                    <a:pt x="357251" y="26035"/>
                  </a:lnTo>
                  <a:cubicBezTo>
                    <a:pt x="318262" y="26035"/>
                    <a:pt x="276098" y="19558"/>
                    <a:pt x="246888" y="0"/>
                  </a:cubicBezTo>
                  <a:close/>
                </a:path>
              </a:pathLst>
            </a:custGeom>
            <a:solidFill>
              <a:srgbClr val="2AAAE2"/>
            </a:solidFill>
          </p:spPr>
        </p:sp>
      </p:grpSp>
      <p:grpSp>
        <p:nvGrpSpPr>
          <p:cNvPr id="286" name="Group 149">
            <a:extLst>
              <a:ext uri="{FF2B5EF4-FFF2-40B4-BE49-F238E27FC236}">
                <a16:creationId xmlns:a16="http://schemas.microsoft.com/office/drawing/2014/main" id="{BB896A27-D8B3-8DA3-B95D-F0DBF82DC80B}"/>
              </a:ext>
            </a:extLst>
          </p:cNvPr>
          <p:cNvGrpSpPr/>
          <p:nvPr/>
        </p:nvGrpSpPr>
        <p:grpSpPr>
          <a:xfrm>
            <a:off x="11347620" y="2298420"/>
            <a:ext cx="324000" cy="161460"/>
            <a:chOff x="0" y="0"/>
            <a:chExt cx="432000" cy="215280"/>
          </a:xfrm>
        </p:grpSpPr>
        <p:sp>
          <p:nvSpPr>
            <p:cNvPr id="287" name="Freeform 150">
              <a:extLst>
                <a:ext uri="{FF2B5EF4-FFF2-40B4-BE49-F238E27FC236}">
                  <a16:creationId xmlns:a16="http://schemas.microsoft.com/office/drawing/2014/main" id="{FEDE7E51-2DFF-4ED2-CC96-DE3FFB6CF342}"/>
                </a:ext>
              </a:extLst>
            </p:cNvPr>
            <p:cNvSpPr/>
            <p:nvPr/>
          </p:nvSpPr>
          <p:spPr>
            <a:xfrm>
              <a:off x="0" y="0"/>
              <a:ext cx="432054" cy="215265"/>
            </a:xfrm>
            <a:custGeom>
              <a:avLst/>
              <a:gdLst/>
              <a:ahLst/>
              <a:cxnLst/>
              <a:rect l="l" t="t" r="r" b="b"/>
              <a:pathLst>
                <a:path w="432054" h="215265">
                  <a:moveTo>
                    <a:pt x="175514" y="0"/>
                  </a:moveTo>
                  <a:cubicBezTo>
                    <a:pt x="77978" y="0"/>
                    <a:pt x="0" y="77978"/>
                    <a:pt x="0" y="175260"/>
                  </a:cubicBezTo>
                  <a:lnTo>
                    <a:pt x="0" y="210947"/>
                  </a:lnTo>
                  <a:lnTo>
                    <a:pt x="126746" y="210947"/>
                  </a:lnTo>
                  <a:cubicBezTo>
                    <a:pt x="159258" y="210947"/>
                    <a:pt x="194945" y="210947"/>
                    <a:pt x="208026" y="204470"/>
                  </a:cubicBezTo>
                  <a:cubicBezTo>
                    <a:pt x="211201" y="201295"/>
                    <a:pt x="214503" y="188341"/>
                    <a:pt x="214503" y="178562"/>
                  </a:cubicBezTo>
                  <a:cubicBezTo>
                    <a:pt x="214503" y="159131"/>
                    <a:pt x="230632" y="142875"/>
                    <a:pt x="253492" y="142875"/>
                  </a:cubicBezTo>
                  <a:cubicBezTo>
                    <a:pt x="272923" y="142875"/>
                    <a:pt x="289179" y="159004"/>
                    <a:pt x="289179" y="178562"/>
                  </a:cubicBezTo>
                  <a:cubicBezTo>
                    <a:pt x="289179" y="188341"/>
                    <a:pt x="289179" y="201295"/>
                    <a:pt x="295656" y="204470"/>
                  </a:cubicBezTo>
                  <a:cubicBezTo>
                    <a:pt x="303276" y="212090"/>
                    <a:pt x="318770" y="215265"/>
                    <a:pt x="336677" y="215265"/>
                  </a:cubicBezTo>
                  <a:cubicBezTo>
                    <a:pt x="349377" y="215265"/>
                    <a:pt x="363347" y="213614"/>
                    <a:pt x="376936" y="210947"/>
                  </a:cubicBezTo>
                  <a:lnTo>
                    <a:pt x="432054" y="210947"/>
                  </a:lnTo>
                  <a:lnTo>
                    <a:pt x="432054" y="175260"/>
                  </a:lnTo>
                  <a:cubicBezTo>
                    <a:pt x="422275" y="77978"/>
                    <a:pt x="341122" y="0"/>
                    <a:pt x="243586" y="0"/>
                  </a:cubicBezTo>
                  <a:close/>
                </a:path>
              </a:pathLst>
            </a:custGeom>
            <a:solidFill>
              <a:srgbClr val="2AAAE2"/>
            </a:solidFill>
          </p:spPr>
        </p:sp>
      </p:grpSp>
      <p:grpSp>
        <p:nvGrpSpPr>
          <p:cNvPr id="288" name="Group 151">
            <a:extLst>
              <a:ext uri="{FF2B5EF4-FFF2-40B4-BE49-F238E27FC236}">
                <a16:creationId xmlns:a16="http://schemas.microsoft.com/office/drawing/2014/main" id="{11B2EB57-8C0A-1C8F-48EF-F6A9B6C1BEEF}"/>
              </a:ext>
            </a:extLst>
          </p:cNvPr>
          <p:cNvGrpSpPr/>
          <p:nvPr/>
        </p:nvGrpSpPr>
        <p:grpSpPr>
          <a:xfrm>
            <a:off x="11344920" y="2490660"/>
            <a:ext cx="316440" cy="231120"/>
            <a:chOff x="0" y="0"/>
            <a:chExt cx="421920" cy="308160"/>
          </a:xfrm>
        </p:grpSpPr>
        <p:sp>
          <p:nvSpPr>
            <p:cNvPr id="289" name="Freeform 152">
              <a:extLst>
                <a:ext uri="{FF2B5EF4-FFF2-40B4-BE49-F238E27FC236}">
                  <a16:creationId xmlns:a16="http://schemas.microsoft.com/office/drawing/2014/main" id="{0844968E-D08F-3B4D-8421-6616A6C9AF6E}"/>
                </a:ext>
              </a:extLst>
            </p:cNvPr>
            <p:cNvSpPr/>
            <p:nvPr/>
          </p:nvSpPr>
          <p:spPr>
            <a:xfrm>
              <a:off x="127" y="0"/>
              <a:ext cx="421894" cy="308102"/>
            </a:xfrm>
            <a:custGeom>
              <a:avLst/>
              <a:gdLst/>
              <a:ahLst/>
              <a:cxnLst/>
              <a:rect l="l" t="t" r="r" b="b"/>
              <a:pathLst>
                <a:path w="421894" h="308102">
                  <a:moveTo>
                    <a:pt x="246634" y="0"/>
                  </a:moveTo>
                  <a:cubicBezTo>
                    <a:pt x="214122" y="25908"/>
                    <a:pt x="168783" y="25908"/>
                    <a:pt x="126619" y="25908"/>
                  </a:cubicBezTo>
                  <a:lnTo>
                    <a:pt x="0" y="25908"/>
                  </a:lnTo>
                  <a:lnTo>
                    <a:pt x="0" y="94107"/>
                  </a:lnTo>
                  <a:cubicBezTo>
                    <a:pt x="0" y="210820"/>
                    <a:pt x="94107" y="308102"/>
                    <a:pt x="211074" y="308102"/>
                  </a:cubicBezTo>
                  <a:cubicBezTo>
                    <a:pt x="328041" y="308102"/>
                    <a:pt x="421894" y="210820"/>
                    <a:pt x="421894" y="94107"/>
                  </a:cubicBezTo>
                  <a:lnTo>
                    <a:pt x="421894" y="25908"/>
                  </a:lnTo>
                  <a:lnTo>
                    <a:pt x="353822" y="25908"/>
                  </a:lnTo>
                  <a:cubicBezTo>
                    <a:pt x="311531" y="25908"/>
                    <a:pt x="275971" y="19431"/>
                    <a:pt x="246634" y="0"/>
                  </a:cubicBezTo>
                  <a:close/>
                </a:path>
              </a:pathLst>
            </a:custGeom>
            <a:solidFill>
              <a:srgbClr val="2AAAE2"/>
            </a:solidFill>
          </p:spPr>
        </p:sp>
      </p:grpSp>
      <p:grpSp>
        <p:nvGrpSpPr>
          <p:cNvPr id="290" name="Group 153">
            <a:extLst>
              <a:ext uri="{FF2B5EF4-FFF2-40B4-BE49-F238E27FC236}">
                <a16:creationId xmlns:a16="http://schemas.microsoft.com/office/drawing/2014/main" id="{E0212C7F-7DF3-E87C-EF37-0981D0612699}"/>
              </a:ext>
            </a:extLst>
          </p:cNvPr>
          <p:cNvGrpSpPr/>
          <p:nvPr/>
        </p:nvGrpSpPr>
        <p:grpSpPr>
          <a:xfrm>
            <a:off x="6501660" y="1824840"/>
            <a:ext cx="530820" cy="529200"/>
            <a:chOff x="0" y="0"/>
            <a:chExt cx="707760" cy="705600"/>
          </a:xfrm>
        </p:grpSpPr>
        <p:sp>
          <p:nvSpPr>
            <p:cNvPr id="291" name="Freeform 154">
              <a:extLst>
                <a:ext uri="{FF2B5EF4-FFF2-40B4-BE49-F238E27FC236}">
                  <a16:creationId xmlns:a16="http://schemas.microsoft.com/office/drawing/2014/main" id="{27989134-D527-3660-291B-A6E90A5BF526}"/>
                </a:ext>
              </a:extLst>
            </p:cNvPr>
            <p:cNvSpPr/>
            <p:nvPr/>
          </p:nvSpPr>
          <p:spPr>
            <a:xfrm>
              <a:off x="0" y="0"/>
              <a:ext cx="707771" cy="705612"/>
            </a:xfrm>
            <a:custGeom>
              <a:avLst/>
              <a:gdLst/>
              <a:ahLst/>
              <a:cxnLst/>
              <a:rect l="l" t="t" r="r" b="b"/>
              <a:pathLst>
                <a:path w="707771" h="705612">
                  <a:moveTo>
                    <a:pt x="357124" y="139573"/>
                  </a:moveTo>
                  <a:cubicBezTo>
                    <a:pt x="434975" y="139573"/>
                    <a:pt x="499999" y="204470"/>
                    <a:pt x="499999" y="282321"/>
                  </a:cubicBezTo>
                  <a:lnTo>
                    <a:pt x="499999" y="425196"/>
                  </a:lnTo>
                  <a:cubicBezTo>
                    <a:pt x="499999" y="447929"/>
                    <a:pt x="490220" y="473964"/>
                    <a:pt x="477266" y="496697"/>
                  </a:cubicBezTo>
                  <a:lnTo>
                    <a:pt x="487045" y="506349"/>
                  </a:lnTo>
                  <a:cubicBezTo>
                    <a:pt x="499999" y="519303"/>
                    <a:pt x="499999" y="542036"/>
                    <a:pt x="487045" y="555117"/>
                  </a:cubicBezTo>
                  <a:cubicBezTo>
                    <a:pt x="480568" y="561594"/>
                    <a:pt x="471551" y="564769"/>
                    <a:pt x="462661" y="564769"/>
                  </a:cubicBezTo>
                  <a:cubicBezTo>
                    <a:pt x="453771" y="564769"/>
                    <a:pt x="444881" y="561594"/>
                    <a:pt x="438404" y="555117"/>
                  </a:cubicBezTo>
                  <a:lnTo>
                    <a:pt x="431800" y="545338"/>
                  </a:lnTo>
                  <a:cubicBezTo>
                    <a:pt x="409067" y="558292"/>
                    <a:pt x="386334" y="568071"/>
                    <a:pt x="357251" y="568071"/>
                  </a:cubicBezTo>
                  <a:cubicBezTo>
                    <a:pt x="279273" y="568071"/>
                    <a:pt x="214376" y="503174"/>
                    <a:pt x="214376" y="425196"/>
                  </a:cubicBezTo>
                  <a:lnTo>
                    <a:pt x="214376" y="282321"/>
                  </a:lnTo>
                  <a:cubicBezTo>
                    <a:pt x="214376" y="204470"/>
                    <a:pt x="279273" y="139573"/>
                    <a:pt x="357251" y="139573"/>
                  </a:cubicBezTo>
                  <a:close/>
                  <a:moveTo>
                    <a:pt x="357124" y="0"/>
                  </a:moveTo>
                  <a:cubicBezTo>
                    <a:pt x="162306" y="0"/>
                    <a:pt x="3302" y="162306"/>
                    <a:pt x="3302" y="350647"/>
                  </a:cubicBezTo>
                  <a:cubicBezTo>
                    <a:pt x="3302" y="412242"/>
                    <a:pt x="19431" y="470789"/>
                    <a:pt x="48768" y="525907"/>
                  </a:cubicBezTo>
                  <a:lnTo>
                    <a:pt x="3302" y="658876"/>
                  </a:lnTo>
                  <a:cubicBezTo>
                    <a:pt x="0" y="671830"/>
                    <a:pt x="3302" y="688086"/>
                    <a:pt x="12954" y="697865"/>
                  </a:cubicBezTo>
                  <a:cubicBezTo>
                    <a:pt x="17653" y="702564"/>
                    <a:pt x="27686" y="705612"/>
                    <a:pt x="37846" y="705612"/>
                  </a:cubicBezTo>
                  <a:cubicBezTo>
                    <a:pt x="41529" y="705612"/>
                    <a:pt x="45212" y="705231"/>
                    <a:pt x="48768" y="704342"/>
                  </a:cubicBezTo>
                  <a:lnTo>
                    <a:pt x="181864" y="658876"/>
                  </a:lnTo>
                  <a:cubicBezTo>
                    <a:pt x="237109" y="688086"/>
                    <a:pt x="295529" y="704342"/>
                    <a:pt x="357251" y="704342"/>
                  </a:cubicBezTo>
                  <a:cubicBezTo>
                    <a:pt x="552069" y="704342"/>
                    <a:pt x="707771" y="545338"/>
                    <a:pt x="707771" y="350520"/>
                  </a:cubicBezTo>
                  <a:cubicBezTo>
                    <a:pt x="707771" y="155702"/>
                    <a:pt x="551942" y="0"/>
                    <a:pt x="357124" y="0"/>
                  </a:cubicBezTo>
                  <a:close/>
                </a:path>
              </a:pathLst>
            </a:custGeom>
            <a:solidFill>
              <a:srgbClr val="2AAAE2"/>
            </a:solidFill>
          </p:spPr>
        </p:sp>
      </p:grpSp>
      <p:grpSp>
        <p:nvGrpSpPr>
          <p:cNvPr id="292" name="Group 155">
            <a:extLst>
              <a:ext uri="{FF2B5EF4-FFF2-40B4-BE49-F238E27FC236}">
                <a16:creationId xmlns:a16="http://schemas.microsoft.com/office/drawing/2014/main" id="{84996A26-7D85-8F77-3692-56753D9D2DF5}"/>
              </a:ext>
            </a:extLst>
          </p:cNvPr>
          <p:cNvGrpSpPr/>
          <p:nvPr/>
        </p:nvGrpSpPr>
        <p:grpSpPr>
          <a:xfrm>
            <a:off x="6718740" y="1985220"/>
            <a:ext cx="102600" cy="209520"/>
            <a:chOff x="0" y="0"/>
            <a:chExt cx="136800" cy="279360"/>
          </a:xfrm>
        </p:grpSpPr>
        <p:sp>
          <p:nvSpPr>
            <p:cNvPr id="293" name="Freeform 156">
              <a:extLst>
                <a:ext uri="{FF2B5EF4-FFF2-40B4-BE49-F238E27FC236}">
                  <a16:creationId xmlns:a16="http://schemas.microsoft.com/office/drawing/2014/main" id="{4DA313D1-3089-81DD-165C-13296F245753}"/>
                </a:ext>
              </a:extLst>
            </p:cNvPr>
            <p:cNvSpPr/>
            <p:nvPr/>
          </p:nvSpPr>
          <p:spPr>
            <a:xfrm>
              <a:off x="127" y="127"/>
              <a:ext cx="136779" cy="279273"/>
            </a:xfrm>
            <a:custGeom>
              <a:avLst/>
              <a:gdLst/>
              <a:ahLst/>
              <a:cxnLst/>
              <a:rect l="l" t="t" r="r" b="b"/>
              <a:pathLst>
                <a:path w="136779" h="279273">
                  <a:moveTo>
                    <a:pt x="68453" y="0"/>
                  </a:moveTo>
                  <a:cubicBezTo>
                    <a:pt x="26035" y="0"/>
                    <a:pt x="0" y="32512"/>
                    <a:pt x="0" y="68199"/>
                  </a:cubicBezTo>
                  <a:lnTo>
                    <a:pt x="0" y="211074"/>
                  </a:lnTo>
                  <a:cubicBezTo>
                    <a:pt x="0" y="250190"/>
                    <a:pt x="32512" y="279273"/>
                    <a:pt x="68453" y="279273"/>
                  </a:cubicBezTo>
                  <a:cubicBezTo>
                    <a:pt x="71628" y="279273"/>
                    <a:pt x="81534" y="279273"/>
                    <a:pt x="84709" y="276098"/>
                  </a:cubicBezTo>
                  <a:lnTo>
                    <a:pt x="78232" y="266319"/>
                  </a:lnTo>
                  <a:cubicBezTo>
                    <a:pt x="65151" y="256667"/>
                    <a:pt x="65151" y="230632"/>
                    <a:pt x="78232" y="217551"/>
                  </a:cubicBezTo>
                  <a:cubicBezTo>
                    <a:pt x="83058" y="212725"/>
                    <a:pt x="92075" y="210312"/>
                    <a:pt x="101092" y="210312"/>
                  </a:cubicBezTo>
                  <a:cubicBezTo>
                    <a:pt x="110109" y="210312"/>
                    <a:pt x="118999" y="212725"/>
                    <a:pt x="123825" y="217551"/>
                  </a:cubicBezTo>
                  <a:lnTo>
                    <a:pt x="133604" y="227330"/>
                  </a:lnTo>
                  <a:cubicBezTo>
                    <a:pt x="133604" y="224155"/>
                    <a:pt x="136779" y="214376"/>
                    <a:pt x="136779" y="211074"/>
                  </a:cubicBezTo>
                  <a:lnTo>
                    <a:pt x="136779" y="68199"/>
                  </a:lnTo>
                  <a:cubicBezTo>
                    <a:pt x="136779" y="29210"/>
                    <a:pt x="107569" y="0"/>
                    <a:pt x="68453" y="0"/>
                  </a:cubicBezTo>
                  <a:close/>
                </a:path>
              </a:pathLst>
            </a:custGeom>
            <a:solidFill>
              <a:srgbClr val="2AAAE2"/>
            </a:solidFill>
          </p:spPr>
        </p:sp>
      </p:grpSp>
      <p:grpSp>
        <p:nvGrpSpPr>
          <p:cNvPr id="294" name="Group 157">
            <a:extLst>
              <a:ext uri="{FF2B5EF4-FFF2-40B4-BE49-F238E27FC236}">
                <a16:creationId xmlns:a16="http://schemas.microsoft.com/office/drawing/2014/main" id="{49D73AE8-5776-D4F6-5810-AB9C423BC476}"/>
              </a:ext>
            </a:extLst>
          </p:cNvPr>
          <p:cNvGrpSpPr/>
          <p:nvPr/>
        </p:nvGrpSpPr>
        <p:grpSpPr>
          <a:xfrm>
            <a:off x="6263520" y="2246040"/>
            <a:ext cx="214380" cy="214380"/>
            <a:chOff x="0" y="0"/>
            <a:chExt cx="285840" cy="285840"/>
          </a:xfrm>
        </p:grpSpPr>
        <p:sp>
          <p:nvSpPr>
            <p:cNvPr id="295" name="Freeform 158">
              <a:extLst>
                <a:ext uri="{FF2B5EF4-FFF2-40B4-BE49-F238E27FC236}">
                  <a16:creationId xmlns:a16="http://schemas.microsoft.com/office/drawing/2014/main" id="{731638B2-859D-391B-A94D-2D6BA892AB3C}"/>
                </a:ext>
              </a:extLst>
            </p:cNvPr>
            <p:cNvSpPr/>
            <p:nvPr/>
          </p:nvSpPr>
          <p:spPr>
            <a:xfrm>
              <a:off x="127" y="127"/>
              <a:ext cx="285877" cy="285877"/>
            </a:xfrm>
            <a:custGeom>
              <a:avLst/>
              <a:gdLst/>
              <a:ahLst/>
              <a:cxnLst/>
              <a:rect l="l" t="t" r="r" b="b"/>
              <a:pathLst>
                <a:path w="285877" h="285877">
                  <a:moveTo>
                    <a:pt x="142875" y="0"/>
                  </a:moveTo>
                  <a:cubicBezTo>
                    <a:pt x="64897" y="0"/>
                    <a:pt x="0" y="64897"/>
                    <a:pt x="0" y="142875"/>
                  </a:cubicBezTo>
                  <a:cubicBezTo>
                    <a:pt x="6477" y="220853"/>
                    <a:pt x="64897" y="285877"/>
                    <a:pt x="142875" y="285877"/>
                  </a:cubicBezTo>
                  <a:cubicBezTo>
                    <a:pt x="220853" y="285877"/>
                    <a:pt x="285877" y="220853"/>
                    <a:pt x="285877" y="142875"/>
                  </a:cubicBezTo>
                  <a:cubicBezTo>
                    <a:pt x="285877" y="64897"/>
                    <a:pt x="220853" y="0"/>
                    <a:pt x="142875" y="0"/>
                  </a:cubicBezTo>
                  <a:close/>
                </a:path>
              </a:pathLst>
            </a:custGeom>
            <a:solidFill>
              <a:srgbClr val="2AAAE2"/>
            </a:solidFill>
          </p:spPr>
        </p:sp>
      </p:grpSp>
      <p:grpSp>
        <p:nvGrpSpPr>
          <p:cNvPr id="296" name="Group 159">
            <a:extLst>
              <a:ext uri="{FF2B5EF4-FFF2-40B4-BE49-F238E27FC236}">
                <a16:creationId xmlns:a16="http://schemas.microsoft.com/office/drawing/2014/main" id="{022CFCA3-C5E6-A667-C930-086D49D2F65F}"/>
              </a:ext>
            </a:extLst>
          </p:cNvPr>
          <p:cNvGrpSpPr/>
          <p:nvPr/>
        </p:nvGrpSpPr>
        <p:grpSpPr>
          <a:xfrm>
            <a:off x="6160920" y="2511180"/>
            <a:ext cx="423900" cy="214380"/>
            <a:chOff x="0" y="0"/>
            <a:chExt cx="565200" cy="285840"/>
          </a:xfrm>
        </p:grpSpPr>
        <p:sp>
          <p:nvSpPr>
            <p:cNvPr id="297" name="Freeform 160">
              <a:extLst>
                <a:ext uri="{FF2B5EF4-FFF2-40B4-BE49-F238E27FC236}">
                  <a16:creationId xmlns:a16="http://schemas.microsoft.com/office/drawing/2014/main" id="{CE04A6E4-4BAD-7AAD-AA5F-6B0B7E81149B}"/>
                </a:ext>
              </a:extLst>
            </p:cNvPr>
            <p:cNvSpPr/>
            <p:nvPr/>
          </p:nvSpPr>
          <p:spPr>
            <a:xfrm>
              <a:off x="0" y="127"/>
              <a:ext cx="565277" cy="285877"/>
            </a:xfrm>
            <a:custGeom>
              <a:avLst/>
              <a:gdLst/>
              <a:ahLst/>
              <a:cxnLst/>
              <a:rect l="l" t="t" r="r" b="b"/>
              <a:pathLst>
                <a:path w="565277" h="285877">
                  <a:moveTo>
                    <a:pt x="282575" y="0"/>
                  </a:moveTo>
                  <a:cubicBezTo>
                    <a:pt x="143002" y="0"/>
                    <a:pt x="22733" y="107061"/>
                    <a:pt x="3302" y="243586"/>
                  </a:cubicBezTo>
                  <a:cubicBezTo>
                    <a:pt x="0" y="263144"/>
                    <a:pt x="16256" y="285877"/>
                    <a:pt x="35814" y="285877"/>
                  </a:cubicBezTo>
                  <a:lnTo>
                    <a:pt x="526288" y="285877"/>
                  </a:lnTo>
                  <a:cubicBezTo>
                    <a:pt x="549021" y="285877"/>
                    <a:pt x="565277" y="263144"/>
                    <a:pt x="565277" y="243713"/>
                  </a:cubicBezTo>
                  <a:cubicBezTo>
                    <a:pt x="542544" y="107061"/>
                    <a:pt x="425450" y="0"/>
                    <a:pt x="282575" y="0"/>
                  </a:cubicBezTo>
                  <a:close/>
                </a:path>
              </a:pathLst>
            </a:custGeom>
            <a:solidFill>
              <a:srgbClr val="2AAAE2"/>
            </a:solidFill>
          </p:spPr>
        </p:sp>
      </p:grpSp>
      <p:grpSp>
        <p:nvGrpSpPr>
          <p:cNvPr id="298" name="Group 161">
            <a:extLst>
              <a:ext uri="{FF2B5EF4-FFF2-40B4-BE49-F238E27FC236}">
                <a16:creationId xmlns:a16="http://schemas.microsoft.com/office/drawing/2014/main" id="{9D8CBD00-15DA-09AE-8949-2188D9A477E9}"/>
              </a:ext>
            </a:extLst>
          </p:cNvPr>
          <p:cNvGrpSpPr/>
          <p:nvPr/>
        </p:nvGrpSpPr>
        <p:grpSpPr>
          <a:xfrm>
            <a:off x="12998940" y="2484720"/>
            <a:ext cx="102060" cy="104760"/>
            <a:chOff x="0" y="0"/>
            <a:chExt cx="136080" cy="139680"/>
          </a:xfrm>
        </p:grpSpPr>
        <p:sp>
          <p:nvSpPr>
            <p:cNvPr id="299" name="Freeform 162">
              <a:extLst>
                <a:ext uri="{FF2B5EF4-FFF2-40B4-BE49-F238E27FC236}">
                  <a16:creationId xmlns:a16="http://schemas.microsoft.com/office/drawing/2014/main" id="{8CA48380-8F65-2E39-B2A0-B9299B9A144A}"/>
                </a:ext>
              </a:extLst>
            </p:cNvPr>
            <p:cNvSpPr/>
            <p:nvPr/>
          </p:nvSpPr>
          <p:spPr>
            <a:xfrm>
              <a:off x="127" y="0"/>
              <a:ext cx="136017" cy="139700"/>
            </a:xfrm>
            <a:custGeom>
              <a:avLst/>
              <a:gdLst/>
              <a:ahLst/>
              <a:cxnLst/>
              <a:rect l="l" t="t" r="r" b="b"/>
              <a:pathLst>
                <a:path w="136017" h="139700">
                  <a:moveTo>
                    <a:pt x="67945" y="0"/>
                  </a:moveTo>
                  <a:cubicBezTo>
                    <a:pt x="29083" y="0"/>
                    <a:pt x="0" y="32512"/>
                    <a:pt x="0" y="71501"/>
                  </a:cubicBezTo>
                  <a:cubicBezTo>
                    <a:pt x="0" y="107188"/>
                    <a:pt x="29083" y="139700"/>
                    <a:pt x="67945" y="139700"/>
                  </a:cubicBezTo>
                  <a:cubicBezTo>
                    <a:pt x="106807" y="139700"/>
                    <a:pt x="136017" y="107188"/>
                    <a:pt x="136017" y="71501"/>
                  </a:cubicBezTo>
                  <a:cubicBezTo>
                    <a:pt x="136017" y="32512"/>
                    <a:pt x="106807" y="0"/>
                    <a:pt x="67945" y="0"/>
                  </a:cubicBezTo>
                  <a:close/>
                </a:path>
              </a:pathLst>
            </a:custGeom>
            <a:solidFill>
              <a:srgbClr val="2AAAE2"/>
            </a:solidFill>
          </p:spPr>
        </p:sp>
      </p:grpSp>
      <p:grpSp>
        <p:nvGrpSpPr>
          <p:cNvPr id="300" name="Group 163">
            <a:extLst>
              <a:ext uri="{FF2B5EF4-FFF2-40B4-BE49-F238E27FC236}">
                <a16:creationId xmlns:a16="http://schemas.microsoft.com/office/drawing/2014/main" id="{8748755B-D928-8C00-16C2-2E69BC2D5907}"/>
              </a:ext>
            </a:extLst>
          </p:cNvPr>
          <p:cNvGrpSpPr/>
          <p:nvPr/>
        </p:nvGrpSpPr>
        <p:grpSpPr>
          <a:xfrm>
            <a:off x="12731100" y="1824840"/>
            <a:ext cx="53460" cy="319140"/>
            <a:chOff x="0" y="0"/>
            <a:chExt cx="71280" cy="425520"/>
          </a:xfrm>
        </p:grpSpPr>
        <p:sp>
          <p:nvSpPr>
            <p:cNvPr id="301" name="Freeform 164">
              <a:extLst>
                <a:ext uri="{FF2B5EF4-FFF2-40B4-BE49-F238E27FC236}">
                  <a16:creationId xmlns:a16="http://schemas.microsoft.com/office/drawing/2014/main" id="{2BC95D88-8F92-F7E4-1023-0EB5BB1BF3C1}"/>
                </a:ext>
              </a:extLst>
            </p:cNvPr>
            <p:cNvSpPr/>
            <p:nvPr/>
          </p:nvSpPr>
          <p:spPr>
            <a:xfrm>
              <a:off x="0" y="127"/>
              <a:ext cx="71247" cy="425577"/>
            </a:xfrm>
            <a:custGeom>
              <a:avLst/>
              <a:gdLst/>
              <a:ahLst/>
              <a:cxnLst/>
              <a:rect l="l" t="t" r="r" b="b"/>
              <a:pathLst>
                <a:path w="71247" h="425577">
                  <a:moveTo>
                    <a:pt x="35687" y="0"/>
                  </a:moveTo>
                  <a:cubicBezTo>
                    <a:pt x="16256" y="0"/>
                    <a:pt x="0" y="16129"/>
                    <a:pt x="0" y="35687"/>
                  </a:cubicBezTo>
                  <a:lnTo>
                    <a:pt x="0" y="425577"/>
                  </a:lnTo>
                  <a:cubicBezTo>
                    <a:pt x="9779" y="422275"/>
                    <a:pt x="22733" y="422275"/>
                    <a:pt x="35687" y="422275"/>
                  </a:cubicBezTo>
                  <a:cubicBezTo>
                    <a:pt x="48641" y="422275"/>
                    <a:pt x="58293" y="422275"/>
                    <a:pt x="71247" y="425577"/>
                  </a:cubicBezTo>
                  <a:lnTo>
                    <a:pt x="71247" y="35687"/>
                  </a:lnTo>
                  <a:cubicBezTo>
                    <a:pt x="71247" y="16129"/>
                    <a:pt x="55118" y="0"/>
                    <a:pt x="35687" y="0"/>
                  </a:cubicBezTo>
                  <a:close/>
                </a:path>
              </a:pathLst>
            </a:custGeom>
            <a:solidFill>
              <a:srgbClr val="2AAAE2"/>
            </a:solidFill>
          </p:spPr>
        </p:sp>
      </p:grpSp>
      <p:grpSp>
        <p:nvGrpSpPr>
          <p:cNvPr id="302" name="Group 165">
            <a:extLst>
              <a:ext uri="{FF2B5EF4-FFF2-40B4-BE49-F238E27FC236}">
                <a16:creationId xmlns:a16="http://schemas.microsoft.com/office/drawing/2014/main" id="{E27C9F56-E041-6ABB-9303-8D9DA151E54A}"/>
              </a:ext>
            </a:extLst>
          </p:cNvPr>
          <p:cNvGrpSpPr/>
          <p:nvPr/>
        </p:nvGrpSpPr>
        <p:grpSpPr>
          <a:xfrm>
            <a:off x="12677640" y="2196900"/>
            <a:ext cx="158220" cy="158760"/>
            <a:chOff x="0" y="0"/>
            <a:chExt cx="210960" cy="211680"/>
          </a:xfrm>
        </p:grpSpPr>
        <p:sp>
          <p:nvSpPr>
            <p:cNvPr id="303" name="Freeform 166">
              <a:extLst>
                <a:ext uri="{FF2B5EF4-FFF2-40B4-BE49-F238E27FC236}">
                  <a16:creationId xmlns:a16="http://schemas.microsoft.com/office/drawing/2014/main" id="{35C27B08-2117-4388-DB60-043B99441B14}"/>
                </a:ext>
              </a:extLst>
            </p:cNvPr>
            <p:cNvSpPr/>
            <p:nvPr/>
          </p:nvSpPr>
          <p:spPr>
            <a:xfrm>
              <a:off x="0" y="0"/>
              <a:ext cx="211074" cy="211709"/>
            </a:xfrm>
            <a:custGeom>
              <a:avLst/>
              <a:gdLst/>
              <a:ahLst/>
              <a:cxnLst/>
              <a:rect l="l" t="t" r="r" b="b"/>
              <a:pathLst>
                <a:path w="211074" h="211709">
                  <a:moveTo>
                    <a:pt x="96647" y="0"/>
                  </a:moveTo>
                  <a:cubicBezTo>
                    <a:pt x="42926" y="0"/>
                    <a:pt x="0" y="46482"/>
                    <a:pt x="0" y="104521"/>
                  </a:cubicBezTo>
                  <a:cubicBezTo>
                    <a:pt x="0" y="159639"/>
                    <a:pt x="48768" y="211709"/>
                    <a:pt x="107188" y="211709"/>
                  </a:cubicBezTo>
                  <a:cubicBezTo>
                    <a:pt x="162306" y="211709"/>
                    <a:pt x="211074" y="162941"/>
                    <a:pt x="211074" y="104521"/>
                  </a:cubicBezTo>
                  <a:cubicBezTo>
                    <a:pt x="211074" y="46101"/>
                    <a:pt x="162179" y="635"/>
                    <a:pt x="107188" y="635"/>
                  </a:cubicBezTo>
                  <a:cubicBezTo>
                    <a:pt x="103632" y="254"/>
                    <a:pt x="100076" y="0"/>
                    <a:pt x="96647" y="0"/>
                  </a:cubicBezTo>
                  <a:close/>
                </a:path>
              </a:pathLst>
            </a:custGeom>
            <a:solidFill>
              <a:srgbClr val="2AAAE2"/>
            </a:solidFill>
          </p:spPr>
        </p:sp>
      </p:grpSp>
      <p:grpSp>
        <p:nvGrpSpPr>
          <p:cNvPr id="304" name="Group 167">
            <a:extLst>
              <a:ext uri="{FF2B5EF4-FFF2-40B4-BE49-F238E27FC236}">
                <a16:creationId xmlns:a16="http://schemas.microsoft.com/office/drawing/2014/main" id="{36F2244E-C5BE-751F-EF5E-A02156EDBC24}"/>
              </a:ext>
            </a:extLst>
          </p:cNvPr>
          <p:cNvGrpSpPr/>
          <p:nvPr/>
        </p:nvGrpSpPr>
        <p:grpSpPr>
          <a:xfrm>
            <a:off x="12524280" y="2372940"/>
            <a:ext cx="494100" cy="353160"/>
            <a:chOff x="0" y="0"/>
            <a:chExt cx="658800" cy="470880"/>
          </a:xfrm>
        </p:grpSpPr>
        <p:sp>
          <p:nvSpPr>
            <p:cNvPr id="305" name="Freeform 168">
              <a:extLst>
                <a:ext uri="{FF2B5EF4-FFF2-40B4-BE49-F238E27FC236}">
                  <a16:creationId xmlns:a16="http://schemas.microsoft.com/office/drawing/2014/main" id="{BBF2306E-B2F9-A7E1-DE4F-562421BCC37D}"/>
                </a:ext>
              </a:extLst>
            </p:cNvPr>
            <p:cNvSpPr/>
            <p:nvPr/>
          </p:nvSpPr>
          <p:spPr>
            <a:xfrm>
              <a:off x="0" y="0"/>
              <a:ext cx="658876" cy="470916"/>
            </a:xfrm>
            <a:custGeom>
              <a:avLst/>
              <a:gdLst/>
              <a:ahLst/>
              <a:cxnLst/>
              <a:rect l="l" t="t" r="r" b="b"/>
              <a:pathLst>
                <a:path w="658876" h="470916">
                  <a:moveTo>
                    <a:pt x="201295" y="0"/>
                  </a:moveTo>
                  <a:lnTo>
                    <a:pt x="0" y="259715"/>
                  </a:lnTo>
                  <a:lnTo>
                    <a:pt x="0" y="435229"/>
                  </a:lnTo>
                  <a:cubicBezTo>
                    <a:pt x="0" y="454660"/>
                    <a:pt x="16256" y="470916"/>
                    <a:pt x="35687" y="470916"/>
                  </a:cubicBezTo>
                  <a:lnTo>
                    <a:pt x="389509" y="470916"/>
                  </a:lnTo>
                  <a:cubicBezTo>
                    <a:pt x="408940" y="470916"/>
                    <a:pt x="425196" y="454787"/>
                    <a:pt x="425196" y="435229"/>
                  </a:cubicBezTo>
                  <a:lnTo>
                    <a:pt x="425196" y="399415"/>
                  </a:lnTo>
                  <a:lnTo>
                    <a:pt x="529082" y="399415"/>
                  </a:lnTo>
                  <a:cubicBezTo>
                    <a:pt x="574548" y="396240"/>
                    <a:pt x="619887" y="383286"/>
                    <a:pt x="658876" y="353949"/>
                  </a:cubicBezTo>
                  <a:cubicBezTo>
                    <a:pt x="616585" y="337820"/>
                    <a:pt x="577723" y="302006"/>
                    <a:pt x="568071" y="256540"/>
                  </a:cubicBezTo>
                  <a:lnTo>
                    <a:pt x="457581" y="256540"/>
                  </a:lnTo>
                  <a:cubicBezTo>
                    <a:pt x="360299" y="256540"/>
                    <a:pt x="282321" y="178562"/>
                    <a:pt x="282321" y="81153"/>
                  </a:cubicBezTo>
                  <a:lnTo>
                    <a:pt x="282321" y="42291"/>
                  </a:lnTo>
                  <a:cubicBezTo>
                    <a:pt x="249936" y="32512"/>
                    <a:pt x="227203" y="19431"/>
                    <a:pt x="201295" y="0"/>
                  </a:cubicBezTo>
                  <a:close/>
                </a:path>
              </a:pathLst>
            </a:custGeom>
            <a:solidFill>
              <a:srgbClr val="2AAAE2"/>
            </a:solidFill>
          </p:spPr>
        </p:sp>
      </p:grpSp>
      <p:grpSp>
        <p:nvGrpSpPr>
          <p:cNvPr id="306" name="Group 169">
            <a:extLst>
              <a:ext uri="{FF2B5EF4-FFF2-40B4-BE49-F238E27FC236}">
                <a16:creationId xmlns:a16="http://schemas.microsoft.com/office/drawing/2014/main" id="{A5E31C6C-E8C0-7836-9A2A-548A49CBD878}"/>
              </a:ext>
            </a:extLst>
          </p:cNvPr>
          <p:cNvGrpSpPr/>
          <p:nvPr/>
        </p:nvGrpSpPr>
        <p:grpSpPr>
          <a:xfrm>
            <a:off x="12782400" y="2087820"/>
            <a:ext cx="394740" cy="428220"/>
            <a:chOff x="0" y="0"/>
            <a:chExt cx="526320" cy="570960"/>
          </a:xfrm>
        </p:grpSpPr>
        <p:sp>
          <p:nvSpPr>
            <p:cNvPr id="307" name="Freeform 170">
              <a:extLst>
                <a:ext uri="{FF2B5EF4-FFF2-40B4-BE49-F238E27FC236}">
                  <a16:creationId xmlns:a16="http://schemas.microsoft.com/office/drawing/2014/main" id="{78792CAB-59AB-74BE-6725-A638F9C9250F}"/>
                </a:ext>
              </a:extLst>
            </p:cNvPr>
            <p:cNvSpPr/>
            <p:nvPr/>
          </p:nvSpPr>
          <p:spPr>
            <a:xfrm>
              <a:off x="254" y="0"/>
              <a:ext cx="526288" cy="570865"/>
            </a:xfrm>
            <a:custGeom>
              <a:avLst/>
              <a:gdLst/>
              <a:ahLst/>
              <a:cxnLst/>
              <a:rect l="l" t="t" r="r" b="b"/>
              <a:pathLst>
                <a:path w="526288" h="570865">
                  <a:moveTo>
                    <a:pt x="425450" y="0"/>
                  </a:moveTo>
                  <a:lnTo>
                    <a:pt x="71374" y="68199"/>
                  </a:lnTo>
                  <a:lnTo>
                    <a:pt x="71374" y="107061"/>
                  </a:lnTo>
                  <a:cubicBezTo>
                    <a:pt x="113538" y="139446"/>
                    <a:pt x="142875" y="188087"/>
                    <a:pt x="142875" y="249809"/>
                  </a:cubicBezTo>
                  <a:cubicBezTo>
                    <a:pt x="142875" y="334137"/>
                    <a:pt x="81153" y="405511"/>
                    <a:pt x="0" y="424942"/>
                  </a:cubicBezTo>
                  <a:lnTo>
                    <a:pt x="0" y="463804"/>
                  </a:lnTo>
                  <a:cubicBezTo>
                    <a:pt x="0" y="522224"/>
                    <a:pt x="48641" y="570865"/>
                    <a:pt x="103886" y="570865"/>
                  </a:cubicBezTo>
                  <a:lnTo>
                    <a:pt x="214376" y="570865"/>
                  </a:lnTo>
                  <a:cubicBezTo>
                    <a:pt x="230632" y="509143"/>
                    <a:pt x="282702" y="463804"/>
                    <a:pt x="347599" y="463804"/>
                  </a:cubicBezTo>
                  <a:cubicBezTo>
                    <a:pt x="373634" y="463804"/>
                    <a:pt x="396240" y="473583"/>
                    <a:pt x="419100" y="486537"/>
                  </a:cubicBezTo>
                  <a:lnTo>
                    <a:pt x="419100" y="424942"/>
                  </a:lnTo>
                  <a:lnTo>
                    <a:pt x="425577" y="424942"/>
                  </a:lnTo>
                  <a:cubicBezTo>
                    <a:pt x="458089" y="418465"/>
                    <a:pt x="490601" y="405511"/>
                    <a:pt x="506857" y="376301"/>
                  </a:cubicBezTo>
                  <a:cubicBezTo>
                    <a:pt x="526288" y="343916"/>
                    <a:pt x="526288" y="308102"/>
                    <a:pt x="510032" y="275717"/>
                  </a:cubicBezTo>
                  <a:lnTo>
                    <a:pt x="425450" y="103759"/>
                  </a:lnTo>
                  <a:lnTo>
                    <a:pt x="425450" y="0"/>
                  </a:lnTo>
                  <a:close/>
                </a:path>
              </a:pathLst>
            </a:custGeom>
            <a:solidFill>
              <a:srgbClr val="2AAAE2"/>
            </a:solidFill>
          </p:spPr>
        </p:sp>
      </p:grpSp>
      <p:grpSp>
        <p:nvGrpSpPr>
          <p:cNvPr id="308" name="Group 171">
            <a:extLst>
              <a:ext uri="{FF2B5EF4-FFF2-40B4-BE49-F238E27FC236}">
                <a16:creationId xmlns:a16="http://schemas.microsoft.com/office/drawing/2014/main" id="{8FEB772A-9554-10AF-5BE7-7BEB22D7B499}"/>
              </a:ext>
            </a:extLst>
          </p:cNvPr>
          <p:cNvGrpSpPr/>
          <p:nvPr/>
        </p:nvGrpSpPr>
        <p:grpSpPr>
          <a:xfrm>
            <a:off x="12840720" y="1823760"/>
            <a:ext cx="377460" cy="259200"/>
            <a:chOff x="0" y="0"/>
            <a:chExt cx="503280" cy="345600"/>
          </a:xfrm>
        </p:grpSpPr>
        <p:sp>
          <p:nvSpPr>
            <p:cNvPr id="309" name="Freeform 172">
              <a:extLst>
                <a:ext uri="{FF2B5EF4-FFF2-40B4-BE49-F238E27FC236}">
                  <a16:creationId xmlns:a16="http://schemas.microsoft.com/office/drawing/2014/main" id="{32693A9F-BAE8-2B3F-768C-3A6AAC7BA22A}"/>
                </a:ext>
              </a:extLst>
            </p:cNvPr>
            <p:cNvSpPr/>
            <p:nvPr/>
          </p:nvSpPr>
          <p:spPr>
            <a:xfrm>
              <a:off x="127" y="127"/>
              <a:ext cx="503174" cy="345567"/>
            </a:xfrm>
            <a:custGeom>
              <a:avLst/>
              <a:gdLst/>
              <a:ahLst/>
              <a:cxnLst/>
              <a:rect l="l" t="t" r="r" b="b"/>
              <a:pathLst>
                <a:path w="503174" h="345567">
                  <a:moveTo>
                    <a:pt x="347853" y="0"/>
                  </a:moveTo>
                  <a:cubicBezTo>
                    <a:pt x="311658" y="0"/>
                    <a:pt x="275971" y="14605"/>
                    <a:pt x="250063" y="43815"/>
                  </a:cubicBezTo>
                  <a:lnTo>
                    <a:pt x="220726" y="69723"/>
                  </a:lnTo>
                  <a:lnTo>
                    <a:pt x="0" y="69723"/>
                  </a:lnTo>
                  <a:lnTo>
                    <a:pt x="0" y="345567"/>
                  </a:lnTo>
                  <a:lnTo>
                    <a:pt x="431800" y="261239"/>
                  </a:lnTo>
                  <a:lnTo>
                    <a:pt x="448056" y="244983"/>
                  </a:lnTo>
                  <a:cubicBezTo>
                    <a:pt x="503174" y="189865"/>
                    <a:pt x="503174" y="99060"/>
                    <a:pt x="448056" y="43815"/>
                  </a:cubicBezTo>
                  <a:cubicBezTo>
                    <a:pt x="420497" y="14605"/>
                    <a:pt x="383921" y="0"/>
                    <a:pt x="347853" y="0"/>
                  </a:cubicBezTo>
                  <a:close/>
                </a:path>
              </a:pathLst>
            </a:custGeom>
            <a:solidFill>
              <a:srgbClr val="2AAAE2"/>
            </a:solidFill>
          </p:spPr>
        </p:sp>
      </p:grpSp>
      <p:grpSp>
        <p:nvGrpSpPr>
          <p:cNvPr id="310" name="Group 173">
            <a:extLst>
              <a:ext uri="{FF2B5EF4-FFF2-40B4-BE49-F238E27FC236}">
                <a16:creationId xmlns:a16="http://schemas.microsoft.com/office/drawing/2014/main" id="{B31E162F-B095-BA7D-2F40-5BDE6BB56076}"/>
              </a:ext>
            </a:extLst>
          </p:cNvPr>
          <p:cNvGrpSpPr/>
          <p:nvPr/>
        </p:nvGrpSpPr>
        <p:grpSpPr>
          <a:xfrm>
            <a:off x="12361200" y="1881000"/>
            <a:ext cx="316440" cy="613440"/>
            <a:chOff x="0" y="0"/>
            <a:chExt cx="421920" cy="817920"/>
          </a:xfrm>
        </p:grpSpPr>
        <p:sp>
          <p:nvSpPr>
            <p:cNvPr id="311" name="Freeform 174">
              <a:extLst>
                <a:ext uri="{FF2B5EF4-FFF2-40B4-BE49-F238E27FC236}">
                  <a16:creationId xmlns:a16="http://schemas.microsoft.com/office/drawing/2014/main" id="{0B35F7AD-F85F-40C6-14CA-E3E725DB83CF}"/>
                </a:ext>
              </a:extLst>
            </p:cNvPr>
            <p:cNvSpPr/>
            <p:nvPr/>
          </p:nvSpPr>
          <p:spPr>
            <a:xfrm>
              <a:off x="0" y="0"/>
              <a:ext cx="421894" cy="817880"/>
            </a:xfrm>
            <a:custGeom>
              <a:avLst/>
              <a:gdLst/>
              <a:ahLst/>
              <a:cxnLst/>
              <a:rect l="l" t="t" r="r" b="b"/>
              <a:pathLst>
                <a:path w="421894" h="817880">
                  <a:moveTo>
                    <a:pt x="421894" y="0"/>
                  </a:moveTo>
                  <a:cubicBezTo>
                    <a:pt x="188341" y="9779"/>
                    <a:pt x="0" y="204470"/>
                    <a:pt x="0" y="444627"/>
                  </a:cubicBezTo>
                  <a:cubicBezTo>
                    <a:pt x="0" y="594106"/>
                    <a:pt x="77978" y="733552"/>
                    <a:pt x="201295" y="817880"/>
                  </a:cubicBezTo>
                  <a:lnTo>
                    <a:pt x="369951" y="600583"/>
                  </a:lnTo>
                  <a:cubicBezTo>
                    <a:pt x="356997" y="574548"/>
                    <a:pt x="353695" y="551815"/>
                    <a:pt x="353695" y="525907"/>
                  </a:cubicBezTo>
                  <a:cubicBezTo>
                    <a:pt x="353695" y="470662"/>
                    <a:pt x="382905" y="415544"/>
                    <a:pt x="421894" y="383159"/>
                  </a:cubicBezTo>
                  <a:lnTo>
                    <a:pt x="421894" y="0"/>
                  </a:lnTo>
                  <a:close/>
                </a:path>
              </a:pathLst>
            </a:custGeom>
            <a:solidFill>
              <a:srgbClr val="2AAAE2"/>
            </a:solidFill>
          </p:spPr>
        </p:sp>
      </p:grpSp>
      <p:grpSp>
        <p:nvGrpSpPr>
          <p:cNvPr id="312" name="Group 175">
            <a:extLst>
              <a:ext uri="{FF2B5EF4-FFF2-40B4-BE49-F238E27FC236}">
                <a16:creationId xmlns:a16="http://schemas.microsoft.com/office/drawing/2014/main" id="{5D84262B-EB71-06D2-709E-F690794D2295}"/>
              </a:ext>
            </a:extLst>
          </p:cNvPr>
          <p:cNvGrpSpPr/>
          <p:nvPr/>
        </p:nvGrpSpPr>
        <p:grpSpPr>
          <a:xfrm>
            <a:off x="7472580" y="2404260"/>
            <a:ext cx="260820" cy="106920"/>
            <a:chOff x="0" y="0"/>
            <a:chExt cx="347760" cy="142560"/>
          </a:xfrm>
        </p:grpSpPr>
        <p:sp>
          <p:nvSpPr>
            <p:cNvPr id="313" name="Freeform 176">
              <a:extLst>
                <a:ext uri="{FF2B5EF4-FFF2-40B4-BE49-F238E27FC236}">
                  <a16:creationId xmlns:a16="http://schemas.microsoft.com/office/drawing/2014/main" id="{603F263C-29A9-42D1-E766-BBD3F95839D7}"/>
                </a:ext>
              </a:extLst>
            </p:cNvPr>
            <p:cNvSpPr/>
            <p:nvPr/>
          </p:nvSpPr>
          <p:spPr>
            <a:xfrm>
              <a:off x="0" y="127"/>
              <a:ext cx="347726" cy="142494"/>
            </a:xfrm>
            <a:custGeom>
              <a:avLst/>
              <a:gdLst/>
              <a:ahLst/>
              <a:cxnLst/>
              <a:rect l="l" t="t" r="r" b="b"/>
              <a:pathLst>
                <a:path w="347726" h="142494">
                  <a:moveTo>
                    <a:pt x="172339" y="0"/>
                  </a:moveTo>
                  <a:cubicBezTo>
                    <a:pt x="91059" y="0"/>
                    <a:pt x="16256" y="61468"/>
                    <a:pt x="0" y="142494"/>
                  </a:cubicBezTo>
                  <a:lnTo>
                    <a:pt x="347726" y="142494"/>
                  </a:lnTo>
                  <a:cubicBezTo>
                    <a:pt x="331597" y="61468"/>
                    <a:pt x="256794" y="0"/>
                    <a:pt x="172339" y="0"/>
                  </a:cubicBezTo>
                  <a:close/>
                </a:path>
              </a:pathLst>
            </a:custGeom>
            <a:solidFill>
              <a:srgbClr val="2AAAE2"/>
            </a:solidFill>
          </p:spPr>
        </p:sp>
      </p:grpSp>
      <p:grpSp>
        <p:nvGrpSpPr>
          <p:cNvPr id="314" name="Group 177">
            <a:extLst>
              <a:ext uri="{FF2B5EF4-FFF2-40B4-BE49-F238E27FC236}">
                <a16:creationId xmlns:a16="http://schemas.microsoft.com/office/drawing/2014/main" id="{C4BD82EB-B393-0056-9512-843CD52666BB}"/>
              </a:ext>
            </a:extLst>
          </p:cNvPr>
          <p:cNvGrpSpPr/>
          <p:nvPr/>
        </p:nvGrpSpPr>
        <p:grpSpPr>
          <a:xfrm>
            <a:off x="7679940" y="2277360"/>
            <a:ext cx="214380" cy="233820"/>
            <a:chOff x="0" y="0"/>
            <a:chExt cx="285840" cy="311760"/>
          </a:xfrm>
        </p:grpSpPr>
        <p:sp>
          <p:nvSpPr>
            <p:cNvPr id="315" name="Freeform 178">
              <a:extLst>
                <a:ext uri="{FF2B5EF4-FFF2-40B4-BE49-F238E27FC236}">
                  <a16:creationId xmlns:a16="http://schemas.microsoft.com/office/drawing/2014/main" id="{30E79F1F-D5DC-FD8D-D2D4-5B43CB81CA64}"/>
                </a:ext>
              </a:extLst>
            </p:cNvPr>
            <p:cNvSpPr/>
            <p:nvPr/>
          </p:nvSpPr>
          <p:spPr>
            <a:xfrm>
              <a:off x="0" y="0"/>
              <a:ext cx="285877" cy="311658"/>
            </a:xfrm>
            <a:custGeom>
              <a:avLst/>
              <a:gdLst/>
              <a:ahLst/>
              <a:cxnLst/>
              <a:rect l="l" t="t" r="r" b="b"/>
              <a:pathLst>
                <a:path w="285877" h="311658">
                  <a:moveTo>
                    <a:pt x="217551" y="0"/>
                  </a:moveTo>
                  <a:lnTo>
                    <a:pt x="143002" y="22733"/>
                  </a:lnTo>
                  <a:cubicBezTo>
                    <a:pt x="133858" y="27305"/>
                    <a:pt x="121539" y="29845"/>
                    <a:pt x="108204" y="29845"/>
                  </a:cubicBezTo>
                  <a:cubicBezTo>
                    <a:pt x="83312" y="29845"/>
                    <a:pt x="54864" y="21082"/>
                    <a:pt x="35814" y="0"/>
                  </a:cubicBezTo>
                  <a:cubicBezTo>
                    <a:pt x="38989" y="6477"/>
                    <a:pt x="38989" y="19431"/>
                    <a:pt x="38989" y="32512"/>
                  </a:cubicBezTo>
                  <a:cubicBezTo>
                    <a:pt x="38989" y="68199"/>
                    <a:pt x="22733" y="100711"/>
                    <a:pt x="0" y="126619"/>
                  </a:cubicBezTo>
                  <a:cubicBezTo>
                    <a:pt x="74676" y="162306"/>
                    <a:pt x="126746" y="230505"/>
                    <a:pt x="139700" y="311658"/>
                  </a:cubicBezTo>
                  <a:lnTo>
                    <a:pt x="285877" y="311658"/>
                  </a:lnTo>
                  <a:lnTo>
                    <a:pt x="285877" y="22733"/>
                  </a:lnTo>
                  <a:cubicBezTo>
                    <a:pt x="259842" y="19431"/>
                    <a:pt x="237109" y="12954"/>
                    <a:pt x="217678" y="0"/>
                  </a:cubicBezTo>
                  <a:close/>
                </a:path>
              </a:pathLst>
            </a:custGeom>
            <a:solidFill>
              <a:srgbClr val="2AAAE2"/>
            </a:solidFill>
          </p:spPr>
        </p:sp>
      </p:grpSp>
      <p:grpSp>
        <p:nvGrpSpPr>
          <p:cNvPr id="316" name="Group 179">
            <a:extLst>
              <a:ext uri="{FF2B5EF4-FFF2-40B4-BE49-F238E27FC236}">
                <a16:creationId xmlns:a16="http://schemas.microsoft.com/office/drawing/2014/main" id="{3E23894D-2DC9-9C96-7D1C-5DC13984C8AF}"/>
              </a:ext>
            </a:extLst>
          </p:cNvPr>
          <p:cNvGrpSpPr/>
          <p:nvPr/>
        </p:nvGrpSpPr>
        <p:grpSpPr>
          <a:xfrm>
            <a:off x="7319220" y="1983060"/>
            <a:ext cx="389340" cy="528120"/>
            <a:chOff x="0" y="0"/>
            <a:chExt cx="519120" cy="704160"/>
          </a:xfrm>
        </p:grpSpPr>
        <p:sp>
          <p:nvSpPr>
            <p:cNvPr id="317" name="Freeform 180">
              <a:extLst>
                <a:ext uri="{FF2B5EF4-FFF2-40B4-BE49-F238E27FC236}">
                  <a16:creationId xmlns:a16="http://schemas.microsoft.com/office/drawing/2014/main" id="{0E62C548-D74E-86BF-DAC8-8B3A2228AA47}"/>
                </a:ext>
              </a:extLst>
            </p:cNvPr>
            <p:cNvSpPr/>
            <p:nvPr/>
          </p:nvSpPr>
          <p:spPr>
            <a:xfrm>
              <a:off x="127" y="0"/>
              <a:ext cx="519049" cy="704215"/>
            </a:xfrm>
            <a:custGeom>
              <a:avLst/>
              <a:gdLst/>
              <a:ahLst/>
              <a:cxnLst/>
              <a:rect l="l" t="t" r="r" b="b"/>
              <a:pathLst>
                <a:path w="519049" h="704215">
                  <a:moveTo>
                    <a:pt x="0" y="0"/>
                  </a:moveTo>
                  <a:lnTo>
                    <a:pt x="0" y="704215"/>
                  </a:lnTo>
                  <a:lnTo>
                    <a:pt x="145923" y="704215"/>
                  </a:lnTo>
                  <a:cubicBezTo>
                    <a:pt x="149225" y="619887"/>
                    <a:pt x="201168" y="551688"/>
                    <a:pt x="275844" y="512699"/>
                  </a:cubicBezTo>
                  <a:cubicBezTo>
                    <a:pt x="249936" y="489966"/>
                    <a:pt x="236855" y="457454"/>
                    <a:pt x="236855" y="418592"/>
                  </a:cubicBezTo>
                  <a:cubicBezTo>
                    <a:pt x="236855" y="344043"/>
                    <a:pt x="301752" y="279146"/>
                    <a:pt x="379603" y="279146"/>
                  </a:cubicBezTo>
                  <a:cubicBezTo>
                    <a:pt x="425069" y="279146"/>
                    <a:pt x="460629" y="298577"/>
                    <a:pt x="489966" y="331089"/>
                  </a:cubicBezTo>
                  <a:cubicBezTo>
                    <a:pt x="486664" y="314833"/>
                    <a:pt x="489966" y="298704"/>
                    <a:pt x="493141" y="282321"/>
                  </a:cubicBezTo>
                  <a:lnTo>
                    <a:pt x="519049" y="207645"/>
                  </a:lnTo>
                  <a:cubicBezTo>
                    <a:pt x="496443" y="165481"/>
                    <a:pt x="489839" y="116840"/>
                    <a:pt x="489839" y="68199"/>
                  </a:cubicBezTo>
                  <a:cubicBezTo>
                    <a:pt x="489839" y="42291"/>
                    <a:pt x="493014" y="19431"/>
                    <a:pt x="496316" y="0"/>
                  </a:cubicBezTo>
                  <a:close/>
                </a:path>
              </a:pathLst>
            </a:custGeom>
            <a:solidFill>
              <a:srgbClr val="2AAAE2"/>
            </a:solidFill>
          </p:spPr>
        </p:sp>
      </p:grpSp>
      <p:grpSp>
        <p:nvGrpSpPr>
          <p:cNvPr id="318" name="Group 181">
            <a:extLst>
              <a:ext uri="{FF2B5EF4-FFF2-40B4-BE49-F238E27FC236}">
                <a16:creationId xmlns:a16="http://schemas.microsoft.com/office/drawing/2014/main" id="{DD6CAF1B-6F92-D65D-5B26-1BDA42DFD973}"/>
              </a:ext>
            </a:extLst>
          </p:cNvPr>
          <p:cNvGrpSpPr/>
          <p:nvPr/>
        </p:nvGrpSpPr>
        <p:grpSpPr>
          <a:xfrm>
            <a:off x="7553040" y="2246040"/>
            <a:ext cx="104760" cy="104760"/>
            <a:chOff x="0" y="0"/>
            <a:chExt cx="139680" cy="139680"/>
          </a:xfrm>
        </p:grpSpPr>
        <p:sp>
          <p:nvSpPr>
            <p:cNvPr id="319" name="Freeform 182">
              <a:extLst>
                <a:ext uri="{FF2B5EF4-FFF2-40B4-BE49-F238E27FC236}">
                  <a16:creationId xmlns:a16="http://schemas.microsoft.com/office/drawing/2014/main" id="{1A78D5C1-EED2-20EC-25BF-770B7509E54A}"/>
                </a:ext>
              </a:extLst>
            </p:cNvPr>
            <p:cNvSpPr/>
            <p:nvPr/>
          </p:nvSpPr>
          <p:spPr>
            <a:xfrm>
              <a:off x="0" y="127"/>
              <a:ext cx="139700" cy="139700"/>
            </a:xfrm>
            <a:custGeom>
              <a:avLst/>
              <a:gdLst/>
              <a:ahLst/>
              <a:cxnLst/>
              <a:rect l="l" t="t" r="r" b="b"/>
              <a:pathLst>
                <a:path w="139700" h="139700">
                  <a:moveTo>
                    <a:pt x="68199" y="0"/>
                  </a:moveTo>
                  <a:cubicBezTo>
                    <a:pt x="32512" y="0"/>
                    <a:pt x="0" y="32512"/>
                    <a:pt x="0" y="71501"/>
                  </a:cubicBezTo>
                  <a:cubicBezTo>
                    <a:pt x="0" y="107188"/>
                    <a:pt x="32512" y="139700"/>
                    <a:pt x="68199" y="139700"/>
                  </a:cubicBezTo>
                  <a:cubicBezTo>
                    <a:pt x="107188" y="139700"/>
                    <a:pt x="139700" y="107188"/>
                    <a:pt x="139700" y="71501"/>
                  </a:cubicBezTo>
                  <a:cubicBezTo>
                    <a:pt x="139700" y="32512"/>
                    <a:pt x="107188" y="0"/>
                    <a:pt x="68199" y="0"/>
                  </a:cubicBezTo>
                  <a:close/>
                </a:path>
              </a:pathLst>
            </a:custGeom>
            <a:solidFill>
              <a:srgbClr val="2AAAE2"/>
            </a:solidFill>
          </p:spPr>
        </p:sp>
      </p:grpSp>
      <p:grpSp>
        <p:nvGrpSpPr>
          <p:cNvPr id="320" name="Group 183">
            <a:extLst>
              <a:ext uri="{FF2B5EF4-FFF2-40B4-BE49-F238E27FC236}">
                <a16:creationId xmlns:a16="http://schemas.microsoft.com/office/drawing/2014/main" id="{368FBC24-BE95-8C29-7C68-A5190C9E68CD}"/>
              </a:ext>
            </a:extLst>
          </p:cNvPr>
          <p:cNvGrpSpPr/>
          <p:nvPr/>
        </p:nvGrpSpPr>
        <p:grpSpPr>
          <a:xfrm>
            <a:off x="7735560" y="1825920"/>
            <a:ext cx="423900" cy="420120"/>
            <a:chOff x="0" y="0"/>
            <a:chExt cx="565200" cy="560160"/>
          </a:xfrm>
        </p:grpSpPr>
        <p:sp>
          <p:nvSpPr>
            <p:cNvPr id="321" name="Freeform 184">
              <a:extLst>
                <a:ext uri="{FF2B5EF4-FFF2-40B4-BE49-F238E27FC236}">
                  <a16:creationId xmlns:a16="http://schemas.microsoft.com/office/drawing/2014/main" id="{09E639C0-E38B-81C8-6A3E-CF5A9FB39C31}"/>
                </a:ext>
              </a:extLst>
            </p:cNvPr>
            <p:cNvSpPr/>
            <p:nvPr/>
          </p:nvSpPr>
          <p:spPr>
            <a:xfrm>
              <a:off x="127" y="0"/>
              <a:ext cx="565150" cy="560324"/>
            </a:xfrm>
            <a:custGeom>
              <a:avLst/>
              <a:gdLst/>
              <a:ahLst/>
              <a:cxnLst/>
              <a:rect l="l" t="t" r="r" b="b"/>
              <a:pathLst>
                <a:path w="565150" h="560324">
                  <a:moveTo>
                    <a:pt x="279273" y="102235"/>
                  </a:moveTo>
                  <a:cubicBezTo>
                    <a:pt x="298704" y="102235"/>
                    <a:pt x="315087" y="118364"/>
                    <a:pt x="315087" y="137922"/>
                  </a:cubicBezTo>
                  <a:cubicBezTo>
                    <a:pt x="315087" y="160655"/>
                    <a:pt x="298831" y="176911"/>
                    <a:pt x="279273" y="176911"/>
                  </a:cubicBezTo>
                  <a:cubicBezTo>
                    <a:pt x="259715" y="176911"/>
                    <a:pt x="243586" y="160782"/>
                    <a:pt x="243586" y="137922"/>
                  </a:cubicBezTo>
                  <a:cubicBezTo>
                    <a:pt x="246761" y="118491"/>
                    <a:pt x="263017" y="102235"/>
                    <a:pt x="279273" y="102235"/>
                  </a:cubicBezTo>
                  <a:close/>
                  <a:moveTo>
                    <a:pt x="282575" y="241808"/>
                  </a:moveTo>
                  <a:cubicBezTo>
                    <a:pt x="305308" y="241808"/>
                    <a:pt x="321564" y="258064"/>
                    <a:pt x="321564" y="277622"/>
                  </a:cubicBezTo>
                  <a:lnTo>
                    <a:pt x="321564" y="420497"/>
                  </a:lnTo>
                  <a:cubicBezTo>
                    <a:pt x="321564" y="439928"/>
                    <a:pt x="305308" y="456311"/>
                    <a:pt x="282575" y="456311"/>
                  </a:cubicBezTo>
                  <a:cubicBezTo>
                    <a:pt x="263144" y="456311"/>
                    <a:pt x="246761" y="440055"/>
                    <a:pt x="246761" y="420497"/>
                  </a:cubicBezTo>
                  <a:lnTo>
                    <a:pt x="246761" y="277622"/>
                  </a:lnTo>
                  <a:cubicBezTo>
                    <a:pt x="246761" y="258191"/>
                    <a:pt x="263017" y="241808"/>
                    <a:pt x="282575" y="241808"/>
                  </a:cubicBezTo>
                  <a:close/>
                  <a:moveTo>
                    <a:pt x="272669" y="0"/>
                  </a:moveTo>
                  <a:cubicBezTo>
                    <a:pt x="139954" y="0"/>
                    <a:pt x="0" y="113284"/>
                    <a:pt x="0" y="280797"/>
                  </a:cubicBezTo>
                  <a:cubicBezTo>
                    <a:pt x="0" y="329565"/>
                    <a:pt x="12954" y="375031"/>
                    <a:pt x="35814" y="414020"/>
                  </a:cubicBezTo>
                  <a:lnTo>
                    <a:pt x="3302" y="511429"/>
                  </a:lnTo>
                  <a:cubicBezTo>
                    <a:pt x="0" y="524383"/>
                    <a:pt x="3302" y="540766"/>
                    <a:pt x="12954" y="550418"/>
                  </a:cubicBezTo>
                  <a:cubicBezTo>
                    <a:pt x="17018" y="556641"/>
                    <a:pt x="25146" y="558927"/>
                    <a:pt x="33782" y="558927"/>
                  </a:cubicBezTo>
                  <a:cubicBezTo>
                    <a:pt x="38735" y="558927"/>
                    <a:pt x="43942" y="558165"/>
                    <a:pt x="48768" y="557022"/>
                  </a:cubicBezTo>
                  <a:lnTo>
                    <a:pt x="146177" y="524510"/>
                  </a:lnTo>
                  <a:cubicBezTo>
                    <a:pt x="185166" y="550545"/>
                    <a:pt x="230632" y="560324"/>
                    <a:pt x="282575" y="560324"/>
                  </a:cubicBezTo>
                  <a:cubicBezTo>
                    <a:pt x="438404" y="560324"/>
                    <a:pt x="565150" y="436880"/>
                    <a:pt x="565150" y="280924"/>
                  </a:cubicBezTo>
                  <a:cubicBezTo>
                    <a:pt x="565150" y="131445"/>
                    <a:pt x="445008" y="8001"/>
                    <a:pt x="298704" y="1524"/>
                  </a:cubicBezTo>
                  <a:cubicBezTo>
                    <a:pt x="290068" y="508"/>
                    <a:pt x="281432" y="0"/>
                    <a:pt x="272669" y="0"/>
                  </a:cubicBezTo>
                  <a:close/>
                </a:path>
              </a:pathLst>
            </a:custGeom>
            <a:solidFill>
              <a:srgbClr val="2AAAE2"/>
            </a:solidFill>
          </p:spPr>
        </p:sp>
      </p:grpSp>
      <p:grpSp>
        <p:nvGrpSpPr>
          <p:cNvPr id="322" name="Group 185">
            <a:extLst>
              <a:ext uri="{FF2B5EF4-FFF2-40B4-BE49-F238E27FC236}">
                <a16:creationId xmlns:a16="http://schemas.microsoft.com/office/drawing/2014/main" id="{56CFAC24-A4B8-F5C6-ACED-294B0A984756}"/>
              </a:ext>
            </a:extLst>
          </p:cNvPr>
          <p:cNvGrpSpPr/>
          <p:nvPr/>
        </p:nvGrpSpPr>
        <p:grpSpPr>
          <a:xfrm>
            <a:off x="7312200" y="2562480"/>
            <a:ext cx="582120" cy="163080"/>
            <a:chOff x="0" y="0"/>
            <a:chExt cx="776160" cy="217440"/>
          </a:xfrm>
        </p:grpSpPr>
        <p:sp>
          <p:nvSpPr>
            <p:cNvPr id="323" name="Freeform 186">
              <a:extLst>
                <a:ext uri="{FF2B5EF4-FFF2-40B4-BE49-F238E27FC236}">
                  <a16:creationId xmlns:a16="http://schemas.microsoft.com/office/drawing/2014/main" id="{BB97ECAE-97FB-175D-5902-7F38A4C4CC11}"/>
                </a:ext>
              </a:extLst>
            </p:cNvPr>
            <p:cNvSpPr/>
            <p:nvPr/>
          </p:nvSpPr>
          <p:spPr>
            <a:xfrm>
              <a:off x="0" y="0"/>
              <a:ext cx="776097" cy="217424"/>
            </a:xfrm>
            <a:custGeom>
              <a:avLst/>
              <a:gdLst/>
              <a:ahLst/>
              <a:cxnLst/>
              <a:rect l="l" t="t" r="r" b="b"/>
              <a:pathLst>
                <a:path w="776097" h="217424">
                  <a:moveTo>
                    <a:pt x="0" y="0"/>
                  </a:moveTo>
                  <a:lnTo>
                    <a:pt x="0" y="110363"/>
                  </a:lnTo>
                  <a:cubicBezTo>
                    <a:pt x="0" y="172085"/>
                    <a:pt x="48768" y="217424"/>
                    <a:pt x="107188" y="217424"/>
                  </a:cubicBezTo>
                  <a:lnTo>
                    <a:pt x="668909" y="217424"/>
                  </a:lnTo>
                  <a:cubicBezTo>
                    <a:pt x="727329" y="217424"/>
                    <a:pt x="776097" y="168783"/>
                    <a:pt x="776097" y="110363"/>
                  </a:cubicBezTo>
                  <a:lnTo>
                    <a:pt x="776097" y="0"/>
                  </a:lnTo>
                  <a:close/>
                </a:path>
              </a:pathLst>
            </a:custGeom>
            <a:solidFill>
              <a:srgbClr val="2AAAE2"/>
            </a:solidFill>
          </p:spPr>
        </p:sp>
      </p:grpSp>
      <p:grpSp>
        <p:nvGrpSpPr>
          <p:cNvPr id="324" name="Group 187">
            <a:extLst>
              <a:ext uri="{FF2B5EF4-FFF2-40B4-BE49-F238E27FC236}">
                <a16:creationId xmlns:a16="http://schemas.microsoft.com/office/drawing/2014/main" id="{1806CBEB-7EFF-641F-70BC-1CB4AC627E73}"/>
              </a:ext>
            </a:extLst>
          </p:cNvPr>
          <p:cNvGrpSpPr/>
          <p:nvPr/>
        </p:nvGrpSpPr>
        <p:grpSpPr>
          <a:xfrm>
            <a:off x="7314360" y="1824840"/>
            <a:ext cx="474660" cy="104760"/>
            <a:chOff x="0" y="0"/>
            <a:chExt cx="632880" cy="139680"/>
          </a:xfrm>
        </p:grpSpPr>
        <p:sp>
          <p:nvSpPr>
            <p:cNvPr id="325" name="Freeform 188">
              <a:extLst>
                <a:ext uri="{FF2B5EF4-FFF2-40B4-BE49-F238E27FC236}">
                  <a16:creationId xmlns:a16="http://schemas.microsoft.com/office/drawing/2014/main" id="{627BE59A-F901-076D-7288-BD4CD9DAFC64}"/>
                </a:ext>
              </a:extLst>
            </p:cNvPr>
            <p:cNvSpPr/>
            <p:nvPr/>
          </p:nvSpPr>
          <p:spPr>
            <a:xfrm>
              <a:off x="127" y="0"/>
              <a:ext cx="632841" cy="139700"/>
            </a:xfrm>
            <a:custGeom>
              <a:avLst/>
              <a:gdLst/>
              <a:ahLst/>
              <a:cxnLst/>
              <a:rect l="l" t="t" r="r" b="b"/>
              <a:pathLst>
                <a:path w="632841" h="139700">
                  <a:moveTo>
                    <a:pt x="107061" y="0"/>
                  </a:moveTo>
                  <a:cubicBezTo>
                    <a:pt x="48641" y="0"/>
                    <a:pt x="0" y="48768"/>
                    <a:pt x="0" y="104013"/>
                  </a:cubicBezTo>
                  <a:lnTo>
                    <a:pt x="0" y="139700"/>
                  </a:lnTo>
                  <a:lnTo>
                    <a:pt x="525653" y="139700"/>
                  </a:lnTo>
                  <a:cubicBezTo>
                    <a:pt x="545084" y="84455"/>
                    <a:pt x="584200" y="35814"/>
                    <a:pt x="632841" y="0"/>
                  </a:cubicBezTo>
                  <a:close/>
                </a:path>
              </a:pathLst>
            </a:custGeom>
            <a:solidFill>
              <a:srgbClr val="2AAAE2"/>
            </a:solidFill>
          </p:spPr>
        </p:sp>
      </p:grpSp>
      <p:grpSp>
        <p:nvGrpSpPr>
          <p:cNvPr id="326" name="Group 189">
            <a:extLst>
              <a:ext uri="{FF2B5EF4-FFF2-40B4-BE49-F238E27FC236}">
                <a16:creationId xmlns:a16="http://schemas.microsoft.com/office/drawing/2014/main" id="{69A6D912-B843-E27B-CD2B-BF2A9B3E3550}"/>
              </a:ext>
            </a:extLst>
          </p:cNvPr>
          <p:cNvGrpSpPr/>
          <p:nvPr/>
        </p:nvGrpSpPr>
        <p:grpSpPr>
          <a:xfrm>
            <a:off x="8815020" y="1824300"/>
            <a:ext cx="498960" cy="498960"/>
            <a:chOff x="0" y="0"/>
            <a:chExt cx="665280" cy="665280"/>
          </a:xfrm>
        </p:grpSpPr>
        <p:sp>
          <p:nvSpPr>
            <p:cNvPr id="327" name="Freeform 190">
              <a:extLst>
                <a:ext uri="{FF2B5EF4-FFF2-40B4-BE49-F238E27FC236}">
                  <a16:creationId xmlns:a16="http://schemas.microsoft.com/office/drawing/2014/main" id="{AC877403-B1EC-E06B-553B-07CE716C09A9}"/>
                </a:ext>
              </a:extLst>
            </p:cNvPr>
            <p:cNvSpPr/>
            <p:nvPr/>
          </p:nvSpPr>
          <p:spPr>
            <a:xfrm>
              <a:off x="0" y="0"/>
              <a:ext cx="665226" cy="665353"/>
            </a:xfrm>
            <a:custGeom>
              <a:avLst/>
              <a:gdLst/>
              <a:ahLst/>
              <a:cxnLst/>
              <a:rect l="l" t="t" r="r" b="b"/>
              <a:pathLst>
                <a:path w="665226" h="665353">
                  <a:moveTo>
                    <a:pt x="382905" y="0"/>
                  </a:moveTo>
                  <a:cubicBezTo>
                    <a:pt x="366649" y="0"/>
                    <a:pt x="353695" y="6477"/>
                    <a:pt x="350520" y="19431"/>
                  </a:cubicBezTo>
                  <a:cubicBezTo>
                    <a:pt x="344043" y="32385"/>
                    <a:pt x="344043" y="48641"/>
                    <a:pt x="356997" y="55118"/>
                  </a:cubicBezTo>
                  <a:lnTo>
                    <a:pt x="431546" y="129794"/>
                  </a:lnTo>
                  <a:lnTo>
                    <a:pt x="129794" y="428244"/>
                  </a:lnTo>
                  <a:lnTo>
                    <a:pt x="58420" y="356997"/>
                  </a:lnTo>
                  <a:cubicBezTo>
                    <a:pt x="51054" y="349631"/>
                    <a:pt x="40132" y="346075"/>
                    <a:pt x="29718" y="346075"/>
                  </a:cubicBezTo>
                  <a:cubicBezTo>
                    <a:pt x="26162" y="346075"/>
                    <a:pt x="22860" y="346329"/>
                    <a:pt x="19558" y="347218"/>
                  </a:cubicBezTo>
                  <a:cubicBezTo>
                    <a:pt x="9779" y="350520"/>
                    <a:pt x="0" y="366649"/>
                    <a:pt x="0" y="379603"/>
                  </a:cubicBezTo>
                  <a:lnTo>
                    <a:pt x="0" y="626364"/>
                  </a:lnTo>
                  <a:cubicBezTo>
                    <a:pt x="0" y="648970"/>
                    <a:pt x="16256" y="665353"/>
                    <a:pt x="35687" y="665353"/>
                  </a:cubicBezTo>
                  <a:lnTo>
                    <a:pt x="285623" y="665353"/>
                  </a:lnTo>
                  <a:cubicBezTo>
                    <a:pt x="301752" y="665353"/>
                    <a:pt x="311531" y="655574"/>
                    <a:pt x="318008" y="642620"/>
                  </a:cubicBezTo>
                  <a:cubicBezTo>
                    <a:pt x="321183" y="632968"/>
                    <a:pt x="321183" y="616712"/>
                    <a:pt x="308229" y="606933"/>
                  </a:cubicBezTo>
                  <a:lnTo>
                    <a:pt x="236855" y="535559"/>
                  </a:lnTo>
                  <a:lnTo>
                    <a:pt x="535432" y="233680"/>
                  </a:lnTo>
                  <a:lnTo>
                    <a:pt x="610108" y="308229"/>
                  </a:lnTo>
                  <a:cubicBezTo>
                    <a:pt x="614807" y="312928"/>
                    <a:pt x="624840" y="316103"/>
                    <a:pt x="634873" y="316103"/>
                  </a:cubicBezTo>
                  <a:cubicBezTo>
                    <a:pt x="638556" y="316103"/>
                    <a:pt x="642239" y="315722"/>
                    <a:pt x="645795" y="314706"/>
                  </a:cubicBezTo>
                  <a:cubicBezTo>
                    <a:pt x="658749" y="311531"/>
                    <a:pt x="665226" y="295275"/>
                    <a:pt x="665226" y="282321"/>
                  </a:cubicBezTo>
                  <a:lnTo>
                    <a:pt x="665226" y="35687"/>
                  </a:lnTo>
                  <a:cubicBezTo>
                    <a:pt x="665226" y="16256"/>
                    <a:pt x="648970" y="0"/>
                    <a:pt x="629539" y="0"/>
                  </a:cubicBezTo>
                  <a:close/>
                </a:path>
              </a:pathLst>
            </a:custGeom>
            <a:solidFill>
              <a:srgbClr val="2AAAE2"/>
            </a:solidFill>
          </p:spPr>
        </p:sp>
      </p:grpSp>
      <p:grpSp>
        <p:nvGrpSpPr>
          <p:cNvPr id="328" name="Group 191">
            <a:extLst>
              <a:ext uri="{FF2B5EF4-FFF2-40B4-BE49-F238E27FC236}">
                <a16:creationId xmlns:a16="http://schemas.microsoft.com/office/drawing/2014/main" id="{FF83F5DF-B4D6-1842-714E-B96F235B6447}"/>
              </a:ext>
            </a:extLst>
          </p:cNvPr>
          <p:cNvGrpSpPr/>
          <p:nvPr/>
        </p:nvGrpSpPr>
        <p:grpSpPr>
          <a:xfrm>
            <a:off x="8493720" y="2012760"/>
            <a:ext cx="235980" cy="227340"/>
            <a:chOff x="0" y="0"/>
            <a:chExt cx="314640" cy="303120"/>
          </a:xfrm>
        </p:grpSpPr>
        <p:sp>
          <p:nvSpPr>
            <p:cNvPr id="329" name="Freeform 192">
              <a:extLst>
                <a:ext uri="{FF2B5EF4-FFF2-40B4-BE49-F238E27FC236}">
                  <a16:creationId xmlns:a16="http://schemas.microsoft.com/office/drawing/2014/main" id="{41E3501D-D031-A648-BCFC-30B538E5DFF0}"/>
                </a:ext>
              </a:extLst>
            </p:cNvPr>
            <p:cNvSpPr/>
            <p:nvPr/>
          </p:nvSpPr>
          <p:spPr>
            <a:xfrm>
              <a:off x="127" y="127"/>
              <a:ext cx="314706" cy="303149"/>
            </a:xfrm>
            <a:custGeom>
              <a:avLst/>
              <a:gdLst/>
              <a:ahLst/>
              <a:cxnLst/>
              <a:rect l="l" t="t" r="r" b="b"/>
              <a:pathLst>
                <a:path w="314706" h="303149">
                  <a:moveTo>
                    <a:pt x="99822" y="0"/>
                  </a:moveTo>
                  <a:cubicBezTo>
                    <a:pt x="70485" y="0"/>
                    <a:pt x="41656" y="11684"/>
                    <a:pt x="22733" y="30480"/>
                  </a:cubicBezTo>
                  <a:lnTo>
                    <a:pt x="0" y="56388"/>
                  </a:lnTo>
                  <a:lnTo>
                    <a:pt x="246507" y="303149"/>
                  </a:lnTo>
                  <a:lnTo>
                    <a:pt x="275717" y="283718"/>
                  </a:lnTo>
                  <a:cubicBezTo>
                    <a:pt x="314706" y="241427"/>
                    <a:pt x="314706" y="173355"/>
                    <a:pt x="275717" y="131191"/>
                  </a:cubicBezTo>
                  <a:lnTo>
                    <a:pt x="171831" y="30480"/>
                  </a:lnTo>
                  <a:cubicBezTo>
                    <a:pt x="152146" y="9144"/>
                    <a:pt x="125730" y="0"/>
                    <a:pt x="99822" y="0"/>
                  </a:cubicBezTo>
                  <a:close/>
                </a:path>
              </a:pathLst>
            </a:custGeom>
            <a:solidFill>
              <a:srgbClr val="2AAAE2"/>
            </a:solidFill>
          </p:spPr>
        </p:sp>
      </p:grpSp>
      <p:grpSp>
        <p:nvGrpSpPr>
          <p:cNvPr id="330" name="Group 193">
            <a:extLst>
              <a:ext uri="{FF2B5EF4-FFF2-40B4-BE49-F238E27FC236}">
                <a16:creationId xmlns:a16="http://schemas.microsoft.com/office/drawing/2014/main" id="{59E788F2-9992-8E85-E38F-3403D52F7851}"/>
              </a:ext>
            </a:extLst>
          </p:cNvPr>
          <p:cNvGrpSpPr/>
          <p:nvPr/>
        </p:nvGrpSpPr>
        <p:grpSpPr>
          <a:xfrm>
            <a:off x="8890620" y="2412360"/>
            <a:ext cx="238680" cy="230040"/>
            <a:chOff x="0" y="0"/>
            <a:chExt cx="318240" cy="306720"/>
          </a:xfrm>
        </p:grpSpPr>
        <p:sp>
          <p:nvSpPr>
            <p:cNvPr id="331" name="Freeform 194">
              <a:extLst>
                <a:ext uri="{FF2B5EF4-FFF2-40B4-BE49-F238E27FC236}">
                  <a16:creationId xmlns:a16="http://schemas.microsoft.com/office/drawing/2014/main" id="{8941A754-058B-2C71-B0D5-2B7CD45E0EB8}"/>
                </a:ext>
              </a:extLst>
            </p:cNvPr>
            <p:cNvSpPr/>
            <p:nvPr/>
          </p:nvSpPr>
          <p:spPr>
            <a:xfrm>
              <a:off x="127" y="0"/>
              <a:ext cx="318262" cy="306705"/>
            </a:xfrm>
            <a:custGeom>
              <a:avLst/>
              <a:gdLst/>
              <a:ahLst/>
              <a:cxnLst/>
              <a:rect l="l" t="t" r="r" b="b"/>
              <a:pathLst>
                <a:path w="318262" h="306705">
                  <a:moveTo>
                    <a:pt x="102870" y="0"/>
                  </a:moveTo>
                  <a:cubicBezTo>
                    <a:pt x="81026" y="0"/>
                    <a:pt x="59309" y="6858"/>
                    <a:pt x="42164" y="21082"/>
                  </a:cubicBezTo>
                  <a:cubicBezTo>
                    <a:pt x="38989" y="21082"/>
                    <a:pt x="32512" y="27559"/>
                    <a:pt x="29210" y="30734"/>
                  </a:cubicBezTo>
                  <a:lnTo>
                    <a:pt x="0" y="60071"/>
                  </a:lnTo>
                  <a:lnTo>
                    <a:pt x="250063" y="306705"/>
                  </a:lnTo>
                  <a:lnTo>
                    <a:pt x="276098" y="277495"/>
                  </a:lnTo>
                  <a:cubicBezTo>
                    <a:pt x="318262" y="238506"/>
                    <a:pt x="318262" y="167132"/>
                    <a:pt x="276098" y="128143"/>
                  </a:cubicBezTo>
                  <a:lnTo>
                    <a:pt x="178689" y="30861"/>
                  </a:lnTo>
                  <a:cubicBezTo>
                    <a:pt x="158623" y="10795"/>
                    <a:pt x="130429" y="0"/>
                    <a:pt x="102870" y="0"/>
                  </a:cubicBezTo>
                  <a:close/>
                </a:path>
              </a:pathLst>
            </a:custGeom>
            <a:solidFill>
              <a:srgbClr val="2AAAE2"/>
            </a:solidFill>
          </p:spPr>
        </p:sp>
      </p:grpSp>
      <p:grpSp>
        <p:nvGrpSpPr>
          <p:cNvPr id="332" name="Group 195">
            <a:extLst>
              <a:ext uri="{FF2B5EF4-FFF2-40B4-BE49-F238E27FC236}">
                <a16:creationId xmlns:a16="http://schemas.microsoft.com/office/drawing/2014/main" id="{7228EB04-68C9-9AD7-DB81-E6044B5496A7}"/>
              </a:ext>
            </a:extLst>
          </p:cNvPr>
          <p:cNvGrpSpPr/>
          <p:nvPr/>
        </p:nvGrpSpPr>
        <p:grpSpPr>
          <a:xfrm>
            <a:off x="8401380" y="2097000"/>
            <a:ext cx="640440" cy="629640"/>
            <a:chOff x="0" y="0"/>
            <a:chExt cx="853920" cy="839520"/>
          </a:xfrm>
        </p:grpSpPr>
        <p:sp>
          <p:nvSpPr>
            <p:cNvPr id="333" name="Freeform 196">
              <a:extLst>
                <a:ext uri="{FF2B5EF4-FFF2-40B4-BE49-F238E27FC236}">
                  <a16:creationId xmlns:a16="http://schemas.microsoft.com/office/drawing/2014/main" id="{CB86B9E9-348B-A1C0-EC04-73B0D3511DB8}"/>
                </a:ext>
              </a:extLst>
            </p:cNvPr>
            <p:cNvSpPr/>
            <p:nvPr/>
          </p:nvSpPr>
          <p:spPr>
            <a:xfrm>
              <a:off x="0" y="127"/>
              <a:ext cx="853821" cy="839470"/>
            </a:xfrm>
            <a:custGeom>
              <a:avLst/>
              <a:gdLst/>
              <a:ahLst/>
              <a:cxnLst/>
              <a:rect l="l" t="t" r="r" b="b"/>
              <a:pathLst>
                <a:path w="853821" h="839470">
                  <a:moveTo>
                    <a:pt x="74676" y="0"/>
                  </a:moveTo>
                  <a:cubicBezTo>
                    <a:pt x="9779" y="64897"/>
                    <a:pt x="0" y="142875"/>
                    <a:pt x="29210" y="207772"/>
                  </a:cubicBezTo>
                  <a:cubicBezTo>
                    <a:pt x="142875" y="435102"/>
                    <a:pt x="405765" y="697992"/>
                    <a:pt x="646049" y="821436"/>
                  </a:cubicBezTo>
                  <a:cubicBezTo>
                    <a:pt x="669671" y="833247"/>
                    <a:pt x="694944" y="839470"/>
                    <a:pt x="720852" y="839470"/>
                  </a:cubicBezTo>
                  <a:cubicBezTo>
                    <a:pt x="765937" y="839470"/>
                    <a:pt x="812546" y="820547"/>
                    <a:pt x="853821" y="779145"/>
                  </a:cubicBezTo>
                  <a:lnTo>
                    <a:pt x="74676" y="0"/>
                  </a:lnTo>
                  <a:close/>
                </a:path>
              </a:pathLst>
            </a:custGeom>
            <a:solidFill>
              <a:srgbClr val="2AAAE2"/>
            </a:solidFill>
          </p:spPr>
        </p:sp>
      </p:grpSp>
      <p:grpSp>
        <p:nvGrpSpPr>
          <p:cNvPr id="334" name="Group 197">
            <a:extLst>
              <a:ext uri="{FF2B5EF4-FFF2-40B4-BE49-F238E27FC236}">
                <a16:creationId xmlns:a16="http://schemas.microsoft.com/office/drawing/2014/main" id="{754CDE36-7AE3-8F0F-8DF7-9BF932EE9234}"/>
              </a:ext>
            </a:extLst>
          </p:cNvPr>
          <p:cNvGrpSpPr/>
          <p:nvPr/>
        </p:nvGrpSpPr>
        <p:grpSpPr>
          <a:xfrm>
            <a:off x="14126460" y="3702420"/>
            <a:ext cx="583200" cy="640440"/>
            <a:chOff x="0" y="0"/>
            <a:chExt cx="777600" cy="853920"/>
          </a:xfrm>
        </p:grpSpPr>
        <p:sp>
          <p:nvSpPr>
            <p:cNvPr id="335" name="Freeform 198">
              <a:extLst>
                <a:ext uri="{FF2B5EF4-FFF2-40B4-BE49-F238E27FC236}">
                  <a16:creationId xmlns:a16="http://schemas.microsoft.com/office/drawing/2014/main" id="{DAA68D1C-FC24-0AA6-5D6F-E29314C3319E}"/>
                </a:ext>
              </a:extLst>
            </p:cNvPr>
            <p:cNvSpPr/>
            <p:nvPr/>
          </p:nvSpPr>
          <p:spPr>
            <a:xfrm>
              <a:off x="0" y="0"/>
              <a:ext cx="777621" cy="853821"/>
            </a:xfrm>
            <a:custGeom>
              <a:avLst/>
              <a:gdLst/>
              <a:ahLst/>
              <a:cxnLst/>
              <a:rect l="l" t="t" r="r" b="b"/>
              <a:pathLst>
                <a:path w="777621" h="853821">
                  <a:moveTo>
                    <a:pt x="582295" y="236474"/>
                  </a:moveTo>
                  <a:cubicBezTo>
                    <a:pt x="592074" y="236474"/>
                    <a:pt x="601980" y="240157"/>
                    <a:pt x="609092" y="247269"/>
                  </a:cubicBezTo>
                  <a:cubicBezTo>
                    <a:pt x="619887" y="257937"/>
                    <a:pt x="619887" y="279527"/>
                    <a:pt x="609092" y="301117"/>
                  </a:cubicBezTo>
                  <a:lnTo>
                    <a:pt x="376174" y="533908"/>
                  </a:lnTo>
                  <a:cubicBezTo>
                    <a:pt x="365506" y="541020"/>
                    <a:pt x="358267" y="544703"/>
                    <a:pt x="347472" y="544703"/>
                  </a:cubicBezTo>
                  <a:cubicBezTo>
                    <a:pt x="340360" y="544703"/>
                    <a:pt x="329565" y="541020"/>
                    <a:pt x="322453" y="533908"/>
                  </a:cubicBezTo>
                  <a:lnTo>
                    <a:pt x="247142" y="455041"/>
                  </a:lnTo>
                  <a:cubicBezTo>
                    <a:pt x="232791" y="444373"/>
                    <a:pt x="232791" y="415671"/>
                    <a:pt x="247142" y="401320"/>
                  </a:cubicBezTo>
                  <a:cubicBezTo>
                    <a:pt x="252476" y="395859"/>
                    <a:pt x="262382" y="393192"/>
                    <a:pt x="272669" y="393192"/>
                  </a:cubicBezTo>
                  <a:cubicBezTo>
                    <a:pt x="282956" y="393192"/>
                    <a:pt x="293751" y="395859"/>
                    <a:pt x="300863" y="401320"/>
                  </a:cubicBezTo>
                  <a:lnTo>
                    <a:pt x="347345" y="451485"/>
                  </a:lnTo>
                  <a:lnTo>
                    <a:pt x="555371" y="247269"/>
                  </a:lnTo>
                  <a:cubicBezTo>
                    <a:pt x="562483" y="240157"/>
                    <a:pt x="572389" y="236474"/>
                    <a:pt x="582295" y="236474"/>
                  </a:cubicBezTo>
                  <a:close/>
                  <a:moveTo>
                    <a:pt x="193421" y="0"/>
                  </a:moveTo>
                  <a:cubicBezTo>
                    <a:pt x="82423" y="0"/>
                    <a:pt x="0" y="85979"/>
                    <a:pt x="0" y="193421"/>
                  </a:cubicBezTo>
                  <a:lnTo>
                    <a:pt x="0" y="501650"/>
                  </a:lnTo>
                  <a:cubicBezTo>
                    <a:pt x="0" y="609092"/>
                    <a:pt x="82423" y="695071"/>
                    <a:pt x="193421" y="695071"/>
                  </a:cubicBezTo>
                  <a:lnTo>
                    <a:pt x="232918" y="695071"/>
                  </a:lnTo>
                  <a:lnTo>
                    <a:pt x="232918" y="813308"/>
                  </a:lnTo>
                  <a:cubicBezTo>
                    <a:pt x="232918" y="831215"/>
                    <a:pt x="240030" y="845439"/>
                    <a:pt x="254381" y="849122"/>
                  </a:cubicBezTo>
                  <a:cubicBezTo>
                    <a:pt x="260350" y="852043"/>
                    <a:pt x="266954" y="853821"/>
                    <a:pt x="273050" y="853821"/>
                  </a:cubicBezTo>
                  <a:cubicBezTo>
                    <a:pt x="281686" y="853821"/>
                    <a:pt x="289687" y="850392"/>
                    <a:pt x="293878" y="842010"/>
                  </a:cubicBezTo>
                  <a:lnTo>
                    <a:pt x="437134" y="695198"/>
                  </a:lnTo>
                  <a:lnTo>
                    <a:pt x="576961" y="695198"/>
                  </a:lnTo>
                  <a:cubicBezTo>
                    <a:pt x="684403" y="695198"/>
                    <a:pt x="773938" y="609219"/>
                    <a:pt x="773938" y="501777"/>
                  </a:cubicBezTo>
                  <a:lnTo>
                    <a:pt x="773938" y="193421"/>
                  </a:lnTo>
                  <a:cubicBezTo>
                    <a:pt x="777621" y="85979"/>
                    <a:pt x="687959" y="0"/>
                    <a:pt x="580517" y="0"/>
                  </a:cubicBezTo>
                  <a:close/>
                </a:path>
              </a:pathLst>
            </a:custGeom>
            <a:solidFill>
              <a:srgbClr val="2AAAE2"/>
            </a:solidFill>
          </p:spPr>
        </p:sp>
      </p:grpSp>
      <p:grpSp>
        <p:nvGrpSpPr>
          <p:cNvPr id="336" name="Group 199">
            <a:extLst>
              <a:ext uri="{FF2B5EF4-FFF2-40B4-BE49-F238E27FC236}">
                <a16:creationId xmlns:a16="http://schemas.microsoft.com/office/drawing/2014/main" id="{67C7189B-89ED-CDC1-6D30-D99AF5F64214}"/>
              </a:ext>
            </a:extLst>
          </p:cNvPr>
          <p:cNvGrpSpPr/>
          <p:nvPr/>
        </p:nvGrpSpPr>
        <p:grpSpPr>
          <a:xfrm>
            <a:off x="13712280" y="3350340"/>
            <a:ext cx="642600" cy="699840"/>
            <a:chOff x="0" y="0"/>
            <a:chExt cx="856800" cy="933120"/>
          </a:xfrm>
        </p:grpSpPr>
        <p:sp>
          <p:nvSpPr>
            <p:cNvPr id="337" name="Freeform 200">
              <a:extLst>
                <a:ext uri="{FF2B5EF4-FFF2-40B4-BE49-F238E27FC236}">
                  <a16:creationId xmlns:a16="http://schemas.microsoft.com/office/drawing/2014/main" id="{C032ADB1-D92C-982D-1F24-88F8A1D00F1D}"/>
                </a:ext>
              </a:extLst>
            </p:cNvPr>
            <p:cNvSpPr/>
            <p:nvPr/>
          </p:nvSpPr>
          <p:spPr>
            <a:xfrm>
              <a:off x="0" y="127"/>
              <a:ext cx="856869" cy="933069"/>
            </a:xfrm>
            <a:custGeom>
              <a:avLst/>
              <a:gdLst/>
              <a:ahLst/>
              <a:cxnLst/>
              <a:rect l="l" t="t" r="r" b="b"/>
              <a:pathLst>
                <a:path w="856869" h="933069">
                  <a:moveTo>
                    <a:pt x="430276" y="154178"/>
                  </a:moveTo>
                  <a:cubicBezTo>
                    <a:pt x="491236" y="154178"/>
                    <a:pt x="544957" y="207899"/>
                    <a:pt x="544957" y="272415"/>
                  </a:cubicBezTo>
                  <a:cubicBezTo>
                    <a:pt x="544957" y="308229"/>
                    <a:pt x="527050" y="344043"/>
                    <a:pt x="501904" y="365633"/>
                  </a:cubicBezTo>
                  <a:cubicBezTo>
                    <a:pt x="483997" y="380111"/>
                    <a:pt x="469646" y="401574"/>
                    <a:pt x="469646" y="430276"/>
                  </a:cubicBezTo>
                  <a:cubicBezTo>
                    <a:pt x="469646" y="451739"/>
                    <a:pt x="451612" y="469646"/>
                    <a:pt x="430149" y="469646"/>
                  </a:cubicBezTo>
                  <a:cubicBezTo>
                    <a:pt x="408686" y="469646"/>
                    <a:pt x="390652" y="451739"/>
                    <a:pt x="390652" y="430276"/>
                  </a:cubicBezTo>
                  <a:cubicBezTo>
                    <a:pt x="390652" y="380111"/>
                    <a:pt x="412242" y="333502"/>
                    <a:pt x="451612" y="304800"/>
                  </a:cubicBezTo>
                  <a:cubicBezTo>
                    <a:pt x="462407" y="294005"/>
                    <a:pt x="465963" y="286766"/>
                    <a:pt x="465963" y="272542"/>
                  </a:cubicBezTo>
                  <a:cubicBezTo>
                    <a:pt x="465963" y="251079"/>
                    <a:pt x="448056" y="233172"/>
                    <a:pt x="426593" y="233172"/>
                  </a:cubicBezTo>
                  <a:cubicBezTo>
                    <a:pt x="401447" y="233172"/>
                    <a:pt x="383413" y="251079"/>
                    <a:pt x="383413" y="272542"/>
                  </a:cubicBezTo>
                  <a:cubicBezTo>
                    <a:pt x="383413" y="294005"/>
                    <a:pt x="365506" y="312039"/>
                    <a:pt x="344043" y="312039"/>
                  </a:cubicBezTo>
                  <a:cubicBezTo>
                    <a:pt x="322580" y="312039"/>
                    <a:pt x="304546" y="294005"/>
                    <a:pt x="304546" y="272542"/>
                  </a:cubicBezTo>
                  <a:cubicBezTo>
                    <a:pt x="311658" y="208026"/>
                    <a:pt x="365506" y="154305"/>
                    <a:pt x="430022" y="154305"/>
                  </a:cubicBezTo>
                  <a:close/>
                  <a:moveTo>
                    <a:pt x="430022" y="541401"/>
                  </a:moveTo>
                  <a:cubicBezTo>
                    <a:pt x="451485" y="541401"/>
                    <a:pt x="469519" y="559435"/>
                    <a:pt x="469519" y="580898"/>
                  </a:cubicBezTo>
                  <a:cubicBezTo>
                    <a:pt x="469519" y="602361"/>
                    <a:pt x="451485" y="620268"/>
                    <a:pt x="430022" y="620268"/>
                  </a:cubicBezTo>
                  <a:cubicBezTo>
                    <a:pt x="408559" y="620268"/>
                    <a:pt x="390525" y="602361"/>
                    <a:pt x="390525" y="580898"/>
                  </a:cubicBezTo>
                  <a:cubicBezTo>
                    <a:pt x="390525" y="559435"/>
                    <a:pt x="408559" y="541401"/>
                    <a:pt x="430022" y="541401"/>
                  </a:cubicBezTo>
                  <a:close/>
                  <a:moveTo>
                    <a:pt x="197231" y="0"/>
                  </a:moveTo>
                  <a:cubicBezTo>
                    <a:pt x="89662" y="0"/>
                    <a:pt x="0" y="89662"/>
                    <a:pt x="0" y="197231"/>
                  </a:cubicBezTo>
                  <a:lnTo>
                    <a:pt x="0" y="584200"/>
                  </a:lnTo>
                  <a:cubicBezTo>
                    <a:pt x="0" y="680974"/>
                    <a:pt x="71755" y="756412"/>
                    <a:pt x="161290" y="774192"/>
                  </a:cubicBezTo>
                  <a:lnTo>
                    <a:pt x="161290" y="892556"/>
                  </a:lnTo>
                  <a:cubicBezTo>
                    <a:pt x="161290" y="910463"/>
                    <a:pt x="168402" y="924814"/>
                    <a:pt x="182753" y="928370"/>
                  </a:cubicBezTo>
                  <a:cubicBezTo>
                    <a:pt x="188722" y="931291"/>
                    <a:pt x="195326" y="933069"/>
                    <a:pt x="201422" y="933069"/>
                  </a:cubicBezTo>
                  <a:cubicBezTo>
                    <a:pt x="210185" y="933069"/>
                    <a:pt x="218059" y="929640"/>
                    <a:pt x="222250" y="921258"/>
                  </a:cubicBezTo>
                  <a:lnTo>
                    <a:pt x="365760" y="777875"/>
                  </a:lnTo>
                  <a:lnTo>
                    <a:pt x="466090" y="777875"/>
                  </a:lnTo>
                  <a:lnTo>
                    <a:pt x="466090" y="659638"/>
                  </a:lnTo>
                  <a:cubicBezTo>
                    <a:pt x="466090" y="509143"/>
                    <a:pt x="588010" y="387223"/>
                    <a:pt x="738505" y="387223"/>
                  </a:cubicBezTo>
                  <a:lnTo>
                    <a:pt x="856869" y="387223"/>
                  </a:lnTo>
                  <a:lnTo>
                    <a:pt x="856869" y="197231"/>
                  </a:lnTo>
                  <a:cubicBezTo>
                    <a:pt x="856742" y="89662"/>
                    <a:pt x="770763" y="0"/>
                    <a:pt x="663194" y="0"/>
                  </a:cubicBezTo>
                  <a:close/>
                </a:path>
              </a:pathLst>
            </a:custGeom>
            <a:solidFill>
              <a:srgbClr val="2AAAE2"/>
            </a:solidFill>
          </p:spPr>
        </p:sp>
      </p:grpSp>
      <p:grpSp>
        <p:nvGrpSpPr>
          <p:cNvPr id="338" name="Group 201">
            <a:extLst>
              <a:ext uri="{FF2B5EF4-FFF2-40B4-BE49-F238E27FC236}">
                <a16:creationId xmlns:a16="http://schemas.microsoft.com/office/drawing/2014/main" id="{908CCF6C-73CF-E30F-3AF6-8DBA1B19F34E}"/>
              </a:ext>
            </a:extLst>
          </p:cNvPr>
          <p:cNvGrpSpPr/>
          <p:nvPr/>
        </p:nvGrpSpPr>
        <p:grpSpPr>
          <a:xfrm>
            <a:off x="6064260" y="3407040"/>
            <a:ext cx="890460" cy="892620"/>
            <a:chOff x="0" y="0"/>
            <a:chExt cx="1187280" cy="1190160"/>
          </a:xfrm>
        </p:grpSpPr>
        <p:sp>
          <p:nvSpPr>
            <p:cNvPr id="339" name="Freeform 202">
              <a:extLst>
                <a:ext uri="{FF2B5EF4-FFF2-40B4-BE49-F238E27FC236}">
                  <a16:creationId xmlns:a16="http://schemas.microsoft.com/office/drawing/2014/main" id="{3A3BB9ED-4B5F-A389-7218-7C90D2E273F0}"/>
                </a:ext>
              </a:extLst>
            </p:cNvPr>
            <p:cNvSpPr/>
            <p:nvPr/>
          </p:nvSpPr>
          <p:spPr>
            <a:xfrm>
              <a:off x="127" y="0"/>
              <a:ext cx="1187450" cy="1190244"/>
            </a:xfrm>
            <a:custGeom>
              <a:avLst/>
              <a:gdLst/>
              <a:ahLst/>
              <a:cxnLst/>
              <a:rect l="l" t="t" r="r" b="b"/>
              <a:pathLst>
                <a:path w="1187450" h="1190244">
                  <a:moveTo>
                    <a:pt x="802132" y="141097"/>
                  </a:moveTo>
                  <a:cubicBezTo>
                    <a:pt x="940181" y="141097"/>
                    <a:pt x="1049274" y="250317"/>
                    <a:pt x="1049274" y="384937"/>
                  </a:cubicBezTo>
                  <a:lnTo>
                    <a:pt x="1049274" y="497205"/>
                  </a:lnTo>
                  <a:cubicBezTo>
                    <a:pt x="1042797" y="497205"/>
                    <a:pt x="1039749" y="503682"/>
                    <a:pt x="1036447" y="503682"/>
                  </a:cubicBezTo>
                  <a:cubicBezTo>
                    <a:pt x="1020318" y="426720"/>
                    <a:pt x="988314" y="359410"/>
                    <a:pt x="936879" y="301625"/>
                  </a:cubicBezTo>
                  <a:lnTo>
                    <a:pt x="786130" y="452374"/>
                  </a:lnTo>
                  <a:cubicBezTo>
                    <a:pt x="834263" y="516509"/>
                    <a:pt x="847090" y="596773"/>
                    <a:pt x="824611" y="677037"/>
                  </a:cubicBezTo>
                  <a:cubicBezTo>
                    <a:pt x="814959" y="699389"/>
                    <a:pt x="802132" y="718693"/>
                    <a:pt x="786130" y="741172"/>
                  </a:cubicBezTo>
                  <a:lnTo>
                    <a:pt x="936879" y="888619"/>
                  </a:lnTo>
                  <a:cubicBezTo>
                    <a:pt x="985012" y="830834"/>
                    <a:pt x="1020318" y="763524"/>
                    <a:pt x="1036447" y="686435"/>
                  </a:cubicBezTo>
                  <a:cubicBezTo>
                    <a:pt x="1039749" y="686435"/>
                    <a:pt x="1042924" y="692912"/>
                    <a:pt x="1049274" y="692912"/>
                  </a:cubicBezTo>
                  <a:lnTo>
                    <a:pt x="1049274" y="805180"/>
                  </a:lnTo>
                  <a:cubicBezTo>
                    <a:pt x="1049274" y="939927"/>
                    <a:pt x="940181" y="1048893"/>
                    <a:pt x="802132" y="1048893"/>
                  </a:cubicBezTo>
                  <a:lnTo>
                    <a:pt x="689864" y="1048893"/>
                  </a:lnTo>
                  <a:cubicBezTo>
                    <a:pt x="689864" y="1045718"/>
                    <a:pt x="686689" y="1039368"/>
                    <a:pt x="686689" y="1036066"/>
                  </a:cubicBezTo>
                  <a:cubicBezTo>
                    <a:pt x="763651" y="1020064"/>
                    <a:pt x="831088" y="988060"/>
                    <a:pt x="888873" y="936625"/>
                  </a:cubicBezTo>
                  <a:lnTo>
                    <a:pt x="741299" y="789178"/>
                  </a:lnTo>
                  <a:cubicBezTo>
                    <a:pt x="718820" y="805307"/>
                    <a:pt x="699516" y="814832"/>
                    <a:pt x="677037" y="824484"/>
                  </a:cubicBezTo>
                  <a:cubicBezTo>
                    <a:pt x="648208" y="830961"/>
                    <a:pt x="619252" y="837311"/>
                    <a:pt x="596900" y="837311"/>
                  </a:cubicBezTo>
                  <a:cubicBezTo>
                    <a:pt x="542290" y="837311"/>
                    <a:pt x="490982" y="821182"/>
                    <a:pt x="452501" y="789178"/>
                  </a:cubicBezTo>
                  <a:lnTo>
                    <a:pt x="301498" y="936752"/>
                  </a:lnTo>
                  <a:cubicBezTo>
                    <a:pt x="359283" y="984758"/>
                    <a:pt x="426720" y="1020191"/>
                    <a:pt x="503682" y="1036193"/>
                  </a:cubicBezTo>
                  <a:cubicBezTo>
                    <a:pt x="503682" y="1039495"/>
                    <a:pt x="500507" y="1045845"/>
                    <a:pt x="500507" y="1049020"/>
                  </a:cubicBezTo>
                  <a:lnTo>
                    <a:pt x="388239" y="1049020"/>
                  </a:lnTo>
                  <a:cubicBezTo>
                    <a:pt x="250190" y="1049020"/>
                    <a:pt x="141097" y="939927"/>
                    <a:pt x="141097" y="805307"/>
                  </a:cubicBezTo>
                  <a:lnTo>
                    <a:pt x="141097" y="692912"/>
                  </a:lnTo>
                  <a:cubicBezTo>
                    <a:pt x="147574" y="692912"/>
                    <a:pt x="150749" y="686435"/>
                    <a:pt x="153924" y="686435"/>
                  </a:cubicBezTo>
                  <a:cubicBezTo>
                    <a:pt x="170053" y="763397"/>
                    <a:pt x="202057" y="830834"/>
                    <a:pt x="253492" y="888619"/>
                  </a:cubicBezTo>
                  <a:lnTo>
                    <a:pt x="404368" y="741045"/>
                  </a:lnTo>
                  <a:cubicBezTo>
                    <a:pt x="356235" y="676910"/>
                    <a:pt x="343408" y="596646"/>
                    <a:pt x="365760" y="516382"/>
                  </a:cubicBezTo>
                  <a:cubicBezTo>
                    <a:pt x="375412" y="490728"/>
                    <a:pt x="388239" y="471424"/>
                    <a:pt x="404368" y="452247"/>
                  </a:cubicBezTo>
                  <a:lnTo>
                    <a:pt x="253492" y="301625"/>
                  </a:lnTo>
                  <a:cubicBezTo>
                    <a:pt x="205359" y="359410"/>
                    <a:pt x="170053" y="426720"/>
                    <a:pt x="153924" y="503682"/>
                  </a:cubicBezTo>
                  <a:cubicBezTo>
                    <a:pt x="150749" y="503682"/>
                    <a:pt x="147447" y="497205"/>
                    <a:pt x="141097" y="497205"/>
                  </a:cubicBezTo>
                  <a:lnTo>
                    <a:pt x="141097" y="385064"/>
                  </a:lnTo>
                  <a:cubicBezTo>
                    <a:pt x="141097" y="250317"/>
                    <a:pt x="250190" y="141224"/>
                    <a:pt x="388239" y="141224"/>
                  </a:cubicBezTo>
                  <a:lnTo>
                    <a:pt x="500634" y="141224"/>
                  </a:lnTo>
                  <a:cubicBezTo>
                    <a:pt x="500634" y="144526"/>
                    <a:pt x="503809" y="150876"/>
                    <a:pt x="503809" y="154051"/>
                  </a:cubicBezTo>
                  <a:cubicBezTo>
                    <a:pt x="426847" y="170180"/>
                    <a:pt x="359410" y="202184"/>
                    <a:pt x="301625" y="253492"/>
                  </a:cubicBezTo>
                  <a:lnTo>
                    <a:pt x="452374" y="400939"/>
                  </a:lnTo>
                  <a:cubicBezTo>
                    <a:pt x="471678" y="384937"/>
                    <a:pt x="490855" y="375285"/>
                    <a:pt x="516509" y="365760"/>
                  </a:cubicBezTo>
                  <a:cubicBezTo>
                    <a:pt x="543560" y="355981"/>
                    <a:pt x="570738" y="351409"/>
                    <a:pt x="597154" y="351409"/>
                  </a:cubicBezTo>
                  <a:cubicBezTo>
                    <a:pt x="649097" y="351409"/>
                    <a:pt x="698627" y="369189"/>
                    <a:pt x="741172" y="400939"/>
                  </a:cubicBezTo>
                  <a:lnTo>
                    <a:pt x="888873" y="253492"/>
                  </a:lnTo>
                  <a:cubicBezTo>
                    <a:pt x="831088" y="205359"/>
                    <a:pt x="763651" y="170053"/>
                    <a:pt x="686689" y="154051"/>
                  </a:cubicBezTo>
                  <a:cubicBezTo>
                    <a:pt x="686689" y="150876"/>
                    <a:pt x="689864" y="144526"/>
                    <a:pt x="689864" y="141224"/>
                  </a:cubicBezTo>
                  <a:close/>
                  <a:moveTo>
                    <a:pt x="593598" y="0"/>
                  </a:moveTo>
                  <a:cubicBezTo>
                    <a:pt x="551942" y="0"/>
                    <a:pt x="510159" y="32131"/>
                    <a:pt x="497332" y="73787"/>
                  </a:cubicBezTo>
                  <a:lnTo>
                    <a:pt x="385064" y="73787"/>
                  </a:lnTo>
                  <a:cubicBezTo>
                    <a:pt x="215011" y="73787"/>
                    <a:pt x="73787" y="214884"/>
                    <a:pt x="73787" y="384937"/>
                  </a:cubicBezTo>
                  <a:lnTo>
                    <a:pt x="73787" y="497205"/>
                  </a:lnTo>
                  <a:cubicBezTo>
                    <a:pt x="32004" y="513334"/>
                    <a:pt x="0" y="551815"/>
                    <a:pt x="0" y="593598"/>
                  </a:cubicBezTo>
                  <a:cubicBezTo>
                    <a:pt x="0" y="638556"/>
                    <a:pt x="32131" y="680212"/>
                    <a:pt x="73787" y="689864"/>
                  </a:cubicBezTo>
                  <a:lnTo>
                    <a:pt x="73787" y="802132"/>
                  </a:lnTo>
                  <a:cubicBezTo>
                    <a:pt x="73787" y="975487"/>
                    <a:pt x="215011" y="1116584"/>
                    <a:pt x="385064" y="1116584"/>
                  </a:cubicBezTo>
                  <a:lnTo>
                    <a:pt x="497332" y="1116584"/>
                  </a:lnTo>
                  <a:cubicBezTo>
                    <a:pt x="513461" y="1155065"/>
                    <a:pt x="551942" y="1190244"/>
                    <a:pt x="593598" y="1190244"/>
                  </a:cubicBezTo>
                  <a:cubicBezTo>
                    <a:pt x="638556" y="1190244"/>
                    <a:pt x="680212" y="1155065"/>
                    <a:pt x="689864" y="1116584"/>
                  </a:cubicBezTo>
                  <a:lnTo>
                    <a:pt x="802259" y="1116584"/>
                  </a:lnTo>
                  <a:cubicBezTo>
                    <a:pt x="975487" y="1116584"/>
                    <a:pt x="1116838" y="975487"/>
                    <a:pt x="1116838" y="802132"/>
                  </a:cubicBezTo>
                  <a:lnTo>
                    <a:pt x="1116838" y="689737"/>
                  </a:lnTo>
                  <a:cubicBezTo>
                    <a:pt x="1155319" y="673608"/>
                    <a:pt x="1187450" y="638429"/>
                    <a:pt x="1187450" y="593471"/>
                  </a:cubicBezTo>
                  <a:cubicBezTo>
                    <a:pt x="1187450" y="551688"/>
                    <a:pt x="1155319" y="516382"/>
                    <a:pt x="1116838" y="497205"/>
                  </a:cubicBezTo>
                  <a:lnTo>
                    <a:pt x="1116838" y="385064"/>
                  </a:lnTo>
                  <a:cubicBezTo>
                    <a:pt x="1116838" y="215011"/>
                    <a:pt x="975614" y="73914"/>
                    <a:pt x="802259" y="73914"/>
                  </a:cubicBezTo>
                  <a:lnTo>
                    <a:pt x="689864" y="73914"/>
                  </a:lnTo>
                  <a:cubicBezTo>
                    <a:pt x="673862" y="32131"/>
                    <a:pt x="638429" y="0"/>
                    <a:pt x="593598" y="0"/>
                  </a:cubicBezTo>
                  <a:close/>
                </a:path>
              </a:pathLst>
            </a:custGeom>
            <a:solidFill>
              <a:srgbClr val="2AAAE2"/>
            </a:solidFill>
          </p:spPr>
        </p:sp>
      </p:grpSp>
      <p:grpSp>
        <p:nvGrpSpPr>
          <p:cNvPr id="340" name="Group 203">
            <a:extLst>
              <a:ext uri="{FF2B5EF4-FFF2-40B4-BE49-F238E27FC236}">
                <a16:creationId xmlns:a16="http://schemas.microsoft.com/office/drawing/2014/main" id="{9C5583CD-F2AA-9E30-EAAF-D674583AD025}"/>
              </a:ext>
            </a:extLst>
          </p:cNvPr>
          <p:cNvGrpSpPr/>
          <p:nvPr/>
        </p:nvGrpSpPr>
        <p:grpSpPr>
          <a:xfrm>
            <a:off x="7186380" y="3408660"/>
            <a:ext cx="921780" cy="893700"/>
            <a:chOff x="0" y="0"/>
            <a:chExt cx="1229040" cy="1191600"/>
          </a:xfrm>
        </p:grpSpPr>
        <p:sp>
          <p:nvSpPr>
            <p:cNvPr id="341" name="Freeform 204">
              <a:extLst>
                <a:ext uri="{FF2B5EF4-FFF2-40B4-BE49-F238E27FC236}">
                  <a16:creationId xmlns:a16="http://schemas.microsoft.com/office/drawing/2014/main" id="{3224B857-5557-0662-71E8-94363DE70835}"/>
                </a:ext>
              </a:extLst>
            </p:cNvPr>
            <p:cNvSpPr/>
            <p:nvPr/>
          </p:nvSpPr>
          <p:spPr>
            <a:xfrm>
              <a:off x="254" y="0"/>
              <a:ext cx="1228725" cy="1191641"/>
            </a:xfrm>
            <a:custGeom>
              <a:avLst/>
              <a:gdLst/>
              <a:ahLst/>
              <a:cxnLst/>
              <a:rect l="l" t="t" r="r" b="b"/>
              <a:pathLst>
                <a:path w="1228725" h="1191641">
                  <a:moveTo>
                    <a:pt x="260350" y="0"/>
                  </a:moveTo>
                  <a:cubicBezTo>
                    <a:pt x="239903" y="0"/>
                    <a:pt x="219329" y="2413"/>
                    <a:pt x="198882" y="7112"/>
                  </a:cubicBezTo>
                  <a:cubicBezTo>
                    <a:pt x="186055" y="10414"/>
                    <a:pt x="176403" y="19939"/>
                    <a:pt x="173228" y="32766"/>
                  </a:cubicBezTo>
                  <a:cubicBezTo>
                    <a:pt x="170053" y="45593"/>
                    <a:pt x="173228" y="55245"/>
                    <a:pt x="182753" y="64897"/>
                  </a:cubicBezTo>
                  <a:lnTo>
                    <a:pt x="272669" y="157988"/>
                  </a:lnTo>
                  <a:cubicBezTo>
                    <a:pt x="301498" y="183642"/>
                    <a:pt x="301498" y="228600"/>
                    <a:pt x="272669" y="257429"/>
                  </a:cubicBezTo>
                  <a:cubicBezTo>
                    <a:pt x="259842" y="271780"/>
                    <a:pt x="242062" y="279019"/>
                    <a:pt x="224028" y="279019"/>
                  </a:cubicBezTo>
                  <a:cubicBezTo>
                    <a:pt x="205994" y="279019"/>
                    <a:pt x="187579" y="271780"/>
                    <a:pt x="173101" y="257429"/>
                  </a:cubicBezTo>
                  <a:lnTo>
                    <a:pt x="80010" y="164338"/>
                  </a:lnTo>
                  <a:cubicBezTo>
                    <a:pt x="75565" y="159766"/>
                    <a:pt x="67818" y="155321"/>
                    <a:pt x="59055" y="155321"/>
                  </a:cubicBezTo>
                  <a:cubicBezTo>
                    <a:pt x="55499" y="155321"/>
                    <a:pt x="51689" y="156083"/>
                    <a:pt x="48006" y="157988"/>
                  </a:cubicBezTo>
                  <a:cubicBezTo>
                    <a:pt x="35179" y="161163"/>
                    <a:pt x="28702" y="167513"/>
                    <a:pt x="25654" y="180340"/>
                  </a:cubicBezTo>
                  <a:cubicBezTo>
                    <a:pt x="0" y="263779"/>
                    <a:pt x="25654" y="353695"/>
                    <a:pt x="89789" y="417830"/>
                  </a:cubicBezTo>
                  <a:cubicBezTo>
                    <a:pt x="138938" y="457708"/>
                    <a:pt x="196596" y="483743"/>
                    <a:pt x="266573" y="483743"/>
                  </a:cubicBezTo>
                  <a:cubicBezTo>
                    <a:pt x="292608" y="483743"/>
                    <a:pt x="320167" y="480187"/>
                    <a:pt x="349631" y="472313"/>
                  </a:cubicBezTo>
                  <a:lnTo>
                    <a:pt x="737870" y="863727"/>
                  </a:lnTo>
                  <a:cubicBezTo>
                    <a:pt x="708914" y="969645"/>
                    <a:pt x="734568" y="1056132"/>
                    <a:pt x="795655" y="1117219"/>
                  </a:cubicBezTo>
                  <a:cubicBezTo>
                    <a:pt x="844296" y="1168273"/>
                    <a:pt x="905764" y="1191641"/>
                    <a:pt x="969010" y="1191641"/>
                  </a:cubicBezTo>
                  <a:cubicBezTo>
                    <a:pt x="989203" y="1191641"/>
                    <a:pt x="1009650" y="1189228"/>
                    <a:pt x="1029970" y="1184529"/>
                  </a:cubicBezTo>
                  <a:cubicBezTo>
                    <a:pt x="1042797" y="1178052"/>
                    <a:pt x="1052322" y="1171702"/>
                    <a:pt x="1055624" y="1158875"/>
                  </a:cubicBezTo>
                  <a:cubicBezTo>
                    <a:pt x="1058926" y="1146048"/>
                    <a:pt x="1055624" y="1133221"/>
                    <a:pt x="1045972" y="1126744"/>
                  </a:cubicBezTo>
                  <a:lnTo>
                    <a:pt x="956056" y="1033780"/>
                  </a:lnTo>
                  <a:cubicBezTo>
                    <a:pt x="927227" y="1004824"/>
                    <a:pt x="927227" y="963168"/>
                    <a:pt x="956056" y="934339"/>
                  </a:cubicBezTo>
                  <a:cubicBezTo>
                    <a:pt x="968883" y="919861"/>
                    <a:pt x="986536" y="912622"/>
                    <a:pt x="1004697" y="912622"/>
                  </a:cubicBezTo>
                  <a:cubicBezTo>
                    <a:pt x="1022858" y="912622"/>
                    <a:pt x="1041146" y="919861"/>
                    <a:pt x="1055624" y="934339"/>
                  </a:cubicBezTo>
                  <a:lnTo>
                    <a:pt x="1148588" y="1027430"/>
                  </a:lnTo>
                  <a:cubicBezTo>
                    <a:pt x="1153414" y="1032129"/>
                    <a:pt x="1161415" y="1035050"/>
                    <a:pt x="1170432" y="1035050"/>
                  </a:cubicBezTo>
                  <a:cubicBezTo>
                    <a:pt x="1173734" y="1035050"/>
                    <a:pt x="1177290" y="1034669"/>
                    <a:pt x="1180592" y="1033780"/>
                  </a:cubicBezTo>
                  <a:cubicBezTo>
                    <a:pt x="1193419" y="1030478"/>
                    <a:pt x="1199896" y="1020953"/>
                    <a:pt x="1203071" y="1011301"/>
                  </a:cubicBezTo>
                  <a:cubicBezTo>
                    <a:pt x="1228725" y="924687"/>
                    <a:pt x="1203071" y="838073"/>
                    <a:pt x="1138936" y="773938"/>
                  </a:cubicBezTo>
                  <a:cubicBezTo>
                    <a:pt x="1097534" y="730123"/>
                    <a:pt x="1041019" y="702945"/>
                    <a:pt x="971042" y="702945"/>
                  </a:cubicBezTo>
                  <a:cubicBezTo>
                    <a:pt x="943483" y="702945"/>
                    <a:pt x="913765" y="707136"/>
                    <a:pt x="882269" y="716153"/>
                  </a:cubicBezTo>
                  <a:lnTo>
                    <a:pt x="494030" y="328041"/>
                  </a:lnTo>
                  <a:lnTo>
                    <a:pt x="497332" y="308737"/>
                  </a:lnTo>
                  <a:cubicBezTo>
                    <a:pt x="522986" y="225298"/>
                    <a:pt x="497332" y="135382"/>
                    <a:pt x="433197" y="71247"/>
                  </a:cubicBezTo>
                  <a:cubicBezTo>
                    <a:pt x="384556" y="22860"/>
                    <a:pt x="323342" y="0"/>
                    <a:pt x="260350" y="0"/>
                  </a:cubicBezTo>
                  <a:close/>
                </a:path>
              </a:pathLst>
            </a:custGeom>
            <a:solidFill>
              <a:srgbClr val="2AAAE2"/>
            </a:solidFill>
          </p:spPr>
        </p:sp>
      </p:grpSp>
      <p:grpSp>
        <p:nvGrpSpPr>
          <p:cNvPr id="342" name="Group 205">
            <a:extLst>
              <a:ext uri="{FF2B5EF4-FFF2-40B4-BE49-F238E27FC236}">
                <a16:creationId xmlns:a16="http://schemas.microsoft.com/office/drawing/2014/main" id="{71FC45B9-0617-E5CD-9A25-A2B8DFE352E5}"/>
              </a:ext>
            </a:extLst>
          </p:cNvPr>
          <p:cNvGrpSpPr/>
          <p:nvPr/>
        </p:nvGrpSpPr>
        <p:grpSpPr>
          <a:xfrm>
            <a:off x="7188540" y="3870900"/>
            <a:ext cx="440640" cy="429300"/>
            <a:chOff x="0" y="0"/>
            <a:chExt cx="587520" cy="572400"/>
          </a:xfrm>
        </p:grpSpPr>
        <p:sp>
          <p:nvSpPr>
            <p:cNvPr id="343" name="Freeform 206">
              <a:extLst>
                <a:ext uri="{FF2B5EF4-FFF2-40B4-BE49-F238E27FC236}">
                  <a16:creationId xmlns:a16="http://schemas.microsoft.com/office/drawing/2014/main" id="{FDF8A8D1-D75C-D656-D4AB-1E5DCEFF643C}"/>
                </a:ext>
              </a:extLst>
            </p:cNvPr>
            <p:cNvSpPr/>
            <p:nvPr/>
          </p:nvSpPr>
          <p:spPr>
            <a:xfrm>
              <a:off x="0" y="0"/>
              <a:ext cx="587502" cy="572389"/>
            </a:xfrm>
            <a:custGeom>
              <a:avLst/>
              <a:gdLst/>
              <a:ahLst/>
              <a:cxnLst/>
              <a:rect l="l" t="t" r="r" b="b"/>
              <a:pathLst>
                <a:path w="587502" h="572389">
                  <a:moveTo>
                    <a:pt x="415671" y="153035"/>
                  </a:moveTo>
                  <a:cubicBezTo>
                    <a:pt x="424561" y="153035"/>
                    <a:pt x="433324" y="155448"/>
                    <a:pt x="439674" y="160274"/>
                  </a:cubicBezTo>
                  <a:cubicBezTo>
                    <a:pt x="452501" y="173101"/>
                    <a:pt x="452501" y="198755"/>
                    <a:pt x="439674" y="208407"/>
                  </a:cubicBezTo>
                  <a:lnTo>
                    <a:pt x="224663" y="423291"/>
                  </a:lnTo>
                  <a:cubicBezTo>
                    <a:pt x="219837" y="428117"/>
                    <a:pt x="211074" y="430530"/>
                    <a:pt x="202184" y="430530"/>
                  </a:cubicBezTo>
                  <a:cubicBezTo>
                    <a:pt x="193294" y="430530"/>
                    <a:pt x="184531" y="428117"/>
                    <a:pt x="179705" y="423291"/>
                  </a:cubicBezTo>
                  <a:cubicBezTo>
                    <a:pt x="166878" y="410464"/>
                    <a:pt x="166878" y="384810"/>
                    <a:pt x="179705" y="375158"/>
                  </a:cubicBezTo>
                  <a:lnTo>
                    <a:pt x="391668" y="160274"/>
                  </a:lnTo>
                  <a:cubicBezTo>
                    <a:pt x="398145" y="155448"/>
                    <a:pt x="406908" y="153035"/>
                    <a:pt x="415671" y="153035"/>
                  </a:cubicBezTo>
                  <a:close/>
                  <a:moveTo>
                    <a:pt x="391668" y="0"/>
                  </a:moveTo>
                  <a:lnTo>
                    <a:pt x="57785" y="333502"/>
                  </a:lnTo>
                  <a:cubicBezTo>
                    <a:pt x="0" y="391287"/>
                    <a:pt x="0" y="477774"/>
                    <a:pt x="57785" y="529082"/>
                  </a:cubicBezTo>
                  <a:cubicBezTo>
                    <a:pt x="85090" y="558038"/>
                    <a:pt x="121158" y="572389"/>
                    <a:pt x="156972" y="572389"/>
                  </a:cubicBezTo>
                  <a:cubicBezTo>
                    <a:pt x="192786" y="572389"/>
                    <a:pt x="227965" y="557911"/>
                    <a:pt x="253619" y="529082"/>
                  </a:cubicBezTo>
                  <a:lnTo>
                    <a:pt x="587502" y="198755"/>
                  </a:lnTo>
                  <a:lnTo>
                    <a:pt x="391668" y="0"/>
                  </a:lnTo>
                  <a:close/>
                </a:path>
              </a:pathLst>
            </a:custGeom>
            <a:solidFill>
              <a:srgbClr val="2AAAE2"/>
            </a:solidFill>
          </p:spPr>
        </p:sp>
      </p:grpSp>
      <p:grpSp>
        <p:nvGrpSpPr>
          <p:cNvPr id="344" name="Group 207">
            <a:extLst>
              <a:ext uri="{FF2B5EF4-FFF2-40B4-BE49-F238E27FC236}">
                <a16:creationId xmlns:a16="http://schemas.microsoft.com/office/drawing/2014/main" id="{D86A1CB3-B7EE-E057-E6A7-11E1ED683109}"/>
              </a:ext>
            </a:extLst>
          </p:cNvPr>
          <p:cNvGrpSpPr/>
          <p:nvPr/>
        </p:nvGrpSpPr>
        <p:grpSpPr>
          <a:xfrm>
            <a:off x="7703700" y="3403800"/>
            <a:ext cx="394740" cy="390420"/>
            <a:chOff x="0" y="0"/>
            <a:chExt cx="526320" cy="520560"/>
          </a:xfrm>
        </p:grpSpPr>
        <p:sp>
          <p:nvSpPr>
            <p:cNvPr id="345" name="Freeform 208">
              <a:extLst>
                <a:ext uri="{FF2B5EF4-FFF2-40B4-BE49-F238E27FC236}">
                  <a16:creationId xmlns:a16="http://schemas.microsoft.com/office/drawing/2014/main" id="{AA2F1195-82E7-76B8-8F6E-B60F8BE799FB}"/>
                </a:ext>
              </a:extLst>
            </p:cNvPr>
            <p:cNvSpPr/>
            <p:nvPr/>
          </p:nvSpPr>
          <p:spPr>
            <a:xfrm>
              <a:off x="0" y="127"/>
              <a:ext cx="526288" cy="520573"/>
            </a:xfrm>
            <a:custGeom>
              <a:avLst/>
              <a:gdLst/>
              <a:ahLst/>
              <a:cxnLst/>
              <a:rect l="l" t="t" r="r" b="b"/>
              <a:pathLst>
                <a:path w="526288" h="520573">
                  <a:moveTo>
                    <a:pt x="432816" y="0"/>
                  </a:moveTo>
                  <a:cubicBezTo>
                    <a:pt x="425704" y="0"/>
                    <a:pt x="418211" y="2286"/>
                    <a:pt x="410845" y="6858"/>
                  </a:cubicBezTo>
                  <a:lnTo>
                    <a:pt x="224663" y="119253"/>
                  </a:lnTo>
                  <a:cubicBezTo>
                    <a:pt x="205359" y="128778"/>
                    <a:pt x="202184" y="157734"/>
                    <a:pt x="218186" y="173736"/>
                  </a:cubicBezTo>
                  <a:lnTo>
                    <a:pt x="234188" y="189865"/>
                  </a:lnTo>
                  <a:lnTo>
                    <a:pt x="0" y="424180"/>
                  </a:lnTo>
                  <a:lnTo>
                    <a:pt x="96266" y="520573"/>
                  </a:lnTo>
                  <a:lnTo>
                    <a:pt x="330581" y="286131"/>
                  </a:lnTo>
                  <a:lnTo>
                    <a:pt x="349885" y="305435"/>
                  </a:lnTo>
                  <a:cubicBezTo>
                    <a:pt x="356870" y="312420"/>
                    <a:pt x="366141" y="315722"/>
                    <a:pt x="375412" y="315722"/>
                  </a:cubicBezTo>
                  <a:cubicBezTo>
                    <a:pt x="387477" y="315722"/>
                    <a:pt x="399034" y="309880"/>
                    <a:pt x="404495" y="298958"/>
                  </a:cubicBezTo>
                  <a:lnTo>
                    <a:pt x="516763" y="112776"/>
                  </a:lnTo>
                  <a:cubicBezTo>
                    <a:pt x="526288" y="103124"/>
                    <a:pt x="526288" y="80645"/>
                    <a:pt x="513461" y="70993"/>
                  </a:cubicBezTo>
                  <a:lnTo>
                    <a:pt x="455676" y="10033"/>
                  </a:lnTo>
                  <a:cubicBezTo>
                    <a:pt x="448691" y="3048"/>
                    <a:pt x="441071" y="0"/>
                    <a:pt x="432816" y="0"/>
                  </a:cubicBezTo>
                  <a:close/>
                </a:path>
              </a:pathLst>
            </a:custGeom>
            <a:solidFill>
              <a:srgbClr val="2AAAE2"/>
            </a:solidFill>
          </p:spPr>
        </p:sp>
      </p:grpSp>
      <p:grpSp>
        <p:nvGrpSpPr>
          <p:cNvPr id="346" name="Group 209">
            <a:extLst>
              <a:ext uri="{FF2B5EF4-FFF2-40B4-BE49-F238E27FC236}">
                <a16:creationId xmlns:a16="http://schemas.microsoft.com/office/drawing/2014/main" id="{E37706F9-234E-D256-46D4-7C81AF209D16}"/>
              </a:ext>
            </a:extLst>
          </p:cNvPr>
          <p:cNvGrpSpPr/>
          <p:nvPr/>
        </p:nvGrpSpPr>
        <p:grpSpPr>
          <a:xfrm>
            <a:off x="8321460" y="3404340"/>
            <a:ext cx="900180" cy="897480"/>
            <a:chOff x="0" y="0"/>
            <a:chExt cx="1200240" cy="1196640"/>
          </a:xfrm>
        </p:grpSpPr>
        <p:sp>
          <p:nvSpPr>
            <p:cNvPr id="347" name="Freeform 210">
              <a:extLst>
                <a:ext uri="{FF2B5EF4-FFF2-40B4-BE49-F238E27FC236}">
                  <a16:creationId xmlns:a16="http://schemas.microsoft.com/office/drawing/2014/main" id="{7ECC05D3-9FA1-9C6B-037C-BCCA718D2F91}"/>
                </a:ext>
              </a:extLst>
            </p:cNvPr>
            <p:cNvSpPr/>
            <p:nvPr/>
          </p:nvSpPr>
          <p:spPr>
            <a:xfrm>
              <a:off x="127" y="127"/>
              <a:ext cx="1200150" cy="1196594"/>
            </a:xfrm>
            <a:custGeom>
              <a:avLst/>
              <a:gdLst/>
              <a:ahLst/>
              <a:cxnLst/>
              <a:rect l="l" t="t" r="r" b="b"/>
              <a:pathLst>
                <a:path w="1200150" h="1196594">
                  <a:moveTo>
                    <a:pt x="529463" y="0"/>
                  </a:moveTo>
                  <a:cubicBezTo>
                    <a:pt x="513461" y="0"/>
                    <a:pt x="500634" y="12827"/>
                    <a:pt x="497332" y="28829"/>
                  </a:cubicBezTo>
                  <a:lnTo>
                    <a:pt x="481330" y="89789"/>
                  </a:lnTo>
                  <a:cubicBezTo>
                    <a:pt x="426720" y="99314"/>
                    <a:pt x="372110" y="124968"/>
                    <a:pt x="320802" y="153924"/>
                  </a:cubicBezTo>
                  <a:lnTo>
                    <a:pt x="269494" y="124968"/>
                  </a:lnTo>
                  <a:cubicBezTo>
                    <a:pt x="264668" y="122555"/>
                    <a:pt x="258826" y="121539"/>
                    <a:pt x="252730" y="121539"/>
                  </a:cubicBezTo>
                  <a:cubicBezTo>
                    <a:pt x="242951" y="121539"/>
                    <a:pt x="232537" y="124333"/>
                    <a:pt x="224663" y="128270"/>
                  </a:cubicBezTo>
                  <a:lnTo>
                    <a:pt x="128397" y="224536"/>
                  </a:lnTo>
                  <a:cubicBezTo>
                    <a:pt x="115443" y="237363"/>
                    <a:pt x="115443" y="253492"/>
                    <a:pt x="125222" y="269367"/>
                  </a:cubicBezTo>
                  <a:lnTo>
                    <a:pt x="154051" y="320675"/>
                  </a:lnTo>
                  <a:cubicBezTo>
                    <a:pt x="121920" y="368935"/>
                    <a:pt x="99441" y="426593"/>
                    <a:pt x="89789" y="481076"/>
                  </a:cubicBezTo>
                  <a:lnTo>
                    <a:pt x="28829" y="497205"/>
                  </a:lnTo>
                  <a:cubicBezTo>
                    <a:pt x="12827" y="503682"/>
                    <a:pt x="0" y="513207"/>
                    <a:pt x="0" y="529336"/>
                  </a:cubicBezTo>
                  <a:lnTo>
                    <a:pt x="0" y="670433"/>
                  </a:lnTo>
                  <a:cubicBezTo>
                    <a:pt x="0" y="686562"/>
                    <a:pt x="12827" y="699389"/>
                    <a:pt x="28829" y="702564"/>
                  </a:cubicBezTo>
                  <a:lnTo>
                    <a:pt x="89789" y="718693"/>
                  </a:lnTo>
                  <a:cubicBezTo>
                    <a:pt x="96266" y="753872"/>
                    <a:pt x="109093" y="792480"/>
                    <a:pt x="125095" y="827786"/>
                  </a:cubicBezTo>
                  <a:cubicBezTo>
                    <a:pt x="153035" y="799719"/>
                    <a:pt x="289433" y="660527"/>
                    <a:pt x="289179" y="660527"/>
                  </a:cubicBezTo>
                  <a:cubicBezTo>
                    <a:pt x="289179" y="660527"/>
                    <a:pt x="288925" y="660781"/>
                    <a:pt x="288671" y="661035"/>
                  </a:cubicBezTo>
                  <a:cubicBezTo>
                    <a:pt x="288671" y="657733"/>
                    <a:pt x="285496" y="616077"/>
                    <a:pt x="285496" y="606425"/>
                  </a:cubicBezTo>
                  <a:cubicBezTo>
                    <a:pt x="282194" y="429895"/>
                    <a:pt x="426720" y="288798"/>
                    <a:pt x="596773" y="288798"/>
                  </a:cubicBezTo>
                  <a:cubicBezTo>
                    <a:pt x="770001" y="288798"/>
                    <a:pt x="911225" y="429895"/>
                    <a:pt x="911225" y="603250"/>
                  </a:cubicBezTo>
                  <a:cubicBezTo>
                    <a:pt x="911225" y="763651"/>
                    <a:pt x="789305" y="898398"/>
                    <a:pt x="622427" y="911225"/>
                  </a:cubicBezTo>
                  <a:cubicBezTo>
                    <a:pt x="617601" y="911225"/>
                    <a:pt x="607187" y="911987"/>
                    <a:pt x="592709" y="911987"/>
                  </a:cubicBezTo>
                  <a:cubicBezTo>
                    <a:pt x="578231" y="911987"/>
                    <a:pt x="559943" y="911225"/>
                    <a:pt x="538988" y="908050"/>
                  </a:cubicBezTo>
                  <a:lnTo>
                    <a:pt x="372237" y="1071499"/>
                  </a:lnTo>
                  <a:cubicBezTo>
                    <a:pt x="410845" y="1087628"/>
                    <a:pt x="442976" y="1100455"/>
                    <a:pt x="481457" y="1106805"/>
                  </a:cubicBezTo>
                  <a:lnTo>
                    <a:pt x="497459" y="1167638"/>
                  </a:lnTo>
                  <a:cubicBezTo>
                    <a:pt x="500761" y="1183767"/>
                    <a:pt x="513588" y="1196594"/>
                    <a:pt x="529590" y="1196594"/>
                  </a:cubicBezTo>
                  <a:lnTo>
                    <a:pt x="670687" y="1196594"/>
                  </a:lnTo>
                  <a:cubicBezTo>
                    <a:pt x="686816" y="1196594"/>
                    <a:pt x="699643" y="1183767"/>
                    <a:pt x="702818" y="1167638"/>
                  </a:cubicBezTo>
                  <a:lnTo>
                    <a:pt x="718820" y="1106805"/>
                  </a:lnTo>
                  <a:cubicBezTo>
                    <a:pt x="773430" y="1097153"/>
                    <a:pt x="827913" y="1071499"/>
                    <a:pt x="879221" y="1042670"/>
                  </a:cubicBezTo>
                  <a:lnTo>
                    <a:pt x="930529" y="1071499"/>
                  </a:lnTo>
                  <a:cubicBezTo>
                    <a:pt x="935355" y="1073912"/>
                    <a:pt x="941324" y="1075055"/>
                    <a:pt x="947293" y="1075055"/>
                  </a:cubicBezTo>
                  <a:cubicBezTo>
                    <a:pt x="957199" y="1075055"/>
                    <a:pt x="967613" y="1072261"/>
                    <a:pt x="975360" y="1068324"/>
                  </a:cubicBezTo>
                  <a:lnTo>
                    <a:pt x="1071753" y="972058"/>
                  </a:lnTo>
                  <a:cubicBezTo>
                    <a:pt x="1084580" y="959231"/>
                    <a:pt x="1084580" y="943102"/>
                    <a:pt x="1074928" y="927100"/>
                  </a:cubicBezTo>
                  <a:lnTo>
                    <a:pt x="1049274" y="875665"/>
                  </a:lnTo>
                  <a:cubicBezTo>
                    <a:pt x="1081405" y="827659"/>
                    <a:pt x="1100582" y="769874"/>
                    <a:pt x="1113409" y="715264"/>
                  </a:cubicBezTo>
                  <a:lnTo>
                    <a:pt x="1171194" y="699262"/>
                  </a:lnTo>
                  <a:cubicBezTo>
                    <a:pt x="1187323" y="692785"/>
                    <a:pt x="1200150" y="683133"/>
                    <a:pt x="1200150" y="667131"/>
                  </a:cubicBezTo>
                  <a:lnTo>
                    <a:pt x="1200150" y="526034"/>
                  </a:lnTo>
                  <a:cubicBezTo>
                    <a:pt x="1196848" y="513207"/>
                    <a:pt x="1187323" y="500380"/>
                    <a:pt x="1171194" y="497205"/>
                  </a:cubicBezTo>
                  <a:lnTo>
                    <a:pt x="1110234" y="481076"/>
                  </a:lnTo>
                  <a:cubicBezTo>
                    <a:pt x="1100582" y="426593"/>
                    <a:pt x="1074928" y="375285"/>
                    <a:pt x="1046099" y="320675"/>
                  </a:cubicBezTo>
                  <a:lnTo>
                    <a:pt x="1074928" y="269367"/>
                  </a:lnTo>
                  <a:cubicBezTo>
                    <a:pt x="1084580" y="256540"/>
                    <a:pt x="1078230" y="237236"/>
                    <a:pt x="1071753" y="224409"/>
                  </a:cubicBezTo>
                  <a:lnTo>
                    <a:pt x="975360" y="128143"/>
                  </a:lnTo>
                  <a:cubicBezTo>
                    <a:pt x="968375" y="122809"/>
                    <a:pt x="960247" y="120396"/>
                    <a:pt x="951865" y="120396"/>
                  </a:cubicBezTo>
                  <a:cubicBezTo>
                    <a:pt x="944880" y="120396"/>
                    <a:pt x="937768" y="122047"/>
                    <a:pt x="930529" y="124841"/>
                  </a:cubicBezTo>
                  <a:lnTo>
                    <a:pt x="879221" y="153797"/>
                  </a:lnTo>
                  <a:cubicBezTo>
                    <a:pt x="831088" y="121666"/>
                    <a:pt x="773430" y="99187"/>
                    <a:pt x="718820" y="89662"/>
                  </a:cubicBezTo>
                  <a:lnTo>
                    <a:pt x="702818" y="28702"/>
                  </a:lnTo>
                  <a:cubicBezTo>
                    <a:pt x="699516" y="12827"/>
                    <a:pt x="686689" y="0"/>
                    <a:pt x="670687" y="0"/>
                  </a:cubicBezTo>
                  <a:close/>
                </a:path>
              </a:pathLst>
            </a:custGeom>
            <a:solidFill>
              <a:srgbClr val="2AAAE2"/>
            </a:solidFill>
          </p:spPr>
        </p:sp>
      </p:grpSp>
      <p:grpSp>
        <p:nvGrpSpPr>
          <p:cNvPr id="348" name="Group 211">
            <a:extLst>
              <a:ext uri="{FF2B5EF4-FFF2-40B4-BE49-F238E27FC236}">
                <a16:creationId xmlns:a16="http://schemas.microsoft.com/office/drawing/2014/main" id="{CD91EAC0-DE60-1CAF-EE97-4C2A7B2B177F}"/>
              </a:ext>
            </a:extLst>
          </p:cNvPr>
          <p:cNvGrpSpPr/>
          <p:nvPr/>
        </p:nvGrpSpPr>
        <p:grpSpPr>
          <a:xfrm>
            <a:off x="8321460" y="3673260"/>
            <a:ext cx="657180" cy="626400"/>
            <a:chOff x="0" y="0"/>
            <a:chExt cx="876240" cy="835200"/>
          </a:xfrm>
        </p:grpSpPr>
        <p:sp>
          <p:nvSpPr>
            <p:cNvPr id="349" name="Freeform 212">
              <a:extLst>
                <a:ext uri="{FF2B5EF4-FFF2-40B4-BE49-F238E27FC236}">
                  <a16:creationId xmlns:a16="http://schemas.microsoft.com/office/drawing/2014/main" id="{256C0EE8-218C-A800-0635-2FB7C128A35F}"/>
                </a:ext>
              </a:extLst>
            </p:cNvPr>
            <p:cNvSpPr/>
            <p:nvPr/>
          </p:nvSpPr>
          <p:spPr>
            <a:xfrm>
              <a:off x="127" y="0"/>
              <a:ext cx="876173" cy="835152"/>
            </a:xfrm>
            <a:custGeom>
              <a:avLst/>
              <a:gdLst/>
              <a:ahLst/>
              <a:cxnLst/>
              <a:rect l="l" t="t" r="r" b="b"/>
              <a:pathLst>
                <a:path w="876173" h="835152">
                  <a:moveTo>
                    <a:pt x="604901" y="0"/>
                  </a:moveTo>
                  <a:cubicBezTo>
                    <a:pt x="481584" y="0"/>
                    <a:pt x="381889" y="86995"/>
                    <a:pt x="362712" y="199898"/>
                  </a:cubicBezTo>
                  <a:cubicBezTo>
                    <a:pt x="353060" y="244856"/>
                    <a:pt x="356235" y="286512"/>
                    <a:pt x="369189" y="328295"/>
                  </a:cubicBezTo>
                  <a:lnTo>
                    <a:pt x="41656" y="658749"/>
                  </a:lnTo>
                  <a:cubicBezTo>
                    <a:pt x="0" y="697230"/>
                    <a:pt x="0" y="764667"/>
                    <a:pt x="41656" y="806323"/>
                  </a:cubicBezTo>
                  <a:cubicBezTo>
                    <a:pt x="60960" y="825627"/>
                    <a:pt x="86741" y="835152"/>
                    <a:pt x="113030" y="835152"/>
                  </a:cubicBezTo>
                  <a:cubicBezTo>
                    <a:pt x="139319" y="835152"/>
                    <a:pt x="166878" y="825627"/>
                    <a:pt x="189357" y="806323"/>
                  </a:cubicBezTo>
                  <a:lnTo>
                    <a:pt x="523113" y="472567"/>
                  </a:lnTo>
                  <a:cubicBezTo>
                    <a:pt x="548767" y="482219"/>
                    <a:pt x="576961" y="487045"/>
                    <a:pt x="605790" y="487045"/>
                  </a:cubicBezTo>
                  <a:cubicBezTo>
                    <a:pt x="634619" y="487045"/>
                    <a:pt x="664337" y="482219"/>
                    <a:pt x="693293" y="472567"/>
                  </a:cubicBezTo>
                  <a:cubicBezTo>
                    <a:pt x="799211" y="437388"/>
                    <a:pt x="876173" y="312166"/>
                    <a:pt x="837692" y="180594"/>
                  </a:cubicBezTo>
                  <a:cubicBezTo>
                    <a:pt x="834390" y="167767"/>
                    <a:pt x="828040" y="158242"/>
                    <a:pt x="815213" y="154940"/>
                  </a:cubicBezTo>
                  <a:cubicBezTo>
                    <a:pt x="812038" y="154178"/>
                    <a:pt x="808990" y="153797"/>
                    <a:pt x="806196" y="153797"/>
                  </a:cubicBezTo>
                  <a:cubicBezTo>
                    <a:pt x="797687" y="153797"/>
                    <a:pt x="790448" y="157353"/>
                    <a:pt x="783209" y="164592"/>
                  </a:cubicBezTo>
                  <a:lnTo>
                    <a:pt x="703072" y="244856"/>
                  </a:lnTo>
                  <a:cubicBezTo>
                    <a:pt x="688594" y="257683"/>
                    <a:pt x="670179" y="264160"/>
                    <a:pt x="652018" y="264160"/>
                  </a:cubicBezTo>
                  <a:cubicBezTo>
                    <a:pt x="633857" y="264160"/>
                    <a:pt x="616331" y="257683"/>
                    <a:pt x="603504" y="244856"/>
                  </a:cubicBezTo>
                  <a:cubicBezTo>
                    <a:pt x="574548" y="215900"/>
                    <a:pt x="574548" y="171069"/>
                    <a:pt x="603504" y="142113"/>
                  </a:cubicBezTo>
                  <a:lnTo>
                    <a:pt x="683641" y="61976"/>
                  </a:lnTo>
                  <a:cubicBezTo>
                    <a:pt x="690118" y="55499"/>
                    <a:pt x="693293" y="42672"/>
                    <a:pt x="690118" y="29845"/>
                  </a:cubicBezTo>
                  <a:cubicBezTo>
                    <a:pt x="686943" y="20193"/>
                    <a:pt x="677291" y="10541"/>
                    <a:pt x="667766" y="7366"/>
                  </a:cubicBezTo>
                  <a:cubicBezTo>
                    <a:pt x="646176" y="2286"/>
                    <a:pt x="625348" y="0"/>
                    <a:pt x="604901" y="0"/>
                  </a:cubicBezTo>
                  <a:close/>
                </a:path>
              </a:pathLst>
            </a:custGeom>
            <a:solidFill>
              <a:srgbClr val="2AAAE2"/>
            </a:solidFill>
          </p:spPr>
        </p:sp>
      </p:grpSp>
      <p:grpSp>
        <p:nvGrpSpPr>
          <p:cNvPr id="350" name="Group 213">
            <a:extLst>
              <a:ext uri="{FF2B5EF4-FFF2-40B4-BE49-F238E27FC236}">
                <a16:creationId xmlns:a16="http://schemas.microsoft.com/office/drawing/2014/main" id="{86153488-2D2D-07B2-7674-7E2024637AFA}"/>
              </a:ext>
            </a:extLst>
          </p:cNvPr>
          <p:cNvGrpSpPr/>
          <p:nvPr/>
        </p:nvGrpSpPr>
        <p:grpSpPr>
          <a:xfrm>
            <a:off x="3666660" y="3442680"/>
            <a:ext cx="211680" cy="892620"/>
            <a:chOff x="0" y="0"/>
            <a:chExt cx="282240" cy="1190160"/>
          </a:xfrm>
        </p:grpSpPr>
        <p:sp>
          <p:nvSpPr>
            <p:cNvPr id="351" name="Freeform 214">
              <a:extLst>
                <a:ext uri="{FF2B5EF4-FFF2-40B4-BE49-F238E27FC236}">
                  <a16:creationId xmlns:a16="http://schemas.microsoft.com/office/drawing/2014/main" id="{696C133D-D9E7-04A0-7582-24E4268BB205}"/>
                </a:ext>
              </a:extLst>
            </p:cNvPr>
            <p:cNvSpPr/>
            <p:nvPr/>
          </p:nvSpPr>
          <p:spPr>
            <a:xfrm>
              <a:off x="127" y="0"/>
              <a:ext cx="282194" cy="1189990"/>
            </a:xfrm>
            <a:custGeom>
              <a:avLst/>
              <a:gdLst/>
              <a:ahLst/>
              <a:cxnLst/>
              <a:rect l="l" t="t" r="r" b="b"/>
              <a:pathLst>
                <a:path w="282194" h="1189990">
                  <a:moveTo>
                    <a:pt x="144272" y="0"/>
                  </a:moveTo>
                  <a:cubicBezTo>
                    <a:pt x="109093" y="0"/>
                    <a:pt x="76962" y="32131"/>
                    <a:pt x="76962" y="67437"/>
                  </a:cubicBezTo>
                  <a:lnTo>
                    <a:pt x="76962" y="975233"/>
                  </a:lnTo>
                  <a:cubicBezTo>
                    <a:pt x="76962" y="1000887"/>
                    <a:pt x="92964" y="1023239"/>
                    <a:pt x="112141" y="1036066"/>
                  </a:cubicBezTo>
                  <a:lnTo>
                    <a:pt x="112141" y="1119505"/>
                  </a:lnTo>
                  <a:lnTo>
                    <a:pt x="35179" y="1119505"/>
                  </a:lnTo>
                  <a:cubicBezTo>
                    <a:pt x="15875" y="1119505"/>
                    <a:pt x="0" y="1135507"/>
                    <a:pt x="0" y="1154684"/>
                  </a:cubicBezTo>
                  <a:cubicBezTo>
                    <a:pt x="0" y="1173861"/>
                    <a:pt x="16002" y="1189990"/>
                    <a:pt x="35179" y="1189990"/>
                  </a:cubicBezTo>
                  <a:lnTo>
                    <a:pt x="243713" y="1189990"/>
                  </a:lnTo>
                  <a:cubicBezTo>
                    <a:pt x="266192" y="1189990"/>
                    <a:pt x="282194" y="1173861"/>
                    <a:pt x="282194" y="1154684"/>
                  </a:cubicBezTo>
                  <a:cubicBezTo>
                    <a:pt x="282194" y="1135507"/>
                    <a:pt x="266192" y="1119505"/>
                    <a:pt x="243713" y="1119505"/>
                  </a:cubicBezTo>
                  <a:lnTo>
                    <a:pt x="176276" y="1119505"/>
                  </a:lnTo>
                  <a:lnTo>
                    <a:pt x="176276" y="1036066"/>
                  </a:lnTo>
                  <a:cubicBezTo>
                    <a:pt x="195580" y="1023239"/>
                    <a:pt x="211582" y="1003935"/>
                    <a:pt x="211582" y="975233"/>
                  </a:cubicBezTo>
                  <a:lnTo>
                    <a:pt x="211582" y="67437"/>
                  </a:lnTo>
                  <a:cubicBezTo>
                    <a:pt x="211709" y="28956"/>
                    <a:pt x="179578" y="0"/>
                    <a:pt x="144272" y="0"/>
                  </a:cubicBezTo>
                  <a:close/>
                </a:path>
              </a:pathLst>
            </a:custGeom>
            <a:solidFill>
              <a:srgbClr val="2AAAE2"/>
            </a:solidFill>
          </p:spPr>
        </p:sp>
      </p:grpSp>
      <p:grpSp>
        <p:nvGrpSpPr>
          <p:cNvPr id="352" name="Group 215">
            <a:extLst>
              <a:ext uri="{FF2B5EF4-FFF2-40B4-BE49-F238E27FC236}">
                <a16:creationId xmlns:a16="http://schemas.microsoft.com/office/drawing/2014/main" id="{4BF451B4-758F-9839-A974-11FE57972F5E}"/>
              </a:ext>
            </a:extLst>
          </p:cNvPr>
          <p:cNvGrpSpPr/>
          <p:nvPr/>
        </p:nvGrpSpPr>
        <p:grpSpPr>
          <a:xfrm>
            <a:off x="4299540" y="3786660"/>
            <a:ext cx="259740" cy="77220"/>
            <a:chOff x="0" y="0"/>
            <a:chExt cx="346320" cy="102960"/>
          </a:xfrm>
        </p:grpSpPr>
        <p:sp>
          <p:nvSpPr>
            <p:cNvPr id="353" name="Freeform 216">
              <a:extLst>
                <a:ext uri="{FF2B5EF4-FFF2-40B4-BE49-F238E27FC236}">
                  <a16:creationId xmlns:a16="http://schemas.microsoft.com/office/drawing/2014/main" id="{E57D3A9F-E928-697D-7449-96D7D8849360}"/>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19431"/>
                    <a:pt x="323850" y="127"/>
                    <a:pt x="295021" y="127"/>
                  </a:cubicBezTo>
                  <a:close/>
                </a:path>
              </a:pathLst>
            </a:custGeom>
            <a:solidFill>
              <a:srgbClr val="2AAAE2"/>
            </a:solidFill>
          </p:spPr>
        </p:sp>
      </p:grpSp>
      <p:grpSp>
        <p:nvGrpSpPr>
          <p:cNvPr id="354" name="Group 217">
            <a:extLst>
              <a:ext uri="{FF2B5EF4-FFF2-40B4-BE49-F238E27FC236}">
                <a16:creationId xmlns:a16="http://schemas.microsoft.com/office/drawing/2014/main" id="{CA4AEEA5-436B-641B-6594-15366ADFEEF9}"/>
              </a:ext>
            </a:extLst>
          </p:cNvPr>
          <p:cNvGrpSpPr/>
          <p:nvPr/>
        </p:nvGrpSpPr>
        <p:grpSpPr>
          <a:xfrm>
            <a:off x="4299540" y="3916800"/>
            <a:ext cx="259740" cy="77220"/>
            <a:chOff x="0" y="0"/>
            <a:chExt cx="346320" cy="102960"/>
          </a:xfrm>
        </p:grpSpPr>
        <p:sp>
          <p:nvSpPr>
            <p:cNvPr id="355" name="Freeform 218">
              <a:extLst>
                <a:ext uri="{FF2B5EF4-FFF2-40B4-BE49-F238E27FC236}">
                  <a16:creationId xmlns:a16="http://schemas.microsoft.com/office/drawing/2014/main" id="{9054829A-5A56-6D97-B192-2865A4F6AB21}"/>
                </a:ext>
              </a:extLst>
            </p:cNvPr>
            <p:cNvSpPr/>
            <p:nvPr/>
          </p:nvSpPr>
          <p:spPr>
            <a:xfrm>
              <a:off x="0" y="127"/>
              <a:ext cx="346329" cy="102997"/>
            </a:xfrm>
            <a:custGeom>
              <a:avLst/>
              <a:gdLst/>
              <a:ahLst/>
              <a:cxnLst/>
              <a:rect l="l" t="t" r="r" b="b"/>
              <a:pathLst>
                <a:path w="346329" h="102997">
                  <a:moveTo>
                    <a:pt x="51435" y="0"/>
                  </a:moveTo>
                  <a:cubicBezTo>
                    <a:pt x="22479" y="0"/>
                    <a:pt x="0" y="22479"/>
                    <a:pt x="0" y="51435"/>
                  </a:cubicBezTo>
                  <a:cubicBezTo>
                    <a:pt x="0" y="80391"/>
                    <a:pt x="22479" y="102997"/>
                    <a:pt x="51435" y="102997"/>
                  </a:cubicBezTo>
                  <a:lnTo>
                    <a:pt x="295021" y="102997"/>
                  </a:lnTo>
                  <a:cubicBezTo>
                    <a:pt x="323850" y="102997"/>
                    <a:pt x="346329" y="80391"/>
                    <a:pt x="346329" y="51562"/>
                  </a:cubicBezTo>
                  <a:cubicBezTo>
                    <a:pt x="346329" y="22733"/>
                    <a:pt x="323850" y="0"/>
                    <a:pt x="295021" y="0"/>
                  </a:cubicBezTo>
                  <a:close/>
                </a:path>
              </a:pathLst>
            </a:custGeom>
            <a:solidFill>
              <a:srgbClr val="2AAAE2"/>
            </a:solidFill>
          </p:spPr>
        </p:sp>
      </p:grpSp>
      <p:grpSp>
        <p:nvGrpSpPr>
          <p:cNvPr id="356" name="Group 219">
            <a:extLst>
              <a:ext uri="{FF2B5EF4-FFF2-40B4-BE49-F238E27FC236}">
                <a16:creationId xmlns:a16="http://schemas.microsoft.com/office/drawing/2014/main" id="{DDB62E88-CAC3-A07D-C58E-D2895DF57012}"/>
              </a:ext>
            </a:extLst>
          </p:cNvPr>
          <p:cNvGrpSpPr/>
          <p:nvPr/>
        </p:nvGrpSpPr>
        <p:grpSpPr>
          <a:xfrm>
            <a:off x="4299540" y="4044240"/>
            <a:ext cx="206820" cy="79380"/>
            <a:chOff x="0" y="0"/>
            <a:chExt cx="275760" cy="105840"/>
          </a:xfrm>
        </p:grpSpPr>
        <p:sp>
          <p:nvSpPr>
            <p:cNvPr id="357" name="Freeform 220">
              <a:extLst>
                <a:ext uri="{FF2B5EF4-FFF2-40B4-BE49-F238E27FC236}">
                  <a16:creationId xmlns:a16="http://schemas.microsoft.com/office/drawing/2014/main" id="{2ABFF17E-BD49-718F-D923-08DFF6ECF6B5}"/>
                </a:ext>
              </a:extLst>
            </p:cNvPr>
            <p:cNvSpPr/>
            <p:nvPr/>
          </p:nvSpPr>
          <p:spPr>
            <a:xfrm>
              <a:off x="0" y="127"/>
              <a:ext cx="275844" cy="105791"/>
            </a:xfrm>
            <a:custGeom>
              <a:avLst/>
              <a:gdLst/>
              <a:ahLst/>
              <a:cxnLst/>
              <a:rect l="l" t="t" r="r" b="b"/>
              <a:pathLst>
                <a:path w="275844" h="105791">
                  <a:moveTo>
                    <a:pt x="51435" y="0"/>
                  </a:moveTo>
                  <a:cubicBezTo>
                    <a:pt x="22479" y="0"/>
                    <a:pt x="0" y="25654"/>
                    <a:pt x="0" y="54483"/>
                  </a:cubicBezTo>
                  <a:cubicBezTo>
                    <a:pt x="0" y="80137"/>
                    <a:pt x="22479" y="105791"/>
                    <a:pt x="51435" y="105791"/>
                  </a:cubicBezTo>
                  <a:lnTo>
                    <a:pt x="224536" y="105791"/>
                  </a:lnTo>
                  <a:cubicBezTo>
                    <a:pt x="250190" y="105791"/>
                    <a:pt x="275844" y="80137"/>
                    <a:pt x="275844" y="54483"/>
                  </a:cubicBezTo>
                  <a:cubicBezTo>
                    <a:pt x="275844" y="25654"/>
                    <a:pt x="256667" y="0"/>
                    <a:pt x="224536" y="0"/>
                  </a:cubicBezTo>
                  <a:close/>
                </a:path>
              </a:pathLst>
            </a:custGeom>
            <a:solidFill>
              <a:srgbClr val="2AAAE2"/>
            </a:solidFill>
          </p:spPr>
        </p:sp>
      </p:grpSp>
      <p:grpSp>
        <p:nvGrpSpPr>
          <p:cNvPr id="358" name="Group 221">
            <a:extLst>
              <a:ext uri="{FF2B5EF4-FFF2-40B4-BE49-F238E27FC236}">
                <a16:creationId xmlns:a16="http://schemas.microsoft.com/office/drawing/2014/main" id="{D691679D-B1FF-3948-3DC0-85093875551E}"/>
              </a:ext>
            </a:extLst>
          </p:cNvPr>
          <p:cNvGrpSpPr/>
          <p:nvPr/>
        </p:nvGrpSpPr>
        <p:grpSpPr>
          <a:xfrm>
            <a:off x="4195860" y="3442680"/>
            <a:ext cx="156600" cy="158760"/>
            <a:chOff x="0" y="0"/>
            <a:chExt cx="208800" cy="211680"/>
          </a:xfrm>
        </p:grpSpPr>
        <p:sp>
          <p:nvSpPr>
            <p:cNvPr id="359" name="Freeform 222">
              <a:extLst>
                <a:ext uri="{FF2B5EF4-FFF2-40B4-BE49-F238E27FC236}">
                  <a16:creationId xmlns:a16="http://schemas.microsoft.com/office/drawing/2014/main" id="{8B068959-7A7C-9594-990E-3BF8B8D6D7A1}"/>
                </a:ext>
              </a:extLst>
            </p:cNvPr>
            <p:cNvSpPr/>
            <p:nvPr/>
          </p:nvSpPr>
          <p:spPr>
            <a:xfrm>
              <a:off x="127" y="0"/>
              <a:ext cx="208788" cy="211709"/>
            </a:xfrm>
            <a:custGeom>
              <a:avLst/>
              <a:gdLst/>
              <a:ahLst/>
              <a:cxnLst/>
              <a:rect l="l" t="t" r="r" b="b"/>
              <a:pathLst>
                <a:path w="208788" h="211709">
                  <a:moveTo>
                    <a:pt x="173355" y="0"/>
                  </a:moveTo>
                  <a:cubicBezTo>
                    <a:pt x="77089" y="0"/>
                    <a:pt x="0" y="80137"/>
                    <a:pt x="0" y="176403"/>
                  </a:cubicBezTo>
                  <a:lnTo>
                    <a:pt x="0" y="211709"/>
                  </a:lnTo>
                  <a:lnTo>
                    <a:pt x="208788" y="211709"/>
                  </a:lnTo>
                  <a:lnTo>
                    <a:pt x="208788" y="0"/>
                  </a:lnTo>
                  <a:close/>
                </a:path>
              </a:pathLst>
            </a:custGeom>
            <a:solidFill>
              <a:srgbClr val="2AAAE2"/>
            </a:solidFill>
          </p:spPr>
        </p:sp>
      </p:grpSp>
      <p:grpSp>
        <p:nvGrpSpPr>
          <p:cNvPr id="360" name="Group 223">
            <a:extLst>
              <a:ext uri="{FF2B5EF4-FFF2-40B4-BE49-F238E27FC236}">
                <a16:creationId xmlns:a16="http://schemas.microsoft.com/office/drawing/2014/main" id="{BDAF2F26-A843-3A3F-FE46-199BDB94C08C}"/>
              </a:ext>
            </a:extLst>
          </p:cNvPr>
          <p:cNvGrpSpPr/>
          <p:nvPr/>
        </p:nvGrpSpPr>
        <p:grpSpPr>
          <a:xfrm>
            <a:off x="4400520" y="3442680"/>
            <a:ext cx="105840" cy="168480"/>
            <a:chOff x="0" y="0"/>
            <a:chExt cx="141120" cy="224640"/>
          </a:xfrm>
        </p:grpSpPr>
        <p:sp>
          <p:nvSpPr>
            <p:cNvPr id="361" name="Freeform 224">
              <a:extLst>
                <a:ext uri="{FF2B5EF4-FFF2-40B4-BE49-F238E27FC236}">
                  <a16:creationId xmlns:a16="http://schemas.microsoft.com/office/drawing/2014/main" id="{5FC2A225-A58A-6D70-CC99-420303EA19E3}"/>
                </a:ext>
              </a:extLst>
            </p:cNvPr>
            <p:cNvSpPr/>
            <p:nvPr/>
          </p:nvSpPr>
          <p:spPr>
            <a:xfrm>
              <a:off x="127" y="0"/>
              <a:ext cx="141097" cy="224663"/>
            </a:xfrm>
            <a:custGeom>
              <a:avLst/>
              <a:gdLst/>
              <a:ahLst/>
              <a:cxnLst/>
              <a:rect l="l" t="t" r="r" b="b"/>
              <a:pathLst>
                <a:path w="141097" h="224663">
                  <a:moveTo>
                    <a:pt x="0" y="0"/>
                  </a:moveTo>
                  <a:lnTo>
                    <a:pt x="0" y="215011"/>
                  </a:lnTo>
                  <a:lnTo>
                    <a:pt x="89789" y="215011"/>
                  </a:lnTo>
                  <a:cubicBezTo>
                    <a:pt x="109093" y="215011"/>
                    <a:pt x="128270" y="218313"/>
                    <a:pt x="141097" y="224663"/>
                  </a:cubicBezTo>
                  <a:lnTo>
                    <a:pt x="141097" y="105918"/>
                  </a:lnTo>
                  <a:cubicBezTo>
                    <a:pt x="141097" y="48133"/>
                    <a:pt x="92964" y="0"/>
                    <a:pt x="35179" y="0"/>
                  </a:cubicBezTo>
                  <a:close/>
                </a:path>
              </a:pathLst>
            </a:custGeom>
            <a:solidFill>
              <a:srgbClr val="2AAAE2"/>
            </a:solidFill>
          </p:spPr>
        </p:sp>
      </p:grpSp>
      <p:grpSp>
        <p:nvGrpSpPr>
          <p:cNvPr id="362" name="Group 225">
            <a:extLst>
              <a:ext uri="{FF2B5EF4-FFF2-40B4-BE49-F238E27FC236}">
                <a16:creationId xmlns:a16="http://schemas.microsoft.com/office/drawing/2014/main" id="{22E8EAE7-1138-959B-6617-DF887A3E70F0}"/>
              </a:ext>
            </a:extLst>
          </p:cNvPr>
          <p:cNvGrpSpPr/>
          <p:nvPr/>
        </p:nvGrpSpPr>
        <p:grpSpPr>
          <a:xfrm>
            <a:off x="3873480" y="3654360"/>
            <a:ext cx="632880" cy="469260"/>
            <a:chOff x="0" y="0"/>
            <a:chExt cx="843840" cy="625680"/>
          </a:xfrm>
        </p:grpSpPr>
        <p:sp>
          <p:nvSpPr>
            <p:cNvPr id="363" name="Freeform 226">
              <a:extLst>
                <a:ext uri="{FF2B5EF4-FFF2-40B4-BE49-F238E27FC236}">
                  <a16:creationId xmlns:a16="http://schemas.microsoft.com/office/drawing/2014/main" id="{C665C4C2-B1DE-91DC-8D75-073F2D1E25F0}"/>
                </a:ext>
              </a:extLst>
            </p:cNvPr>
            <p:cNvSpPr/>
            <p:nvPr/>
          </p:nvSpPr>
          <p:spPr>
            <a:xfrm>
              <a:off x="0" y="127"/>
              <a:ext cx="843788" cy="625602"/>
            </a:xfrm>
            <a:custGeom>
              <a:avLst/>
              <a:gdLst/>
              <a:ahLst/>
              <a:cxnLst/>
              <a:rect l="l" t="t" r="r" b="b"/>
              <a:pathLst>
                <a:path w="843788" h="625602">
                  <a:moveTo>
                    <a:pt x="0" y="0"/>
                  </a:moveTo>
                  <a:lnTo>
                    <a:pt x="0" y="625602"/>
                  </a:lnTo>
                  <a:lnTo>
                    <a:pt x="38481" y="625602"/>
                  </a:lnTo>
                  <a:cubicBezTo>
                    <a:pt x="76962" y="625602"/>
                    <a:pt x="109093" y="599948"/>
                    <a:pt x="128270" y="567817"/>
                  </a:cubicBezTo>
                  <a:lnTo>
                    <a:pt x="205232" y="606298"/>
                  </a:lnTo>
                  <a:cubicBezTo>
                    <a:pt x="230886" y="615950"/>
                    <a:pt x="259842" y="625602"/>
                    <a:pt x="282321" y="625602"/>
                  </a:cubicBezTo>
                  <a:lnTo>
                    <a:pt x="356108" y="625602"/>
                  </a:lnTo>
                  <a:lnTo>
                    <a:pt x="356108" y="311277"/>
                  </a:lnTo>
                  <a:cubicBezTo>
                    <a:pt x="327279" y="336931"/>
                    <a:pt x="291973" y="349758"/>
                    <a:pt x="250190" y="349758"/>
                  </a:cubicBezTo>
                  <a:cubicBezTo>
                    <a:pt x="230886" y="349758"/>
                    <a:pt x="215011" y="333629"/>
                    <a:pt x="215011" y="311277"/>
                  </a:cubicBezTo>
                  <a:cubicBezTo>
                    <a:pt x="215011" y="291973"/>
                    <a:pt x="231013" y="275971"/>
                    <a:pt x="250190" y="275971"/>
                  </a:cubicBezTo>
                  <a:cubicBezTo>
                    <a:pt x="307975" y="275971"/>
                    <a:pt x="356108" y="227838"/>
                    <a:pt x="356108" y="173355"/>
                  </a:cubicBezTo>
                  <a:lnTo>
                    <a:pt x="356108" y="102616"/>
                  </a:lnTo>
                  <a:lnTo>
                    <a:pt x="792480" y="102616"/>
                  </a:lnTo>
                  <a:cubicBezTo>
                    <a:pt x="821309" y="102616"/>
                    <a:pt x="843788" y="80137"/>
                    <a:pt x="843788" y="51308"/>
                  </a:cubicBezTo>
                  <a:cubicBezTo>
                    <a:pt x="843788" y="22479"/>
                    <a:pt x="821309" y="0"/>
                    <a:pt x="792480" y="0"/>
                  </a:cubicBezTo>
                  <a:lnTo>
                    <a:pt x="362585" y="0"/>
                  </a:lnTo>
                  <a:cubicBezTo>
                    <a:pt x="336931" y="0"/>
                    <a:pt x="295275" y="16002"/>
                    <a:pt x="263144" y="44958"/>
                  </a:cubicBezTo>
                  <a:cubicBezTo>
                    <a:pt x="247142" y="60960"/>
                    <a:pt x="224663" y="67310"/>
                    <a:pt x="202184" y="67310"/>
                  </a:cubicBezTo>
                  <a:lnTo>
                    <a:pt x="134747" y="67310"/>
                  </a:lnTo>
                  <a:cubicBezTo>
                    <a:pt x="118745" y="28829"/>
                    <a:pt x="80264" y="0"/>
                    <a:pt x="38481" y="0"/>
                  </a:cubicBezTo>
                  <a:close/>
                </a:path>
              </a:pathLst>
            </a:custGeom>
            <a:solidFill>
              <a:srgbClr val="2AAAE2"/>
            </a:solidFill>
          </p:spPr>
        </p:sp>
      </p:grpSp>
      <p:grpSp>
        <p:nvGrpSpPr>
          <p:cNvPr id="364" name="Group 227">
            <a:extLst>
              <a:ext uri="{FF2B5EF4-FFF2-40B4-BE49-F238E27FC236}">
                <a16:creationId xmlns:a16="http://schemas.microsoft.com/office/drawing/2014/main" id="{70DE3E39-2F58-6B06-5C67-A396023FD140}"/>
              </a:ext>
            </a:extLst>
          </p:cNvPr>
          <p:cNvGrpSpPr/>
          <p:nvPr/>
        </p:nvGrpSpPr>
        <p:grpSpPr>
          <a:xfrm>
            <a:off x="4193700" y="3781800"/>
            <a:ext cx="156600" cy="553500"/>
            <a:chOff x="0" y="0"/>
            <a:chExt cx="208800" cy="738000"/>
          </a:xfrm>
        </p:grpSpPr>
        <p:sp>
          <p:nvSpPr>
            <p:cNvPr id="365" name="Freeform 228">
              <a:extLst>
                <a:ext uri="{FF2B5EF4-FFF2-40B4-BE49-F238E27FC236}">
                  <a16:creationId xmlns:a16="http://schemas.microsoft.com/office/drawing/2014/main" id="{B40424FE-D99B-6708-BBFD-E0878887BA5B}"/>
                </a:ext>
              </a:extLst>
            </p:cNvPr>
            <p:cNvSpPr/>
            <p:nvPr/>
          </p:nvSpPr>
          <p:spPr>
            <a:xfrm>
              <a:off x="0" y="127"/>
              <a:ext cx="208915" cy="737997"/>
            </a:xfrm>
            <a:custGeom>
              <a:avLst/>
              <a:gdLst/>
              <a:ahLst/>
              <a:cxnLst/>
              <a:rect l="l" t="t" r="r" b="b"/>
              <a:pathLst>
                <a:path w="208915" h="737997">
                  <a:moveTo>
                    <a:pt x="0" y="0"/>
                  </a:moveTo>
                  <a:lnTo>
                    <a:pt x="0" y="6350"/>
                  </a:lnTo>
                  <a:lnTo>
                    <a:pt x="0" y="561467"/>
                  </a:lnTo>
                  <a:cubicBezTo>
                    <a:pt x="0" y="657733"/>
                    <a:pt x="77089" y="737997"/>
                    <a:pt x="173482" y="737997"/>
                  </a:cubicBezTo>
                  <a:lnTo>
                    <a:pt x="208915" y="737997"/>
                  </a:lnTo>
                  <a:lnTo>
                    <a:pt x="208915" y="526161"/>
                  </a:lnTo>
                  <a:lnTo>
                    <a:pt x="192786" y="526161"/>
                  </a:lnTo>
                  <a:cubicBezTo>
                    <a:pt x="125349" y="526161"/>
                    <a:pt x="73914" y="471678"/>
                    <a:pt x="73914" y="407543"/>
                  </a:cubicBezTo>
                  <a:cubicBezTo>
                    <a:pt x="73914" y="369062"/>
                    <a:pt x="89916" y="343408"/>
                    <a:pt x="109220" y="317754"/>
                  </a:cubicBezTo>
                  <a:cubicBezTo>
                    <a:pt x="83566" y="295275"/>
                    <a:pt x="73914" y="266319"/>
                    <a:pt x="73914" y="231140"/>
                  </a:cubicBezTo>
                  <a:cubicBezTo>
                    <a:pt x="73914" y="195961"/>
                    <a:pt x="89916" y="167005"/>
                    <a:pt x="109220" y="141351"/>
                  </a:cubicBezTo>
                  <a:cubicBezTo>
                    <a:pt x="83439" y="118618"/>
                    <a:pt x="73914" y="89789"/>
                    <a:pt x="73914" y="54483"/>
                  </a:cubicBezTo>
                  <a:cubicBezTo>
                    <a:pt x="73914" y="32131"/>
                    <a:pt x="77089" y="19304"/>
                    <a:pt x="83439" y="0"/>
                  </a:cubicBezTo>
                  <a:close/>
                </a:path>
              </a:pathLst>
            </a:custGeom>
            <a:solidFill>
              <a:srgbClr val="2AAAE2"/>
            </a:solidFill>
          </p:spPr>
        </p:sp>
      </p:grpSp>
      <p:grpSp>
        <p:nvGrpSpPr>
          <p:cNvPr id="366" name="Group 229">
            <a:extLst>
              <a:ext uri="{FF2B5EF4-FFF2-40B4-BE49-F238E27FC236}">
                <a16:creationId xmlns:a16="http://schemas.microsoft.com/office/drawing/2014/main" id="{B020CE7D-7F39-6CDB-A6B3-784EE1A7484C}"/>
              </a:ext>
            </a:extLst>
          </p:cNvPr>
          <p:cNvGrpSpPr/>
          <p:nvPr/>
        </p:nvGrpSpPr>
        <p:grpSpPr>
          <a:xfrm>
            <a:off x="4402680" y="4168980"/>
            <a:ext cx="105840" cy="168480"/>
            <a:chOff x="0" y="0"/>
            <a:chExt cx="141120" cy="224640"/>
          </a:xfrm>
        </p:grpSpPr>
        <p:sp>
          <p:nvSpPr>
            <p:cNvPr id="367" name="Freeform 230">
              <a:extLst>
                <a:ext uri="{FF2B5EF4-FFF2-40B4-BE49-F238E27FC236}">
                  <a16:creationId xmlns:a16="http://schemas.microsoft.com/office/drawing/2014/main" id="{C331B67E-AEB8-7C83-D2A4-AE540452E8C2}"/>
                </a:ext>
              </a:extLst>
            </p:cNvPr>
            <p:cNvSpPr/>
            <p:nvPr/>
          </p:nvSpPr>
          <p:spPr>
            <a:xfrm>
              <a:off x="0" y="127"/>
              <a:ext cx="141097" cy="224663"/>
            </a:xfrm>
            <a:custGeom>
              <a:avLst/>
              <a:gdLst/>
              <a:ahLst/>
              <a:cxnLst/>
              <a:rect l="l" t="t" r="r" b="b"/>
              <a:pathLst>
                <a:path w="141097" h="224663">
                  <a:moveTo>
                    <a:pt x="141097" y="0"/>
                  </a:moveTo>
                  <a:cubicBezTo>
                    <a:pt x="125095" y="6350"/>
                    <a:pt x="109093" y="9525"/>
                    <a:pt x="89789" y="9525"/>
                  </a:cubicBezTo>
                  <a:lnTo>
                    <a:pt x="0" y="9525"/>
                  </a:lnTo>
                  <a:lnTo>
                    <a:pt x="0" y="224663"/>
                  </a:lnTo>
                  <a:lnTo>
                    <a:pt x="38481" y="224663"/>
                  </a:lnTo>
                  <a:cubicBezTo>
                    <a:pt x="93091" y="224663"/>
                    <a:pt x="141097" y="176530"/>
                    <a:pt x="141097" y="118872"/>
                  </a:cubicBezTo>
                  <a:lnTo>
                    <a:pt x="141097" y="0"/>
                  </a:lnTo>
                  <a:close/>
                </a:path>
              </a:pathLst>
            </a:custGeom>
            <a:solidFill>
              <a:srgbClr val="2AAAE2"/>
            </a:solidFill>
          </p:spPr>
        </p:sp>
      </p:grpSp>
      <p:grpSp>
        <p:nvGrpSpPr>
          <p:cNvPr id="368" name="Group 231">
            <a:extLst>
              <a:ext uri="{FF2B5EF4-FFF2-40B4-BE49-F238E27FC236}">
                <a16:creationId xmlns:a16="http://schemas.microsoft.com/office/drawing/2014/main" id="{EA9492C5-7D36-F18E-3C86-EA479DAD2032}"/>
              </a:ext>
            </a:extLst>
          </p:cNvPr>
          <p:cNvGrpSpPr/>
          <p:nvPr/>
        </p:nvGrpSpPr>
        <p:grpSpPr>
          <a:xfrm>
            <a:off x="9586140" y="3391380"/>
            <a:ext cx="890460" cy="890460"/>
            <a:chOff x="0" y="0"/>
            <a:chExt cx="1187280" cy="1187280"/>
          </a:xfrm>
        </p:grpSpPr>
        <p:sp>
          <p:nvSpPr>
            <p:cNvPr id="369" name="Freeform 232">
              <a:extLst>
                <a:ext uri="{FF2B5EF4-FFF2-40B4-BE49-F238E27FC236}">
                  <a16:creationId xmlns:a16="http://schemas.microsoft.com/office/drawing/2014/main" id="{188F618F-C72C-487D-6C62-89238C40342A}"/>
                </a:ext>
              </a:extLst>
            </p:cNvPr>
            <p:cNvSpPr/>
            <p:nvPr/>
          </p:nvSpPr>
          <p:spPr>
            <a:xfrm>
              <a:off x="127" y="0"/>
              <a:ext cx="1187196" cy="1187196"/>
            </a:xfrm>
            <a:custGeom>
              <a:avLst/>
              <a:gdLst/>
              <a:ahLst/>
              <a:cxnLst/>
              <a:rect l="l" t="t" r="r" b="b"/>
              <a:pathLst>
                <a:path w="1187196" h="1187196">
                  <a:moveTo>
                    <a:pt x="593598" y="0"/>
                  </a:moveTo>
                  <a:cubicBezTo>
                    <a:pt x="343281" y="0"/>
                    <a:pt x="128270" y="182880"/>
                    <a:pt x="80137" y="423545"/>
                  </a:cubicBezTo>
                  <a:cubicBezTo>
                    <a:pt x="35179" y="436372"/>
                    <a:pt x="0" y="478028"/>
                    <a:pt x="0" y="526288"/>
                  </a:cubicBezTo>
                  <a:lnTo>
                    <a:pt x="0" y="802132"/>
                  </a:lnTo>
                  <a:cubicBezTo>
                    <a:pt x="0" y="856742"/>
                    <a:pt x="48133" y="904875"/>
                    <a:pt x="102616" y="904875"/>
                  </a:cubicBezTo>
                  <a:lnTo>
                    <a:pt x="173228" y="904875"/>
                  </a:lnTo>
                  <a:cubicBezTo>
                    <a:pt x="192532" y="904875"/>
                    <a:pt x="208534" y="888746"/>
                    <a:pt x="208534" y="869569"/>
                  </a:cubicBezTo>
                  <a:lnTo>
                    <a:pt x="208534" y="452374"/>
                  </a:lnTo>
                  <a:cubicBezTo>
                    <a:pt x="208534" y="433070"/>
                    <a:pt x="192405" y="417195"/>
                    <a:pt x="173228" y="417195"/>
                  </a:cubicBezTo>
                  <a:lnTo>
                    <a:pt x="150749" y="417195"/>
                  </a:lnTo>
                  <a:cubicBezTo>
                    <a:pt x="198882" y="215011"/>
                    <a:pt x="385064" y="64135"/>
                    <a:pt x="593598" y="64135"/>
                  </a:cubicBezTo>
                  <a:cubicBezTo>
                    <a:pt x="802132" y="64135"/>
                    <a:pt x="985139" y="215011"/>
                    <a:pt x="1033145" y="417195"/>
                  </a:cubicBezTo>
                  <a:lnTo>
                    <a:pt x="1013841" y="417195"/>
                  </a:lnTo>
                  <a:cubicBezTo>
                    <a:pt x="994537" y="417195"/>
                    <a:pt x="978662" y="433197"/>
                    <a:pt x="978662" y="452374"/>
                  </a:cubicBezTo>
                  <a:lnTo>
                    <a:pt x="978662" y="869569"/>
                  </a:lnTo>
                  <a:cubicBezTo>
                    <a:pt x="978662" y="888873"/>
                    <a:pt x="994664" y="904875"/>
                    <a:pt x="1013841" y="904875"/>
                  </a:cubicBezTo>
                  <a:lnTo>
                    <a:pt x="1045972" y="904875"/>
                  </a:lnTo>
                  <a:cubicBezTo>
                    <a:pt x="1029970" y="985012"/>
                    <a:pt x="959358" y="1046099"/>
                    <a:pt x="872744" y="1046099"/>
                  </a:cubicBezTo>
                  <a:lnTo>
                    <a:pt x="689864" y="1046099"/>
                  </a:lnTo>
                  <a:cubicBezTo>
                    <a:pt x="673862" y="1007618"/>
                    <a:pt x="638556" y="978662"/>
                    <a:pt x="593598" y="978662"/>
                  </a:cubicBezTo>
                  <a:cubicBezTo>
                    <a:pt x="535813" y="978662"/>
                    <a:pt x="487680" y="1026795"/>
                    <a:pt x="487680" y="1081278"/>
                  </a:cubicBezTo>
                  <a:cubicBezTo>
                    <a:pt x="487680" y="1139063"/>
                    <a:pt x="535813" y="1187196"/>
                    <a:pt x="593598" y="1187196"/>
                  </a:cubicBezTo>
                  <a:cubicBezTo>
                    <a:pt x="638556" y="1187196"/>
                    <a:pt x="677037" y="1158240"/>
                    <a:pt x="689864" y="1119759"/>
                  </a:cubicBezTo>
                  <a:lnTo>
                    <a:pt x="872744" y="1119759"/>
                  </a:lnTo>
                  <a:cubicBezTo>
                    <a:pt x="997966" y="1119759"/>
                    <a:pt x="1097280" y="1026795"/>
                    <a:pt x="1113409" y="904875"/>
                  </a:cubicBezTo>
                  <a:cubicBezTo>
                    <a:pt x="1155065" y="895223"/>
                    <a:pt x="1187196" y="853440"/>
                    <a:pt x="1187196" y="805307"/>
                  </a:cubicBezTo>
                  <a:lnTo>
                    <a:pt x="1187196" y="529463"/>
                  </a:lnTo>
                  <a:cubicBezTo>
                    <a:pt x="1187196" y="478155"/>
                    <a:pt x="1151890" y="433197"/>
                    <a:pt x="1106932" y="423672"/>
                  </a:cubicBezTo>
                  <a:cubicBezTo>
                    <a:pt x="1058799" y="182880"/>
                    <a:pt x="840613" y="0"/>
                    <a:pt x="593598" y="0"/>
                  </a:cubicBezTo>
                  <a:close/>
                </a:path>
              </a:pathLst>
            </a:custGeom>
            <a:solidFill>
              <a:srgbClr val="2AAAE2"/>
            </a:solidFill>
          </p:spPr>
        </p:sp>
      </p:grpSp>
      <p:grpSp>
        <p:nvGrpSpPr>
          <p:cNvPr id="370" name="Group 233">
            <a:extLst>
              <a:ext uri="{FF2B5EF4-FFF2-40B4-BE49-F238E27FC236}">
                <a16:creationId xmlns:a16="http://schemas.microsoft.com/office/drawing/2014/main" id="{1DE06EEC-08E3-980C-9103-2B83B8654EDA}"/>
              </a:ext>
            </a:extLst>
          </p:cNvPr>
          <p:cNvGrpSpPr/>
          <p:nvPr/>
        </p:nvGrpSpPr>
        <p:grpSpPr>
          <a:xfrm>
            <a:off x="9793500" y="3600900"/>
            <a:ext cx="478980" cy="471420"/>
            <a:chOff x="0" y="0"/>
            <a:chExt cx="638640" cy="628560"/>
          </a:xfrm>
        </p:grpSpPr>
        <p:sp>
          <p:nvSpPr>
            <p:cNvPr id="371" name="Freeform 234">
              <a:extLst>
                <a:ext uri="{FF2B5EF4-FFF2-40B4-BE49-F238E27FC236}">
                  <a16:creationId xmlns:a16="http://schemas.microsoft.com/office/drawing/2014/main" id="{36B5C084-B254-0485-4F3D-BBCCA9D865C3}"/>
                </a:ext>
              </a:extLst>
            </p:cNvPr>
            <p:cNvSpPr/>
            <p:nvPr/>
          </p:nvSpPr>
          <p:spPr>
            <a:xfrm>
              <a:off x="0" y="0"/>
              <a:ext cx="638556" cy="628523"/>
            </a:xfrm>
            <a:custGeom>
              <a:avLst/>
              <a:gdLst/>
              <a:ahLst/>
              <a:cxnLst/>
              <a:rect l="l" t="t" r="r" b="b"/>
              <a:pathLst>
                <a:path w="638556" h="628523">
                  <a:moveTo>
                    <a:pt x="317627" y="141224"/>
                  </a:moveTo>
                  <a:cubicBezTo>
                    <a:pt x="336931" y="141224"/>
                    <a:pt x="352933" y="157353"/>
                    <a:pt x="352933" y="176530"/>
                  </a:cubicBezTo>
                  <a:cubicBezTo>
                    <a:pt x="352933" y="198882"/>
                    <a:pt x="336804" y="211836"/>
                    <a:pt x="317627" y="211836"/>
                  </a:cubicBezTo>
                  <a:cubicBezTo>
                    <a:pt x="298450" y="211836"/>
                    <a:pt x="282448" y="199009"/>
                    <a:pt x="282448" y="176530"/>
                  </a:cubicBezTo>
                  <a:cubicBezTo>
                    <a:pt x="282448" y="157226"/>
                    <a:pt x="298450" y="141224"/>
                    <a:pt x="317627" y="141224"/>
                  </a:cubicBezTo>
                  <a:close/>
                  <a:moveTo>
                    <a:pt x="317627" y="279273"/>
                  </a:moveTo>
                  <a:cubicBezTo>
                    <a:pt x="336931" y="279273"/>
                    <a:pt x="352933" y="292100"/>
                    <a:pt x="352933" y="314579"/>
                  </a:cubicBezTo>
                  <a:lnTo>
                    <a:pt x="352933" y="455803"/>
                  </a:lnTo>
                  <a:cubicBezTo>
                    <a:pt x="352933" y="475107"/>
                    <a:pt x="336804" y="491109"/>
                    <a:pt x="317627" y="491109"/>
                  </a:cubicBezTo>
                  <a:cubicBezTo>
                    <a:pt x="298450" y="491109"/>
                    <a:pt x="282448" y="475107"/>
                    <a:pt x="282448" y="455803"/>
                  </a:cubicBezTo>
                  <a:lnTo>
                    <a:pt x="282448" y="314579"/>
                  </a:lnTo>
                  <a:cubicBezTo>
                    <a:pt x="282448" y="292100"/>
                    <a:pt x="298450" y="279273"/>
                    <a:pt x="317627" y="279273"/>
                  </a:cubicBezTo>
                  <a:close/>
                  <a:moveTo>
                    <a:pt x="320929" y="0"/>
                  </a:moveTo>
                  <a:cubicBezTo>
                    <a:pt x="147574" y="0"/>
                    <a:pt x="6477" y="141224"/>
                    <a:pt x="6477" y="314579"/>
                  </a:cubicBezTo>
                  <a:cubicBezTo>
                    <a:pt x="6477" y="365887"/>
                    <a:pt x="16129" y="417322"/>
                    <a:pt x="44958" y="465328"/>
                  </a:cubicBezTo>
                  <a:lnTo>
                    <a:pt x="6477" y="584200"/>
                  </a:lnTo>
                  <a:cubicBezTo>
                    <a:pt x="0" y="593725"/>
                    <a:pt x="0" y="606679"/>
                    <a:pt x="12954" y="619506"/>
                  </a:cubicBezTo>
                  <a:cubicBezTo>
                    <a:pt x="17526" y="623951"/>
                    <a:pt x="26924" y="628523"/>
                    <a:pt x="36449" y="628523"/>
                  </a:cubicBezTo>
                  <a:cubicBezTo>
                    <a:pt x="40386" y="628523"/>
                    <a:pt x="44450" y="627761"/>
                    <a:pt x="48260" y="625856"/>
                  </a:cubicBezTo>
                  <a:lnTo>
                    <a:pt x="166878" y="587248"/>
                  </a:lnTo>
                  <a:cubicBezTo>
                    <a:pt x="211836" y="616204"/>
                    <a:pt x="266446" y="625856"/>
                    <a:pt x="320929" y="625856"/>
                  </a:cubicBezTo>
                  <a:cubicBezTo>
                    <a:pt x="494157" y="625856"/>
                    <a:pt x="638556" y="487807"/>
                    <a:pt x="638556" y="314579"/>
                  </a:cubicBezTo>
                  <a:cubicBezTo>
                    <a:pt x="638556" y="141351"/>
                    <a:pt x="494157" y="0"/>
                    <a:pt x="320929" y="0"/>
                  </a:cubicBezTo>
                  <a:close/>
                </a:path>
              </a:pathLst>
            </a:custGeom>
            <a:solidFill>
              <a:srgbClr val="2AAAE2"/>
            </a:solidFill>
          </p:spPr>
        </p:sp>
      </p:grpSp>
      <p:grpSp>
        <p:nvGrpSpPr>
          <p:cNvPr id="372" name="Group 235">
            <a:extLst>
              <a:ext uri="{FF2B5EF4-FFF2-40B4-BE49-F238E27FC236}">
                <a16:creationId xmlns:a16="http://schemas.microsoft.com/office/drawing/2014/main" id="{60B584F0-3D02-3F52-40C2-ABBD1C7F9ED4}"/>
              </a:ext>
            </a:extLst>
          </p:cNvPr>
          <p:cNvGrpSpPr/>
          <p:nvPr/>
        </p:nvGrpSpPr>
        <p:grpSpPr>
          <a:xfrm>
            <a:off x="5220240" y="3407040"/>
            <a:ext cx="652320" cy="655560"/>
            <a:chOff x="0" y="0"/>
            <a:chExt cx="869760" cy="874080"/>
          </a:xfrm>
        </p:grpSpPr>
        <p:sp>
          <p:nvSpPr>
            <p:cNvPr id="373" name="Freeform 236">
              <a:extLst>
                <a:ext uri="{FF2B5EF4-FFF2-40B4-BE49-F238E27FC236}">
                  <a16:creationId xmlns:a16="http://schemas.microsoft.com/office/drawing/2014/main" id="{A2481FC5-1B9C-6CA2-D2B3-2DE873440F96}"/>
                </a:ext>
              </a:extLst>
            </p:cNvPr>
            <p:cNvSpPr/>
            <p:nvPr/>
          </p:nvSpPr>
          <p:spPr>
            <a:xfrm>
              <a:off x="127" y="127"/>
              <a:ext cx="869696" cy="874014"/>
            </a:xfrm>
            <a:custGeom>
              <a:avLst/>
              <a:gdLst/>
              <a:ahLst/>
              <a:cxnLst/>
              <a:rect l="l" t="t" r="r" b="b"/>
              <a:pathLst>
                <a:path w="869696" h="874014">
                  <a:moveTo>
                    <a:pt x="525145" y="0"/>
                  </a:moveTo>
                  <a:cubicBezTo>
                    <a:pt x="445262" y="0"/>
                    <a:pt x="365887" y="31242"/>
                    <a:pt x="304927" y="93726"/>
                  </a:cubicBezTo>
                  <a:lnTo>
                    <a:pt x="147574" y="250952"/>
                  </a:lnTo>
                  <a:cubicBezTo>
                    <a:pt x="171069" y="245999"/>
                    <a:pt x="195072" y="243459"/>
                    <a:pt x="219075" y="243459"/>
                  </a:cubicBezTo>
                  <a:cubicBezTo>
                    <a:pt x="257429" y="243459"/>
                    <a:pt x="296164" y="249936"/>
                    <a:pt x="333629" y="263779"/>
                  </a:cubicBezTo>
                  <a:lnTo>
                    <a:pt x="401066" y="193167"/>
                  </a:lnTo>
                  <a:cubicBezTo>
                    <a:pt x="434848" y="159512"/>
                    <a:pt x="478917" y="142621"/>
                    <a:pt x="522986" y="142621"/>
                  </a:cubicBezTo>
                  <a:cubicBezTo>
                    <a:pt x="567055" y="142621"/>
                    <a:pt x="611251" y="159512"/>
                    <a:pt x="644906" y="193167"/>
                  </a:cubicBezTo>
                  <a:cubicBezTo>
                    <a:pt x="715645" y="263779"/>
                    <a:pt x="715645" y="369570"/>
                    <a:pt x="644906" y="440182"/>
                  </a:cubicBezTo>
                  <a:lnTo>
                    <a:pt x="401193" y="684022"/>
                  </a:lnTo>
                  <a:cubicBezTo>
                    <a:pt x="367411" y="717677"/>
                    <a:pt x="323342" y="734568"/>
                    <a:pt x="279273" y="734568"/>
                  </a:cubicBezTo>
                  <a:cubicBezTo>
                    <a:pt x="235204" y="734568"/>
                    <a:pt x="191008" y="717804"/>
                    <a:pt x="157353" y="684022"/>
                  </a:cubicBezTo>
                  <a:cubicBezTo>
                    <a:pt x="128397" y="655066"/>
                    <a:pt x="112395" y="619887"/>
                    <a:pt x="109220" y="584581"/>
                  </a:cubicBezTo>
                  <a:lnTo>
                    <a:pt x="0" y="690372"/>
                  </a:lnTo>
                  <a:cubicBezTo>
                    <a:pt x="16002" y="722503"/>
                    <a:pt x="35306" y="751332"/>
                    <a:pt x="60960" y="780161"/>
                  </a:cubicBezTo>
                  <a:cubicBezTo>
                    <a:pt x="123571" y="842645"/>
                    <a:pt x="203835" y="874014"/>
                    <a:pt x="283083" y="874014"/>
                  </a:cubicBezTo>
                  <a:cubicBezTo>
                    <a:pt x="362331" y="874014"/>
                    <a:pt x="441198" y="842645"/>
                    <a:pt x="500634" y="780161"/>
                  </a:cubicBezTo>
                  <a:lnTo>
                    <a:pt x="747776" y="536448"/>
                  </a:lnTo>
                  <a:cubicBezTo>
                    <a:pt x="869696" y="414528"/>
                    <a:pt x="869696" y="218948"/>
                    <a:pt x="747776" y="93726"/>
                  </a:cubicBezTo>
                  <a:cubicBezTo>
                    <a:pt x="685165" y="31242"/>
                    <a:pt x="605028" y="0"/>
                    <a:pt x="525145" y="0"/>
                  </a:cubicBezTo>
                  <a:close/>
                </a:path>
              </a:pathLst>
            </a:custGeom>
            <a:solidFill>
              <a:srgbClr val="2AAAE2"/>
            </a:solidFill>
          </p:spPr>
        </p:sp>
      </p:grpSp>
      <p:grpSp>
        <p:nvGrpSpPr>
          <p:cNvPr id="374" name="Group 237">
            <a:extLst>
              <a:ext uri="{FF2B5EF4-FFF2-40B4-BE49-F238E27FC236}">
                <a16:creationId xmlns:a16="http://schemas.microsoft.com/office/drawing/2014/main" id="{465EC0E9-0F4B-6168-C519-715D13A03615}"/>
              </a:ext>
            </a:extLst>
          </p:cNvPr>
          <p:cNvGrpSpPr/>
          <p:nvPr/>
        </p:nvGrpSpPr>
        <p:grpSpPr>
          <a:xfrm>
            <a:off x="4934040" y="3637620"/>
            <a:ext cx="659340" cy="660960"/>
            <a:chOff x="0" y="0"/>
            <a:chExt cx="879120" cy="881280"/>
          </a:xfrm>
        </p:grpSpPr>
        <p:sp>
          <p:nvSpPr>
            <p:cNvPr id="375" name="Freeform 238">
              <a:extLst>
                <a:ext uri="{FF2B5EF4-FFF2-40B4-BE49-F238E27FC236}">
                  <a16:creationId xmlns:a16="http://schemas.microsoft.com/office/drawing/2014/main" id="{92A2AB54-52C2-F62F-3C72-27C5E6FD79B2}"/>
                </a:ext>
              </a:extLst>
            </p:cNvPr>
            <p:cNvSpPr/>
            <p:nvPr/>
          </p:nvSpPr>
          <p:spPr>
            <a:xfrm>
              <a:off x="127" y="127"/>
              <a:ext cx="878967" cy="881253"/>
            </a:xfrm>
            <a:custGeom>
              <a:avLst/>
              <a:gdLst/>
              <a:ahLst/>
              <a:cxnLst/>
              <a:rect l="l" t="t" r="r" b="b"/>
              <a:pathLst>
                <a:path w="878967" h="881253">
                  <a:moveTo>
                    <a:pt x="597154" y="0"/>
                  </a:moveTo>
                  <a:cubicBezTo>
                    <a:pt x="517271" y="0"/>
                    <a:pt x="437896" y="31242"/>
                    <a:pt x="378460" y="93726"/>
                  </a:cubicBezTo>
                  <a:lnTo>
                    <a:pt x="125095" y="347091"/>
                  </a:lnTo>
                  <a:cubicBezTo>
                    <a:pt x="0" y="472313"/>
                    <a:pt x="0" y="668020"/>
                    <a:pt x="125095" y="789813"/>
                  </a:cubicBezTo>
                  <a:cubicBezTo>
                    <a:pt x="187579" y="850773"/>
                    <a:pt x="267843" y="881253"/>
                    <a:pt x="347599" y="881253"/>
                  </a:cubicBezTo>
                  <a:cubicBezTo>
                    <a:pt x="427355" y="881253"/>
                    <a:pt x="506984" y="850773"/>
                    <a:pt x="567817" y="789813"/>
                  </a:cubicBezTo>
                  <a:lnTo>
                    <a:pt x="728218" y="629412"/>
                  </a:lnTo>
                  <a:cubicBezTo>
                    <a:pt x="706374" y="632841"/>
                    <a:pt x="684149" y="634619"/>
                    <a:pt x="661670" y="634619"/>
                  </a:cubicBezTo>
                  <a:cubicBezTo>
                    <a:pt x="621665" y="634619"/>
                    <a:pt x="581152" y="628904"/>
                    <a:pt x="542163" y="616585"/>
                  </a:cubicBezTo>
                  <a:lnTo>
                    <a:pt x="465201" y="693547"/>
                  </a:lnTo>
                  <a:cubicBezTo>
                    <a:pt x="431546" y="727202"/>
                    <a:pt x="387350" y="744093"/>
                    <a:pt x="343281" y="744093"/>
                  </a:cubicBezTo>
                  <a:cubicBezTo>
                    <a:pt x="299212" y="744093"/>
                    <a:pt x="255016" y="727329"/>
                    <a:pt x="221361" y="693547"/>
                  </a:cubicBezTo>
                  <a:cubicBezTo>
                    <a:pt x="153924" y="622935"/>
                    <a:pt x="153924" y="517144"/>
                    <a:pt x="221361" y="446532"/>
                  </a:cubicBezTo>
                  <a:lnTo>
                    <a:pt x="474853" y="193167"/>
                  </a:lnTo>
                  <a:cubicBezTo>
                    <a:pt x="508508" y="159512"/>
                    <a:pt x="552704" y="142621"/>
                    <a:pt x="596773" y="142621"/>
                  </a:cubicBezTo>
                  <a:cubicBezTo>
                    <a:pt x="640842" y="142621"/>
                    <a:pt x="684911" y="159385"/>
                    <a:pt x="718693" y="193167"/>
                  </a:cubicBezTo>
                  <a:cubicBezTo>
                    <a:pt x="747649" y="222123"/>
                    <a:pt x="763651" y="260604"/>
                    <a:pt x="766826" y="295783"/>
                  </a:cubicBezTo>
                  <a:lnTo>
                    <a:pt x="843788" y="218821"/>
                  </a:lnTo>
                  <a:lnTo>
                    <a:pt x="878967" y="183642"/>
                  </a:lnTo>
                  <a:cubicBezTo>
                    <a:pt x="862965" y="151511"/>
                    <a:pt x="843788" y="122682"/>
                    <a:pt x="818007" y="93726"/>
                  </a:cubicBezTo>
                  <a:cubicBezTo>
                    <a:pt x="757174" y="31242"/>
                    <a:pt x="676910" y="0"/>
                    <a:pt x="597154" y="0"/>
                  </a:cubicBezTo>
                  <a:close/>
                </a:path>
              </a:pathLst>
            </a:custGeom>
            <a:solidFill>
              <a:srgbClr val="2AAAE2"/>
            </a:solidFill>
          </p:spPr>
        </p:sp>
      </p:grpSp>
      <p:grpSp>
        <p:nvGrpSpPr>
          <p:cNvPr id="376" name="Group 239">
            <a:extLst>
              <a:ext uri="{FF2B5EF4-FFF2-40B4-BE49-F238E27FC236}">
                <a16:creationId xmlns:a16="http://schemas.microsoft.com/office/drawing/2014/main" id="{831F43E0-7A4E-7536-91B6-C48E232F5FCC}"/>
              </a:ext>
            </a:extLst>
          </p:cNvPr>
          <p:cNvGrpSpPr/>
          <p:nvPr/>
        </p:nvGrpSpPr>
        <p:grpSpPr>
          <a:xfrm>
            <a:off x="10990140" y="3564180"/>
            <a:ext cx="575100" cy="570240"/>
            <a:chOff x="0" y="0"/>
            <a:chExt cx="766800" cy="760320"/>
          </a:xfrm>
        </p:grpSpPr>
        <p:sp>
          <p:nvSpPr>
            <p:cNvPr id="377" name="Freeform 240">
              <a:extLst>
                <a:ext uri="{FF2B5EF4-FFF2-40B4-BE49-F238E27FC236}">
                  <a16:creationId xmlns:a16="http://schemas.microsoft.com/office/drawing/2014/main" id="{554377D3-AACD-7556-8EEC-2FE2BC902452}"/>
                </a:ext>
              </a:extLst>
            </p:cNvPr>
            <p:cNvSpPr/>
            <p:nvPr/>
          </p:nvSpPr>
          <p:spPr>
            <a:xfrm>
              <a:off x="127" y="127"/>
              <a:ext cx="766826" cy="760349"/>
            </a:xfrm>
            <a:custGeom>
              <a:avLst/>
              <a:gdLst/>
              <a:ahLst/>
              <a:cxnLst/>
              <a:rect l="l" t="t" r="r" b="b"/>
              <a:pathLst>
                <a:path w="766826" h="760349">
                  <a:moveTo>
                    <a:pt x="381762" y="67437"/>
                  </a:moveTo>
                  <a:cubicBezTo>
                    <a:pt x="401066" y="67437"/>
                    <a:pt x="416941" y="83439"/>
                    <a:pt x="416941" y="102616"/>
                  </a:cubicBezTo>
                  <a:lnTo>
                    <a:pt x="416941" y="368935"/>
                  </a:lnTo>
                  <a:lnTo>
                    <a:pt x="545338" y="497205"/>
                  </a:lnTo>
                  <a:cubicBezTo>
                    <a:pt x="561340" y="513334"/>
                    <a:pt x="561340" y="532511"/>
                    <a:pt x="545338" y="545338"/>
                  </a:cubicBezTo>
                  <a:cubicBezTo>
                    <a:pt x="538861" y="551815"/>
                    <a:pt x="530098" y="554863"/>
                    <a:pt x="521208" y="554863"/>
                  </a:cubicBezTo>
                  <a:cubicBezTo>
                    <a:pt x="512318" y="554863"/>
                    <a:pt x="503555" y="551688"/>
                    <a:pt x="497205" y="545338"/>
                  </a:cubicBezTo>
                  <a:lnTo>
                    <a:pt x="356108" y="404241"/>
                  </a:lnTo>
                  <a:cubicBezTo>
                    <a:pt x="349631" y="397764"/>
                    <a:pt x="346456" y="388112"/>
                    <a:pt x="346456" y="378587"/>
                  </a:cubicBezTo>
                  <a:lnTo>
                    <a:pt x="346456" y="102616"/>
                  </a:lnTo>
                  <a:cubicBezTo>
                    <a:pt x="346456" y="83312"/>
                    <a:pt x="362585" y="67437"/>
                    <a:pt x="381762" y="67437"/>
                  </a:cubicBezTo>
                  <a:close/>
                  <a:moveTo>
                    <a:pt x="381762" y="0"/>
                  </a:moveTo>
                  <a:cubicBezTo>
                    <a:pt x="170053" y="0"/>
                    <a:pt x="0" y="173228"/>
                    <a:pt x="0" y="381762"/>
                  </a:cubicBezTo>
                  <a:cubicBezTo>
                    <a:pt x="0" y="593471"/>
                    <a:pt x="173228" y="760349"/>
                    <a:pt x="381762" y="760349"/>
                  </a:cubicBezTo>
                  <a:cubicBezTo>
                    <a:pt x="590296" y="760349"/>
                    <a:pt x="763651" y="590296"/>
                    <a:pt x="763651" y="381762"/>
                  </a:cubicBezTo>
                  <a:cubicBezTo>
                    <a:pt x="766826" y="173228"/>
                    <a:pt x="593471" y="0"/>
                    <a:pt x="381762" y="0"/>
                  </a:cubicBezTo>
                  <a:close/>
                </a:path>
              </a:pathLst>
            </a:custGeom>
            <a:solidFill>
              <a:srgbClr val="2AAAE2"/>
            </a:solidFill>
          </p:spPr>
        </p:sp>
      </p:grpSp>
      <p:grpSp>
        <p:nvGrpSpPr>
          <p:cNvPr id="378" name="Group 241">
            <a:extLst>
              <a:ext uri="{FF2B5EF4-FFF2-40B4-BE49-F238E27FC236}">
                <a16:creationId xmlns:a16="http://schemas.microsoft.com/office/drawing/2014/main" id="{13EC61B6-6597-C9B8-5A6D-DA6A85342E7F}"/>
              </a:ext>
            </a:extLst>
          </p:cNvPr>
          <p:cNvGrpSpPr/>
          <p:nvPr/>
        </p:nvGrpSpPr>
        <p:grpSpPr>
          <a:xfrm>
            <a:off x="10831380" y="3405420"/>
            <a:ext cx="892620" cy="890460"/>
            <a:chOff x="0" y="0"/>
            <a:chExt cx="1190160" cy="1187280"/>
          </a:xfrm>
        </p:grpSpPr>
        <p:sp>
          <p:nvSpPr>
            <p:cNvPr id="379" name="Freeform 242">
              <a:extLst>
                <a:ext uri="{FF2B5EF4-FFF2-40B4-BE49-F238E27FC236}">
                  <a16:creationId xmlns:a16="http://schemas.microsoft.com/office/drawing/2014/main" id="{73CC932D-36A0-DFFE-7345-DBDB2569BF50}"/>
                </a:ext>
              </a:extLst>
            </p:cNvPr>
            <p:cNvSpPr/>
            <p:nvPr/>
          </p:nvSpPr>
          <p:spPr>
            <a:xfrm>
              <a:off x="0" y="127"/>
              <a:ext cx="1190117" cy="1187196"/>
            </a:xfrm>
            <a:custGeom>
              <a:avLst/>
              <a:gdLst/>
              <a:ahLst/>
              <a:cxnLst/>
              <a:rect l="l" t="t" r="r" b="b"/>
              <a:pathLst>
                <a:path w="1190117" h="1187196">
                  <a:moveTo>
                    <a:pt x="593471" y="137922"/>
                  </a:moveTo>
                  <a:cubicBezTo>
                    <a:pt x="843661" y="137922"/>
                    <a:pt x="1045718" y="343408"/>
                    <a:pt x="1045718" y="593598"/>
                  </a:cubicBezTo>
                  <a:cubicBezTo>
                    <a:pt x="1045718" y="843788"/>
                    <a:pt x="846963" y="1046099"/>
                    <a:pt x="593471" y="1046099"/>
                  </a:cubicBezTo>
                  <a:cubicBezTo>
                    <a:pt x="346456" y="1046099"/>
                    <a:pt x="141224" y="840740"/>
                    <a:pt x="141224" y="593598"/>
                  </a:cubicBezTo>
                  <a:cubicBezTo>
                    <a:pt x="141224" y="343281"/>
                    <a:pt x="343281" y="137922"/>
                    <a:pt x="593471" y="137922"/>
                  </a:cubicBezTo>
                  <a:close/>
                  <a:moveTo>
                    <a:pt x="593471" y="0"/>
                  </a:moveTo>
                  <a:cubicBezTo>
                    <a:pt x="269494" y="0"/>
                    <a:pt x="0" y="266319"/>
                    <a:pt x="0" y="593598"/>
                  </a:cubicBezTo>
                  <a:cubicBezTo>
                    <a:pt x="0" y="917702"/>
                    <a:pt x="269494" y="1187196"/>
                    <a:pt x="593471" y="1187196"/>
                  </a:cubicBezTo>
                  <a:cubicBezTo>
                    <a:pt x="917448" y="1187196"/>
                    <a:pt x="1186942" y="917702"/>
                    <a:pt x="1186942" y="593598"/>
                  </a:cubicBezTo>
                  <a:cubicBezTo>
                    <a:pt x="1190117" y="266319"/>
                    <a:pt x="920623" y="0"/>
                    <a:pt x="593471" y="0"/>
                  </a:cubicBezTo>
                  <a:close/>
                </a:path>
              </a:pathLst>
            </a:custGeom>
            <a:solidFill>
              <a:srgbClr val="2AAAE2"/>
            </a:solidFill>
          </p:spPr>
        </p:sp>
      </p:grpSp>
      <p:grpSp>
        <p:nvGrpSpPr>
          <p:cNvPr id="380" name="Group 243">
            <a:extLst>
              <a:ext uri="{FF2B5EF4-FFF2-40B4-BE49-F238E27FC236}">
                <a16:creationId xmlns:a16="http://schemas.microsoft.com/office/drawing/2014/main" id="{7ED2B3F4-6A2C-B570-73D5-38B6768C478C}"/>
              </a:ext>
            </a:extLst>
          </p:cNvPr>
          <p:cNvGrpSpPr/>
          <p:nvPr/>
        </p:nvGrpSpPr>
        <p:grpSpPr>
          <a:xfrm>
            <a:off x="6050220" y="5145300"/>
            <a:ext cx="901800" cy="926100"/>
            <a:chOff x="0" y="0"/>
            <a:chExt cx="1202400" cy="1234800"/>
          </a:xfrm>
        </p:grpSpPr>
        <p:sp>
          <p:nvSpPr>
            <p:cNvPr id="381" name="Freeform 244">
              <a:extLst>
                <a:ext uri="{FF2B5EF4-FFF2-40B4-BE49-F238E27FC236}">
                  <a16:creationId xmlns:a16="http://schemas.microsoft.com/office/drawing/2014/main" id="{4C60FCC0-6CA3-CC38-0161-97337B60F1CA}"/>
                </a:ext>
              </a:extLst>
            </p:cNvPr>
            <p:cNvSpPr/>
            <p:nvPr/>
          </p:nvSpPr>
          <p:spPr>
            <a:xfrm>
              <a:off x="127" y="127"/>
              <a:ext cx="1202309" cy="1234821"/>
            </a:xfrm>
            <a:custGeom>
              <a:avLst/>
              <a:gdLst/>
              <a:ahLst/>
              <a:cxnLst/>
              <a:rect l="l" t="t" r="r" b="b"/>
              <a:pathLst>
                <a:path w="1202309" h="1234821">
                  <a:moveTo>
                    <a:pt x="602742" y="0"/>
                  </a:moveTo>
                  <a:cubicBezTo>
                    <a:pt x="493141" y="0"/>
                    <a:pt x="404876" y="88900"/>
                    <a:pt x="401701" y="205359"/>
                  </a:cubicBezTo>
                  <a:cubicBezTo>
                    <a:pt x="401701" y="300228"/>
                    <a:pt x="468630" y="383032"/>
                    <a:pt x="560070" y="398399"/>
                  </a:cubicBezTo>
                  <a:lnTo>
                    <a:pt x="560070" y="514858"/>
                  </a:lnTo>
                  <a:cubicBezTo>
                    <a:pt x="468630" y="533273"/>
                    <a:pt x="401701" y="615950"/>
                    <a:pt x="401701" y="710946"/>
                  </a:cubicBezTo>
                  <a:cubicBezTo>
                    <a:pt x="401701" y="744728"/>
                    <a:pt x="407797" y="775335"/>
                    <a:pt x="423037" y="802894"/>
                  </a:cubicBezTo>
                  <a:lnTo>
                    <a:pt x="328676" y="879475"/>
                  </a:lnTo>
                  <a:cubicBezTo>
                    <a:pt x="295275" y="848868"/>
                    <a:pt x="249555" y="833501"/>
                    <a:pt x="203962" y="833501"/>
                  </a:cubicBezTo>
                  <a:cubicBezTo>
                    <a:pt x="91313" y="836549"/>
                    <a:pt x="0" y="925322"/>
                    <a:pt x="0" y="1035685"/>
                  </a:cubicBezTo>
                  <a:cubicBezTo>
                    <a:pt x="0" y="1146048"/>
                    <a:pt x="91313" y="1234821"/>
                    <a:pt x="203962" y="1234821"/>
                  </a:cubicBezTo>
                  <a:cubicBezTo>
                    <a:pt x="313563" y="1234821"/>
                    <a:pt x="398780" y="1142873"/>
                    <a:pt x="404876" y="1035685"/>
                  </a:cubicBezTo>
                  <a:cubicBezTo>
                    <a:pt x="404876" y="1001903"/>
                    <a:pt x="395732" y="971296"/>
                    <a:pt x="380492" y="943737"/>
                  </a:cubicBezTo>
                  <a:lnTo>
                    <a:pt x="477901" y="867156"/>
                  </a:lnTo>
                  <a:cubicBezTo>
                    <a:pt x="511429" y="897763"/>
                    <a:pt x="557022" y="913003"/>
                    <a:pt x="602742" y="913003"/>
                  </a:cubicBezTo>
                  <a:cubicBezTo>
                    <a:pt x="651383" y="913003"/>
                    <a:pt x="694055" y="894588"/>
                    <a:pt x="727456" y="867156"/>
                  </a:cubicBezTo>
                  <a:lnTo>
                    <a:pt x="821817" y="943737"/>
                  </a:lnTo>
                  <a:cubicBezTo>
                    <a:pt x="806704" y="971296"/>
                    <a:pt x="800608" y="1002030"/>
                    <a:pt x="800608" y="1035685"/>
                  </a:cubicBezTo>
                  <a:cubicBezTo>
                    <a:pt x="800608" y="1145921"/>
                    <a:pt x="891921" y="1234821"/>
                    <a:pt x="1001522" y="1234821"/>
                  </a:cubicBezTo>
                  <a:cubicBezTo>
                    <a:pt x="1111123" y="1234821"/>
                    <a:pt x="1199388" y="1142873"/>
                    <a:pt x="1202309" y="1035685"/>
                  </a:cubicBezTo>
                  <a:cubicBezTo>
                    <a:pt x="1202309" y="925322"/>
                    <a:pt x="1117092" y="836549"/>
                    <a:pt x="1001395" y="833374"/>
                  </a:cubicBezTo>
                  <a:cubicBezTo>
                    <a:pt x="952754" y="833374"/>
                    <a:pt x="910082" y="851789"/>
                    <a:pt x="876554" y="879348"/>
                  </a:cubicBezTo>
                  <a:lnTo>
                    <a:pt x="782193" y="802767"/>
                  </a:lnTo>
                  <a:cubicBezTo>
                    <a:pt x="797433" y="775208"/>
                    <a:pt x="803529" y="744601"/>
                    <a:pt x="803529" y="710819"/>
                  </a:cubicBezTo>
                  <a:cubicBezTo>
                    <a:pt x="803529" y="615823"/>
                    <a:pt x="736600" y="529971"/>
                    <a:pt x="645287" y="514731"/>
                  </a:cubicBezTo>
                  <a:lnTo>
                    <a:pt x="645287" y="398399"/>
                  </a:lnTo>
                  <a:cubicBezTo>
                    <a:pt x="736600" y="379984"/>
                    <a:pt x="803529" y="300228"/>
                    <a:pt x="803529" y="205359"/>
                  </a:cubicBezTo>
                  <a:cubicBezTo>
                    <a:pt x="803656" y="91821"/>
                    <a:pt x="715264" y="6096"/>
                    <a:pt x="602742" y="0"/>
                  </a:cubicBezTo>
                  <a:close/>
                </a:path>
              </a:pathLst>
            </a:custGeom>
            <a:solidFill>
              <a:srgbClr val="2AAAE2"/>
            </a:solidFill>
          </p:spPr>
        </p:sp>
      </p:grpSp>
      <p:grpSp>
        <p:nvGrpSpPr>
          <p:cNvPr id="382" name="Group 245">
            <a:extLst>
              <a:ext uri="{FF2B5EF4-FFF2-40B4-BE49-F238E27FC236}">
                <a16:creationId xmlns:a16="http://schemas.microsoft.com/office/drawing/2014/main" id="{C31243FB-848E-33A3-2FBE-6E4DCDF8104B}"/>
              </a:ext>
            </a:extLst>
          </p:cNvPr>
          <p:cNvGrpSpPr/>
          <p:nvPr/>
        </p:nvGrpSpPr>
        <p:grpSpPr>
          <a:xfrm>
            <a:off x="7129680" y="5290020"/>
            <a:ext cx="918000" cy="781380"/>
            <a:chOff x="0" y="0"/>
            <a:chExt cx="1224000" cy="1041840"/>
          </a:xfrm>
        </p:grpSpPr>
        <p:sp>
          <p:nvSpPr>
            <p:cNvPr id="383" name="Freeform 246">
              <a:extLst>
                <a:ext uri="{FF2B5EF4-FFF2-40B4-BE49-F238E27FC236}">
                  <a16:creationId xmlns:a16="http://schemas.microsoft.com/office/drawing/2014/main" id="{536DEDD9-11D8-6F75-054F-BE6EF1558BD0}"/>
                </a:ext>
              </a:extLst>
            </p:cNvPr>
            <p:cNvSpPr/>
            <p:nvPr/>
          </p:nvSpPr>
          <p:spPr>
            <a:xfrm>
              <a:off x="127" y="0"/>
              <a:ext cx="1224026" cy="1042035"/>
            </a:xfrm>
            <a:custGeom>
              <a:avLst/>
              <a:gdLst/>
              <a:ahLst/>
              <a:cxnLst/>
              <a:rect l="l" t="t" r="r" b="b"/>
              <a:pathLst>
                <a:path w="1224026" h="1042035">
                  <a:moveTo>
                    <a:pt x="170434" y="321818"/>
                  </a:moveTo>
                  <a:lnTo>
                    <a:pt x="170434" y="686562"/>
                  </a:lnTo>
                  <a:cubicBezTo>
                    <a:pt x="170434" y="707898"/>
                    <a:pt x="188722" y="723392"/>
                    <a:pt x="213106" y="723392"/>
                  </a:cubicBezTo>
                  <a:lnTo>
                    <a:pt x="252603" y="723392"/>
                  </a:lnTo>
                  <a:lnTo>
                    <a:pt x="252603" y="965327"/>
                  </a:lnTo>
                  <a:lnTo>
                    <a:pt x="76073" y="965327"/>
                  </a:lnTo>
                  <a:lnTo>
                    <a:pt x="76073" y="321818"/>
                  </a:lnTo>
                  <a:close/>
                  <a:moveTo>
                    <a:pt x="395859" y="321818"/>
                  </a:moveTo>
                  <a:lnTo>
                    <a:pt x="395859" y="686562"/>
                  </a:lnTo>
                  <a:cubicBezTo>
                    <a:pt x="395859" y="707898"/>
                    <a:pt x="414147" y="723392"/>
                    <a:pt x="438531" y="723392"/>
                  </a:cubicBezTo>
                  <a:lnTo>
                    <a:pt x="475107" y="723392"/>
                  </a:lnTo>
                  <a:lnTo>
                    <a:pt x="475107" y="965327"/>
                  </a:lnTo>
                  <a:lnTo>
                    <a:pt x="328803" y="965327"/>
                  </a:lnTo>
                  <a:lnTo>
                    <a:pt x="328803" y="723265"/>
                  </a:lnTo>
                  <a:lnTo>
                    <a:pt x="368427" y="723265"/>
                  </a:lnTo>
                  <a:cubicBezTo>
                    <a:pt x="389636" y="723265"/>
                    <a:pt x="411099" y="704850"/>
                    <a:pt x="411099" y="686435"/>
                  </a:cubicBezTo>
                  <a:lnTo>
                    <a:pt x="411099" y="321818"/>
                  </a:lnTo>
                  <a:close/>
                  <a:moveTo>
                    <a:pt x="733806" y="321818"/>
                  </a:moveTo>
                  <a:lnTo>
                    <a:pt x="733806" y="686562"/>
                  </a:lnTo>
                  <a:cubicBezTo>
                    <a:pt x="733806" y="707898"/>
                    <a:pt x="752094" y="723392"/>
                    <a:pt x="776478" y="723392"/>
                  </a:cubicBezTo>
                  <a:lnTo>
                    <a:pt x="819150" y="723392"/>
                  </a:lnTo>
                  <a:lnTo>
                    <a:pt x="819150" y="965327"/>
                  </a:lnTo>
                  <a:lnTo>
                    <a:pt x="648462" y="965327"/>
                  </a:lnTo>
                  <a:lnTo>
                    <a:pt x="648462" y="723265"/>
                  </a:lnTo>
                  <a:lnTo>
                    <a:pt x="691134" y="723265"/>
                  </a:lnTo>
                  <a:cubicBezTo>
                    <a:pt x="715518" y="723265"/>
                    <a:pt x="733806" y="704850"/>
                    <a:pt x="733806" y="686435"/>
                  </a:cubicBezTo>
                  <a:lnTo>
                    <a:pt x="733806" y="321818"/>
                  </a:lnTo>
                  <a:close/>
                  <a:moveTo>
                    <a:pt x="1062736" y="321818"/>
                  </a:moveTo>
                  <a:lnTo>
                    <a:pt x="1062736" y="965327"/>
                  </a:lnTo>
                  <a:lnTo>
                    <a:pt x="965200" y="965327"/>
                  </a:lnTo>
                  <a:lnTo>
                    <a:pt x="965200" y="723265"/>
                  </a:lnTo>
                  <a:lnTo>
                    <a:pt x="1007872" y="723265"/>
                  </a:lnTo>
                  <a:cubicBezTo>
                    <a:pt x="1029081" y="723265"/>
                    <a:pt x="1050544" y="704850"/>
                    <a:pt x="1050544" y="686435"/>
                  </a:cubicBezTo>
                  <a:lnTo>
                    <a:pt x="1050544" y="321818"/>
                  </a:lnTo>
                  <a:close/>
                  <a:moveTo>
                    <a:pt x="36449" y="127"/>
                  </a:moveTo>
                  <a:cubicBezTo>
                    <a:pt x="15113" y="127"/>
                    <a:pt x="0" y="18542"/>
                    <a:pt x="0" y="36830"/>
                  </a:cubicBezTo>
                  <a:lnTo>
                    <a:pt x="0" y="1005205"/>
                  </a:lnTo>
                  <a:cubicBezTo>
                    <a:pt x="0" y="1026668"/>
                    <a:pt x="18288" y="1042035"/>
                    <a:pt x="36576" y="1042035"/>
                  </a:cubicBezTo>
                  <a:lnTo>
                    <a:pt x="1181354" y="1042035"/>
                  </a:lnTo>
                  <a:cubicBezTo>
                    <a:pt x="1205738" y="1042035"/>
                    <a:pt x="1224026" y="1023620"/>
                    <a:pt x="1224026" y="1005205"/>
                  </a:cubicBezTo>
                  <a:lnTo>
                    <a:pt x="1224026" y="36830"/>
                  </a:lnTo>
                  <a:cubicBezTo>
                    <a:pt x="1220978" y="18415"/>
                    <a:pt x="1202817" y="0"/>
                    <a:pt x="1181354" y="0"/>
                  </a:cubicBezTo>
                  <a:close/>
                </a:path>
              </a:pathLst>
            </a:custGeom>
            <a:solidFill>
              <a:srgbClr val="2AAAE2"/>
            </a:solidFill>
          </p:spPr>
        </p:sp>
      </p:grpSp>
      <p:grpSp>
        <p:nvGrpSpPr>
          <p:cNvPr id="384" name="Group 247">
            <a:extLst>
              <a:ext uri="{FF2B5EF4-FFF2-40B4-BE49-F238E27FC236}">
                <a16:creationId xmlns:a16="http://schemas.microsoft.com/office/drawing/2014/main" id="{06488EFE-AE1B-72F5-A37A-2A99825B661C}"/>
              </a:ext>
            </a:extLst>
          </p:cNvPr>
          <p:cNvGrpSpPr/>
          <p:nvPr/>
        </p:nvGrpSpPr>
        <p:grpSpPr>
          <a:xfrm>
            <a:off x="8424600" y="5169600"/>
            <a:ext cx="737640" cy="740340"/>
            <a:chOff x="0" y="0"/>
            <a:chExt cx="983520" cy="987120"/>
          </a:xfrm>
        </p:grpSpPr>
        <p:sp>
          <p:nvSpPr>
            <p:cNvPr id="385" name="Freeform 248">
              <a:extLst>
                <a:ext uri="{FF2B5EF4-FFF2-40B4-BE49-F238E27FC236}">
                  <a16:creationId xmlns:a16="http://schemas.microsoft.com/office/drawing/2014/main" id="{A9CFE63F-4119-2196-EE2D-DA43F433E421}"/>
                </a:ext>
              </a:extLst>
            </p:cNvPr>
            <p:cNvSpPr/>
            <p:nvPr/>
          </p:nvSpPr>
          <p:spPr>
            <a:xfrm>
              <a:off x="0" y="0"/>
              <a:ext cx="983488" cy="987171"/>
            </a:xfrm>
            <a:custGeom>
              <a:avLst/>
              <a:gdLst/>
              <a:ahLst/>
              <a:cxnLst/>
              <a:rect l="l" t="t" r="r" b="b"/>
              <a:pathLst>
                <a:path w="983488" h="987171">
                  <a:moveTo>
                    <a:pt x="493268" y="370967"/>
                  </a:moveTo>
                  <a:cubicBezTo>
                    <a:pt x="560197" y="370967"/>
                    <a:pt x="615061" y="423037"/>
                    <a:pt x="615061" y="493522"/>
                  </a:cubicBezTo>
                  <a:cubicBezTo>
                    <a:pt x="615061" y="560959"/>
                    <a:pt x="560197" y="616077"/>
                    <a:pt x="493268" y="616077"/>
                  </a:cubicBezTo>
                  <a:cubicBezTo>
                    <a:pt x="423164" y="616077"/>
                    <a:pt x="371475" y="560959"/>
                    <a:pt x="371475" y="493522"/>
                  </a:cubicBezTo>
                  <a:cubicBezTo>
                    <a:pt x="371475" y="429133"/>
                    <a:pt x="426339" y="370967"/>
                    <a:pt x="493268" y="370967"/>
                  </a:cubicBezTo>
                  <a:close/>
                  <a:moveTo>
                    <a:pt x="493268" y="0"/>
                  </a:moveTo>
                  <a:cubicBezTo>
                    <a:pt x="222250" y="0"/>
                    <a:pt x="0" y="220726"/>
                    <a:pt x="0" y="493649"/>
                  </a:cubicBezTo>
                  <a:cubicBezTo>
                    <a:pt x="6096" y="769493"/>
                    <a:pt x="222250" y="987171"/>
                    <a:pt x="493268" y="987171"/>
                  </a:cubicBezTo>
                  <a:cubicBezTo>
                    <a:pt x="761238" y="987171"/>
                    <a:pt x="983488" y="766445"/>
                    <a:pt x="983488" y="493649"/>
                  </a:cubicBezTo>
                  <a:cubicBezTo>
                    <a:pt x="983488" y="220853"/>
                    <a:pt x="761365" y="0"/>
                    <a:pt x="493268" y="0"/>
                  </a:cubicBezTo>
                  <a:close/>
                </a:path>
              </a:pathLst>
            </a:custGeom>
            <a:solidFill>
              <a:srgbClr val="2AAAE2"/>
            </a:solidFill>
          </p:spPr>
        </p:sp>
      </p:grpSp>
      <p:grpSp>
        <p:nvGrpSpPr>
          <p:cNvPr id="386" name="Group 249">
            <a:extLst>
              <a:ext uri="{FF2B5EF4-FFF2-40B4-BE49-F238E27FC236}">
                <a16:creationId xmlns:a16="http://schemas.microsoft.com/office/drawing/2014/main" id="{224C48D8-5C59-27B7-DC26-C5A5B26DB2DC}"/>
              </a:ext>
            </a:extLst>
          </p:cNvPr>
          <p:cNvGrpSpPr/>
          <p:nvPr/>
        </p:nvGrpSpPr>
        <p:grpSpPr>
          <a:xfrm>
            <a:off x="8547720" y="5541660"/>
            <a:ext cx="799200" cy="551880"/>
            <a:chOff x="0" y="0"/>
            <a:chExt cx="1065600" cy="735840"/>
          </a:xfrm>
        </p:grpSpPr>
        <p:sp>
          <p:nvSpPr>
            <p:cNvPr id="387" name="Freeform 250">
              <a:extLst>
                <a:ext uri="{FF2B5EF4-FFF2-40B4-BE49-F238E27FC236}">
                  <a16:creationId xmlns:a16="http://schemas.microsoft.com/office/drawing/2014/main" id="{5A53D98E-0119-4721-7525-D7BABC3AFA41}"/>
                </a:ext>
              </a:extLst>
            </p:cNvPr>
            <p:cNvSpPr/>
            <p:nvPr/>
          </p:nvSpPr>
          <p:spPr>
            <a:xfrm>
              <a:off x="127" y="0"/>
              <a:ext cx="1065530" cy="735838"/>
            </a:xfrm>
            <a:custGeom>
              <a:avLst/>
              <a:gdLst/>
              <a:ahLst/>
              <a:cxnLst/>
              <a:rect l="l" t="t" r="r" b="b"/>
              <a:pathLst>
                <a:path w="1065530" h="735838">
                  <a:moveTo>
                    <a:pt x="944499" y="0"/>
                  </a:moveTo>
                  <a:cubicBezTo>
                    <a:pt x="873506" y="0"/>
                    <a:pt x="815975" y="53340"/>
                    <a:pt x="815975" y="123063"/>
                  </a:cubicBezTo>
                  <a:cubicBezTo>
                    <a:pt x="815975" y="175133"/>
                    <a:pt x="849376" y="224155"/>
                    <a:pt x="898271" y="239522"/>
                  </a:cubicBezTo>
                  <a:lnTo>
                    <a:pt x="898271" y="288544"/>
                  </a:lnTo>
                  <a:cubicBezTo>
                    <a:pt x="898271" y="429514"/>
                    <a:pt x="791718" y="549021"/>
                    <a:pt x="654685" y="567436"/>
                  </a:cubicBezTo>
                  <a:lnTo>
                    <a:pt x="654685" y="469265"/>
                  </a:lnTo>
                  <a:cubicBezTo>
                    <a:pt x="563372" y="533654"/>
                    <a:pt x="450723" y="570357"/>
                    <a:pt x="328930" y="570357"/>
                  </a:cubicBezTo>
                  <a:cubicBezTo>
                    <a:pt x="207137" y="570357"/>
                    <a:pt x="94234" y="533654"/>
                    <a:pt x="0" y="469265"/>
                  </a:cubicBezTo>
                  <a:lnTo>
                    <a:pt x="0" y="613283"/>
                  </a:lnTo>
                  <a:cubicBezTo>
                    <a:pt x="0" y="683768"/>
                    <a:pt x="54737" y="735838"/>
                    <a:pt x="121793" y="735838"/>
                  </a:cubicBezTo>
                  <a:lnTo>
                    <a:pt x="520573" y="735838"/>
                  </a:lnTo>
                  <a:cubicBezTo>
                    <a:pt x="575310" y="735838"/>
                    <a:pt x="624078" y="702183"/>
                    <a:pt x="639318" y="653161"/>
                  </a:cubicBezTo>
                  <a:cubicBezTo>
                    <a:pt x="831088" y="631698"/>
                    <a:pt x="974217" y="478536"/>
                    <a:pt x="977265" y="282448"/>
                  </a:cubicBezTo>
                  <a:lnTo>
                    <a:pt x="977265" y="233426"/>
                  </a:lnTo>
                  <a:cubicBezTo>
                    <a:pt x="1028954" y="215011"/>
                    <a:pt x="1065530" y="165989"/>
                    <a:pt x="1062482" y="107823"/>
                  </a:cubicBezTo>
                  <a:cubicBezTo>
                    <a:pt x="1059434" y="55753"/>
                    <a:pt x="1013714" y="9779"/>
                    <a:pt x="955929" y="508"/>
                  </a:cubicBezTo>
                  <a:cubicBezTo>
                    <a:pt x="952119" y="254"/>
                    <a:pt x="948182" y="0"/>
                    <a:pt x="944372" y="0"/>
                  </a:cubicBezTo>
                  <a:close/>
                </a:path>
              </a:pathLst>
            </a:custGeom>
            <a:solidFill>
              <a:srgbClr val="2AAAE2"/>
            </a:solidFill>
          </p:spPr>
        </p:sp>
      </p:grpSp>
      <p:grpSp>
        <p:nvGrpSpPr>
          <p:cNvPr id="388" name="Group 251">
            <a:extLst>
              <a:ext uri="{FF2B5EF4-FFF2-40B4-BE49-F238E27FC236}">
                <a16:creationId xmlns:a16="http://schemas.microsoft.com/office/drawing/2014/main" id="{59A0FCA0-037E-9076-8AB6-961B008ABA37}"/>
              </a:ext>
            </a:extLst>
          </p:cNvPr>
          <p:cNvGrpSpPr/>
          <p:nvPr/>
        </p:nvGrpSpPr>
        <p:grpSpPr>
          <a:xfrm>
            <a:off x="12642540" y="5704200"/>
            <a:ext cx="367740" cy="358560"/>
            <a:chOff x="0" y="0"/>
            <a:chExt cx="490320" cy="478080"/>
          </a:xfrm>
        </p:grpSpPr>
        <p:sp>
          <p:nvSpPr>
            <p:cNvPr id="389" name="Freeform 252">
              <a:extLst>
                <a:ext uri="{FF2B5EF4-FFF2-40B4-BE49-F238E27FC236}">
                  <a16:creationId xmlns:a16="http://schemas.microsoft.com/office/drawing/2014/main" id="{0517E1C1-E856-4D1E-2859-26AB2612E57D}"/>
                </a:ext>
              </a:extLst>
            </p:cNvPr>
            <p:cNvSpPr/>
            <p:nvPr/>
          </p:nvSpPr>
          <p:spPr>
            <a:xfrm>
              <a:off x="127" y="127"/>
              <a:ext cx="490347" cy="478028"/>
            </a:xfrm>
            <a:custGeom>
              <a:avLst/>
              <a:gdLst/>
              <a:ahLst/>
              <a:cxnLst/>
              <a:rect l="l" t="t" r="r" b="b"/>
              <a:pathLst>
                <a:path w="490347" h="478028">
                  <a:moveTo>
                    <a:pt x="216281" y="0"/>
                  </a:moveTo>
                  <a:cubicBezTo>
                    <a:pt x="191897" y="42926"/>
                    <a:pt x="161417" y="79629"/>
                    <a:pt x="127889" y="119507"/>
                  </a:cubicBezTo>
                  <a:cubicBezTo>
                    <a:pt x="91313" y="162433"/>
                    <a:pt x="45593" y="193040"/>
                    <a:pt x="0" y="217551"/>
                  </a:cubicBezTo>
                  <a:lnTo>
                    <a:pt x="213106" y="432054"/>
                  </a:lnTo>
                  <a:cubicBezTo>
                    <a:pt x="243586" y="462661"/>
                    <a:pt x="282448" y="478028"/>
                    <a:pt x="321310" y="478028"/>
                  </a:cubicBezTo>
                  <a:cubicBezTo>
                    <a:pt x="360172" y="478028"/>
                    <a:pt x="398907" y="462661"/>
                    <a:pt x="429387" y="432054"/>
                  </a:cubicBezTo>
                  <a:cubicBezTo>
                    <a:pt x="490347" y="370713"/>
                    <a:pt x="490347" y="275717"/>
                    <a:pt x="429387" y="214503"/>
                  </a:cubicBezTo>
                  <a:lnTo>
                    <a:pt x="216281" y="0"/>
                  </a:lnTo>
                  <a:close/>
                </a:path>
              </a:pathLst>
            </a:custGeom>
            <a:solidFill>
              <a:srgbClr val="2AAAE2"/>
            </a:solidFill>
          </p:spPr>
        </p:sp>
      </p:grpSp>
      <p:grpSp>
        <p:nvGrpSpPr>
          <p:cNvPr id="390" name="Group 253">
            <a:extLst>
              <a:ext uri="{FF2B5EF4-FFF2-40B4-BE49-F238E27FC236}">
                <a16:creationId xmlns:a16="http://schemas.microsoft.com/office/drawing/2014/main" id="{EC888696-6DAA-3562-B2EC-D3163593EFB2}"/>
              </a:ext>
            </a:extLst>
          </p:cNvPr>
          <p:cNvGrpSpPr/>
          <p:nvPr/>
        </p:nvGrpSpPr>
        <p:grpSpPr>
          <a:xfrm>
            <a:off x="12078240" y="5133960"/>
            <a:ext cx="719280" cy="726300"/>
            <a:chOff x="0" y="0"/>
            <a:chExt cx="959040" cy="968400"/>
          </a:xfrm>
        </p:grpSpPr>
        <p:sp>
          <p:nvSpPr>
            <p:cNvPr id="391" name="Freeform 254">
              <a:extLst>
                <a:ext uri="{FF2B5EF4-FFF2-40B4-BE49-F238E27FC236}">
                  <a16:creationId xmlns:a16="http://schemas.microsoft.com/office/drawing/2014/main" id="{2823BF8C-7BD0-76BB-D46F-B2BA621286D5}"/>
                </a:ext>
              </a:extLst>
            </p:cNvPr>
            <p:cNvSpPr/>
            <p:nvPr/>
          </p:nvSpPr>
          <p:spPr>
            <a:xfrm>
              <a:off x="0" y="127"/>
              <a:ext cx="959104" cy="968375"/>
            </a:xfrm>
            <a:custGeom>
              <a:avLst/>
              <a:gdLst/>
              <a:ahLst/>
              <a:cxnLst/>
              <a:rect l="l" t="t" r="r" b="b"/>
              <a:pathLst>
                <a:path w="959104" h="968375">
                  <a:moveTo>
                    <a:pt x="481076" y="165481"/>
                  </a:moveTo>
                  <a:cubicBezTo>
                    <a:pt x="654685" y="165481"/>
                    <a:pt x="800735" y="312547"/>
                    <a:pt x="800735" y="487299"/>
                  </a:cubicBezTo>
                  <a:cubicBezTo>
                    <a:pt x="797687" y="573151"/>
                    <a:pt x="767207" y="652780"/>
                    <a:pt x="709422" y="711073"/>
                  </a:cubicBezTo>
                  <a:cubicBezTo>
                    <a:pt x="651637" y="769366"/>
                    <a:pt x="572389" y="809117"/>
                    <a:pt x="481076" y="809117"/>
                  </a:cubicBezTo>
                  <a:cubicBezTo>
                    <a:pt x="304546" y="809117"/>
                    <a:pt x="161417" y="665099"/>
                    <a:pt x="161417" y="487299"/>
                  </a:cubicBezTo>
                  <a:cubicBezTo>
                    <a:pt x="161417" y="312547"/>
                    <a:pt x="304546" y="165481"/>
                    <a:pt x="481076" y="165481"/>
                  </a:cubicBezTo>
                  <a:close/>
                  <a:moveTo>
                    <a:pt x="481076" y="0"/>
                  </a:moveTo>
                  <a:cubicBezTo>
                    <a:pt x="219202" y="0"/>
                    <a:pt x="0" y="220599"/>
                    <a:pt x="0" y="484124"/>
                  </a:cubicBezTo>
                  <a:cubicBezTo>
                    <a:pt x="0" y="747649"/>
                    <a:pt x="219202" y="968248"/>
                    <a:pt x="481076" y="968248"/>
                  </a:cubicBezTo>
                  <a:cubicBezTo>
                    <a:pt x="484505" y="968375"/>
                    <a:pt x="487807" y="968375"/>
                    <a:pt x="491236" y="968375"/>
                  </a:cubicBezTo>
                  <a:cubicBezTo>
                    <a:pt x="615315" y="968375"/>
                    <a:pt x="733171" y="913765"/>
                    <a:pt x="822071" y="821182"/>
                  </a:cubicBezTo>
                  <a:cubicBezTo>
                    <a:pt x="910336" y="729234"/>
                    <a:pt x="959104" y="609727"/>
                    <a:pt x="959104" y="483997"/>
                  </a:cubicBezTo>
                  <a:cubicBezTo>
                    <a:pt x="958977" y="220599"/>
                    <a:pt x="742823" y="0"/>
                    <a:pt x="481076" y="0"/>
                  </a:cubicBezTo>
                  <a:close/>
                </a:path>
              </a:pathLst>
            </a:custGeom>
            <a:solidFill>
              <a:srgbClr val="2AAAE2"/>
            </a:solidFill>
          </p:spPr>
        </p:sp>
      </p:grpSp>
      <p:grpSp>
        <p:nvGrpSpPr>
          <p:cNvPr id="392" name="Group 255">
            <a:extLst>
              <a:ext uri="{FF2B5EF4-FFF2-40B4-BE49-F238E27FC236}">
                <a16:creationId xmlns:a16="http://schemas.microsoft.com/office/drawing/2014/main" id="{B4F59D11-FFD1-6B0F-A33D-E066436EB3B4}"/>
              </a:ext>
            </a:extLst>
          </p:cNvPr>
          <p:cNvGrpSpPr/>
          <p:nvPr/>
        </p:nvGrpSpPr>
        <p:grpSpPr>
          <a:xfrm>
            <a:off x="7173420" y="6981840"/>
            <a:ext cx="812700" cy="599940"/>
            <a:chOff x="0" y="0"/>
            <a:chExt cx="1083600" cy="799920"/>
          </a:xfrm>
        </p:grpSpPr>
        <p:sp>
          <p:nvSpPr>
            <p:cNvPr id="393" name="Freeform 256">
              <a:extLst>
                <a:ext uri="{FF2B5EF4-FFF2-40B4-BE49-F238E27FC236}">
                  <a16:creationId xmlns:a16="http://schemas.microsoft.com/office/drawing/2014/main" id="{DB1BDEE0-A78B-985D-6219-9B49B6F9A62E}"/>
                </a:ext>
              </a:extLst>
            </p:cNvPr>
            <p:cNvSpPr/>
            <p:nvPr/>
          </p:nvSpPr>
          <p:spPr>
            <a:xfrm>
              <a:off x="-35179" y="0"/>
              <a:ext cx="1118997" cy="799846"/>
            </a:xfrm>
            <a:custGeom>
              <a:avLst/>
              <a:gdLst/>
              <a:ahLst/>
              <a:cxnLst/>
              <a:rect l="l" t="t" r="r" b="b"/>
              <a:pathLst>
                <a:path w="1118997" h="799846">
                  <a:moveTo>
                    <a:pt x="1010920" y="146431"/>
                  </a:moveTo>
                  <a:cubicBezTo>
                    <a:pt x="1029843" y="146431"/>
                    <a:pt x="1048639" y="162687"/>
                    <a:pt x="1048639" y="184404"/>
                  </a:cubicBezTo>
                  <a:cubicBezTo>
                    <a:pt x="1048639" y="322707"/>
                    <a:pt x="983996" y="401320"/>
                    <a:pt x="886968" y="428498"/>
                  </a:cubicBezTo>
                  <a:cubicBezTo>
                    <a:pt x="895096" y="398653"/>
                    <a:pt x="903097" y="363474"/>
                    <a:pt x="903097" y="330835"/>
                  </a:cubicBezTo>
                  <a:lnTo>
                    <a:pt x="903097" y="146431"/>
                  </a:lnTo>
                  <a:close/>
                  <a:moveTo>
                    <a:pt x="148336" y="146431"/>
                  </a:moveTo>
                  <a:lnTo>
                    <a:pt x="148336" y="328041"/>
                  </a:lnTo>
                  <a:cubicBezTo>
                    <a:pt x="148336" y="363347"/>
                    <a:pt x="153670" y="395859"/>
                    <a:pt x="164465" y="431038"/>
                  </a:cubicBezTo>
                  <a:cubicBezTo>
                    <a:pt x="67437" y="403987"/>
                    <a:pt x="0" y="325374"/>
                    <a:pt x="0" y="184277"/>
                  </a:cubicBezTo>
                  <a:cubicBezTo>
                    <a:pt x="0" y="162560"/>
                    <a:pt x="16129" y="146304"/>
                    <a:pt x="37719" y="146304"/>
                  </a:cubicBezTo>
                  <a:close/>
                  <a:moveTo>
                    <a:pt x="164465" y="314452"/>
                  </a:moveTo>
                  <a:cubicBezTo>
                    <a:pt x="186055" y="314452"/>
                    <a:pt x="202184" y="333375"/>
                    <a:pt x="202184" y="352425"/>
                  </a:cubicBezTo>
                  <a:cubicBezTo>
                    <a:pt x="202184" y="398526"/>
                    <a:pt x="229108" y="433705"/>
                    <a:pt x="266827" y="452755"/>
                  </a:cubicBezTo>
                  <a:cubicBezTo>
                    <a:pt x="282956" y="458216"/>
                    <a:pt x="293751" y="482600"/>
                    <a:pt x="285623" y="498856"/>
                  </a:cubicBezTo>
                  <a:cubicBezTo>
                    <a:pt x="281305" y="512191"/>
                    <a:pt x="264033" y="521970"/>
                    <a:pt x="249047" y="521970"/>
                  </a:cubicBezTo>
                  <a:cubicBezTo>
                    <a:pt x="245872" y="521970"/>
                    <a:pt x="242697" y="521589"/>
                    <a:pt x="239903" y="520573"/>
                  </a:cubicBezTo>
                  <a:cubicBezTo>
                    <a:pt x="169799" y="493522"/>
                    <a:pt x="129413" y="425577"/>
                    <a:pt x="129413" y="352425"/>
                  </a:cubicBezTo>
                  <a:cubicBezTo>
                    <a:pt x="129413" y="333375"/>
                    <a:pt x="145542" y="314452"/>
                    <a:pt x="164465" y="314452"/>
                  </a:cubicBezTo>
                  <a:close/>
                  <a:moveTo>
                    <a:pt x="291211" y="0"/>
                  </a:moveTo>
                  <a:cubicBezTo>
                    <a:pt x="269621" y="0"/>
                    <a:pt x="253492" y="16256"/>
                    <a:pt x="253492" y="37973"/>
                  </a:cubicBezTo>
                  <a:lnTo>
                    <a:pt x="253492" y="75946"/>
                  </a:lnTo>
                  <a:lnTo>
                    <a:pt x="143129" y="75946"/>
                  </a:lnTo>
                  <a:cubicBezTo>
                    <a:pt x="81026" y="75946"/>
                    <a:pt x="35306" y="122047"/>
                    <a:pt x="35306" y="184404"/>
                  </a:cubicBezTo>
                  <a:cubicBezTo>
                    <a:pt x="35306" y="393192"/>
                    <a:pt x="164719" y="498983"/>
                    <a:pt x="307594" y="509778"/>
                  </a:cubicBezTo>
                  <a:cubicBezTo>
                    <a:pt x="391160" y="634492"/>
                    <a:pt x="469265" y="610108"/>
                    <a:pt x="469265" y="661543"/>
                  </a:cubicBezTo>
                  <a:cubicBezTo>
                    <a:pt x="469265" y="712978"/>
                    <a:pt x="447675" y="764540"/>
                    <a:pt x="415417" y="799846"/>
                  </a:cubicBezTo>
                  <a:lnTo>
                    <a:pt x="736092" y="799846"/>
                  </a:lnTo>
                  <a:cubicBezTo>
                    <a:pt x="701040" y="764540"/>
                    <a:pt x="682244" y="713105"/>
                    <a:pt x="682244" y="661543"/>
                  </a:cubicBezTo>
                  <a:cubicBezTo>
                    <a:pt x="682244" y="609981"/>
                    <a:pt x="763143" y="634492"/>
                    <a:pt x="846709" y="509778"/>
                  </a:cubicBezTo>
                  <a:cubicBezTo>
                    <a:pt x="994918" y="498983"/>
                    <a:pt x="1118997" y="390525"/>
                    <a:pt x="1118997" y="184404"/>
                  </a:cubicBezTo>
                  <a:cubicBezTo>
                    <a:pt x="1118997" y="122047"/>
                    <a:pt x="1070356" y="75946"/>
                    <a:pt x="1011047" y="75946"/>
                  </a:cubicBezTo>
                  <a:lnTo>
                    <a:pt x="903224" y="75946"/>
                  </a:lnTo>
                  <a:lnTo>
                    <a:pt x="903224" y="37973"/>
                  </a:lnTo>
                  <a:cubicBezTo>
                    <a:pt x="903224" y="16256"/>
                    <a:pt x="886968" y="0"/>
                    <a:pt x="865378" y="0"/>
                  </a:cubicBezTo>
                  <a:close/>
                </a:path>
              </a:pathLst>
            </a:custGeom>
            <a:solidFill>
              <a:srgbClr val="2AAAE2"/>
            </a:solidFill>
          </p:spPr>
        </p:sp>
      </p:grpSp>
      <p:grpSp>
        <p:nvGrpSpPr>
          <p:cNvPr id="394" name="Group 257">
            <a:extLst>
              <a:ext uri="{FF2B5EF4-FFF2-40B4-BE49-F238E27FC236}">
                <a16:creationId xmlns:a16="http://schemas.microsoft.com/office/drawing/2014/main" id="{16911C09-507F-2D05-4755-0ABD184756E8}"/>
              </a:ext>
            </a:extLst>
          </p:cNvPr>
          <p:cNvGrpSpPr/>
          <p:nvPr/>
        </p:nvGrpSpPr>
        <p:grpSpPr>
          <a:xfrm>
            <a:off x="7328940" y="7636860"/>
            <a:ext cx="499500" cy="162540"/>
            <a:chOff x="0" y="0"/>
            <a:chExt cx="666000" cy="216720"/>
          </a:xfrm>
        </p:grpSpPr>
        <p:sp>
          <p:nvSpPr>
            <p:cNvPr id="395" name="Freeform 258">
              <a:extLst>
                <a:ext uri="{FF2B5EF4-FFF2-40B4-BE49-F238E27FC236}">
                  <a16:creationId xmlns:a16="http://schemas.microsoft.com/office/drawing/2014/main" id="{E2C73951-70F4-2C3B-0A15-9BB04EE317AC}"/>
                </a:ext>
              </a:extLst>
            </p:cNvPr>
            <p:cNvSpPr/>
            <p:nvPr/>
          </p:nvSpPr>
          <p:spPr>
            <a:xfrm>
              <a:off x="0" y="127"/>
              <a:ext cx="665988" cy="216662"/>
            </a:xfrm>
            <a:custGeom>
              <a:avLst/>
              <a:gdLst/>
              <a:ahLst/>
              <a:cxnLst/>
              <a:rect l="l" t="t" r="r" b="b"/>
              <a:pathLst>
                <a:path w="665988" h="216662">
                  <a:moveTo>
                    <a:pt x="64770" y="0"/>
                  </a:moveTo>
                  <a:lnTo>
                    <a:pt x="5334" y="167894"/>
                  </a:lnTo>
                  <a:cubicBezTo>
                    <a:pt x="0" y="192278"/>
                    <a:pt x="13462" y="216662"/>
                    <a:pt x="40386" y="216662"/>
                  </a:cubicBezTo>
                  <a:lnTo>
                    <a:pt x="622808" y="216662"/>
                  </a:lnTo>
                  <a:cubicBezTo>
                    <a:pt x="649732" y="216662"/>
                    <a:pt x="665988" y="192278"/>
                    <a:pt x="657860" y="167894"/>
                  </a:cubicBezTo>
                  <a:lnTo>
                    <a:pt x="598678" y="0"/>
                  </a:lnTo>
                  <a:close/>
                </a:path>
              </a:pathLst>
            </a:custGeom>
            <a:solidFill>
              <a:srgbClr val="2AAAE2"/>
            </a:solidFill>
          </p:spPr>
        </p:sp>
      </p:grpSp>
      <p:grpSp>
        <p:nvGrpSpPr>
          <p:cNvPr id="396" name="Group 259">
            <a:extLst>
              <a:ext uri="{FF2B5EF4-FFF2-40B4-BE49-F238E27FC236}">
                <a16:creationId xmlns:a16="http://schemas.microsoft.com/office/drawing/2014/main" id="{35D64B41-3119-2844-B11B-B53162AE4BC8}"/>
              </a:ext>
            </a:extLst>
          </p:cNvPr>
          <p:cNvGrpSpPr/>
          <p:nvPr/>
        </p:nvGrpSpPr>
        <p:grpSpPr>
          <a:xfrm>
            <a:off x="9667680" y="5157180"/>
            <a:ext cx="545940" cy="643680"/>
            <a:chOff x="0" y="0"/>
            <a:chExt cx="727920" cy="858240"/>
          </a:xfrm>
        </p:grpSpPr>
        <p:sp>
          <p:nvSpPr>
            <p:cNvPr id="397" name="Freeform 260">
              <a:extLst>
                <a:ext uri="{FF2B5EF4-FFF2-40B4-BE49-F238E27FC236}">
                  <a16:creationId xmlns:a16="http://schemas.microsoft.com/office/drawing/2014/main" id="{D398FE2F-5CBE-9F49-43E0-B683E248CFBC}"/>
                </a:ext>
              </a:extLst>
            </p:cNvPr>
            <p:cNvSpPr/>
            <p:nvPr/>
          </p:nvSpPr>
          <p:spPr>
            <a:xfrm>
              <a:off x="0" y="127"/>
              <a:ext cx="727964" cy="858266"/>
            </a:xfrm>
            <a:custGeom>
              <a:avLst/>
              <a:gdLst/>
              <a:ahLst/>
              <a:cxnLst/>
              <a:rect l="l" t="t" r="r" b="b"/>
              <a:pathLst>
                <a:path w="727964" h="858266">
                  <a:moveTo>
                    <a:pt x="326009" y="0"/>
                  </a:moveTo>
                  <a:lnTo>
                    <a:pt x="9144" y="554736"/>
                  </a:lnTo>
                  <a:cubicBezTo>
                    <a:pt x="0" y="567055"/>
                    <a:pt x="0" y="582422"/>
                    <a:pt x="9144" y="594614"/>
                  </a:cubicBezTo>
                  <a:lnTo>
                    <a:pt x="137033" y="858266"/>
                  </a:lnTo>
                  <a:lnTo>
                    <a:pt x="587883" y="858266"/>
                  </a:lnTo>
                  <a:lnTo>
                    <a:pt x="721868" y="594614"/>
                  </a:lnTo>
                  <a:cubicBezTo>
                    <a:pt x="727964" y="582295"/>
                    <a:pt x="724916" y="566928"/>
                    <a:pt x="721868" y="554736"/>
                  </a:cubicBezTo>
                  <a:lnTo>
                    <a:pt x="405257" y="0"/>
                  </a:lnTo>
                  <a:lnTo>
                    <a:pt x="405257" y="459740"/>
                  </a:lnTo>
                  <a:cubicBezTo>
                    <a:pt x="450850" y="474980"/>
                    <a:pt x="484378" y="521081"/>
                    <a:pt x="484378" y="573151"/>
                  </a:cubicBezTo>
                  <a:cubicBezTo>
                    <a:pt x="484378" y="640588"/>
                    <a:pt x="432562" y="692785"/>
                    <a:pt x="362585" y="692785"/>
                  </a:cubicBezTo>
                  <a:cubicBezTo>
                    <a:pt x="298577" y="692785"/>
                    <a:pt x="243713" y="640588"/>
                    <a:pt x="243713" y="573151"/>
                  </a:cubicBezTo>
                  <a:cubicBezTo>
                    <a:pt x="243713" y="521081"/>
                    <a:pt x="280289" y="478155"/>
                    <a:pt x="326009" y="459740"/>
                  </a:cubicBezTo>
                  <a:lnTo>
                    <a:pt x="326009" y="0"/>
                  </a:lnTo>
                  <a:close/>
                </a:path>
              </a:pathLst>
            </a:custGeom>
            <a:solidFill>
              <a:srgbClr val="2AAAE2"/>
            </a:solidFill>
          </p:spPr>
        </p:sp>
      </p:grpSp>
      <p:grpSp>
        <p:nvGrpSpPr>
          <p:cNvPr id="398" name="Group 261">
            <a:extLst>
              <a:ext uri="{FF2B5EF4-FFF2-40B4-BE49-F238E27FC236}">
                <a16:creationId xmlns:a16="http://schemas.microsoft.com/office/drawing/2014/main" id="{6DEA1C4D-CEE0-A967-4969-EEE2721DF29C}"/>
              </a:ext>
            </a:extLst>
          </p:cNvPr>
          <p:cNvGrpSpPr/>
          <p:nvPr/>
        </p:nvGrpSpPr>
        <p:grpSpPr>
          <a:xfrm>
            <a:off x="9790800" y="5860260"/>
            <a:ext cx="304020" cy="220860"/>
            <a:chOff x="0" y="0"/>
            <a:chExt cx="405360" cy="294480"/>
          </a:xfrm>
        </p:grpSpPr>
        <p:sp>
          <p:nvSpPr>
            <p:cNvPr id="399" name="Freeform 262">
              <a:extLst>
                <a:ext uri="{FF2B5EF4-FFF2-40B4-BE49-F238E27FC236}">
                  <a16:creationId xmlns:a16="http://schemas.microsoft.com/office/drawing/2014/main" id="{397906DE-8BA9-05A8-F575-36EE6FD2F51E}"/>
                </a:ext>
              </a:extLst>
            </p:cNvPr>
            <p:cNvSpPr/>
            <p:nvPr/>
          </p:nvSpPr>
          <p:spPr>
            <a:xfrm>
              <a:off x="0" y="0"/>
              <a:ext cx="405384" cy="294386"/>
            </a:xfrm>
            <a:custGeom>
              <a:avLst/>
              <a:gdLst/>
              <a:ahLst/>
              <a:cxnLst/>
              <a:rect l="l" t="t" r="r" b="b"/>
              <a:pathLst>
                <a:path w="405384" h="294386">
                  <a:moveTo>
                    <a:pt x="3048" y="0"/>
                  </a:moveTo>
                  <a:lnTo>
                    <a:pt x="3048" y="254508"/>
                  </a:lnTo>
                  <a:cubicBezTo>
                    <a:pt x="0" y="275971"/>
                    <a:pt x="18288" y="294386"/>
                    <a:pt x="42672" y="294386"/>
                  </a:cubicBezTo>
                  <a:lnTo>
                    <a:pt x="362712" y="294386"/>
                  </a:lnTo>
                  <a:cubicBezTo>
                    <a:pt x="384048" y="294386"/>
                    <a:pt x="405384" y="275971"/>
                    <a:pt x="405384" y="254508"/>
                  </a:cubicBezTo>
                  <a:lnTo>
                    <a:pt x="405384" y="0"/>
                  </a:lnTo>
                  <a:close/>
                </a:path>
              </a:pathLst>
            </a:custGeom>
            <a:solidFill>
              <a:srgbClr val="2AAAE2"/>
            </a:solidFill>
          </p:spPr>
        </p:sp>
      </p:grpSp>
      <p:grpSp>
        <p:nvGrpSpPr>
          <p:cNvPr id="400" name="Group 263">
            <a:extLst>
              <a:ext uri="{FF2B5EF4-FFF2-40B4-BE49-F238E27FC236}">
                <a16:creationId xmlns:a16="http://schemas.microsoft.com/office/drawing/2014/main" id="{B6128388-D1AF-D796-83DC-AAD4E62C5345}"/>
              </a:ext>
            </a:extLst>
          </p:cNvPr>
          <p:cNvGrpSpPr/>
          <p:nvPr/>
        </p:nvGrpSpPr>
        <p:grpSpPr>
          <a:xfrm>
            <a:off x="4962660" y="5199840"/>
            <a:ext cx="276480" cy="449280"/>
            <a:chOff x="0" y="0"/>
            <a:chExt cx="368640" cy="599040"/>
          </a:xfrm>
        </p:grpSpPr>
        <p:sp>
          <p:nvSpPr>
            <p:cNvPr id="401" name="Freeform 264">
              <a:extLst>
                <a:ext uri="{FF2B5EF4-FFF2-40B4-BE49-F238E27FC236}">
                  <a16:creationId xmlns:a16="http://schemas.microsoft.com/office/drawing/2014/main" id="{A1E768A0-6DA4-55C0-4A1F-FC43A28F6F56}"/>
                </a:ext>
              </a:extLst>
            </p:cNvPr>
            <p:cNvSpPr/>
            <p:nvPr/>
          </p:nvSpPr>
          <p:spPr>
            <a:xfrm>
              <a:off x="127" y="0"/>
              <a:ext cx="368681" cy="599186"/>
            </a:xfrm>
            <a:custGeom>
              <a:avLst/>
              <a:gdLst/>
              <a:ahLst/>
              <a:cxnLst/>
              <a:rect l="l" t="t" r="r" b="b"/>
              <a:pathLst>
                <a:path w="368681" h="599186">
                  <a:moveTo>
                    <a:pt x="164084" y="127"/>
                  </a:moveTo>
                  <a:cubicBezTo>
                    <a:pt x="146812" y="127"/>
                    <a:pt x="132715" y="13462"/>
                    <a:pt x="124968" y="29083"/>
                  </a:cubicBezTo>
                  <a:lnTo>
                    <a:pt x="0" y="498094"/>
                  </a:lnTo>
                  <a:cubicBezTo>
                    <a:pt x="0" y="516509"/>
                    <a:pt x="12192" y="537845"/>
                    <a:pt x="30480" y="547116"/>
                  </a:cubicBezTo>
                  <a:lnTo>
                    <a:pt x="225425" y="599186"/>
                  </a:lnTo>
                  <a:cubicBezTo>
                    <a:pt x="316865" y="255905"/>
                    <a:pt x="277241" y="400050"/>
                    <a:pt x="368681" y="56642"/>
                  </a:cubicBezTo>
                  <a:lnTo>
                    <a:pt x="173609" y="1397"/>
                  </a:lnTo>
                  <a:cubicBezTo>
                    <a:pt x="170307" y="381"/>
                    <a:pt x="167132" y="0"/>
                    <a:pt x="164084" y="0"/>
                  </a:cubicBezTo>
                  <a:close/>
                </a:path>
              </a:pathLst>
            </a:custGeom>
            <a:solidFill>
              <a:srgbClr val="2AAAE2"/>
            </a:solidFill>
          </p:spPr>
        </p:sp>
      </p:grpSp>
      <p:grpSp>
        <p:nvGrpSpPr>
          <p:cNvPr id="402" name="Group 265">
            <a:extLst>
              <a:ext uri="{FF2B5EF4-FFF2-40B4-BE49-F238E27FC236}">
                <a16:creationId xmlns:a16="http://schemas.microsoft.com/office/drawing/2014/main" id="{9715C323-E460-9C4A-2B70-C9FF3615E27B}"/>
              </a:ext>
            </a:extLst>
          </p:cNvPr>
          <p:cNvGrpSpPr/>
          <p:nvPr/>
        </p:nvGrpSpPr>
        <p:grpSpPr>
          <a:xfrm>
            <a:off x="5131680" y="5315940"/>
            <a:ext cx="628020" cy="808920"/>
            <a:chOff x="0" y="0"/>
            <a:chExt cx="837360" cy="1078560"/>
          </a:xfrm>
        </p:grpSpPr>
        <p:sp>
          <p:nvSpPr>
            <p:cNvPr id="403" name="Freeform 266">
              <a:extLst>
                <a:ext uri="{FF2B5EF4-FFF2-40B4-BE49-F238E27FC236}">
                  <a16:creationId xmlns:a16="http://schemas.microsoft.com/office/drawing/2014/main" id="{AAE3A2D6-402F-6663-01BF-1F38CB51637D}"/>
                </a:ext>
              </a:extLst>
            </p:cNvPr>
            <p:cNvSpPr/>
            <p:nvPr/>
          </p:nvSpPr>
          <p:spPr>
            <a:xfrm>
              <a:off x="0" y="0"/>
              <a:ext cx="837311" cy="1078611"/>
            </a:xfrm>
            <a:custGeom>
              <a:avLst/>
              <a:gdLst/>
              <a:ahLst/>
              <a:cxnLst/>
              <a:rect l="l" t="t" r="r" b="b"/>
              <a:pathLst>
                <a:path w="837311" h="1078611">
                  <a:moveTo>
                    <a:pt x="420243" y="337058"/>
                  </a:moveTo>
                  <a:cubicBezTo>
                    <a:pt x="465836" y="337058"/>
                    <a:pt x="502539" y="373761"/>
                    <a:pt x="502539" y="419735"/>
                  </a:cubicBezTo>
                  <a:cubicBezTo>
                    <a:pt x="502539" y="465709"/>
                    <a:pt x="465963" y="499491"/>
                    <a:pt x="420243" y="499491"/>
                  </a:cubicBezTo>
                  <a:cubicBezTo>
                    <a:pt x="377571" y="499491"/>
                    <a:pt x="341122" y="465709"/>
                    <a:pt x="341122" y="419735"/>
                  </a:cubicBezTo>
                  <a:cubicBezTo>
                    <a:pt x="341122" y="376809"/>
                    <a:pt x="374523" y="337058"/>
                    <a:pt x="420243" y="337058"/>
                  </a:cubicBezTo>
                  <a:close/>
                  <a:moveTo>
                    <a:pt x="493268" y="560705"/>
                  </a:moveTo>
                  <a:lnTo>
                    <a:pt x="587756" y="741426"/>
                  </a:lnTo>
                  <a:lnTo>
                    <a:pt x="252730" y="741426"/>
                  </a:lnTo>
                  <a:lnTo>
                    <a:pt x="344043" y="560705"/>
                  </a:lnTo>
                  <a:cubicBezTo>
                    <a:pt x="368427" y="572897"/>
                    <a:pt x="395859" y="579120"/>
                    <a:pt x="420243" y="579120"/>
                  </a:cubicBezTo>
                  <a:cubicBezTo>
                    <a:pt x="447548" y="579120"/>
                    <a:pt x="471932" y="573024"/>
                    <a:pt x="493268" y="560705"/>
                  </a:cubicBezTo>
                  <a:close/>
                  <a:moveTo>
                    <a:pt x="197993" y="0"/>
                  </a:moveTo>
                  <a:cubicBezTo>
                    <a:pt x="133985" y="239014"/>
                    <a:pt x="158369" y="150114"/>
                    <a:pt x="94488" y="389128"/>
                  </a:cubicBezTo>
                  <a:lnTo>
                    <a:pt x="258826" y="435102"/>
                  </a:lnTo>
                  <a:cubicBezTo>
                    <a:pt x="258826" y="459613"/>
                    <a:pt x="264922" y="487172"/>
                    <a:pt x="280162" y="505587"/>
                  </a:cubicBezTo>
                  <a:lnTo>
                    <a:pt x="3048" y="1023366"/>
                  </a:lnTo>
                  <a:cubicBezTo>
                    <a:pt x="0" y="1038606"/>
                    <a:pt x="6096" y="1066292"/>
                    <a:pt x="24257" y="1072388"/>
                  </a:cubicBezTo>
                  <a:cubicBezTo>
                    <a:pt x="31623" y="1076579"/>
                    <a:pt x="38989" y="1078611"/>
                    <a:pt x="45847" y="1078611"/>
                  </a:cubicBezTo>
                  <a:cubicBezTo>
                    <a:pt x="59182" y="1078611"/>
                    <a:pt x="71120" y="1071118"/>
                    <a:pt x="79121" y="1057021"/>
                  </a:cubicBezTo>
                  <a:lnTo>
                    <a:pt x="207137" y="824103"/>
                  </a:lnTo>
                  <a:lnTo>
                    <a:pt x="627253" y="824103"/>
                  </a:lnTo>
                  <a:lnTo>
                    <a:pt x="758190" y="1057021"/>
                  </a:lnTo>
                  <a:cubicBezTo>
                    <a:pt x="764159" y="1071118"/>
                    <a:pt x="776732" y="1078611"/>
                    <a:pt x="789940" y="1078611"/>
                  </a:cubicBezTo>
                  <a:cubicBezTo>
                    <a:pt x="796671" y="1078611"/>
                    <a:pt x="803783" y="1076579"/>
                    <a:pt x="810006" y="1072388"/>
                  </a:cubicBezTo>
                  <a:cubicBezTo>
                    <a:pt x="828294" y="1063117"/>
                    <a:pt x="837311" y="1038606"/>
                    <a:pt x="825119" y="1020318"/>
                  </a:cubicBezTo>
                  <a:lnTo>
                    <a:pt x="554228" y="511683"/>
                  </a:lnTo>
                  <a:lnTo>
                    <a:pt x="636524" y="533019"/>
                  </a:lnTo>
                  <a:cubicBezTo>
                    <a:pt x="688213" y="333883"/>
                    <a:pt x="669925" y="410464"/>
                    <a:pt x="736981" y="147066"/>
                  </a:cubicBezTo>
                  <a:lnTo>
                    <a:pt x="197993" y="0"/>
                  </a:lnTo>
                  <a:close/>
                </a:path>
              </a:pathLst>
            </a:custGeom>
            <a:solidFill>
              <a:srgbClr val="2AAAE2"/>
            </a:solidFill>
          </p:spPr>
        </p:sp>
      </p:grpSp>
      <p:grpSp>
        <p:nvGrpSpPr>
          <p:cNvPr id="404" name="Group 267">
            <a:extLst>
              <a:ext uri="{FF2B5EF4-FFF2-40B4-BE49-F238E27FC236}">
                <a16:creationId xmlns:a16="http://schemas.microsoft.com/office/drawing/2014/main" id="{E8149B1A-E304-2429-6E40-14EECBEFE683}"/>
              </a:ext>
            </a:extLst>
          </p:cNvPr>
          <p:cNvGrpSpPr/>
          <p:nvPr/>
        </p:nvGrpSpPr>
        <p:grpSpPr>
          <a:xfrm>
            <a:off x="5684640" y="5497380"/>
            <a:ext cx="187380" cy="208980"/>
            <a:chOff x="0" y="0"/>
            <a:chExt cx="249840" cy="278640"/>
          </a:xfrm>
        </p:grpSpPr>
        <p:sp>
          <p:nvSpPr>
            <p:cNvPr id="405" name="Freeform 268">
              <a:extLst>
                <a:ext uri="{FF2B5EF4-FFF2-40B4-BE49-F238E27FC236}">
                  <a16:creationId xmlns:a16="http://schemas.microsoft.com/office/drawing/2014/main" id="{9B34286B-2C37-69E5-47FB-8343EB89F3F1}"/>
                </a:ext>
              </a:extLst>
            </p:cNvPr>
            <p:cNvSpPr/>
            <p:nvPr/>
          </p:nvSpPr>
          <p:spPr>
            <a:xfrm>
              <a:off x="0" y="0"/>
              <a:ext cx="249809" cy="278638"/>
            </a:xfrm>
            <a:custGeom>
              <a:avLst/>
              <a:gdLst/>
              <a:ahLst/>
              <a:cxnLst/>
              <a:rect l="l" t="t" r="r" b="b"/>
              <a:pathLst>
                <a:path w="249809" h="278638">
                  <a:moveTo>
                    <a:pt x="60960" y="0"/>
                  </a:moveTo>
                  <a:cubicBezTo>
                    <a:pt x="24384" y="140970"/>
                    <a:pt x="39624" y="91948"/>
                    <a:pt x="0" y="233045"/>
                  </a:cubicBezTo>
                  <a:lnTo>
                    <a:pt x="155321" y="275971"/>
                  </a:lnTo>
                  <a:cubicBezTo>
                    <a:pt x="160274" y="277876"/>
                    <a:pt x="164973" y="278638"/>
                    <a:pt x="169418" y="278638"/>
                  </a:cubicBezTo>
                  <a:cubicBezTo>
                    <a:pt x="186690" y="278638"/>
                    <a:pt x="199771" y="265430"/>
                    <a:pt x="207137" y="248285"/>
                  </a:cubicBezTo>
                  <a:lnTo>
                    <a:pt x="249809" y="91948"/>
                  </a:lnTo>
                  <a:cubicBezTo>
                    <a:pt x="246761" y="70485"/>
                    <a:pt x="237617" y="45974"/>
                    <a:pt x="216281" y="42926"/>
                  </a:cubicBezTo>
                  <a:lnTo>
                    <a:pt x="60960" y="0"/>
                  </a:lnTo>
                  <a:close/>
                </a:path>
              </a:pathLst>
            </a:custGeom>
            <a:solidFill>
              <a:srgbClr val="2AAAE2"/>
            </a:solidFill>
          </p:spPr>
        </p:sp>
      </p:grpSp>
      <p:grpSp>
        <p:nvGrpSpPr>
          <p:cNvPr id="406" name="Group 269">
            <a:extLst>
              <a:ext uri="{FF2B5EF4-FFF2-40B4-BE49-F238E27FC236}">
                <a16:creationId xmlns:a16="http://schemas.microsoft.com/office/drawing/2014/main" id="{DDB60300-DD18-E23D-FCB4-76F4F1058D6C}"/>
              </a:ext>
            </a:extLst>
          </p:cNvPr>
          <p:cNvGrpSpPr/>
          <p:nvPr/>
        </p:nvGrpSpPr>
        <p:grpSpPr>
          <a:xfrm>
            <a:off x="11334120" y="5148000"/>
            <a:ext cx="360720" cy="543240"/>
            <a:chOff x="0" y="0"/>
            <a:chExt cx="480960" cy="724320"/>
          </a:xfrm>
        </p:grpSpPr>
        <p:sp>
          <p:nvSpPr>
            <p:cNvPr id="407" name="Freeform 270">
              <a:extLst>
                <a:ext uri="{FF2B5EF4-FFF2-40B4-BE49-F238E27FC236}">
                  <a16:creationId xmlns:a16="http://schemas.microsoft.com/office/drawing/2014/main" id="{F5DAC62C-2BF8-E48D-405D-57E00EBB99C5}"/>
                </a:ext>
              </a:extLst>
            </p:cNvPr>
            <p:cNvSpPr/>
            <p:nvPr/>
          </p:nvSpPr>
          <p:spPr>
            <a:xfrm>
              <a:off x="0" y="127"/>
              <a:ext cx="480949" cy="724281"/>
            </a:xfrm>
            <a:custGeom>
              <a:avLst/>
              <a:gdLst/>
              <a:ahLst/>
              <a:cxnLst/>
              <a:rect l="l" t="t" r="r" b="b"/>
              <a:pathLst>
                <a:path w="480949" h="724281">
                  <a:moveTo>
                    <a:pt x="240538" y="79629"/>
                  </a:moveTo>
                  <a:cubicBezTo>
                    <a:pt x="328803" y="79629"/>
                    <a:pt x="398780" y="153162"/>
                    <a:pt x="398780" y="242062"/>
                  </a:cubicBezTo>
                  <a:cubicBezTo>
                    <a:pt x="398780" y="327787"/>
                    <a:pt x="328803" y="401320"/>
                    <a:pt x="240538" y="401320"/>
                  </a:cubicBezTo>
                  <a:cubicBezTo>
                    <a:pt x="152273" y="401320"/>
                    <a:pt x="79121" y="327787"/>
                    <a:pt x="79121" y="242062"/>
                  </a:cubicBezTo>
                  <a:cubicBezTo>
                    <a:pt x="79121" y="153162"/>
                    <a:pt x="152146" y="79629"/>
                    <a:pt x="240411" y="79629"/>
                  </a:cubicBezTo>
                  <a:close/>
                  <a:moveTo>
                    <a:pt x="240411" y="0"/>
                  </a:moveTo>
                  <a:cubicBezTo>
                    <a:pt x="106553" y="0"/>
                    <a:pt x="0" y="107315"/>
                    <a:pt x="0" y="242062"/>
                  </a:cubicBezTo>
                  <a:cubicBezTo>
                    <a:pt x="0" y="312420"/>
                    <a:pt x="30480" y="373888"/>
                    <a:pt x="79121" y="419735"/>
                  </a:cubicBezTo>
                  <a:lnTo>
                    <a:pt x="79121" y="686308"/>
                  </a:lnTo>
                  <a:cubicBezTo>
                    <a:pt x="79121" y="708533"/>
                    <a:pt x="97790" y="724281"/>
                    <a:pt x="118364" y="724281"/>
                  </a:cubicBezTo>
                  <a:cubicBezTo>
                    <a:pt x="128905" y="724281"/>
                    <a:pt x="139954" y="720217"/>
                    <a:pt x="149225" y="710819"/>
                  </a:cubicBezTo>
                  <a:lnTo>
                    <a:pt x="240538" y="618871"/>
                  </a:lnTo>
                  <a:lnTo>
                    <a:pt x="331851" y="710819"/>
                  </a:lnTo>
                  <a:cubicBezTo>
                    <a:pt x="341122" y="720217"/>
                    <a:pt x="351790" y="724281"/>
                    <a:pt x="361823" y="724281"/>
                  </a:cubicBezTo>
                  <a:cubicBezTo>
                    <a:pt x="381508" y="724281"/>
                    <a:pt x="398780" y="708660"/>
                    <a:pt x="398780" y="686308"/>
                  </a:cubicBezTo>
                  <a:lnTo>
                    <a:pt x="398780" y="419735"/>
                  </a:lnTo>
                  <a:cubicBezTo>
                    <a:pt x="450596" y="373888"/>
                    <a:pt x="480949" y="312420"/>
                    <a:pt x="480949" y="242062"/>
                  </a:cubicBezTo>
                  <a:cubicBezTo>
                    <a:pt x="480949" y="107315"/>
                    <a:pt x="374396" y="0"/>
                    <a:pt x="240538" y="0"/>
                  </a:cubicBezTo>
                  <a:close/>
                </a:path>
              </a:pathLst>
            </a:custGeom>
            <a:solidFill>
              <a:srgbClr val="2AAAE2"/>
            </a:solidFill>
          </p:spPr>
        </p:sp>
      </p:grpSp>
      <p:grpSp>
        <p:nvGrpSpPr>
          <p:cNvPr id="408" name="Group 271">
            <a:extLst>
              <a:ext uri="{FF2B5EF4-FFF2-40B4-BE49-F238E27FC236}">
                <a16:creationId xmlns:a16="http://schemas.microsoft.com/office/drawing/2014/main" id="{FE77EBA2-E62B-E208-4C64-8BE052FDA558}"/>
              </a:ext>
            </a:extLst>
          </p:cNvPr>
          <p:cNvGrpSpPr/>
          <p:nvPr/>
        </p:nvGrpSpPr>
        <p:grpSpPr>
          <a:xfrm>
            <a:off x="10906980" y="5952600"/>
            <a:ext cx="783540" cy="119340"/>
            <a:chOff x="0" y="0"/>
            <a:chExt cx="1044720" cy="159120"/>
          </a:xfrm>
        </p:grpSpPr>
        <p:sp>
          <p:nvSpPr>
            <p:cNvPr id="409" name="Freeform 272">
              <a:extLst>
                <a:ext uri="{FF2B5EF4-FFF2-40B4-BE49-F238E27FC236}">
                  <a16:creationId xmlns:a16="http://schemas.microsoft.com/office/drawing/2014/main" id="{712F2403-0F98-A589-92E5-CCDB7DD67D1A}"/>
                </a:ext>
              </a:extLst>
            </p:cNvPr>
            <p:cNvSpPr/>
            <p:nvPr/>
          </p:nvSpPr>
          <p:spPr>
            <a:xfrm>
              <a:off x="127" y="127"/>
              <a:ext cx="1044702" cy="159131"/>
            </a:xfrm>
            <a:custGeom>
              <a:avLst/>
              <a:gdLst/>
              <a:ahLst/>
              <a:cxnLst/>
              <a:rect l="l" t="t" r="r" b="b"/>
              <a:pathLst>
                <a:path w="1044702" h="159131">
                  <a:moveTo>
                    <a:pt x="140081" y="0"/>
                  </a:moveTo>
                  <a:cubicBezTo>
                    <a:pt x="124841" y="76454"/>
                    <a:pt x="63881" y="134620"/>
                    <a:pt x="0" y="159131"/>
                  </a:cubicBezTo>
                  <a:lnTo>
                    <a:pt x="852805" y="159131"/>
                  </a:lnTo>
                  <a:cubicBezTo>
                    <a:pt x="947293" y="159131"/>
                    <a:pt x="1029462" y="91821"/>
                    <a:pt x="1044702" y="0"/>
                  </a:cubicBezTo>
                  <a:close/>
                </a:path>
              </a:pathLst>
            </a:custGeom>
            <a:solidFill>
              <a:srgbClr val="2AAAE2"/>
            </a:solidFill>
          </p:spPr>
        </p:sp>
      </p:grpSp>
      <p:grpSp>
        <p:nvGrpSpPr>
          <p:cNvPr id="410" name="Group 273">
            <a:extLst>
              <a:ext uri="{FF2B5EF4-FFF2-40B4-BE49-F238E27FC236}">
                <a16:creationId xmlns:a16="http://schemas.microsoft.com/office/drawing/2014/main" id="{BEF2C2EB-F033-48A1-3581-CF6F5B18CEAE}"/>
              </a:ext>
            </a:extLst>
          </p:cNvPr>
          <p:cNvGrpSpPr/>
          <p:nvPr/>
        </p:nvGrpSpPr>
        <p:grpSpPr>
          <a:xfrm>
            <a:off x="10781160" y="5143680"/>
            <a:ext cx="794880" cy="862920"/>
            <a:chOff x="0" y="0"/>
            <a:chExt cx="1059840" cy="1150560"/>
          </a:xfrm>
        </p:grpSpPr>
        <p:sp>
          <p:nvSpPr>
            <p:cNvPr id="411" name="Freeform 274">
              <a:extLst>
                <a:ext uri="{FF2B5EF4-FFF2-40B4-BE49-F238E27FC236}">
                  <a16:creationId xmlns:a16="http://schemas.microsoft.com/office/drawing/2014/main" id="{045061FE-8780-2CB8-E465-D59283C3F482}"/>
                </a:ext>
              </a:extLst>
            </p:cNvPr>
            <p:cNvSpPr/>
            <p:nvPr/>
          </p:nvSpPr>
          <p:spPr>
            <a:xfrm>
              <a:off x="127" y="0"/>
              <a:ext cx="1059815" cy="1150620"/>
            </a:xfrm>
            <a:custGeom>
              <a:avLst/>
              <a:gdLst/>
              <a:ahLst/>
              <a:cxnLst/>
              <a:rect l="l" t="t" r="r" b="b"/>
              <a:pathLst>
                <a:path w="1059815" h="1150620">
                  <a:moveTo>
                    <a:pt x="36449" y="127"/>
                  </a:moveTo>
                  <a:cubicBezTo>
                    <a:pt x="15113" y="127"/>
                    <a:pt x="0" y="21463"/>
                    <a:pt x="0" y="40005"/>
                  </a:cubicBezTo>
                  <a:lnTo>
                    <a:pt x="0" y="1033145"/>
                  </a:lnTo>
                  <a:cubicBezTo>
                    <a:pt x="0" y="1097534"/>
                    <a:pt x="51816" y="1149604"/>
                    <a:pt x="115697" y="1149604"/>
                  </a:cubicBezTo>
                  <a:cubicBezTo>
                    <a:pt x="120396" y="1150366"/>
                    <a:pt x="125095" y="1150620"/>
                    <a:pt x="129667" y="1150620"/>
                  </a:cubicBezTo>
                  <a:cubicBezTo>
                    <a:pt x="184785" y="1150620"/>
                    <a:pt x="231394" y="1101217"/>
                    <a:pt x="231394" y="1036193"/>
                  </a:cubicBezTo>
                  <a:cubicBezTo>
                    <a:pt x="231394" y="1011682"/>
                    <a:pt x="249682" y="999363"/>
                    <a:pt x="274066" y="999363"/>
                  </a:cubicBezTo>
                  <a:lnTo>
                    <a:pt x="1059815" y="999363"/>
                  </a:lnTo>
                  <a:lnTo>
                    <a:pt x="1059815" y="803148"/>
                  </a:lnTo>
                  <a:cubicBezTo>
                    <a:pt x="1044575" y="794004"/>
                    <a:pt x="1029335" y="787908"/>
                    <a:pt x="1014095" y="775589"/>
                  </a:cubicBezTo>
                  <a:lnTo>
                    <a:pt x="980694" y="741807"/>
                  </a:lnTo>
                  <a:lnTo>
                    <a:pt x="947166" y="775589"/>
                  </a:lnTo>
                  <a:cubicBezTo>
                    <a:pt x="922782" y="800100"/>
                    <a:pt x="892302" y="809244"/>
                    <a:pt x="861949" y="809244"/>
                  </a:cubicBezTo>
                  <a:cubicBezTo>
                    <a:pt x="797941" y="809244"/>
                    <a:pt x="746252" y="757174"/>
                    <a:pt x="746252" y="686689"/>
                  </a:cubicBezTo>
                  <a:lnTo>
                    <a:pt x="746252" y="453771"/>
                  </a:lnTo>
                  <a:cubicBezTo>
                    <a:pt x="694436" y="395478"/>
                    <a:pt x="663956" y="321945"/>
                    <a:pt x="663956" y="242189"/>
                  </a:cubicBezTo>
                  <a:cubicBezTo>
                    <a:pt x="663956" y="147066"/>
                    <a:pt x="706628" y="58293"/>
                    <a:pt x="776605" y="0"/>
                  </a:cubicBezTo>
                  <a:close/>
                </a:path>
              </a:pathLst>
            </a:custGeom>
            <a:solidFill>
              <a:srgbClr val="2AAAE2"/>
            </a:solidFill>
          </p:spPr>
        </p:sp>
      </p:grpSp>
      <p:grpSp>
        <p:nvGrpSpPr>
          <p:cNvPr id="412" name="Group 275">
            <a:extLst>
              <a:ext uri="{FF2B5EF4-FFF2-40B4-BE49-F238E27FC236}">
                <a16:creationId xmlns:a16="http://schemas.microsoft.com/office/drawing/2014/main" id="{E06E7414-D8A0-1937-FB2D-314EA532F75F}"/>
              </a:ext>
            </a:extLst>
          </p:cNvPr>
          <p:cNvGrpSpPr/>
          <p:nvPr/>
        </p:nvGrpSpPr>
        <p:grpSpPr>
          <a:xfrm>
            <a:off x="8753460" y="7038000"/>
            <a:ext cx="220320" cy="279720"/>
            <a:chOff x="0" y="0"/>
            <a:chExt cx="293760" cy="372960"/>
          </a:xfrm>
        </p:grpSpPr>
        <p:sp>
          <p:nvSpPr>
            <p:cNvPr id="413" name="Freeform 276">
              <a:extLst>
                <a:ext uri="{FF2B5EF4-FFF2-40B4-BE49-F238E27FC236}">
                  <a16:creationId xmlns:a16="http://schemas.microsoft.com/office/drawing/2014/main" id="{0753D266-1E7E-5AE5-5395-5FF955A7DAC5}"/>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872"/>
                    <a:pt x="146812" y="372999"/>
                  </a:cubicBezTo>
                  <a:cubicBezTo>
                    <a:pt x="227965" y="372745"/>
                    <a:pt x="293751" y="307213"/>
                    <a:pt x="293751" y="226187"/>
                  </a:cubicBezTo>
                  <a:cubicBezTo>
                    <a:pt x="293751" y="160528"/>
                    <a:pt x="242443" y="0"/>
                    <a:pt x="146812" y="0"/>
                  </a:cubicBezTo>
                  <a:close/>
                </a:path>
              </a:pathLst>
            </a:custGeom>
            <a:solidFill>
              <a:srgbClr val="2AAAE2"/>
            </a:solidFill>
          </p:spPr>
        </p:sp>
      </p:grpSp>
      <p:grpSp>
        <p:nvGrpSpPr>
          <p:cNvPr id="414" name="Group 277">
            <a:extLst>
              <a:ext uri="{FF2B5EF4-FFF2-40B4-BE49-F238E27FC236}">
                <a16:creationId xmlns:a16="http://schemas.microsoft.com/office/drawing/2014/main" id="{9AEAAE6D-6431-5978-8ED4-A64AAA6751BB}"/>
              </a:ext>
            </a:extLst>
          </p:cNvPr>
          <p:cNvGrpSpPr/>
          <p:nvPr/>
        </p:nvGrpSpPr>
        <p:grpSpPr>
          <a:xfrm>
            <a:off x="8506680" y="7269660"/>
            <a:ext cx="274320" cy="265680"/>
            <a:chOff x="0" y="0"/>
            <a:chExt cx="365760" cy="354240"/>
          </a:xfrm>
        </p:grpSpPr>
        <p:sp>
          <p:nvSpPr>
            <p:cNvPr id="415" name="Freeform 278">
              <a:extLst>
                <a:ext uri="{FF2B5EF4-FFF2-40B4-BE49-F238E27FC236}">
                  <a16:creationId xmlns:a16="http://schemas.microsoft.com/office/drawing/2014/main" id="{E03233D5-78E9-C65D-A9AD-BECB80CAA92E}"/>
                </a:ext>
              </a:extLst>
            </p:cNvPr>
            <p:cNvSpPr/>
            <p:nvPr/>
          </p:nvSpPr>
          <p:spPr>
            <a:xfrm>
              <a:off x="127" y="0"/>
              <a:ext cx="365633" cy="354203"/>
            </a:xfrm>
            <a:custGeom>
              <a:avLst/>
              <a:gdLst/>
              <a:ahLst/>
              <a:cxnLst/>
              <a:rect l="l" t="t" r="r" b="b"/>
              <a:pathLst>
                <a:path w="365633" h="354203">
                  <a:moveTo>
                    <a:pt x="126746" y="0"/>
                  </a:moveTo>
                  <a:cubicBezTo>
                    <a:pt x="111125" y="0"/>
                    <a:pt x="96139" y="3429"/>
                    <a:pt x="82423" y="11430"/>
                  </a:cubicBezTo>
                  <a:cubicBezTo>
                    <a:pt x="0" y="58928"/>
                    <a:pt x="37719" y="223901"/>
                    <a:pt x="70612" y="280670"/>
                  </a:cubicBezTo>
                  <a:cubicBezTo>
                    <a:pt x="97790" y="327787"/>
                    <a:pt x="147193" y="354203"/>
                    <a:pt x="197993" y="354203"/>
                  </a:cubicBezTo>
                  <a:cubicBezTo>
                    <a:pt x="222885" y="354203"/>
                    <a:pt x="248158" y="347853"/>
                    <a:pt x="271272" y="334518"/>
                  </a:cubicBezTo>
                  <a:cubicBezTo>
                    <a:pt x="341630" y="294005"/>
                    <a:pt x="365633" y="204089"/>
                    <a:pt x="325120" y="133731"/>
                  </a:cubicBezTo>
                  <a:cubicBezTo>
                    <a:pt x="297688" y="86487"/>
                    <a:pt x="204724" y="0"/>
                    <a:pt x="126746" y="0"/>
                  </a:cubicBezTo>
                  <a:close/>
                </a:path>
              </a:pathLst>
            </a:custGeom>
            <a:solidFill>
              <a:srgbClr val="2AAAE2"/>
            </a:solidFill>
          </p:spPr>
        </p:sp>
      </p:grpSp>
      <p:grpSp>
        <p:nvGrpSpPr>
          <p:cNvPr id="416" name="Group 279">
            <a:extLst>
              <a:ext uri="{FF2B5EF4-FFF2-40B4-BE49-F238E27FC236}">
                <a16:creationId xmlns:a16="http://schemas.microsoft.com/office/drawing/2014/main" id="{DF0740E1-9714-D0C6-96B4-663A580B6EA4}"/>
              </a:ext>
            </a:extLst>
          </p:cNvPr>
          <p:cNvGrpSpPr/>
          <p:nvPr/>
        </p:nvGrpSpPr>
        <p:grpSpPr>
          <a:xfrm>
            <a:off x="9028860" y="7038000"/>
            <a:ext cx="220320" cy="279720"/>
            <a:chOff x="0" y="0"/>
            <a:chExt cx="293760" cy="372960"/>
          </a:xfrm>
        </p:grpSpPr>
        <p:sp>
          <p:nvSpPr>
            <p:cNvPr id="417" name="Freeform 280">
              <a:extLst>
                <a:ext uri="{FF2B5EF4-FFF2-40B4-BE49-F238E27FC236}">
                  <a16:creationId xmlns:a16="http://schemas.microsoft.com/office/drawing/2014/main" id="{46CD0351-7DE8-654E-0F74-BB6343536B43}"/>
                </a:ext>
              </a:extLst>
            </p:cNvPr>
            <p:cNvSpPr/>
            <p:nvPr/>
          </p:nvSpPr>
          <p:spPr>
            <a:xfrm>
              <a:off x="127" y="0"/>
              <a:ext cx="293751" cy="372999"/>
            </a:xfrm>
            <a:custGeom>
              <a:avLst/>
              <a:gdLst/>
              <a:ahLst/>
              <a:cxnLst/>
              <a:rect l="l" t="t" r="r" b="b"/>
              <a:pathLst>
                <a:path w="293751" h="372999">
                  <a:moveTo>
                    <a:pt x="146812" y="0"/>
                  </a:moveTo>
                  <a:cubicBezTo>
                    <a:pt x="51435" y="0"/>
                    <a:pt x="0" y="160528"/>
                    <a:pt x="0" y="226187"/>
                  </a:cubicBezTo>
                  <a:cubicBezTo>
                    <a:pt x="0" y="307213"/>
                    <a:pt x="65786" y="372999"/>
                    <a:pt x="146812" y="372999"/>
                  </a:cubicBezTo>
                  <a:cubicBezTo>
                    <a:pt x="227838" y="372999"/>
                    <a:pt x="293751" y="307213"/>
                    <a:pt x="293751" y="226187"/>
                  </a:cubicBezTo>
                  <a:cubicBezTo>
                    <a:pt x="293751" y="160528"/>
                    <a:pt x="242443" y="0"/>
                    <a:pt x="146812" y="0"/>
                  </a:cubicBezTo>
                  <a:close/>
                </a:path>
              </a:pathLst>
            </a:custGeom>
            <a:solidFill>
              <a:srgbClr val="2AAAE2"/>
            </a:solidFill>
          </p:spPr>
        </p:sp>
      </p:grpSp>
      <p:grpSp>
        <p:nvGrpSpPr>
          <p:cNvPr id="418" name="Group 281">
            <a:extLst>
              <a:ext uri="{FF2B5EF4-FFF2-40B4-BE49-F238E27FC236}">
                <a16:creationId xmlns:a16="http://schemas.microsoft.com/office/drawing/2014/main" id="{0AAF960C-2A3C-0389-4B6F-B0362DADEBC9}"/>
              </a:ext>
            </a:extLst>
          </p:cNvPr>
          <p:cNvGrpSpPr/>
          <p:nvPr/>
        </p:nvGrpSpPr>
        <p:grpSpPr>
          <a:xfrm>
            <a:off x="9221100" y="7268580"/>
            <a:ext cx="270000" cy="265680"/>
            <a:chOff x="0" y="0"/>
            <a:chExt cx="360000" cy="354240"/>
          </a:xfrm>
        </p:grpSpPr>
        <p:sp>
          <p:nvSpPr>
            <p:cNvPr id="419" name="Freeform 282">
              <a:extLst>
                <a:ext uri="{FF2B5EF4-FFF2-40B4-BE49-F238E27FC236}">
                  <a16:creationId xmlns:a16="http://schemas.microsoft.com/office/drawing/2014/main" id="{7A9FC87F-062E-857C-472C-3E90F5AC39AA}"/>
                </a:ext>
              </a:extLst>
            </p:cNvPr>
            <p:cNvSpPr/>
            <p:nvPr/>
          </p:nvSpPr>
          <p:spPr>
            <a:xfrm>
              <a:off x="127" y="127"/>
              <a:ext cx="359918" cy="354203"/>
            </a:xfrm>
            <a:custGeom>
              <a:avLst/>
              <a:gdLst/>
              <a:ahLst/>
              <a:cxnLst/>
              <a:rect l="l" t="t" r="r" b="b"/>
              <a:pathLst>
                <a:path w="359918" h="354203">
                  <a:moveTo>
                    <a:pt x="238633" y="0"/>
                  </a:moveTo>
                  <a:cubicBezTo>
                    <a:pt x="160655" y="0"/>
                    <a:pt x="67818" y="86360"/>
                    <a:pt x="40513" y="133731"/>
                  </a:cubicBezTo>
                  <a:cubicBezTo>
                    <a:pt x="0" y="203835"/>
                    <a:pt x="24003" y="294005"/>
                    <a:pt x="94361" y="334518"/>
                  </a:cubicBezTo>
                  <a:cubicBezTo>
                    <a:pt x="117475" y="347853"/>
                    <a:pt x="143002" y="354203"/>
                    <a:pt x="168148" y="354203"/>
                  </a:cubicBezTo>
                  <a:cubicBezTo>
                    <a:pt x="219837" y="354203"/>
                    <a:pt x="270383" y="327660"/>
                    <a:pt x="297561" y="280670"/>
                  </a:cubicBezTo>
                  <a:cubicBezTo>
                    <a:pt x="336042" y="213741"/>
                    <a:pt x="359918" y="55626"/>
                    <a:pt x="283210" y="11430"/>
                  </a:cubicBezTo>
                  <a:cubicBezTo>
                    <a:pt x="269367" y="3429"/>
                    <a:pt x="254254" y="0"/>
                    <a:pt x="238633" y="0"/>
                  </a:cubicBezTo>
                  <a:close/>
                </a:path>
              </a:pathLst>
            </a:custGeom>
            <a:solidFill>
              <a:srgbClr val="2AAAE2"/>
            </a:solidFill>
          </p:spPr>
        </p:sp>
      </p:grpSp>
      <p:grpSp>
        <p:nvGrpSpPr>
          <p:cNvPr id="420" name="Group 283">
            <a:extLst>
              <a:ext uri="{FF2B5EF4-FFF2-40B4-BE49-F238E27FC236}">
                <a16:creationId xmlns:a16="http://schemas.microsoft.com/office/drawing/2014/main" id="{4F3431FF-FFF6-C4B2-B781-8CB1CF485DF1}"/>
              </a:ext>
            </a:extLst>
          </p:cNvPr>
          <p:cNvGrpSpPr/>
          <p:nvPr/>
        </p:nvGrpSpPr>
        <p:grpSpPr>
          <a:xfrm>
            <a:off x="8697840" y="7373340"/>
            <a:ext cx="606420" cy="440640"/>
            <a:chOff x="0" y="0"/>
            <a:chExt cx="808560" cy="587520"/>
          </a:xfrm>
        </p:grpSpPr>
        <p:sp>
          <p:nvSpPr>
            <p:cNvPr id="421" name="Freeform 284">
              <a:extLst>
                <a:ext uri="{FF2B5EF4-FFF2-40B4-BE49-F238E27FC236}">
                  <a16:creationId xmlns:a16="http://schemas.microsoft.com/office/drawing/2014/main" id="{BAFF3C6A-EAF8-3586-C6A7-39843F3ADC65}"/>
                </a:ext>
              </a:extLst>
            </p:cNvPr>
            <p:cNvSpPr/>
            <p:nvPr/>
          </p:nvSpPr>
          <p:spPr>
            <a:xfrm>
              <a:off x="127" y="127"/>
              <a:ext cx="808609" cy="587502"/>
            </a:xfrm>
            <a:custGeom>
              <a:avLst/>
              <a:gdLst/>
              <a:ahLst/>
              <a:cxnLst/>
              <a:rect l="l" t="t" r="r" b="b"/>
              <a:pathLst>
                <a:path w="808609" h="587502">
                  <a:moveTo>
                    <a:pt x="404368" y="0"/>
                  </a:moveTo>
                  <a:cubicBezTo>
                    <a:pt x="340614" y="0"/>
                    <a:pt x="146939" y="0"/>
                    <a:pt x="146939" y="183515"/>
                  </a:cubicBezTo>
                  <a:lnTo>
                    <a:pt x="146939" y="204597"/>
                  </a:lnTo>
                  <a:cubicBezTo>
                    <a:pt x="146939" y="219456"/>
                    <a:pt x="137922" y="233045"/>
                    <a:pt x="124079" y="238633"/>
                  </a:cubicBezTo>
                  <a:cubicBezTo>
                    <a:pt x="48641" y="269367"/>
                    <a:pt x="0" y="334264"/>
                    <a:pt x="0" y="403733"/>
                  </a:cubicBezTo>
                  <a:cubicBezTo>
                    <a:pt x="0" y="504952"/>
                    <a:pt x="98933" y="587375"/>
                    <a:pt x="220472" y="587375"/>
                  </a:cubicBezTo>
                  <a:cubicBezTo>
                    <a:pt x="221234" y="587502"/>
                    <a:pt x="222123" y="587502"/>
                    <a:pt x="222885" y="587502"/>
                  </a:cubicBezTo>
                  <a:cubicBezTo>
                    <a:pt x="244221" y="587502"/>
                    <a:pt x="265557" y="584962"/>
                    <a:pt x="286385" y="579882"/>
                  </a:cubicBezTo>
                  <a:cubicBezTo>
                    <a:pt x="325120" y="570103"/>
                    <a:pt x="364744" y="565150"/>
                    <a:pt x="404368" y="565150"/>
                  </a:cubicBezTo>
                  <a:cubicBezTo>
                    <a:pt x="443992" y="565150"/>
                    <a:pt x="483743" y="569976"/>
                    <a:pt x="522605" y="579882"/>
                  </a:cubicBezTo>
                  <a:cubicBezTo>
                    <a:pt x="543179" y="584962"/>
                    <a:pt x="564388" y="587502"/>
                    <a:pt x="585724" y="587502"/>
                  </a:cubicBezTo>
                  <a:cubicBezTo>
                    <a:pt x="586486" y="587502"/>
                    <a:pt x="587248" y="587502"/>
                    <a:pt x="588010" y="587375"/>
                  </a:cubicBezTo>
                  <a:cubicBezTo>
                    <a:pt x="709549" y="587375"/>
                    <a:pt x="808609" y="504952"/>
                    <a:pt x="808609" y="403733"/>
                  </a:cubicBezTo>
                  <a:cubicBezTo>
                    <a:pt x="808609" y="334010"/>
                    <a:pt x="759968" y="269240"/>
                    <a:pt x="684530" y="238633"/>
                  </a:cubicBezTo>
                  <a:cubicBezTo>
                    <a:pt x="670560" y="232918"/>
                    <a:pt x="661670" y="219456"/>
                    <a:pt x="661670" y="204597"/>
                  </a:cubicBezTo>
                  <a:lnTo>
                    <a:pt x="661670" y="183388"/>
                  </a:lnTo>
                  <a:cubicBezTo>
                    <a:pt x="661543" y="0"/>
                    <a:pt x="467995" y="0"/>
                    <a:pt x="404368" y="0"/>
                  </a:cubicBezTo>
                  <a:close/>
                </a:path>
              </a:pathLst>
            </a:custGeom>
            <a:solidFill>
              <a:srgbClr val="2AAAE2"/>
            </a:solidFill>
          </p:spPr>
        </p:sp>
      </p:grpSp>
      <p:grpSp>
        <p:nvGrpSpPr>
          <p:cNvPr id="422" name="Group 285">
            <a:extLst>
              <a:ext uri="{FF2B5EF4-FFF2-40B4-BE49-F238E27FC236}">
                <a16:creationId xmlns:a16="http://schemas.microsoft.com/office/drawing/2014/main" id="{25B7A5CB-FC75-5BC1-9BB4-675E31B3E710}"/>
              </a:ext>
            </a:extLst>
          </p:cNvPr>
          <p:cNvGrpSpPr/>
          <p:nvPr/>
        </p:nvGrpSpPr>
        <p:grpSpPr>
          <a:xfrm>
            <a:off x="4009560" y="5182560"/>
            <a:ext cx="295380" cy="207900"/>
            <a:chOff x="0" y="0"/>
            <a:chExt cx="393840" cy="277200"/>
          </a:xfrm>
        </p:grpSpPr>
        <p:sp>
          <p:nvSpPr>
            <p:cNvPr id="423" name="Freeform 286">
              <a:extLst>
                <a:ext uri="{FF2B5EF4-FFF2-40B4-BE49-F238E27FC236}">
                  <a16:creationId xmlns:a16="http://schemas.microsoft.com/office/drawing/2014/main" id="{CBBAF760-FFB1-EB8F-79C5-587A6D550EB0}"/>
                </a:ext>
              </a:extLst>
            </p:cNvPr>
            <p:cNvSpPr/>
            <p:nvPr/>
          </p:nvSpPr>
          <p:spPr>
            <a:xfrm>
              <a:off x="127" y="0"/>
              <a:ext cx="393700" cy="277241"/>
            </a:xfrm>
            <a:custGeom>
              <a:avLst/>
              <a:gdLst/>
              <a:ahLst/>
              <a:cxnLst/>
              <a:rect l="l" t="t" r="r" b="b"/>
              <a:pathLst>
                <a:path w="393700" h="277241">
                  <a:moveTo>
                    <a:pt x="43434" y="0"/>
                  </a:moveTo>
                  <a:cubicBezTo>
                    <a:pt x="19431" y="0"/>
                    <a:pt x="0" y="19431"/>
                    <a:pt x="0" y="43307"/>
                  </a:cubicBezTo>
                  <a:cubicBezTo>
                    <a:pt x="381" y="127635"/>
                    <a:pt x="28067" y="209804"/>
                    <a:pt x="79248" y="277241"/>
                  </a:cubicBezTo>
                  <a:cubicBezTo>
                    <a:pt x="160782" y="241173"/>
                    <a:pt x="255143" y="220091"/>
                    <a:pt x="384683" y="220091"/>
                  </a:cubicBezTo>
                  <a:cubicBezTo>
                    <a:pt x="387731" y="220091"/>
                    <a:pt x="390779" y="220726"/>
                    <a:pt x="393700" y="220726"/>
                  </a:cubicBezTo>
                  <a:cubicBezTo>
                    <a:pt x="329057" y="85852"/>
                    <a:pt x="192913" y="0"/>
                    <a:pt x="43434" y="0"/>
                  </a:cubicBezTo>
                  <a:close/>
                </a:path>
              </a:pathLst>
            </a:custGeom>
            <a:solidFill>
              <a:srgbClr val="2AAAE2"/>
            </a:solidFill>
          </p:spPr>
        </p:sp>
      </p:grpSp>
      <p:grpSp>
        <p:nvGrpSpPr>
          <p:cNvPr id="424" name="Group 287">
            <a:extLst>
              <a:ext uri="{FF2B5EF4-FFF2-40B4-BE49-F238E27FC236}">
                <a16:creationId xmlns:a16="http://schemas.microsoft.com/office/drawing/2014/main" id="{1ADCB0F5-72F7-A5A9-C1D3-B4A3901A1067}"/>
              </a:ext>
            </a:extLst>
          </p:cNvPr>
          <p:cNvGrpSpPr/>
          <p:nvPr/>
        </p:nvGrpSpPr>
        <p:grpSpPr>
          <a:xfrm>
            <a:off x="4010100" y="5890500"/>
            <a:ext cx="295380" cy="207360"/>
            <a:chOff x="0" y="0"/>
            <a:chExt cx="393840" cy="276480"/>
          </a:xfrm>
        </p:grpSpPr>
        <p:sp>
          <p:nvSpPr>
            <p:cNvPr id="425" name="Freeform 288">
              <a:extLst>
                <a:ext uri="{FF2B5EF4-FFF2-40B4-BE49-F238E27FC236}">
                  <a16:creationId xmlns:a16="http://schemas.microsoft.com/office/drawing/2014/main" id="{C583604F-5743-C829-A2AF-3BBAAC4F818B}"/>
                </a:ext>
              </a:extLst>
            </p:cNvPr>
            <p:cNvSpPr/>
            <p:nvPr/>
          </p:nvSpPr>
          <p:spPr>
            <a:xfrm>
              <a:off x="127" y="127"/>
              <a:ext cx="393827" cy="276479"/>
            </a:xfrm>
            <a:custGeom>
              <a:avLst/>
              <a:gdLst/>
              <a:ahLst/>
              <a:cxnLst/>
              <a:rect l="l" t="t" r="r" b="b"/>
              <a:pathLst>
                <a:path w="393827" h="276479">
                  <a:moveTo>
                    <a:pt x="78359" y="0"/>
                  </a:moveTo>
                  <a:cubicBezTo>
                    <a:pt x="27686" y="67056"/>
                    <a:pt x="127" y="148844"/>
                    <a:pt x="0" y="233172"/>
                  </a:cubicBezTo>
                  <a:cubicBezTo>
                    <a:pt x="0" y="257048"/>
                    <a:pt x="19177" y="276479"/>
                    <a:pt x="43180" y="276479"/>
                  </a:cubicBezTo>
                  <a:cubicBezTo>
                    <a:pt x="192786" y="276479"/>
                    <a:pt x="329057" y="190627"/>
                    <a:pt x="393827" y="55626"/>
                  </a:cubicBezTo>
                  <a:cubicBezTo>
                    <a:pt x="391033" y="55626"/>
                    <a:pt x="387858" y="56515"/>
                    <a:pt x="384810" y="56515"/>
                  </a:cubicBezTo>
                  <a:cubicBezTo>
                    <a:pt x="254762" y="56515"/>
                    <a:pt x="160274" y="35433"/>
                    <a:pt x="78359" y="0"/>
                  </a:cubicBezTo>
                  <a:close/>
                </a:path>
              </a:pathLst>
            </a:custGeom>
            <a:solidFill>
              <a:srgbClr val="2AAAE2"/>
            </a:solidFill>
          </p:spPr>
        </p:sp>
      </p:grpSp>
      <p:grpSp>
        <p:nvGrpSpPr>
          <p:cNvPr id="426" name="Group 289">
            <a:extLst>
              <a:ext uri="{FF2B5EF4-FFF2-40B4-BE49-F238E27FC236}">
                <a16:creationId xmlns:a16="http://schemas.microsoft.com/office/drawing/2014/main" id="{9584E837-8D29-0C03-60D2-7CFBD8EA7086}"/>
              </a:ext>
            </a:extLst>
          </p:cNvPr>
          <p:cNvGrpSpPr/>
          <p:nvPr/>
        </p:nvGrpSpPr>
        <p:grpSpPr>
          <a:xfrm>
            <a:off x="3850260" y="5412600"/>
            <a:ext cx="563760" cy="455220"/>
            <a:chOff x="0" y="0"/>
            <a:chExt cx="751680" cy="606960"/>
          </a:xfrm>
        </p:grpSpPr>
        <p:sp>
          <p:nvSpPr>
            <p:cNvPr id="427" name="Freeform 290">
              <a:extLst>
                <a:ext uri="{FF2B5EF4-FFF2-40B4-BE49-F238E27FC236}">
                  <a16:creationId xmlns:a16="http://schemas.microsoft.com/office/drawing/2014/main" id="{914A3201-A110-8852-A891-8961EC8E0BD6}"/>
                </a:ext>
              </a:extLst>
            </p:cNvPr>
            <p:cNvSpPr/>
            <p:nvPr/>
          </p:nvSpPr>
          <p:spPr>
            <a:xfrm>
              <a:off x="0" y="127"/>
              <a:ext cx="751713" cy="606933"/>
            </a:xfrm>
            <a:custGeom>
              <a:avLst/>
              <a:gdLst/>
              <a:ahLst/>
              <a:cxnLst/>
              <a:rect l="l" t="t" r="r" b="b"/>
              <a:pathLst>
                <a:path w="751713" h="606933">
                  <a:moveTo>
                    <a:pt x="464185" y="200279"/>
                  </a:moveTo>
                  <a:cubicBezTo>
                    <a:pt x="475361" y="200279"/>
                    <a:pt x="486410" y="204597"/>
                    <a:pt x="494792" y="213106"/>
                  </a:cubicBezTo>
                  <a:cubicBezTo>
                    <a:pt x="511683" y="229997"/>
                    <a:pt x="511683" y="257556"/>
                    <a:pt x="494792" y="274320"/>
                  </a:cubicBezTo>
                  <a:cubicBezTo>
                    <a:pt x="477901" y="291084"/>
                    <a:pt x="478028" y="318643"/>
                    <a:pt x="494792" y="335534"/>
                  </a:cubicBezTo>
                  <a:cubicBezTo>
                    <a:pt x="511556" y="352425"/>
                    <a:pt x="511683" y="379857"/>
                    <a:pt x="494792" y="396748"/>
                  </a:cubicBezTo>
                  <a:cubicBezTo>
                    <a:pt x="486410" y="405257"/>
                    <a:pt x="475234" y="409448"/>
                    <a:pt x="464185" y="409448"/>
                  </a:cubicBezTo>
                  <a:cubicBezTo>
                    <a:pt x="453136" y="409448"/>
                    <a:pt x="441960" y="405257"/>
                    <a:pt x="433578" y="396748"/>
                  </a:cubicBezTo>
                  <a:cubicBezTo>
                    <a:pt x="382778" y="345948"/>
                    <a:pt x="382778" y="263779"/>
                    <a:pt x="433578" y="212979"/>
                  </a:cubicBezTo>
                  <a:cubicBezTo>
                    <a:pt x="442087" y="204470"/>
                    <a:pt x="453136" y="200152"/>
                    <a:pt x="464185" y="200152"/>
                  </a:cubicBezTo>
                  <a:close/>
                  <a:moveTo>
                    <a:pt x="597916" y="0"/>
                  </a:moveTo>
                  <a:cubicBezTo>
                    <a:pt x="342646" y="0"/>
                    <a:pt x="245999" y="81534"/>
                    <a:pt x="70612" y="229997"/>
                  </a:cubicBezTo>
                  <a:lnTo>
                    <a:pt x="20828" y="271780"/>
                  </a:lnTo>
                  <a:cubicBezTo>
                    <a:pt x="0" y="288925"/>
                    <a:pt x="0" y="320929"/>
                    <a:pt x="20828" y="338201"/>
                  </a:cubicBezTo>
                  <a:lnTo>
                    <a:pt x="65786" y="375920"/>
                  </a:lnTo>
                  <a:cubicBezTo>
                    <a:pt x="241681" y="524891"/>
                    <a:pt x="338709" y="606933"/>
                    <a:pt x="597916" y="606933"/>
                  </a:cubicBezTo>
                  <a:cubicBezTo>
                    <a:pt x="648843" y="606679"/>
                    <a:pt x="699135" y="597916"/>
                    <a:pt x="747141" y="581406"/>
                  </a:cubicBezTo>
                  <a:cubicBezTo>
                    <a:pt x="641731" y="533527"/>
                    <a:pt x="572516" y="430022"/>
                    <a:pt x="569087" y="314071"/>
                  </a:cubicBezTo>
                  <a:cubicBezTo>
                    <a:pt x="565658" y="198501"/>
                    <a:pt x="628015" y="90678"/>
                    <a:pt x="730504" y="36703"/>
                  </a:cubicBezTo>
                  <a:cubicBezTo>
                    <a:pt x="737362" y="33020"/>
                    <a:pt x="744601" y="30353"/>
                    <a:pt x="751713" y="27178"/>
                  </a:cubicBezTo>
                  <a:cubicBezTo>
                    <a:pt x="702437" y="9398"/>
                    <a:pt x="650367" y="127"/>
                    <a:pt x="597916" y="0"/>
                  </a:cubicBezTo>
                  <a:close/>
                </a:path>
              </a:pathLst>
            </a:custGeom>
            <a:solidFill>
              <a:srgbClr val="2AAAE2"/>
            </a:solidFill>
          </p:spPr>
        </p:sp>
      </p:grpSp>
      <p:grpSp>
        <p:nvGrpSpPr>
          <p:cNvPr id="428" name="Group 291">
            <a:extLst>
              <a:ext uri="{FF2B5EF4-FFF2-40B4-BE49-F238E27FC236}">
                <a16:creationId xmlns:a16="http://schemas.microsoft.com/office/drawing/2014/main" id="{53F974E6-56F5-91EA-41EB-D1BE918E09EC}"/>
              </a:ext>
            </a:extLst>
          </p:cNvPr>
          <p:cNvGrpSpPr/>
          <p:nvPr/>
        </p:nvGrpSpPr>
        <p:grpSpPr>
          <a:xfrm>
            <a:off x="4339500" y="5480100"/>
            <a:ext cx="300240" cy="323460"/>
            <a:chOff x="0" y="0"/>
            <a:chExt cx="400320" cy="431280"/>
          </a:xfrm>
        </p:grpSpPr>
        <p:sp>
          <p:nvSpPr>
            <p:cNvPr id="429" name="Freeform 292">
              <a:extLst>
                <a:ext uri="{FF2B5EF4-FFF2-40B4-BE49-F238E27FC236}">
                  <a16:creationId xmlns:a16="http://schemas.microsoft.com/office/drawing/2014/main" id="{6DA0C3B9-189E-3394-B67A-E5A263AA09F0}"/>
                </a:ext>
              </a:extLst>
            </p:cNvPr>
            <p:cNvSpPr/>
            <p:nvPr/>
          </p:nvSpPr>
          <p:spPr>
            <a:xfrm>
              <a:off x="0" y="0"/>
              <a:ext cx="400431" cy="431292"/>
            </a:xfrm>
            <a:custGeom>
              <a:avLst/>
              <a:gdLst/>
              <a:ahLst/>
              <a:cxnLst/>
              <a:rect l="l" t="t" r="r" b="b"/>
              <a:pathLst>
                <a:path w="400431" h="431292">
                  <a:moveTo>
                    <a:pt x="179959" y="137287"/>
                  </a:moveTo>
                  <a:cubicBezTo>
                    <a:pt x="202184" y="137287"/>
                    <a:pt x="223647" y="154686"/>
                    <a:pt x="223647" y="180721"/>
                  </a:cubicBezTo>
                  <a:cubicBezTo>
                    <a:pt x="223647" y="204470"/>
                    <a:pt x="204216" y="223901"/>
                    <a:pt x="180467" y="223901"/>
                  </a:cubicBezTo>
                  <a:cubicBezTo>
                    <a:pt x="141859" y="223901"/>
                    <a:pt x="122428" y="177292"/>
                    <a:pt x="149733" y="149987"/>
                  </a:cubicBezTo>
                  <a:cubicBezTo>
                    <a:pt x="158623" y="141097"/>
                    <a:pt x="169418" y="137287"/>
                    <a:pt x="180086" y="137287"/>
                  </a:cubicBezTo>
                  <a:close/>
                  <a:moveTo>
                    <a:pt x="218567" y="0"/>
                  </a:moveTo>
                  <a:cubicBezTo>
                    <a:pt x="183896" y="0"/>
                    <a:pt x="149479" y="6477"/>
                    <a:pt x="118237" y="23114"/>
                  </a:cubicBezTo>
                  <a:cubicBezTo>
                    <a:pt x="49530" y="59436"/>
                    <a:pt x="5588" y="129540"/>
                    <a:pt x="2794" y="207137"/>
                  </a:cubicBezTo>
                  <a:cubicBezTo>
                    <a:pt x="0" y="284480"/>
                    <a:pt x="38862" y="357886"/>
                    <a:pt x="105029" y="398780"/>
                  </a:cubicBezTo>
                  <a:cubicBezTo>
                    <a:pt x="137668" y="419100"/>
                    <a:pt x="175133" y="430403"/>
                    <a:pt x="213741" y="431292"/>
                  </a:cubicBezTo>
                  <a:cubicBezTo>
                    <a:pt x="288290" y="380492"/>
                    <a:pt x="349504" y="313055"/>
                    <a:pt x="393192" y="234188"/>
                  </a:cubicBezTo>
                  <a:cubicBezTo>
                    <a:pt x="400431" y="221234"/>
                    <a:pt x="400431" y="205232"/>
                    <a:pt x="393192" y="192405"/>
                  </a:cubicBezTo>
                  <a:cubicBezTo>
                    <a:pt x="350774" y="116078"/>
                    <a:pt x="291592" y="50165"/>
                    <a:pt x="220345" y="0"/>
                  </a:cubicBezTo>
                  <a:cubicBezTo>
                    <a:pt x="219710" y="0"/>
                    <a:pt x="219075" y="0"/>
                    <a:pt x="218440" y="0"/>
                  </a:cubicBezTo>
                  <a:close/>
                </a:path>
              </a:pathLst>
            </a:custGeom>
            <a:solidFill>
              <a:srgbClr val="2AAAE2"/>
            </a:solidFill>
          </p:spPr>
        </p:sp>
      </p:grpSp>
      <p:grpSp>
        <p:nvGrpSpPr>
          <p:cNvPr id="430" name="Group 293">
            <a:extLst>
              <a:ext uri="{FF2B5EF4-FFF2-40B4-BE49-F238E27FC236}">
                <a16:creationId xmlns:a16="http://schemas.microsoft.com/office/drawing/2014/main" id="{9CDC6456-8047-C4CD-DE1E-E0A434512F21}"/>
              </a:ext>
            </a:extLst>
          </p:cNvPr>
          <p:cNvGrpSpPr/>
          <p:nvPr/>
        </p:nvGrpSpPr>
        <p:grpSpPr>
          <a:xfrm>
            <a:off x="3526800" y="5673420"/>
            <a:ext cx="380160" cy="325080"/>
            <a:chOff x="0" y="0"/>
            <a:chExt cx="506880" cy="433440"/>
          </a:xfrm>
        </p:grpSpPr>
        <p:sp>
          <p:nvSpPr>
            <p:cNvPr id="431" name="Freeform 294">
              <a:extLst>
                <a:ext uri="{FF2B5EF4-FFF2-40B4-BE49-F238E27FC236}">
                  <a16:creationId xmlns:a16="http://schemas.microsoft.com/office/drawing/2014/main" id="{E4635692-CF57-87E1-7F30-809F6A11722A}"/>
                </a:ext>
              </a:extLst>
            </p:cNvPr>
            <p:cNvSpPr/>
            <p:nvPr/>
          </p:nvSpPr>
          <p:spPr>
            <a:xfrm>
              <a:off x="0" y="127"/>
              <a:ext cx="506857" cy="433324"/>
            </a:xfrm>
            <a:custGeom>
              <a:avLst/>
              <a:gdLst/>
              <a:ahLst/>
              <a:cxnLst/>
              <a:rect l="l" t="t" r="r" b="b"/>
              <a:pathLst>
                <a:path w="506857" h="433324">
                  <a:moveTo>
                    <a:pt x="306324" y="0"/>
                  </a:moveTo>
                  <a:cubicBezTo>
                    <a:pt x="138811" y="0"/>
                    <a:pt x="0" y="135890"/>
                    <a:pt x="0" y="303530"/>
                  </a:cubicBezTo>
                  <a:lnTo>
                    <a:pt x="0" y="390144"/>
                  </a:lnTo>
                  <a:cubicBezTo>
                    <a:pt x="0" y="413893"/>
                    <a:pt x="19431" y="433324"/>
                    <a:pt x="43434" y="433324"/>
                  </a:cubicBezTo>
                  <a:lnTo>
                    <a:pt x="130175" y="433324"/>
                  </a:lnTo>
                  <a:cubicBezTo>
                    <a:pt x="308229" y="433324"/>
                    <a:pt x="460375" y="312674"/>
                    <a:pt x="506857" y="148971"/>
                  </a:cubicBezTo>
                  <a:cubicBezTo>
                    <a:pt x="485648" y="131572"/>
                    <a:pt x="463804" y="113157"/>
                    <a:pt x="440690" y="93726"/>
                  </a:cubicBezTo>
                  <a:lnTo>
                    <a:pt x="420878" y="76962"/>
                  </a:lnTo>
                  <a:lnTo>
                    <a:pt x="337185" y="160909"/>
                  </a:lnTo>
                  <a:cubicBezTo>
                    <a:pt x="328676" y="169037"/>
                    <a:pt x="317881" y="173101"/>
                    <a:pt x="306959" y="173101"/>
                  </a:cubicBezTo>
                  <a:cubicBezTo>
                    <a:pt x="295783" y="173101"/>
                    <a:pt x="284734" y="168910"/>
                    <a:pt x="276352" y="160528"/>
                  </a:cubicBezTo>
                  <a:cubicBezTo>
                    <a:pt x="259461" y="143637"/>
                    <a:pt x="259207" y="116586"/>
                    <a:pt x="275844" y="99695"/>
                  </a:cubicBezTo>
                  <a:lnTo>
                    <a:pt x="354076" y="21336"/>
                  </a:lnTo>
                  <a:lnTo>
                    <a:pt x="329057" y="0"/>
                  </a:lnTo>
                  <a:close/>
                </a:path>
              </a:pathLst>
            </a:custGeom>
            <a:solidFill>
              <a:srgbClr val="2AAAE2"/>
            </a:solidFill>
          </p:spPr>
        </p:sp>
      </p:grpSp>
      <p:grpSp>
        <p:nvGrpSpPr>
          <p:cNvPr id="432" name="Group 295">
            <a:extLst>
              <a:ext uri="{FF2B5EF4-FFF2-40B4-BE49-F238E27FC236}">
                <a16:creationId xmlns:a16="http://schemas.microsoft.com/office/drawing/2014/main" id="{DAEBE90C-16C4-6095-D068-F9549091AF2A}"/>
              </a:ext>
            </a:extLst>
          </p:cNvPr>
          <p:cNvGrpSpPr/>
          <p:nvPr/>
        </p:nvGrpSpPr>
        <p:grpSpPr>
          <a:xfrm>
            <a:off x="3526800" y="5283540"/>
            <a:ext cx="380160" cy="325080"/>
            <a:chOff x="0" y="0"/>
            <a:chExt cx="506880" cy="433440"/>
          </a:xfrm>
        </p:grpSpPr>
        <p:sp>
          <p:nvSpPr>
            <p:cNvPr id="433" name="Freeform 296">
              <a:extLst>
                <a:ext uri="{FF2B5EF4-FFF2-40B4-BE49-F238E27FC236}">
                  <a16:creationId xmlns:a16="http://schemas.microsoft.com/office/drawing/2014/main" id="{88446E53-2287-3932-BC83-893EF983246B}"/>
                </a:ext>
              </a:extLst>
            </p:cNvPr>
            <p:cNvSpPr/>
            <p:nvPr/>
          </p:nvSpPr>
          <p:spPr>
            <a:xfrm>
              <a:off x="0" y="127"/>
              <a:ext cx="506730" cy="433451"/>
            </a:xfrm>
            <a:custGeom>
              <a:avLst/>
              <a:gdLst/>
              <a:ahLst/>
              <a:cxnLst/>
              <a:rect l="l" t="t" r="r" b="b"/>
              <a:pathLst>
                <a:path w="506730" h="433451">
                  <a:moveTo>
                    <a:pt x="43434" y="0"/>
                  </a:moveTo>
                  <a:cubicBezTo>
                    <a:pt x="19431" y="0"/>
                    <a:pt x="254" y="19431"/>
                    <a:pt x="254" y="43434"/>
                  </a:cubicBezTo>
                  <a:lnTo>
                    <a:pt x="254" y="130302"/>
                  </a:lnTo>
                  <a:cubicBezTo>
                    <a:pt x="0" y="297688"/>
                    <a:pt x="138811" y="433451"/>
                    <a:pt x="306324" y="433451"/>
                  </a:cubicBezTo>
                  <a:lnTo>
                    <a:pt x="328930" y="433451"/>
                  </a:lnTo>
                  <a:lnTo>
                    <a:pt x="353949" y="412369"/>
                  </a:lnTo>
                  <a:lnTo>
                    <a:pt x="275717" y="334010"/>
                  </a:lnTo>
                  <a:cubicBezTo>
                    <a:pt x="259334" y="317119"/>
                    <a:pt x="259461" y="290068"/>
                    <a:pt x="276225" y="273431"/>
                  </a:cubicBezTo>
                  <a:cubicBezTo>
                    <a:pt x="284734" y="264795"/>
                    <a:pt x="295910" y="260604"/>
                    <a:pt x="307086" y="260604"/>
                  </a:cubicBezTo>
                  <a:cubicBezTo>
                    <a:pt x="317881" y="260604"/>
                    <a:pt x="328676" y="264541"/>
                    <a:pt x="337058" y="272796"/>
                  </a:cubicBezTo>
                  <a:lnTo>
                    <a:pt x="420751" y="356489"/>
                  </a:lnTo>
                  <a:lnTo>
                    <a:pt x="445897" y="335407"/>
                  </a:lnTo>
                  <a:cubicBezTo>
                    <a:pt x="466979" y="317627"/>
                    <a:pt x="487045" y="300736"/>
                    <a:pt x="506730" y="284226"/>
                  </a:cubicBezTo>
                  <a:cubicBezTo>
                    <a:pt x="460375" y="120777"/>
                    <a:pt x="308483" y="0"/>
                    <a:pt x="130175" y="0"/>
                  </a:cubicBezTo>
                  <a:close/>
                </a:path>
              </a:pathLst>
            </a:custGeom>
            <a:solidFill>
              <a:srgbClr val="2AAAE2"/>
            </a:solidFill>
          </p:spPr>
        </p:sp>
      </p:gr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1433550" y="2376000"/>
            <a:ext cx="15421200" cy="1545000"/>
          </a:xfrm>
          <a:prstGeom prst="rect">
            <a:avLst/>
          </a:prstGeom>
          <a:noFill/>
          <a:ln>
            <a:noFill/>
          </a:ln>
        </p:spPr>
        <p:txBody>
          <a:bodyPr spcFirstLastPara="1" wrap="square" lIns="182850" tIns="182850" rIns="182850" bIns="182850" anchor="t" anchorCtr="0">
            <a:noAutofit/>
          </a:bodyPr>
          <a:lstStyle/>
          <a:p>
            <a:pPr algn="r" rtl="1"/>
            <a:r>
              <a:rPr lang="fa-IR" sz="2800"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10235280" y="6171473"/>
            <a:ext cx="948588" cy="1102582"/>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1" name="Google Shape;1201;p70"/>
          <p:cNvGrpSpPr/>
          <p:nvPr/>
        </p:nvGrpSpPr>
        <p:grpSpPr>
          <a:xfrm>
            <a:off x="11462593" y="4628681"/>
            <a:ext cx="1111306" cy="1114062"/>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6" name="Google Shape;1206;p70"/>
          <p:cNvGrpSpPr/>
          <p:nvPr/>
        </p:nvGrpSpPr>
        <p:grpSpPr>
          <a:xfrm>
            <a:off x="12715328" y="4637691"/>
            <a:ext cx="1165148" cy="1067742"/>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09" name="Google Shape;1209;p70"/>
          <p:cNvGrpSpPr/>
          <p:nvPr/>
        </p:nvGrpSpPr>
        <p:grpSpPr>
          <a:xfrm>
            <a:off x="11434284" y="6157419"/>
            <a:ext cx="1167920" cy="1130690"/>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3" name="Google Shape;1213;p70"/>
          <p:cNvGrpSpPr/>
          <p:nvPr/>
        </p:nvGrpSpPr>
        <p:grpSpPr>
          <a:xfrm>
            <a:off x="12703848" y="6217792"/>
            <a:ext cx="1179796" cy="100994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16" name="Google Shape;1216;p70"/>
          <p:cNvGrpSpPr/>
          <p:nvPr/>
        </p:nvGrpSpPr>
        <p:grpSpPr>
          <a:xfrm>
            <a:off x="11454279" y="7652001"/>
            <a:ext cx="1127934" cy="1134254"/>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1" name="Google Shape;1221;p70"/>
          <p:cNvGrpSpPr/>
          <p:nvPr/>
        </p:nvGrpSpPr>
        <p:grpSpPr>
          <a:xfrm>
            <a:off x="10081273" y="7658923"/>
            <a:ext cx="1256602" cy="1177010"/>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26" name="Google Shape;1226;p70"/>
          <p:cNvGrpSpPr/>
          <p:nvPr/>
        </p:nvGrpSpPr>
        <p:grpSpPr>
          <a:xfrm>
            <a:off x="12772340" y="7628054"/>
            <a:ext cx="1114076" cy="1125544"/>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2" name="Google Shape;1232;p70"/>
          <p:cNvGrpSpPr/>
          <p:nvPr/>
        </p:nvGrpSpPr>
        <p:grpSpPr>
          <a:xfrm>
            <a:off x="8847556" y="4681926"/>
            <a:ext cx="1035868" cy="1035868"/>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37" name="Google Shape;1237;p70"/>
          <p:cNvGrpSpPr/>
          <p:nvPr/>
        </p:nvGrpSpPr>
        <p:grpSpPr>
          <a:xfrm>
            <a:off x="7381678" y="4682122"/>
            <a:ext cx="1173972" cy="103548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1" name="Google Shape;1241;p70"/>
          <p:cNvGrpSpPr/>
          <p:nvPr/>
        </p:nvGrpSpPr>
        <p:grpSpPr>
          <a:xfrm>
            <a:off x="7427721" y="6204801"/>
            <a:ext cx="1081886" cy="1035926"/>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48" name="Google Shape;1248;p70"/>
          <p:cNvGrpSpPr/>
          <p:nvPr/>
        </p:nvGrpSpPr>
        <p:grpSpPr>
          <a:xfrm>
            <a:off x="8829308" y="6204717"/>
            <a:ext cx="1072360" cy="1036094"/>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56" name="Google Shape;1256;p70"/>
          <p:cNvGrpSpPr/>
          <p:nvPr/>
        </p:nvGrpSpPr>
        <p:grpSpPr>
          <a:xfrm>
            <a:off x="3903377" y="6891575"/>
            <a:ext cx="1930702" cy="269222"/>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1" name="Google Shape;1261;p70"/>
          <p:cNvGrpSpPr/>
          <p:nvPr/>
        </p:nvGrpSpPr>
        <p:grpSpPr>
          <a:xfrm>
            <a:off x="3903376" y="6082154"/>
            <a:ext cx="1920316" cy="578344"/>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5" name="Google Shape;1265;p70"/>
          <p:cNvGrpSpPr/>
          <p:nvPr/>
        </p:nvGrpSpPr>
        <p:grpSpPr>
          <a:xfrm>
            <a:off x="1920371" y="6590800"/>
            <a:ext cx="1623006" cy="505168"/>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69" name="Google Shape;1269;p70"/>
          <p:cNvGrpSpPr/>
          <p:nvPr/>
        </p:nvGrpSpPr>
        <p:grpSpPr>
          <a:xfrm>
            <a:off x="3903376" y="5418616"/>
            <a:ext cx="1930320" cy="43246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72" name="Google Shape;1272;p70"/>
          <p:cNvSpPr/>
          <p:nvPr/>
        </p:nvSpPr>
        <p:spPr>
          <a:xfrm>
            <a:off x="1916870" y="6028179"/>
            <a:ext cx="1621236" cy="385966"/>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73" name="Google Shape;1273;p70"/>
          <p:cNvGrpSpPr/>
          <p:nvPr/>
        </p:nvGrpSpPr>
        <p:grpSpPr>
          <a:xfrm>
            <a:off x="1918509" y="4669374"/>
            <a:ext cx="3918082" cy="417568"/>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78" name="Google Shape;1278;p70"/>
          <p:cNvGrpSpPr/>
          <p:nvPr/>
        </p:nvGrpSpPr>
        <p:grpSpPr>
          <a:xfrm>
            <a:off x="3903377" y="7901204"/>
            <a:ext cx="1893102" cy="3064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1" name="Google Shape;1281;p70"/>
          <p:cNvGrpSpPr/>
          <p:nvPr/>
        </p:nvGrpSpPr>
        <p:grpSpPr>
          <a:xfrm>
            <a:off x="3903377" y="7391875"/>
            <a:ext cx="1924514" cy="278254"/>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284" name="Google Shape;1284;p70" descr="Timeline background shape"/>
          <p:cNvSpPr/>
          <p:nvPr/>
        </p:nvSpPr>
        <p:spPr>
          <a:xfrm>
            <a:off x="3903376" y="8438682"/>
            <a:ext cx="1920600" cy="306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285" name="Google Shape;1285;p70"/>
          <p:cNvGrpSpPr/>
          <p:nvPr/>
        </p:nvGrpSpPr>
        <p:grpSpPr>
          <a:xfrm>
            <a:off x="1903666" y="7243206"/>
            <a:ext cx="1647676" cy="917976"/>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88" name="Google Shape;1288;p70"/>
          <p:cNvGrpSpPr/>
          <p:nvPr/>
        </p:nvGrpSpPr>
        <p:grpSpPr>
          <a:xfrm>
            <a:off x="6113608" y="4678346"/>
            <a:ext cx="1043028" cy="1043028"/>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1" name="Google Shape;1291;p70"/>
          <p:cNvGrpSpPr/>
          <p:nvPr/>
        </p:nvGrpSpPr>
        <p:grpSpPr>
          <a:xfrm>
            <a:off x="6102089" y="6189731"/>
            <a:ext cx="1066066" cy="1066066"/>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294" name="Google Shape;1294;p70"/>
          <p:cNvGrpSpPr/>
          <p:nvPr/>
        </p:nvGrpSpPr>
        <p:grpSpPr>
          <a:xfrm>
            <a:off x="5953054" y="7545086"/>
            <a:ext cx="1364136" cy="1364136"/>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03" name="Google Shape;1303;p70"/>
          <p:cNvGrpSpPr/>
          <p:nvPr/>
        </p:nvGrpSpPr>
        <p:grpSpPr>
          <a:xfrm>
            <a:off x="8880052" y="7738468"/>
            <a:ext cx="1011300" cy="1008012"/>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25" name="Google Shape;1325;p70"/>
          <p:cNvGrpSpPr/>
          <p:nvPr/>
        </p:nvGrpSpPr>
        <p:grpSpPr>
          <a:xfrm>
            <a:off x="10105256" y="4597724"/>
            <a:ext cx="1135488" cy="1204272"/>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30" name="Google Shape;1330;p70"/>
          <p:cNvGrpSpPr/>
          <p:nvPr/>
        </p:nvGrpSpPr>
        <p:grpSpPr>
          <a:xfrm>
            <a:off x="7455115" y="7711159"/>
            <a:ext cx="1016246" cy="1015910"/>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3" name="Google Shape;1343;p70"/>
          <p:cNvGrpSpPr/>
          <p:nvPr/>
        </p:nvGrpSpPr>
        <p:grpSpPr>
          <a:xfrm>
            <a:off x="1918175" y="8338246"/>
            <a:ext cx="1618454" cy="401684"/>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46" name="Google Shape;1346;p70"/>
          <p:cNvGrpSpPr/>
          <p:nvPr/>
        </p:nvGrpSpPr>
        <p:grpSpPr>
          <a:xfrm>
            <a:off x="1935095" y="5312009"/>
            <a:ext cx="1584842" cy="539882"/>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50" name="Google Shape;1350;p70"/>
          <p:cNvSpPr/>
          <p:nvPr/>
        </p:nvSpPr>
        <p:spPr>
          <a:xfrm>
            <a:off x="14802600" y="4701344"/>
            <a:ext cx="370820" cy="188012"/>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1" name="Google Shape;1351;p70"/>
          <p:cNvSpPr/>
          <p:nvPr/>
        </p:nvSpPr>
        <p:spPr>
          <a:xfrm>
            <a:off x="14201509" y="4666150"/>
            <a:ext cx="343542" cy="258396"/>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2" name="Google Shape;1352;p70"/>
          <p:cNvSpPr/>
          <p:nvPr/>
        </p:nvSpPr>
        <p:spPr>
          <a:xfrm>
            <a:off x="15446087" y="4679059"/>
            <a:ext cx="335626" cy="233554"/>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3" name="Google Shape;1353;p70"/>
          <p:cNvSpPr/>
          <p:nvPr/>
        </p:nvSpPr>
        <p:spPr>
          <a:xfrm>
            <a:off x="16035497" y="4666150"/>
            <a:ext cx="327710" cy="258396"/>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354" name="Google Shape;1354;p70"/>
          <p:cNvGrpSpPr/>
          <p:nvPr/>
        </p:nvGrpSpPr>
        <p:grpSpPr>
          <a:xfrm>
            <a:off x="14206807" y="5101125"/>
            <a:ext cx="332946" cy="282994"/>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57" name="Google Shape;1357;p70"/>
          <p:cNvGrpSpPr/>
          <p:nvPr/>
        </p:nvGrpSpPr>
        <p:grpSpPr>
          <a:xfrm>
            <a:off x="14825495" y="5152573"/>
            <a:ext cx="325030" cy="180098"/>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0" name="Google Shape;1360;p70"/>
          <p:cNvGrpSpPr/>
          <p:nvPr/>
        </p:nvGrpSpPr>
        <p:grpSpPr>
          <a:xfrm>
            <a:off x="15468921" y="5152573"/>
            <a:ext cx="289958" cy="180098"/>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3" name="Google Shape;1363;p70"/>
          <p:cNvGrpSpPr/>
          <p:nvPr/>
        </p:nvGrpSpPr>
        <p:grpSpPr>
          <a:xfrm>
            <a:off x="16057905" y="5116955"/>
            <a:ext cx="282894" cy="251334"/>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6" name="Google Shape;1366;p70"/>
          <p:cNvGrpSpPr/>
          <p:nvPr/>
        </p:nvGrpSpPr>
        <p:grpSpPr>
          <a:xfrm>
            <a:off x="14886933" y="5961771"/>
            <a:ext cx="202154" cy="215290"/>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69" name="Google Shape;1369;p70"/>
          <p:cNvGrpSpPr/>
          <p:nvPr/>
        </p:nvGrpSpPr>
        <p:grpSpPr>
          <a:xfrm>
            <a:off x="15471809" y="5962196"/>
            <a:ext cx="241734" cy="214436"/>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2" name="Google Shape;1372;p70"/>
          <p:cNvGrpSpPr/>
          <p:nvPr/>
        </p:nvGrpSpPr>
        <p:grpSpPr>
          <a:xfrm>
            <a:off x="16129144" y="5968225"/>
            <a:ext cx="140412" cy="202382"/>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5" name="Google Shape;1375;p70"/>
          <p:cNvGrpSpPr/>
          <p:nvPr/>
        </p:nvGrpSpPr>
        <p:grpSpPr>
          <a:xfrm>
            <a:off x="14192252" y="5999518"/>
            <a:ext cx="362052" cy="139792"/>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79" name="Google Shape;1379;p70"/>
          <p:cNvGrpSpPr/>
          <p:nvPr/>
        </p:nvGrpSpPr>
        <p:grpSpPr>
          <a:xfrm>
            <a:off x="16031965" y="5580649"/>
            <a:ext cx="334774" cy="178394"/>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3" name="Google Shape;1383;p70"/>
          <p:cNvGrpSpPr/>
          <p:nvPr/>
        </p:nvGrpSpPr>
        <p:grpSpPr>
          <a:xfrm>
            <a:off x="15425775" y="5587529"/>
            <a:ext cx="333798" cy="164634"/>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87" name="Google Shape;1387;p70"/>
          <p:cNvGrpSpPr/>
          <p:nvPr/>
        </p:nvGrpSpPr>
        <p:grpSpPr>
          <a:xfrm>
            <a:off x="14248088" y="6395365"/>
            <a:ext cx="250380" cy="255718"/>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391" name="Google Shape;1391;p70"/>
          <p:cNvGrpSpPr/>
          <p:nvPr/>
        </p:nvGrpSpPr>
        <p:grpSpPr>
          <a:xfrm>
            <a:off x="14842605" y="6409428"/>
            <a:ext cx="290810" cy="227588"/>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394" name="Google Shape;1394;p70"/>
          <p:cNvSpPr/>
          <p:nvPr/>
        </p:nvSpPr>
        <p:spPr>
          <a:xfrm>
            <a:off x="15506515" y="6392443"/>
            <a:ext cx="172318" cy="261562"/>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5" name="Google Shape;1395;p70"/>
          <p:cNvSpPr/>
          <p:nvPr/>
        </p:nvSpPr>
        <p:spPr>
          <a:xfrm>
            <a:off x="16051266" y="8406613"/>
            <a:ext cx="296168" cy="325978"/>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6" name="Google Shape;1396;p70"/>
          <p:cNvSpPr/>
          <p:nvPr/>
        </p:nvSpPr>
        <p:spPr>
          <a:xfrm>
            <a:off x="14254179" y="6863055"/>
            <a:ext cx="238202" cy="326830"/>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7" name="Google Shape;1397;p70"/>
          <p:cNvSpPr/>
          <p:nvPr/>
        </p:nvSpPr>
        <p:spPr>
          <a:xfrm>
            <a:off x="14190123" y="8438273"/>
            <a:ext cx="366314" cy="262658"/>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8" name="Google Shape;1398;p70"/>
          <p:cNvSpPr/>
          <p:nvPr/>
        </p:nvSpPr>
        <p:spPr>
          <a:xfrm>
            <a:off x="14224769" y="7401561"/>
            <a:ext cx="297022" cy="22503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399" name="Google Shape;1399;p70"/>
          <p:cNvSpPr/>
          <p:nvPr/>
        </p:nvSpPr>
        <p:spPr>
          <a:xfrm>
            <a:off x="15492266" y="7365395"/>
            <a:ext cx="200816" cy="297362"/>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00" name="Google Shape;1400;p70"/>
          <p:cNvGrpSpPr/>
          <p:nvPr/>
        </p:nvGrpSpPr>
        <p:grpSpPr>
          <a:xfrm>
            <a:off x="14875242" y="6919617"/>
            <a:ext cx="225536" cy="213706"/>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3" name="Google Shape;1403;p70"/>
          <p:cNvGrpSpPr/>
          <p:nvPr/>
        </p:nvGrpSpPr>
        <p:grpSpPr>
          <a:xfrm>
            <a:off x="15474487" y="7897668"/>
            <a:ext cx="236374" cy="292492"/>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06" name="Google Shape;1406;p70"/>
          <p:cNvGrpSpPr/>
          <p:nvPr/>
        </p:nvGrpSpPr>
        <p:grpSpPr>
          <a:xfrm>
            <a:off x="14851616" y="8425790"/>
            <a:ext cx="272788" cy="28762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409" name="Google Shape;1409;p70"/>
          <p:cNvSpPr/>
          <p:nvPr/>
        </p:nvSpPr>
        <p:spPr>
          <a:xfrm>
            <a:off x="14882122" y="7911246"/>
            <a:ext cx="211776" cy="265336"/>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0" name="Google Shape;1410;p70"/>
          <p:cNvSpPr/>
          <p:nvPr/>
        </p:nvSpPr>
        <p:spPr>
          <a:xfrm>
            <a:off x="16039455" y="6390554"/>
            <a:ext cx="319794" cy="265336"/>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1" name="Google Shape;1411;p70"/>
          <p:cNvSpPr/>
          <p:nvPr/>
        </p:nvSpPr>
        <p:spPr>
          <a:xfrm>
            <a:off x="14237982" y="7911246"/>
            <a:ext cx="270596" cy="265336"/>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nvGrpSpPr>
          <p:cNvPr id="1412" name="Google Shape;1412;p70"/>
          <p:cNvGrpSpPr/>
          <p:nvPr/>
        </p:nvGrpSpPr>
        <p:grpSpPr>
          <a:xfrm>
            <a:off x="16100040" y="7353279"/>
            <a:ext cx="198624" cy="321594"/>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2" name="Google Shape;1422;p70"/>
          <p:cNvGrpSpPr/>
          <p:nvPr/>
        </p:nvGrpSpPr>
        <p:grpSpPr>
          <a:xfrm>
            <a:off x="16014368" y="7883543"/>
            <a:ext cx="369968" cy="320742"/>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25" name="Google Shape;1425;p70"/>
          <p:cNvGrpSpPr/>
          <p:nvPr/>
        </p:nvGrpSpPr>
        <p:grpSpPr>
          <a:xfrm>
            <a:off x="14853378" y="7416447"/>
            <a:ext cx="346028" cy="195258"/>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grpSp>
        <p:nvGrpSpPr>
          <p:cNvPr id="1446" name="Google Shape;1446;p70"/>
          <p:cNvGrpSpPr/>
          <p:nvPr/>
        </p:nvGrpSpPr>
        <p:grpSpPr>
          <a:xfrm>
            <a:off x="15387253" y="8393841"/>
            <a:ext cx="424994" cy="351522"/>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grpSp>
      <p:sp>
        <p:nvSpPr>
          <p:cNvPr id="1525" name="Google Shape;1525;p70"/>
          <p:cNvSpPr/>
          <p:nvPr/>
        </p:nvSpPr>
        <p:spPr>
          <a:xfrm>
            <a:off x="15418339" y="6852133"/>
            <a:ext cx="348674" cy="348674"/>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6" name="Google Shape;1526;p70"/>
          <p:cNvSpPr/>
          <p:nvPr/>
        </p:nvSpPr>
        <p:spPr>
          <a:xfrm>
            <a:off x="16050852" y="6909770"/>
            <a:ext cx="297000" cy="233400"/>
          </a:xfrm>
          <a:prstGeom prst="stripedRightArrow">
            <a:avLst>
              <a:gd name="adj1" fmla="val 50000"/>
              <a:gd name="adj2" fmla="val 50000"/>
            </a:avLst>
          </a:prstGeom>
          <a:solidFill>
            <a:srgbClr val="869FB2"/>
          </a:solidFill>
          <a:ln>
            <a:noFill/>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7" name="Google Shape;1527;p70"/>
          <p:cNvSpPr/>
          <p:nvPr/>
        </p:nvSpPr>
        <p:spPr>
          <a:xfrm>
            <a:off x="14255078"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8" name="Google Shape;1528;p70"/>
          <p:cNvSpPr/>
          <p:nvPr/>
        </p:nvSpPr>
        <p:spPr>
          <a:xfrm flipH="1">
            <a:off x="14869810" y="5551644"/>
            <a:ext cx="236400" cy="2364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cs typeface="B Nazanin" panose="00000700000000000000" pitchFamily="2" charset="-78"/>
            </a:endParaRPr>
          </a:p>
        </p:txBody>
      </p:sp>
      <p:sp>
        <p:nvSpPr>
          <p:cNvPr id="1529" name="Google Shape;1529;p70"/>
          <p:cNvSpPr txBox="1">
            <a:spLocks noGrp="1"/>
          </p:cNvSpPr>
          <p:nvPr>
            <p:ph type="title"/>
          </p:nvPr>
        </p:nvSpPr>
        <p:spPr>
          <a:xfrm>
            <a:off x="1433550" y="963990"/>
            <a:ext cx="154212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340" y="10218420"/>
            <a:ext cx="18269820" cy="68580"/>
            <a:chOff x="0" y="0"/>
            <a:chExt cx="24359760" cy="91440"/>
          </a:xfrm>
        </p:grpSpPr>
        <p:sp>
          <p:nvSpPr>
            <p:cNvPr id="3" name="Freeform 3"/>
            <p:cNvSpPr/>
            <p:nvPr/>
          </p:nvSpPr>
          <p:spPr>
            <a:xfrm>
              <a:off x="0" y="0"/>
              <a:ext cx="24359743" cy="91440"/>
            </a:xfrm>
            <a:custGeom>
              <a:avLst/>
              <a:gdLst/>
              <a:ahLst/>
              <a:cxnLst/>
              <a:rect l="l" t="t" r="r" b="b"/>
              <a:pathLst>
                <a:path w="24359743" h="91440">
                  <a:moveTo>
                    <a:pt x="0" y="91440"/>
                  </a:moveTo>
                  <a:cubicBezTo>
                    <a:pt x="7995793" y="91440"/>
                    <a:pt x="16364077" y="91440"/>
                    <a:pt x="24359743" y="91440"/>
                  </a:cubicBezTo>
                  <a:cubicBezTo>
                    <a:pt x="24359743" y="0"/>
                    <a:pt x="24359743" y="0"/>
                    <a:pt x="24359743" y="0"/>
                  </a:cubicBezTo>
                  <a:cubicBezTo>
                    <a:pt x="16364077" y="0"/>
                    <a:pt x="7995793" y="0"/>
                    <a:pt x="0" y="0"/>
                  </a:cubicBezTo>
                  <a:cubicBezTo>
                    <a:pt x="0" y="91440"/>
                    <a:pt x="0" y="91440"/>
                    <a:pt x="0" y="91440"/>
                  </a:cubicBezTo>
                  <a:close/>
                </a:path>
              </a:pathLst>
            </a:custGeom>
            <a:solidFill>
              <a:srgbClr val="2EA9E1"/>
            </a:solidFill>
          </p:spPr>
        </p:sp>
      </p:grpSp>
      <p:grpSp>
        <p:nvGrpSpPr>
          <p:cNvPr id="4" name="Group 4"/>
          <p:cNvGrpSpPr/>
          <p:nvPr/>
        </p:nvGrpSpPr>
        <p:grpSpPr>
          <a:xfrm>
            <a:off x="218160" y="0"/>
            <a:ext cx="800820" cy="10000260"/>
            <a:chOff x="0" y="0"/>
            <a:chExt cx="1067760" cy="13333680"/>
          </a:xfrm>
        </p:grpSpPr>
        <p:sp>
          <p:nvSpPr>
            <p:cNvPr id="5" name="Freeform 5"/>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6" name="Group 6"/>
          <p:cNvGrpSpPr/>
          <p:nvPr/>
        </p:nvGrpSpPr>
        <p:grpSpPr>
          <a:xfrm>
            <a:off x="1227420" y="27000"/>
            <a:ext cx="272700" cy="3327480"/>
            <a:chOff x="0" y="0"/>
            <a:chExt cx="363600" cy="4436640"/>
          </a:xfrm>
        </p:grpSpPr>
        <p:sp>
          <p:nvSpPr>
            <p:cNvPr id="7" name="Freeform 7"/>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8" name="Group 8"/>
          <p:cNvGrpSpPr/>
          <p:nvPr/>
        </p:nvGrpSpPr>
        <p:grpSpPr>
          <a:xfrm>
            <a:off x="16712460" y="8910540"/>
            <a:ext cx="1369440" cy="1307880"/>
            <a:chOff x="0" y="0"/>
            <a:chExt cx="1825920" cy="1743840"/>
          </a:xfrm>
        </p:grpSpPr>
        <p:sp>
          <p:nvSpPr>
            <p:cNvPr id="9" name="Freeform 9"/>
            <p:cNvSpPr/>
            <p:nvPr/>
          </p:nvSpPr>
          <p:spPr>
            <a:xfrm>
              <a:off x="0" y="127"/>
              <a:ext cx="1825879" cy="1743837"/>
            </a:xfrm>
            <a:custGeom>
              <a:avLst/>
              <a:gdLst/>
              <a:ahLst/>
              <a:cxnLst/>
              <a:rect l="l" t="t" r="r" b="b"/>
              <a:pathLst>
                <a:path w="1825879" h="1743837">
                  <a:moveTo>
                    <a:pt x="712089" y="1743710"/>
                  </a:moveTo>
                  <a:cubicBezTo>
                    <a:pt x="506730" y="1743710"/>
                    <a:pt x="310388" y="1743710"/>
                    <a:pt x="105029" y="1743710"/>
                  </a:cubicBezTo>
                  <a:cubicBezTo>
                    <a:pt x="105029" y="1377569"/>
                    <a:pt x="105029" y="1016000"/>
                    <a:pt x="105029" y="649859"/>
                  </a:cubicBezTo>
                  <a:cubicBezTo>
                    <a:pt x="68453" y="649859"/>
                    <a:pt x="41148" y="649859"/>
                    <a:pt x="0" y="649859"/>
                  </a:cubicBezTo>
                  <a:cubicBezTo>
                    <a:pt x="27432" y="590296"/>
                    <a:pt x="54737" y="535432"/>
                    <a:pt x="77597" y="480568"/>
                  </a:cubicBezTo>
                  <a:cubicBezTo>
                    <a:pt x="118618" y="393573"/>
                    <a:pt x="155194" y="315849"/>
                    <a:pt x="191770" y="228854"/>
                  </a:cubicBezTo>
                  <a:cubicBezTo>
                    <a:pt x="205486" y="205994"/>
                    <a:pt x="219202" y="196850"/>
                    <a:pt x="246507" y="196850"/>
                  </a:cubicBezTo>
                  <a:cubicBezTo>
                    <a:pt x="301244" y="196850"/>
                    <a:pt x="356108" y="196850"/>
                    <a:pt x="415417" y="196850"/>
                  </a:cubicBezTo>
                  <a:cubicBezTo>
                    <a:pt x="415417" y="128143"/>
                    <a:pt x="415417" y="64135"/>
                    <a:pt x="415417" y="0"/>
                  </a:cubicBezTo>
                  <a:cubicBezTo>
                    <a:pt x="493014" y="0"/>
                    <a:pt x="566039" y="0"/>
                    <a:pt x="648208" y="0"/>
                  </a:cubicBezTo>
                  <a:cubicBezTo>
                    <a:pt x="648208" y="64135"/>
                    <a:pt x="648208" y="128143"/>
                    <a:pt x="648208" y="192278"/>
                  </a:cubicBezTo>
                  <a:cubicBezTo>
                    <a:pt x="826262" y="192278"/>
                    <a:pt x="1004316" y="192278"/>
                    <a:pt x="1186815" y="192278"/>
                  </a:cubicBezTo>
                  <a:cubicBezTo>
                    <a:pt x="1186815" y="132715"/>
                    <a:pt x="1186815" y="68707"/>
                    <a:pt x="1186815" y="0"/>
                  </a:cubicBezTo>
                  <a:cubicBezTo>
                    <a:pt x="1264412" y="0"/>
                    <a:pt x="1337437" y="0"/>
                    <a:pt x="1419606" y="0"/>
                  </a:cubicBezTo>
                  <a:cubicBezTo>
                    <a:pt x="1419606" y="64135"/>
                    <a:pt x="1419606" y="128143"/>
                    <a:pt x="1419606" y="196850"/>
                  </a:cubicBezTo>
                  <a:cubicBezTo>
                    <a:pt x="1478915" y="196850"/>
                    <a:pt x="1538351" y="196850"/>
                    <a:pt x="1593088" y="196850"/>
                  </a:cubicBezTo>
                  <a:cubicBezTo>
                    <a:pt x="1606804" y="196850"/>
                    <a:pt x="1629664" y="210566"/>
                    <a:pt x="1638681" y="219710"/>
                  </a:cubicBezTo>
                  <a:cubicBezTo>
                    <a:pt x="1702562" y="352425"/>
                    <a:pt x="1761871" y="489712"/>
                    <a:pt x="1825879" y="622427"/>
                  </a:cubicBezTo>
                  <a:cubicBezTo>
                    <a:pt x="1825879" y="631571"/>
                    <a:pt x="1825879" y="636143"/>
                    <a:pt x="1825879" y="649859"/>
                  </a:cubicBezTo>
                  <a:cubicBezTo>
                    <a:pt x="1798447" y="649859"/>
                    <a:pt x="1766570" y="649859"/>
                    <a:pt x="1734566" y="649859"/>
                  </a:cubicBezTo>
                  <a:cubicBezTo>
                    <a:pt x="1734566" y="1016000"/>
                    <a:pt x="1734566" y="1377569"/>
                    <a:pt x="1734566" y="1743710"/>
                  </a:cubicBezTo>
                  <a:cubicBezTo>
                    <a:pt x="1524635" y="1743710"/>
                    <a:pt x="1328293" y="1743710"/>
                    <a:pt x="1122934" y="1743710"/>
                  </a:cubicBezTo>
                  <a:cubicBezTo>
                    <a:pt x="1122934" y="1647571"/>
                    <a:pt x="1122934" y="1556004"/>
                    <a:pt x="1122934" y="1464564"/>
                  </a:cubicBezTo>
                  <a:cubicBezTo>
                    <a:pt x="1122934" y="1386713"/>
                    <a:pt x="1104646" y="1322705"/>
                    <a:pt x="1040765" y="1276858"/>
                  </a:cubicBezTo>
                  <a:cubicBezTo>
                    <a:pt x="976884" y="1226566"/>
                    <a:pt x="903859" y="1221994"/>
                    <a:pt x="830834" y="1253998"/>
                  </a:cubicBezTo>
                  <a:cubicBezTo>
                    <a:pt x="757809" y="1286002"/>
                    <a:pt x="716661" y="1350137"/>
                    <a:pt x="712089" y="1432560"/>
                  </a:cubicBezTo>
                  <a:cubicBezTo>
                    <a:pt x="712089" y="1533271"/>
                    <a:pt x="712089" y="1633982"/>
                    <a:pt x="712089" y="1743837"/>
                  </a:cubicBezTo>
                  <a:close/>
                  <a:moveTo>
                    <a:pt x="310388" y="1034288"/>
                  </a:moveTo>
                  <a:cubicBezTo>
                    <a:pt x="369697" y="1034288"/>
                    <a:pt x="424561" y="1034288"/>
                    <a:pt x="474726" y="1034288"/>
                  </a:cubicBezTo>
                  <a:cubicBezTo>
                    <a:pt x="474726" y="956437"/>
                    <a:pt x="474726" y="887857"/>
                    <a:pt x="474726" y="814578"/>
                  </a:cubicBezTo>
                  <a:cubicBezTo>
                    <a:pt x="419989" y="814578"/>
                    <a:pt x="365125" y="814578"/>
                    <a:pt x="310388" y="814578"/>
                  </a:cubicBezTo>
                  <a:cubicBezTo>
                    <a:pt x="310388" y="887857"/>
                    <a:pt x="310388" y="961009"/>
                    <a:pt x="310388" y="1034288"/>
                  </a:cubicBezTo>
                  <a:close/>
                  <a:moveTo>
                    <a:pt x="835279" y="1034288"/>
                  </a:moveTo>
                  <a:cubicBezTo>
                    <a:pt x="894588" y="1034288"/>
                    <a:pt x="944880" y="1034288"/>
                    <a:pt x="1004189" y="1034288"/>
                  </a:cubicBezTo>
                  <a:cubicBezTo>
                    <a:pt x="1004189" y="965581"/>
                    <a:pt x="1004189" y="901573"/>
                    <a:pt x="1004189" y="842010"/>
                  </a:cubicBezTo>
                  <a:cubicBezTo>
                    <a:pt x="1004189" y="832866"/>
                    <a:pt x="990473" y="814578"/>
                    <a:pt x="985901" y="810006"/>
                  </a:cubicBezTo>
                  <a:cubicBezTo>
                    <a:pt x="935736" y="810006"/>
                    <a:pt x="885444" y="810006"/>
                    <a:pt x="835279" y="810006"/>
                  </a:cubicBezTo>
                  <a:cubicBezTo>
                    <a:pt x="835279" y="887857"/>
                    <a:pt x="835279" y="961009"/>
                    <a:pt x="835279" y="1034288"/>
                  </a:cubicBezTo>
                  <a:close/>
                  <a:moveTo>
                    <a:pt x="1355725" y="1034288"/>
                  </a:moveTo>
                  <a:cubicBezTo>
                    <a:pt x="1415034" y="1034288"/>
                    <a:pt x="1469898" y="1034288"/>
                    <a:pt x="1524635" y="1034288"/>
                  </a:cubicBezTo>
                  <a:cubicBezTo>
                    <a:pt x="1524635" y="956437"/>
                    <a:pt x="1524635" y="887857"/>
                    <a:pt x="1524635" y="814578"/>
                  </a:cubicBezTo>
                  <a:cubicBezTo>
                    <a:pt x="1465326" y="814578"/>
                    <a:pt x="1410462" y="814578"/>
                    <a:pt x="1355725" y="814578"/>
                  </a:cubicBezTo>
                  <a:cubicBezTo>
                    <a:pt x="1355725" y="887857"/>
                    <a:pt x="1355725" y="961009"/>
                    <a:pt x="1355725" y="1034288"/>
                  </a:cubicBezTo>
                  <a:close/>
                  <a:moveTo>
                    <a:pt x="314960" y="1295146"/>
                  </a:moveTo>
                  <a:cubicBezTo>
                    <a:pt x="314960" y="1368425"/>
                    <a:pt x="314960" y="1437005"/>
                    <a:pt x="314960" y="1505712"/>
                  </a:cubicBezTo>
                  <a:cubicBezTo>
                    <a:pt x="369697" y="1505712"/>
                    <a:pt x="424561" y="1505712"/>
                    <a:pt x="474726" y="1505712"/>
                  </a:cubicBezTo>
                  <a:cubicBezTo>
                    <a:pt x="474726" y="1432433"/>
                    <a:pt x="474726" y="1363853"/>
                    <a:pt x="474726" y="1295146"/>
                  </a:cubicBezTo>
                  <a:cubicBezTo>
                    <a:pt x="419989" y="1295146"/>
                    <a:pt x="369697" y="1295146"/>
                    <a:pt x="314960" y="1295146"/>
                  </a:cubicBezTo>
                  <a:close/>
                  <a:moveTo>
                    <a:pt x="1520063" y="1505712"/>
                  </a:moveTo>
                  <a:cubicBezTo>
                    <a:pt x="1520063" y="1432433"/>
                    <a:pt x="1520063" y="1363853"/>
                    <a:pt x="1520063" y="1295146"/>
                  </a:cubicBezTo>
                  <a:cubicBezTo>
                    <a:pt x="1465326" y="1295146"/>
                    <a:pt x="1410462" y="1295146"/>
                    <a:pt x="1355725" y="1295146"/>
                  </a:cubicBezTo>
                  <a:cubicBezTo>
                    <a:pt x="1355725" y="1368425"/>
                    <a:pt x="1355725" y="1437005"/>
                    <a:pt x="1355725" y="1505712"/>
                  </a:cubicBezTo>
                  <a:cubicBezTo>
                    <a:pt x="1415034" y="1505712"/>
                    <a:pt x="1465326" y="1505712"/>
                    <a:pt x="1520063" y="1505712"/>
                  </a:cubicBezTo>
                  <a:close/>
                </a:path>
              </a:pathLst>
            </a:custGeom>
            <a:solidFill>
              <a:srgbClr val="002060"/>
            </a:solidFill>
          </p:spPr>
        </p:sp>
      </p:grpSp>
      <p:grpSp>
        <p:nvGrpSpPr>
          <p:cNvPr id="10" name="Group 10"/>
          <p:cNvGrpSpPr/>
          <p:nvPr/>
        </p:nvGrpSpPr>
        <p:grpSpPr>
          <a:xfrm>
            <a:off x="16537500" y="9061200"/>
            <a:ext cx="130680" cy="1157220"/>
            <a:chOff x="0" y="0"/>
            <a:chExt cx="174240" cy="1542960"/>
          </a:xfrm>
        </p:grpSpPr>
        <p:sp>
          <p:nvSpPr>
            <p:cNvPr id="11" name="Freeform 11"/>
            <p:cNvSpPr/>
            <p:nvPr/>
          </p:nvSpPr>
          <p:spPr>
            <a:xfrm>
              <a:off x="0" y="0"/>
              <a:ext cx="174244" cy="1543050"/>
            </a:xfrm>
            <a:custGeom>
              <a:avLst/>
              <a:gdLst/>
              <a:ahLst/>
              <a:cxnLst/>
              <a:rect l="l" t="t" r="r" b="b"/>
              <a:pathLst>
                <a:path w="174244" h="1543050">
                  <a:moveTo>
                    <a:pt x="114681" y="1488059"/>
                  </a:moveTo>
                  <a:cubicBezTo>
                    <a:pt x="132969" y="1488059"/>
                    <a:pt x="151384" y="1488059"/>
                    <a:pt x="169672" y="1488059"/>
                  </a:cubicBezTo>
                  <a:cubicBezTo>
                    <a:pt x="169672" y="1506347"/>
                    <a:pt x="169672" y="1524635"/>
                    <a:pt x="169672" y="1543050"/>
                  </a:cubicBezTo>
                  <a:cubicBezTo>
                    <a:pt x="114681" y="1543050"/>
                    <a:pt x="59563" y="1543050"/>
                    <a:pt x="0" y="1543050"/>
                  </a:cubicBezTo>
                  <a:cubicBezTo>
                    <a:pt x="0" y="1524762"/>
                    <a:pt x="0" y="1511046"/>
                    <a:pt x="0" y="1492631"/>
                  </a:cubicBezTo>
                  <a:cubicBezTo>
                    <a:pt x="18288" y="1488059"/>
                    <a:pt x="36703" y="1488059"/>
                    <a:pt x="54991" y="1483487"/>
                  </a:cubicBezTo>
                  <a:cubicBezTo>
                    <a:pt x="54991" y="1007364"/>
                    <a:pt x="54991" y="535686"/>
                    <a:pt x="54991" y="54991"/>
                  </a:cubicBezTo>
                  <a:cubicBezTo>
                    <a:pt x="41275" y="54991"/>
                    <a:pt x="22860" y="50419"/>
                    <a:pt x="0" y="50419"/>
                  </a:cubicBezTo>
                  <a:cubicBezTo>
                    <a:pt x="0" y="32004"/>
                    <a:pt x="0" y="18288"/>
                    <a:pt x="0" y="0"/>
                  </a:cubicBezTo>
                  <a:cubicBezTo>
                    <a:pt x="54991" y="0"/>
                    <a:pt x="110109" y="0"/>
                    <a:pt x="169672" y="0"/>
                  </a:cubicBezTo>
                  <a:cubicBezTo>
                    <a:pt x="174244" y="13716"/>
                    <a:pt x="174244" y="27432"/>
                    <a:pt x="174244" y="45847"/>
                  </a:cubicBezTo>
                  <a:cubicBezTo>
                    <a:pt x="155956" y="50419"/>
                    <a:pt x="137541" y="50419"/>
                    <a:pt x="114681" y="54991"/>
                  </a:cubicBezTo>
                  <a:cubicBezTo>
                    <a:pt x="114681" y="531114"/>
                    <a:pt x="114681" y="1007364"/>
                    <a:pt x="114681" y="1488059"/>
                  </a:cubicBezTo>
                  <a:close/>
                </a:path>
              </a:pathLst>
            </a:custGeom>
            <a:solidFill>
              <a:srgbClr val="002060"/>
            </a:solidFill>
          </p:spPr>
        </p:sp>
      </p:grpSp>
      <p:grpSp>
        <p:nvGrpSpPr>
          <p:cNvPr id="12" name="Group 12"/>
          <p:cNvGrpSpPr/>
          <p:nvPr/>
        </p:nvGrpSpPr>
        <p:grpSpPr>
          <a:xfrm>
            <a:off x="18132660" y="9401940"/>
            <a:ext cx="133920" cy="816480"/>
            <a:chOff x="0" y="0"/>
            <a:chExt cx="178560" cy="1088640"/>
          </a:xfrm>
        </p:grpSpPr>
        <p:sp>
          <p:nvSpPr>
            <p:cNvPr id="13" name="Freeform 13"/>
            <p:cNvSpPr/>
            <p:nvPr/>
          </p:nvSpPr>
          <p:spPr>
            <a:xfrm>
              <a:off x="0" y="0"/>
              <a:ext cx="178562" cy="1088644"/>
            </a:xfrm>
            <a:custGeom>
              <a:avLst/>
              <a:gdLst/>
              <a:ahLst/>
              <a:cxnLst/>
              <a:rect l="l" t="t" r="r" b="b"/>
              <a:pathLst>
                <a:path w="178562" h="1088644">
                  <a:moveTo>
                    <a:pt x="64135" y="50292"/>
                  </a:moveTo>
                  <a:cubicBezTo>
                    <a:pt x="41148" y="45720"/>
                    <a:pt x="22860" y="45720"/>
                    <a:pt x="4572" y="45720"/>
                  </a:cubicBezTo>
                  <a:cubicBezTo>
                    <a:pt x="4572" y="27432"/>
                    <a:pt x="0" y="13716"/>
                    <a:pt x="0" y="0"/>
                  </a:cubicBezTo>
                  <a:cubicBezTo>
                    <a:pt x="59563" y="0"/>
                    <a:pt x="118999" y="0"/>
                    <a:pt x="178562" y="0"/>
                  </a:cubicBezTo>
                  <a:cubicBezTo>
                    <a:pt x="178562" y="13716"/>
                    <a:pt x="178562" y="27432"/>
                    <a:pt x="178562" y="41148"/>
                  </a:cubicBezTo>
                  <a:cubicBezTo>
                    <a:pt x="160274" y="45720"/>
                    <a:pt x="141986" y="45720"/>
                    <a:pt x="118999" y="50292"/>
                  </a:cubicBezTo>
                  <a:cubicBezTo>
                    <a:pt x="118999" y="375031"/>
                    <a:pt x="118999" y="704342"/>
                    <a:pt x="118999" y="1033780"/>
                  </a:cubicBezTo>
                  <a:cubicBezTo>
                    <a:pt x="137287" y="1033780"/>
                    <a:pt x="155575" y="1033780"/>
                    <a:pt x="173990" y="1033780"/>
                  </a:cubicBezTo>
                  <a:cubicBezTo>
                    <a:pt x="173990" y="1052068"/>
                    <a:pt x="173990" y="1070356"/>
                    <a:pt x="173990" y="1088644"/>
                  </a:cubicBezTo>
                  <a:cubicBezTo>
                    <a:pt x="118999" y="1088644"/>
                    <a:pt x="64135" y="1088644"/>
                    <a:pt x="4572" y="1088644"/>
                  </a:cubicBezTo>
                  <a:cubicBezTo>
                    <a:pt x="4572" y="1070356"/>
                    <a:pt x="4572" y="1056640"/>
                    <a:pt x="4572" y="1038352"/>
                  </a:cubicBezTo>
                  <a:cubicBezTo>
                    <a:pt x="22860" y="1033780"/>
                    <a:pt x="41148" y="1033780"/>
                    <a:pt x="64135" y="1029208"/>
                  </a:cubicBezTo>
                  <a:cubicBezTo>
                    <a:pt x="64135" y="704469"/>
                    <a:pt x="64135" y="379730"/>
                    <a:pt x="64135" y="50292"/>
                  </a:cubicBezTo>
                  <a:close/>
                </a:path>
              </a:pathLst>
            </a:custGeom>
            <a:solidFill>
              <a:srgbClr val="002060"/>
            </a:solidFill>
          </p:spPr>
        </p:sp>
      </p:grpSp>
      <p:grpSp>
        <p:nvGrpSpPr>
          <p:cNvPr id="14" name="Group 14"/>
          <p:cNvGrpSpPr/>
          <p:nvPr/>
        </p:nvGrpSpPr>
        <p:grpSpPr>
          <a:xfrm>
            <a:off x="17201160" y="8697780"/>
            <a:ext cx="403920" cy="145260"/>
            <a:chOff x="0" y="0"/>
            <a:chExt cx="538560" cy="193680"/>
          </a:xfrm>
        </p:grpSpPr>
        <p:sp>
          <p:nvSpPr>
            <p:cNvPr id="15" name="Freeform 15"/>
            <p:cNvSpPr/>
            <p:nvPr/>
          </p:nvSpPr>
          <p:spPr>
            <a:xfrm>
              <a:off x="0" y="0"/>
              <a:ext cx="538480" cy="193675"/>
            </a:xfrm>
            <a:custGeom>
              <a:avLst/>
              <a:gdLst/>
              <a:ahLst/>
              <a:cxnLst/>
              <a:rect l="l" t="t" r="r" b="b"/>
              <a:pathLst>
                <a:path w="538480" h="193675">
                  <a:moveTo>
                    <a:pt x="50165" y="115316"/>
                  </a:moveTo>
                  <a:cubicBezTo>
                    <a:pt x="41021" y="138303"/>
                    <a:pt x="63881" y="193675"/>
                    <a:pt x="0" y="170561"/>
                  </a:cubicBezTo>
                  <a:cubicBezTo>
                    <a:pt x="0" y="115316"/>
                    <a:pt x="0" y="59944"/>
                    <a:pt x="0" y="0"/>
                  </a:cubicBezTo>
                  <a:cubicBezTo>
                    <a:pt x="13716" y="0"/>
                    <a:pt x="27432" y="0"/>
                    <a:pt x="45593" y="0"/>
                  </a:cubicBezTo>
                  <a:cubicBezTo>
                    <a:pt x="45593" y="18415"/>
                    <a:pt x="50165" y="32258"/>
                    <a:pt x="54737" y="55372"/>
                  </a:cubicBezTo>
                  <a:cubicBezTo>
                    <a:pt x="196215" y="55372"/>
                    <a:pt x="337693" y="55372"/>
                    <a:pt x="483743" y="55372"/>
                  </a:cubicBezTo>
                  <a:cubicBezTo>
                    <a:pt x="483743" y="36957"/>
                    <a:pt x="483743" y="18542"/>
                    <a:pt x="488315" y="0"/>
                  </a:cubicBezTo>
                  <a:cubicBezTo>
                    <a:pt x="502031" y="0"/>
                    <a:pt x="515747" y="0"/>
                    <a:pt x="533908" y="0"/>
                  </a:cubicBezTo>
                  <a:cubicBezTo>
                    <a:pt x="533908" y="50673"/>
                    <a:pt x="538480" y="101473"/>
                    <a:pt x="533908" y="152146"/>
                  </a:cubicBezTo>
                  <a:cubicBezTo>
                    <a:pt x="533908" y="161417"/>
                    <a:pt x="511048" y="170561"/>
                    <a:pt x="488315" y="188976"/>
                  </a:cubicBezTo>
                  <a:cubicBezTo>
                    <a:pt x="488315" y="152146"/>
                    <a:pt x="483743" y="138303"/>
                    <a:pt x="483743" y="115189"/>
                  </a:cubicBezTo>
                  <a:cubicBezTo>
                    <a:pt x="337693" y="115189"/>
                    <a:pt x="196215" y="115189"/>
                    <a:pt x="50165" y="115189"/>
                  </a:cubicBezTo>
                  <a:close/>
                </a:path>
              </a:pathLst>
            </a:custGeom>
            <a:solidFill>
              <a:srgbClr val="002060"/>
            </a:solidFill>
          </p:spPr>
        </p:sp>
      </p:grpSp>
      <p:grpSp>
        <p:nvGrpSpPr>
          <p:cNvPr id="16" name="Group 16"/>
          <p:cNvGrpSpPr/>
          <p:nvPr/>
        </p:nvGrpSpPr>
        <p:grpSpPr>
          <a:xfrm>
            <a:off x="2977560" y="8778240"/>
            <a:ext cx="6238620" cy="160920"/>
            <a:chOff x="0" y="0"/>
            <a:chExt cx="8318160" cy="214560"/>
          </a:xfrm>
        </p:grpSpPr>
        <p:sp>
          <p:nvSpPr>
            <p:cNvPr id="17" name="Freeform 17"/>
            <p:cNvSpPr/>
            <p:nvPr/>
          </p:nvSpPr>
          <p:spPr>
            <a:xfrm>
              <a:off x="0" y="0"/>
              <a:ext cx="8318119" cy="214503"/>
            </a:xfrm>
            <a:custGeom>
              <a:avLst/>
              <a:gdLst/>
              <a:ahLst/>
              <a:cxnLst/>
              <a:rect l="l" t="t" r="r" b="b"/>
              <a:pathLst>
                <a:path w="8318119" h="214503">
                  <a:moveTo>
                    <a:pt x="8318119" y="214503"/>
                  </a:moveTo>
                  <a:lnTo>
                    <a:pt x="0" y="214503"/>
                  </a:lnTo>
                  <a:lnTo>
                    <a:pt x="0" y="0"/>
                  </a:lnTo>
                  <a:lnTo>
                    <a:pt x="8318119" y="0"/>
                  </a:lnTo>
                  <a:lnTo>
                    <a:pt x="8318119" y="214503"/>
                  </a:lnTo>
                </a:path>
              </a:pathLst>
            </a:custGeom>
            <a:solidFill>
              <a:srgbClr val="002060"/>
            </a:solidFill>
          </p:spPr>
        </p:sp>
      </p:grpSp>
      <p:grpSp>
        <p:nvGrpSpPr>
          <p:cNvPr id="18" name="Group 18"/>
          <p:cNvGrpSpPr/>
          <p:nvPr/>
        </p:nvGrpSpPr>
        <p:grpSpPr>
          <a:xfrm>
            <a:off x="5192100" y="5810400"/>
            <a:ext cx="1068120" cy="3094200"/>
            <a:chOff x="0" y="0"/>
            <a:chExt cx="1424160" cy="4125600"/>
          </a:xfrm>
        </p:grpSpPr>
        <p:sp>
          <p:nvSpPr>
            <p:cNvPr id="19" name="Freeform 19"/>
            <p:cNvSpPr/>
            <p:nvPr/>
          </p:nvSpPr>
          <p:spPr>
            <a:xfrm>
              <a:off x="0" y="0"/>
              <a:ext cx="1424178" cy="4125595"/>
            </a:xfrm>
            <a:custGeom>
              <a:avLst/>
              <a:gdLst/>
              <a:ahLst/>
              <a:cxnLst/>
              <a:rect l="l" t="t" r="r" b="b"/>
              <a:pathLst>
                <a:path w="1424178" h="4125595">
                  <a:moveTo>
                    <a:pt x="1424178" y="0"/>
                  </a:moveTo>
                  <a:lnTo>
                    <a:pt x="0" y="0"/>
                  </a:lnTo>
                  <a:lnTo>
                    <a:pt x="0" y="4125595"/>
                  </a:lnTo>
                  <a:lnTo>
                    <a:pt x="1424178" y="4125595"/>
                  </a:lnTo>
                  <a:lnTo>
                    <a:pt x="1424178" y="0"/>
                  </a:lnTo>
                </a:path>
              </a:pathLst>
            </a:custGeom>
            <a:solidFill>
              <a:srgbClr val="002060"/>
            </a:solidFill>
          </p:spPr>
        </p:sp>
      </p:grpSp>
      <p:grpSp>
        <p:nvGrpSpPr>
          <p:cNvPr id="20" name="Group 20"/>
          <p:cNvGrpSpPr/>
          <p:nvPr/>
        </p:nvGrpSpPr>
        <p:grpSpPr>
          <a:xfrm>
            <a:off x="7867800" y="5406480"/>
            <a:ext cx="1203660" cy="3498120"/>
            <a:chOff x="0" y="0"/>
            <a:chExt cx="1604880" cy="4664160"/>
          </a:xfrm>
        </p:grpSpPr>
        <p:sp>
          <p:nvSpPr>
            <p:cNvPr id="21" name="Freeform 21"/>
            <p:cNvSpPr/>
            <p:nvPr/>
          </p:nvSpPr>
          <p:spPr>
            <a:xfrm>
              <a:off x="0" y="0"/>
              <a:ext cx="1604899" cy="4664202"/>
            </a:xfrm>
            <a:custGeom>
              <a:avLst/>
              <a:gdLst/>
              <a:ahLst/>
              <a:cxnLst/>
              <a:rect l="l" t="t" r="r" b="b"/>
              <a:pathLst>
                <a:path w="1604899" h="4664202">
                  <a:moveTo>
                    <a:pt x="1604899" y="0"/>
                  </a:moveTo>
                  <a:lnTo>
                    <a:pt x="0" y="0"/>
                  </a:lnTo>
                  <a:lnTo>
                    <a:pt x="0" y="4664202"/>
                  </a:lnTo>
                  <a:lnTo>
                    <a:pt x="1604899" y="4664202"/>
                  </a:lnTo>
                  <a:lnTo>
                    <a:pt x="1604899" y="0"/>
                  </a:lnTo>
                </a:path>
              </a:pathLst>
            </a:custGeom>
            <a:solidFill>
              <a:srgbClr val="002060"/>
            </a:solidFill>
          </p:spPr>
        </p:sp>
      </p:grpSp>
      <p:grpSp>
        <p:nvGrpSpPr>
          <p:cNvPr id="22" name="Group 22"/>
          <p:cNvGrpSpPr/>
          <p:nvPr/>
        </p:nvGrpSpPr>
        <p:grpSpPr>
          <a:xfrm>
            <a:off x="6399540" y="4698000"/>
            <a:ext cx="1344060" cy="4206600"/>
            <a:chOff x="0" y="0"/>
            <a:chExt cx="1792080" cy="5608800"/>
          </a:xfrm>
        </p:grpSpPr>
        <p:sp>
          <p:nvSpPr>
            <p:cNvPr id="23" name="Freeform 23"/>
            <p:cNvSpPr/>
            <p:nvPr/>
          </p:nvSpPr>
          <p:spPr>
            <a:xfrm>
              <a:off x="0" y="0"/>
              <a:ext cx="1792097" cy="5608828"/>
            </a:xfrm>
            <a:custGeom>
              <a:avLst/>
              <a:gdLst/>
              <a:ahLst/>
              <a:cxnLst/>
              <a:rect l="l" t="t" r="r" b="b"/>
              <a:pathLst>
                <a:path w="1792097" h="5608828">
                  <a:moveTo>
                    <a:pt x="1203833" y="437261"/>
                  </a:moveTo>
                  <a:lnTo>
                    <a:pt x="1203833" y="0"/>
                  </a:lnTo>
                  <a:lnTo>
                    <a:pt x="176149" y="0"/>
                  </a:lnTo>
                  <a:lnTo>
                    <a:pt x="176149" y="437261"/>
                  </a:lnTo>
                  <a:lnTo>
                    <a:pt x="0" y="437261"/>
                  </a:lnTo>
                  <a:lnTo>
                    <a:pt x="0" y="5608828"/>
                  </a:lnTo>
                  <a:lnTo>
                    <a:pt x="1792097" y="5608828"/>
                  </a:lnTo>
                  <a:lnTo>
                    <a:pt x="1792097" y="437261"/>
                  </a:lnTo>
                  <a:lnTo>
                    <a:pt x="1203833" y="437261"/>
                  </a:lnTo>
                  <a:close/>
                  <a:moveTo>
                    <a:pt x="433324" y="4962144"/>
                  </a:moveTo>
                  <a:lnTo>
                    <a:pt x="176149" y="4962144"/>
                  </a:lnTo>
                  <a:lnTo>
                    <a:pt x="176149" y="4691888"/>
                  </a:lnTo>
                  <a:lnTo>
                    <a:pt x="433324" y="4691888"/>
                  </a:lnTo>
                  <a:lnTo>
                    <a:pt x="433324" y="4962271"/>
                  </a:lnTo>
                  <a:close/>
                  <a:moveTo>
                    <a:pt x="433324" y="4583557"/>
                  </a:moveTo>
                  <a:lnTo>
                    <a:pt x="176149" y="4583557"/>
                  </a:lnTo>
                  <a:lnTo>
                    <a:pt x="176149" y="4334256"/>
                  </a:lnTo>
                  <a:lnTo>
                    <a:pt x="433324" y="4334256"/>
                  </a:lnTo>
                  <a:lnTo>
                    <a:pt x="433324" y="4583430"/>
                  </a:lnTo>
                  <a:close/>
                  <a:moveTo>
                    <a:pt x="433324" y="3855847"/>
                  </a:moveTo>
                  <a:lnTo>
                    <a:pt x="176149" y="3855847"/>
                  </a:lnTo>
                  <a:lnTo>
                    <a:pt x="176149" y="3606673"/>
                  </a:lnTo>
                  <a:lnTo>
                    <a:pt x="433324" y="3606673"/>
                  </a:lnTo>
                  <a:lnTo>
                    <a:pt x="433324" y="3855847"/>
                  </a:lnTo>
                  <a:close/>
                  <a:moveTo>
                    <a:pt x="433324" y="3498342"/>
                  </a:moveTo>
                  <a:lnTo>
                    <a:pt x="176149" y="3498342"/>
                  </a:lnTo>
                  <a:lnTo>
                    <a:pt x="176149" y="3235452"/>
                  </a:lnTo>
                  <a:lnTo>
                    <a:pt x="433324" y="3235452"/>
                  </a:lnTo>
                  <a:lnTo>
                    <a:pt x="433324" y="3498342"/>
                  </a:lnTo>
                  <a:close/>
                  <a:moveTo>
                    <a:pt x="433324" y="3127121"/>
                  </a:moveTo>
                  <a:lnTo>
                    <a:pt x="176149" y="3127121"/>
                  </a:lnTo>
                  <a:lnTo>
                    <a:pt x="176149" y="2877947"/>
                  </a:lnTo>
                  <a:lnTo>
                    <a:pt x="433324" y="2877947"/>
                  </a:lnTo>
                  <a:lnTo>
                    <a:pt x="433324" y="3127121"/>
                  </a:lnTo>
                  <a:close/>
                  <a:moveTo>
                    <a:pt x="433324" y="2769616"/>
                  </a:moveTo>
                  <a:lnTo>
                    <a:pt x="176149" y="2769616"/>
                  </a:lnTo>
                  <a:lnTo>
                    <a:pt x="176149" y="2507996"/>
                  </a:lnTo>
                  <a:lnTo>
                    <a:pt x="433324" y="2507996"/>
                  </a:lnTo>
                  <a:lnTo>
                    <a:pt x="433324" y="2769616"/>
                  </a:lnTo>
                  <a:close/>
                  <a:moveTo>
                    <a:pt x="433324" y="2043303"/>
                  </a:moveTo>
                  <a:lnTo>
                    <a:pt x="176149" y="2043303"/>
                  </a:lnTo>
                  <a:lnTo>
                    <a:pt x="176149" y="1780413"/>
                  </a:lnTo>
                  <a:lnTo>
                    <a:pt x="433324" y="1780413"/>
                  </a:lnTo>
                  <a:lnTo>
                    <a:pt x="433324" y="2043303"/>
                  </a:lnTo>
                  <a:close/>
                  <a:moveTo>
                    <a:pt x="433324" y="1672082"/>
                  </a:moveTo>
                  <a:lnTo>
                    <a:pt x="176149" y="1672082"/>
                  </a:lnTo>
                  <a:lnTo>
                    <a:pt x="176149" y="1422781"/>
                  </a:lnTo>
                  <a:lnTo>
                    <a:pt x="433324" y="1422781"/>
                  </a:lnTo>
                  <a:lnTo>
                    <a:pt x="433324" y="1671955"/>
                  </a:lnTo>
                  <a:close/>
                  <a:moveTo>
                    <a:pt x="433324" y="1314450"/>
                  </a:moveTo>
                  <a:lnTo>
                    <a:pt x="176149" y="1314450"/>
                  </a:lnTo>
                  <a:lnTo>
                    <a:pt x="176149" y="1051433"/>
                  </a:lnTo>
                  <a:lnTo>
                    <a:pt x="433324" y="1051433"/>
                  </a:lnTo>
                  <a:lnTo>
                    <a:pt x="433324" y="1314323"/>
                  </a:lnTo>
                  <a:close/>
                  <a:moveTo>
                    <a:pt x="791718" y="4583430"/>
                  </a:moveTo>
                  <a:lnTo>
                    <a:pt x="574421" y="4583430"/>
                  </a:lnTo>
                  <a:lnTo>
                    <a:pt x="574421" y="4334256"/>
                  </a:lnTo>
                  <a:lnTo>
                    <a:pt x="791718" y="4334256"/>
                  </a:lnTo>
                  <a:lnTo>
                    <a:pt x="791718" y="4583430"/>
                  </a:lnTo>
                  <a:close/>
                  <a:moveTo>
                    <a:pt x="791718" y="4233291"/>
                  </a:moveTo>
                  <a:lnTo>
                    <a:pt x="574421" y="4233291"/>
                  </a:lnTo>
                  <a:lnTo>
                    <a:pt x="574421" y="3963035"/>
                  </a:lnTo>
                  <a:lnTo>
                    <a:pt x="791718" y="3963035"/>
                  </a:lnTo>
                  <a:lnTo>
                    <a:pt x="791718" y="4233418"/>
                  </a:lnTo>
                  <a:close/>
                  <a:moveTo>
                    <a:pt x="791718" y="3855974"/>
                  </a:moveTo>
                  <a:lnTo>
                    <a:pt x="574421" y="3855974"/>
                  </a:lnTo>
                  <a:lnTo>
                    <a:pt x="574421" y="3606673"/>
                  </a:lnTo>
                  <a:lnTo>
                    <a:pt x="791718" y="3606673"/>
                  </a:lnTo>
                  <a:lnTo>
                    <a:pt x="791718" y="3855847"/>
                  </a:lnTo>
                  <a:close/>
                  <a:moveTo>
                    <a:pt x="791718" y="3498342"/>
                  </a:moveTo>
                  <a:lnTo>
                    <a:pt x="574421" y="3498342"/>
                  </a:lnTo>
                  <a:lnTo>
                    <a:pt x="574421" y="3235452"/>
                  </a:lnTo>
                  <a:lnTo>
                    <a:pt x="791718" y="3235452"/>
                  </a:lnTo>
                  <a:lnTo>
                    <a:pt x="791718" y="3498342"/>
                  </a:lnTo>
                  <a:close/>
                  <a:moveTo>
                    <a:pt x="791718" y="3127121"/>
                  </a:moveTo>
                  <a:lnTo>
                    <a:pt x="574421" y="3127121"/>
                  </a:lnTo>
                  <a:lnTo>
                    <a:pt x="574421" y="2877947"/>
                  </a:lnTo>
                  <a:lnTo>
                    <a:pt x="791718" y="2877947"/>
                  </a:lnTo>
                  <a:lnTo>
                    <a:pt x="791718" y="3127121"/>
                  </a:lnTo>
                  <a:close/>
                  <a:moveTo>
                    <a:pt x="791718" y="2769616"/>
                  </a:moveTo>
                  <a:lnTo>
                    <a:pt x="574421" y="2769616"/>
                  </a:lnTo>
                  <a:lnTo>
                    <a:pt x="574421" y="2507996"/>
                  </a:lnTo>
                  <a:lnTo>
                    <a:pt x="791718" y="2507996"/>
                  </a:lnTo>
                  <a:lnTo>
                    <a:pt x="791718" y="2769616"/>
                  </a:lnTo>
                  <a:close/>
                  <a:moveTo>
                    <a:pt x="791718" y="2400808"/>
                  </a:moveTo>
                  <a:lnTo>
                    <a:pt x="574421" y="2400808"/>
                  </a:lnTo>
                  <a:lnTo>
                    <a:pt x="574421" y="2150364"/>
                  </a:lnTo>
                  <a:lnTo>
                    <a:pt x="791718" y="2150364"/>
                  </a:lnTo>
                  <a:lnTo>
                    <a:pt x="791718" y="2400808"/>
                  </a:lnTo>
                  <a:close/>
                  <a:moveTo>
                    <a:pt x="791718" y="2043303"/>
                  </a:moveTo>
                  <a:lnTo>
                    <a:pt x="574421" y="2043303"/>
                  </a:lnTo>
                  <a:lnTo>
                    <a:pt x="574421" y="1780413"/>
                  </a:lnTo>
                  <a:lnTo>
                    <a:pt x="791718" y="1780413"/>
                  </a:lnTo>
                  <a:lnTo>
                    <a:pt x="791718" y="2043303"/>
                  </a:lnTo>
                  <a:close/>
                  <a:moveTo>
                    <a:pt x="791718" y="1314450"/>
                  </a:moveTo>
                  <a:lnTo>
                    <a:pt x="574421" y="1314450"/>
                  </a:lnTo>
                  <a:lnTo>
                    <a:pt x="574421" y="1051433"/>
                  </a:lnTo>
                  <a:lnTo>
                    <a:pt x="791718" y="1051433"/>
                  </a:lnTo>
                  <a:lnTo>
                    <a:pt x="791718" y="1314323"/>
                  </a:lnTo>
                  <a:close/>
                  <a:moveTo>
                    <a:pt x="1203833" y="4962144"/>
                  </a:moveTo>
                  <a:lnTo>
                    <a:pt x="980313" y="4962144"/>
                  </a:lnTo>
                  <a:lnTo>
                    <a:pt x="980313" y="4691888"/>
                  </a:lnTo>
                  <a:lnTo>
                    <a:pt x="1203833" y="4691888"/>
                  </a:lnTo>
                  <a:lnTo>
                    <a:pt x="1203833" y="4962271"/>
                  </a:lnTo>
                  <a:close/>
                  <a:moveTo>
                    <a:pt x="1203833" y="4583557"/>
                  </a:moveTo>
                  <a:lnTo>
                    <a:pt x="980313" y="4583557"/>
                  </a:lnTo>
                  <a:lnTo>
                    <a:pt x="980313" y="4334256"/>
                  </a:lnTo>
                  <a:lnTo>
                    <a:pt x="1203833" y="4334256"/>
                  </a:lnTo>
                  <a:lnTo>
                    <a:pt x="1203833" y="4583430"/>
                  </a:lnTo>
                  <a:close/>
                  <a:moveTo>
                    <a:pt x="1203833" y="4233291"/>
                  </a:moveTo>
                  <a:lnTo>
                    <a:pt x="980313" y="4233291"/>
                  </a:lnTo>
                  <a:lnTo>
                    <a:pt x="980313" y="3963035"/>
                  </a:lnTo>
                  <a:lnTo>
                    <a:pt x="1203833" y="3963035"/>
                  </a:lnTo>
                  <a:lnTo>
                    <a:pt x="1203833" y="4233418"/>
                  </a:lnTo>
                  <a:close/>
                  <a:moveTo>
                    <a:pt x="1203833" y="3855974"/>
                  </a:moveTo>
                  <a:lnTo>
                    <a:pt x="980313" y="3855974"/>
                  </a:lnTo>
                  <a:lnTo>
                    <a:pt x="980313" y="3606673"/>
                  </a:lnTo>
                  <a:lnTo>
                    <a:pt x="1203833" y="3606673"/>
                  </a:lnTo>
                  <a:lnTo>
                    <a:pt x="1203833" y="3855847"/>
                  </a:lnTo>
                  <a:close/>
                  <a:moveTo>
                    <a:pt x="1203833" y="3126994"/>
                  </a:moveTo>
                  <a:lnTo>
                    <a:pt x="980313" y="3126994"/>
                  </a:lnTo>
                  <a:lnTo>
                    <a:pt x="980313" y="2877947"/>
                  </a:lnTo>
                  <a:lnTo>
                    <a:pt x="1203833" y="2877947"/>
                  </a:lnTo>
                  <a:lnTo>
                    <a:pt x="1203833" y="3127121"/>
                  </a:lnTo>
                  <a:close/>
                  <a:moveTo>
                    <a:pt x="1203833" y="2769616"/>
                  </a:moveTo>
                  <a:lnTo>
                    <a:pt x="980313" y="2769616"/>
                  </a:lnTo>
                  <a:lnTo>
                    <a:pt x="980313" y="2507996"/>
                  </a:lnTo>
                  <a:lnTo>
                    <a:pt x="1203833" y="2507996"/>
                  </a:lnTo>
                  <a:lnTo>
                    <a:pt x="1203833" y="2769616"/>
                  </a:lnTo>
                  <a:close/>
                  <a:moveTo>
                    <a:pt x="1203833" y="2400808"/>
                  </a:moveTo>
                  <a:lnTo>
                    <a:pt x="980313" y="2400808"/>
                  </a:lnTo>
                  <a:lnTo>
                    <a:pt x="980313" y="2150364"/>
                  </a:lnTo>
                  <a:lnTo>
                    <a:pt x="1203833" y="2150364"/>
                  </a:lnTo>
                  <a:lnTo>
                    <a:pt x="1203833" y="2400808"/>
                  </a:lnTo>
                  <a:close/>
                  <a:moveTo>
                    <a:pt x="1203833" y="2043303"/>
                  </a:moveTo>
                  <a:lnTo>
                    <a:pt x="980313" y="2043303"/>
                  </a:lnTo>
                  <a:lnTo>
                    <a:pt x="980313" y="1780413"/>
                  </a:lnTo>
                  <a:lnTo>
                    <a:pt x="1203833" y="1780413"/>
                  </a:lnTo>
                  <a:lnTo>
                    <a:pt x="1203833" y="2043303"/>
                  </a:lnTo>
                  <a:close/>
                  <a:moveTo>
                    <a:pt x="1203833" y="1672082"/>
                  </a:moveTo>
                  <a:lnTo>
                    <a:pt x="980313" y="1672082"/>
                  </a:lnTo>
                  <a:lnTo>
                    <a:pt x="980313" y="1422781"/>
                  </a:lnTo>
                  <a:lnTo>
                    <a:pt x="1203833" y="1422781"/>
                  </a:lnTo>
                  <a:lnTo>
                    <a:pt x="1203833" y="1671955"/>
                  </a:lnTo>
                  <a:close/>
                  <a:moveTo>
                    <a:pt x="1203833" y="1314450"/>
                  </a:moveTo>
                  <a:lnTo>
                    <a:pt x="980313" y="1314450"/>
                  </a:lnTo>
                  <a:lnTo>
                    <a:pt x="980313" y="1051433"/>
                  </a:lnTo>
                  <a:lnTo>
                    <a:pt x="1203833" y="1051433"/>
                  </a:lnTo>
                  <a:lnTo>
                    <a:pt x="1203833" y="1314323"/>
                  </a:lnTo>
                  <a:close/>
                  <a:moveTo>
                    <a:pt x="1568450" y="4962144"/>
                  </a:moveTo>
                  <a:lnTo>
                    <a:pt x="1352550" y="4962144"/>
                  </a:lnTo>
                  <a:lnTo>
                    <a:pt x="1352550" y="4691888"/>
                  </a:lnTo>
                  <a:lnTo>
                    <a:pt x="1568577" y="4691888"/>
                  </a:lnTo>
                  <a:lnTo>
                    <a:pt x="1568577" y="4962271"/>
                  </a:lnTo>
                  <a:close/>
                  <a:moveTo>
                    <a:pt x="1568577" y="4233418"/>
                  </a:moveTo>
                  <a:lnTo>
                    <a:pt x="1352550" y="4233418"/>
                  </a:lnTo>
                  <a:lnTo>
                    <a:pt x="1352550" y="3963035"/>
                  </a:lnTo>
                  <a:lnTo>
                    <a:pt x="1568577" y="3963035"/>
                  </a:lnTo>
                  <a:lnTo>
                    <a:pt x="1568577" y="4233418"/>
                  </a:lnTo>
                  <a:close/>
                  <a:moveTo>
                    <a:pt x="1568577" y="3855974"/>
                  </a:moveTo>
                  <a:lnTo>
                    <a:pt x="1352550" y="3855974"/>
                  </a:lnTo>
                  <a:lnTo>
                    <a:pt x="1352550" y="3606673"/>
                  </a:lnTo>
                  <a:lnTo>
                    <a:pt x="1568577" y="3606673"/>
                  </a:lnTo>
                  <a:lnTo>
                    <a:pt x="1568577" y="3855847"/>
                  </a:lnTo>
                  <a:close/>
                  <a:moveTo>
                    <a:pt x="1568577" y="3498342"/>
                  </a:moveTo>
                  <a:lnTo>
                    <a:pt x="1352550" y="3498342"/>
                  </a:lnTo>
                  <a:lnTo>
                    <a:pt x="1352550" y="3235452"/>
                  </a:lnTo>
                  <a:lnTo>
                    <a:pt x="1568577" y="3235452"/>
                  </a:lnTo>
                  <a:lnTo>
                    <a:pt x="1568577" y="3498342"/>
                  </a:lnTo>
                  <a:close/>
                  <a:moveTo>
                    <a:pt x="1568577" y="3127121"/>
                  </a:moveTo>
                  <a:lnTo>
                    <a:pt x="1352550" y="3127121"/>
                  </a:lnTo>
                  <a:lnTo>
                    <a:pt x="1352550" y="2877947"/>
                  </a:lnTo>
                  <a:lnTo>
                    <a:pt x="1568577" y="2877947"/>
                  </a:lnTo>
                  <a:lnTo>
                    <a:pt x="1568577" y="3127121"/>
                  </a:lnTo>
                  <a:close/>
                  <a:moveTo>
                    <a:pt x="1568577" y="2769616"/>
                  </a:moveTo>
                  <a:lnTo>
                    <a:pt x="1352550" y="2769616"/>
                  </a:lnTo>
                  <a:lnTo>
                    <a:pt x="1352550" y="2507996"/>
                  </a:lnTo>
                  <a:lnTo>
                    <a:pt x="1568577" y="2507996"/>
                  </a:lnTo>
                  <a:lnTo>
                    <a:pt x="1568577" y="2769616"/>
                  </a:lnTo>
                  <a:close/>
                  <a:moveTo>
                    <a:pt x="1568577" y="2400808"/>
                  </a:moveTo>
                  <a:lnTo>
                    <a:pt x="1352550" y="2400808"/>
                  </a:lnTo>
                  <a:lnTo>
                    <a:pt x="1352550" y="2150364"/>
                  </a:lnTo>
                  <a:lnTo>
                    <a:pt x="1568577" y="2150364"/>
                  </a:lnTo>
                  <a:lnTo>
                    <a:pt x="1568577" y="2400808"/>
                  </a:lnTo>
                  <a:close/>
                  <a:moveTo>
                    <a:pt x="1568577" y="2043303"/>
                  </a:moveTo>
                  <a:lnTo>
                    <a:pt x="1352550" y="2043303"/>
                  </a:lnTo>
                  <a:lnTo>
                    <a:pt x="1352550" y="1780413"/>
                  </a:lnTo>
                  <a:lnTo>
                    <a:pt x="1568577" y="1780413"/>
                  </a:lnTo>
                  <a:lnTo>
                    <a:pt x="1568577" y="2043303"/>
                  </a:lnTo>
                  <a:close/>
                  <a:moveTo>
                    <a:pt x="1568577" y="1314450"/>
                  </a:moveTo>
                  <a:lnTo>
                    <a:pt x="1352550" y="1314450"/>
                  </a:lnTo>
                  <a:lnTo>
                    <a:pt x="1352550" y="1051433"/>
                  </a:lnTo>
                  <a:lnTo>
                    <a:pt x="1568577" y="1051433"/>
                  </a:lnTo>
                  <a:lnTo>
                    <a:pt x="1568577" y="1314323"/>
                  </a:lnTo>
                  <a:close/>
                </a:path>
              </a:pathLst>
            </a:custGeom>
            <a:solidFill>
              <a:srgbClr val="002060"/>
            </a:solidFill>
          </p:spPr>
        </p:sp>
      </p:grpSp>
      <p:grpSp>
        <p:nvGrpSpPr>
          <p:cNvPr id="24" name="Group 24"/>
          <p:cNvGrpSpPr/>
          <p:nvPr/>
        </p:nvGrpSpPr>
        <p:grpSpPr>
          <a:xfrm>
            <a:off x="2977560" y="6963840"/>
            <a:ext cx="981180" cy="1974240"/>
            <a:chOff x="0" y="0"/>
            <a:chExt cx="1308240" cy="2632320"/>
          </a:xfrm>
        </p:grpSpPr>
        <p:sp>
          <p:nvSpPr>
            <p:cNvPr id="25" name="Freeform 25"/>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2060"/>
            </a:solidFill>
          </p:spPr>
        </p:sp>
      </p:grpSp>
      <p:grpSp>
        <p:nvGrpSpPr>
          <p:cNvPr id="26" name="Group 26"/>
          <p:cNvGrpSpPr/>
          <p:nvPr/>
        </p:nvGrpSpPr>
        <p:grpSpPr>
          <a:xfrm>
            <a:off x="4062420" y="6523200"/>
            <a:ext cx="989280" cy="2273940"/>
            <a:chOff x="0" y="0"/>
            <a:chExt cx="1319040" cy="3031920"/>
          </a:xfrm>
        </p:grpSpPr>
        <p:sp>
          <p:nvSpPr>
            <p:cNvPr id="27" name="Freeform 27"/>
            <p:cNvSpPr/>
            <p:nvPr/>
          </p:nvSpPr>
          <p:spPr>
            <a:xfrm>
              <a:off x="0" y="0"/>
              <a:ext cx="1319022" cy="3031871"/>
            </a:xfrm>
            <a:custGeom>
              <a:avLst/>
              <a:gdLst/>
              <a:ahLst/>
              <a:cxnLst/>
              <a:rect l="l" t="t" r="r" b="b"/>
              <a:pathLst>
                <a:path w="1319022" h="3031871">
                  <a:moveTo>
                    <a:pt x="405892" y="0"/>
                  </a:moveTo>
                  <a:lnTo>
                    <a:pt x="405892" y="47371"/>
                  </a:lnTo>
                  <a:lnTo>
                    <a:pt x="237363" y="47371"/>
                  </a:lnTo>
                  <a:lnTo>
                    <a:pt x="237363" y="0"/>
                  </a:lnTo>
                  <a:lnTo>
                    <a:pt x="0" y="0"/>
                  </a:lnTo>
                  <a:lnTo>
                    <a:pt x="0" y="3031871"/>
                  </a:lnTo>
                  <a:lnTo>
                    <a:pt x="1319022" y="3031871"/>
                  </a:lnTo>
                  <a:lnTo>
                    <a:pt x="1319022" y="0"/>
                  </a:lnTo>
                  <a:lnTo>
                    <a:pt x="405892" y="0"/>
                  </a:lnTo>
                  <a:close/>
                  <a:moveTo>
                    <a:pt x="1176655" y="2337181"/>
                  </a:moveTo>
                  <a:lnTo>
                    <a:pt x="156083" y="2337181"/>
                  </a:lnTo>
                  <a:lnTo>
                    <a:pt x="156083" y="2228850"/>
                  </a:lnTo>
                  <a:lnTo>
                    <a:pt x="1176655" y="2228850"/>
                  </a:lnTo>
                  <a:lnTo>
                    <a:pt x="1176655" y="2337181"/>
                  </a:lnTo>
                  <a:close/>
                  <a:moveTo>
                    <a:pt x="1176655" y="2047113"/>
                  </a:moveTo>
                  <a:lnTo>
                    <a:pt x="156083" y="2047113"/>
                  </a:lnTo>
                  <a:lnTo>
                    <a:pt x="156083" y="1940052"/>
                  </a:lnTo>
                  <a:lnTo>
                    <a:pt x="1176655" y="1940052"/>
                  </a:lnTo>
                  <a:lnTo>
                    <a:pt x="1176655" y="2047113"/>
                  </a:lnTo>
                  <a:close/>
                  <a:moveTo>
                    <a:pt x="1176655" y="1750822"/>
                  </a:moveTo>
                  <a:lnTo>
                    <a:pt x="156083" y="1750822"/>
                  </a:lnTo>
                  <a:lnTo>
                    <a:pt x="156083" y="1642491"/>
                  </a:lnTo>
                  <a:lnTo>
                    <a:pt x="1176655" y="1642491"/>
                  </a:lnTo>
                  <a:lnTo>
                    <a:pt x="1176655" y="1750822"/>
                  </a:lnTo>
                  <a:close/>
                  <a:moveTo>
                    <a:pt x="1176655" y="1468120"/>
                  </a:moveTo>
                  <a:lnTo>
                    <a:pt x="156083" y="1468120"/>
                  </a:lnTo>
                  <a:lnTo>
                    <a:pt x="156083" y="1359789"/>
                  </a:lnTo>
                  <a:lnTo>
                    <a:pt x="1176655" y="1359789"/>
                  </a:lnTo>
                  <a:lnTo>
                    <a:pt x="1176655" y="1468120"/>
                  </a:lnTo>
                  <a:close/>
                  <a:moveTo>
                    <a:pt x="1176655" y="1171829"/>
                  </a:moveTo>
                  <a:lnTo>
                    <a:pt x="156083" y="1171829"/>
                  </a:lnTo>
                  <a:lnTo>
                    <a:pt x="156083" y="1063371"/>
                  </a:lnTo>
                  <a:lnTo>
                    <a:pt x="1176655" y="1063371"/>
                  </a:lnTo>
                  <a:lnTo>
                    <a:pt x="1176655" y="1171702"/>
                  </a:lnTo>
                  <a:close/>
                  <a:moveTo>
                    <a:pt x="1176655" y="881634"/>
                  </a:moveTo>
                  <a:lnTo>
                    <a:pt x="156083" y="881634"/>
                  </a:lnTo>
                  <a:lnTo>
                    <a:pt x="156083" y="773176"/>
                  </a:lnTo>
                  <a:lnTo>
                    <a:pt x="1176655" y="773176"/>
                  </a:lnTo>
                  <a:lnTo>
                    <a:pt x="1176655" y="881507"/>
                  </a:lnTo>
                  <a:close/>
                  <a:moveTo>
                    <a:pt x="1176655" y="585216"/>
                  </a:moveTo>
                  <a:lnTo>
                    <a:pt x="156083" y="585216"/>
                  </a:lnTo>
                  <a:lnTo>
                    <a:pt x="156083" y="483108"/>
                  </a:lnTo>
                  <a:lnTo>
                    <a:pt x="1176655" y="483108"/>
                  </a:lnTo>
                  <a:lnTo>
                    <a:pt x="1176655" y="585216"/>
                  </a:lnTo>
                  <a:close/>
                  <a:moveTo>
                    <a:pt x="1176655" y="296291"/>
                  </a:moveTo>
                  <a:lnTo>
                    <a:pt x="156083" y="296291"/>
                  </a:lnTo>
                  <a:lnTo>
                    <a:pt x="156083" y="187960"/>
                  </a:lnTo>
                  <a:lnTo>
                    <a:pt x="1176655" y="187960"/>
                  </a:lnTo>
                  <a:lnTo>
                    <a:pt x="1176655" y="296291"/>
                  </a:lnTo>
                  <a:close/>
                </a:path>
              </a:pathLst>
            </a:custGeom>
            <a:solidFill>
              <a:srgbClr val="002060"/>
            </a:solidFill>
          </p:spPr>
        </p:sp>
      </p:grpSp>
      <p:grpSp>
        <p:nvGrpSpPr>
          <p:cNvPr id="28" name="Group 28"/>
          <p:cNvGrpSpPr/>
          <p:nvPr/>
        </p:nvGrpSpPr>
        <p:grpSpPr>
          <a:xfrm>
            <a:off x="9216720" y="5027940"/>
            <a:ext cx="1339200" cy="3881520"/>
            <a:chOff x="0" y="0"/>
            <a:chExt cx="1785600" cy="5175360"/>
          </a:xfrm>
        </p:grpSpPr>
        <p:sp>
          <p:nvSpPr>
            <p:cNvPr id="29" name="Freeform 29"/>
            <p:cNvSpPr/>
            <p:nvPr/>
          </p:nvSpPr>
          <p:spPr>
            <a:xfrm>
              <a:off x="0" y="0"/>
              <a:ext cx="1785620" cy="5175377"/>
            </a:xfrm>
            <a:custGeom>
              <a:avLst/>
              <a:gdLst/>
              <a:ahLst/>
              <a:cxnLst/>
              <a:rect l="l" t="t" r="r" b="b"/>
              <a:pathLst>
                <a:path w="1785620" h="5175377">
                  <a:moveTo>
                    <a:pt x="1785620" y="0"/>
                  </a:moveTo>
                  <a:lnTo>
                    <a:pt x="0" y="0"/>
                  </a:lnTo>
                  <a:lnTo>
                    <a:pt x="0" y="5175377"/>
                  </a:lnTo>
                  <a:lnTo>
                    <a:pt x="1785620" y="5175377"/>
                  </a:lnTo>
                  <a:lnTo>
                    <a:pt x="1785620" y="0"/>
                  </a:lnTo>
                </a:path>
              </a:pathLst>
            </a:custGeom>
            <a:solidFill>
              <a:srgbClr val="000000"/>
            </a:solidFill>
          </p:spPr>
        </p:sp>
      </p:grpSp>
      <p:grpSp>
        <p:nvGrpSpPr>
          <p:cNvPr id="30" name="Group 30"/>
          <p:cNvGrpSpPr/>
          <p:nvPr/>
        </p:nvGrpSpPr>
        <p:grpSpPr>
          <a:xfrm>
            <a:off x="12139740" y="4528980"/>
            <a:ext cx="1047600" cy="4375620"/>
            <a:chOff x="0" y="0"/>
            <a:chExt cx="1396800" cy="5834160"/>
          </a:xfrm>
        </p:grpSpPr>
        <p:sp>
          <p:nvSpPr>
            <p:cNvPr id="31" name="Freeform 31"/>
            <p:cNvSpPr/>
            <p:nvPr/>
          </p:nvSpPr>
          <p:spPr>
            <a:xfrm>
              <a:off x="0" y="0"/>
              <a:ext cx="1396746" cy="5834126"/>
            </a:xfrm>
            <a:custGeom>
              <a:avLst/>
              <a:gdLst/>
              <a:ahLst/>
              <a:cxnLst/>
              <a:rect l="l" t="t" r="r" b="b"/>
              <a:pathLst>
                <a:path w="1396746" h="5834126">
                  <a:moveTo>
                    <a:pt x="1396746" y="505968"/>
                  </a:moveTo>
                  <a:lnTo>
                    <a:pt x="0" y="0"/>
                  </a:lnTo>
                  <a:lnTo>
                    <a:pt x="0" y="5834126"/>
                  </a:lnTo>
                  <a:lnTo>
                    <a:pt x="1396746" y="5834126"/>
                  </a:lnTo>
                  <a:lnTo>
                    <a:pt x="1396746" y="505968"/>
                  </a:lnTo>
                </a:path>
              </a:pathLst>
            </a:custGeom>
            <a:solidFill>
              <a:srgbClr val="000000"/>
            </a:solidFill>
          </p:spPr>
        </p:sp>
      </p:grpSp>
      <p:grpSp>
        <p:nvGrpSpPr>
          <p:cNvPr id="32" name="Group 32"/>
          <p:cNvGrpSpPr/>
          <p:nvPr/>
        </p:nvGrpSpPr>
        <p:grpSpPr>
          <a:xfrm>
            <a:off x="10696320" y="4591080"/>
            <a:ext cx="1332180" cy="4313520"/>
            <a:chOff x="0" y="0"/>
            <a:chExt cx="1776240" cy="5751360"/>
          </a:xfrm>
        </p:grpSpPr>
        <p:sp>
          <p:nvSpPr>
            <p:cNvPr id="33" name="Freeform 33"/>
            <p:cNvSpPr/>
            <p:nvPr/>
          </p:nvSpPr>
          <p:spPr>
            <a:xfrm>
              <a:off x="0" y="0"/>
              <a:ext cx="1776222" cy="5751322"/>
            </a:xfrm>
            <a:custGeom>
              <a:avLst/>
              <a:gdLst/>
              <a:ahLst/>
              <a:cxnLst/>
              <a:rect l="l" t="t" r="r" b="b"/>
              <a:pathLst>
                <a:path w="1776222" h="5751322">
                  <a:moveTo>
                    <a:pt x="1519301" y="1308227"/>
                  </a:moveTo>
                  <a:lnTo>
                    <a:pt x="1519301" y="728853"/>
                  </a:lnTo>
                  <a:lnTo>
                    <a:pt x="979170" y="728853"/>
                  </a:lnTo>
                  <a:lnTo>
                    <a:pt x="979170" y="0"/>
                  </a:lnTo>
                  <a:lnTo>
                    <a:pt x="789559" y="0"/>
                  </a:lnTo>
                  <a:lnTo>
                    <a:pt x="789559" y="728853"/>
                  </a:lnTo>
                  <a:lnTo>
                    <a:pt x="290576" y="728853"/>
                  </a:lnTo>
                  <a:lnTo>
                    <a:pt x="290576" y="1308227"/>
                  </a:lnTo>
                  <a:lnTo>
                    <a:pt x="0" y="1308227"/>
                  </a:lnTo>
                  <a:lnTo>
                    <a:pt x="0" y="5751322"/>
                  </a:lnTo>
                  <a:lnTo>
                    <a:pt x="1776222" y="5751322"/>
                  </a:lnTo>
                  <a:lnTo>
                    <a:pt x="1776222" y="1308227"/>
                  </a:lnTo>
                  <a:lnTo>
                    <a:pt x="1519301" y="1308227"/>
                  </a:lnTo>
                  <a:close/>
                  <a:moveTo>
                    <a:pt x="1127633" y="897128"/>
                  </a:moveTo>
                  <a:lnTo>
                    <a:pt x="1317244" y="897128"/>
                  </a:lnTo>
                  <a:lnTo>
                    <a:pt x="1317244" y="1268349"/>
                  </a:lnTo>
                  <a:lnTo>
                    <a:pt x="1127633" y="1268349"/>
                  </a:lnTo>
                  <a:lnTo>
                    <a:pt x="1127633" y="897128"/>
                  </a:lnTo>
                  <a:close/>
                  <a:moveTo>
                    <a:pt x="789559" y="1193673"/>
                  </a:moveTo>
                  <a:lnTo>
                    <a:pt x="789559" y="897128"/>
                  </a:lnTo>
                  <a:lnTo>
                    <a:pt x="979170" y="897128"/>
                  </a:lnTo>
                  <a:lnTo>
                    <a:pt x="979170" y="1193673"/>
                  </a:lnTo>
                  <a:lnTo>
                    <a:pt x="979170" y="1268476"/>
                  </a:lnTo>
                  <a:lnTo>
                    <a:pt x="789559" y="1268476"/>
                  </a:lnTo>
                  <a:lnTo>
                    <a:pt x="789559" y="1193673"/>
                  </a:lnTo>
                  <a:close/>
                  <a:moveTo>
                    <a:pt x="458978" y="897128"/>
                  </a:moveTo>
                  <a:lnTo>
                    <a:pt x="648589" y="897128"/>
                  </a:lnTo>
                  <a:lnTo>
                    <a:pt x="648589" y="1268349"/>
                  </a:lnTo>
                  <a:lnTo>
                    <a:pt x="458978" y="1268349"/>
                  </a:lnTo>
                  <a:lnTo>
                    <a:pt x="458978" y="897128"/>
                  </a:lnTo>
                  <a:close/>
                  <a:moveTo>
                    <a:pt x="316865" y="5164455"/>
                  </a:moveTo>
                  <a:lnTo>
                    <a:pt x="142240" y="5164455"/>
                  </a:lnTo>
                  <a:lnTo>
                    <a:pt x="142240" y="4806950"/>
                  </a:lnTo>
                  <a:lnTo>
                    <a:pt x="316865" y="4806950"/>
                  </a:lnTo>
                  <a:lnTo>
                    <a:pt x="316865" y="5164582"/>
                  </a:lnTo>
                  <a:close/>
                  <a:moveTo>
                    <a:pt x="316865" y="4625086"/>
                  </a:moveTo>
                  <a:lnTo>
                    <a:pt x="142240" y="4625086"/>
                  </a:lnTo>
                  <a:lnTo>
                    <a:pt x="142240" y="4247515"/>
                  </a:lnTo>
                  <a:lnTo>
                    <a:pt x="316865" y="4247515"/>
                  </a:lnTo>
                  <a:lnTo>
                    <a:pt x="316865" y="4625086"/>
                  </a:lnTo>
                  <a:close/>
                  <a:moveTo>
                    <a:pt x="316865" y="4079367"/>
                  </a:moveTo>
                  <a:lnTo>
                    <a:pt x="142240" y="4079367"/>
                  </a:lnTo>
                  <a:lnTo>
                    <a:pt x="142240" y="3708019"/>
                  </a:lnTo>
                  <a:lnTo>
                    <a:pt x="316865" y="3708019"/>
                  </a:lnTo>
                  <a:lnTo>
                    <a:pt x="316865" y="4079240"/>
                  </a:lnTo>
                  <a:close/>
                  <a:moveTo>
                    <a:pt x="316865" y="3518535"/>
                  </a:moveTo>
                  <a:lnTo>
                    <a:pt x="142240" y="3518535"/>
                  </a:lnTo>
                  <a:lnTo>
                    <a:pt x="142240" y="3162300"/>
                  </a:lnTo>
                  <a:lnTo>
                    <a:pt x="316865" y="3162300"/>
                  </a:lnTo>
                  <a:lnTo>
                    <a:pt x="316865" y="3518662"/>
                  </a:lnTo>
                  <a:close/>
                  <a:moveTo>
                    <a:pt x="316865" y="2979166"/>
                  </a:moveTo>
                  <a:lnTo>
                    <a:pt x="142240" y="2979166"/>
                  </a:lnTo>
                  <a:lnTo>
                    <a:pt x="142240" y="2623947"/>
                  </a:lnTo>
                  <a:lnTo>
                    <a:pt x="316865" y="2623947"/>
                  </a:lnTo>
                  <a:lnTo>
                    <a:pt x="316865" y="2979039"/>
                  </a:lnTo>
                  <a:close/>
                  <a:moveTo>
                    <a:pt x="316865" y="2434590"/>
                  </a:moveTo>
                  <a:lnTo>
                    <a:pt x="142240" y="2434590"/>
                  </a:lnTo>
                  <a:lnTo>
                    <a:pt x="142240" y="2063369"/>
                  </a:lnTo>
                  <a:lnTo>
                    <a:pt x="316865" y="2063369"/>
                  </a:lnTo>
                  <a:lnTo>
                    <a:pt x="316865" y="2434590"/>
                  </a:lnTo>
                  <a:close/>
                  <a:moveTo>
                    <a:pt x="316865" y="1895094"/>
                  </a:moveTo>
                  <a:lnTo>
                    <a:pt x="142240" y="1895094"/>
                  </a:lnTo>
                  <a:lnTo>
                    <a:pt x="142240" y="1517523"/>
                  </a:lnTo>
                  <a:lnTo>
                    <a:pt x="316865" y="1517523"/>
                  </a:lnTo>
                  <a:lnTo>
                    <a:pt x="316865" y="1895094"/>
                  </a:lnTo>
                  <a:close/>
                  <a:moveTo>
                    <a:pt x="648589" y="5164455"/>
                  </a:moveTo>
                  <a:lnTo>
                    <a:pt x="458978" y="5164455"/>
                  </a:lnTo>
                  <a:lnTo>
                    <a:pt x="458978" y="4806950"/>
                  </a:lnTo>
                  <a:lnTo>
                    <a:pt x="648589" y="4806950"/>
                  </a:lnTo>
                  <a:lnTo>
                    <a:pt x="648589" y="5164582"/>
                  </a:lnTo>
                  <a:close/>
                  <a:moveTo>
                    <a:pt x="648589" y="4625086"/>
                  </a:moveTo>
                  <a:lnTo>
                    <a:pt x="458978" y="4625086"/>
                  </a:lnTo>
                  <a:lnTo>
                    <a:pt x="458978" y="4247515"/>
                  </a:lnTo>
                  <a:lnTo>
                    <a:pt x="648589" y="4247515"/>
                  </a:lnTo>
                  <a:lnTo>
                    <a:pt x="648589" y="4625086"/>
                  </a:lnTo>
                  <a:close/>
                  <a:moveTo>
                    <a:pt x="648589" y="3518662"/>
                  </a:moveTo>
                  <a:lnTo>
                    <a:pt x="458978" y="3518662"/>
                  </a:lnTo>
                  <a:lnTo>
                    <a:pt x="458978" y="3162300"/>
                  </a:lnTo>
                  <a:lnTo>
                    <a:pt x="648589" y="3162300"/>
                  </a:lnTo>
                  <a:lnTo>
                    <a:pt x="648589" y="3518662"/>
                  </a:lnTo>
                  <a:close/>
                  <a:moveTo>
                    <a:pt x="648589" y="2434717"/>
                  </a:moveTo>
                  <a:lnTo>
                    <a:pt x="458978" y="2434717"/>
                  </a:lnTo>
                  <a:lnTo>
                    <a:pt x="458978" y="2063369"/>
                  </a:lnTo>
                  <a:lnTo>
                    <a:pt x="648589" y="2063369"/>
                  </a:lnTo>
                  <a:lnTo>
                    <a:pt x="648589" y="2434590"/>
                  </a:lnTo>
                  <a:close/>
                  <a:moveTo>
                    <a:pt x="648589" y="1895094"/>
                  </a:moveTo>
                  <a:lnTo>
                    <a:pt x="458978" y="1895094"/>
                  </a:lnTo>
                  <a:lnTo>
                    <a:pt x="458978" y="1517523"/>
                  </a:lnTo>
                  <a:lnTo>
                    <a:pt x="648589" y="1517523"/>
                  </a:lnTo>
                  <a:lnTo>
                    <a:pt x="648589" y="1895094"/>
                  </a:lnTo>
                  <a:close/>
                  <a:moveTo>
                    <a:pt x="979170" y="5164455"/>
                  </a:moveTo>
                  <a:lnTo>
                    <a:pt x="789559" y="5164455"/>
                  </a:lnTo>
                  <a:lnTo>
                    <a:pt x="789559" y="4806950"/>
                  </a:lnTo>
                  <a:lnTo>
                    <a:pt x="979170" y="4806950"/>
                  </a:lnTo>
                  <a:lnTo>
                    <a:pt x="979170" y="5164582"/>
                  </a:lnTo>
                  <a:close/>
                  <a:moveTo>
                    <a:pt x="979170" y="4079367"/>
                  </a:moveTo>
                  <a:lnTo>
                    <a:pt x="789559" y="4079367"/>
                  </a:lnTo>
                  <a:lnTo>
                    <a:pt x="789559" y="3708019"/>
                  </a:lnTo>
                  <a:lnTo>
                    <a:pt x="979170" y="3708019"/>
                  </a:lnTo>
                  <a:lnTo>
                    <a:pt x="979170" y="4079240"/>
                  </a:lnTo>
                  <a:close/>
                  <a:moveTo>
                    <a:pt x="979170" y="3518535"/>
                  </a:moveTo>
                  <a:lnTo>
                    <a:pt x="789559" y="3518535"/>
                  </a:lnTo>
                  <a:lnTo>
                    <a:pt x="789559" y="3162300"/>
                  </a:lnTo>
                  <a:lnTo>
                    <a:pt x="979170" y="3162300"/>
                  </a:lnTo>
                  <a:lnTo>
                    <a:pt x="979170" y="3518662"/>
                  </a:lnTo>
                  <a:close/>
                  <a:moveTo>
                    <a:pt x="979170" y="2979166"/>
                  </a:moveTo>
                  <a:lnTo>
                    <a:pt x="789559" y="2979166"/>
                  </a:lnTo>
                  <a:lnTo>
                    <a:pt x="789559" y="2623947"/>
                  </a:lnTo>
                  <a:lnTo>
                    <a:pt x="979170" y="2623947"/>
                  </a:lnTo>
                  <a:lnTo>
                    <a:pt x="979170" y="2979039"/>
                  </a:lnTo>
                  <a:close/>
                  <a:moveTo>
                    <a:pt x="979170" y="2434590"/>
                  </a:moveTo>
                  <a:lnTo>
                    <a:pt x="789559" y="2434590"/>
                  </a:lnTo>
                  <a:lnTo>
                    <a:pt x="789559" y="2063369"/>
                  </a:lnTo>
                  <a:lnTo>
                    <a:pt x="979170" y="2063369"/>
                  </a:lnTo>
                  <a:lnTo>
                    <a:pt x="979170" y="2434590"/>
                  </a:lnTo>
                  <a:close/>
                  <a:moveTo>
                    <a:pt x="979170" y="1895094"/>
                  </a:moveTo>
                  <a:lnTo>
                    <a:pt x="789559" y="1895094"/>
                  </a:lnTo>
                  <a:lnTo>
                    <a:pt x="789559" y="1517523"/>
                  </a:lnTo>
                  <a:lnTo>
                    <a:pt x="979170" y="1517523"/>
                  </a:lnTo>
                  <a:lnTo>
                    <a:pt x="979170" y="1895094"/>
                  </a:lnTo>
                  <a:close/>
                  <a:moveTo>
                    <a:pt x="1317244" y="5164455"/>
                  </a:moveTo>
                  <a:lnTo>
                    <a:pt x="1127633" y="5164455"/>
                  </a:lnTo>
                  <a:lnTo>
                    <a:pt x="1127633" y="4806950"/>
                  </a:lnTo>
                  <a:lnTo>
                    <a:pt x="1317244" y="4806950"/>
                  </a:lnTo>
                  <a:lnTo>
                    <a:pt x="1317244" y="5164582"/>
                  </a:lnTo>
                  <a:close/>
                  <a:moveTo>
                    <a:pt x="1317244" y="4625086"/>
                  </a:moveTo>
                  <a:lnTo>
                    <a:pt x="1127633" y="4625086"/>
                  </a:lnTo>
                  <a:lnTo>
                    <a:pt x="1127633" y="4247515"/>
                  </a:lnTo>
                  <a:lnTo>
                    <a:pt x="1317244" y="4247515"/>
                  </a:lnTo>
                  <a:lnTo>
                    <a:pt x="1317244" y="4625086"/>
                  </a:lnTo>
                  <a:close/>
                  <a:moveTo>
                    <a:pt x="1317244" y="4079367"/>
                  </a:moveTo>
                  <a:lnTo>
                    <a:pt x="1127633" y="4079367"/>
                  </a:lnTo>
                  <a:lnTo>
                    <a:pt x="1127633" y="3708019"/>
                  </a:lnTo>
                  <a:lnTo>
                    <a:pt x="1317244" y="3708019"/>
                  </a:lnTo>
                  <a:lnTo>
                    <a:pt x="1317244" y="4079240"/>
                  </a:lnTo>
                  <a:close/>
                  <a:moveTo>
                    <a:pt x="1317244" y="3518535"/>
                  </a:moveTo>
                  <a:lnTo>
                    <a:pt x="1127633" y="3518535"/>
                  </a:lnTo>
                  <a:lnTo>
                    <a:pt x="1127633" y="3162300"/>
                  </a:lnTo>
                  <a:lnTo>
                    <a:pt x="1317244" y="3162300"/>
                  </a:lnTo>
                  <a:lnTo>
                    <a:pt x="1317244" y="3518662"/>
                  </a:lnTo>
                  <a:close/>
                  <a:moveTo>
                    <a:pt x="1317244" y="2979166"/>
                  </a:moveTo>
                  <a:lnTo>
                    <a:pt x="1127633" y="2979166"/>
                  </a:lnTo>
                  <a:lnTo>
                    <a:pt x="1127633" y="2623947"/>
                  </a:lnTo>
                  <a:lnTo>
                    <a:pt x="1317244" y="2623947"/>
                  </a:lnTo>
                  <a:lnTo>
                    <a:pt x="1317244" y="2979039"/>
                  </a:lnTo>
                  <a:close/>
                  <a:moveTo>
                    <a:pt x="1317244" y="1895094"/>
                  </a:moveTo>
                  <a:lnTo>
                    <a:pt x="1127633" y="1895094"/>
                  </a:lnTo>
                  <a:lnTo>
                    <a:pt x="1127633" y="1517523"/>
                  </a:lnTo>
                  <a:lnTo>
                    <a:pt x="1317244" y="1517523"/>
                  </a:lnTo>
                  <a:lnTo>
                    <a:pt x="1317244" y="1895094"/>
                  </a:lnTo>
                  <a:close/>
                  <a:moveTo>
                    <a:pt x="1626616" y="5164455"/>
                  </a:moveTo>
                  <a:lnTo>
                    <a:pt x="1458214" y="5164455"/>
                  </a:lnTo>
                  <a:lnTo>
                    <a:pt x="1458214" y="4806950"/>
                  </a:lnTo>
                  <a:lnTo>
                    <a:pt x="1626616" y="4806950"/>
                  </a:lnTo>
                  <a:lnTo>
                    <a:pt x="1626616" y="5164582"/>
                  </a:lnTo>
                  <a:close/>
                  <a:moveTo>
                    <a:pt x="1626616" y="4625086"/>
                  </a:moveTo>
                  <a:lnTo>
                    <a:pt x="1458214" y="4625086"/>
                  </a:lnTo>
                  <a:lnTo>
                    <a:pt x="1458214" y="4247515"/>
                  </a:lnTo>
                  <a:lnTo>
                    <a:pt x="1626616" y="4247515"/>
                  </a:lnTo>
                  <a:lnTo>
                    <a:pt x="1626616" y="4625086"/>
                  </a:lnTo>
                  <a:close/>
                  <a:moveTo>
                    <a:pt x="1626616" y="4079367"/>
                  </a:moveTo>
                  <a:lnTo>
                    <a:pt x="1458214" y="4079367"/>
                  </a:lnTo>
                  <a:lnTo>
                    <a:pt x="1458214" y="3708019"/>
                  </a:lnTo>
                  <a:lnTo>
                    <a:pt x="1626616" y="3708019"/>
                  </a:lnTo>
                  <a:lnTo>
                    <a:pt x="1626616" y="4079240"/>
                  </a:lnTo>
                  <a:close/>
                  <a:moveTo>
                    <a:pt x="1626616" y="3518535"/>
                  </a:moveTo>
                  <a:lnTo>
                    <a:pt x="1458214" y="3518535"/>
                  </a:lnTo>
                  <a:lnTo>
                    <a:pt x="1458214" y="3162300"/>
                  </a:lnTo>
                  <a:lnTo>
                    <a:pt x="1626616" y="3162300"/>
                  </a:lnTo>
                  <a:lnTo>
                    <a:pt x="1626616" y="3518662"/>
                  </a:lnTo>
                  <a:close/>
                  <a:moveTo>
                    <a:pt x="1626616" y="2979166"/>
                  </a:moveTo>
                  <a:lnTo>
                    <a:pt x="1458214" y="2979166"/>
                  </a:lnTo>
                  <a:lnTo>
                    <a:pt x="1458214" y="2623947"/>
                  </a:lnTo>
                  <a:lnTo>
                    <a:pt x="1626616" y="2623947"/>
                  </a:lnTo>
                  <a:lnTo>
                    <a:pt x="1626616" y="2979039"/>
                  </a:lnTo>
                  <a:close/>
                  <a:moveTo>
                    <a:pt x="1626616" y="2434590"/>
                  </a:moveTo>
                  <a:lnTo>
                    <a:pt x="1458214" y="2434590"/>
                  </a:lnTo>
                  <a:lnTo>
                    <a:pt x="1458214" y="2063369"/>
                  </a:lnTo>
                  <a:lnTo>
                    <a:pt x="1626616" y="2063369"/>
                  </a:lnTo>
                  <a:lnTo>
                    <a:pt x="1626616" y="2434590"/>
                  </a:lnTo>
                  <a:close/>
                  <a:moveTo>
                    <a:pt x="1626616" y="1895094"/>
                  </a:moveTo>
                  <a:lnTo>
                    <a:pt x="1458214" y="1895094"/>
                  </a:lnTo>
                  <a:lnTo>
                    <a:pt x="1458214" y="1517523"/>
                  </a:lnTo>
                  <a:lnTo>
                    <a:pt x="1626616" y="1517523"/>
                  </a:lnTo>
                  <a:lnTo>
                    <a:pt x="1626616" y="1895094"/>
                  </a:lnTo>
                  <a:close/>
                </a:path>
              </a:pathLst>
            </a:custGeom>
            <a:solidFill>
              <a:srgbClr val="000000"/>
            </a:solidFill>
          </p:spPr>
        </p:sp>
      </p:grpSp>
      <p:grpSp>
        <p:nvGrpSpPr>
          <p:cNvPr id="34" name="Group 34"/>
          <p:cNvGrpSpPr/>
          <p:nvPr/>
        </p:nvGrpSpPr>
        <p:grpSpPr>
          <a:xfrm>
            <a:off x="14610240" y="6963840"/>
            <a:ext cx="981180" cy="1974240"/>
            <a:chOff x="0" y="0"/>
            <a:chExt cx="1308240" cy="2632320"/>
          </a:xfrm>
        </p:grpSpPr>
        <p:sp>
          <p:nvSpPr>
            <p:cNvPr id="35" name="Freeform 35"/>
            <p:cNvSpPr/>
            <p:nvPr/>
          </p:nvSpPr>
          <p:spPr>
            <a:xfrm>
              <a:off x="0" y="0"/>
              <a:ext cx="1308227" cy="2632329"/>
            </a:xfrm>
            <a:custGeom>
              <a:avLst/>
              <a:gdLst/>
              <a:ahLst/>
              <a:cxnLst/>
              <a:rect l="l" t="t" r="r" b="b"/>
              <a:pathLst>
                <a:path w="1308227" h="2632329">
                  <a:moveTo>
                    <a:pt x="1308227" y="2632329"/>
                  </a:moveTo>
                  <a:lnTo>
                    <a:pt x="1308227" y="0"/>
                  </a:lnTo>
                  <a:lnTo>
                    <a:pt x="0" y="0"/>
                  </a:lnTo>
                  <a:lnTo>
                    <a:pt x="0" y="2632329"/>
                  </a:lnTo>
                  <a:lnTo>
                    <a:pt x="1308227" y="2632329"/>
                  </a:lnTo>
                </a:path>
              </a:pathLst>
            </a:custGeom>
            <a:solidFill>
              <a:srgbClr val="000000"/>
            </a:solidFill>
          </p:spPr>
        </p:sp>
      </p:grpSp>
      <p:grpSp>
        <p:nvGrpSpPr>
          <p:cNvPr id="36" name="Group 36"/>
          <p:cNvGrpSpPr/>
          <p:nvPr/>
        </p:nvGrpSpPr>
        <p:grpSpPr>
          <a:xfrm>
            <a:off x="13294260" y="6168420"/>
            <a:ext cx="1203660" cy="2628720"/>
            <a:chOff x="0" y="0"/>
            <a:chExt cx="1604880" cy="3504960"/>
          </a:xfrm>
        </p:grpSpPr>
        <p:sp>
          <p:nvSpPr>
            <p:cNvPr id="37" name="Freeform 37"/>
            <p:cNvSpPr/>
            <p:nvPr/>
          </p:nvSpPr>
          <p:spPr>
            <a:xfrm>
              <a:off x="0" y="0"/>
              <a:ext cx="1604899" cy="3504946"/>
            </a:xfrm>
            <a:custGeom>
              <a:avLst/>
              <a:gdLst/>
              <a:ahLst/>
              <a:cxnLst/>
              <a:rect l="l" t="t" r="r" b="b"/>
              <a:pathLst>
                <a:path w="1604899" h="3504946">
                  <a:moveTo>
                    <a:pt x="877189" y="472059"/>
                  </a:moveTo>
                  <a:lnTo>
                    <a:pt x="877189" y="188087"/>
                  </a:lnTo>
                  <a:lnTo>
                    <a:pt x="687832" y="188087"/>
                  </a:lnTo>
                  <a:lnTo>
                    <a:pt x="687832" y="472059"/>
                  </a:lnTo>
                  <a:lnTo>
                    <a:pt x="586867" y="472059"/>
                  </a:lnTo>
                  <a:lnTo>
                    <a:pt x="586867" y="0"/>
                  </a:lnTo>
                  <a:lnTo>
                    <a:pt x="397510" y="0"/>
                  </a:lnTo>
                  <a:lnTo>
                    <a:pt x="397510" y="472059"/>
                  </a:lnTo>
                  <a:lnTo>
                    <a:pt x="0" y="472059"/>
                  </a:lnTo>
                  <a:lnTo>
                    <a:pt x="0" y="3504946"/>
                  </a:lnTo>
                  <a:lnTo>
                    <a:pt x="1604899" y="3504946"/>
                  </a:lnTo>
                  <a:lnTo>
                    <a:pt x="1604899" y="472059"/>
                  </a:lnTo>
                  <a:lnTo>
                    <a:pt x="877189" y="472059"/>
                  </a:lnTo>
                  <a:close/>
                  <a:moveTo>
                    <a:pt x="877189" y="3248406"/>
                  </a:moveTo>
                  <a:lnTo>
                    <a:pt x="727710" y="3248406"/>
                  </a:lnTo>
                  <a:lnTo>
                    <a:pt x="727710" y="3059049"/>
                  </a:lnTo>
                  <a:lnTo>
                    <a:pt x="877189" y="3059049"/>
                  </a:lnTo>
                  <a:lnTo>
                    <a:pt x="877189" y="3248406"/>
                  </a:lnTo>
                  <a:close/>
                  <a:moveTo>
                    <a:pt x="877189" y="2999359"/>
                  </a:moveTo>
                  <a:lnTo>
                    <a:pt x="727710" y="2999359"/>
                  </a:lnTo>
                  <a:lnTo>
                    <a:pt x="727710" y="2810002"/>
                  </a:lnTo>
                  <a:lnTo>
                    <a:pt x="877189" y="2810002"/>
                  </a:lnTo>
                  <a:lnTo>
                    <a:pt x="877189" y="2999359"/>
                  </a:lnTo>
                  <a:close/>
                  <a:moveTo>
                    <a:pt x="877189" y="2729103"/>
                  </a:moveTo>
                  <a:lnTo>
                    <a:pt x="727710" y="2729103"/>
                  </a:lnTo>
                  <a:lnTo>
                    <a:pt x="727710" y="2560828"/>
                  </a:lnTo>
                  <a:lnTo>
                    <a:pt x="877189" y="2560828"/>
                  </a:lnTo>
                  <a:lnTo>
                    <a:pt x="877189" y="2728976"/>
                  </a:lnTo>
                  <a:close/>
                  <a:moveTo>
                    <a:pt x="877189" y="2479929"/>
                  </a:moveTo>
                  <a:lnTo>
                    <a:pt x="727710" y="2479929"/>
                  </a:lnTo>
                  <a:lnTo>
                    <a:pt x="727710" y="2298065"/>
                  </a:lnTo>
                  <a:lnTo>
                    <a:pt x="877189" y="2298065"/>
                  </a:lnTo>
                  <a:lnTo>
                    <a:pt x="877189" y="2479929"/>
                  </a:lnTo>
                  <a:close/>
                  <a:moveTo>
                    <a:pt x="877189" y="2223389"/>
                  </a:moveTo>
                  <a:lnTo>
                    <a:pt x="727710" y="2223389"/>
                  </a:lnTo>
                  <a:lnTo>
                    <a:pt x="727710" y="2047621"/>
                  </a:lnTo>
                  <a:lnTo>
                    <a:pt x="877189" y="2047621"/>
                  </a:lnTo>
                  <a:lnTo>
                    <a:pt x="877189" y="2223262"/>
                  </a:lnTo>
                  <a:close/>
                  <a:moveTo>
                    <a:pt x="877189" y="1974215"/>
                  </a:moveTo>
                  <a:lnTo>
                    <a:pt x="727710" y="1974215"/>
                  </a:lnTo>
                  <a:lnTo>
                    <a:pt x="727710" y="1792351"/>
                  </a:lnTo>
                  <a:lnTo>
                    <a:pt x="877189" y="1792351"/>
                  </a:lnTo>
                  <a:lnTo>
                    <a:pt x="877189" y="1974215"/>
                  </a:lnTo>
                  <a:close/>
                  <a:moveTo>
                    <a:pt x="877189" y="1711452"/>
                  </a:moveTo>
                  <a:lnTo>
                    <a:pt x="727710" y="1711452"/>
                  </a:lnTo>
                  <a:lnTo>
                    <a:pt x="727710" y="1535811"/>
                  </a:lnTo>
                  <a:lnTo>
                    <a:pt x="877189" y="1535811"/>
                  </a:lnTo>
                  <a:lnTo>
                    <a:pt x="877189" y="1711452"/>
                  </a:lnTo>
                  <a:close/>
                  <a:moveTo>
                    <a:pt x="877189" y="1461135"/>
                  </a:moveTo>
                  <a:lnTo>
                    <a:pt x="727710" y="1461135"/>
                  </a:lnTo>
                  <a:lnTo>
                    <a:pt x="727710" y="1272921"/>
                  </a:lnTo>
                  <a:lnTo>
                    <a:pt x="877189" y="1272921"/>
                  </a:lnTo>
                  <a:lnTo>
                    <a:pt x="877189" y="1461008"/>
                  </a:lnTo>
                  <a:close/>
                  <a:moveTo>
                    <a:pt x="877189" y="1211961"/>
                  </a:moveTo>
                  <a:lnTo>
                    <a:pt x="727710" y="1211961"/>
                  </a:lnTo>
                  <a:lnTo>
                    <a:pt x="727710" y="1023874"/>
                  </a:lnTo>
                  <a:lnTo>
                    <a:pt x="877189" y="1023874"/>
                  </a:lnTo>
                  <a:lnTo>
                    <a:pt x="877189" y="1211961"/>
                  </a:lnTo>
                  <a:close/>
                  <a:moveTo>
                    <a:pt x="877189" y="955421"/>
                  </a:moveTo>
                  <a:lnTo>
                    <a:pt x="727710" y="955421"/>
                  </a:lnTo>
                  <a:lnTo>
                    <a:pt x="727710" y="768477"/>
                  </a:lnTo>
                  <a:lnTo>
                    <a:pt x="877189" y="768477"/>
                  </a:lnTo>
                  <a:lnTo>
                    <a:pt x="877189" y="955294"/>
                  </a:lnTo>
                  <a:close/>
                  <a:moveTo>
                    <a:pt x="1173734" y="3248406"/>
                  </a:moveTo>
                  <a:lnTo>
                    <a:pt x="1018032" y="3248406"/>
                  </a:lnTo>
                  <a:lnTo>
                    <a:pt x="1018032" y="3059049"/>
                  </a:lnTo>
                  <a:lnTo>
                    <a:pt x="1173734" y="3059049"/>
                  </a:lnTo>
                  <a:lnTo>
                    <a:pt x="1173734" y="3248406"/>
                  </a:lnTo>
                  <a:close/>
                  <a:moveTo>
                    <a:pt x="1173734" y="2999359"/>
                  </a:moveTo>
                  <a:lnTo>
                    <a:pt x="1018032" y="2999359"/>
                  </a:lnTo>
                  <a:lnTo>
                    <a:pt x="1018032" y="2810002"/>
                  </a:lnTo>
                  <a:lnTo>
                    <a:pt x="1173734" y="2810002"/>
                  </a:lnTo>
                  <a:lnTo>
                    <a:pt x="1173734" y="2999359"/>
                  </a:lnTo>
                  <a:close/>
                  <a:moveTo>
                    <a:pt x="1173734" y="2729103"/>
                  </a:moveTo>
                  <a:lnTo>
                    <a:pt x="1018032" y="2729103"/>
                  </a:lnTo>
                  <a:lnTo>
                    <a:pt x="1018032" y="2560828"/>
                  </a:lnTo>
                  <a:lnTo>
                    <a:pt x="1173734" y="2560828"/>
                  </a:lnTo>
                  <a:lnTo>
                    <a:pt x="1173734" y="2728976"/>
                  </a:lnTo>
                  <a:close/>
                  <a:moveTo>
                    <a:pt x="1173734" y="2479929"/>
                  </a:moveTo>
                  <a:lnTo>
                    <a:pt x="1018032" y="2479929"/>
                  </a:lnTo>
                  <a:lnTo>
                    <a:pt x="1018032" y="2298065"/>
                  </a:lnTo>
                  <a:lnTo>
                    <a:pt x="1173734" y="2298065"/>
                  </a:lnTo>
                  <a:lnTo>
                    <a:pt x="1173734" y="2479929"/>
                  </a:lnTo>
                  <a:close/>
                  <a:moveTo>
                    <a:pt x="1173734" y="2223389"/>
                  </a:moveTo>
                  <a:lnTo>
                    <a:pt x="1018032" y="2223389"/>
                  </a:lnTo>
                  <a:lnTo>
                    <a:pt x="1018032" y="2047621"/>
                  </a:lnTo>
                  <a:lnTo>
                    <a:pt x="1173734" y="2047621"/>
                  </a:lnTo>
                  <a:lnTo>
                    <a:pt x="1173734" y="2223262"/>
                  </a:lnTo>
                  <a:close/>
                  <a:moveTo>
                    <a:pt x="1173734" y="1974215"/>
                  </a:moveTo>
                  <a:lnTo>
                    <a:pt x="1018032" y="1974215"/>
                  </a:lnTo>
                  <a:lnTo>
                    <a:pt x="1018032" y="1792351"/>
                  </a:lnTo>
                  <a:lnTo>
                    <a:pt x="1173734" y="1792351"/>
                  </a:lnTo>
                  <a:lnTo>
                    <a:pt x="1173734" y="1974215"/>
                  </a:lnTo>
                  <a:close/>
                  <a:moveTo>
                    <a:pt x="1173734" y="1711452"/>
                  </a:moveTo>
                  <a:lnTo>
                    <a:pt x="1018032" y="1711452"/>
                  </a:lnTo>
                  <a:lnTo>
                    <a:pt x="1018032" y="1535811"/>
                  </a:lnTo>
                  <a:lnTo>
                    <a:pt x="1173734" y="1535811"/>
                  </a:lnTo>
                  <a:lnTo>
                    <a:pt x="1173734" y="1711452"/>
                  </a:lnTo>
                  <a:close/>
                  <a:moveTo>
                    <a:pt x="1173734" y="1461135"/>
                  </a:moveTo>
                  <a:lnTo>
                    <a:pt x="1018032" y="1461135"/>
                  </a:lnTo>
                  <a:lnTo>
                    <a:pt x="1018032" y="1272921"/>
                  </a:lnTo>
                  <a:lnTo>
                    <a:pt x="1173734" y="1272921"/>
                  </a:lnTo>
                  <a:lnTo>
                    <a:pt x="1173734" y="1461008"/>
                  </a:lnTo>
                  <a:close/>
                  <a:moveTo>
                    <a:pt x="1173734" y="1211961"/>
                  </a:moveTo>
                  <a:lnTo>
                    <a:pt x="1018032" y="1211961"/>
                  </a:lnTo>
                  <a:lnTo>
                    <a:pt x="1018032" y="1023874"/>
                  </a:lnTo>
                  <a:lnTo>
                    <a:pt x="1173734" y="1023874"/>
                  </a:lnTo>
                  <a:lnTo>
                    <a:pt x="1173734" y="1211961"/>
                  </a:lnTo>
                  <a:close/>
                  <a:moveTo>
                    <a:pt x="1173734" y="955421"/>
                  </a:moveTo>
                  <a:lnTo>
                    <a:pt x="1018032" y="955421"/>
                  </a:lnTo>
                  <a:lnTo>
                    <a:pt x="1018032" y="768477"/>
                  </a:lnTo>
                  <a:lnTo>
                    <a:pt x="1173734" y="768477"/>
                  </a:lnTo>
                  <a:lnTo>
                    <a:pt x="1173734" y="955294"/>
                  </a:lnTo>
                  <a:close/>
                </a:path>
              </a:pathLst>
            </a:custGeom>
            <a:solidFill>
              <a:srgbClr val="000000"/>
            </a:solidFill>
          </p:spPr>
        </p:sp>
      </p:grpSp>
      <p:grpSp>
        <p:nvGrpSpPr>
          <p:cNvPr id="38" name="Group 38"/>
          <p:cNvGrpSpPr/>
          <p:nvPr/>
        </p:nvGrpSpPr>
        <p:grpSpPr>
          <a:xfrm>
            <a:off x="9216720" y="8797680"/>
            <a:ext cx="6374700" cy="147420"/>
            <a:chOff x="0" y="0"/>
            <a:chExt cx="8499600" cy="196560"/>
          </a:xfrm>
        </p:grpSpPr>
        <p:sp>
          <p:nvSpPr>
            <p:cNvPr id="39" name="Freeform 39"/>
            <p:cNvSpPr/>
            <p:nvPr/>
          </p:nvSpPr>
          <p:spPr>
            <a:xfrm>
              <a:off x="0" y="0"/>
              <a:ext cx="8499602" cy="196596"/>
            </a:xfrm>
            <a:custGeom>
              <a:avLst/>
              <a:gdLst/>
              <a:ahLst/>
              <a:cxnLst/>
              <a:rect l="l" t="t" r="r" b="b"/>
              <a:pathLst>
                <a:path w="8499602" h="196596">
                  <a:moveTo>
                    <a:pt x="8499602" y="196596"/>
                  </a:moveTo>
                  <a:lnTo>
                    <a:pt x="0" y="196596"/>
                  </a:lnTo>
                  <a:lnTo>
                    <a:pt x="0" y="0"/>
                  </a:lnTo>
                  <a:lnTo>
                    <a:pt x="8499602" y="0"/>
                  </a:lnTo>
                  <a:lnTo>
                    <a:pt x="8499602" y="196596"/>
                  </a:lnTo>
                </a:path>
              </a:pathLst>
            </a:custGeom>
            <a:solidFill>
              <a:srgbClr val="000000"/>
            </a:solidFill>
          </p:spPr>
        </p:sp>
      </p:grpSp>
      <p:grpSp>
        <p:nvGrpSpPr>
          <p:cNvPr id="40" name="Group 40"/>
          <p:cNvGrpSpPr/>
          <p:nvPr/>
        </p:nvGrpSpPr>
        <p:grpSpPr>
          <a:xfrm>
            <a:off x="4240080" y="6280740"/>
            <a:ext cx="127440" cy="279720"/>
            <a:chOff x="0" y="0"/>
            <a:chExt cx="169920" cy="372960"/>
          </a:xfrm>
        </p:grpSpPr>
        <p:sp>
          <p:nvSpPr>
            <p:cNvPr id="41" name="Freeform 41"/>
            <p:cNvSpPr/>
            <p:nvPr/>
          </p:nvSpPr>
          <p:spPr>
            <a:xfrm>
              <a:off x="0" y="0"/>
              <a:ext cx="169926" cy="372999"/>
            </a:xfrm>
            <a:custGeom>
              <a:avLst/>
              <a:gdLst/>
              <a:ahLst/>
              <a:cxnLst/>
              <a:rect l="l" t="t" r="r" b="b"/>
              <a:pathLst>
                <a:path w="169926" h="372999">
                  <a:moveTo>
                    <a:pt x="169926" y="372999"/>
                  </a:moveTo>
                  <a:lnTo>
                    <a:pt x="169926" y="331597"/>
                  </a:lnTo>
                  <a:lnTo>
                    <a:pt x="169926" y="0"/>
                  </a:lnTo>
                  <a:lnTo>
                    <a:pt x="0" y="0"/>
                  </a:lnTo>
                  <a:lnTo>
                    <a:pt x="0" y="331597"/>
                  </a:lnTo>
                  <a:lnTo>
                    <a:pt x="0" y="372872"/>
                  </a:lnTo>
                  <a:lnTo>
                    <a:pt x="169926" y="372872"/>
                  </a:lnTo>
                </a:path>
              </a:pathLst>
            </a:custGeom>
            <a:solidFill>
              <a:srgbClr val="002060"/>
            </a:solidFill>
          </p:spPr>
        </p:sp>
      </p:grpSp>
      <p:grpSp>
        <p:nvGrpSpPr>
          <p:cNvPr id="42" name="Group 42"/>
          <p:cNvGrpSpPr/>
          <p:nvPr/>
        </p:nvGrpSpPr>
        <p:grpSpPr>
          <a:xfrm>
            <a:off x="5274720" y="6168420"/>
            <a:ext cx="144180" cy="190620"/>
            <a:chOff x="0" y="0"/>
            <a:chExt cx="192240" cy="254160"/>
          </a:xfrm>
        </p:grpSpPr>
        <p:sp>
          <p:nvSpPr>
            <p:cNvPr id="43" name="Freeform 43"/>
            <p:cNvSpPr/>
            <p:nvPr/>
          </p:nvSpPr>
          <p:spPr>
            <a:xfrm>
              <a:off x="0" y="0"/>
              <a:ext cx="192278" cy="254127"/>
            </a:xfrm>
            <a:custGeom>
              <a:avLst/>
              <a:gdLst/>
              <a:ahLst/>
              <a:cxnLst/>
              <a:rect l="l" t="t" r="r" b="b"/>
              <a:pathLst>
                <a:path w="192278" h="254127">
                  <a:moveTo>
                    <a:pt x="192278" y="0"/>
                  </a:moveTo>
                  <a:lnTo>
                    <a:pt x="0" y="0"/>
                  </a:lnTo>
                  <a:lnTo>
                    <a:pt x="0" y="254127"/>
                  </a:lnTo>
                  <a:lnTo>
                    <a:pt x="192278" y="254127"/>
                  </a:lnTo>
                  <a:lnTo>
                    <a:pt x="192278" y="0"/>
                  </a:lnTo>
                </a:path>
              </a:pathLst>
            </a:custGeom>
            <a:solidFill>
              <a:srgbClr val="FFFFFF"/>
            </a:solidFill>
          </p:spPr>
        </p:sp>
      </p:grpSp>
      <p:grpSp>
        <p:nvGrpSpPr>
          <p:cNvPr id="44" name="Group 44"/>
          <p:cNvGrpSpPr/>
          <p:nvPr/>
        </p:nvGrpSpPr>
        <p:grpSpPr>
          <a:xfrm>
            <a:off x="5678100" y="6168420"/>
            <a:ext cx="120420" cy="190620"/>
            <a:chOff x="0" y="0"/>
            <a:chExt cx="160560" cy="254160"/>
          </a:xfrm>
        </p:grpSpPr>
        <p:sp>
          <p:nvSpPr>
            <p:cNvPr id="45" name="Freeform 45"/>
            <p:cNvSpPr/>
            <p:nvPr/>
          </p:nvSpPr>
          <p:spPr>
            <a:xfrm>
              <a:off x="0" y="0"/>
              <a:ext cx="160528" cy="254127"/>
            </a:xfrm>
            <a:custGeom>
              <a:avLst/>
              <a:gdLst/>
              <a:ahLst/>
              <a:cxnLst/>
              <a:rect l="l" t="t" r="r" b="b"/>
              <a:pathLst>
                <a:path w="160528" h="254127">
                  <a:moveTo>
                    <a:pt x="160528" y="0"/>
                  </a:moveTo>
                  <a:lnTo>
                    <a:pt x="0" y="0"/>
                  </a:lnTo>
                  <a:lnTo>
                    <a:pt x="0" y="254127"/>
                  </a:lnTo>
                  <a:lnTo>
                    <a:pt x="160528" y="254127"/>
                  </a:lnTo>
                  <a:lnTo>
                    <a:pt x="160528" y="0"/>
                  </a:lnTo>
                </a:path>
              </a:pathLst>
            </a:custGeom>
            <a:solidFill>
              <a:srgbClr val="FFFFFF"/>
            </a:solidFill>
          </p:spPr>
        </p:sp>
      </p:grpSp>
      <p:grpSp>
        <p:nvGrpSpPr>
          <p:cNvPr id="46" name="Group 46"/>
          <p:cNvGrpSpPr/>
          <p:nvPr/>
        </p:nvGrpSpPr>
        <p:grpSpPr>
          <a:xfrm>
            <a:off x="5880600" y="6168420"/>
            <a:ext cx="106920" cy="190620"/>
            <a:chOff x="0" y="0"/>
            <a:chExt cx="142560" cy="254160"/>
          </a:xfrm>
        </p:grpSpPr>
        <p:sp>
          <p:nvSpPr>
            <p:cNvPr id="47" name="Freeform 47"/>
            <p:cNvSpPr/>
            <p:nvPr/>
          </p:nvSpPr>
          <p:spPr>
            <a:xfrm>
              <a:off x="0" y="0"/>
              <a:ext cx="142621" cy="254127"/>
            </a:xfrm>
            <a:custGeom>
              <a:avLst/>
              <a:gdLst/>
              <a:ahLst/>
              <a:cxnLst/>
              <a:rect l="l" t="t" r="r" b="b"/>
              <a:pathLst>
                <a:path w="142621" h="254127">
                  <a:moveTo>
                    <a:pt x="142621" y="0"/>
                  </a:moveTo>
                  <a:lnTo>
                    <a:pt x="0" y="0"/>
                  </a:lnTo>
                  <a:lnTo>
                    <a:pt x="0" y="254127"/>
                  </a:lnTo>
                  <a:lnTo>
                    <a:pt x="142621" y="254127"/>
                  </a:lnTo>
                  <a:lnTo>
                    <a:pt x="142621" y="0"/>
                  </a:lnTo>
                </a:path>
              </a:pathLst>
            </a:custGeom>
            <a:solidFill>
              <a:srgbClr val="FFFFFF"/>
            </a:solidFill>
          </p:spPr>
        </p:sp>
      </p:grpSp>
      <p:grpSp>
        <p:nvGrpSpPr>
          <p:cNvPr id="48" name="Group 48"/>
          <p:cNvGrpSpPr/>
          <p:nvPr/>
        </p:nvGrpSpPr>
        <p:grpSpPr>
          <a:xfrm>
            <a:off x="6098220" y="6168420"/>
            <a:ext cx="83160" cy="190620"/>
            <a:chOff x="0" y="0"/>
            <a:chExt cx="110880" cy="254160"/>
          </a:xfrm>
        </p:grpSpPr>
        <p:sp>
          <p:nvSpPr>
            <p:cNvPr id="49" name="Freeform 49"/>
            <p:cNvSpPr/>
            <p:nvPr/>
          </p:nvSpPr>
          <p:spPr>
            <a:xfrm>
              <a:off x="0" y="0"/>
              <a:ext cx="110871" cy="254127"/>
            </a:xfrm>
            <a:custGeom>
              <a:avLst/>
              <a:gdLst/>
              <a:ahLst/>
              <a:cxnLst/>
              <a:rect l="l" t="t" r="r" b="b"/>
              <a:pathLst>
                <a:path w="110871" h="254127">
                  <a:moveTo>
                    <a:pt x="110871" y="0"/>
                  </a:moveTo>
                  <a:lnTo>
                    <a:pt x="0" y="0"/>
                  </a:lnTo>
                  <a:lnTo>
                    <a:pt x="0" y="254127"/>
                  </a:lnTo>
                  <a:lnTo>
                    <a:pt x="110871" y="254127"/>
                  </a:lnTo>
                  <a:lnTo>
                    <a:pt x="110871" y="0"/>
                  </a:lnTo>
                </a:path>
              </a:pathLst>
            </a:custGeom>
            <a:solidFill>
              <a:srgbClr val="FFFFFF"/>
            </a:solidFill>
          </p:spPr>
        </p:sp>
      </p:grpSp>
      <p:grpSp>
        <p:nvGrpSpPr>
          <p:cNvPr id="50" name="Group 50"/>
          <p:cNvGrpSpPr/>
          <p:nvPr/>
        </p:nvGrpSpPr>
        <p:grpSpPr>
          <a:xfrm>
            <a:off x="5274720" y="6416280"/>
            <a:ext cx="144180" cy="222480"/>
            <a:chOff x="0" y="0"/>
            <a:chExt cx="192240" cy="296640"/>
          </a:xfrm>
        </p:grpSpPr>
        <p:sp>
          <p:nvSpPr>
            <p:cNvPr id="51" name="Freeform 51"/>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52" name="Group 52"/>
          <p:cNvGrpSpPr/>
          <p:nvPr/>
        </p:nvGrpSpPr>
        <p:grpSpPr>
          <a:xfrm>
            <a:off x="5492340" y="6416280"/>
            <a:ext cx="111780" cy="222480"/>
            <a:chOff x="0" y="0"/>
            <a:chExt cx="149040" cy="296640"/>
          </a:xfrm>
        </p:grpSpPr>
        <p:sp>
          <p:nvSpPr>
            <p:cNvPr id="53" name="Freeform 53"/>
            <p:cNvSpPr/>
            <p:nvPr/>
          </p:nvSpPr>
          <p:spPr>
            <a:xfrm>
              <a:off x="0" y="0"/>
              <a:ext cx="149098" cy="296672"/>
            </a:xfrm>
            <a:custGeom>
              <a:avLst/>
              <a:gdLst/>
              <a:ahLst/>
              <a:cxnLst/>
              <a:rect l="l" t="t" r="r" b="b"/>
              <a:pathLst>
                <a:path w="149098" h="296672">
                  <a:moveTo>
                    <a:pt x="149098" y="0"/>
                  </a:moveTo>
                  <a:lnTo>
                    <a:pt x="0" y="0"/>
                  </a:lnTo>
                  <a:lnTo>
                    <a:pt x="0" y="296672"/>
                  </a:lnTo>
                  <a:lnTo>
                    <a:pt x="149098" y="296672"/>
                  </a:lnTo>
                  <a:lnTo>
                    <a:pt x="149098" y="0"/>
                  </a:lnTo>
                </a:path>
              </a:pathLst>
            </a:custGeom>
            <a:solidFill>
              <a:srgbClr val="FFFFFF"/>
            </a:solidFill>
          </p:spPr>
        </p:sp>
      </p:grpSp>
      <p:grpSp>
        <p:nvGrpSpPr>
          <p:cNvPr id="54" name="Group 54"/>
          <p:cNvGrpSpPr/>
          <p:nvPr/>
        </p:nvGrpSpPr>
        <p:grpSpPr>
          <a:xfrm>
            <a:off x="5678100" y="6416280"/>
            <a:ext cx="120420" cy="222480"/>
            <a:chOff x="0" y="0"/>
            <a:chExt cx="160560" cy="296640"/>
          </a:xfrm>
        </p:grpSpPr>
        <p:sp>
          <p:nvSpPr>
            <p:cNvPr id="55" name="Freeform 55"/>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56" name="Group 56"/>
          <p:cNvGrpSpPr/>
          <p:nvPr/>
        </p:nvGrpSpPr>
        <p:grpSpPr>
          <a:xfrm>
            <a:off x="6098220" y="6416280"/>
            <a:ext cx="83160" cy="222480"/>
            <a:chOff x="0" y="0"/>
            <a:chExt cx="110880" cy="296640"/>
          </a:xfrm>
        </p:grpSpPr>
        <p:sp>
          <p:nvSpPr>
            <p:cNvPr id="57" name="Freeform 57"/>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58" name="Group 58"/>
          <p:cNvGrpSpPr/>
          <p:nvPr/>
        </p:nvGrpSpPr>
        <p:grpSpPr>
          <a:xfrm>
            <a:off x="5274720" y="6664140"/>
            <a:ext cx="144180" cy="222480"/>
            <a:chOff x="0" y="0"/>
            <a:chExt cx="192240" cy="296640"/>
          </a:xfrm>
        </p:grpSpPr>
        <p:sp>
          <p:nvSpPr>
            <p:cNvPr id="59" name="Freeform 59"/>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60" name="Group 60"/>
          <p:cNvGrpSpPr/>
          <p:nvPr/>
        </p:nvGrpSpPr>
        <p:grpSpPr>
          <a:xfrm>
            <a:off x="5678100" y="6664140"/>
            <a:ext cx="120420" cy="222480"/>
            <a:chOff x="0" y="0"/>
            <a:chExt cx="160560" cy="296640"/>
          </a:xfrm>
        </p:grpSpPr>
        <p:sp>
          <p:nvSpPr>
            <p:cNvPr id="61" name="Freeform 61"/>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62" name="Group 62"/>
          <p:cNvGrpSpPr/>
          <p:nvPr/>
        </p:nvGrpSpPr>
        <p:grpSpPr>
          <a:xfrm>
            <a:off x="5880600" y="6664140"/>
            <a:ext cx="106920" cy="222480"/>
            <a:chOff x="0" y="0"/>
            <a:chExt cx="142560" cy="296640"/>
          </a:xfrm>
        </p:grpSpPr>
        <p:sp>
          <p:nvSpPr>
            <p:cNvPr id="63" name="Freeform 63"/>
            <p:cNvSpPr/>
            <p:nvPr/>
          </p:nvSpPr>
          <p:spPr>
            <a:xfrm>
              <a:off x="0" y="0"/>
              <a:ext cx="142621" cy="296672"/>
            </a:xfrm>
            <a:custGeom>
              <a:avLst/>
              <a:gdLst/>
              <a:ahLst/>
              <a:cxnLst/>
              <a:rect l="l" t="t" r="r" b="b"/>
              <a:pathLst>
                <a:path w="142621" h="296672">
                  <a:moveTo>
                    <a:pt x="142621" y="0"/>
                  </a:moveTo>
                  <a:lnTo>
                    <a:pt x="0" y="0"/>
                  </a:lnTo>
                  <a:lnTo>
                    <a:pt x="0" y="296672"/>
                  </a:lnTo>
                  <a:lnTo>
                    <a:pt x="142621" y="296672"/>
                  </a:lnTo>
                  <a:lnTo>
                    <a:pt x="142621" y="0"/>
                  </a:lnTo>
                </a:path>
              </a:pathLst>
            </a:custGeom>
            <a:solidFill>
              <a:srgbClr val="FFFFFF"/>
            </a:solidFill>
          </p:spPr>
        </p:sp>
      </p:grpSp>
      <p:grpSp>
        <p:nvGrpSpPr>
          <p:cNvPr id="64" name="Group 64"/>
          <p:cNvGrpSpPr/>
          <p:nvPr/>
        </p:nvGrpSpPr>
        <p:grpSpPr>
          <a:xfrm>
            <a:off x="6098220" y="6664140"/>
            <a:ext cx="83160" cy="222480"/>
            <a:chOff x="0" y="0"/>
            <a:chExt cx="110880" cy="296640"/>
          </a:xfrm>
        </p:grpSpPr>
        <p:sp>
          <p:nvSpPr>
            <p:cNvPr id="65" name="Freeform 65"/>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66" name="Group 66"/>
          <p:cNvGrpSpPr/>
          <p:nvPr/>
        </p:nvGrpSpPr>
        <p:grpSpPr>
          <a:xfrm>
            <a:off x="5274720" y="6940080"/>
            <a:ext cx="144180" cy="214380"/>
            <a:chOff x="0" y="0"/>
            <a:chExt cx="192240" cy="285840"/>
          </a:xfrm>
        </p:grpSpPr>
        <p:sp>
          <p:nvSpPr>
            <p:cNvPr id="67" name="Freeform 67"/>
            <p:cNvSpPr/>
            <p:nvPr/>
          </p:nvSpPr>
          <p:spPr>
            <a:xfrm>
              <a:off x="0" y="0"/>
              <a:ext cx="192278" cy="285877"/>
            </a:xfrm>
            <a:custGeom>
              <a:avLst/>
              <a:gdLst/>
              <a:ahLst/>
              <a:cxnLst/>
              <a:rect l="l" t="t" r="r" b="b"/>
              <a:pathLst>
                <a:path w="192278" h="285877">
                  <a:moveTo>
                    <a:pt x="192278" y="0"/>
                  </a:moveTo>
                  <a:lnTo>
                    <a:pt x="0" y="0"/>
                  </a:lnTo>
                  <a:lnTo>
                    <a:pt x="0" y="285877"/>
                  </a:lnTo>
                  <a:lnTo>
                    <a:pt x="192278" y="285877"/>
                  </a:lnTo>
                  <a:lnTo>
                    <a:pt x="192278" y="0"/>
                  </a:lnTo>
                </a:path>
              </a:pathLst>
            </a:custGeom>
            <a:solidFill>
              <a:srgbClr val="FFFFFF"/>
            </a:solidFill>
          </p:spPr>
        </p:sp>
      </p:grpSp>
      <p:grpSp>
        <p:nvGrpSpPr>
          <p:cNvPr id="68" name="Group 68"/>
          <p:cNvGrpSpPr/>
          <p:nvPr/>
        </p:nvGrpSpPr>
        <p:grpSpPr>
          <a:xfrm>
            <a:off x="5492340" y="6940080"/>
            <a:ext cx="111780" cy="214380"/>
            <a:chOff x="0" y="0"/>
            <a:chExt cx="149040" cy="285840"/>
          </a:xfrm>
        </p:grpSpPr>
        <p:sp>
          <p:nvSpPr>
            <p:cNvPr id="69" name="Freeform 69"/>
            <p:cNvSpPr/>
            <p:nvPr/>
          </p:nvSpPr>
          <p:spPr>
            <a:xfrm>
              <a:off x="0" y="0"/>
              <a:ext cx="149098" cy="285877"/>
            </a:xfrm>
            <a:custGeom>
              <a:avLst/>
              <a:gdLst/>
              <a:ahLst/>
              <a:cxnLst/>
              <a:rect l="l" t="t" r="r" b="b"/>
              <a:pathLst>
                <a:path w="149098" h="285877">
                  <a:moveTo>
                    <a:pt x="149098" y="0"/>
                  </a:moveTo>
                  <a:lnTo>
                    <a:pt x="0" y="0"/>
                  </a:lnTo>
                  <a:lnTo>
                    <a:pt x="0" y="285877"/>
                  </a:lnTo>
                  <a:lnTo>
                    <a:pt x="149098" y="285877"/>
                  </a:lnTo>
                  <a:lnTo>
                    <a:pt x="149098" y="0"/>
                  </a:lnTo>
                </a:path>
              </a:pathLst>
            </a:custGeom>
            <a:solidFill>
              <a:srgbClr val="FFFFFF"/>
            </a:solidFill>
          </p:spPr>
        </p:sp>
      </p:grpSp>
      <p:grpSp>
        <p:nvGrpSpPr>
          <p:cNvPr id="70" name="Group 70"/>
          <p:cNvGrpSpPr/>
          <p:nvPr/>
        </p:nvGrpSpPr>
        <p:grpSpPr>
          <a:xfrm>
            <a:off x="5678100" y="6940080"/>
            <a:ext cx="120420" cy="214380"/>
            <a:chOff x="0" y="0"/>
            <a:chExt cx="160560" cy="285840"/>
          </a:xfrm>
        </p:grpSpPr>
        <p:sp>
          <p:nvSpPr>
            <p:cNvPr id="71" name="Freeform 71"/>
            <p:cNvSpPr/>
            <p:nvPr/>
          </p:nvSpPr>
          <p:spPr>
            <a:xfrm>
              <a:off x="0" y="0"/>
              <a:ext cx="160528" cy="285877"/>
            </a:xfrm>
            <a:custGeom>
              <a:avLst/>
              <a:gdLst/>
              <a:ahLst/>
              <a:cxnLst/>
              <a:rect l="l" t="t" r="r" b="b"/>
              <a:pathLst>
                <a:path w="160528" h="285877">
                  <a:moveTo>
                    <a:pt x="160528" y="0"/>
                  </a:moveTo>
                  <a:lnTo>
                    <a:pt x="0" y="0"/>
                  </a:lnTo>
                  <a:lnTo>
                    <a:pt x="0" y="285877"/>
                  </a:lnTo>
                  <a:lnTo>
                    <a:pt x="160528" y="285877"/>
                  </a:lnTo>
                  <a:lnTo>
                    <a:pt x="160528" y="0"/>
                  </a:lnTo>
                </a:path>
              </a:pathLst>
            </a:custGeom>
            <a:solidFill>
              <a:srgbClr val="FFFFFF"/>
            </a:solidFill>
          </p:spPr>
        </p:sp>
      </p:grpSp>
      <p:grpSp>
        <p:nvGrpSpPr>
          <p:cNvPr id="72" name="Group 72"/>
          <p:cNvGrpSpPr/>
          <p:nvPr/>
        </p:nvGrpSpPr>
        <p:grpSpPr>
          <a:xfrm>
            <a:off x="5880600" y="6940080"/>
            <a:ext cx="106920" cy="214380"/>
            <a:chOff x="0" y="0"/>
            <a:chExt cx="142560" cy="285840"/>
          </a:xfrm>
        </p:grpSpPr>
        <p:sp>
          <p:nvSpPr>
            <p:cNvPr id="73" name="Freeform 73"/>
            <p:cNvSpPr/>
            <p:nvPr/>
          </p:nvSpPr>
          <p:spPr>
            <a:xfrm>
              <a:off x="0" y="0"/>
              <a:ext cx="142621" cy="285877"/>
            </a:xfrm>
            <a:custGeom>
              <a:avLst/>
              <a:gdLst/>
              <a:ahLst/>
              <a:cxnLst/>
              <a:rect l="l" t="t" r="r" b="b"/>
              <a:pathLst>
                <a:path w="142621" h="285877">
                  <a:moveTo>
                    <a:pt x="142621" y="0"/>
                  </a:moveTo>
                  <a:lnTo>
                    <a:pt x="0" y="0"/>
                  </a:lnTo>
                  <a:lnTo>
                    <a:pt x="0" y="285877"/>
                  </a:lnTo>
                  <a:lnTo>
                    <a:pt x="142621" y="285877"/>
                  </a:lnTo>
                  <a:lnTo>
                    <a:pt x="142621" y="0"/>
                  </a:lnTo>
                </a:path>
              </a:pathLst>
            </a:custGeom>
            <a:solidFill>
              <a:srgbClr val="FFFFFF"/>
            </a:solidFill>
          </p:spPr>
        </p:sp>
      </p:grpSp>
      <p:grpSp>
        <p:nvGrpSpPr>
          <p:cNvPr id="74" name="Group 74"/>
          <p:cNvGrpSpPr/>
          <p:nvPr/>
        </p:nvGrpSpPr>
        <p:grpSpPr>
          <a:xfrm>
            <a:off x="6098220" y="6940080"/>
            <a:ext cx="83160" cy="214380"/>
            <a:chOff x="0" y="0"/>
            <a:chExt cx="110880" cy="285840"/>
          </a:xfrm>
        </p:grpSpPr>
        <p:sp>
          <p:nvSpPr>
            <p:cNvPr id="75" name="Freeform 75"/>
            <p:cNvSpPr/>
            <p:nvPr/>
          </p:nvSpPr>
          <p:spPr>
            <a:xfrm>
              <a:off x="0" y="0"/>
              <a:ext cx="110871" cy="285877"/>
            </a:xfrm>
            <a:custGeom>
              <a:avLst/>
              <a:gdLst/>
              <a:ahLst/>
              <a:cxnLst/>
              <a:rect l="l" t="t" r="r" b="b"/>
              <a:pathLst>
                <a:path w="110871" h="285877">
                  <a:moveTo>
                    <a:pt x="110871" y="0"/>
                  </a:moveTo>
                  <a:lnTo>
                    <a:pt x="0" y="0"/>
                  </a:lnTo>
                  <a:lnTo>
                    <a:pt x="0" y="285877"/>
                  </a:lnTo>
                  <a:lnTo>
                    <a:pt x="110871" y="285877"/>
                  </a:lnTo>
                  <a:lnTo>
                    <a:pt x="110871" y="0"/>
                  </a:lnTo>
                </a:path>
              </a:pathLst>
            </a:custGeom>
            <a:solidFill>
              <a:srgbClr val="FFFFFF"/>
            </a:solidFill>
          </p:spPr>
        </p:sp>
      </p:grpSp>
      <p:grpSp>
        <p:nvGrpSpPr>
          <p:cNvPr id="76" name="Group 76"/>
          <p:cNvGrpSpPr/>
          <p:nvPr/>
        </p:nvGrpSpPr>
        <p:grpSpPr>
          <a:xfrm>
            <a:off x="5274720" y="7186860"/>
            <a:ext cx="144180" cy="219240"/>
            <a:chOff x="0" y="0"/>
            <a:chExt cx="192240" cy="292320"/>
          </a:xfrm>
        </p:grpSpPr>
        <p:sp>
          <p:nvSpPr>
            <p:cNvPr id="77" name="Freeform 77"/>
            <p:cNvSpPr/>
            <p:nvPr/>
          </p:nvSpPr>
          <p:spPr>
            <a:xfrm>
              <a:off x="0" y="0"/>
              <a:ext cx="192278" cy="292354"/>
            </a:xfrm>
            <a:custGeom>
              <a:avLst/>
              <a:gdLst/>
              <a:ahLst/>
              <a:cxnLst/>
              <a:rect l="l" t="t" r="r" b="b"/>
              <a:pathLst>
                <a:path w="192278" h="292354">
                  <a:moveTo>
                    <a:pt x="192278" y="0"/>
                  </a:moveTo>
                  <a:lnTo>
                    <a:pt x="0" y="0"/>
                  </a:lnTo>
                  <a:lnTo>
                    <a:pt x="0" y="292354"/>
                  </a:lnTo>
                  <a:lnTo>
                    <a:pt x="192278" y="292354"/>
                  </a:lnTo>
                  <a:lnTo>
                    <a:pt x="192278" y="0"/>
                  </a:lnTo>
                </a:path>
              </a:pathLst>
            </a:custGeom>
            <a:solidFill>
              <a:srgbClr val="FFFFFF"/>
            </a:solidFill>
          </p:spPr>
        </p:sp>
      </p:grpSp>
      <p:grpSp>
        <p:nvGrpSpPr>
          <p:cNvPr id="78" name="Group 78"/>
          <p:cNvGrpSpPr/>
          <p:nvPr/>
        </p:nvGrpSpPr>
        <p:grpSpPr>
          <a:xfrm>
            <a:off x="5678100" y="7186860"/>
            <a:ext cx="120420" cy="219240"/>
            <a:chOff x="0" y="0"/>
            <a:chExt cx="160560" cy="292320"/>
          </a:xfrm>
        </p:grpSpPr>
        <p:sp>
          <p:nvSpPr>
            <p:cNvPr id="79" name="Freeform 79"/>
            <p:cNvSpPr/>
            <p:nvPr/>
          </p:nvSpPr>
          <p:spPr>
            <a:xfrm>
              <a:off x="0" y="0"/>
              <a:ext cx="160528" cy="292354"/>
            </a:xfrm>
            <a:custGeom>
              <a:avLst/>
              <a:gdLst/>
              <a:ahLst/>
              <a:cxnLst/>
              <a:rect l="l" t="t" r="r" b="b"/>
              <a:pathLst>
                <a:path w="160528" h="292354">
                  <a:moveTo>
                    <a:pt x="160528" y="0"/>
                  </a:moveTo>
                  <a:lnTo>
                    <a:pt x="0" y="0"/>
                  </a:lnTo>
                  <a:lnTo>
                    <a:pt x="0" y="292354"/>
                  </a:lnTo>
                  <a:lnTo>
                    <a:pt x="160528" y="292354"/>
                  </a:lnTo>
                  <a:lnTo>
                    <a:pt x="160528" y="0"/>
                  </a:lnTo>
                </a:path>
              </a:pathLst>
            </a:custGeom>
            <a:solidFill>
              <a:srgbClr val="FFFFFF"/>
            </a:solidFill>
          </p:spPr>
        </p:sp>
      </p:grpSp>
      <p:grpSp>
        <p:nvGrpSpPr>
          <p:cNvPr id="80" name="Group 80"/>
          <p:cNvGrpSpPr/>
          <p:nvPr/>
        </p:nvGrpSpPr>
        <p:grpSpPr>
          <a:xfrm>
            <a:off x="6098220" y="7186860"/>
            <a:ext cx="83160" cy="219240"/>
            <a:chOff x="0" y="0"/>
            <a:chExt cx="110880" cy="292320"/>
          </a:xfrm>
        </p:grpSpPr>
        <p:sp>
          <p:nvSpPr>
            <p:cNvPr id="81" name="Freeform 81"/>
            <p:cNvSpPr/>
            <p:nvPr/>
          </p:nvSpPr>
          <p:spPr>
            <a:xfrm>
              <a:off x="0" y="0"/>
              <a:ext cx="110871" cy="292354"/>
            </a:xfrm>
            <a:custGeom>
              <a:avLst/>
              <a:gdLst/>
              <a:ahLst/>
              <a:cxnLst/>
              <a:rect l="l" t="t" r="r" b="b"/>
              <a:pathLst>
                <a:path w="110871" h="292354">
                  <a:moveTo>
                    <a:pt x="110871" y="0"/>
                  </a:moveTo>
                  <a:lnTo>
                    <a:pt x="0" y="0"/>
                  </a:lnTo>
                  <a:lnTo>
                    <a:pt x="0" y="292354"/>
                  </a:lnTo>
                  <a:lnTo>
                    <a:pt x="110871" y="292354"/>
                  </a:lnTo>
                  <a:lnTo>
                    <a:pt x="110871" y="0"/>
                  </a:lnTo>
                </a:path>
              </a:pathLst>
            </a:custGeom>
            <a:solidFill>
              <a:srgbClr val="FFFFFF"/>
            </a:solidFill>
          </p:spPr>
        </p:sp>
      </p:grpSp>
      <p:grpSp>
        <p:nvGrpSpPr>
          <p:cNvPr id="82" name="Group 82"/>
          <p:cNvGrpSpPr/>
          <p:nvPr/>
        </p:nvGrpSpPr>
        <p:grpSpPr>
          <a:xfrm>
            <a:off x="5274720" y="7454700"/>
            <a:ext cx="144180" cy="219240"/>
            <a:chOff x="0" y="0"/>
            <a:chExt cx="192240" cy="292320"/>
          </a:xfrm>
        </p:grpSpPr>
        <p:sp>
          <p:nvSpPr>
            <p:cNvPr id="83" name="Freeform 83"/>
            <p:cNvSpPr/>
            <p:nvPr/>
          </p:nvSpPr>
          <p:spPr>
            <a:xfrm>
              <a:off x="0" y="0"/>
              <a:ext cx="192278" cy="292354"/>
            </a:xfrm>
            <a:custGeom>
              <a:avLst/>
              <a:gdLst/>
              <a:ahLst/>
              <a:cxnLst/>
              <a:rect l="l" t="t" r="r" b="b"/>
              <a:pathLst>
                <a:path w="192278" h="292354">
                  <a:moveTo>
                    <a:pt x="192278" y="0"/>
                  </a:moveTo>
                  <a:lnTo>
                    <a:pt x="0" y="0"/>
                  </a:lnTo>
                  <a:lnTo>
                    <a:pt x="0" y="292354"/>
                  </a:lnTo>
                  <a:lnTo>
                    <a:pt x="192278" y="292354"/>
                  </a:lnTo>
                  <a:lnTo>
                    <a:pt x="192278" y="0"/>
                  </a:lnTo>
                </a:path>
              </a:pathLst>
            </a:custGeom>
            <a:solidFill>
              <a:srgbClr val="FFFFFF"/>
            </a:solidFill>
          </p:spPr>
        </p:sp>
      </p:grpSp>
      <p:grpSp>
        <p:nvGrpSpPr>
          <p:cNvPr id="84" name="Group 84"/>
          <p:cNvGrpSpPr/>
          <p:nvPr/>
        </p:nvGrpSpPr>
        <p:grpSpPr>
          <a:xfrm>
            <a:off x="5678100" y="7454700"/>
            <a:ext cx="120420" cy="219240"/>
            <a:chOff x="0" y="0"/>
            <a:chExt cx="160560" cy="292320"/>
          </a:xfrm>
        </p:grpSpPr>
        <p:sp>
          <p:nvSpPr>
            <p:cNvPr id="85" name="Freeform 85"/>
            <p:cNvSpPr/>
            <p:nvPr/>
          </p:nvSpPr>
          <p:spPr>
            <a:xfrm>
              <a:off x="0" y="0"/>
              <a:ext cx="160528" cy="292354"/>
            </a:xfrm>
            <a:custGeom>
              <a:avLst/>
              <a:gdLst/>
              <a:ahLst/>
              <a:cxnLst/>
              <a:rect l="l" t="t" r="r" b="b"/>
              <a:pathLst>
                <a:path w="160528" h="292354">
                  <a:moveTo>
                    <a:pt x="160528" y="0"/>
                  </a:moveTo>
                  <a:lnTo>
                    <a:pt x="0" y="0"/>
                  </a:lnTo>
                  <a:lnTo>
                    <a:pt x="0" y="292354"/>
                  </a:lnTo>
                  <a:lnTo>
                    <a:pt x="160528" y="292354"/>
                  </a:lnTo>
                  <a:lnTo>
                    <a:pt x="160528" y="0"/>
                  </a:lnTo>
                </a:path>
              </a:pathLst>
            </a:custGeom>
            <a:solidFill>
              <a:srgbClr val="FFFFFF"/>
            </a:solidFill>
          </p:spPr>
        </p:sp>
      </p:grpSp>
      <p:grpSp>
        <p:nvGrpSpPr>
          <p:cNvPr id="86" name="Group 86"/>
          <p:cNvGrpSpPr/>
          <p:nvPr/>
        </p:nvGrpSpPr>
        <p:grpSpPr>
          <a:xfrm>
            <a:off x="5880600" y="7454700"/>
            <a:ext cx="106920" cy="219240"/>
            <a:chOff x="0" y="0"/>
            <a:chExt cx="142560" cy="292320"/>
          </a:xfrm>
        </p:grpSpPr>
        <p:sp>
          <p:nvSpPr>
            <p:cNvPr id="87" name="Freeform 87"/>
            <p:cNvSpPr/>
            <p:nvPr/>
          </p:nvSpPr>
          <p:spPr>
            <a:xfrm>
              <a:off x="0" y="0"/>
              <a:ext cx="142621" cy="292354"/>
            </a:xfrm>
            <a:custGeom>
              <a:avLst/>
              <a:gdLst/>
              <a:ahLst/>
              <a:cxnLst/>
              <a:rect l="l" t="t" r="r" b="b"/>
              <a:pathLst>
                <a:path w="142621" h="292354">
                  <a:moveTo>
                    <a:pt x="142621" y="0"/>
                  </a:moveTo>
                  <a:lnTo>
                    <a:pt x="0" y="0"/>
                  </a:lnTo>
                  <a:lnTo>
                    <a:pt x="0" y="292354"/>
                  </a:lnTo>
                  <a:lnTo>
                    <a:pt x="142621" y="292354"/>
                  </a:lnTo>
                  <a:lnTo>
                    <a:pt x="142621" y="0"/>
                  </a:lnTo>
                </a:path>
              </a:pathLst>
            </a:custGeom>
            <a:solidFill>
              <a:srgbClr val="FFFFFF"/>
            </a:solidFill>
          </p:spPr>
        </p:sp>
      </p:grpSp>
      <p:grpSp>
        <p:nvGrpSpPr>
          <p:cNvPr id="88" name="Group 88"/>
          <p:cNvGrpSpPr/>
          <p:nvPr/>
        </p:nvGrpSpPr>
        <p:grpSpPr>
          <a:xfrm>
            <a:off x="6098220" y="7454700"/>
            <a:ext cx="83160" cy="219240"/>
            <a:chOff x="0" y="0"/>
            <a:chExt cx="110880" cy="292320"/>
          </a:xfrm>
        </p:grpSpPr>
        <p:sp>
          <p:nvSpPr>
            <p:cNvPr id="89" name="Freeform 89"/>
            <p:cNvSpPr/>
            <p:nvPr/>
          </p:nvSpPr>
          <p:spPr>
            <a:xfrm>
              <a:off x="0" y="0"/>
              <a:ext cx="110871" cy="292354"/>
            </a:xfrm>
            <a:custGeom>
              <a:avLst/>
              <a:gdLst/>
              <a:ahLst/>
              <a:cxnLst/>
              <a:rect l="l" t="t" r="r" b="b"/>
              <a:pathLst>
                <a:path w="110871" h="292354">
                  <a:moveTo>
                    <a:pt x="110871" y="0"/>
                  </a:moveTo>
                  <a:lnTo>
                    <a:pt x="0" y="0"/>
                  </a:lnTo>
                  <a:lnTo>
                    <a:pt x="0" y="292354"/>
                  </a:lnTo>
                  <a:lnTo>
                    <a:pt x="110871" y="292354"/>
                  </a:lnTo>
                  <a:lnTo>
                    <a:pt x="110871" y="0"/>
                  </a:lnTo>
                </a:path>
              </a:pathLst>
            </a:custGeom>
            <a:solidFill>
              <a:srgbClr val="FFFFFF"/>
            </a:solidFill>
          </p:spPr>
        </p:sp>
      </p:grpSp>
      <p:grpSp>
        <p:nvGrpSpPr>
          <p:cNvPr id="90" name="Group 90"/>
          <p:cNvGrpSpPr/>
          <p:nvPr/>
        </p:nvGrpSpPr>
        <p:grpSpPr>
          <a:xfrm>
            <a:off x="5274720" y="7705800"/>
            <a:ext cx="144180" cy="190620"/>
            <a:chOff x="0" y="0"/>
            <a:chExt cx="192240" cy="254160"/>
          </a:xfrm>
        </p:grpSpPr>
        <p:sp>
          <p:nvSpPr>
            <p:cNvPr id="91" name="Freeform 91"/>
            <p:cNvSpPr/>
            <p:nvPr/>
          </p:nvSpPr>
          <p:spPr>
            <a:xfrm>
              <a:off x="0" y="0"/>
              <a:ext cx="192278" cy="254127"/>
            </a:xfrm>
            <a:custGeom>
              <a:avLst/>
              <a:gdLst/>
              <a:ahLst/>
              <a:cxnLst/>
              <a:rect l="l" t="t" r="r" b="b"/>
              <a:pathLst>
                <a:path w="192278" h="254127">
                  <a:moveTo>
                    <a:pt x="192278" y="0"/>
                  </a:moveTo>
                  <a:lnTo>
                    <a:pt x="0" y="0"/>
                  </a:lnTo>
                  <a:lnTo>
                    <a:pt x="0" y="254127"/>
                  </a:lnTo>
                  <a:lnTo>
                    <a:pt x="192278" y="254127"/>
                  </a:lnTo>
                  <a:lnTo>
                    <a:pt x="192278" y="0"/>
                  </a:lnTo>
                </a:path>
              </a:pathLst>
            </a:custGeom>
            <a:solidFill>
              <a:srgbClr val="FFFFFF"/>
            </a:solidFill>
          </p:spPr>
        </p:sp>
      </p:grpSp>
      <p:grpSp>
        <p:nvGrpSpPr>
          <p:cNvPr id="92" name="Group 92"/>
          <p:cNvGrpSpPr/>
          <p:nvPr/>
        </p:nvGrpSpPr>
        <p:grpSpPr>
          <a:xfrm>
            <a:off x="5492340" y="7705800"/>
            <a:ext cx="111780" cy="190620"/>
            <a:chOff x="0" y="0"/>
            <a:chExt cx="149040" cy="254160"/>
          </a:xfrm>
        </p:grpSpPr>
        <p:sp>
          <p:nvSpPr>
            <p:cNvPr id="93" name="Freeform 93"/>
            <p:cNvSpPr/>
            <p:nvPr/>
          </p:nvSpPr>
          <p:spPr>
            <a:xfrm>
              <a:off x="0" y="0"/>
              <a:ext cx="149098" cy="254127"/>
            </a:xfrm>
            <a:custGeom>
              <a:avLst/>
              <a:gdLst/>
              <a:ahLst/>
              <a:cxnLst/>
              <a:rect l="l" t="t" r="r" b="b"/>
              <a:pathLst>
                <a:path w="149098" h="254127">
                  <a:moveTo>
                    <a:pt x="149098" y="0"/>
                  </a:moveTo>
                  <a:lnTo>
                    <a:pt x="0" y="0"/>
                  </a:lnTo>
                  <a:lnTo>
                    <a:pt x="0" y="254127"/>
                  </a:lnTo>
                  <a:lnTo>
                    <a:pt x="149098" y="254127"/>
                  </a:lnTo>
                  <a:lnTo>
                    <a:pt x="149098" y="0"/>
                  </a:lnTo>
                </a:path>
              </a:pathLst>
            </a:custGeom>
            <a:solidFill>
              <a:srgbClr val="FFFFFF"/>
            </a:solidFill>
          </p:spPr>
        </p:sp>
      </p:grpSp>
      <p:grpSp>
        <p:nvGrpSpPr>
          <p:cNvPr id="94" name="Group 94"/>
          <p:cNvGrpSpPr/>
          <p:nvPr/>
        </p:nvGrpSpPr>
        <p:grpSpPr>
          <a:xfrm>
            <a:off x="5678100" y="7705800"/>
            <a:ext cx="120420" cy="190620"/>
            <a:chOff x="0" y="0"/>
            <a:chExt cx="160560" cy="254160"/>
          </a:xfrm>
        </p:grpSpPr>
        <p:sp>
          <p:nvSpPr>
            <p:cNvPr id="95" name="Freeform 95"/>
            <p:cNvSpPr/>
            <p:nvPr/>
          </p:nvSpPr>
          <p:spPr>
            <a:xfrm>
              <a:off x="0" y="0"/>
              <a:ext cx="160528" cy="254127"/>
            </a:xfrm>
            <a:custGeom>
              <a:avLst/>
              <a:gdLst/>
              <a:ahLst/>
              <a:cxnLst/>
              <a:rect l="l" t="t" r="r" b="b"/>
              <a:pathLst>
                <a:path w="160528" h="254127">
                  <a:moveTo>
                    <a:pt x="160528" y="0"/>
                  </a:moveTo>
                  <a:lnTo>
                    <a:pt x="0" y="0"/>
                  </a:lnTo>
                  <a:lnTo>
                    <a:pt x="0" y="254127"/>
                  </a:lnTo>
                  <a:lnTo>
                    <a:pt x="160528" y="254127"/>
                  </a:lnTo>
                  <a:lnTo>
                    <a:pt x="160528" y="0"/>
                  </a:lnTo>
                </a:path>
              </a:pathLst>
            </a:custGeom>
            <a:solidFill>
              <a:srgbClr val="FFFFFF"/>
            </a:solidFill>
          </p:spPr>
        </p:sp>
      </p:grpSp>
      <p:grpSp>
        <p:nvGrpSpPr>
          <p:cNvPr id="96" name="Group 96"/>
          <p:cNvGrpSpPr/>
          <p:nvPr/>
        </p:nvGrpSpPr>
        <p:grpSpPr>
          <a:xfrm>
            <a:off x="6098220" y="7705800"/>
            <a:ext cx="83160" cy="190620"/>
            <a:chOff x="0" y="0"/>
            <a:chExt cx="110880" cy="254160"/>
          </a:xfrm>
        </p:grpSpPr>
        <p:sp>
          <p:nvSpPr>
            <p:cNvPr id="97" name="Freeform 97"/>
            <p:cNvSpPr/>
            <p:nvPr/>
          </p:nvSpPr>
          <p:spPr>
            <a:xfrm>
              <a:off x="0" y="0"/>
              <a:ext cx="110871" cy="254127"/>
            </a:xfrm>
            <a:custGeom>
              <a:avLst/>
              <a:gdLst/>
              <a:ahLst/>
              <a:cxnLst/>
              <a:rect l="l" t="t" r="r" b="b"/>
              <a:pathLst>
                <a:path w="110871" h="254127">
                  <a:moveTo>
                    <a:pt x="110871" y="0"/>
                  </a:moveTo>
                  <a:lnTo>
                    <a:pt x="0" y="0"/>
                  </a:lnTo>
                  <a:lnTo>
                    <a:pt x="0" y="254127"/>
                  </a:lnTo>
                  <a:lnTo>
                    <a:pt x="110871" y="254127"/>
                  </a:lnTo>
                  <a:lnTo>
                    <a:pt x="110871" y="0"/>
                  </a:lnTo>
                </a:path>
              </a:pathLst>
            </a:custGeom>
            <a:solidFill>
              <a:srgbClr val="FFFFFF"/>
            </a:solidFill>
          </p:spPr>
        </p:sp>
      </p:grpSp>
      <p:grpSp>
        <p:nvGrpSpPr>
          <p:cNvPr id="98" name="Group 98"/>
          <p:cNvGrpSpPr/>
          <p:nvPr/>
        </p:nvGrpSpPr>
        <p:grpSpPr>
          <a:xfrm>
            <a:off x="5678100" y="7949880"/>
            <a:ext cx="120420" cy="221400"/>
            <a:chOff x="0" y="0"/>
            <a:chExt cx="160560" cy="295200"/>
          </a:xfrm>
        </p:grpSpPr>
        <p:sp>
          <p:nvSpPr>
            <p:cNvPr id="99" name="Freeform 99"/>
            <p:cNvSpPr/>
            <p:nvPr/>
          </p:nvSpPr>
          <p:spPr>
            <a:xfrm>
              <a:off x="0" y="0"/>
              <a:ext cx="160528" cy="295148"/>
            </a:xfrm>
            <a:custGeom>
              <a:avLst/>
              <a:gdLst/>
              <a:ahLst/>
              <a:cxnLst/>
              <a:rect l="l" t="t" r="r" b="b"/>
              <a:pathLst>
                <a:path w="160528" h="295148">
                  <a:moveTo>
                    <a:pt x="160528" y="0"/>
                  </a:moveTo>
                  <a:lnTo>
                    <a:pt x="0" y="0"/>
                  </a:lnTo>
                  <a:lnTo>
                    <a:pt x="0" y="295148"/>
                  </a:lnTo>
                  <a:lnTo>
                    <a:pt x="160528" y="295148"/>
                  </a:lnTo>
                  <a:lnTo>
                    <a:pt x="160528" y="0"/>
                  </a:lnTo>
                </a:path>
              </a:pathLst>
            </a:custGeom>
            <a:solidFill>
              <a:srgbClr val="FFFFFF"/>
            </a:solidFill>
          </p:spPr>
        </p:sp>
      </p:grpSp>
      <p:grpSp>
        <p:nvGrpSpPr>
          <p:cNvPr id="100" name="Group 100"/>
          <p:cNvGrpSpPr/>
          <p:nvPr/>
        </p:nvGrpSpPr>
        <p:grpSpPr>
          <a:xfrm>
            <a:off x="5880600" y="7949880"/>
            <a:ext cx="106920" cy="221400"/>
            <a:chOff x="0" y="0"/>
            <a:chExt cx="142560" cy="295200"/>
          </a:xfrm>
        </p:grpSpPr>
        <p:sp>
          <p:nvSpPr>
            <p:cNvPr id="101" name="Freeform 101"/>
            <p:cNvSpPr/>
            <p:nvPr/>
          </p:nvSpPr>
          <p:spPr>
            <a:xfrm>
              <a:off x="0" y="0"/>
              <a:ext cx="142621" cy="295148"/>
            </a:xfrm>
            <a:custGeom>
              <a:avLst/>
              <a:gdLst/>
              <a:ahLst/>
              <a:cxnLst/>
              <a:rect l="l" t="t" r="r" b="b"/>
              <a:pathLst>
                <a:path w="142621" h="295148">
                  <a:moveTo>
                    <a:pt x="142621" y="0"/>
                  </a:moveTo>
                  <a:lnTo>
                    <a:pt x="0" y="0"/>
                  </a:lnTo>
                  <a:lnTo>
                    <a:pt x="0" y="295148"/>
                  </a:lnTo>
                  <a:lnTo>
                    <a:pt x="142621" y="295148"/>
                  </a:lnTo>
                  <a:lnTo>
                    <a:pt x="142621" y="0"/>
                  </a:lnTo>
                </a:path>
              </a:pathLst>
            </a:custGeom>
            <a:solidFill>
              <a:srgbClr val="FFFFFF"/>
            </a:solidFill>
          </p:spPr>
        </p:sp>
      </p:grpSp>
      <p:grpSp>
        <p:nvGrpSpPr>
          <p:cNvPr id="102" name="Group 102"/>
          <p:cNvGrpSpPr/>
          <p:nvPr/>
        </p:nvGrpSpPr>
        <p:grpSpPr>
          <a:xfrm>
            <a:off x="5274720" y="8196120"/>
            <a:ext cx="144180" cy="243000"/>
            <a:chOff x="0" y="0"/>
            <a:chExt cx="192240" cy="324000"/>
          </a:xfrm>
        </p:grpSpPr>
        <p:sp>
          <p:nvSpPr>
            <p:cNvPr id="103" name="Freeform 103"/>
            <p:cNvSpPr/>
            <p:nvPr/>
          </p:nvSpPr>
          <p:spPr>
            <a:xfrm>
              <a:off x="0" y="0"/>
              <a:ext cx="192278" cy="323977"/>
            </a:xfrm>
            <a:custGeom>
              <a:avLst/>
              <a:gdLst/>
              <a:ahLst/>
              <a:cxnLst/>
              <a:rect l="l" t="t" r="r" b="b"/>
              <a:pathLst>
                <a:path w="192278" h="323977">
                  <a:moveTo>
                    <a:pt x="192278" y="0"/>
                  </a:moveTo>
                  <a:lnTo>
                    <a:pt x="0" y="0"/>
                  </a:lnTo>
                  <a:lnTo>
                    <a:pt x="0" y="323977"/>
                  </a:lnTo>
                  <a:lnTo>
                    <a:pt x="192278" y="323977"/>
                  </a:lnTo>
                  <a:lnTo>
                    <a:pt x="192278" y="0"/>
                  </a:lnTo>
                </a:path>
              </a:pathLst>
            </a:custGeom>
            <a:solidFill>
              <a:srgbClr val="FFFFFF"/>
            </a:solidFill>
          </p:spPr>
        </p:sp>
      </p:grpSp>
      <p:grpSp>
        <p:nvGrpSpPr>
          <p:cNvPr id="104" name="Group 104"/>
          <p:cNvGrpSpPr/>
          <p:nvPr/>
        </p:nvGrpSpPr>
        <p:grpSpPr>
          <a:xfrm>
            <a:off x="5492340" y="8196120"/>
            <a:ext cx="111780" cy="243000"/>
            <a:chOff x="0" y="0"/>
            <a:chExt cx="149040" cy="324000"/>
          </a:xfrm>
        </p:grpSpPr>
        <p:sp>
          <p:nvSpPr>
            <p:cNvPr id="105" name="Freeform 105"/>
            <p:cNvSpPr/>
            <p:nvPr/>
          </p:nvSpPr>
          <p:spPr>
            <a:xfrm>
              <a:off x="0" y="0"/>
              <a:ext cx="149098" cy="323977"/>
            </a:xfrm>
            <a:custGeom>
              <a:avLst/>
              <a:gdLst/>
              <a:ahLst/>
              <a:cxnLst/>
              <a:rect l="l" t="t" r="r" b="b"/>
              <a:pathLst>
                <a:path w="149098" h="323977">
                  <a:moveTo>
                    <a:pt x="149098" y="0"/>
                  </a:moveTo>
                  <a:lnTo>
                    <a:pt x="0" y="0"/>
                  </a:lnTo>
                  <a:lnTo>
                    <a:pt x="0" y="323977"/>
                  </a:lnTo>
                  <a:lnTo>
                    <a:pt x="149098" y="323977"/>
                  </a:lnTo>
                  <a:lnTo>
                    <a:pt x="149098" y="0"/>
                  </a:lnTo>
                </a:path>
              </a:pathLst>
            </a:custGeom>
            <a:solidFill>
              <a:srgbClr val="FFFFFF"/>
            </a:solidFill>
          </p:spPr>
        </p:sp>
      </p:grpSp>
      <p:grpSp>
        <p:nvGrpSpPr>
          <p:cNvPr id="106" name="Group 106"/>
          <p:cNvGrpSpPr/>
          <p:nvPr/>
        </p:nvGrpSpPr>
        <p:grpSpPr>
          <a:xfrm>
            <a:off x="5678100" y="8196120"/>
            <a:ext cx="120420" cy="243000"/>
            <a:chOff x="0" y="0"/>
            <a:chExt cx="160560" cy="324000"/>
          </a:xfrm>
        </p:grpSpPr>
        <p:sp>
          <p:nvSpPr>
            <p:cNvPr id="107" name="Freeform 107"/>
            <p:cNvSpPr/>
            <p:nvPr/>
          </p:nvSpPr>
          <p:spPr>
            <a:xfrm>
              <a:off x="0" y="0"/>
              <a:ext cx="160528" cy="323977"/>
            </a:xfrm>
            <a:custGeom>
              <a:avLst/>
              <a:gdLst/>
              <a:ahLst/>
              <a:cxnLst/>
              <a:rect l="l" t="t" r="r" b="b"/>
              <a:pathLst>
                <a:path w="160528" h="323977">
                  <a:moveTo>
                    <a:pt x="160528" y="0"/>
                  </a:moveTo>
                  <a:lnTo>
                    <a:pt x="0" y="0"/>
                  </a:lnTo>
                  <a:lnTo>
                    <a:pt x="0" y="323977"/>
                  </a:lnTo>
                  <a:lnTo>
                    <a:pt x="160528" y="323977"/>
                  </a:lnTo>
                  <a:lnTo>
                    <a:pt x="160528" y="0"/>
                  </a:lnTo>
                </a:path>
              </a:pathLst>
            </a:custGeom>
            <a:solidFill>
              <a:srgbClr val="FFFFFF"/>
            </a:solidFill>
          </p:spPr>
        </p:sp>
      </p:grpSp>
      <p:grpSp>
        <p:nvGrpSpPr>
          <p:cNvPr id="108" name="Group 108"/>
          <p:cNvGrpSpPr/>
          <p:nvPr/>
        </p:nvGrpSpPr>
        <p:grpSpPr>
          <a:xfrm>
            <a:off x="5880600" y="8196120"/>
            <a:ext cx="106920" cy="243000"/>
            <a:chOff x="0" y="0"/>
            <a:chExt cx="142560" cy="324000"/>
          </a:xfrm>
        </p:grpSpPr>
        <p:sp>
          <p:nvSpPr>
            <p:cNvPr id="109" name="Freeform 109"/>
            <p:cNvSpPr/>
            <p:nvPr/>
          </p:nvSpPr>
          <p:spPr>
            <a:xfrm>
              <a:off x="0" y="0"/>
              <a:ext cx="142621" cy="323977"/>
            </a:xfrm>
            <a:custGeom>
              <a:avLst/>
              <a:gdLst/>
              <a:ahLst/>
              <a:cxnLst/>
              <a:rect l="l" t="t" r="r" b="b"/>
              <a:pathLst>
                <a:path w="142621" h="323977">
                  <a:moveTo>
                    <a:pt x="142621" y="0"/>
                  </a:moveTo>
                  <a:lnTo>
                    <a:pt x="0" y="0"/>
                  </a:lnTo>
                  <a:lnTo>
                    <a:pt x="0" y="323977"/>
                  </a:lnTo>
                  <a:lnTo>
                    <a:pt x="142621" y="323977"/>
                  </a:lnTo>
                  <a:lnTo>
                    <a:pt x="142621" y="0"/>
                  </a:lnTo>
                </a:path>
              </a:pathLst>
            </a:custGeom>
            <a:solidFill>
              <a:srgbClr val="FFFFFF"/>
            </a:solidFill>
          </p:spPr>
        </p:sp>
      </p:grpSp>
      <p:grpSp>
        <p:nvGrpSpPr>
          <p:cNvPr id="110" name="Group 110"/>
          <p:cNvGrpSpPr/>
          <p:nvPr/>
        </p:nvGrpSpPr>
        <p:grpSpPr>
          <a:xfrm>
            <a:off x="6098220" y="8196120"/>
            <a:ext cx="83160" cy="243000"/>
            <a:chOff x="0" y="0"/>
            <a:chExt cx="110880" cy="324000"/>
          </a:xfrm>
        </p:grpSpPr>
        <p:sp>
          <p:nvSpPr>
            <p:cNvPr id="111" name="Freeform 111"/>
            <p:cNvSpPr/>
            <p:nvPr/>
          </p:nvSpPr>
          <p:spPr>
            <a:xfrm>
              <a:off x="0" y="0"/>
              <a:ext cx="110871" cy="323977"/>
            </a:xfrm>
            <a:custGeom>
              <a:avLst/>
              <a:gdLst/>
              <a:ahLst/>
              <a:cxnLst/>
              <a:rect l="l" t="t" r="r" b="b"/>
              <a:pathLst>
                <a:path w="110871" h="323977">
                  <a:moveTo>
                    <a:pt x="110871" y="0"/>
                  </a:moveTo>
                  <a:lnTo>
                    <a:pt x="0" y="0"/>
                  </a:lnTo>
                  <a:lnTo>
                    <a:pt x="0" y="323977"/>
                  </a:lnTo>
                  <a:lnTo>
                    <a:pt x="110871" y="323977"/>
                  </a:lnTo>
                  <a:lnTo>
                    <a:pt x="110871" y="0"/>
                  </a:lnTo>
                </a:path>
              </a:pathLst>
            </a:custGeom>
            <a:solidFill>
              <a:srgbClr val="FFFFFF"/>
            </a:solidFill>
          </p:spPr>
        </p:sp>
      </p:grpSp>
      <p:grpSp>
        <p:nvGrpSpPr>
          <p:cNvPr id="112" name="Group 112"/>
          <p:cNvGrpSpPr/>
          <p:nvPr/>
        </p:nvGrpSpPr>
        <p:grpSpPr>
          <a:xfrm>
            <a:off x="5274720" y="8463960"/>
            <a:ext cx="144180" cy="222480"/>
            <a:chOff x="0" y="0"/>
            <a:chExt cx="192240" cy="296640"/>
          </a:xfrm>
        </p:grpSpPr>
        <p:sp>
          <p:nvSpPr>
            <p:cNvPr id="113" name="Freeform 113"/>
            <p:cNvSpPr/>
            <p:nvPr/>
          </p:nvSpPr>
          <p:spPr>
            <a:xfrm>
              <a:off x="0" y="0"/>
              <a:ext cx="192278" cy="296672"/>
            </a:xfrm>
            <a:custGeom>
              <a:avLst/>
              <a:gdLst/>
              <a:ahLst/>
              <a:cxnLst/>
              <a:rect l="l" t="t" r="r" b="b"/>
              <a:pathLst>
                <a:path w="192278" h="296672">
                  <a:moveTo>
                    <a:pt x="192278" y="0"/>
                  </a:moveTo>
                  <a:lnTo>
                    <a:pt x="0" y="0"/>
                  </a:lnTo>
                  <a:lnTo>
                    <a:pt x="0" y="296672"/>
                  </a:lnTo>
                  <a:lnTo>
                    <a:pt x="192278" y="296672"/>
                  </a:lnTo>
                  <a:lnTo>
                    <a:pt x="192278" y="0"/>
                  </a:lnTo>
                </a:path>
              </a:pathLst>
            </a:custGeom>
            <a:solidFill>
              <a:srgbClr val="FFFFFF"/>
            </a:solidFill>
          </p:spPr>
        </p:sp>
      </p:grpSp>
      <p:grpSp>
        <p:nvGrpSpPr>
          <p:cNvPr id="114" name="Group 114"/>
          <p:cNvGrpSpPr/>
          <p:nvPr/>
        </p:nvGrpSpPr>
        <p:grpSpPr>
          <a:xfrm>
            <a:off x="5678100" y="8463960"/>
            <a:ext cx="120420" cy="222480"/>
            <a:chOff x="0" y="0"/>
            <a:chExt cx="160560" cy="296640"/>
          </a:xfrm>
        </p:grpSpPr>
        <p:sp>
          <p:nvSpPr>
            <p:cNvPr id="115" name="Freeform 115"/>
            <p:cNvSpPr/>
            <p:nvPr/>
          </p:nvSpPr>
          <p:spPr>
            <a:xfrm>
              <a:off x="0" y="0"/>
              <a:ext cx="160528" cy="296672"/>
            </a:xfrm>
            <a:custGeom>
              <a:avLst/>
              <a:gdLst/>
              <a:ahLst/>
              <a:cxnLst/>
              <a:rect l="l" t="t" r="r" b="b"/>
              <a:pathLst>
                <a:path w="160528" h="296672">
                  <a:moveTo>
                    <a:pt x="160528" y="0"/>
                  </a:moveTo>
                  <a:lnTo>
                    <a:pt x="0" y="0"/>
                  </a:lnTo>
                  <a:lnTo>
                    <a:pt x="0" y="296672"/>
                  </a:lnTo>
                  <a:lnTo>
                    <a:pt x="160528" y="296672"/>
                  </a:lnTo>
                  <a:lnTo>
                    <a:pt x="160528" y="0"/>
                  </a:lnTo>
                </a:path>
              </a:pathLst>
            </a:custGeom>
            <a:solidFill>
              <a:srgbClr val="FFFFFF"/>
            </a:solidFill>
          </p:spPr>
        </p:sp>
      </p:grpSp>
      <p:grpSp>
        <p:nvGrpSpPr>
          <p:cNvPr id="116" name="Group 116"/>
          <p:cNvGrpSpPr/>
          <p:nvPr/>
        </p:nvGrpSpPr>
        <p:grpSpPr>
          <a:xfrm>
            <a:off x="6098220" y="8463960"/>
            <a:ext cx="83160" cy="222480"/>
            <a:chOff x="0" y="0"/>
            <a:chExt cx="110880" cy="296640"/>
          </a:xfrm>
        </p:grpSpPr>
        <p:sp>
          <p:nvSpPr>
            <p:cNvPr id="117" name="Freeform 117"/>
            <p:cNvSpPr/>
            <p:nvPr/>
          </p:nvSpPr>
          <p:spPr>
            <a:xfrm>
              <a:off x="0" y="0"/>
              <a:ext cx="110871" cy="296672"/>
            </a:xfrm>
            <a:custGeom>
              <a:avLst/>
              <a:gdLst/>
              <a:ahLst/>
              <a:cxnLst/>
              <a:rect l="l" t="t" r="r" b="b"/>
              <a:pathLst>
                <a:path w="110871" h="296672">
                  <a:moveTo>
                    <a:pt x="110871" y="0"/>
                  </a:moveTo>
                  <a:lnTo>
                    <a:pt x="0" y="0"/>
                  </a:lnTo>
                  <a:lnTo>
                    <a:pt x="0" y="296672"/>
                  </a:lnTo>
                  <a:lnTo>
                    <a:pt x="110871" y="296672"/>
                  </a:lnTo>
                  <a:lnTo>
                    <a:pt x="110871" y="0"/>
                  </a:lnTo>
                </a:path>
              </a:pathLst>
            </a:custGeom>
            <a:solidFill>
              <a:srgbClr val="FFFFFF"/>
            </a:solidFill>
          </p:spPr>
        </p:sp>
      </p:grpSp>
      <p:grpSp>
        <p:nvGrpSpPr>
          <p:cNvPr id="118" name="Group 118"/>
          <p:cNvGrpSpPr/>
          <p:nvPr/>
        </p:nvGrpSpPr>
        <p:grpSpPr>
          <a:xfrm>
            <a:off x="8202060" y="5810400"/>
            <a:ext cx="106920" cy="474120"/>
            <a:chOff x="0" y="0"/>
            <a:chExt cx="142560" cy="632160"/>
          </a:xfrm>
        </p:grpSpPr>
        <p:sp>
          <p:nvSpPr>
            <p:cNvPr id="119" name="Freeform 119"/>
            <p:cNvSpPr/>
            <p:nvPr/>
          </p:nvSpPr>
          <p:spPr>
            <a:xfrm>
              <a:off x="0" y="0"/>
              <a:ext cx="142621" cy="632206"/>
            </a:xfrm>
            <a:custGeom>
              <a:avLst/>
              <a:gdLst/>
              <a:ahLst/>
              <a:cxnLst/>
              <a:rect l="l" t="t" r="r" b="b"/>
              <a:pathLst>
                <a:path w="142621" h="632206">
                  <a:moveTo>
                    <a:pt x="142621" y="0"/>
                  </a:moveTo>
                  <a:lnTo>
                    <a:pt x="0" y="0"/>
                  </a:lnTo>
                  <a:lnTo>
                    <a:pt x="0" y="632206"/>
                  </a:lnTo>
                  <a:lnTo>
                    <a:pt x="142621" y="632206"/>
                  </a:lnTo>
                  <a:lnTo>
                    <a:pt x="142621" y="0"/>
                  </a:lnTo>
                </a:path>
              </a:pathLst>
            </a:custGeom>
            <a:solidFill>
              <a:srgbClr val="FFFFFF"/>
            </a:solidFill>
          </p:spPr>
        </p:sp>
      </p:grpSp>
      <p:grpSp>
        <p:nvGrpSpPr>
          <p:cNvPr id="120" name="Group 120"/>
          <p:cNvGrpSpPr/>
          <p:nvPr/>
        </p:nvGrpSpPr>
        <p:grpSpPr>
          <a:xfrm>
            <a:off x="8634600" y="5810400"/>
            <a:ext cx="120420" cy="474120"/>
            <a:chOff x="0" y="0"/>
            <a:chExt cx="160560" cy="632160"/>
          </a:xfrm>
        </p:grpSpPr>
        <p:sp>
          <p:nvSpPr>
            <p:cNvPr id="121" name="Freeform 121"/>
            <p:cNvSpPr/>
            <p:nvPr/>
          </p:nvSpPr>
          <p:spPr>
            <a:xfrm>
              <a:off x="0" y="0"/>
              <a:ext cx="160528" cy="632206"/>
            </a:xfrm>
            <a:custGeom>
              <a:avLst/>
              <a:gdLst/>
              <a:ahLst/>
              <a:cxnLst/>
              <a:rect l="l" t="t" r="r" b="b"/>
              <a:pathLst>
                <a:path w="160528" h="632206">
                  <a:moveTo>
                    <a:pt x="160528" y="0"/>
                  </a:moveTo>
                  <a:lnTo>
                    <a:pt x="0" y="0"/>
                  </a:lnTo>
                  <a:lnTo>
                    <a:pt x="0" y="632206"/>
                  </a:lnTo>
                  <a:lnTo>
                    <a:pt x="160528" y="632206"/>
                  </a:lnTo>
                  <a:lnTo>
                    <a:pt x="160528" y="0"/>
                  </a:lnTo>
                </a:path>
              </a:pathLst>
            </a:custGeom>
            <a:solidFill>
              <a:srgbClr val="FFFFFF"/>
            </a:solidFill>
          </p:spPr>
        </p:sp>
      </p:grpSp>
      <p:grpSp>
        <p:nvGrpSpPr>
          <p:cNvPr id="122" name="Group 122"/>
          <p:cNvGrpSpPr/>
          <p:nvPr/>
        </p:nvGrpSpPr>
        <p:grpSpPr>
          <a:xfrm>
            <a:off x="8857080" y="5810400"/>
            <a:ext cx="106920" cy="474120"/>
            <a:chOff x="0" y="0"/>
            <a:chExt cx="142560" cy="632160"/>
          </a:xfrm>
        </p:grpSpPr>
        <p:sp>
          <p:nvSpPr>
            <p:cNvPr id="123" name="Freeform 123"/>
            <p:cNvSpPr/>
            <p:nvPr/>
          </p:nvSpPr>
          <p:spPr>
            <a:xfrm>
              <a:off x="0" y="0"/>
              <a:ext cx="142621" cy="632206"/>
            </a:xfrm>
            <a:custGeom>
              <a:avLst/>
              <a:gdLst/>
              <a:ahLst/>
              <a:cxnLst/>
              <a:rect l="l" t="t" r="r" b="b"/>
              <a:pathLst>
                <a:path w="142621" h="632206">
                  <a:moveTo>
                    <a:pt x="142621" y="0"/>
                  </a:moveTo>
                  <a:lnTo>
                    <a:pt x="0" y="0"/>
                  </a:lnTo>
                  <a:lnTo>
                    <a:pt x="0" y="632206"/>
                  </a:lnTo>
                  <a:lnTo>
                    <a:pt x="142621" y="632206"/>
                  </a:lnTo>
                  <a:lnTo>
                    <a:pt x="142621" y="0"/>
                  </a:lnTo>
                </a:path>
              </a:pathLst>
            </a:custGeom>
            <a:solidFill>
              <a:srgbClr val="FFFFFF"/>
            </a:solidFill>
          </p:spPr>
        </p:sp>
      </p:grpSp>
      <p:grpSp>
        <p:nvGrpSpPr>
          <p:cNvPr id="124" name="Group 124"/>
          <p:cNvGrpSpPr/>
          <p:nvPr/>
        </p:nvGrpSpPr>
        <p:grpSpPr>
          <a:xfrm>
            <a:off x="8202060" y="6391440"/>
            <a:ext cx="106920" cy="465480"/>
            <a:chOff x="0" y="0"/>
            <a:chExt cx="142560" cy="620640"/>
          </a:xfrm>
        </p:grpSpPr>
        <p:sp>
          <p:nvSpPr>
            <p:cNvPr id="125" name="Freeform 125"/>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26" name="Group 126"/>
          <p:cNvGrpSpPr/>
          <p:nvPr/>
        </p:nvGrpSpPr>
        <p:grpSpPr>
          <a:xfrm>
            <a:off x="8416440" y="6391440"/>
            <a:ext cx="110700" cy="465480"/>
            <a:chOff x="0" y="0"/>
            <a:chExt cx="147600" cy="620640"/>
          </a:xfrm>
        </p:grpSpPr>
        <p:sp>
          <p:nvSpPr>
            <p:cNvPr id="127" name="Freeform 127"/>
            <p:cNvSpPr/>
            <p:nvPr/>
          </p:nvSpPr>
          <p:spPr>
            <a:xfrm>
              <a:off x="0" y="0"/>
              <a:ext cx="147574" cy="620649"/>
            </a:xfrm>
            <a:custGeom>
              <a:avLst/>
              <a:gdLst/>
              <a:ahLst/>
              <a:cxnLst/>
              <a:rect l="l" t="t" r="r" b="b"/>
              <a:pathLst>
                <a:path w="147574" h="620649">
                  <a:moveTo>
                    <a:pt x="147574" y="0"/>
                  </a:moveTo>
                  <a:lnTo>
                    <a:pt x="0" y="0"/>
                  </a:lnTo>
                  <a:lnTo>
                    <a:pt x="0" y="620649"/>
                  </a:lnTo>
                  <a:lnTo>
                    <a:pt x="147574" y="620649"/>
                  </a:lnTo>
                  <a:lnTo>
                    <a:pt x="147574" y="0"/>
                  </a:lnTo>
                </a:path>
              </a:pathLst>
            </a:custGeom>
            <a:solidFill>
              <a:srgbClr val="FFFFFF"/>
            </a:solidFill>
          </p:spPr>
        </p:sp>
      </p:grpSp>
      <p:grpSp>
        <p:nvGrpSpPr>
          <p:cNvPr id="128" name="Group 128"/>
          <p:cNvGrpSpPr/>
          <p:nvPr/>
        </p:nvGrpSpPr>
        <p:grpSpPr>
          <a:xfrm>
            <a:off x="8857080" y="6391440"/>
            <a:ext cx="106920" cy="465480"/>
            <a:chOff x="0" y="0"/>
            <a:chExt cx="142560" cy="620640"/>
          </a:xfrm>
        </p:grpSpPr>
        <p:sp>
          <p:nvSpPr>
            <p:cNvPr id="129" name="Freeform 129"/>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0" name="Group 130"/>
          <p:cNvGrpSpPr/>
          <p:nvPr/>
        </p:nvGrpSpPr>
        <p:grpSpPr>
          <a:xfrm>
            <a:off x="8202060" y="6940080"/>
            <a:ext cx="106920" cy="465480"/>
            <a:chOff x="0" y="0"/>
            <a:chExt cx="142560" cy="620640"/>
          </a:xfrm>
        </p:grpSpPr>
        <p:sp>
          <p:nvSpPr>
            <p:cNvPr id="131" name="Freeform 131"/>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2" name="Group 132"/>
          <p:cNvGrpSpPr/>
          <p:nvPr/>
        </p:nvGrpSpPr>
        <p:grpSpPr>
          <a:xfrm>
            <a:off x="8634600" y="6940080"/>
            <a:ext cx="120420" cy="465480"/>
            <a:chOff x="0" y="0"/>
            <a:chExt cx="160560" cy="620640"/>
          </a:xfrm>
        </p:grpSpPr>
        <p:sp>
          <p:nvSpPr>
            <p:cNvPr id="133" name="Freeform 133"/>
            <p:cNvSpPr/>
            <p:nvPr/>
          </p:nvSpPr>
          <p:spPr>
            <a:xfrm>
              <a:off x="0" y="0"/>
              <a:ext cx="160528" cy="620649"/>
            </a:xfrm>
            <a:custGeom>
              <a:avLst/>
              <a:gdLst/>
              <a:ahLst/>
              <a:cxnLst/>
              <a:rect l="l" t="t" r="r" b="b"/>
              <a:pathLst>
                <a:path w="160528" h="620649">
                  <a:moveTo>
                    <a:pt x="160528" y="0"/>
                  </a:moveTo>
                  <a:lnTo>
                    <a:pt x="0" y="0"/>
                  </a:lnTo>
                  <a:lnTo>
                    <a:pt x="0" y="620649"/>
                  </a:lnTo>
                  <a:lnTo>
                    <a:pt x="160528" y="620649"/>
                  </a:lnTo>
                  <a:lnTo>
                    <a:pt x="160528" y="0"/>
                  </a:lnTo>
                </a:path>
              </a:pathLst>
            </a:custGeom>
            <a:solidFill>
              <a:srgbClr val="FFFFFF"/>
            </a:solidFill>
          </p:spPr>
        </p:sp>
      </p:grpSp>
      <p:grpSp>
        <p:nvGrpSpPr>
          <p:cNvPr id="134" name="Group 134"/>
          <p:cNvGrpSpPr/>
          <p:nvPr/>
        </p:nvGrpSpPr>
        <p:grpSpPr>
          <a:xfrm>
            <a:off x="8857080" y="6940080"/>
            <a:ext cx="106920" cy="465480"/>
            <a:chOff x="0" y="0"/>
            <a:chExt cx="142560" cy="620640"/>
          </a:xfrm>
        </p:grpSpPr>
        <p:sp>
          <p:nvSpPr>
            <p:cNvPr id="135" name="Freeform 135"/>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6" name="Group 136"/>
          <p:cNvGrpSpPr/>
          <p:nvPr/>
        </p:nvGrpSpPr>
        <p:grpSpPr>
          <a:xfrm>
            <a:off x="8202060" y="7513020"/>
            <a:ext cx="106920" cy="465480"/>
            <a:chOff x="0" y="0"/>
            <a:chExt cx="142560" cy="620640"/>
          </a:xfrm>
        </p:grpSpPr>
        <p:sp>
          <p:nvSpPr>
            <p:cNvPr id="137" name="Freeform 137"/>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38" name="Group 138"/>
          <p:cNvGrpSpPr/>
          <p:nvPr/>
        </p:nvGrpSpPr>
        <p:grpSpPr>
          <a:xfrm>
            <a:off x="8416440" y="7513020"/>
            <a:ext cx="110700" cy="465480"/>
            <a:chOff x="0" y="0"/>
            <a:chExt cx="147600" cy="620640"/>
          </a:xfrm>
        </p:grpSpPr>
        <p:sp>
          <p:nvSpPr>
            <p:cNvPr id="139" name="Freeform 139"/>
            <p:cNvSpPr/>
            <p:nvPr/>
          </p:nvSpPr>
          <p:spPr>
            <a:xfrm>
              <a:off x="0" y="0"/>
              <a:ext cx="147574" cy="620649"/>
            </a:xfrm>
            <a:custGeom>
              <a:avLst/>
              <a:gdLst/>
              <a:ahLst/>
              <a:cxnLst/>
              <a:rect l="l" t="t" r="r" b="b"/>
              <a:pathLst>
                <a:path w="147574" h="620649">
                  <a:moveTo>
                    <a:pt x="147574" y="0"/>
                  </a:moveTo>
                  <a:lnTo>
                    <a:pt x="0" y="0"/>
                  </a:lnTo>
                  <a:lnTo>
                    <a:pt x="0" y="620649"/>
                  </a:lnTo>
                  <a:lnTo>
                    <a:pt x="147574" y="620649"/>
                  </a:lnTo>
                  <a:lnTo>
                    <a:pt x="147574" y="0"/>
                  </a:lnTo>
                </a:path>
              </a:pathLst>
            </a:custGeom>
            <a:solidFill>
              <a:srgbClr val="FFFFFF"/>
            </a:solidFill>
          </p:spPr>
        </p:sp>
      </p:grpSp>
      <p:grpSp>
        <p:nvGrpSpPr>
          <p:cNvPr id="140" name="Group 140"/>
          <p:cNvGrpSpPr/>
          <p:nvPr/>
        </p:nvGrpSpPr>
        <p:grpSpPr>
          <a:xfrm>
            <a:off x="8857080" y="7513020"/>
            <a:ext cx="106920" cy="465480"/>
            <a:chOff x="0" y="0"/>
            <a:chExt cx="142560" cy="620640"/>
          </a:xfrm>
        </p:grpSpPr>
        <p:sp>
          <p:nvSpPr>
            <p:cNvPr id="141" name="Freeform 141"/>
            <p:cNvSpPr/>
            <p:nvPr/>
          </p:nvSpPr>
          <p:spPr>
            <a:xfrm>
              <a:off x="0" y="0"/>
              <a:ext cx="142621" cy="620649"/>
            </a:xfrm>
            <a:custGeom>
              <a:avLst/>
              <a:gdLst/>
              <a:ahLst/>
              <a:cxnLst/>
              <a:rect l="l" t="t" r="r" b="b"/>
              <a:pathLst>
                <a:path w="142621" h="620649">
                  <a:moveTo>
                    <a:pt x="142621" y="0"/>
                  </a:moveTo>
                  <a:lnTo>
                    <a:pt x="0" y="0"/>
                  </a:lnTo>
                  <a:lnTo>
                    <a:pt x="0" y="620649"/>
                  </a:lnTo>
                  <a:lnTo>
                    <a:pt x="142621" y="620649"/>
                  </a:lnTo>
                  <a:lnTo>
                    <a:pt x="142621" y="0"/>
                  </a:lnTo>
                </a:path>
              </a:pathLst>
            </a:custGeom>
            <a:solidFill>
              <a:srgbClr val="FFFFFF"/>
            </a:solidFill>
          </p:spPr>
        </p:sp>
      </p:grpSp>
      <p:grpSp>
        <p:nvGrpSpPr>
          <p:cNvPr id="142" name="Group 142"/>
          <p:cNvGrpSpPr/>
          <p:nvPr/>
        </p:nvGrpSpPr>
        <p:grpSpPr>
          <a:xfrm>
            <a:off x="8416440" y="8060580"/>
            <a:ext cx="110700" cy="486000"/>
            <a:chOff x="0" y="0"/>
            <a:chExt cx="147600" cy="648000"/>
          </a:xfrm>
        </p:grpSpPr>
        <p:sp>
          <p:nvSpPr>
            <p:cNvPr id="143" name="Freeform 143"/>
            <p:cNvSpPr/>
            <p:nvPr/>
          </p:nvSpPr>
          <p:spPr>
            <a:xfrm>
              <a:off x="0" y="0"/>
              <a:ext cx="147574" cy="647954"/>
            </a:xfrm>
            <a:custGeom>
              <a:avLst/>
              <a:gdLst/>
              <a:ahLst/>
              <a:cxnLst/>
              <a:rect l="l" t="t" r="r" b="b"/>
              <a:pathLst>
                <a:path w="147574" h="647954">
                  <a:moveTo>
                    <a:pt x="147574" y="0"/>
                  </a:moveTo>
                  <a:lnTo>
                    <a:pt x="0" y="0"/>
                  </a:lnTo>
                  <a:lnTo>
                    <a:pt x="0" y="647954"/>
                  </a:lnTo>
                  <a:lnTo>
                    <a:pt x="147574" y="647954"/>
                  </a:lnTo>
                  <a:lnTo>
                    <a:pt x="147574" y="0"/>
                  </a:lnTo>
                </a:path>
              </a:pathLst>
            </a:custGeom>
            <a:solidFill>
              <a:srgbClr val="FFFFFF"/>
            </a:solidFill>
          </p:spPr>
        </p:sp>
      </p:grpSp>
      <p:grpSp>
        <p:nvGrpSpPr>
          <p:cNvPr id="144" name="Group 144"/>
          <p:cNvGrpSpPr/>
          <p:nvPr/>
        </p:nvGrpSpPr>
        <p:grpSpPr>
          <a:xfrm>
            <a:off x="8857080" y="8060580"/>
            <a:ext cx="106920" cy="486000"/>
            <a:chOff x="0" y="0"/>
            <a:chExt cx="142560" cy="648000"/>
          </a:xfrm>
        </p:grpSpPr>
        <p:sp>
          <p:nvSpPr>
            <p:cNvPr id="145" name="Freeform 145"/>
            <p:cNvSpPr/>
            <p:nvPr/>
          </p:nvSpPr>
          <p:spPr>
            <a:xfrm>
              <a:off x="0" y="0"/>
              <a:ext cx="142621" cy="647954"/>
            </a:xfrm>
            <a:custGeom>
              <a:avLst/>
              <a:gdLst/>
              <a:ahLst/>
              <a:cxnLst/>
              <a:rect l="l" t="t" r="r" b="b"/>
              <a:pathLst>
                <a:path w="142621" h="647954">
                  <a:moveTo>
                    <a:pt x="142621" y="0"/>
                  </a:moveTo>
                  <a:lnTo>
                    <a:pt x="0" y="0"/>
                  </a:lnTo>
                  <a:lnTo>
                    <a:pt x="0" y="647954"/>
                  </a:lnTo>
                  <a:lnTo>
                    <a:pt x="142621" y="647954"/>
                  </a:lnTo>
                  <a:lnTo>
                    <a:pt x="142621" y="0"/>
                  </a:lnTo>
                </a:path>
              </a:pathLst>
            </a:custGeom>
            <a:solidFill>
              <a:srgbClr val="FFFFFF"/>
            </a:solidFill>
          </p:spPr>
        </p:sp>
      </p:grpSp>
      <p:grpSp>
        <p:nvGrpSpPr>
          <p:cNvPr id="146" name="Group 146"/>
          <p:cNvGrpSpPr/>
          <p:nvPr/>
        </p:nvGrpSpPr>
        <p:grpSpPr>
          <a:xfrm>
            <a:off x="6531840" y="5485320"/>
            <a:ext cx="193860" cy="197640"/>
            <a:chOff x="0" y="0"/>
            <a:chExt cx="258480" cy="263520"/>
          </a:xfrm>
        </p:grpSpPr>
        <p:sp>
          <p:nvSpPr>
            <p:cNvPr id="147" name="Freeform 147"/>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48" name="Group 148"/>
          <p:cNvGrpSpPr/>
          <p:nvPr/>
        </p:nvGrpSpPr>
        <p:grpSpPr>
          <a:xfrm>
            <a:off x="6833160" y="5485320"/>
            <a:ext cx="164160" cy="197640"/>
            <a:chOff x="0" y="0"/>
            <a:chExt cx="218880" cy="263520"/>
          </a:xfrm>
        </p:grpSpPr>
        <p:sp>
          <p:nvSpPr>
            <p:cNvPr id="149" name="Freeform 149"/>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50" name="Group 150"/>
          <p:cNvGrpSpPr/>
          <p:nvPr/>
        </p:nvGrpSpPr>
        <p:grpSpPr>
          <a:xfrm>
            <a:off x="7134480" y="5485320"/>
            <a:ext cx="169020" cy="197640"/>
            <a:chOff x="0" y="0"/>
            <a:chExt cx="225360" cy="263520"/>
          </a:xfrm>
        </p:grpSpPr>
        <p:sp>
          <p:nvSpPr>
            <p:cNvPr id="151" name="Freeform 151"/>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52" name="Group 152"/>
          <p:cNvGrpSpPr/>
          <p:nvPr/>
        </p:nvGrpSpPr>
        <p:grpSpPr>
          <a:xfrm>
            <a:off x="7414200" y="5485320"/>
            <a:ext cx="160920" cy="197640"/>
            <a:chOff x="0" y="0"/>
            <a:chExt cx="214560" cy="263520"/>
          </a:xfrm>
        </p:grpSpPr>
        <p:sp>
          <p:nvSpPr>
            <p:cNvPr id="153" name="Freeform 153"/>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54" name="Group 154"/>
          <p:cNvGrpSpPr/>
          <p:nvPr/>
        </p:nvGrpSpPr>
        <p:grpSpPr>
          <a:xfrm>
            <a:off x="6531840" y="5765040"/>
            <a:ext cx="193860" cy="189540"/>
            <a:chOff x="0" y="0"/>
            <a:chExt cx="258480" cy="252720"/>
          </a:xfrm>
        </p:grpSpPr>
        <p:sp>
          <p:nvSpPr>
            <p:cNvPr id="155" name="Freeform 155"/>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156" name="Group 156"/>
          <p:cNvGrpSpPr/>
          <p:nvPr/>
        </p:nvGrpSpPr>
        <p:grpSpPr>
          <a:xfrm>
            <a:off x="7134480" y="5765040"/>
            <a:ext cx="169020" cy="189540"/>
            <a:chOff x="0" y="0"/>
            <a:chExt cx="225360" cy="252720"/>
          </a:xfrm>
        </p:grpSpPr>
        <p:sp>
          <p:nvSpPr>
            <p:cNvPr id="157" name="Freeform 157"/>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158" name="Group 158"/>
          <p:cNvGrpSpPr/>
          <p:nvPr/>
        </p:nvGrpSpPr>
        <p:grpSpPr>
          <a:xfrm>
            <a:off x="6531840" y="6032880"/>
            <a:ext cx="193860" cy="197640"/>
            <a:chOff x="0" y="0"/>
            <a:chExt cx="258480" cy="263520"/>
          </a:xfrm>
        </p:grpSpPr>
        <p:sp>
          <p:nvSpPr>
            <p:cNvPr id="159" name="Freeform 159"/>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60" name="Group 160"/>
          <p:cNvGrpSpPr/>
          <p:nvPr/>
        </p:nvGrpSpPr>
        <p:grpSpPr>
          <a:xfrm>
            <a:off x="6833160" y="6032880"/>
            <a:ext cx="164160" cy="197640"/>
            <a:chOff x="0" y="0"/>
            <a:chExt cx="218880" cy="263520"/>
          </a:xfrm>
        </p:grpSpPr>
        <p:sp>
          <p:nvSpPr>
            <p:cNvPr id="161" name="Freeform 161"/>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62" name="Group 162"/>
          <p:cNvGrpSpPr/>
          <p:nvPr/>
        </p:nvGrpSpPr>
        <p:grpSpPr>
          <a:xfrm>
            <a:off x="7134480" y="6032880"/>
            <a:ext cx="169020" cy="197640"/>
            <a:chOff x="0" y="0"/>
            <a:chExt cx="225360" cy="263520"/>
          </a:xfrm>
        </p:grpSpPr>
        <p:sp>
          <p:nvSpPr>
            <p:cNvPr id="163" name="Freeform 163"/>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64" name="Group 164"/>
          <p:cNvGrpSpPr/>
          <p:nvPr/>
        </p:nvGrpSpPr>
        <p:grpSpPr>
          <a:xfrm>
            <a:off x="7414200" y="6032880"/>
            <a:ext cx="160920" cy="197640"/>
            <a:chOff x="0" y="0"/>
            <a:chExt cx="214560" cy="263520"/>
          </a:xfrm>
        </p:grpSpPr>
        <p:sp>
          <p:nvSpPr>
            <p:cNvPr id="165" name="Freeform 165"/>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66" name="Group 166"/>
          <p:cNvGrpSpPr/>
          <p:nvPr/>
        </p:nvGrpSpPr>
        <p:grpSpPr>
          <a:xfrm>
            <a:off x="6833160" y="6309360"/>
            <a:ext cx="164160" cy="189540"/>
            <a:chOff x="0" y="0"/>
            <a:chExt cx="218880" cy="252720"/>
          </a:xfrm>
        </p:grpSpPr>
        <p:sp>
          <p:nvSpPr>
            <p:cNvPr id="167" name="Freeform 167"/>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168" name="Group 168"/>
          <p:cNvGrpSpPr/>
          <p:nvPr/>
        </p:nvGrpSpPr>
        <p:grpSpPr>
          <a:xfrm>
            <a:off x="7134480" y="6309360"/>
            <a:ext cx="169020" cy="189540"/>
            <a:chOff x="0" y="0"/>
            <a:chExt cx="225360" cy="252720"/>
          </a:xfrm>
        </p:grpSpPr>
        <p:sp>
          <p:nvSpPr>
            <p:cNvPr id="169" name="Freeform 169"/>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170" name="Group 170"/>
          <p:cNvGrpSpPr/>
          <p:nvPr/>
        </p:nvGrpSpPr>
        <p:grpSpPr>
          <a:xfrm>
            <a:off x="7414200" y="6309360"/>
            <a:ext cx="160920" cy="189540"/>
            <a:chOff x="0" y="0"/>
            <a:chExt cx="214560" cy="252720"/>
          </a:xfrm>
        </p:grpSpPr>
        <p:sp>
          <p:nvSpPr>
            <p:cNvPr id="171" name="Freeform 171"/>
            <p:cNvSpPr/>
            <p:nvPr/>
          </p:nvSpPr>
          <p:spPr>
            <a:xfrm>
              <a:off x="0" y="0"/>
              <a:ext cx="214503" cy="252730"/>
            </a:xfrm>
            <a:custGeom>
              <a:avLst/>
              <a:gdLst/>
              <a:ahLst/>
              <a:cxnLst/>
              <a:rect l="l" t="t" r="r" b="b"/>
              <a:pathLst>
                <a:path w="214503" h="252730">
                  <a:moveTo>
                    <a:pt x="0" y="252730"/>
                  </a:moveTo>
                  <a:lnTo>
                    <a:pt x="214503" y="252730"/>
                  </a:lnTo>
                  <a:lnTo>
                    <a:pt x="214503" y="0"/>
                  </a:lnTo>
                  <a:lnTo>
                    <a:pt x="0" y="0"/>
                  </a:lnTo>
                  <a:lnTo>
                    <a:pt x="0" y="252730"/>
                  </a:lnTo>
                </a:path>
              </a:pathLst>
            </a:custGeom>
            <a:solidFill>
              <a:srgbClr val="FFFFFF"/>
            </a:solidFill>
          </p:spPr>
        </p:sp>
      </p:grpSp>
      <p:grpSp>
        <p:nvGrpSpPr>
          <p:cNvPr id="172" name="Group 172"/>
          <p:cNvGrpSpPr/>
          <p:nvPr/>
        </p:nvGrpSpPr>
        <p:grpSpPr>
          <a:xfrm>
            <a:off x="6531840" y="6577200"/>
            <a:ext cx="193860" cy="197640"/>
            <a:chOff x="0" y="0"/>
            <a:chExt cx="258480" cy="263520"/>
          </a:xfrm>
        </p:grpSpPr>
        <p:sp>
          <p:nvSpPr>
            <p:cNvPr id="173" name="Freeform 173"/>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74" name="Group 174"/>
          <p:cNvGrpSpPr/>
          <p:nvPr/>
        </p:nvGrpSpPr>
        <p:grpSpPr>
          <a:xfrm>
            <a:off x="6833160" y="6577200"/>
            <a:ext cx="164160" cy="197640"/>
            <a:chOff x="0" y="0"/>
            <a:chExt cx="218880" cy="263520"/>
          </a:xfrm>
        </p:grpSpPr>
        <p:sp>
          <p:nvSpPr>
            <p:cNvPr id="175" name="Freeform 175"/>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76" name="Group 176"/>
          <p:cNvGrpSpPr/>
          <p:nvPr/>
        </p:nvGrpSpPr>
        <p:grpSpPr>
          <a:xfrm>
            <a:off x="7134480" y="6577200"/>
            <a:ext cx="169020" cy="197640"/>
            <a:chOff x="0" y="0"/>
            <a:chExt cx="225360" cy="263520"/>
          </a:xfrm>
        </p:grpSpPr>
        <p:sp>
          <p:nvSpPr>
            <p:cNvPr id="177" name="Freeform 177"/>
            <p:cNvSpPr/>
            <p:nvPr/>
          </p:nvSpPr>
          <p:spPr>
            <a:xfrm>
              <a:off x="0" y="0"/>
              <a:ext cx="225298" cy="263525"/>
            </a:xfrm>
            <a:custGeom>
              <a:avLst/>
              <a:gdLst/>
              <a:ahLst/>
              <a:cxnLst/>
              <a:rect l="l" t="t" r="r" b="b"/>
              <a:pathLst>
                <a:path w="225298" h="263525">
                  <a:moveTo>
                    <a:pt x="0" y="263525"/>
                  </a:moveTo>
                  <a:lnTo>
                    <a:pt x="225298" y="263525"/>
                  </a:lnTo>
                  <a:lnTo>
                    <a:pt x="225298" y="0"/>
                  </a:lnTo>
                  <a:lnTo>
                    <a:pt x="0" y="0"/>
                  </a:lnTo>
                  <a:lnTo>
                    <a:pt x="0" y="263525"/>
                  </a:lnTo>
                </a:path>
              </a:pathLst>
            </a:custGeom>
            <a:solidFill>
              <a:srgbClr val="FFFFFF"/>
            </a:solidFill>
          </p:spPr>
        </p:sp>
      </p:grpSp>
      <p:grpSp>
        <p:nvGrpSpPr>
          <p:cNvPr id="178" name="Group 178"/>
          <p:cNvGrpSpPr/>
          <p:nvPr/>
        </p:nvGrpSpPr>
        <p:grpSpPr>
          <a:xfrm>
            <a:off x="7414200" y="6577200"/>
            <a:ext cx="160920" cy="197640"/>
            <a:chOff x="0" y="0"/>
            <a:chExt cx="214560" cy="263520"/>
          </a:xfrm>
        </p:grpSpPr>
        <p:sp>
          <p:nvSpPr>
            <p:cNvPr id="179" name="Freeform 179"/>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80" name="Group 180"/>
          <p:cNvGrpSpPr/>
          <p:nvPr/>
        </p:nvGrpSpPr>
        <p:grpSpPr>
          <a:xfrm>
            <a:off x="6531840" y="6856920"/>
            <a:ext cx="193860" cy="190620"/>
            <a:chOff x="0" y="0"/>
            <a:chExt cx="258480" cy="254160"/>
          </a:xfrm>
        </p:grpSpPr>
        <p:sp>
          <p:nvSpPr>
            <p:cNvPr id="181" name="Freeform 181"/>
            <p:cNvSpPr/>
            <p:nvPr/>
          </p:nvSpPr>
          <p:spPr>
            <a:xfrm>
              <a:off x="0" y="0"/>
              <a:ext cx="258445" cy="254127"/>
            </a:xfrm>
            <a:custGeom>
              <a:avLst/>
              <a:gdLst/>
              <a:ahLst/>
              <a:cxnLst/>
              <a:rect l="l" t="t" r="r" b="b"/>
              <a:pathLst>
                <a:path w="258445" h="254127">
                  <a:moveTo>
                    <a:pt x="0" y="254127"/>
                  </a:moveTo>
                  <a:lnTo>
                    <a:pt x="258445" y="254127"/>
                  </a:lnTo>
                  <a:lnTo>
                    <a:pt x="258445" y="0"/>
                  </a:lnTo>
                  <a:lnTo>
                    <a:pt x="0" y="0"/>
                  </a:lnTo>
                  <a:lnTo>
                    <a:pt x="0" y="254127"/>
                  </a:lnTo>
                </a:path>
              </a:pathLst>
            </a:custGeom>
            <a:solidFill>
              <a:srgbClr val="FFFFFF"/>
            </a:solidFill>
          </p:spPr>
        </p:sp>
      </p:grpSp>
      <p:grpSp>
        <p:nvGrpSpPr>
          <p:cNvPr id="182" name="Group 182"/>
          <p:cNvGrpSpPr/>
          <p:nvPr/>
        </p:nvGrpSpPr>
        <p:grpSpPr>
          <a:xfrm>
            <a:off x="6833160" y="6856920"/>
            <a:ext cx="164160" cy="190620"/>
            <a:chOff x="0" y="0"/>
            <a:chExt cx="218880" cy="254160"/>
          </a:xfrm>
        </p:grpSpPr>
        <p:sp>
          <p:nvSpPr>
            <p:cNvPr id="183" name="Freeform 183"/>
            <p:cNvSpPr/>
            <p:nvPr/>
          </p:nvSpPr>
          <p:spPr>
            <a:xfrm>
              <a:off x="0" y="0"/>
              <a:ext cx="218821" cy="254127"/>
            </a:xfrm>
            <a:custGeom>
              <a:avLst/>
              <a:gdLst/>
              <a:ahLst/>
              <a:cxnLst/>
              <a:rect l="l" t="t" r="r" b="b"/>
              <a:pathLst>
                <a:path w="218821" h="254127">
                  <a:moveTo>
                    <a:pt x="0" y="254127"/>
                  </a:moveTo>
                  <a:lnTo>
                    <a:pt x="218821" y="254127"/>
                  </a:lnTo>
                  <a:lnTo>
                    <a:pt x="218821" y="0"/>
                  </a:lnTo>
                  <a:lnTo>
                    <a:pt x="0" y="0"/>
                  </a:lnTo>
                  <a:lnTo>
                    <a:pt x="0" y="254127"/>
                  </a:lnTo>
                </a:path>
              </a:pathLst>
            </a:custGeom>
            <a:solidFill>
              <a:srgbClr val="FFFFFF"/>
            </a:solidFill>
          </p:spPr>
        </p:sp>
      </p:grpSp>
      <p:grpSp>
        <p:nvGrpSpPr>
          <p:cNvPr id="184" name="Group 184"/>
          <p:cNvGrpSpPr/>
          <p:nvPr/>
        </p:nvGrpSpPr>
        <p:grpSpPr>
          <a:xfrm>
            <a:off x="7134480" y="6856920"/>
            <a:ext cx="169020" cy="190620"/>
            <a:chOff x="0" y="0"/>
            <a:chExt cx="225360" cy="254160"/>
          </a:xfrm>
        </p:grpSpPr>
        <p:sp>
          <p:nvSpPr>
            <p:cNvPr id="185" name="Freeform 185"/>
            <p:cNvSpPr/>
            <p:nvPr/>
          </p:nvSpPr>
          <p:spPr>
            <a:xfrm>
              <a:off x="0" y="0"/>
              <a:ext cx="225298" cy="254127"/>
            </a:xfrm>
            <a:custGeom>
              <a:avLst/>
              <a:gdLst/>
              <a:ahLst/>
              <a:cxnLst/>
              <a:rect l="l" t="t" r="r" b="b"/>
              <a:pathLst>
                <a:path w="225298" h="254127">
                  <a:moveTo>
                    <a:pt x="0" y="254127"/>
                  </a:moveTo>
                  <a:lnTo>
                    <a:pt x="225298" y="254127"/>
                  </a:lnTo>
                  <a:lnTo>
                    <a:pt x="225298" y="0"/>
                  </a:lnTo>
                  <a:lnTo>
                    <a:pt x="0" y="0"/>
                  </a:lnTo>
                  <a:lnTo>
                    <a:pt x="0" y="254127"/>
                  </a:lnTo>
                </a:path>
              </a:pathLst>
            </a:custGeom>
            <a:solidFill>
              <a:srgbClr val="FFFFFF"/>
            </a:solidFill>
          </p:spPr>
        </p:sp>
      </p:grpSp>
      <p:grpSp>
        <p:nvGrpSpPr>
          <p:cNvPr id="186" name="Group 186"/>
          <p:cNvGrpSpPr/>
          <p:nvPr/>
        </p:nvGrpSpPr>
        <p:grpSpPr>
          <a:xfrm>
            <a:off x="7414200" y="6856920"/>
            <a:ext cx="160920" cy="190620"/>
            <a:chOff x="0" y="0"/>
            <a:chExt cx="214560" cy="254160"/>
          </a:xfrm>
        </p:grpSpPr>
        <p:sp>
          <p:nvSpPr>
            <p:cNvPr id="187" name="Freeform 187"/>
            <p:cNvSpPr/>
            <p:nvPr/>
          </p:nvSpPr>
          <p:spPr>
            <a:xfrm>
              <a:off x="0" y="0"/>
              <a:ext cx="214503" cy="254127"/>
            </a:xfrm>
            <a:custGeom>
              <a:avLst/>
              <a:gdLst/>
              <a:ahLst/>
              <a:cxnLst/>
              <a:rect l="l" t="t" r="r" b="b"/>
              <a:pathLst>
                <a:path w="214503" h="254127">
                  <a:moveTo>
                    <a:pt x="0" y="254127"/>
                  </a:moveTo>
                  <a:lnTo>
                    <a:pt x="214503" y="254127"/>
                  </a:lnTo>
                  <a:lnTo>
                    <a:pt x="214503" y="0"/>
                  </a:lnTo>
                  <a:lnTo>
                    <a:pt x="0" y="0"/>
                  </a:lnTo>
                  <a:lnTo>
                    <a:pt x="0" y="254127"/>
                  </a:lnTo>
                </a:path>
              </a:pathLst>
            </a:custGeom>
            <a:solidFill>
              <a:srgbClr val="FFFFFF"/>
            </a:solidFill>
          </p:spPr>
        </p:sp>
      </p:grpSp>
      <p:grpSp>
        <p:nvGrpSpPr>
          <p:cNvPr id="188" name="Group 188"/>
          <p:cNvGrpSpPr/>
          <p:nvPr/>
        </p:nvGrpSpPr>
        <p:grpSpPr>
          <a:xfrm>
            <a:off x="6531840" y="7124760"/>
            <a:ext cx="193860" cy="197640"/>
            <a:chOff x="0" y="0"/>
            <a:chExt cx="258480" cy="263520"/>
          </a:xfrm>
        </p:grpSpPr>
        <p:sp>
          <p:nvSpPr>
            <p:cNvPr id="189" name="Freeform 189"/>
            <p:cNvSpPr/>
            <p:nvPr/>
          </p:nvSpPr>
          <p:spPr>
            <a:xfrm>
              <a:off x="0" y="0"/>
              <a:ext cx="258445" cy="263525"/>
            </a:xfrm>
            <a:custGeom>
              <a:avLst/>
              <a:gdLst/>
              <a:ahLst/>
              <a:cxnLst/>
              <a:rect l="l" t="t" r="r" b="b"/>
              <a:pathLst>
                <a:path w="258445" h="263525">
                  <a:moveTo>
                    <a:pt x="0" y="263525"/>
                  </a:moveTo>
                  <a:lnTo>
                    <a:pt x="258445" y="263525"/>
                  </a:lnTo>
                  <a:lnTo>
                    <a:pt x="258445" y="0"/>
                  </a:lnTo>
                  <a:lnTo>
                    <a:pt x="0" y="0"/>
                  </a:lnTo>
                  <a:lnTo>
                    <a:pt x="0" y="263525"/>
                  </a:lnTo>
                </a:path>
              </a:pathLst>
            </a:custGeom>
            <a:solidFill>
              <a:srgbClr val="FFFFFF"/>
            </a:solidFill>
          </p:spPr>
        </p:sp>
      </p:grpSp>
      <p:grpSp>
        <p:nvGrpSpPr>
          <p:cNvPr id="190" name="Group 190"/>
          <p:cNvGrpSpPr/>
          <p:nvPr/>
        </p:nvGrpSpPr>
        <p:grpSpPr>
          <a:xfrm>
            <a:off x="6833160" y="7124760"/>
            <a:ext cx="164160" cy="197640"/>
            <a:chOff x="0" y="0"/>
            <a:chExt cx="218880" cy="263520"/>
          </a:xfrm>
        </p:grpSpPr>
        <p:sp>
          <p:nvSpPr>
            <p:cNvPr id="191" name="Freeform 191"/>
            <p:cNvSpPr/>
            <p:nvPr/>
          </p:nvSpPr>
          <p:spPr>
            <a:xfrm>
              <a:off x="0" y="0"/>
              <a:ext cx="218821" cy="263525"/>
            </a:xfrm>
            <a:custGeom>
              <a:avLst/>
              <a:gdLst/>
              <a:ahLst/>
              <a:cxnLst/>
              <a:rect l="l" t="t" r="r" b="b"/>
              <a:pathLst>
                <a:path w="218821" h="263525">
                  <a:moveTo>
                    <a:pt x="0" y="263525"/>
                  </a:moveTo>
                  <a:lnTo>
                    <a:pt x="218821" y="263525"/>
                  </a:lnTo>
                  <a:lnTo>
                    <a:pt x="218821" y="0"/>
                  </a:lnTo>
                  <a:lnTo>
                    <a:pt x="0" y="0"/>
                  </a:lnTo>
                  <a:lnTo>
                    <a:pt x="0" y="263525"/>
                  </a:lnTo>
                </a:path>
              </a:pathLst>
            </a:custGeom>
            <a:solidFill>
              <a:srgbClr val="FFFFFF"/>
            </a:solidFill>
          </p:spPr>
        </p:sp>
      </p:grpSp>
      <p:grpSp>
        <p:nvGrpSpPr>
          <p:cNvPr id="192" name="Group 192"/>
          <p:cNvGrpSpPr/>
          <p:nvPr/>
        </p:nvGrpSpPr>
        <p:grpSpPr>
          <a:xfrm>
            <a:off x="7414200" y="7124760"/>
            <a:ext cx="160920" cy="197640"/>
            <a:chOff x="0" y="0"/>
            <a:chExt cx="214560" cy="263520"/>
          </a:xfrm>
        </p:grpSpPr>
        <p:sp>
          <p:nvSpPr>
            <p:cNvPr id="193" name="Freeform 193"/>
            <p:cNvSpPr/>
            <p:nvPr/>
          </p:nvSpPr>
          <p:spPr>
            <a:xfrm>
              <a:off x="0" y="0"/>
              <a:ext cx="214503" cy="263525"/>
            </a:xfrm>
            <a:custGeom>
              <a:avLst/>
              <a:gdLst/>
              <a:ahLst/>
              <a:cxnLst/>
              <a:rect l="l" t="t" r="r" b="b"/>
              <a:pathLst>
                <a:path w="214503" h="263525">
                  <a:moveTo>
                    <a:pt x="0" y="263525"/>
                  </a:moveTo>
                  <a:lnTo>
                    <a:pt x="214503" y="263525"/>
                  </a:lnTo>
                  <a:lnTo>
                    <a:pt x="214503" y="0"/>
                  </a:lnTo>
                  <a:lnTo>
                    <a:pt x="0" y="0"/>
                  </a:lnTo>
                  <a:lnTo>
                    <a:pt x="0" y="263525"/>
                  </a:lnTo>
                </a:path>
              </a:pathLst>
            </a:custGeom>
            <a:solidFill>
              <a:srgbClr val="FFFFFF"/>
            </a:solidFill>
          </p:spPr>
        </p:sp>
      </p:grpSp>
      <p:grpSp>
        <p:nvGrpSpPr>
          <p:cNvPr id="194" name="Group 194"/>
          <p:cNvGrpSpPr/>
          <p:nvPr/>
        </p:nvGrpSpPr>
        <p:grpSpPr>
          <a:xfrm>
            <a:off x="6531840" y="7400700"/>
            <a:ext cx="193860" cy="189540"/>
            <a:chOff x="0" y="0"/>
            <a:chExt cx="258480" cy="252720"/>
          </a:xfrm>
        </p:grpSpPr>
        <p:sp>
          <p:nvSpPr>
            <p:cNvPr id="195" name="Freeform 195"/>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196" name="Group 196"/>
          <p:cNvGrpSpPr/>
          <p:nvPr/>
        </p:nvGrpSpPr>
        <p:grpSpPr>
          <a:xfrm>
            <a:off x="6833160" y="7400700"/>
            <a:ext cx="164160" cy="189540"/>
            <a:chOff x="0" y="0"/>
            <a:chExt cx="218880" cy="252720"/>
          </a:xfrm>
        </p:grpSpPr>
        <p:sp>
          <p:nvSpPr>
            <p:cNvPr id="197" name="Freeform 197"/>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198" name="Group 198"/>
          <p:cNvGrpSpPr/>
          <p:nvPr/>
        </p:nvGrpSpPr>
        <p:grpSpPr>
          <a:xfrm>
            <a:off x="7134480" y="7400700"/>
            <a:ext cx="169020" cy="189540"/>
            <a:chOff x="0" y="0"/>
            <a:chExt cx="225360" cy="252720"/>
          </a:xfrm>
        </p:grpSpPr>
        <p:sp>
          <p:nvSpPr>
            <p:cNvPr id="199" name="Freeform 199"/>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200" name="Group 200"/>
          <p:cNvGrpSpPr/>
          <p:nvPr/>
        </p:nvGrpSpPr>
        <p:grpSpPr>
          <a:xfrm>
            <a:off x="7414200" y="7400700"/>
            <a:ext cx="160920" cy="189540"/>
            <a:chOff x="0" y="0"/>
            <a:chExt cx="214560" cy="252720"/>
          </a:xfrm>
        </p:grpSpPr>
        <p:sp>
          <p:nvSpPr>
            <p:cNvPr id="201" name="Freeform 201"/>
            <p:cNvSpPr/>
            <p:nvPr/>
          </p:nvSpPr>
          <p:spPr>
            <a:xfrm>
              <a:off x="0" y="0"/>
              <a:ext cx="214503" cy="252730"/>
            </a:xfrm>
            <a:custGeom>
              <a:avLst/>
              <a:gdLst/>
              <a:ahLst/>
              <a:cxnLst/>
              <a:rect l="l" t="t" r="r" b="b"/>
              <a:pathLst>
                <a:path w="214503" h="252730">
                  <a:moveTo>
                    <a:pt x="0" y="252730"/>
                  </a:moveTo>
                  <a:lnTo>
                    <a:pt x="214503" y="252730"/>
                  </a:lnTo>
                  <a:lnTo>
                    <a:pt x="214503" y="0"/>
                  </a:lnTo>
                  <a:lnTo>
                    <a:pt x="0" y="0"/>
                  </a:lnTo>
                  <a:lnTo>
                    <a:pt x="0" y="252730"/>
                  </a:lnTo>
                </a:path>
              </a:pathLst>
            </a:custGeom>
            <a:solidFill>
              <a:srgbClr val="FFFFFF"/>
            </a:solidFill>
          </p:spPr>
        </p:sp>
      </p:grpSp>
      <p:grpSp>
        <p:nvGrpSpPr>
          <p:cNvPr id="202" name="Group 202"/>
          <p:cNvGrpSpPr/>
          <p:nvPr/>
        </p:nvGrpSpPr>
        <p:grpSpPr>
          <a:xfrm>
            <a:off x="6833160" y="7669080"/>
            <a:ext cx="164160" cy="202500"/>
            <a:chOff x="0" y="0"/>
            <a:chExt cx="218880" cy="270000"/>
          </a:xfrm>
        </p:grpSpPr>
        <p:sp>
          <p:nvSpPr>
            <p:cNvPr id="203" name="Freeform 203"/>
            <p:cNvSpPr/>
            <p:nvPr/>
          </p:nvSpPr>
          <p:spPr>
            <a:xfrm>
              <a:off x="0" y="0"/>
              <a:ext cx="218821" cy="270002"/>
            </a:xfrm>
            <a:custGeom>
              <a:avLst/>
              <a:gdLst/>
              <a:ahLst/>
              <a:cxnLst/>
              <a:rect l="l" t="t" r="r" b="b"/>
              <a:pathLst>
                <a:path w="218821" h="270002">
                  <a:moveTo>
                    <a:pt x="0" y="270002"/>
                  </a:moveTo>
                  <a:lnTo>
                    <a:pt x="218821" y="270002"/>
                  </a:lnTo>
                  <a:lnTo>
                    <a:pt x="218821" y="0"/>
                  </a:lnTo>
                  <a:lnTo>
                    <a:pt x="0" y="0"/>
                  </a:lnTo>
                  <a:lnTo>
                    <a:pt x="0" y="270002"/>
                  </a:lnTo>
                </a:path>
              </a:pathLst>
            </a:custGeom>
            <a:solidFill>
              <a:srgbClr val="FFFFFF"/>
            </a:solidFill>
          </p:spPr>
        </p:sp>
      </p:grpSp>
      <p:grpSp>
        <p:nvGrpSpPr>
          <p:cNvPr id="204" name="Group 204"/>
          <p:cNvGrpSpPr/>
          <p:nvPr/>
        </p:nvGrpSpPr>
        <p:grpSpPr>
          <a:xfrm>
            <a:off x="7134480" y="7669080"/>
            <a:ext cx="169020" cy="202500"/>
            <a:chOff x="0" y="0"/>
            <a:chExt cx="225360" cy="270000"/>
          </a:xfrm>
        </p:grpSpPr>
        <p:sp>
          <p:nvSpPr>
            <p:cNvPr id="205" name="Freeform 205"/>
            <p:cNvSpPr/>
            <p:nvPr/>
          </p:nvSpPr>
          <p:spPr>
            <a:xfrm>
              <a:off x="0" y="0"/>
              <a:ext cx="225298" cy="270002"/>
            </a:xfrm>
            <a:custGeom>
              <a:avLst/>
              <a:gdLst/>
              <a:ahLst/>
              <a:cxnLst/>
              <a:rect l="l" t="t" r="r" b="b"/>
              <a:pathLst>
                <a:path w="225298" h="270002">
                  <a:moveTo>
                    <a:pt x="0" y="270002"/>
                  </a:moveTo>
                  <a:lnTo>
                    <a:pt x="225298" y="270002"/>
                  </a:lnTo>
                  <a:lnTo>
                    <a:pt x="225298" y="0"/>
                  </a:lnTo>
                  <a:lnTo>
                    <a:pt x="0" y="0"/>
                  </a:lnTo>
                  <a:lnTo>
                    <a:pt x="0" y="270002"/>
                  </a:lnTo>
                </a:path>
              </a:pathLst>
            </a:custGeom>
            <a:solidFill>
              <a:srgbClr val="FFFFFF"/>
            </a:solidFill>
          </p:spPr>
        </p:sp>
      </p:grpSp>
      <p:grpSp>
        <p:nvGrpSpPr>
          <p:cNvPr id="206" name="Group 206"/>
          <p:cNvGrpSpPr/>
          <p:nvPr/>
        </p:nvGrpSpPr>
        <p:grpSpPr>
          <a:xfrm>
            <a:off x="7414200" y="7669080"/>
            <a:ext cx="160920" cy="202500"/>
            <a:chOff x="0" y="0"/>
            <a:chExt cx="214560" cy="270000"/>
          </a:xfrm>
        </p:grpSpPr>
        <p:sp>
          <p:nvSpPr>
            <p:cNvPr id="207" name="Freeform 207"/>
            <p:cNvSpPr/>
            <p:nvPr/>
          </p:nvSpPr>
          <p:spPr>
            <a:xfrm>
              <a:off x="0" y="0"/>
              <a:ext cx="214503" cy="270002"/>
            </a:xfrm>
            <a:custGeom>
              <a:avLst/>
              <a:gdLst/>
              <a:ahLst/>
              <a:cxnLst/>
              <a:rect l="l" t="t" r="r" b="b"/>
              <a:pathLst>
                <a:path w="214503" h="270002">
                  <a:moveTo>
                    <a:pt x="0" y="270002"/>
                  </a:moveTo>
                  <a:lnTo>
                    <a:pt x="214503" y="270002"/>
                  </a:lnTo>
                  <a:lnTo>
                    <a:pt x="214503" y="0"/>
                  </a:lnTo>
                  <a:lnTo>
                    <a:pt x="0" y="0"/>
                  </a:lnTo>
                  <a:lnTo>
                    <a:pt x="0" y="270002"/>
                  </a:lnTo>
                </a:path>
              </a:pathLst>
            </a:custGeom>
            <a:solidFill>
              <a:srgbClr val="FFFFFF"/>
            </a:solidFill>
          </p:spPr>
        </p:sp>
      </p:grpSp>
      <p:grpSp>
        <p:nvGrpSpPr>
          <p:cNvPr id="208" name="Group 208"/>
          <p:cNvGrpSpPr/>
          <p:nvPr/>
        </p:nvGrpSpPr>
        <p:grpSpPr>
          <a:xfrm>
            <a:off x="6531840" y="7949880"/>
            <a:ext cx="193860" cy="189540"/>
            <a:chOff x="0" y="0"/>
            <a:chExt cx="258480" cy="252720"/>
          </a:xfrm>
        </p:grpSpPr>
        <p:sp>
          <p:nvSpPr>
            <p:cNvPr id="209" name="Freeform 209"/>
            <p:cNvSpPr/>
            <p:nvPr/>
          </p:nvSpPr>
          <p:spPr>
            <a:xfrm>
              <a:off x="0" y="0"/>
              <a:ext cx="258445" cy="252730"/>
            </a:xfrm>
            <a:custGeom>
              <a:avLst/>
              <a:gdLst/>
              <a:ahLst/>
              <a:cxnLst/>
              <a:rect l="l" t="t" r="r" b="b"/>
              <a:pathLst>
                <a:path w="258445" h="252730">
                  <a:moveTo>
                    <a:pt x="0" y="252730"/>
                  </a:moveTo>
                  <a:lnTo>
                    <a:pt x="258445" y="252730"/>
                  </a:lnTo>
                  <a:lnTo>
                    <a:pt x="258445" y="0"/>
                  </a:lnTo>
                  <a:lnTo>
                    <a:pt x="0" y="0"/>
                  </a:lnTo>
                  <a:lnTo>
                    <a:pt x="0" y="252730"/>
                  </a:lnTo>
                </a:path>
              </a:pathLst>
            </a:custGeom>
            <a:solidFill>
              <a:srgbClr val="FFFFFF"/>
            </a:solidFill>
          </p:spPr>
        </p:sp>
      </p:grpSp>
      <p:grpSp>
        <p:nvGrpSpPr>
          <p:cNvPr id="210" name="Group 210"/>
          <p:cNvGrpSpPr/>
          <p:nvPr/>
        </p:nvGrpSpPr>
        <p:grpSpPr>
          <a:xfrm>
            <a:off x="6833160" y="7949880"/>
            <a:ext cx="164160" cy="189540"/>
            <a:chOff x="0" y="0"/>
            <a:chExt cx="218880" cy="252720"/>
          </a:xfrm>
        </p:grpSpPr>
        <p:sp>
          <p:nvSpPr>
            <p:cNvPr id="211" name="Freeform 211"/>
            <p:cNvSpPr/>
            <p:nvPr/>
          </p:nvSpPr>
          <p:spPr>
            <a:xfrm>
              <a:off x="0" y="0"/>
              <a:ext cx="218821" cy="252730"/>
            </a:xfrm>
            <a:custGeom>
              <a:avLst/>
              <a:gdLst/>
              <a:ahLst/>
              <a:cxnLst/>
              <a:rect l="l" t="t" r="r" b="b"/>
              <a:pathLst>
                <a:path w="218821" h="252730">
                  <a:moveTo>
                    <a:pt x="0" y="252730"/>
                  </a:moveTo>
                  <a:lnTo>
                    <a:pt x="218821" y="252730"/>
                  </a:lnTo>
                  <a:lnTo>
                    <a:pt x="218821" y="0"/>
                  </a:lnTo>
                  <a:lnTo>
                    <a:pt x="0" y="0"/>
                  </a:lnTo>
                  <a:lnTo>
                    <a:pt x="0" y="252730"/>
                  </a:lnTo>
                </a:path>
              </a:pathLst>
            </a:custGeom>
            <a:solidFill>
              <a:srgbClr val="FFFFFF"/>
            </a:solidFill>
          </p:spPr>
        </p:sp>
      </p:grpSp>
      <p:grpSp>
        <p:nvGrpSpPr>
          <p:cNvPr id="212" name="Group 212"/>
          <p:cNvGrpSpPr/>
          <p:nvPr/>
        </p:nvGrpSpPr>
        <p:grpSpPr>
          <a:xfrm>
            <a:off x="7134480" y="7949880"/>
            <a:ext cx="169020" cy="189540"/>
            <a:chOff x="0" y="0"/>
            <a:chExt cx="225360" cy="252720"/>
          </a:xfrm>
        </p:grpSpPr>
        <p:sp>
          <p:nvSpPr>
            <p:cNvPr id="213" name="Freeform 213"/>
            <p:cNvSpPr/>
            <p:nvPr/>
          </p:nvSpPr>
          <p:spPr>
            <a:xfrm>
              <a:off x="0" y="0"/>
              <a:ext cx="225298" cy="252730"/>
            </a:xfrm>
            <a:custGeom>
              <a:avLst/>
              <a:gdLst/>
              <a:ahLst/>
              <a:cxnLst/>
              <a:rect l="l" t="t" r="r" b="b"/>
              <a:pathLst>
                <a:path w="225298" h="252730">
                  <a:moveTo>
                    <a:pt x="0" y="252730"/>
                  </a:moveTo>
                  <a:lnTo>
                    <a:pt x="225298" y="252730"/>
                  </a:lnTo>
                  <a:lnTo>
                    <a:pt x="225298" y="0"/>
                  </a:lnTo>
                  <a:lnTo>
                    <a:pt x="0" y="0"/>
                  </a:lnTo>
                  <a:lnTo>
                    <a:pt x="0" y="252730"/>
                  </a:lnTo>
                </a:path>
              </a:pathLst>
            </a:custGeom>
            <a:solidFill>
              <a:srgbClr val="FFFFFF"/>
            </a:solidFill>
          </p:spPr>
        </p:sp>
      </p:grpSp>
      <p:grpSp>
        <p:nvGrpSpPr>
          <p:cNvPr id="214" name="Group 214"/>
          <p:cNvGrpSpPr/>
          <p:nvPr/>
        </p:nvGrpSpPr>
        <p:grpSpPr>
          <a:xfrm>
            <a:off x="6531840" y="8216640"/>
            <a:ext cx="193860" cy="202500"/>
            <a:chOff x="0" y="0"/>
            <a:chExt cx="258480" cy="270000"/>
          </a:xfrm>
        </p:grpSpPr>
        <p:sp>
          <p:nvSpPr>
            <p:cNvPr id="215" name="Freeform 215"/>
            <p:cNvSpPr/>
            <p:nvPr/>
          </p:nvSpPr>
          <p:spPr>
            <a:xfrm>
              <a:off x="0" y="0"/>
              <a:ext cx="258445" cy="270002"/>
            </a:xfrm>
            <a:custGeom>
              <a:avLst/>
              <a:gdLst/>
              <a:ahLst/>
              <a:cxnLst/>
              <a:rect l="l" t="t" r="r" b="b"/>
              <a:pathLst>
                <a:path w="258445" h="270002">
                  <a:moveTo>
                    <a:pt x="0" y="270002"/>
                  </a:moveTo>
                  <a:lnTo>
                    <a:pt x="258445" y="270002"/>
                  </a:lnTo>
                  <a:lnTo>
                    <a:pt x="258445" y="0"/>
                  </a:lnTo>
                  <a:lnTo>
                    <a:pt x="0" y="0"/>
                  </a:lnTo>
                  <a:lnTo>
                    <a:pt x="0" y="270002"/>
                  </a:lnTo>
                </a:path>
              </a:pathLst>
            </a:custGeom>
            <a:solidFill>
              <a:srgbClr val="FFFFFF"/>
            </a:solidFill>
          </p:spPr>
        </p:sp>
      </p:grpSp>
      <p:grpSp>
        <p:nvGrpSpPr>
          <p:cNvPr id="216" name="Group 216"/>
          <p:cNvGrpSpPr/>
          <p:nvPr/>
        </p:nvGrpSpPr>
        <p:grpSpPr>
          <a:xfrm>
            <a:off x="7134480" y="8216640"/>
            <a:ext cx="169020" cy="202500"/>
            <a:chOff x="0" y="0"/>
            <a:chExt cx="225360" cy="270000"/>
          </a:xfrm>
        </p:grpSpPr>
        <p:sp>
          <p:nvSpPr>
            <p:cNvPr id="217" name="Freeform 217"/>
            <p:cNvSpPr/>
            <p:nvPr/>
          </p:nvSpPr>
          <p:spPr>
            <a:xfrm>
              <a:off x="0" y="0"/>
              <a:ext cx="225298" cy="270002"/>
            </a:xfrm>
            <a:custGeom>
              <a:avLst/>
              <a:gdLst/>
              <a:ahLst/>
              <a:cxnLst/>
              <a:rect l="l" t="t" r="r" b="b"/>
              <a:pathLst>
                <a:path w="225298" h="270002">
                  <a:moveTo>
                    <a:pt x="0" y="270002"/>
                  </a:moveTo>
                  <a:lnTo>
                    <a:pt x="225298" y="270002"/>
                  </a:lnTo>
                  <a:lnTo>
                    <a:pt x="225298" y="0"/>
                  </a:lnTo>
                  <a:lnTo>
                    <a:pt x="0" y="0"/>
                  </a:lnTo>
                  <a:lnTo>
                    <a:pt x="0" y="270002"/>
                  </a:lnTo>
                </a:path>
              </a:pathLst>
            </a:custGeom>
            <a:solidFill>
              <a:srgbClr val="FFFFFF"/>
            </a:solidFill>
          </p:spPr>
        </p:sp>
      </p:grpSp>
      <p:grpSp>
        <p:nvGrpSpPr>
          <p:cNvPr id="218" name="Group 218"/>
          <p:cNvGrpSpPr/>
          <p:nvPr/>
        </p:nvGrpSpPr>
        <p:grpSpPr>
          <a:xfrm>
            <a:off x="7414200" y="8216640"/>
            <a:ext cx="160920" cy="202500"/>
            <a:chOff x="0" y="0"/>
            <a:chExt cx="214560" cy="270000"/>
          </a:xfrm>
        </p:grpSpPr>
        <p:sp>
          <p:nvSpPr>
            <p:cNvPr id="219" name="Freeform 219"/>
            <p:cNvSpPr/>
            <p:nvPr/>
          </p:nvSpPr>
          <p:spPr>
            <a:xfrm>
              <a:off x="0" y="0"/>
              <a:ext cx="214503" cy="270002"/>
            </a:xfrm>
            <a:custGeom>
              <a:avLst/>
              <a:gdLst/>
              <a:ahLst/>
              <a:cxnLst/>
              <a:rect l="l" t="t" r="r" b="b"/>
              <a:pathLst>
                <a:path w="214503" h="270002">
                  <a:moveTo>
                    <a:pt x="0" y="270002"/>
                  </a:moveTo>
                  <a:lnTo>
                    <a:pt x="214503" y="270002"/>
                  </a:lnTo>
                  <a:lnTo>
                    <a:pt x="214503" y="0"/>
                  </a:lnTo>
                  <a:lnTo>
                    <a:pt x="0" y="0"/>
                  </a:lnTo>
                  <a:lnTo>
                    <a:pt x="0" y="270002"/>
                  </a:lnTo>
                </a:path>
              </a:pathLst>
            </a:custGeom>
            <a:solidFill>
              <a:srgbClr val="FFFFFF"/>
            </a:solidFill>
          </p:spPr>
        </p:sp>
      </p:grpSp>
      <p:grpSp>
        <p:nvGrpSpPr>
          <p:cNvPr id="220" name="Group 220"/>
          <p:cNvGrpSpPr/>
          <p:nvPr/>
        </p:nvGrpSpPr>
        <p:grpSpPr>
          <a:xfrm>
            <a:off x="3101760" y="7101000"/>
            <a:ext cx="192780" cy="82080"/>
            <a:chOff x="0" y="0"/>
            <a:chExt cx="257040" cy="109440"/>
          </a:xfrm>
        </p:grpSpPr>
        <p:sp>
          <p:nvSpPr>
            <p:cNvPr id="221" name="Freeform 22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22" name="Group 222"/>
          <p:cNvGrpSpPr/>
          <p:nvPr/>
        </p:nvGrpSpPr>
        <p:grpSpPr>
          <a:xfrm>
            <a:off x="3372840" y="7101000"/>
            <a:ext cx="181980" cy="82080"/>
            <a:chOff x="0" y="0"/>
            <a:chExt cx="242640" cy="109440"/>
          </a:xfrm>
        </p:grpSpPr>
        <p:sp>
          <p:nvSpPr>
            <p:cNvPr id="223" name="Freeform 22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24" name="Group 224"/>
          <p:cNvGrpSpPr/>
          <p:nvPr/>
        </p:nvGrpSpPr>
        <p:grpSpPr>
          <a:xfrm>
            <a:off x="3372840" y="7318620"/>
            <a:ext cx="181980" cy="86940"/>
            <a:chOff x="0" y="0"/>
            <a:chExt cx="242640" cy="115920"/>
          </a:xfrm>
        </p:grpSpPr>
        <p:sp>
          <p:nvSpPr>
            <p:cNvPr id="225" name="Freeform 225"/>
            <p:cNvSpPr/>
            <p:nvPr/>
          </p:nvSpPr>
          <p:spPr>
            <a:xfrm>
              <a:off x="0" y="0"/>
              <a:ext cx="242697" cy="115951"/>
            </a:xfrm>
            <a:custGeom>
              <a:avLst/>
              <a:gdLst/>
              <a:ahLst/>
              <a:cxnLst/>
              <a:rect l="l" t="t" r="r" b="b"/>
              <a:pathLst>
                <a:path w="242697" h="115951">
                  <a:moveTo>
                    <a:pt x="0" y="0"/>
                  </a:moveTo>
                  <a:lnTo>
                    <a:pt x="0" y="115951"/>
                  </a:lnTo>
                  <a:lnTo>
                    <a:pt x="242697" y="115951"/>
                  </a:lnTo>
                  <a:lnTo>
                    <a:pt x="242697" y="0"/>
                  </a:lnTo>
                  <a:lnTo>
                    <a:pt x="0" y="0"/>
                  </a:lnTo>
                </a:path>
              </a:pathLst>
            </a:custGeom>
            <a:solidFill>
              <a:srgbClr val="FFFFFF"/>
            </a:solidFill>
          </p:spPr>
        </p:sp>
      </p:grpSp>
      <p:grpSp>
        <p:nvGrpSpPr>
          <p:cNvPr id="226" name="Group 226"/>
          <p:cNvGrpSpPr/>
          <p:nvPr/>
        </p:nvGrpSpPr>
        <p:grpSpPr>
          <a:xfrm>
            <a:off x="3101760" y="7541640"/>
            <a:ext cx="192780" cy="82080"/>
            <a:chOff x="0" y="0"/>
            <a:chExt cx="257040" cy="109440"/>
          </a:xfrm>
        </p:grpSpPr>
        <p:sp>
          <p:nvSpPr>
            <p:cNvPr id="227" name="Freeform 227"/>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28" name="Group 228"/>
          <p:cNvGrpSpPr/>
          <p:nvPr/>
        </p:nvGrpSpPr>
        <p:grpSpPr>
          <a:xfrm>
            <a:off x="3372840" y="7541640"/>
            <a:ext cx="181980" cy="82080"/>
            <a:chOff x="0" y="0"/>
            <a:chExt cx="242640" cy="109440"/>
          </a:xfrm>
        </p:grpSpPr>
        <p:sp>
          <p:nvSpPr>
            <p:cNvPr id="229" name="Freeform 229"/>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0" name="Group 230"/>
          <p:cNvGrpSpPr/>
          <p:nvPr/>
        </p:nvGrpSpPr>
        <p:grpSpPr>
          <a:xfrm>
            <a:off x="3101760" y="7755480"/>
            <a:ext cx="192780" cy="82080"/>
            <a:chOff x="0" y="0"/>
            <a:chExt cx="257040" cy="109440"/>
          </a:xfrm>
        </p:grpSpPr>
        <p:sp>
          <p:nvSpPr>
            <p:cNvPr id="231" name="Freeform 23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32" name="Group 232"/>
          <p:cNvGrpSpPr/>
          <p:nvPr/>
        </p:nvGrpSpPr>
        <p:grpSpPr>
          <a:xfrm>
            <a:off x="3372840" y="7755480"/>
            <a:ext cx="181980" cy="82080"/>
            <a:chOff x="0" y="0"/>
            <a:chExt cx="242640" cy="109440"/>
          </a:xfrm>
        </p:grpSpPr>
        <p:sp>
          <p:nvSpPr>
            <p:cNvPr id="233" name="Freeform 23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4" name="Group 234"/>
          <p:cNvGrpSpPr/>
          <p:nvPr/>
        </p:nvGrpSpPr>
        <p:grpSpPr>
          <a:xfrm>
            <a:off x="3372840" y="7973640"/>
            <a:ext cx="181980" cy="82080"/>
            <a:chOff x="0" y="0"/>
            <a:chExt cx="242640" cy="109440"/>
          </a:xfrm>
        </p:grpSpPr>
        <p:sp>
          <p:nvSpPr>
            <p:cNvPr id="235" name="Freeform 235"/>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36" name="Group 236"/>
          <p:cNvGrpSpPr/>
          <p:nvPr/>
        </p:nvGrpSpPr>
        <p:grpSpPr>
          <a:xfrm>
            <a:off x="3101760" y="8192880"/>
            <a:ext cx="192780" cy="85860"/>
            <a:chOff x="0" y="0"/>
            <a:chExt cx="257040" cy="114480"/>
          </a:xfrm>
        </p:grpSpPr>
        <p:sp>
          <p:nvSpPr>
            <p:cNvPr id="237" name="Freeform 237"/>
            <p:cNvSpPr/>
            <p:nvPr/>
          </p:nvSpPr>
          <p:spPr>
            <a:xfrm>
              <a:off x="0" y="0"/>
              <a:ext cx="257048" cy="114427"/>
            </a:xfrm>
            <a:custGeom>
              <a:avLst/>
              <a:gdLst/>
              <a:ahLst/>
              <a:cxnLst/>
              <a:rect l="l" t="t" r="r" b="b"/>
              <a:pathLst>
                <a:path w="257048" h="114427">
                  <a:moveTo>
                    <a:pt x="257048" y="0"/>
                  </a:moveTo>
                  <a:lnTo>
                    <a:pt x="0" y="0"/>
                  </a:lnTo>
                  <a:lnTo>
                    <a:pt x="0" y="114427"/>
                  </a:lnTo>
                  <a:lnTo>
                    <a:pt x="257048" y="114427"/>
                  </a:lnTo>
                  <a:lnTo>
                    <a:pt x="257048" y="0"/>
                  </a:lnTo>
                </a:path>
              </a:pathLst>
            </a:custGeom>
            <a:solidFill>
              <a:srgbClr val="FFFFFF"/>
            </a:solidFill>
          </p:spPr>
        </p:sp>
      </p:grpSp>
      <p:grpSp>
        <p:nvGrpSpPr>
          <p:cNvPr id="238" name="Group 238"/>
          <p:cNvGrpSpPr/>
          <p:nvPr/>
        </p:nvGrpSpPr>
        <p:grpSpPr>
          <a:xfrm>
            <a:off x="3372840" y="8192880"/>
            <a:ext cx="181980" cy="85860"/>
            <a:chOff x="0" y="0"/>
            <a:chExt cx="242640" cy="114480"/>
          </a:xfrm>
        </p:grpSpPr>
        <p:sp>
          <p:nvSpPr>
            <p:cNvPr id="239" name="Freeform 239"/>
            <p:cNvSpPr/>
            <p:nvPr/>
          </p:nvSpPr>
          <p:spPr>
            <a:xfrm>
              <a:off x="0" y="0"/>
              <a:ext cx="242697" cy="114427"/>
            </a:xfrm>
            <a:custGeom>
              <a:avLst/>
              <a:gdLst/>
              <a:ahLst/>
              <a:cxnLst/>
              <a:rect l="l" t="t" r="r" b="b"/>
              <a:pathLst>
                <a:path w="242697" h="114427">
                  <a:moveTo>
                    <a:pt x="0" y="0"/>
                  </a:moveTo>
                  <a:lnTo>
                    <a:pt x="0" y="114427"/>
                  </a:lnTo>
                  <a:lnTo>
                    <a:pt x="242697" y="114427"/>
                  </a:lnTo>
                  <a:lnTo>
                    <a:pt x="242697" y="0"/>
                  </a:lnTo>
                  <a:lnTo>
                    <a:pt x="0" y="0"/>
                  </a:lnTo>
                </a:path>
              </a:pathLst>
            </a:custGeom>
            <a:solidFill>
              <a:srgbClr val="FFFFFF"/>
            </a:solidFill>
          </p:spPr>
        </p:sp>
      </p:grpSp>
      <p:grpSp>
        <p:nvGrpSpPr>
          <p:cNvPr id="240" name="Group 240"/>
          <p:cNvGrpSpPr/>
          <p:nvPr/>
        </p:nvGrpSpPr>
        <p:grpSpPr>
          <a:xfrm>
            <a:off x="3101760" y="8415360"/>
            <a:ext cx="192780" cy="82080"/>
            <a:chOff x="0" y="0"/>
            <a:chExt cx="257040" cy="109440"/>
          </a:xfrm>
        </p:grpSpPr>
        <p:sp>
          <p:nvSpPr>
            <p:cNvPr id="241" name="Freeform 241"/>
            <p:cNvSpPr/>
            <p:nvPr/>
          </p:nvSpPr>
          <p:spPr>
            <a:xfrm>
              <a:off x="0" y="0"/>
              <a:ext cx="257048" cy="109474"/>
            </a:xfrm>
            <a:custGeom>
              <a:avLst/>
              <a:gdLst/>
              <a:ahLst/>
              <a:cxnLst/>
              <a:rect l="l" t="t" r="r" b="b"/>
              <a:pathLst>
                <a:path w="257048" h="109474">
                  <a:moveTo>
                    <a:pt x="257048" y="0"/>
                  </a:moveTo>
                  <a:lnTo>
                    <a:pt x="0" y="0"/>
                  </a:lnTo>
                  <a:lnTo>
                    <a:pt x="0" y="109474"/>
                  </a:lnTo>
                  <a:lnTo>
                    <a:pt x="257048" y="109474"/>
                  </a:lnTo>
                  <a:lnTo>
                    <a:pt x="257048" y="0"/>
                  </a:lnTo>
                </a:path>
              </a:pathLst>
            </a:custGeom>
            <a:solidFill>
              <a:srgbClr val="FFFFFF"/>
            </a:solidFill>
          </p:spPr>
        </p:sp>
      </p:grpSp>
      <p:grpSp>
        <p:nvGrpSpPr>
          <p:cNvPr id="242" name="Group 242"/>
          <p:cNvGrpSpPr/>
          <p:nvPr/>
        </p:nvGrpSpPr>
        <p:grpSpPr>
          <a:xfrm>
            <a:off x="3616920" y="7101000"/>
            <a:ext cx="197640" cy="82080"/>
            <a:chOff x="0" y="0"/>
            <a:chExt cx="263520" cy="109440"/>
          </a:xfrm>
        </p:grpSpPr>
        <p:sp>
          <p:nvSpPr>
            <p:cNvPr id="243" name="Freeform 243"/>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44" name="Group 244"/>
          <p:cNvGrpSpPr/>
          <p:nvPr/>
        </p:nvGrpSpPr>
        <p:grpSpPr>
          <a:xfrm>
            <a:off x="3616920" y="7318620"/>
            <a:ext cx="197640" cy="86940"/>
            <a:chOff x="0" y="0"/>
            <a:chExt cx="263520" cy="115920"/>
          </a:xfrm>
        </p:grpSpPr>
        <p:sp>
          <p:nvSpPr>
            <p:cNvPr id="245" name="Freeform 245"/>
            <p:cNvSpPr/>
            <p:nvPr/>
          </p:nvSpPr>
          <p:spPr>
            <a:xfrm>
              <a:off x="0" y="0"/>
              <a:ext cx="263525" cy="115951"/>
            </a:xfrm>
            <a:custGeom>
              <a:avLst/>
              <a:gdLst/>
              <a:ahLst/>
              <a:cxnLst/>
              <a:rect l="l" t="t" r="r" b="b"/>
              <a:pathLst>
                <a:path w="263525" h="115951">
                  <a:moveTo>
                    <a:pt x="263525" y="0"/>
                  </a:moveTo>
                  <a:lnTo>
                    <a:pt x="0" y="0"/>
                  </a:lnTo>
                  <a:lnTo>
                    <a:pt x="0" y="115951"/>
                  </a:lnTo>
                  <a:lnTo>
                    <a:pt x="263525" y="115951"/>
                  </a:lnTo>
                  <a:lnTo>
                    <a:pt x="263525" y="0"/>
                  </a:lnTo>
                </a:path>
              </a:pathLst>
            </a:custGeom>
            <a:solidFill>
              <a:srgbClr val="FFFFFF"/>
            </a:solidFill>
          </p:spPr>
        </p:sp>
      </p:grpSp>
      <p:grpSp>
        <p:nvGrpSpPr>
          <p:cNvPr id="246" name="Group 246"/>
          <p:cNvGrpSpPr/>
          <p:nvPr/>
        </p:nvGrpSpPr>
        <p:grpSpPr>
          <a:xfrm>
            <a:off x="3616920" y="7755480"/>
            <a:ext cx="197640" cy="82080"/>
            <a:chOff x="0" y="0"/>
            <a:chExt cx="263520" cy="109440"/>
          </a:xfrm>
        </p:grpSpPr>
        <p:sp>
          <p:nvSpPr>
            <p:cNvPr id="247" name="Freeform 247"/>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48" name="Group 248"/>
          <p:cNvGrpSpPr/>
          <p:nvPr/>
        </p:nvGrpSpPr>
        <p:grpSpPr>
          <a:xfrm>
            <a:off x="3616920" y="7973640"/>
            <a:ext cx="197640" cy="82080"/>
            <a:chOff x="0" y="0"/>
            <a:chExt cx="263520" cy="109440"/>
          </a:xfrm>
        </p:grpSpPr>
        <p:sp>
          <p:nvSpPr>
            <p:cNvPr id="249" name="Freeform 249"/>
            <p:cNvSpPr/>
            <p:nvPr/>
          </p:nvSpPr>
          <p:spPr>
            <a:xfrm>
              <a:off x="0" y="0"/>
              <a:ext cx="263525" cy="109474"/>
            </a:xfrm>
            <a:custGeom>
              <a:avLst/>
              <a:gdLst/>
              <a:ahLst/>
              <a:cxnLst/>
              <a:rect l="l" t="t" r="r" b="b"/>
              <a:pathLst>
                <a:path w="263525" h="109474">
                  <a:moveTo>
                    <a:pt x="263525" y="0"/>
                  </a:moveTo>
                  <a:lnTo>
                    <a:pt x="0" y="0"/>
                  </a:lnTo>
                  <a:lnTo>
                    <a:pt x="0" y="109474"/>
                  </a:lnTo>
                  <a:lnTo>
                    <a:pt x="263525" y="109474"/>
                  </a:lnTo>
                  <a:lnTo>
                    <a:pt x="263525" y="0"/>
                  </a:lnTo>
                </a:path>
              </a:pathLst>
            </a:custGeom>
            <a:solidFill>
              <a:srgbClr val="FFFFFF"/>
            </a:solidFill>
          </p:spPr>
        </p:sp>
      </p:grpSp>
      <p:grpSp>
        <p:nvGrpSpPr>
          <p:cNvPr id="250" name="Group 250"/>
          <p:cNvGrpSpPr/>
          <p:nvPr/>
        </p:nvGrpSpPr>
        <p:grpSpPr>
          <a:xfrm>
            <a:off x="3616920" y="8192880"/>
            <a:ext cx="197640" cy="85860"/>
            <a:chOff x="0" y="0"/>
            <a:chExt cx="263520" cy="114480"/>
          </a:xfrm>
        </p:grpSpPr>
        <p:sp>
          <p:nvSpPr>
            <p:cNvPr id="251" name="Freeform 251"/>
            <p:cNvSpPr/>
            <p:nvPr/>
          </p:nvSpPr>
          <p:spPr>
            <a:xfrm>
              <a:off x="0" y="0"/>
              <a:ext cx="263525" cy="114427"/>
            </a:xfrm>
            <a:custGeom>
              <a:avLst/>
              <a:gdLst/>
              <a:ahLst/>
              <a:cxnLst/>
              <a:rect l="l" t="t" r="r" b="b"/>
              <a:pathLst>
                <a:path w="263525" h="114427">
                  <a:moveTo>
                    <a:pt x="263525" y="0"/>
                  </a:moveTo>
                  <a:lnTo>
                    <a:pt x="0" y="0"/>
                  </a:lnTo>
                  <a:lnTo>
                    <a:pt x="0" y="114427"/>
                  </a:lnTo>
                  <a:lnTo>
                    <a:pt x="263525" y="114427"/>
                  </a:lnTo>
                  <a:lnTo>
                    <a:pt x="263525" y="0"/>
                  </a:lnTo>
                </a:path>
              </a:pathLst>
            </a:custGeom>
            <a:solidFill>
              <a:srgbClr val="FFFFFF"/>
            </a:solidFill>
          </p:spPr>
        </p:sp>
      </p:grpSp>
      <p:grpSp>
        <p:nvGrpSpPr>
          <p:cNvPr id="252" name="Group 252"/>
          <p:cNvGrpSpPr/>
          <p:nvPr/>
        </p:nvGrpSpPr>
        <p:grpSpPr>
          <a:xfrm>
            <a:off x="3372840" y="8415360"/>
            <a:ext cx="181980" cy="82080"/>
            <a:chOff x="0" y="0"/>
            <a:chExt cx="242640" cy="109440"/>
          </a:xfrm>
        </p:grpSpPr>
        <p:sp>
          <p:nvSpPr>
            <p:cNvPr id="253" name="Freeform 253"/>
            <p:cNvSpPr/>
            <p:nvPr/>
          </p:nvSpPr>
          <p:spPr>
            <a:xfrm>
              <a:off x="0" y="0"/>
              <a:ext cx="242697" cy="109474"/>
            </a:xfrm>
            <a:custGeom>
              <a:avLst/>
              <a:gdLst/>
              <a:ahLst/>
              <a:cxnLst/>
              <a:rect l="l" t="t" r="r" b="b"/>
              <a:pathLst>
                <a:path w="242697" h="109474">
                  <a:moveTo>
                    <a:pt x="0" y="0"/>
                  </a:moveTo>
                  <a:lnTo>
                    <a:pt x="0" y="109474"/>
                  </a:lnTo>
                  <a:lnTo>
                    <a:pt x="242697" y="109474"/>
                  </a:lnTo>
                  <a:lnTo>
                    <a:pt x="242697" y="0"/>
                  </a:lnTo>
                  <a:lnTo>
                    <a:pt x="0" y="0"/>
                  </a:lnTo>
                </a:path>
              </a:pathLst>
            </a:custGeom>
            <a:solidFill>
              <a:srgbClr val="FFFFFF"/>
            </a:solidFill>
          </p:spPr>
        </p:sp>
      </p:grpSp>
      <p:grpSp>
        <p:nvGrpSpPr>
          <p:cNvPr id="254" name="Group 254"/>
          <p:cNvGrpSpPr/>
          <p:nvPr/>
        </p:nvGrpSpPr>
        <p:grpSpPr>
          <a:xfrm>
            <a:off x="4181220" y="6664140"/>
            <a:ext cx="763020" cy="82080"/>
            <a:chOff x="0" y="0"/>
            <a:chExt cx="1017360" cy="109440"/>
          </a:xfrm>
        </p:grpSpPr>
        <p:sp>
          <p:nvSpPr>
            <p:cNvPr id="255" name="Freeform 255"/>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56" name="Group 256"/>
          <p:cNvGrpSpPr/>
          <p:nvPr/>
        </p:nvGrpSpPr>
        <p:grpSpPr>
          <a:xfrm>
            <a:off x="4181220" y="6886620"/>
            <a:ext cx="763020" cy="77220"/>
            <a:chOff x="0" y="0"/>
            <a:chExt cx="1017360" cy="102960"/>
          </a:xfrm>
        </p:grpSpPr>
        <p:sp>
          <p:nvSpPr>
            <p:cNvPr id="257" name="Freeform 257"/>
            <p:cNvSpPr/>
            <p:nvPr/>
          </p:nvSpPr>
          <p:spPr>
            <a:xfrm>
              <a:off x="0" y="0"/>
              <a:ext cx="1017397" cy="102997"/>
            </a:xfrm>
            <a:custGeom>
              <a:avLst/>
              <a:gdLst/>
              <a:ahLst/>
              <a:cxnLst/>
              <a:rect l="l" t="t" r="r" b="b"/>
              <a:pathLst>
                <a:path w="1017397" h="102997">
                  <a:moveTo>
                    <a:pt x="0" y="102997"/>
                  </a:moveTo>
                  <a:lnTo>
                    <a:pt x="1017397" y="102997"/>
                  </a:lnTo>
                  <a:lnTo>
                    <a:pt x="1017397" y="0"/>
                  </a:lnTo>
                  <a:lnTo>
                    <a:pt x="0" y="0"/>
                  </a:lnTo>
                  <a:lnTo>
                    <a:pt x="0" y="102997"/>
                  </a:lnTo>
                </a:path>
              </a:pathLst>
            </a:custGeom>
            <a:solidFill>
              <a:srgbClr val="FFFFFF"/>
            </a:solidFill>
          </p:spPr>
        </p:sp>
      </p:grpSp>
      <p:grpSp>
        <p:nvGrpSpPr>
          <p:cNvPr id="258" name="Group 258"/>
          <p:cNvGrpSpPr/>
          <p:nvPr/>
        </p:nvGrpSpPr>
        <p:grpSpPr>
          <a:xfrm>
            <a:off x="4181220" y="7104240"/>
            <a:ext cx="763020" cy="82080"/>
            <a:chOff x="0" y="0"/>
            <a:chExt cx="1017360" cy="109440"/>
          </a:xfrm>
        </p:grpSpPr>
        <p:sp>
          <p:nvSpPr>
            <p:cNvPr id="259" name="Freeform 259"/>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0" name="Group 260"/>
          <p:cNvGrpSpPr/>
          <p:nvPr/>
        </p:nvGrpSpPr>
        <p:grpSpPr>
          <a:xfrm>
            <a:off x="4181220" y="7322400"/>
            <a:ext cx="763020" cy="83160"/>
            <a:chOff x="0" y="0"/>
            <a:chExt cx="1017360" cy="110880"/>
          </a:xfrm>
        </p:grpSpPr>
        <p:sp>
          <p:nvSpPr>
            <p:cNvPr id="261" name="Freeform 261"/>
            <p:cNvSpPr/>
            <p:nvPr/>
          </p:nvSpPr>
          <p:spPr>
            <a:xfrm>
              <a:off x="0" y="0"/>
              <a:ext cx="1017397" cy="110871"/>
            </a:xfrm>
            <a:custGeom>
              <a:avLst/>
              <a:gdLst/>
              <a:ahLst/>
              <a:cxnLst/>
              <a:rect l="l" t="t" r="r" b="b"/>
              <a:pathLst>
                <a:path w="1017397" h="110871">
                  <a:moveTo>
                    <a:pt x="0" y="110871"/>
                  </a:moveTo>
                  <a:lnTo>
                    <a:pt x="1017397" y="110871"/>
                  </a:lnTo>
                  <a:lnTo>
                    <a:pt x="1017397" y="0"/>
                  </a:lnTo>
                  <a:lnTo>
                    <a:pt x="0" y="0"/>
                  </a:lnTo>
                  <a:lnTo>
                    <a:pt x="0" y="110871"/>
                  </a:lnTo>
                </a:path>
              </a:pathLst>
            </a:custGeom>
            <a:solidFill>
              <a:srgbClr val="FFFFFF"/>
            </a:solidFill>
          </p:spPr>
        </p:sp>
      </p:grpSp>
      <p:grpSp>
        <p:nvGrpSpPr>
          <p:cNvPr id="262" name="Group 262"/>
          <p:cNvGrpSpPr/>
          <p:nvPr/>
        </p:nvGrpSpPr>
        <p:grpSpPr>
          <a:xfrm>
            <a:off x="4181220" y="7544880"/>
            <a:ext cx="763020" cy="83160"/>
            <a:chOff x="0" y="0"/>
            <a:chExt cx="1017360" cy="110880"/>
          </a:xfrm>
        </p:grpSpPr>
        <p:sp>
          <p:nvSpPr>
            <p:cNvPr id="263" name="Freeform 263"/>
            <p:cNvSpPr/>
            <p:nvPr/>
          </p:nvSpPr>
          <p:spPr>
            <a:xfrm>
              <a:off x="0" y="0"/>
              <a:ext cx="1017397" cy="110871"/>
            </a:xfrm>
            <a:custGeom>
              <a:avLst/>
              <a:gdLst/>
              <a:ahLst/>
              <a:cxnLst/>
              <a:rect l="l" t="t" r="r" b="b"/>
              <a:pathLst>
                <a:path w="1017397" h="110871">
                  <a:moveTo>
                    <a:pt x="0" y="110871"/>
                  </a:moveTo>
                  <a:lnTo>
                    <a:pt x="1017397" y="110871"/>
                  </a:lnTo>
                  <a:lnTo>
                    <a:pt x="1017397" y="0"/>
                  </a:lnTo>
                  <a:lnTo>
                    <a:pt x="0" y="0"/>
                  </a:lnTo>
                  <a:lnTo>
                    <a:pt x="0" y="110871"/>
                  </a:lnTo>
                </a:path>
              </a:pathLst>
            </a:custGeom>
            <a:solidFill>
              <a:srgbClr val="FFFFFF"/>
            </a:solidFill>
          </p:spPr>
        </p:sp>
      </p:grpSp>
      <p:grpSp>
        <p:nvGrpSpPr>
          <p:cNvPr id="264" name="Group 264"/>
          <p:cNvGrpSpPr/>
          <p:nvPr/>
        </p:nvGrpSpPr>
        <p:grpSpPr>
          <a:xfrm>
            <a:off x="4181220" y="7755480"/>
            <a:ext cx="763020" cy="82080"/>
            <a:chOff x="0" y="0"/>
            <a:chExt cx="1017360" cy="109440"/>
          </a:xfrm>
        </p:grpSpPr>
        <p:sp>
          <p:nvSpPr>
            <p:cNvPr id="265" name="Freeform 265"/>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6" name="Group 266"/>
          <p:cNvGrpSpPr/>
          <p:nvPr/>
        </p:nvGrpSpPr>
        <p:grpSpPr>
          <a:xfrm>
            <a:off x="4181220" y="7978500"/>
            <a:ext cx="763020" cy="82080"/>
            <a:chOff x="0" y="0"/>
            <a:chExt cx="1017360" cy="109440"/>
          </a:xfrm>
        </p:grpSpPr>
        <p:sp>
          <p:nvSpPr>
            <p:cNvPr id="267" name="Freeform 267"/>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68" name="Group 268"/>
          <p:cNvGrpSpPr/>
          <p:nvPr/>
        </p:nvGrpSpPr>
        <p:grpSpPr>
          <a:xfrm>
            <a:off x="4181220" y="8196120"/>
            <a:ext cx="763020" cy="82080"/>
            <a:chOff x="0" y="0"/>
            <a:chExt cx="1017360" cy="109440"/>
          </a:xfrm>
        </p:grpSpPr>
        <p:sp>
          <p:nvSpPr>
            <p:cNvPr id="269" name="Freeform 269"/>
            <p:cNvSpPr/>
            <p:nvPr/>
          </p:nvSpPr>
          <p:spPr>
            <a:xfrm>
              <a:off x="0" y="0"/>
              <a:ext cx="1017397" cy="109474"/>
            </a:xfrm>
            <a:custGeom>
              <a:avLst/>
              <a:gdLst/>
              <a:ahLst/>
              <a:cxnLst/>
              <a:rect l="l" t="t" r="r" b="b"/>
              <a:pathLst>
                <a:path w="1017397" h="109474">
                  <a:moveTo>
                    <a:pt x="0" y="109474"/>
                  </a:moveTo>
                  <a:lnTo>
                    <a:pt x="1017397" y="109474"/>
                  </a:lnTo>
                  <a:lnTo>
                    <a:pt x="1017397" y="0"/>
                  </a:lnTo>
                  <a:lnTo>
                    <a:pt x="0" y="0"/>
                  </a:lnTo>
                  <a:lnTo>
                    <a:pt x="0" y="109474"/>
                  </a:lnTo>
                </a:path>
              </a:pathLst>
            </a:custGeom>
            <a:solidFill>
              <a:srgbClr val="FFFFFF"/>
            </a:solidFill>
          </p:spPr>
        </p:sp>
      </p:grpSp>
      <p:grpSp>
        <p:nvGrpSpPr>
          <p:cNvPr id="270" name="Group 270"/>
          <p:cNvGrpSpPr/>
          <p:nvPr/>
        </p:nvGrpSpPr>
        <p:grpSpPr>
          <a:xfrm>
            <a:off x="9571500" y="5464800"/>
            <a:ext cx="139320" cy="510840"/>
            <a:chOff x="0" y="0"/>
            <a:chExt cx="185760" cy="681120"/>
          </a:xfrm>
        </p:grpSpPr>
        <p:sp>
          <p:nvSpPr>
            <p:cNvPr id="271" name="Freeform 271"/>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72" name="Group 272"/>
          <p:cNvGrpSpPr/>
          <p:nvPr/>
        </p:nvGrpSpPr>
        <p:grpSpPr>
          <a:xfrm>
            <a:off x="9822600" y="5464800"/>
            <a:ext cx="127440" cy="510840"/>
            <a:chOff x="0" y="0"/>
            <a:chExt cx="169920" cy="681120"/>
          </a:xfrm>
        </p:grpSpPr>
        <p:sp>
          <p:nvSpPr>
            <p:cNvPr id="273" name="Freeform 273"/>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274" name="Group 274"/>
          <p:cNvGrpSpPr/>
          <p:nvPr/>
        </p:nvGrpSpPr>
        <p:grpSpPr>
          <a:xfrm>
            <a:off x="10053720" y="5464800"/>
            <a:ext cx="144180" cy="510840"/>
            <a:chOff x="0" y="0"/>
            <a:chExt cx="192240" cy="681120"/>
          </a:xfrm>
        </p:grpSpPr>
        <p:sp>
          <p:nvSpPr>
            <p:cNvPr id="275" name="Freeform 275"/>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76" name="Group 276"/>
          <p:cNvGrpSpPr/>
          <p:nvPr/>
        </p:nvGrpSpPr>
        <p:grpSpPr>
          <a:xfrm>
            <a:off x="10308600" y="5464800"/>
            <a:ext cx="145260" cy="510840"/>
            <a:chOff x="0" y="0"/>
            <a:chExt cx="193680" cy="681120"/>
          </a:xfrm>
        </p:grpSpPr>
        <p:sp>
          <p:nvSpPr>
            <p:cNvPr id="277" name="Freeform 277"/>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278" name="Group 278"/>
          <p:cNvGrpSpPr/>
          <p:nvPr/>
        </p:nvGrpSpPr>
        <p:grpSpPr>
          <a:xfrm>
            <a:off x="9323640" y="6094980"/>
            <a:ext cx="139320" cy="510840"/>
            <a:chOff x="0" y="0"/>
            <a:chExt cx="185760" cy="681120"/>
          </a:xfrm>
        </p:grpSpPr>
        <p:sp>
          <p:nvSpPr>
            <p:cNvPr id="279" name="Freeform 279"/>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0" name="Group 280"/>
          <p:cNvGrpSpPr/>
          <p:nvPr/>
        </p:nvGrpSpPr>
        <p:grpSpPr>
          <a:xfrm>
            <a:off x="9571500" y="6094980"/>
            <a:ext cx="139320" cy="510840"/>
            <a:chOff x="0" y="0"/>
            <a:chExt cx="185760" cy="681120"/>
          </a:xfrm>
        </p:grpSpPr>
        <p:sp>
          <p:nvSpPr>
            <p:cNvPr id="281" name="Freeform 281"/>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2" name="Group 282"/>
          <p:cNvGrpSpPr/>
          <p:nvPr/>
        </p:nvGrpSpPr>
        <p:grpSpPr>
          <a:xfrm>
            <a:off x="10053720" y="6094980"/>
            <a:ext cx="144180" cy="510840"/>
            <a:chOff x="0" y="0"/>
            <a:chExt cx="192240" cy="681120"/>
          </a:xfrm>
        </p:grpSpPr>
        <p:sp>
          <p:nvSpPr>
            <p:cNvPr id="283" name="Freeform 283"/>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84" name="Group 284"/>
          <p:cNvGrpSpPr/>
          <p:nvPr/>
        </p:nvGrpSpPr>
        <p:grpSpPr>
          <a:xfrm>
            <a:off x="9323640" y="6720840"/>
            <a:ext cx="139320" cy="510840"/>
            <a:chOff x="0" y="0"/>
            <a:chExt cx="185760" cy="681120"/>
          </a:xfrm>
        </p:grpSpPr>
        <p:sp>
          <p:nvSpPr>
            <p:cNvPr id="285" name="Freeform 285"/>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6" name="Group 286"/>
          <p:cNvGrpSpPr/>
          <p:nvPr/>
        </p:nvGrpSpPr>
        <p:grpSpPr>
          <a:xfrm>
            <a:off x="9571500" y="6720840"/>
            <a:ext cx="139320" cy="510840"/>
            <a:chOff x="0" y="0"/>
            <a:chExt cx="185760" cy="681120"/>
          </a:xfrm>
        </p:grpSpPr>
        <p:sp>
          <p:nvSpPr>
            <p:cNvPr id="287" name="Freeform 287"/>
            <p:cNvSpPr/>
            <p:nvPr/>
          </p:nvSpPr>
          <p:spPr>
            <a:xfrm>
              <a:off x="0" y="0"/>
              <a:ext cx="185801" cy="681101"/>
            </a:xfrm>
            <a:custGeom>
              <a:avLst/>
              <a:gdLst/>
              <a:ahLst/>
              <a:cxnLst/>
              <a:rect l="l" t="t" r="r" b="b"/>
              <a:pathLst>
                <a:path w="185801" h="681101">
                  <a:moveTo>
                    <a:pt x="185801" y="0"/>
                  </a:moveTo>
                  <a:lnTo>
                    <a:pt x="0" y="0"/>
                  </a:lnTo>
                  <a:lnTo>
                    <a:pt x="0" y="681101"/>
                  </a:lnTo>
                  <a:lnTo>
                    <a:pt x="185801" y="681101"/>
                  </a:lnTo>
                  <a:lnTo>
                    <a:pt x="185801" y="0"/>
                  </a:lnTo>
                </a:path>
              </a:pathLst>
            </a:custGeom>
            <a:solidFill>
              <a:srgbClr val="FFFFFF"/>
            </a:solidFill>
          </p:spPr>
        </p:sp>
      </p:grpSp>
      <p:grpSp>
        <p:nvGrpSpPr>
          <p:cNvPr id="288" name="Group 288"/>
          <p:cNvGrpSpPr/>
          <p:nvPr/>
        </p:nvGrpSpPr>
        <p:grpSpPr>
          <a:xfrm>
            <a:off x="9822600" y="6720840"/>
            <a:ext cx="127440" cy="510840"/>
            <a:chOff x="0" y="0"/>
            <a:chExt cx="169920" cy="681120"/>
          </a:xfrm>
        </p:grpSpPr>
        <p:sp>
          <p:nvSpPr>
            <p:cNvPr id="289" name="Freeform 289"/>
            <p:cNvSpPr/>
            <p:nvPr/>
          </p:nvSpPr>
          <p:spPr>
            <a:xfrm>
              <a:off x="0" y="0"/>
              <a:ext cx="169926" cy="681101"/>
            </a:xfrm>
            <a:custGeom>
              <a:avLst/>
              <a:gdLst/>
              <a:ahLst/>
              <a:cxnLst/>
              <a:rect l="l" t="t" r="r" b="b"/>
              <a:pathLst>
                <a:path w="169926" h="681101">
                  <a:moveTo>
                    <a:pt x="169926" y="0"/>
                  </a:moveTo>
                  <a:lnTo>
                    <a:pt x="0" y="0"/>
                  </a:lnTo>
                  <a:lnTo>
                    <a:pt x="0" y="681101"/>
                  </a:lnTo>
                  <a:lnTo>
                    <a:pt x="169926" y="681101"/>
                  </a:lnTo>
                  <a:lnTo>
                    <a:pt x="169926" y="0"/>
                  </a:lnTo>
                </a:path>
              </a:pathLst>
            </a:custGeom>
            <a:solidFill>
              <a:srgbClr val="FFFFFF"/>
            </a:solidFill>
          </p:spPr>
        </p:sp>
      </p:grpSp>
      <p:grpSp>
        <p:nvGrpSpPr>
          <p:cNvPr id="290" name="Group 290"/>
          <p:cNvGrpSpPr/>
          <p:nvPr/>
        </p:nvGrpSpPr>
        <p:grpSpPr>
          <a:xfrm>
            <a:off x="10053720" y="6720840"/>
            <a:ext cx="144180" cy="510840"/>
            <a:chOff x="0" y="0"/>
            <a:chExt cx="192240" cy="681120"/>
          </a:xfrm>
        </p:grpSpPr>
        <p:sp>
          <p:nvSpPr>
            <p:cNvPr id="291" name="Freeform 291"/>
            <p:cNvSpPr/>
            <p:nvPr/>
          </p:nvSpPr>
          <p:spPr>
            <a:xfrm>
              <a:off x="0" y="0"/>
              <a:ext cx="192278" cy="681101"/>
            </a:xfrm>
            <a:custGeom>
              <a:avLst/>
              <a:gdLst/>
              <a:ahLst/>
              <a:cxnLst/>
              <a:rect l="l" t="t" r="r" b="b"/>
              <a:pathLst>
                <a:path w="192278" h="681101">
                  <a:moveTo>
                    <a:pt x="192278" y="0"/>
                  </a:moveTo>
                  <a:lnTo>
                    <a:pt x="0" y="0"/>
                  </a:lnTo>
                  <a:lnTo>
                    <a:pt x="0" y="681101"/>
                  </a:lnTo>
                  <a:lnTo>
                    <a:pt x="192278" y="681101"/>
                  </a:lnTo>
                  <a:lnTo>
                    <a:pt x="192278" y="0"/>
                  </a:lnTo>
                </a:path>
              </a:pathLst>
            </a:custGeom>
            <a:solidFill>
              <a:srgbClr val="FFFFFF"/>
            </a:solidFill>
          </p:spPr>
        </p:sp>
      </p:grpSp>
      <p:grpSp>
        <p:nvGrpSpPr>
          <p:cNvPr id="292" name="Group 292"/>
          <p:cNvGrpSpPr/>
          <p:nvPr/>
        </p:nvGrpSpPr>
        <p:grpSpPr>
          <a:xfrm>
            <a:off x="10308600" y="6720840"/>
            <a:ext cx="145260" cy="510840"/>
            <a:chOff x="0" y="0"/>
            <a:chExt cx="193680" cy="681120"/>
          </a:xfrm>
        </p:grpSpPr>
        <p:sp>
          <p:nvSpPr>
            <p:cNvPr id="293" name="Freeform 293"/>
            <p:cNvSpPr/>
            <p:nvPr/>
          </p:nvSpPr>
          <p:spPr>
            <a:xfrm>
              <a:off x="0" y="0"/>
              <a:ext cx="193675" cy="681101"/>
            </a:xfrm>
            <a:custGeom>
              <a:avLst/>
              <a:gdLst/>
              <a:ahLst/>
              <a:cxnLst/>
              <a:rect l="l" t="t" r="r" b="b"/>
              <a:pathLst>
                <a:path w="193675" h="681101">
                  <a:moveTo>
                    <a:pt x="193675" y="0"/>
                  </a:moveTo>
                  <a:lnTo>
                    <a:pt x="0" y="0"/>
                  </a:lnTo>
                  <a:lnTo>
                    <a:pt x="0" y="681101"/>
                  </a:lnTo>
                  <a:lnTo>
                    <a:pt x="193675" y="681101"/>
                  </a:lnTo>
                  <a:lnTo>
                    <a:pt x="193675" y="0"/>
                  </a:lnTo>
                </a:path>
              </a:pathLst>
            </a:custGeom>
            <a:solidFill>
              <a:srgbClr val="FFFFFF"/>
            </a:solidFill>
          </p:spPr>
        </p:sp>
      </p:grpSp>
      <p:grpSp>
        <p:nvGrpSpPr>
          <p:cNvPr id="294" name="Group 294"/>
          <p:cNvGrpSpPr/>
          <p:nvPr/>
        </p:nvGrpSpPr>
        <p:grpSpPr>
          <a:xfrm>
            <a:off x="9323640" y="7344000"/>
            <a:ext cx="139320" cy="530820"/>
            <a:chOff x="0" y="0"/>
            <a:chExt cx="185760" cy="707760"/>
          </a:xfrm>
        </p:grpSpPr>
        <p:sp>
          <p:nvSpPr>
            <p:cNvPr id="295" name="Freeform 295"/>
            <p:cNvSpPr/>
            <p:nvPr/>
          </p:nvSpPr>
          <p:spPr>
            <a:xfrm>
              <a:off x="0" y="0"/>
              <a:ext cx="185801" cy="707771"/>
            </a:xfrm>
            <a:custGeom>
              <a:avLst/>
              <a:gdLst/>
              <a:ahLst/>
              <a:cxnLst/>
              <a:rect l="l" t="t" r="r" b="b"/>
              <a:pathLst>
                <a:path w="185801" h="707771">
                  <a:moveTo>
                    <a:pt x="185801" y="0"/>
                  </a:moveTo>
                  <a:lnTo>
                    <a:pt x="0" y="0"/>
                  </a:lnTo>
                  <a:lnTo>
                    <a:pt x="0" y="707771"/>
                  </a:lnTo>
                  <a:lnTo>
                    <a:pt x="185801" y="707771"/>
                  </a:lnTo>
                  <a:lnTo>
                    <a:pt x="185801" y="0"/>
                  </a:lnTo>
                </a:path>
              </a:pathLst>
            </a:custGeom>
            <a:solidFill>
              <a:srgbClr val="FFFFFF"/>
            </a:solidFill>
          </p:spPr>
        </p:sp>
      </p:grpSp>
      <p:grpSp>
        <p:nvGrpSpPr>
          <p:cNvPr id="296" name="Group 296"/>
          <p:cNvGrpSpPr/>
          <p:nvPr/>
        </p:nvGrpSpPr>
        <p:grpSpPr>
          <a:xfrm>
            <a:off x="9822600" y="7344000"/>
            <a:ext cx="127440" cy="530820"/>
            <a:chOff x="0" y="0"/>
            <a:chExt cx="169920" cy="707760"/>
          </a:xfrm>
        </p:grpSpPr>
        <p:sp>
          <p:nvSpPr>
            <p:cNvPr id="297" name="Freeform 297"/>
            <p:cNvSpPr/>
            <p:nvPr/>
          </p:nvSpPr>
          <p:spPr>
            <a:xfrm>
              <a:off x="0" y="0"/>
              <a:ext cx="169926" cy="707771"/>
            </a:xfrm>
            <a:custGeom>
              <a:avLst/>
              <a:gdLst/>
              <a:ahLst/>
              <a:cxnLst/>
              <a:rect l="l" t="t" r="r" b="b"/>
              <a:pathLst>
                <a:path w="169926" h="707771">
                  <a:moveTo>
                    <a:pt x="169926" y="0"/>
                  </a:moveTo>
                  <a:lnTo>
                    <a:pt x="0" y="0"/>
                  </a:lnTo>
                  <a:lnTo>
                    <a:pt x="0" y="707771"/>
                  </a:lnTo>
                  <a:lnTo>
                    <a:pt x="169926" y="707771"/>
                  </a:lnTo>
                  <a:lnTo>
                    <a:pt x="169926" y="0"/>
                  </a:lnTo>
                </a:path>
              </a:pathLst>
            </a:custGeom>
            <a:solidFill>
              <a:srgbClr val="FFFFFF"/>
            </a:solidFill>
          </p:spPr>
        </p:sp>
      </p:grpSp>
      <p:grpSp>
        <p:nvGrpSpPr>
          <p:cNvPr id="298" name="Group 298"/>
          <p:cNvGrpSpPr/>
          <p:nvPr/>
        </p:nvGrpSpPr>
        <p:grpSpPr>
          <a:xfrm>
            <a:off x="10053720" y="7344000"/>
            <a:ext cx="144180" cy="530820"/>
            <a:chOff x="0" y="0"/>
            <a:chExt cx="192240" cy="707760"/>
          </a:xfrm>
        </p:grpSpPr>
        <p:sp>
          <p:nvSpPr>
            <p:cNvPr id="299" name="Freeform 299"/>
            <p:cNvSpPr/>
            <p:nvPr/>
          </p:nvSpPr>
          <p:spPr>
            <a:xfrm>
              <a:off x="0" y="0"/>
              <a:ext cx="192278" cy="707771"/>
            </a:xfrm>
            <a:custGeom>
              <a:avLst/>
              <a:gdLst/>
              <a:ahLst/>
              <a:cxnLst/>
              <a:rect l="l" t="t" r="r" b="b"/>
              <a:pathLst>
                <a:path w="192278" h="707771">
                  <a:moveTo>
                    <a:pt x="192278" y="0"/>
                  </a:moveTo>
                  <a:lnTo>
                    <a:pt x="0" y="0"/>
                  </a:lnTo>
                  <a:lnTo>
                    <a:pt x="0" y="707771"/>
                  </a:lnTo>
                  <a:lnTo>
                    <a:pt x="192278" y="707771"/>
                  </a:lnTo>
                  <a:lnTo>
                    <a:pt x="192278" y="0"/>
                  </a:lnTo>
                </a:path>
              </a:pathLst>
            </a:custGeom>
            <a:solidFill>
              <a:srgbClr val="FFFFFF"/>
            </a:solidFill>
          </p:spPr>
        </p:sp>
      </p:grpSp>
      <p:grpSp>
        <p:nvGrpSpPr>
          <p:cNvPr id="300" name="Group 300"/>
          <p:cNvGrpSpPr/>
          <p:nvPr/>
        </p:nvGrpSpPr>
        <p:grpSpPr>
          <a:xfrm>
            <a:off x="10308600" y="7344000"/>
            <a:ext cx="145260" cy="530820"/>
            <a:chOff x="0" y="0"/>
            <a:chExt cx="193680" cy="707760"/>
          </a:xfrm>
        </p:grpSpPr>
        <p:sp>
          <p:nvSpPr>
            <p:cNvPr id="301" name="Freeform 301"/>
            <p:cNvSpPr/>
            <p:nvPr/>
          </p:nvSpPr>
          <p:spPr>
            <a:xfrm>
              <a:off x="0" y="0"/>
              <a:ext cx="193675" cy="707771"/>
            </a:xfrm>
            <a:custGeom>
              <a:avLst/>
              <a:gdLst/>
              <a:ahLst/>
              <a:cxnLst/>
              <a:rect l="l" t="t" r="r" b="b"/>
              <a:pathLst>
                <a:path w="193675" h="707771">
                  <a:moveTo>
                    <a:pt x="193675" y="0"/>
                  </a:moveTo>
                  <a:lnTo>
                    <a:pt x="0" y="0"/>
                  </a:lnTo>
                  <a:lnTo>
                    <a:pt x="0" y="707771"/>
                  </a:lnTo>
                  <a:lnTo>
                    <a:pt x="193675" y="707771"/>
                  </a:lnTo>
                  <a:lnTo>
                    <a:pt x="193675" y="0"/>
                  </a:lnTo>
                </a:path>
              </a:pathLst>
            </a:custGeom>
            <a:solidFill>
              <a:srgbClr val="FFFFFF"/>
            </a:solidFill>
          </p:spPr>
        </p:sp>
      </p:grpSp>
      <p:grpSp>
        <p:nvGrpSpPr>
          <p:cNvPr id="302" name="Group 302"/>
          <p:cNvGrpSpPr/>
          <p:nvPr/>
        </p:nvGrpSpPr>
        <p:grpSpPr>
          <a:xfrm>
            <a:off x="9323640" y="7978500"/>
            <a:ext cx="139320" cy="522720"/>
            <a:chOff x="0" y="0"/>
            <a:chExt cx="185760" cy="696960"/>
          </a:xfrm>
        </p:grpSpPr>
        <p:sp>
          <p:nvSpPr>
            <p:cNvPr id="303" name="Freeform 303"/>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304" name="Group 304"/>
          <p:cNvGrpSpPr/>
          <p:nvPr/>
        </p:nvGrpSpPr>
        <p:grpSpPr>
          <a:xfrm>
            <a:off x="9571500" y="7978500"/>
            <a:ext cx="139320" cy="522720"/>
            <a:chOff x="0" y="0"/>
            <a:chExt cx="185760" cy="696960"/>
          </a:xfrm>
        </p:grpSpPr>
        <p:sp>
          <p:nvSpPr>
            <p:cNvPr id="305" name="Freeform 305"/>
            <p:cNvSpPr/>
            <p:nvPr/>
          </p:nvSpPr>
          <p:spPr>
            <a:xfrm>
              <a:off x="0" y="0"/>
              <a:ext cx="185801" cy="696976"/>
            </a:xfrm>
            <a:custGeom>
              <a:avLst/>
              <a:gdLst/>
              <a:ahLst/>
              <a:cxnLst/>
              <a:rect l="l" t="t" r="r" b="b"/>
              <a:pathLst>
                <a:path w="185801" h="696976">
                  <a:moveTo>
                    <a:pt x="185801" y="0"/>
                  </a:moveTo>
                  <a:lnTo>
                    <a:pt x="0" y="0"/>
                  </a:lnTo>
                  <a:lnTo>
                    <a:pt x="0" y="696976"/>
                  </a:lnTo>
                  <a:lnTo>
                    <a:pt x="185801" y="696976"/>
                  </a:lnTo>
                  <a:lnTo>
                    <a:pt x="185801" y="0"/>
                  </a:lnTo>
                </a:path>
              </a:pathLst>
            </a:custGeom>
            <a:solidFill>
              <a:srgbClr val="FFFFFF"/>
            </a:solidFill>
          </p:spPr>
        </p:sp>
      </p:grpSp>
      <p:grpSp>
        <p:nvGrpSpPr>
          <p:cNvPr id="306" name="Group 306"/>
          <p:cNvGrpSpPr/>
          <p:nvPr/>
        </p:nvGrpSpPr>
        <p:grpSpPr>
          <a:xfrm>
            <a:off x="9822600" y="7978500"/>
            <a:ext cx="127440" cy="522720"/>
            <a:chOff x="0" y="0"/>
            <a:chExt cx="169920" cy="696960"/>
          </a:xfrm>
        </p:grpSpPr>
        <p:sp>
          <p:nvSpPr>
            <p:cNvPr id="307" name="Freeform 307"/>
            <p:cNvSpPr/>
            <p:nvPr/>
          </p:nvSpPr>
          <p:spPr>
            <a:xfrm>
              <a:off x="0" y="0"/>
              <a:ext cx="169926" cy="696976"/>
            </a:xfrm>
            <a:custGeom>
              <a:avLst/>
              <a:gdLst/>
              <a:ahLst/>
              <a:cxnLst/>
              <a:rect l="l" t="t" r="r" b="b"/>
              <a:pathLst>
                <a:path w="169926" h="696976">
                  <a:moveTo>
                    <a:pt x="169926" y="0"/>
                  </a:moveTo>
                  <a:lnTo>
                    <a:pt x="0" y="0"/>
                  </a:lnTo>
                  <a:lnTo>
                    <a:pt x="0" y="696976"/>
                  </a:lnTo>
                  <a:lnTo>
                    <a:pt x="169926" y="696976"/>
                  </a:lnTo>
                  <a:lnTo>
                    <a:pt x="169926" y="0"/>
                  </a:lnTo>
                </a:path>
              </a:pathLst>
            </a:custGeom>
            <a:solidFill>
              <a:srgbClr val="FFFFFF"/>
            </a:solidFill>
          </p:spPr>
        </p:sp>
      </p:grpSp>
      <p:grpSp>
        <p:nvGrpSpPr>
          <p:cNvPr id="308" name="Group 308"/>
          <p:cNvGrpSpPr/>
          <p:nvPr/>
        </p:nvGrpSpPr>
        <p:grpSpPr>
          <a:xfrm>
            <a:off x="10308600" y="7978500"/>
            <a:ext cx="145260" cy="522720"/>
            <a:chOff x="0" y="0"/>
            <a:chExt cx="193680" cy="696960"/>
          </a:xfrm>
        </p:grpSpPr>
        <p:sp>
          <p:nvSpPr>
            <p:cNvPr id="309" name="Freeform 309"/>
            <p:cNvSpPr/>
            <p:nvPr/>
          </p:nvSpPr>
          <p:spPr>
            <a:xfrm>
              <a:off x="0" y="0"/>
              <a:ext cx="193675" cy="696976"/>
            </a:xfrm>
            <a:custGeom>
              <a:avLst/>
              <a:gdLst/>
              <a:ahLst/>
              <a:cxnLst/>
              <a:rect l="l" t="t" r="r" b="b"/>
              <a:pathLst>
                <a:path w="193675" h="696976">
                  <a:moveTo>
                    <a:pt x="193675" y="0"/>
                  </a:moveTo>
                  <a:lnTo>
                    <a:pt x="0" y="0"/>
                  </a:lnTo>
                  <a:lnTo>
                    <a:pt x="0" y="696976"/>
                  </a:lnTo>
                  <a:lnTo>
                    <a:pt x="193675" y="696976"/>
                  </a:lnTo>
                  <a:lnTo>
                    <a:pt x="193675" y="0"/>
                  </a:lnTo>
                </a:path>
              </a:pathLst>
            </a:custGeom>
            <a:solidFill>
              <a:srgbClr val="FFFFFF"/>
            </a:solidFill>
          </p:spPr>
        </p:sp>
      </p:grpSp>
      <p:grpSp>
        <p:nvGrpSpPr>
          <p:cNvPr id="310" name="Group 310"/>
          <p:cNvGrpSpPr/>
          <p:nvPr/>
        </p:nvGrpSpPr>
        <p:grpSpPr>
          <a:xfrm>
            <a:off x="12251520" y="5159160"/>
            <a:ext cx="820260" cy="86940"/>
            <a:chOff x="0" y="0"/>
            <a:chExt cx="1093680" cy="115920"/>
          </a:xfrm>
        </p:grpSpPr>
        <p:sp>
          <p:nvSpPr>
            <p:cNvPr id="311" name="Freeform 311"/>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12" name="Group 312"/>
          <p:cNvGrpSpPr/>
          <p:nvPr/>
        </p:nvGrpSpPr>
        <p:grpSpPr>
          <a:xfrm>
            <a:off x="12251520" y="5324400"/>
            <a:ext cx="820260" cy="82080"/>
            <a:chOff x="0" y="0"/>
            <a:chExt cx="1093680" cy="109440"/>
          </a:xfrm>
        </p:grpSpPr>
        <p:sp>
          <p:nvSpPr>
            <p:cNvPr id="313" name="Freeform 313"/>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14" name="Group 314"/>
          <p:cNvGrpSpPr/>
          <p:nvPr/>
        </p:nvGrpSpPr>
        <p:grpSpPr>
          <a:xfrm>
            <a:off x="12251520" y="5485320"/>
            <a:ext cx="820260" cy="86940"/>
            <a:chOff x="0" y="0"/>
            <a:chExt cx="1093680" cy="115920"/>
          </a:xfrm>
        </p:grpSpPr>
        <p:sp>
          <p:nvSpPr>
            <p:cNvPr id="315" name="Freeform 315"/>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16" name="Group 316"/>
          <p:cNvGrpSpPr/>
          <p:nvPr/>
        </p:nvGrpSpPr>
        <p:grpSpPr>
          <a:xfrm>
            <a:off x="12251520" y="5654340"/>
            <a:ext cx="820260" cy="78840"/>
            <a:chOff x="0" y="0"/>
            <a:chExt cx="1093680" cy="105120"/>
          </a:xfrm>
        </p:grpSpPr>
        <p:sp>
          <p:nvSpPr>
            <p:cNvPr id="317" name="Freeform 317"/>
            <p:cNvSpPr/>
            <p:nvPr/>
          </p:nvSpPr>
          <p:spPr>
            <a:xfrm>
              <a:off x="0" y="0"/>
              <a:ext cx="1093724" cy="105156"/>
            </a:xfrm>
            <a:custGeom>
              <a:avLst/>
              <a:gdLst/>
              <a:ahLst/>
              <a:cxnLst/>
              <a:rect l="l" t="t" r="r" b="b"/>
              <a:pathLst>
                <a:path w="1093724" h="105156">
                  <a:moveTo>
                    <a:pt x="1093724" y="0"/>
                  </a:moveTo>
                  <a:lnTo>
                    <a:pt x="0" y="0"/>
                  </a:lnTo>
                  <a:lnTo>
                    <a:pt x="0" y="105156"/>
                  </a:lnTo>
                  <a:lnTo>
                    <a:pt x="1093724" y="105156"/>
                  </a:lnTo>
                  <a:lnTo>
                    <a:pt x="1093724" y="0"/>
                  </a:lnTo>
                </a:path>
              </a:pathLst>
            </a:custGeom>
            <a:solidFill>
              <a:srgbClr val="FFFFFF"/>
            </a:solidFill>
          </p:spPr>
        </p:sp>
      </p:grpSp>
      <p:grpSp>
        <p:nvGrpSpPr>
          <p:cNvPr id="318" name="Group 318"/>
          <p:cNvGrpSpPr/>
          <p:nvPr/>
        </p:nvGrpSpPr>
        <p:grpSpPr>
          <a:xfrm>
            <a:off x="12251520" y="5810400"/>
            <a:ext cx="820260" cy="98820"/>
            <a:chOff x="0" y="0"/>
            <a:chExt cx="1093680" cy="131760"/>
          </a:xfrm>
        </p:grpSpPr>
        <p:sp>
          <p:nvSpPr>
            <p:cNvPr id="319" name="Freeform 319"/>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320" name="Group 320"/>
          <p:cNvGrpSpPr/>
          <p:nvPr/>
        </p:nvGrpSpPr>
        <p:grpSpPr>
          <a:xfrm>
            <a:off x="12251520" y="5975640"/>
            <a:ext cx="820260" cy="82080"/>
            <a:chOff x="0" y="0"/>
            <a:chExt cx="1093680" cy="109440"/>
          </a:xfrm>
        </p:grpSpPr>
        <p:sp>
          <p:nvSpPr>
            <p:cNvPr id="321" name="Freeform 321"/>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2" name="Group 322"/>
          <p:cNvGrpSpPr/>
          <p:nvPr/>
        </p:nvGrpSpPr>
        <p:grpSpPr>
          <a:xfrm>
            <a:off x="12251520" y="6139800"/>
            <a:ext cx="820260" cy="90720"/>
            <a:chOff x="0" y="0"/>
            <a:chExt cx="1093680" cy="120960"/>
          </a:xfrm>
        </p:grpSpPr>
        <p:sp>
          <p:nvSpPr>
            <p:cNvPr id="323" name="Freeform 323"/>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324" name="Group 324"/>
          <p:cNvGrpSpPr/>
          <p:nvPr/>
        </p:nvGrpSpPr>
        <p:grpSpPr>
          <a:xfrm>
            <a:off x="12251520" y="6309360"/>
            <a:ext cx="820260" cy="82080"/>
            <a:chOff x="0" y="0"/>
            <a:chExt cx="1093680" cy="109440"/>
          </a:xfrm>
        </p:grpSpPr>
        <p:sp>
          <p:nvSpPr>
            <p:cNvPr id="325" name="Freeform 325"/>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6" name="Group 326"/>
          <p:cNvGrpSpPr/>
          <p:nvPr/>
        </p:nvGrpSpPr>
        <p:grpSpPr>
          <a:xfrm>
            <a:off x="12251520" y="6638760"/>
            <a:ext cx="820260" cy="82080"/>
            <a:chOff x="0" y="0"/>
            <a:chExt cx="1093680" cy="109440"/>
          </a:xfrm>
        </p:grpSpPr>
        <p:sp>
          <p:nvSpPr>
            <p:cNvPr id="327" name="Freeform 327"/>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28" name="Group 328"/>
          <p:cNvGrpSpPr/>
          <p:nvPr/>
        </p:nvGrpSpPr>
        <p:grpSpPr>
          <a:xfrm>
            <a:off x="12251520" y="6794820"/>
            <a:ext cx="820260" cy="91800"/>
            <a:chOff x="0" y="0"/>
            <a:chExt cx="1093680" cy="122400"/>
          </a:xfrm>
        </p:grpSpPr>
        <p:sp>
          <p:nvSpPr>
            <p:cNvPr id="329" name="Freeform 329"/>
            <p:cNvSpPr/>
            <p:nvPr/>
          </p:nvSpPr>
          <p:spPr>
            <a:xfrm>
              <a:off x="0" y="0"/>
              <a:ext cx="1093724" cy="122428"/>
            </a:xfrm>
            <a:custGeom>
              <a:avLst/>
              <a:gdLst/>
              <a:ahLst/>
              <a:cxnLst/>
              <a:rect l="l" t="t" r="r" b="b"/>
              <a:pathLst>
                <a:path w="1093724" h="122428">
                  <a:moveTo>
                    <a:pt x="1093724" y="0"/>
                  </a:moveTo>
                  <a:lnTo>
                    <a:pt x="0" y="0"/>
                  </a:lnTo>
                  <a:lnTo>
                    <a:pt x="0" y="122428"/>
                  </a:lnTo>
                  <a:lnTo>
                    <a:pt x="1093724" y="122428"/>
                  </a:lnTo>
                  <a:lnTo>
                    <a:pt x="1093724" y="0"/>
                  </a:lnTo>
                </a:path>
              </a:pathLst>
            </a:custGeom>
            <a:solidFill>
              <a:srgbClr val="FFFFFF"/>
            </a:solidFill>
          </p:spPr>
        </p:sp>
      </p:grpSp>
      <p:grpSp>
        <p:nvGrpSpPr>
          <p:cNvPr id="330" name="Group 330"/>
          <p:cNvGrpSpPr/>
          <p:nvPr/>
        </p:nvGrpSpPr>
        <p:grpSpPr>
          <a:xfrm>
            <a:off x="12251520" y="6963840"/>
            <a:ext cx="820260" cy="83160"/>
            <a:chOff x="0" y="0"/>
            <a:chExt cx="1093680" cy="110880"/>
          </a:xfrm>
        </p:grpSpPr>
        <p:sp>
          <p:nvSpPr>
            <p:cNvPr id="331" name="Freeform 331"/>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332" name="Group 332"/>
          <p:cNvGrpSpPr/>
          <p:nvPr/>
        </p:nvGrpSpPr>
        <p:grpSpPr>
          <a:xfrm>
            <a:off x="12251520" y="7124760"/>
            <a:ext cx="820260" cy="86940"/>
            <a:chOff x="0" y="0"/>
            <a:chExt cx="1093680" cy="115920"/>
          </a:xfrm>
        </p:grpSpPr>
        <p:sp>
          <p:nvSpPr>
            <p:cNvPr id="333" name="Freeform 333"/>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34" name="Group 334"/>
          <p:cNvGrpSpPr/>
          <p:nvPr/>
        </p:nvGrpSpPr>
        <p:grpSpPr>
          <a:xfrm>
            <a:off x="12251520" y="7290000"/>
            <a:ext cx="820260" cy="82080"/>
            <a:chOff x="0" y="0"/>
            <a:chExt cx="1093680" cy="109440"/>
          </a:xfrm>
        </p:grpSpPr>
        <p:sp>
          <p:nvSpPr>
            <p:cNvPr id="335" name="Freeform 335"/>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36" name="Group 336"/>
          <p:cNvGrpSpPr/>
          <p:nvPr/>
        </p:nvGrpSpPr>
        <p:grpSpPr>
          <a:xfrm>
            <a:off x="12251520" y="7454700"/>
            <a:ext cx="820260" cy="90720"/>
            <a:chOff x="0" y="0"/>
            <a:chExt cx="1093680" cy="120960"/>
          </a:xfrm>
        </p:grpSpPr>
        <p:sp>
          <p:nvSpPr>
            <p:cNvPr id="337" name="Freeform 337"/>
            <p:cNvSpPr/>
            <p:nvPr/>
          </p:nvSpPr>
          <p:spPr>
            <a:xfrm>
              <a:off x="0" y="0"/>
              <a:ext cx="1093724" cy="120904"/>
            </a:xfrm>
            <a:custGeom>
              <a:avLst/>
              <a:gdLst/>
              <a:ahLst/>
              <a:cxnLst/>
              <a:rect l="l" t="t" r="r" b="b"/>
              <a:pathLst>
                <a:path w="1093724" h="120904">
                  <a:moveTo>
                    <a:pt x="1093724" y="0"/>
                  </a:moveTo>
                  <a:lnTo>
                    <a:pt x="0" y="0"/>
                  </a:lnTo>
                  <a:lnTo>
                    <a:pt x="0" y="120904"/>
                  </a:lnTo>
                  <a:lnTo>
                    <a:pt x="1093724" y="120904"/>
                  </a:lnTo>
                  <a:lnTo>
                    <a:pt x="1093724" y="0"/>
                  </a:lnTo>
                </a:path>
              </a:pathLst>
            </a:custGeom>
            <a:solidFill>
              <a:srgbClr val="FFFFFF"/>
            </a:solidFill>
          </p:spPr>
        </p:sp>
      </p:grpSp>
      <p:grpSp>
        <p:nvGrpSpPr>
          <p:cNvPr id="338" name="Group 338"/>
          <p:cNvGrpSpPr/>
          <p:nvPr/>
        </p:nvGrpSpPr>
        <p:grpSpPr>
          <a:xfrm>
            <a:off x="12251520" y="7623720"/>
            <a:ext cx="820260" cy="82080"/>
            <a:chOff x="0" y="0"/>
            <a:chExt cx="1093680" cy="109440"/>
          </a:xfrm>
        </p:grpSpPr>
        <p:sp>
          <p:nvSpPr>
            <p:cNvPr id="339" name="Freeform 339"/>
            <p:cNvSpPr/>
            <p:nvPr/>
          </p:nvSpPr>
          <p:spPr>
            <a:xfrm>
              <a:off x="0" y="0"/>
              <a:ext cx="1093724" cy="109474"/>
            </a:xfrm>
            <a:custGeom>
              <a:avLst/>
              <a:gdLst/>
              <a:ahLst/>
              <a:cxnLst/>
              <a:rect l="l" t="t" r="r" b="b"/>
              <a:pathLst>
                <a:path w="1093724" h="109474">
                  <a:moveTo>
                    <a:pt x="1093724" y="0"/>
                  </a:moveTo>
                  <a:lnTo>
                    <a:pt x="0" y="0"/>
                  </a:lnTo>
                  <a:lnTo>
                    <a:pt x="0" y="109474"/>
                  </a:lnTo>
                  <a:lnTo>
                    <a:pt x="1093724" y="109474"/>
                  </a:lnTo>
                  <a:lnTo>
                    <a:pt x="1093724" y="0"/>
                  </a:lnTo>
                </a:path>
              </a:pathLst>
            </a:custGeom>
            <a:solidFill>
              <a:srgbClr val="FFFFFF"/>
            </a:solidFill>
          </p:spPr>
        </p:sp>
      </p:grpSp>
      <p:grpSp>
        <p:nvGrpSpPr>
          <p:cNvPr id="340" name="Group 340"/>
          <p:cNvGrpSpPr/>
          <p:nvPr/>
        </p:nvGrpSpPr>
        <p:grpSpPr>
          <a:xfrm>
            <a:off x="12251520" y="7776000"/>
            <a:ext cx="820260" cy="98820"/>
            <a:chOff x="0" y="0"/>
            <a:chExt cx="1093680" cy="131760"/>
          </a:xfrm>
        </p:grpSpPr>
        <p:sp>
          <p:nvSpPr>
            <p:cNvPr id="341" name="Freeform 341"/>
            <p:cNvSpPr/>
            <p:nvPr/>
          </p:nvSpPr>
          <p:spPr>
            <a:xfrm>
              <a:off x="0" y="0"/>
              <a:ext cx="1093724" cy="131699"/>
            </a:xfrm>
            <a:custGeom>
              <a:avLst/>
              <a:gdLst/>
              <a:ahLst/>
              <a:cxnLst/>
              <a:rect l="l" t="t" r="r" b="b"/>
              <a:pathLst>
                <a:path w="1093724" h="131699">
                  <a:moveTo>
                    <a:pt x="1093724" y="0"/>
                  </a:moveTo>
                  <a:lnTo>
                    <a:pt x="0" y="0"/>
                  </a:lnTo>
                  <a:lnTo>
                    <a:pt x="0" y="131699"/>
                  </a:lnTo>
                  <a:lnTo>
                    <a:pt x="1093724" y="131699"/>
                  </a:lnTo>
                  <a:lnTo>
                    <a:pt x="1093724" y="0"/>
                  </a:lnTo>
                </a:path>
              </a:pathLst>
            </a:custGeom>
            <a:solidFill>
              <a:srgbClr val="FFFFFF"/>
            </a:solidFill>
          </p:spPr>
        </p:sp>
      </p:grpSp>
      <p:grpSp>
        <p:nvGrpSpPr>
          <p:cNvPr id="342" name="Group 342"/>
          <p:cNvGrpSpPr/>
          <p:nvPr/>
        </p:nvGrpSpPr>
        <p:grpSpPr>
          <a:xfrm>
            <a:off x="12251520" y="8109180"/>
            <a:ext cx="820260" cy="86940"/>
            <a:chOff x="0" y="0"/>
            <a:chExt cx="1093680" cy="115920"/>
          </a:xfrm>
        </p:grpSpPr>
        <p:sp>
          <p:nvSpPr>
            <p:cNvPr id="343" name="Freeform 343"/>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44" name="Group 344"/>
          <p:cNvGrpSpPr/>
          <p:nvPr/>
        </p:nvGrpSpPr>
        <p:grpSpPr>
          <a:xfrm>
            <a:off x="12251520" y="8278200"/>
            <a:ext cx="820260" cy="83160"/>
            <a:chOff x="0" y="0"/>
            <a:chExt cx="1093680" cy="110880"/>
          </a:xfrm>
        </p:grpSpPr>
        <p:sp>
          <p:nvSpPr>
            <p:cNvPr id="345" name="Freeform 345"/>
            <p:cNvSpPr/>
            <p:nvPr/>
          </p:nvSpPr>
          <p:spPr>
            <a:xfrm>
              <a:off x="0" y="0"/>
              <a:ext cx="1093724" cy="110871"/>
            </a:xfrm>
            <a:custGeom>
              <a:avLst/>
              <a:gdLst/>
              <a:ahLst/>
              <a:cxnLst/>
              <a:rect l="l" t="t" r="r" b="b"/>
              <a:pathLst>
                <a:path w="1093724" h="110871">
                  <a:moveTo>
                    <a:pt x="1093724" y="0"/>
                  </a:moveTo>
                  <a:lnTo>
                    <a:pt x="0" y="0"/>
                  </a:lnTo>
                  <a:lnTo>
                    <a:pt x="0" y="110871"/>
                  </a:lnTo>
                  <a:lnTo>
                    <a:pt x="1093724" y="110871"/>
                  </a:lnTo>
                  <a:lnTo>
                    <a:pt x="1093724" y="0"/>
                  </a:lnTo>
                </a:path>
              </a:pathLst>
            </a:custGeom>
            <a:solidFill>
              <a:srgbClr val="FFFFFF"/>
            </a:solidFill>
          </p:spPr>
        </p:sp>
      </p:grpSp>
      <p:grpSp>
        <p:nvGrpSpPr>
          <p:cNvPr id="346" name="Group 346"/>
          <p:cNvGrpSpPr/>
          <p:nvPr/>
        </p:nvGrpSpPr>
        <p:grpSpPr>
          <a:xfrm>
            <a:off x="12251520" y="8439120"/>
            <a:ext cx="820260" cy="86940"/>
            <a:chOff x="0" y="0"/>
            <a:chExt cx="1093680" cy="115920"/>
          </a:xfrm>
        </p:grpSpPr>
        <p:sp>
          <p:nvSpPr>
            <p:cNvPr id="347" name="Freeform 347"/>
            <p:cNvSpPr/>
            <p:nvPr/>
          </p:nvSpPr>
          <p:spPr>
            <a:xfrm>
              <a:off x="0" y="0"/>
              <a:ext cx="1093724" cy="115951"/>
            </a:xfrm>
            <a:custGeom>
              <a:avLst/>
              <a:gdLst/>
              <a:ahLst/>
              <a:cxnLst/>
              <a:rect l="l" t="t" r="r" b="b"/>
              <a:pathLst>
                <a:path w="1093724" h="115951">
                  <a:moveTo>
                    <a:pt x="1093724" y="0"/>
                  </a:moveTo>
                  <a:lnTo>
                    <a:pt x="0" y="0"/>
                  </a:lnTo>
                  <a:lnTo>
                    <a:pt x="0" y="115951"/>
                  </a:lnTo>
                  <a:lnTo>
                    <a:pt x="1093724" y="115951"/>
                  </a:lnTo>
                  <a:lnTo>
                    <a:pt x="1093724" y="0"/>
                  </a:lnTo>
                </a:path>
              </a:pathLst>
            </a:custGeom>
            <a:solidFill>
              <a:srgbClr val="FFFFFF"/>
            </a:solidFill>
          </p:spPr>
        </p:sp>
      </p:grpSp>
      <p:grpSp>
        <p:nvGrpSpPr>
          <p:cNvPr id="348" name="Group 348"/>
          <p:cNvGrpSpPr/>
          <p:nvPr/>
        </p:nvGrpSpPr>
        <p:grpSpPr>
          <a:xfrm>
            <a:off x="10803780" y="5728320"/>
            <a:ext cx="132300" cy="284580"/>
            <a:chOff x="0" y="0"/>
            <a:chExt cx="176400" cy="379440"/>
          </a:xfrm>
        </p:grpSpPr>
        <p:sp>
          <p:nvSpPr>
            <p:cNvPr id="349" name="Freeform 349"/>
            <p:cNvSpPr/>
            <p:nvPr/>
          </p:nvSpPr>
          <p:spPr>
            <a:xfrm>
              <a:off x="0" y="0"/>
              <a:ext cx="176403" cy="379476"/>
            </a:xfrm>
            <a:custGeom>
              <a:avLst/>
              <a:gdLst/>
              <a:ahLst/>
              <a:cxnLst/>
              <a:rect l="l" t="t" r="r" b="b"/>
              <a:pathLst>
                <a:path w="176403" h="379476">
                  <a:moveTo>
                    <a:pt x="0" y="379476"/>
                  </a:moveTo>
                  <a:lnTo>
                    <a:pt x="176403" y="379476"/>
                  </a:lnTo>
                  <a:lnTo>
                    <a:pt x="176403" y="0"/>
                  </a:lnTo>
                  <a:lnTo>
                    <a:pt x="0" y="0"/>
                  </a:lnTo>
                  <a:lnTo>
                    <a:pt x="0" y="379476"/>
                  </a:lnTo>
                </a:path>
              </a:pathLst>
            </a:custGeom>
            <a:solidFill>
              <a:srgbClr val="FFFFFF"/>
            </a:solidFill>
          </p:spPr>
        </p:sp>
      </p:grpSp>
      <p:grpSp>
        <p:nvGrpSpPr>
          <p:cNvPr id="350" name="Group 350"/>
          <p:cNvGrpSpPr/>
          <p:nvPr/>
        </p:nvGrpSpPr>
        <p:grpSpPr>
          <a:xfrm>
            <a:off x="11043000" y="5728320"/>
            <a:ext cx="144180" cy="284580"/>
            <a:chOff x="0" y="0"/>
            <a:chExt cx="192240" cy="379440"/>
          </a:xfrm>
        </p:grpSpPr>
        <p:sp>
          <p:nvSpPr>
            <p:cNvPr id="351" name="Freeform 351"/>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2" name="Group 352"/>
          <p:cNvGrpSpPr/>
          <p:nvPr/>
        </p:nvGrpSpPr>
        <p:grpSpPr>
          <a:xfrm>
            <a:off x="11290860" y="5728320"/>
            <a:ext cx="144180" cy="284580"/>
            <a:chOff x="0" y="0"/>
            <a:chExt cx="192240" cy="379440"/>
          </a:xfrm>
        </p:grpSpPr>
        <p:sp>
          <p:nvSpPr>
            <p:cNvPr id="353" name="Freeform 353"/>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4" name="Group 354"/>
          <p:cNvGrpSpPr/>
          <p:nvPr/>
        </p:nvGrpSpPr>
        <p:grpSpPr>
          <a:xfrm>
            <a:off x="11541960" y="5728320"/>
            <a:ext cx="144180" cy="284580"/>
            <a:chOff x="0" y="0"/>
            <a:chExt cx="192240" cy="379440"/>
          </a:xfrm>
        </p:grpSpPr>
        <p:sp>
          <p:nvSpPr>
            <p:cNvPr id="355" name="Freeform 355"/>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56" name="Group 356"/>
          <p:cNvGrpSpPr/>
          <p:nvPr/>
        </p:nvGrpSpPr>
        <p:grpSpPr>
          <a:xfrm>
            <a:off x="11793060" y="5728320"/>
            <a:ext cx="128520" cy="284580"/>
            <a:chOff x="0" y="0"/>
            <a:chExt cx="171360" cy="379440"/>
          </a:xfrm>
        </p:grpSpPr>
        <p:sp>
          <p:nvSpPr>
            <p:cNvPr id="357" name="Freeform 357"/>
            <p:cNvSpPr/>
            <p:nvPr/>
          </p:nvSpPr>
          <p:spPr>
            <a:xfrm>
              <a:off x="0" y="0"/>
              <a:ext cx="171323" cy="379476"/>
            </a:xfrm>
            <a:custGeom>
              <a:avLst/>
              <a:gdLst/>
              <a:ahLst/>
              <a:cxnLst/>
              <a:rect l="l" t="t" r="r" b="b"/>
              <a:pathLst>
                <a:path w="171323" h="379476">
                  <a:moveTo>
                    <a:pt x="0" y="379476"/>
                  </a:moveTo>
                  <a:lnTo>
                    <a:pt x="171323" y="379476"/>
                  </a:lnTo>
                  <a:lnTo>
                    <a:pt x="171323" y="0"/>
                  </a:lnTo>
                  <a:lnTo>
                    <a:pt x="0" y="0"/>
                  </a:lnTo>
                  <a:lnTo>
                    <a:pt x="0" y="379476"/>
                  </a:lnTo>
                </a:path>
              </a:pathLst>
            </a:custGeom>
            <a:solidFill>
              <a:srgbClr val="FFFFFF"/>
            </a:solidFill>
          </p:spPr>
        </p:sp>
      </p:grpSp>
      <p:grpSp>
        <p:nvGrpSpPr>
          <p:cNvPr id="358" name="Group 358"/>
          <p:cNvGrpSpPr/>
          <p:nvPr/>
        </p:nvGrpSpPr>
        <p:grpSpPr>
          <a:xfrm>
            <a:off x="10803780" y="6139800"/>
            <a:ext cx="132300" cy="279720"/>
            <a:chOff x="0" y="0"/>
            <a:chExt cx="176400" cy="372960"/>
          </a:xfrm>
        </p:grpSpPr>
        <p:sp>
          <p:nvSpPr>
            <p:cNvPr id="359" name="Freeform 359"/>
            <p:cNvSpPr/>
            <p:nvPr/>
          </p:nvSpPr>
          <p:spPr>
            <a:xfrm>
              <a:off x="0" y="0"/>
              <a:ext cx="176403" cy="372999"/>
            </a:xfrm>
            <a:custGeom>
              <a:avLst/>
              <a:gdLst/>
              <a:ahLst/>
              <a:cxnLst/>
              <a:rect l="l" t="t" r="r" b="b"/>
              <a:pathLst>
                <a:path w="176403" h="372999">
                  <a:moveTo>
                    <a:pt x="0" y="372999"/>
                  </a:moveTo>
                  <a:lnTo>
                    <a:pt x="176403" y="372999"/>
                  </a:lnTo>
                  <a:lnTo>
                    <a:pt x="176403" y="0"/>
                  </a:lnTo>
                  <a:lnTo>
                    <a:pt x="0" y="0"/>
                  </a:lnTo>
                  <a:lnTo>
                    <a:pt x="0" y="372999"/>
                  </a:lnTo>
                </a:path>
              </a:pathLst>
            </a:custGeom>
            <a:solidFill>
              <a:srgbClr val="FFFFFF"/>
            </a:solidFill>
          </p:spPr>
        </p:sp>
      </p:grpSp>
      <p:grpSp>
        <p:nvGrpSpPr>
          <p:cNvPr id="360" name="Group 360"/>
          <p:cNvGrpSpPr/>
          <p:nvPr/>
        </p:nvGrpSpPr>
        <p:grpSpPr>
          <a:xfrm>
            <a:off x="11043000" y="6139800"/>
            <a:ext cx="144180" cy="279720"/>
            <a:chOff x="0" y="0"/>
            <a:chExt cx="192240" cy="372960"/>
          </a:xfrm>
        </p:grpSpPr>
        <p:sp>
          <p:nvSpPr>
            <p:cNvPr id="361" name="Freeform 361"/>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62" name="Group 362"/>
          <p:cNvGrpSpPr/>
          <p:nvPr/>
        </p:nvGrpSpPr>
        <p:grpSpPr>
          <a:xfrm>
            <a:off x="11290860" y="6139800"/>
            <a:ext cx="144180" cy="279720"/>
            <a:chOff x="0" y="0"/>
            <a:chExt cx="192240" cy="372960"/>
          </a:xfrm>
        </p:grpSpPr>
        <p:sp>
          <p:nvSpPr>
            <p:cNvPr id="363" name="Freeform 363"/>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64" name="Group 364"/>
          <p:cNvGrpSpPr/>
          <p:nvPr/>
        </p:nvGrpSpPr>
        <p:grpSpPr>
          <a:xfrm>
            <a:off x="11793060" y="6139800"/>
            <a:ext cx="128520" cy="279720"/>
            <a:chOff x="0" y="0"/>
            <a:chExt cx="171360" cy="372960"/>
          </a:xfrm>
        </p:grpSpPr>
        <p:sp>
          <p:nvSpPr>
            <p:cNvPr id="365" name="Freeform 365"/>
            <p:cNvSpPr/>
            <p:nvPr/>
          </p:nvSpPr>
          <p:spPr>
            <a:xfrm>
              <a:off x="0" y="0"/>
              <a:ext cx="171323" cy="372999"/>
            </a:xfrm>
            <a:custGeom>
              <a:avLst/>
              <a:gdLst/>
              <a:ahLst/>
              <a:cxnLst/>
              <a:rect l="l" t="t" r="r" b="b"/>
              <a:pathLst>
                <a:path w="171323" h="372999">
                  <a:moveTo>
                    <a:pt x="0" y="372999"/>
                  </a:moveTo>
                  <a:lnTo>
                    <a:pt x="171323" y="372999"/>
                  </a:lnTo>
                  <a:lnTo>
                    <a:pt x="171323" y="0"/>
                  </a:lnTo>
                  <a:lnTo>
                    <a:pt x="0" y="0"/>
                  </a:lnTo>
                  <a:lnTo>
                    <a:pt x="0" y="372999"/>
                  </a:lnTo>
                </a:path>
              </a:pathLst>
            </a:custGeom>
            <a:solidFill>
              <a:srgbClr val="FFFFFF"/>
            </a:solidFill>
          </p:spPr>
        </p:sp>
      </p:grpSp>
      <p:grpSp>
        <p:nvGrpSpPr>
          <p:cNvPr id="366" name="Group 366"/>
          <p:cNvGrpSpPr/>
          <p:nvPr/>
        </p:nvGrpSpPr>
        <p:grpSpPr>
          <a:xfrm>
            <a:off x="10803780" y="6560460"/>
            <a:ext cx="132300" cy="267840"/>
            <a:chOff x="0" y="0"/>
            <a:chExt cx="176400" cy="357120"/>
          </a:xfrm>
        </p:grpSpPr>
        <p:sp>
          <p:nvSpPr>
            <p:cNvPr id="367" name="Freeform 367"/>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368" name="Group 368"/>
          <p:cNvGrpSpPr/>
          <p:nvPr/>
        </p:nvGrpSpPr>
        <p:grpSpPr>
          <a:xfrm>
            <a:off x="11290860" y="6560460"/>
            <a:ext cx="144180" cy="267840"/>
            <a:chOff x="0" y="0"/>
            <a:chExt cx="192240" cy="357120"/>
          </a:xfrm>
        </p:grpSpPr>
        <p:sp>
          <p:nvSpPr>
            <p:cNvPr id="369" name="Freeform 369"/>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0" name="Group 370"/>
          <p:cNvGrpSpPr/>
          <p:nvPr/>
        </p:nvGrpSpPr>
        <p:grpSpPr>
          <a:xfrm>
            <a:off x="11541960" y="6560460"/>
            <a:ext cx="144180" cy="267840"/>
            <a:chOff x="0" y="0"/>
            <a:chExt cx="192240" cy="357120"/>
          </a:xfrm>
        </p:grpSpPr>
        <p:sp>
          <p:nvSpPr>
            <p:cNvPr id="371" name="Freeform 371"/>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2" name="Group 372"/>
          <p:cNvGrpSpPr/>
          <p:nvPr/>
        </p:nvGrpSpPr>
        <p:grpSpPr>
          <a:xfrm>
            <a:off x="11793060" y="6560460"/>
            <a:ext cx="128520" cy="267840"/>
            <a:chOff x="0" y="0"/>
            <a:chExt cx="171360" cy="357120"/>
          </a:xfrm>
        </p:grpSpPr>
        <p:sp>
          <p:nvSpPr>
            <p:cNvPr id="373" name="Freeform 373"/>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374" name="Group 374"/>
          <p:cNvGrpSpPr/>
          <p:nvPr/>
        </p:nvGrpSpPr>
        <p:grpSpPr>
          <a:xfrm>
            <a:off x="10803780" y="6963840"/>
            <a:ext cx="132300" cy="267840"/>
            <a:chOff x="0" y="0"/>
            <a:chExt cx="176400" cy="357120"/>
          </a:xfrm>
        </p:grpSpPr>
        <p:sp>
          <p:nvSpPr>
            <p:cNvPr id="375" name="Freeform 375"/>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376" name="Group 376"/>
          <p:cNvGrpSpPr/>
          <p:nvPr/>
        </p:nvGrpSpPr>
        <p:grpSpPr>
          <a:xfrm>
            <a:off x="11043000" y="6963840"/>
            <a:ext cx="144180" cy="267840"/>
            <a:chOff x="0" y="0"/>
            <a:chExt cx="192240" cy="357120"/>
          </a:xfrm>
        </p:grpSpPr>
        <p:sp>
          <p:nvSpPr>
            <p:cNvPr id="377" name="Freeform 377"/>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78" name="Group 378"/>
          <p:cNvGrpSpPr/>
          <p:nvPr/>
        </p:nvGrpSpPr>
        <p:grpSpPr>
          <a:xfrm>
            <a:off x="11290860" y="6963840"/>
            <a:ext cx="144180" cy="267840"/>
            <a:chOff x="0" y="0"/>
            <a:chExt cx="192240" cy="357120"/>
          </a:xfrm>
        </p:grpSpPr>
        <p:sp>
          <p:nvSpPr>
            <p:cNvPr id="379" name="Freeform 379"/>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80" name="Group 380"/>
          <p:cNvGrpSpPr/>
          <p:nvPr/>
        </p:nvGrpSpPr>
        <p:grpSpPr>
          <a:xfrm>
            <a:off x="11541960" y="6963840"/>
            <a:ext cx="144180" cy="267840"/>
            <a:chOff x="0" y="0"/>
            <a:chExt cx="192240" cy="357120"/>
          </a:xfrm>
        </p:grpSpPr>
        <p:sp>
          <p:nvSpPr>
            <p:cNvPr id="381" name="Freeform 381"/>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382" name="Group 382"/>
          <p:cNvGrpSpPr/>
          <p:nvPr/>
        </p:nvGrpSpPr>
        <p:grpSpPr>
          <a:xfrm>
            <a:off x="11793060" y="6963840"/>
            <a:ext cx="128520" cy="267840"/>
            <a:chOff x="0" y="0"/>
            <a:chExt cx="171360" cy="357120"/>
          </a:xfrm>
        </p:grpSpPr>
        <p:sp>
          <p:nvSpPr>
            <p:cNvPr id="383" name="Freeform 383"/>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384" name="Group 384"/>
          <p:cNvGrpSpPr/>
          <p:nvPr/>
        </p:nvGrpSpPr>
        <p:grpSpPr>
          <a:xfrm>
            <a:off x="10803780" y="7372620"/>
            <a:ext cx="132300" cy="279720"/>
            <a:chOff x="0" y="0"/>
            <a:chExt cx="176400" cy="372960"/>
          </a:xfrm>
        </p:grpSpPr>
        <p:sp>
          <p:nvSpPr>
            <p:cNvPr id="385" name="Freeform 385"/>
            <p:cNvSpPr/>
            <p:nvPr/>
          </p:nvSpPr>
          <p:spPr>
            <a:xfrm>
              <a:off x="0" y="0"/>
              <a:ext cx="176403" cy="372999"/>
            </a:xfrm>
            <a:custGeom>
              <a:avLst/>
              <a:gdLst/>
              <a:ahLst/>
              <a:cxnLst/>
              <a:rect l="l" t="t" r="r" b="b"/>
              <a:pathLst>
                <a:path w="176403" h="372999">
                  <a:moveTo>
                    <a:pt x="0" y="372999"/>
                  </a:moveTo>
                  <a:lnTo>
                    <a:pt x="176403" y="372999"/>
                  </a:lnTo>
                  <a:lnTo>
                    <a:pt x="176403" y="0"/>
                  </a:lnTo>
                  <a:lnTo>
                    <a:pt x="0" y="0"/>
                  </a:lnTo>
                  <a:lnTo>
                    <a:pt x="0" y="372999"/>
                  </a:lnTo>
                </a:path>
              </a:pathLst>
            </a:custGeom>
            <a:solidFill>
              <a:srgbClr val="FFFFFF"/>
            </a:solidFill>
          </p:spPr>
        </p:sp>
      </p:grpSp>
      <p:grpSp>
        <p:nvGrpSpPr>
          <p:cNvPr id="386" name="Group 386"/>
          <p:cNvGrpSpPr/>
          <p:nvPr/>
        </p:nvGrpSpPr>
        <p:grpSpPr>
          <a:xfrm>
            <a:off x="11290860" y="7372620"/>
            <a:ext cx="144180" cy="279720"/>
            <a:chOff x="0" y="0"/>
            <a:chExt cx="192240" cy="372960"/>
          </a:xfrm>
        </p:grpSpPr>
        <p:sp>
          <p:nvSpPr>
            <p:cNvPr id="387" name="Freeform 387"/>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88" name="Group 388"/>
          <p:cNvGrpSpPr/>
          <p:nvPr/>
        </p:nvGrpSpPr>
        <p:grpSpPr>
          <a:xfrm>
            <a:off x="11541960" y="7372620"/>
            <a:ext cx="144180" cy="279720"/>
            <a:chOff x="0" y="0"/>
            <a:chExt cx="192240" cy="372960"/>
          </a:xfrm>
        </p:grpSpPr>
        <p:sp>
          <p:nvSpPr>
            <p:cNvPr id="389" name="Freeform 389"/>
            <p:cNvSpPr/>
            <p:nvPr/>
          </p:nvSpPr>
          <p:spPr>
            <a:xfrm>
              <a:off x="0" y="0"/>
              <a:ext cx="192278" cy="372999"/>
            </a:xfrm>
            <a:custGeom>
              <a:avLst/>
              <a:gdLst/>
              <a:ahLst/>
              <a:cxnLst/>
              <a:rect l="l" t="t" r="r" b="b"/>
              <a:pathLst>
                <a:path w="192278" h="372999">
                  <a:moveTo>
                    <a:pt x="0" y="372999"/>
                  </a:moveTo>
                  <a:lnTo>
                    <a:pt x="192278" y="372999"/>
                  </a:lnTo>
                  <a:lnTo>
                    <a:pt x="192278" y="0"/>
                  </a:lnTo>
                  <a:lnTo>
                    <a:pt x="0" y="0"/>
                  </a:lnTo>
                  <a:lnTo>
                    <a:pt x="0" y="372999"/>
                  </a:lnTo>
                </a:path>
              </a:pathLst>
            </a:custGeom>
            <a:solidFill>
              <a:srgbClr val="FFFFFF"/>
            </a:solidFill>
          </p:spPr>
        </p:sp>
      </p:grpSp>
      <p:grpSp>
        <p:nvGrpSpPr>
          <p:cNvPr id="390" name="Group 390"/>
          <p:cNvGrpSpPr/>
          <p:nvPr/>
        </p:nvGrpSpPr>
        <p:grpSpPr>
          <a:xfrm>
            <a:off x="11793060" y="7372620"/>
            <a:ext cx="128520" cy="279720"/>
            <a:chOff x="0" y="0"/>
            <a:chExt cx="171360" cy="372960"/>
          </a:xfrm>
        </p:grpSpPr>
        <p:sp>
          <p:nvSpPr>
            <p:cNvPr id="391" name="Freeform 391"/>
            <p:cNvSpPr/>
            <p:nvPr/>
          </p:nvSpPr>
          <p:spPr>
            <a:xfrm>
              <a:off x="0" y="0"/>
              <a:ext cx="171323" cy="372999"/>
            </a:xfrm>
            <a:custGeom>
              <a:avLst/>
              <a:gdLst/>
              <a:ahLst/>
              <a:cxnLst/>
              <a:rect l="l" t="t" r="r" b="b"/>
              <a:pathLst>
                <a:path w="171323" h="372999">
                  <a:moveTo>
                    <a:pt x="0" y="372999"/>
                  </a:moveTo>
                  <a:lnTo>
                    <a:pt x="171323" y="372999"/>
                  </a:lnTo>
                  <a:lnTo>
                    <a:pt x="171323" y="0"/>
                  </a:lnTo>
                  <a:lnTo>
                    <a:pt x="0" y="0"/>
                  </a:lnTo>
                  <a:lnTo>
                    <a:pt x="0" y="372999"/>
                  </a:lnTo>
                </a:path>
              </a:pathLst>
            </a:custGeom>
            <a:solidFill>
              <a:srgbClr val="FFFFFF"/>
            </a:solidFill>
          </p:spPr>
        </p:sp>
      </p:grpSp>
      <p:grpSp>
        <p:nvGrpSpPr>
          <p:cNvPr id="392" name="Group 392"/>
          <p:cNvGrpSpPr/>
          <p:nvPr/>
        </p:nvGrpSpPr>
        <p:grpSpPr>
          <a:xfrm>
            <a:off x="10803780" y="7776000"/>
            <a:ext cx="132300" cy="284580"/>
            <a:chOff x="0" y="0"/>
            <a:chExt cx="176400" cy="379440"/>
          </a:xfrm>
        </p:grpSpPr>
        <p:sp>
          <p:nvSpPr>
            <p:cNvPr id="393" name="Freeform 393"/>
            <p:cNvSpPr/>
            <p:nvPr/>
          </p:nvSpPr>
          <p:spPr>
            <a:xfrm>
              <a:off x="0" y="0"/>
              <a:ext cx="176403" cy="379476"/>
            </a:xfrm>
            <a:custGeom>
              <a:avLst/>
              <a:gdLst/>
              <a:ahLst/>
              <a:cxnLst/>
              <a:rect l="l" t="t" r="r" b="b"/>
              <a:pathLst>
                <a:path w="176403" h="379476">
                  <a:moveTo>
                    <a:pt x="0" y="379476"/>
                  </a:moveTo>
                  <a:lnTo>
                    <a:pt x="176403" y="379476"/>
                  </a:lnTo>
                  <a:lnTo>
                    <a:pt x="176403" y="0"/>
                  </a:lnTo>
                  <a:lnTo>
                    <a:pt x="0" y="0"/>
                  </a:lnTo>
                  <a:lnTo>
                    <a:pt x="0" y="379476"/>
                  </a:lnTo>
                </a:path>
              </a:pathLst>
            </a:custGeom>
            <a:solidFill>
              <a:srgbClr val="FFFFFF"/>
            </a:solidFill>
          </p:spPr>
        </p:sp>
      </p:grpSp>
      <p:grpSp>
        <p:nvGrpSpPr>
          <p:cNvPr id="394" name="Group 394"/>
          <p:cNvGrpSpPr/>
          <p:nvPr/>
        </p:nvGrpSpPr>
        <p:grpSpPr>
          <a:xfrm>
            <a:off x="11043000" y="7776000"/>
            <a:ext cx="144180" cy="284580"/>
            <a:chOff x="0" y="0"/>
            <a:chExt cx="192240" cy="379440"/>
          </a:xfrm>
        </p:grpSpPr>
        <p:sp>
          <p:nvSpPr>
            <p:cNvPr id="395" name="Freeform 395"/>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96" name="Group 396"/>
          <p:cNvGrpSpPr/>
          <p:nvPr/>
        </p:nvGrpSpPr>
        <p:grpSpPr>
          <a:xfrm>
            <a:off x="11541960" y="7776000"/>
            <a:ext cx="144180" cy="284580"/>
            <a:chOff x="0" y="0"/>
            <a:chExt cx="192240" cy="379440"/>
          </a:xfrm>
        </p:grpSpPr>
        <p:sp>
          <p:nvSpPr>
            <p:cNvPr id="397" name="Freeform 397"/>
            <p:cNvSpPr/>
            <p:nvPr/>
          </p:nvSpPr>
          <p:spPr>
            <a:xfrm>
              <a:off x="0" y="0"/>
              <a:ext cx="192278" cy="379476"/>
            </a:xfrm>
            <a:custGeom>
              <a:avLst/>
              <a:gdLst/>
              <a:ahLst/>
              <a:cxnLst/>
              <a:rect l="l" t="t" r="r" b="b"/>
              <a:pathLst>
                <a:path w="192278" h="379476">
                  <a:moveTo>
                    <a:pt x="0" y="379476"/>
                  </a:moveTo>
                  <a:lnTo>
                    <a:pt x="192278" y="379476"/>
                  </a:lnTo>
                  <a:lnTo>
                    <a:pt x="192278" y="0"/>
                  </a:lnTo>
                  <a:lnTo>
                    <a:pt x="0" y="0"/>
                  </a:lnTo>
                  <a:lnTo>
                    <a:pt x="0" y="379476"/>
                  </a:lnTo>
                </a:path>
              </a:pathLst>
            </a:custGeom>
            <a:solidFill>
              <a:srgbClr val="FFFFFF"/>
            </a:solidFill>
          </p:spPr>
        </p:sp>
      </p:grpSp>
      <p:grpSp>
        <p:nvGrpSpPr>
          <p:cNvPr id="398" name="Group 398"/>
          <p:cNvGrpSpPr/>
          <p:nvPr/>
        </p:nvGrpSpPr>
        <p:grpSpPr>
          <a:xfrm>
            <a:off x="11793060" y="7776000"/>
            <a:ext cx="128520" cy="284580"/>
            <a:chOff x="0" y="0"/>
            <a:chExt cx="171360" cy="379440"/>
          </a:xfrm>
        </p:grpSpPr>
        <p:sp>
          <p:nvSpPr>
            <p:cNvPr id="399" name="Freeform 399"/>
            <p:cNvSpPr/>
            <p:nvPr/>
          </p:nvSpPr>
          <p:spPr>
            <a:xfrm>
              <a:off x="0" y="0"/>
              <a:ext cx="171323" cy="379476"/>
            </a:xfrm>
            <a:custGeom>
              <a:avLst/>
              <a:gdLst/>
              <a:ahLst/>
              <a:cxnLst/>
              <a:rect l="l" t="t" r="r" b="b"/>
              <a:pathLst>
                <a:path w="171323" h="379476">
                  <a:moveTo>
                    <a:pt x="0" y="379476"/>
                  </a:moveTo>
                  <a:lnTo>
                    <a:pt x="171323" y="379476"/>
                  </a:lnTo>
                  <a:lnTo>
                    <a:pt x="171323" y="0"/>
                  </a:lnTo>
                  <a:lnTo>
                    <a:pt x="0" y="0"/>
                  </a:lnTo>
                  <a:lnTo>
                    <a:pt x="0" y="379476"/>
                  </a:lnTo>
                </a:path>
              </a:pathLst>
            </a:custGeom>
            <a:solidFill>
              <a:srgbClr val="FFFFFF"/>
            </a:solidFill>
          </p:spPr>
        </p:sp>
      </p:grpSp>
      <p:grpSp>
        <p:nvGrpSpPr>
          <p:cNvPr id="400" name="Group 400"/>
          <p:cNvGrpSpPr/>
          <p:nvPr/>
        </p:nvGrpSpPr>
        <p:grpSpPr>
          <a:xfrm>
            <a:off x="10803780" y="8196120"/>
            <a:ext cx="132300" cy="267840"/>
            <a:chOff x="0" y="0"/>
            <a:chExt cx="176400" cy="357120"/>
          </a:xfrm>
        </p:grpSpPr>
        <p:sp>
          <p:nvSpPr>
            <p:cNvPr id="401" name="Freeform 401"/>
            <p:cNvSpPr/>
            <p:nvPr/>
          </p:nvSpPr>
          <p:spPr>
            <a:xfrm>
              <a:off x="0" y="0"/>
              <a:ext cx="176403" cy="357124"/>
            </a:xfrm>
            <a:custGeom>
              <a:avLst/>
              <a:gdLst/>
              <a:ahLst/>
              <a:cxnLst/>
              <a:rect l="l" t="t" r="r" b="b"/>
              <a:pathLst>
                <a:path w="176403" h="357124">
                  <a:moveTo>
                    <a:pt x="0" y="357124"/>
                  </a:moveTo>
                  <a:lnTo>
                    <a:pt x="176403" y="357124"/>
                  </a:lnTo>
                  <a:lnTo>
                    <a:pt x="176403" y="0"/>
                  </a:lnTo>
                  <a:lnTo>
                    <a:pt x="0" y="0"/>
                  </a:lnTo>
                  <a:lnTo>
                    <a:pt x="0" y="357124"/>
                  </a:lnTo>
                </a:path>
              </a:pathLst>
            </a:custGeom>
            <a:solidFill>
              <a:srgbClr val="FFFFFF"/>
            </a:solidFill>
          </p:spPr>
        </p:sp>
      </p:grpSp>
      <p:grpSp>
        <p:nvGrpSpPr>
          <p:cNvPr id="402" name="Group 402"/>
          <p:cNvGrpSpPr/>
          <p:nvPr/>
        </p:nvGrpSpPr>
        <p:grpSpPr>
          <a:xfrm>
            <a:off x="11043000" y="8196120"/>
            <a:ext cx="144180" cy="267840"/>
            <a:chOff x="0" y="0"/>
            <a:chExt cx="192240" cy="357120"/>
          </a:xfrm>
        </p:grpSpPr>
        <p:sp>
          <p:nvSpPr>
            <p:cNvPr id="403" name="Freeform 403"/>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4" name="Group 404"/>
          <p:cNvGrpSpPr/>
          <p:nvPr/>
        </p:nvGrpSpPr>
        <p:grpSpPr>
          <a:xfrm>
            <a:off x="11290860" y="8196120"/>
            <a:ext cx="144180" cy="267840"/>
            <a:chOff x="0" y="0"/>
            <a:chExt cx="192240" cy="357120"/>
          </a:xfrm>
        </p:grpSpPr>
        <p:sp>
          <p:nvSpPr>
            <p:cNvPr id="405" name="Freeform 405"/>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6" name="Group 406"/>
          <p:cNvGrpSpPr/>
          <p:nvPr/>
        </p:nvGrpSpPr>
        <p:grpSpPr>
          <a:xfrm>
            <a:off x="11541960" y="8196120"/>
            <a:ext cx="144180" cy="267840"/>
            <a:chOff x="0" y="0"/>
            <a:chExt cx="192240" cy="357120"/>
          </a:xfrm>
        </p:grpSpPr>
        <p:sp>
          <p:nvSpPr>
            <p:cNvPr id="407" name="Freeform 407"/>
            <p:cNvSpPr/>
            <p:nvPr/>
          </p:nvSpPr>
          <p:spPr>
            <a:xfrm>
              <a:off x="0" y="0"/>
              <a:ext cx="192278" cy="357124"/>
            </a:xfrm>
            <a:custGeom>
              <a:avLst/>
              <a:gdLst/>
              <a:ahLst/>
              <a:cxnLst/>
              <a:rect l="l" t="t" r="r" b="b"/>
              <a:pathLst>
                <a:path w="192278" h="357124">
                  <a:moveTo>
                    <a:pt x="0" y="357124"/>
                  </a:moveTo>
                  <a:lnTo>
                    <a:pt x="192278" y="357124"/>
                  </a:lnTo>
                  <a:lnTo>
                    <a:pt x="192278" y="0"/>
                  </a:lnTo>
                  <a:lnTo>
                    <a:pt x="0" y="0"/>
                  </a:lnTo>
                  <a:lnTo>
                    <a:pt x="0" y="357124"/>
                  </a:lnTo>
                </a:path>
              </a:pathLst>
            </a:custGeom>
            <a:solidFill>
              <a:srgbClr val="FFFFFF"/>
            </a:solidFill>
          </p:spPr>
        </p:sp>
      </p:grpSp>
      <p:grpSp>
        <p:nvGrpSpPr>
          <p:cNvPr id="408" name="Group 408"/>
          <p:cNvGrpSpPr/>
          <p:nvPr/>
        </p:nvGrpSpPr>
        <p:grpSpPr>
          <a:xfrm>
            <a:off x="11793060" y="8196120"/>
            <a:ext cx="128520" cy="267840"/>
            <a:chOff x="0" y="0"/>
            <a:chExt cx="171360" cy="357120"/>
          </a:xfrm>
        </p:grpSpPr>
        <p:sp>
          <p:nvSpPr>
            <p:cNvPr id="409" name="Freeform 409"/>
            <p:cNvSpPr/>
            <p:nvPr/>
          </p:nvSpPr>
          <p:spPr>
            <a:xfrm>
              <a:off x="0" y="0"/>
              <a:ext cx="171323" cy="357124"/>
            </a:xfrm>
            <a:custGeom>
              <a:avLst/>
              <a:gdLst/>
              <a:ahLst/>
              <a:cxnLst/>
              <a:rect l="l" t="t" r="r" b="b"/>
              <a:pathLst>
                <a:path w="171323" h="357124">
                  <a:moveTo>
                    <a:pt x="0" y="357124"/>
                  </a:moveTo>
                  <a:lnTo>
                    <a:pt x="171323" y="357124"/>
                  </a:lnTo>
                  <a:lnTo>
                    <a:pt x="171323" y="0"/>
                  </a:lnTo>
                  <a:lnTo>
                    <a:pt x="0" y="0"/>
                  </a:lnTo>
                  <a:lnTo>
                    <a:pt x="0" y="357124"/>
                  </a:lnTo>
                </a:path>
              </a:pathLst>
            </a:custGeom>
            <a:solidFill>
              <a:srgbClr val="FFFFFF"/>
            </a:solidFill>
          </p:spPr>
        </p:sp>
      </p:grpSp>
      <p:grpSp>
        <p:nvGrpSpPr>
          <p:cNvPr id="410" name="Group 410"/>
          <p:cNvGrpSpPr/>
          <p:nvPr/>
        </p:nvGrpSpPr>
        <p:grpSpPr>
          <a:xfrm>
            <a:off x="11043000" y="5262300"/>
            <a:ext cx="144180" cy="279720"/>
            <a:chOff x="0" y="0"/>
            <a:chExt cx="192240" cy="372960"/>
          </a:xfrm>
        </p:grpSpPr>
        <p:sp>
          <p:nvSpPr>
            <p:cNvPr id="411" name="Freeform 411"/>
            <p:cNvSpPr/>
            <p:nvPr/>
          </p:nvSpPr>
          <p:spPr>
            <a:xfrm>
              <a:off x="0" y="0"/>
              <a:ext cx="192278" cy="372999"/>
            </a:xfrm>
            <a:custGeom>
              <a:avLst/>
              <a:gdLst/>
              <a:ahLst/>
              <a:cxnLst/>
              <a:rect l="l" t="t" r="r" b="b"/>
              <a:pathLst>
                <a:path w="192278" h="372999">
                  <a:moveTo>
                    <a:pt x="192278" y="0"/>
                  </a:moveTo>
                  <a:lnTo>
                    <a:pt x="0" y="0"/>
                  </a:lnTo>
                  <a:lnTo>
                    <a:pt x="0" y="372999"/>
                  </a:lnTo>
                  <a:lnTo>
                    <a:pt x="192278" y="372999"/>
                  </a:lnTo>
                  <a:lnTo>
                    <a:pt x="192278" y="0"/>
                  </a:lnTo>
                </a:path>
              </a:pathLst>
            </a:custGeom>
            <a:solidFill>
              <a:srgbClr val="FFFFFF"/>
            </a:solidFill>
          </p:spPr>
        </p:sp>
      </p:grpSp>
      <p:grpSp>
        <p:nvGrpSpPr>
          <p:cNvPr id="412" name="Group 412"/>
          <p:cNvGrpSpPr/>
          <p:nvPr/>
        </p:nvGrpSpPr>
        <p:grpSpPr>
          <a:xfrm>
            <a:off x="11290860" y="5262300"/>
            <a:ext cx="144180" cy="279720"/>
            <a:chOff x="0" y="0"/>
            <a:chExt cx="192240" cy="372960"/>
          </a:xfrm>
        </p:grpSpPr>
        <p:sp>
          <p:nvSpPr>
            <p:cNvPr id="413" name="Freeform 413"/>
            <p:cNvSpPr/>
            <p:nvPr/>
          </p:nvSpPr>
          <p:spPr>
            <a:xfrm>
              <a:off x="0" y="0"/>
              <a:ext cx="192278" cy="372872"/>
            </a:xfrm>
            <a:custGeom>
              <a:avLst/>
              <a:gdLst/>
              <a:ahLst/>
              <a:cxnLst/>
              <a:rect l="l" t="t" r="r" b="b"/>
              <a:pathLst>
                <a:path w="192278" h="372872">
                  <a:moveTo>
                    <a:pt x="192278" y="297815"/>
                  </a:moveTo>
                  <a:lnTo>
                    <a:pt x="192278" y="0"/>
                  </a:lnTo>
                  <a:lnTo>
                    <a:pt x="0" y="0"/>
                  </a:lnTo>
                  <a:lnTo>
                    <a:pt x="0" y="297815"/>
                  </a:lnTo>
                  <a:lnTo>
                    <a:pt x="0" y="372872"/>
                  </a:lnTo>
                  <a:lnTo>
                    <a:pt x="192278" y="372872"/>
                  </a:lnTo>
                  <a:lnTo>
                    <a:pt x="192278" y="297815"/>
                  </a:lnTo>
                </a:path>
              </a:pathLst>
            </a:custGeom>
            <a:solidFill>
              <a:srgbClr val="FFFFFF"/>
            </a:solidFill>
          </p:spPr>
        </p:sp>
      </p:grpSp>
      <p:grpSp>
        <p:nvGrpSpPr>
          <p:cNvPr id="414" name="Group 414"/>
          <p:cNvGrpSpPr/>
          <p:nvPr/>
        </p:nvGrpSpPr>
        <p:grpSpPr>
          <a:xfrm>
            <a:off x="11541960" y="5262300"/>
            <a:ext cx="144180" cy="279720"/>
            <a:chOff x="0" y="0"/>
            <a:chExt cx="192240" cy="372960"/>
          </a:xfrm>
        </p:grpSpPr>
        <p:sp>
          <p:nvSpPr>
            <p:cNvPr id="415" name="Freeform 415"/>
            <p:cNvSpPr/>
            <p:nvPr/>
          </p:nvSpPr>
          <p:spPr>
            <a:xfrm>
              <a:off x="0" y="0"/>
              <a:ext cx="192278" cy="372999"/>
            </a:xfrm>
            <a:custGeom>
              <a:avLst/>
              <a:gdLst/>
              <a:ahLst/>
              <a:cxnLst/>
              <a:rect l="l" t="t" r="r" b="b"/>
              <a:pathLst>
                <a:path w="192278" h="372999">
                  <a:moveTo>
                    <a:pt x="192278" y="0"/>
                  </a:moveTo>
                  <a:lnTo>
                    <a:pt x="0" y="0"/>
                  </a:lnTo>
                  <a:lnTo>
                    <a:pt x="0" y="372999"/>
                  </a:lnTo>
                  <a:lnTo>
                    <a:pt x="192278" y="372999"/>
                  </a:lnTo>
                  <a:lnTo>
                    <a:pt x="192278" y="0"/>
                  </a:lnTo>
                </a:path>
              </a:pathLst>
            </a:custGeom>
            <a:solidFill>
              <a:srgbClr val="FFFFFF"/>
            </a:solidFill>
          </p:spPr>
        </p:sp>
      </p:grpSp>
      <p:grpSp>
        <p:nvGrpSpPr>
          <p:cNvPr id="416" name="Group 416"/>
          <p:cNvGrpSpPr/>
          <p:nvPr/>
        </p:nvGrpSpPr>
        <p:grpSpPr>
          <a:xfrm>
            <a:off x="14717160" y="7101000"/>
            <a:ext cx="329940" cy="82080"/>
            <a:chOff x="0" y="0"/>
            <a:chExt cx="439920" cy="109440"/>
          </a:xfrm>
        </p:grpSpPr>
        <p:sp>
          <p:nvSpPr>
            <p:cNvPr id="417" name="Freeform 417"/>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18" name="Group 418"/>
          <p:cNvGrpSpPr/>
          <p:nvPr/>
        </p:nvGrpSpPr>
        <p:grpSpPr>
          <a:xfrm>
            <a:off x="15179400" y="7101000"/>
            <a:ext cx="308340" cy="82080"/>
            <a:chOff x="0" y="0"/>
            <a:chExt cx="411120" cy="109440"/>
          </a:xfrm>
        </p:grpSpPr>
        <p:sp>
          <p:nvSpPr>
            <p:cNvPr id="419" name="Freeform 419"/>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20" name="Group 420"/>
          <p:cNvGrpSpPr/>
          <p:nvPr/>
        </p:nvGrpSpPr>
        <p:grpSpPr>
          <a:xfrm>
            <a:off x="14717160" y="7318620"/>
            <a:ext cx="329940" cy="86940"/>
            <a:chOff x="0" y="0"/>
            <a:chExt cx="439920" cy="115920"/>
          </a:xfrm>
        </p:grpSpPr>
        <p:sp>
          <p:nvSpPr>
            <p:cNvPr id="421" name="Freeform 421"/>
            <p:cNvSpPr/>
            <p:nvPr/>
          </p:nvSpPr>
          <p:spPr>
            <a:xfrm>
              <a:off x="0" y="0"/>
              <a:ext cx="439928" cy="115951"/>
            </a:xfrm>
            <a:custGeom>
              <a:avLst/>
              <a:gdLst/>
              <a:ahLst/>
              <a:cxnLst/>
              <a:rect l="l" t="t" r="r" b="b"/>
              <a:pathLst>
                <a:path w="439928" h="115951">
                  <a:moveTo>
                    <a:pt x="439928" y="0"/>
                  </a:moveTo>
                  <a:lnTo>
                    <a:pt x="0" y="0"/>
                  </a:lnTo>
                  <a:lnTo>
                    <a:pt x="0" y="115951"/>
                  </a:lnTo>
                  <a:lnTo>
                    <a:pt x="439928" y="115951"/>
                  </a:lnTo>
                  <a:lnTo>
                    <a:pt x="439928" y="0"/>
                  </a:lnTo>
                </a:path>
              </a:pathLst>
            </a:custGeom>
            <a:solidFill>
              <a:srgbClr val="FFFFFF"/>
            </a:solidFill>
          </p:spPr>
        </p:sp>
      </p:grpSp>
      <p:grpSp>
        <p:nvGrpSpPr>
          <p:cNvPr id="422" name="Group 422"/>
          <p:cNvGrpSpPr/>
          <p:nvPr/>
        </p:nvGrpSpPr>
        <p:grpSpPr>
          <a:xfrm>
            <a:off x="15179400" y="7318620"/>
            <a:ext cx="308340" cy="86940"/>
            <a:chOff x="0" y="0"/>
            <a:chExt cx="411120" cy="115920"/>
          </a:xfrm>
        </p:grpSpPr>
        <p:sp>
          <p:nvSpPr>
            <p:cNvPr id="423" name="Freeform 423"/>
            <p:cNvSpPr/>
            <p:nvPr/>
          </p:nvSpPr>
          <p:spPr>
            <a:xfrm>
              <a:off x="0" y="0"/>
              <a:ext cx="411099" cy="115951"/>
            </a:xfrm>
            <a:custGeom>
              <a:avLst/>
              <a:gdLst/>
              <a:ahLst/>
              <a:cxnLst/>
              <a:rect l="l" t="t" r="r" b="b"/>
              <a:pathLst>
                <a:path w="411099" h="115951">
                  <a:moveTo>
                    <a:pt x="0" y="0"/>
                  </a:moveTo>
                  <a:lnTo>
                    <a:pt x="0" y="115951"/>
                  </a:lnTo>
                  <a:lnTo>
                    <a:pt x="411099" y="115951"/>
                  </a:lnTo>
                  <a:lnTo>
                    <a:pt x="411099" y="0"/>
                  </a:lnTo>
                  <a:lnTo>
                    <a:pt x="0" y="0"/>
                  </a:lnTo>
                </a:path>
              </a:pathLst>
            </a:custGeom>
            <a:solidFill>
              <a:srgbClr val="FFFFFF"/>
            </a:solidFill>
          </p:spPr>
        </p:sp>
      </p:grpSp>
      <p:grpSp>
        <p:nvGrpSpPr>
          <p:cNvPr id="424" name="Group 424"/>
          <p:cNvGrpSpPr/>
          <p:nvPr/>
        </p:nvGrpSpPr>
        <p:grpSpPr>
          <a:xfrm>
            <a:off x="14717160" y="7541640"/>
            <a:ext cx="329940" cy="82080"/>
            <a:chOff x="0" y="0"/>
            <a:chExt cx="439920" cy="109440"/>
          </a:xfrm>
        </p:grpSpPr>
        <p:sp>
          <p:nvSpPr>
            <p:cNvPr id="425" name="Freeform 425"/>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26" name="Group 426"/>
          <p:cNvGrpSpPr/>
          <p:nvPr/>
        </p:nvGrpSpPr>
        <p:grpSpPr>
          <a:xfrm>
            <a:off x="15179400" y="7541640"/>
            <a:ext cx="308340" cy="82080"/>
            <a:chOff x="0" y="0"/>
            <a:chExt cx="411120" cy="109440"/>
          </a:xfrm>
        </p:grpSpPr>
        <p:sp>
          <p:nvSpPr>
            <p:cNvPr id="427" name="Freeform 427"/>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28" name="Group 428"/>
          <p:cNvGrpSpPr/>
          <p:nvPr/>
        </p:nvGrpSpPr>
        <p:grpSpPr>
          <a:xfrm>
            <a:off x="14717160" y="7755480"/>
            <a:ext cx="329940" cy="82080"/>
            <a:chOff x="0" y="0"/>
            <a:chExt cx="439920" cy="109440"/>
          </a:xfrm>
        </p:grpSpPr>
        <p:sp>
          <p:nvSpPr>
            <p:cNvPr id="429" name="Freeform 429"/>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30" name="Group 430"/>
          <p:cNvGrpSpPr/>
          <p:nvPr/>
        </p:nvGrpSpPr>
        <p:grpSpPr>
          <a:xfrm>
            <a:off x="15179400" y="7755480"/>
            <a:ext cx="308340" cy="82080"/>
            <a:chOff x="0" y="0"/>
            <a:chExt cx="411120" cy="109440"/>
          </a:xfrm>
        </p:grpSpPr>
        <p:sp>
          <p:nvSpPr>
            <p:cNvPr id="431" name="Freeform 431"/>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32" name="Group 432"/>
          <p:cNvGrpSpPr/>
          <p:nvPr/>
        </p:nvGrpSpPr>
        <p:grpSpPr>
          <a:xfrm>
            <a:off x="15179400" y="7973640"/>
            <a:ext cx="308340" cy="82080"/>
            <a:chOff x="0" y="0"/>
            <a:chExt cx="411120" cy="109440"/>
          </a:xfrm>
        </p:grpSpPr>
        <p:sp>
          <p:nvSpPr>
            <p:cNvPr id="433" name="Freeform 433"/>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34" name="Group 434"/>
          <p:cNvGrpSpPr/>
          <p:nvPr/>
        </p:nvGrpSpPr>
        <p:grpSpPr>
          <a:xfrm>
            <a:off x="14717160" y="7973640"/>
            <a:ext cx="329940" cy="82080"/>
            <a:chOff x="0" y="0"/>
            <a:chExt cx="439920" cy="109440"/>
          </a:xfrm>
        </p:grpSpPr>
        <p:sp>
          <p:nvSpPr>
            <p:cNvPr id="435" name="Freeform 435"/>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36" name="Group 436"/>
          <p:cNvGrpSpPr/>
          <p:nvPr/>
        </p:nvGrpSpPr>
        <p:grpSpPr>
          <a:xfrm>
            <a:off x="14717160" y="8192880"/>
            <a:ext cx="329940" cy="85860"/>
            <a:chOff x="0" y="0"/>
            <a:chExt cx="439920" cy="114480"/>
          </a:xfrm>
        </p:grpSpPr>
        <p:sp>
          <p:nvSpPr>
            <p:cNvPr id="437" name="Freeform 437"/>
            <p:cNvSpPr/>
            <p:nvPr/>
          </p:nvSpPr>
          <p:spPr>
            <a:xfrm>
              <a:off x="0" y="0"/>
              <a:ext cx="439928" cy="114427"/>
            </a:xfrm>
            <a:custGeom>
              <a:avLst/>
              <a:gdLst/>
              <a:ahLst/>
              <a:cxnLst/>
              <a:rect l="l" t="t" r="r" b="b"/>
              <a:pathLst>
                <a:path w="439928" h="114427">
                  <a:moveTo>
                    <a:pt x="439928" y="0"/>
                  </a:moveTo>
                  <a:lnTo>
                    <a:pt x="0" y="0"/>
                  </a:lnTo>
                  <a:lnTo>
                    <a:pt x="0" y="114427"/>
                  </a:lnTo>
                  <a:lnTo>
                    <a:pt x="439928" y="114427"/>
                  </a:lnTo>
                  <a:lnTo>
                    <a:pt x="439928" y="0"/>
                  </a:lnTo>
                </a:path>
              </a:pathLst>
            </a:custGeom>
            <a:solidFill>
              <a:srgbClr val="FFFFFF"/>
            </a:solidFill>
          </p:spPr>
        </p:sp>
      </p:grpSp>
      <p:grpSp>
        <p:nvGrpSpPr>
          <p:cNvPr id="438" name="Group 438"/>
          <p:cNvGrpSpPr/>
          <p:nvPr/>
        </p:nvGrpSpPr>
        <p:grpSpPr>
          <a:xfrm>
            <a:off x="15179400" y="8192880"/>
            <a:ext cx="308340" cy="85860"/>
            <a:chOff x="0" y="0"/>
            <a:chExt cx="411120" cy="114480"/>
          </a:xfrm>
        </p:grpSpPr>
        <p:sp>
          <p:nvSpPr>
            <p:cNvPr id="439" name="Freeform 439"/>
            <p:cNvSpPr/>
            <p:nvPr/>
          </p:nvSpPr>
          <p:spPr>
            <a:xfrm>
              <a:off x="0" y="0"/>
              <a:ext cx="411099" cy="114427"/>
            </a:xfrm>
            <a:custGeom>
              <a:avLst/>
              <a:gdLst/>
              <a:ahLst/>
              <a:cxnLst/>
              <a:rect l="l" t="t" r="r" b="b"/>
              <a:pathLst>
                <a:path w="411099" h="114427">
                  <a:moveTo>
                    <a:pt x="0" y="0"/>
                  </a:moveTo>
                  <a:lnTo>
                    <a:pt x="0" y="114427"/>
                  </a:lnTo>
                  <a:lnTo>
                    <a:pt x="411099" y="114427"/>
                  </a:lnTo>
                  <a:lnTo>
                    <a:pt x="411099" y="0"/>
                  </a:lnTo>
                  <a:lnTo>
                    <a:pt x="0" y="0"/>
                  </a:lnTo>
                </a:path>
              </a:pathLst>
            </a:custGeom>
            <a:solidFill>
              <a:srgbClr val="FFFFFF"/>
            </a:solidFill>
          </p:spPr>
        </p:sp>
      </p:grpSp>
      <p:grpSp>
        <p:nvGrpSpPr>
          <p:cNvPr id="440" name="Group 440"/>
          <p:cNvGrpSpPr/>
          <p:nvPr/>
        </p:nvGrpSpPr>
        <p:grpSpPr>
          <a:xfrm>
            <a:off x="14717160" y="8415360"/>
            <a:ext cx="329940" cy="82080"/>
            <a:chOff x="0" y="0"/>
            <a:chExt cx="439920" cy="109440"/>
          </a:xfrm>
        </p:grpSpPr>
        <p:sp>
          <p:nvSpPr>
            <p:cNvPr id="441" name="Freeform 441"/>
            <p:cNvSpPr/>
            <p:nvPr/>
          </p:nvSpPr>
          <p:spPr>
            <a:xfrm>
              <a:off x="0" y="0"/>
              <a:ext cx="439928" cy="109474"/>
            </a:xfrm>
            <a:custGeom>
              <a:avLst/>
              <a:gdLst/>
              <a:ahLst/>
              <a:cxnLst/>
              <a:rect l="l" t="t" r="r" b="b"/>
              <a:pathLst>
                <a:path w="439928" h="109474">
                  <a:moveTo>
                    <a:pt x="439928" y="0"/>
                  </a:moveTo>
                  <a:lnTo>
                    <a:pt x="0" y="0"/>
                  </a:lnTo>
                  <a:lnTo>
                    <a:pt x="0" y="109474"/>
                  </a:lnTo>
                  <a:lnTo>
                    <a:pt x="439928" y="109474"/>
                  </a:lnTo>
                  <a:lnTo>
                    <a:pt x="439928" y="0"/>
                  </a:lnTo>
                </a:path>
              </a:pathLst>
            </a:custGeom>
            <a:solidFill>
              <a:srgbClr val="FFFFFF"/>
            </a:solidFill>
          </p:spPr>
        </p:sp>
      </p:grpSp>
      <p:grpSp>
        <p:nvGrpSpPr>
          <p:cNvPr id="442" name="Group 442"/>
          <p:cNvGrpSpPr/>
          <p:nvPr/>
        </p:nvGrpSpPr>
        <p:grpSpPr>
          <a:xfrm>
            <a:off x="15179400" y="8415360"/>
            <a:ext cx="308340" cy="82080"/>
            <a:chOff x="0" y="0"/>
            <a:chExt cx="411120" cy="109440"/>
          </a:xfrm>
        </p:grpSpPr>
        <p:sp>
          <p:nvSpPr>
            <p:cNvPr id="443" name="Freeform 443"/>
            <p:cNvSpPr/>
            <p:nvPr/>
          </p:nvSpPr>
          <p:spPr>
            <a:xfrm>
              <a:off x="0" y="0"/>
              <a:ext cx="411099" cy="109474"/>
            </a:xfrm>
            <a:custGeom>
              <a:avLst/>
              <a:gdLst/>
              <a:ahLst/>
              <a:cxnLst/>
              <a:rect l="l" t="t" r="r" b="b"/>
              <a:pathLst>
                <a:path w="411099" h="109474">
                  <a:moveTo>
                    <a:pt x="0" y="0"/>
                  </a:moveTo>
                  <a:lnTo>
                    <a:pt x="0" y="109474"/>
                  </a:lnTo>
                  <a:lnTo>
                    <a:pt x="411099" y="109474"/>
                  </a:lnTo>
                  <a:lnTo>
                    <a:pt x="411099" y="0"/>
                  </a:lnTo>
                  <a:lnTo>
                    <a:pt x="0" y="0"/>
                  </a:lnTo>
                </a:path>
              </a:pathLst>
            </a:custGeom>
            <a:solidFill>
              <a:srgbClr val="FFFFFF"/>
            </a:solidFill>
          </p:spPr>
        </p:sp>
      </p:grpSp>
      <p:grpSp>
        <p:nvGrpSpPr>
          <p:cNvPr id="444" name="Group 444"/>
          <p:cNvGrpSpPr/>
          <p:nvPr/>
        </p:nvGrpSpPr>
        <p:grpSpPr>
          <a:xfrm>
            <a:off x="14057820" y="6746220"/>
            <a:ext cx="118800" cy="140400"/>
            <a:chOff x="0" y="0"/>
            <a:chExt cx="158400" cy="187200"/>
          </a:xfrm>
        </p:grpSpPr>
        <p:sp>
          <p:nvSpPr>
            <p:cNvPr id="445" name="Freeform 445"/>
            <p:cNvSpPr/>
            <p:nvPr/>
          </p:nvSpPr>
          <p:spPr>
            <a:xfrm>
              <a:off x="0" y="0"/>
              <a:ext cx="158369" cy="187198"/>
            </a:xfrm>
            <a:custGeom>
              <a:avLst/>
              <a:gdLst/>
              <a:ahLst/>
              <a:cxnLst/>
              <a:rect l="l" t="t" r="r" b="b"/>
              <a:pathLst>
                <a:path w="158369" h="187198">
                  <a:moveTo>
                    <a:pt x="0" y="187198"/>
                  </a:moveTo>
                  <a:lnTo>
                    <a:pt x="158369" y="187198"/>
                  </a:lnTo>
                  <a:lnTo>
                    <a:pt x="158369" y="0"/>
                  </a:lnTo>
                  <a:lnTo>
                    <a:pt x="0" y="0"/>
                  </a:lnTo>
                  <a:lnTo>
                    <a:pt x="0" y="187198"/>
                  </a:lnTo>
                </a:path>
              </a:pathLst>
            </a:custGeom>
            <a:solidFill>
              <a:srgbClr val="FFFFFF"/>
            </a:solidFill>
          </p:spPr>
        </p:sp>
      </p:grpSp>
      <p:grpSp>
        <p:nvGrpSpPr>
          <p:cNvPr id="446" name="Group 446"/>
          <p:cNvGrpSpPr/>
          <p:nvPr/>
        </p:nvGrpSpPr>
        <p:grpSpPr>
          <a:xfrm>
            <a:off x="14057820" y="6940080"/>
            <a:ext cx="118800" cy="139320"/>
            <a:chOff x="0" y="0"/>
            <a:chExt cx="158400" cy="185760"/>
          </a:xfrm>
        </p:grpSpPr>
        <p:sp>
          <p:nvSpPr>
            <p:cNvPr id="447" name="Freeform 447"/>
            <p:cNvSpPr/>
            <p:nvPr/>
          </p:nvSpPr>
          <p:spPr>
            <a:xfrm>
              <a:off x="0" y="0"/>
              <a:ext cx="158369" cy="185801"/>
            </a:xfrm>
            <a:custGeom>
              <a:avLst/>
              <a:gdLst/>
              <a:ahLst/>
              <a:cxnLst/>
              <a:rect l="l" t="t" r="r" b="b"/>
              <a:pathLst>
                <a:path w="158369" h="185801">
                  <a:moveTo>
                    <a:pt x="0" y="185801"/>
                  </a:moveTo>
                  <a:lnTo>
                    <a:pt x="158369" y="185801"/>
                  </a:lnTo>
                  <a:lnTo>
                    <a:pt x="158369" y="0"/>
                  </a:lnTo>
                  <a:lnTo>
                    <a:pt x="0" y="0"/>
                  </a:lnTo>
                  <a:lnTo>
                    <a:pt x="0" y="185801"/>
                  </a:lnTo>
                </a:path>
              </a:pathLst>
            </a:custGeom>
            <a:solidFill>
              <a:srgbClr val="FFFFFF"/>
            </a:solidFill>
          </p:spPr>
        </p:sp>
      </p:grpSp>
      <p:grpSp>
        <p:nvGrpSpPr>
          <p:cNvPr id="448" name="Group 448"/>
          <p:cNvGrpSpPr/>
          <p:nvPr/>
        </p:nvGrpSpPr>
        <p:grpSpPr>
          <a:xfrm>
            <a:off x="14057820" y="7124760"/>
            <a:ext cx="118800" cy="140400"/>
            <a:chOff x="0" y="0"/>
            <a:chExt cx="158400" cy="187200"/>
          </a:xfrm>
        </p:grpSpPr>
        <p:sp>
          <p:nvSpPr>
            <p:cNvPr id="449" name="Freeform 449"/>
            <p:cNvSpPr/>
            <p:nvPr/>
          </p:nvSpPr>
          <p:spPr>
            <a:xfrm>
              <a:off x="0" y="0"/>
              <a:ext cx="158369" cy="187198"/>
            </a:xfrm>
            <a:custGeom>
              <a:avLst/>
              <a:gdLst/>
              <a:ahLst/>
              <a:cxnLst/>
              <a:rect l="l" t="t" r="r" b="b"/>
              <a:pathLst>
                <a:path w="158369" h="187198">
                  <a:moveTo>
                    <a:pt x="0" y="187198"/>
                  </a:moveTo>
                  <a:lnTo>
                    <a:pt x="158369" y="187198"/>
                  </a:lnTo>
                  <a:lnTo>
                    <a:pt x="158369" y="0"/>
                  </a:lnTo>
                  <a:lnTo>
                    <a:pt x="0" y="0"/>
                  </a:lnTo>
                  <a:lnTo>
                    <a:pt x="0" y="187198"/>
                  </a:lnTo>
                </a:path>
              </a:pathLst>
            </a:custGeom>
            <a:solidFill>
              <a:srgbClr val="FFFFFF"/>
            </a:solidFill>
          </p:spPr>
        </p:sp>
      </p:grpSp>
      <p:grpSp>
        <p:nvGrpSpPr>
          <p:cNvPr id="450" name="Group 450"/>
          <p:cNvGrpSpPr/>
          <p:nvPr/>
        </p:nvGrpSpPr>
        <p:grpSpPr>
          <a:xfrm>
            <a:off x="14057820" y="7322400"/>
            <a:ext cx="118800" cy="132300"/>
            <a:chOff x="0" y="0"/>
            <a:chExt cx="158400" cy="176400"/>
          </a:xfrm>
        </p:grpSpPr>
        <p:sp>
          <p:nvSpPr>
            <p:cNvPr id="451" name="Freeform 451"/>
            <p:cNvSpPr/>
            <p:nvPr/>
          </p:nvSpPr>
          <p:spPr>
            <a:xfrm>
              <a:off x="0" y="0"/>
              <a:ext cx="158369" cy="176403"/>
            </a:xfrm>
            <a:custGeom>
              <a:avLst/>
              <a:gdLst/>
              <a:ahLst/>
              <a:cxnLst/>
              <a:rect l="l" t="t" r="r" b="b"/>
              <a:pathLst>
                <a:path w="158369" h="176403">
                  <a:moveTo>
                    <a:pt x="0" y="176403"/>
                  </a:moveTo>
                  <a:lnTo>
                    <a:pt x="158369" y="176403"/>
                  </a:lnTo>
                  <a:lnTo>
                    <a:pt x="158369" y="0"/>
                  </a:lnTo>
                  <a:lnTo>
                    <a:pt x="0" y="0"/>
                  </a:lnTo>
                  <a:lnTo>
                    <a:pt x="0" y="176403"/>
                  </a:lnTo>
                </a:path>
              </a:pathLst>
            </a:custGeom>
            <a:solidFill>
              <a:srgbClr val="FFFFFF"/>
            </a:solidFill>
          </p:spPr>
        </p:sp>
      </p:grpSp>
      <p:grpSp>
        <p:nvGrpSpPr>
          <p:cNvPr id="452" name="Group 452"/>
          <p:cNvGrpSpPr/>
          <p:nvPr/>
        </p:nvGrpSpPr>
        <p:grpSpPr>
          <a:xfrm>
            <a:off x="14057820" y="7513020"/>
            <a:ext cx="118800" cy="135540"/>
            <a:chOff x="0" y="0"/>
            <a:chExt cx="158400" cy="180720"/>
          </a:xfrm>
        </p:grpSpPr>
        <p:sp>
          <p:nvSpPr>
            <p:cNvPr id="453" name="Freeform 453"/>
            <p:cNvSpPr/>
            <p:nvPr/>
          </p:nvSpPr>
          <p:spPr>
            <a:xfrm>
              <a:off x="0" y="0"/>
              <a:ext cx="158369" cy="180721"/>
            </a:xfrm>
            <a:custGeom>
              <a:avLst/>
              <a:gdLst/>
              <a:ahLst/>
              <a:cxnLst/>
              <a:rect l="l" t="t" r="r" b="b"/>
              <a:pathLst>
                <a:path w="158369" h="180721">
                  <a:moveTo>
                    <a:pt x="0" y="180721"/>
                  </a:moveTo>
                  <a:lnTo>
                    <a:pt x="158369" y="180721"/>
                  </a:lnTo>
                  <a:lnTo>
                    <a:pt x="158369" y="0"/>
                  </a:lnTo>
                  <a:lnTo>
                    <a:pt x="0" y="0"/>
                  </a:lnTo>
                  <a:lnTo>
                    <a:pt x="0" y="180721"/>
                  </a:lnTo>
                </a:path>
              </a:pathLst>
            </a:custGeom>
            <a:solidFill>
              <a:srgbClr val="FFFFFF"/>
            </a:solidFill>
          </p:spPr>
        </p:sp>
      </p:grpSp>
      <p:grpSp>
        <p:nvGrpSpPr>
          <p:cNvPr id="454" name="Group 454"/>
          <p:cNvGrpSpPr/>
          <p:nvPr/>
        </p:nvGrpSpPr>
        <p:grpSpPr>
          <a:xfrm>
            <a:off x="14057820" y="7705800"/>
            <a:ext cx="118800" cy="132300"/>
            <a:chOff x="0" y="0"/>
            <a:chExt cx="158400" cy="176400"/>
          </a:xfrm>
        </p:grpSpPr>
        <p:sp>
          <p:nvSpPr>
            <p:cNvPr id="455" name="Freeform 455"/>
            <p:cNvSpPr/>
            <p:nvPr/>
          </p:nvSpPr>
          <p:spPr>
            <a:xfrm>
              <a:off x="0" y="0"/>
              <a:ext cx="158369" cy="176403"/>
            </a:xfrm>
            <a:custGeom>
              <a:avLst/>
              <a:gdLst/>
              <a:ahLst/>
              <a:cxnLst/>
              <a:rect l="l" t="t" r="r" b="b"/>
              <a:pathLst>
                <a:path w="158369" h="176403">
                  <a:moveTo>
                    <a:pt x="0" y="176403"/>
                  </a:moveTo>
                  <a:lnTo>
                    <a:pt x="158369" y="176403"/>
                  </a:lnTo>
                  <a:lnTo>
                    <a:pt x="158369" y="0"/>
                  </a:lnTo>
                  <a:lnTo>
                    <a:pt x="0" y="0"/>
                  </a:lnTo>
                  <a:lnTo>
                    <a:pt x="0" y="176403"/>
                  </a:lnTo>
                </a:path>
              </a:pathLst>
            </a:custGeom>
            <a:solidFill>
              <a:srgbClr val="FFFFFF"/>
            </a:solidFill>
          </p:spPr>
        </p:sp>
      </p:grpSp>
      <p:grpSp>
        <p:nvGrpSpPr>
          <p:cNvPr id="456" name="Group 456"/>
          <p:cNvGrpSpPr/>
          <p:nvPr/>
        </p:nvGrpSpPr>
        <p:grpSpPr>
          <a:xfrm>
            <a:off x="14057820" y="7896420"/>
            <a:ext cx="118800" cy="135540"/>
            <a:chOff x="0" y="0"/>
            <a:chExt cx="158400" cy="180720"/>
          </a:xfrm>
        </p:grpSpPr>
        <p:sp>
          <p:nvSpPr>
            <p:cNvPr id="457" name="Freeform 457"/>
            <p:cNvSpPr/>
            <p:nvPr/>
          </p:nvSpPr>
          <p:spPr>
            <a:xfrm>
              <a:off x="0" y="0"/>
              <a:ext cx="158369" cy="180721"/>
            </a:xfrm>
            <a:custGeom>
              <a:avLst/>
              <a:gdLst/>
              <a:ahLst/>
              <a:cxnLst/>
              <a:rect l="l" t="t" r="r" b="b"/>
              <a:pathLst>
                <a:path w="158369" h="180721">
                  <a:moveTo>
                    <a:pt x="0" y="180721"/>
                  </a:moveTo>
                  <a:lnTo>
                    <a:pt x="158369" y="180721"/>
                  </a:lnTo>
                  <a:lnTo>
                    <a:pt x="158369" y="0"/>
                  </a:lnTo>
                  <a:lnTo>
                    <a:pt x="0" y="0"/>
                  </a:lnTo>
                  <a:lnTo>
                    <a:pt x="0" y="180721"/>
                  </a:lnTo>
                </a:path>
              </a:pathLst>
            </a:custGeom>
            <a:solidFill>
              <a:srgbClr val="FFFFFF"/>
            </a:solidFill>
          </p:spPr>
        </p:sp>
      </p:grpSp>
      <p:grpSp>
        <p:nvGrpSpPr>
          <p:cNvPr id="458" name="Group 458"/>
          <p:cNvGrpSpPr/>
          <p:nvPr/>
        </p:nvGrpSpPr>
        <p:grpSpPr>
          <a:xfrm>
            <a:off x="14057820" y="8089200"/>
            <a:ext cx="118800" cy="127440"/>
            <a:chOff x="0" y="0"/>
            <a:chExt cx="158400" cy="169920"/>
          </a:xfrm>
        </p:grpSpPr>
        <p:sp>
          <p:nvSpPr>
            <p:cNvPr id="459" name="Freeform 459"/>
            <p:cNvSpPr/>
            <p:nvPr/>
          </p:nvSpPr>
          <p:spPr>
            <a:xfrm>
              <a:off x="0" y="0"/>
              <a:ext cx="158369" cy="169926"/>
            </a:xfrm>
            <a:custGeom>
              <a:avLst/>
              <a:gdLst/>
              <a:ahLst/>
              <a:cxnLst/>
              <a:rect l="l" t="t" r="r" b="b"/>
              <a:pathLst>
                <a:path w="158369" h="169926">
                  <a:moveTo>
                    <a:pt x="0" y="169926"/>
                  </a:moveTo>
                  <a:lnTo>
                    <a:pt x="158369" y="169926"/>
                  </a:lnTo>
                  <a:lnTo>
                    <a:pt x="158369" y="0"/>
                  </a:lnTo>
                  <a:lnTo>
                    <a:pt x="0" y="0"/>
                  </a:lnTo>
                  <a:lnTo>
                    <a:pt x="0" y="169926"/>
                  </a:lnTo>
                </a:path>
              </a:pathLst>
            </a:custGeom>
            <a:solidFill>
              <a:srgbClr val="FFFFFF"/>
            </a:solidFill>
          </p:spPr>
        </p:sp>
      </p:grpSp>
      <p:grpSp>
        <p:nvGrpSpPr>
          <p:cNvPr id="460" name="Group 460"/>
          <p:cNvGrpSpPr/>
          <p:nvPr/>
        </p:nvGrpSpPr>
        <p:grpSpPr>
          <a:xfrm>
            <a:off x="14057820" y="8278200"/>
            <a:ext cx="118800" cy="145260"/>
            <a:chOff x="0" y="0"/>
            <a:chExt cx="158400" cy="193680"/>
          </a:xfrm>
        </p:grpSpPr>
        <p:sp>
          <p:nvSpPr>
            <p:cNvPr id="461" name="Freeform 461"/>
            <p:cNvSpPr/>
            <p:nvPr/>
          </p:nvSpPr>
          <p:spPr>
            <a:xfrm>
              <a:off x="0" y="0"/>
              <a:ext cx="158369" cy="193675"/>
            </a:xfrm>
            <a:custGeom>
              <a:avLst/>
              <a:gdLst/>
              <a:ahLst/>
              <a:cxnLst/>
              <a:rect l="l" t="t" r="r" b="b"/>
              <a:pathLst>
                <a:path w="158369" h="193675">
                  <a:moveTo>
                    <a:pt x="0" y="193675"/>
                  </a:moveTo>
                  <a:lnTo>
                    <a:pt x="158369" y="193675"/>
                  </a:lnTo>
                  <a:lnTo>
                    <a:pt x="158369" y="0"/>
                  </a:lnTo>
                  <a:lnTo>
                    <a:pt x="0" y="0"/>
                  </a:lnTo>
                  <a:lnTo>
                    <a:pt x="0" y="193675"/>
                  </a:lnTo>
                </a:path>
              </a:pathLst>
            </a:custGeom>
            <a:solidFill>
              <a:srgbClr val="FFFFFF"/>
            </a:solidFill>
          </p:spPr>
        </p:sp>
      </p:grpSp>
      <p:grpSp>
        <p:nvGrpSpPr>
          <p:cNvPr id="462" name="Group 462"/>
          <p:cNvGrpSpPr/>
          <p:nvPr/>
        </p:nvGrpSpPr>
        <p:grpSpPr>
          <a:xfrm>
            <a:off x="14057820" y="8463960"/>
            <a:ext cx="118800" cy="144180"/>
            <a:chOff x="0" y="0"/>
            <a:chExt cx="158400" cy="192240"/>
          </a:xfrm>
        </p:grpSpPr>
        <p:sp>
          <p:nvSpPr>
            <p:cNvPr id="463" name="Freeform 463"/>
            <p:cNvSpPr/>
            <p:nvPr/>
          </p:nvSpPr>
          <p:spPr>
            <a:xfrm>
              <a:off x="0" y="0"/>
              <a:ext cx="158369" cy="192278"/>
            </a:xfrm>
            <a:custGeom>
              <a:avLst/>
              <a:gdLst/>
              <a:ahLst/>
              <a:cxnLst/>
              <a:rect l="l" t="t" r="r" b="b"/>
              <a:pathLst>
                <a:path w="158369" h="192278">
                  <a:moveTo>
                    <a:pt x="0" y="192278"/>
                  </a:moveTo>
                  <a:lnTo>
                    <a:pt x="158369" y="192278"/>
                  </a:lnTo>
                  <a:lnTo>
                    <a:pt x="158369" y="0"/>
                  </a:lnTo>
                  <a:lnTo>
                    <a:pt x="0" y="0"/>
                  </a:lnTo>
                  <a:lnTo>
                    <a:pt x="0" y="192278"/>
                  </a:lnTo>
                </a:path>
              </a:pathLst>
            </a:custGeom>
            <a:solidFill>
              <a:srgbClr val="FFFFFF"/>
            </a:solidFill>
          </p:spPr>
        </p:sp>
      </p:grpSp>
      <p:grpSp>
        <p:nvGrpSpPr>
          <p:cNvPr id="464" name="Group 464"/>
          <p:cNvGrpSpPr/>
          <p:nvPr/>
        </p:nvGrpSpPr>
        <p:grpSpPr>
          <a:xfrm>
            <a:off x="13842360" y="6746220"/>
            <a:ext cx="111780" cy="140400"/>
            <a:chOff x="0" y="0"/>
            <a:chExt cx="149040" cy="187200"/>
          </a:xfrm>
        </p:grpSpPr>
        <p:sp>
          <p:nvSpPr>
            <p:cNvPr id="465" name="Freeform 465"/>
            <p:cNvSpPr/>
            <p:nvPr/>
          </p:nvSpPr>
          <p:spPr>
            <a:xfrm>
              <a:off x="0" y="0"/>
              <a:ext cx="149098" cy="187198"/>
            </a:xfrm>
            <a:custGeom>
              <a:avLst/>
              <a:gdLst/>
              <a:ahLst/>
              <a:cxnLst/>
              <a:rect l="l" t="t" r="r" b="b"/>
              <a:pathLst>
                <a:path w="149098" h="187198">
                  <a:moveTo>
                    <a:pt x="0" y="187198"/>
                  </a:moveTo>
                  <a:lnTo>
                    <a:pt x="149098" y="187198"/>
                  </a:lnTo>
                  <a:lnTo>
                    <a:pt x="149098" y="0"/>
                  </a:lnTo>
                  <a:lnTo>
                    <a:pt x="0" y="0"/>
                  </a:lnTo>
                  <a:lnTo>
                    <a:pt x="0" y="187198"/>
                  </a:lnTo>
                </a:path>
              </a:pathLst>
            </a:custGeom>
            <a:solidFill>
              <a:srgbClr val="FFFFFF"/>
            </a:solidFill>
          </p:spPr>
        </p:sp>
      </p:grpSp>
      <p:grpSp>
        <p:nvGrpSpPr>
          <p:cNvPr id="466" name="Group 466"/>
          <p:cNvGrpSpPr/>
          <p:nvPr/>
        </p:nvGrpSpPr>
        <p:grpSpPr>
          <a:xfrm>
            <a:off x="13842360" y="6940080"/>
            <a:ext cx="111780" cy="139320"/>
            <a:chOff x="0" y="0"/>
            <a:chExt cx="149040" cy="185760"/>
          </a:xfrm>
        </p:grpSpPr>
        <p:sp>
          <p:nvSpPr>
            <p:cNvPr id="467" name="Freeform 467"/>
            <p:cNvSpPr/>
            <p:nvPr/>
          </p:nvSpPr>
          <p:spPr>
            <a:xfrm>
              <a:off x="0" y="0"/>
              <a:ext cx="149098" cy="185801"/>
            </a:xfrm>
            <a:custGeom>
              <a:avLst/>
              <a:gdLst/>
              <a:ahLst/>
              <a:cxnLst/>
              <a:rect l="l" t="t" r="r" b="b"/>
              <a:pathLst>
                <a:path w="149098" h="185801">
                  <a:moveTo>
                    <a:pt x="0" y="185801"/>
                  </a:moveTo>
                  <a:lnTo>
                    <a:pt x="149098" y="185801"/>
                  </a:lnTo>
                  <a:lnTo>
                    <a:pt x="149098" y="0"/>
                  </a:lnTo>
                  <a:lnTo>
                    <a:pt x="0" y="0"/>
                  </a:lnTo>
                  <a:lnTo>
                    <a:pt x="0" y="185801"/>
                  </a:lnTo>
                </a:path>
              </a:pathLst>
            </a:custGeom>
            <a:solidFill>
              <a:srgbClr val="FFFFFF"/>
            </a:solidFill>
          </p:spPr>
        </p:sp>
      </p:grpSp>
      <p:grpSp>
        <p:nvGrpSpPr>
          <p:cNvPr id="468" name="Group 468"/>
          <p:cNvGrpSpPr/>
          <p:nvPr/>
        </p:nvGrpSpPr>
        <p:grpSpPr>
          <a:xfrm>
            <a:off x="13842360" y="7124760"/>
            <a:ext cx="111780" cy="140400"/>
            <a:chOff x="0" y="0"/>
            <a:chExt cx="149040" cy="187200"/>
          </a:xfrm>
        </p:grpSpPr>
        <p:sp>
          <p:nvSpPr>
            <p:cNvPr id="469" name="Freeform 469"/>
            <p:cNvSpPr/>
            <p:nvPr/>
          </p:nvSpPr>
          <p:spPr>
            <a:xfrm>
              <a:off x="0" y="0"/>
              <a:ext cx="149098" cy="187198"/>
            </a:xfrm>
            <a:custGeom>
              <a:avLst/>
              <a:gdLst/>
              <a:ahLst/>
              <a:cxnLst/>
              <a:rect l="l" t="t" r="r" b="b"/>
              <a:pathLst>
                <a:path w="149098" h="187198">
                  <a:moveTo>
                    <a:pt x="0" y="187198"/>
                  </a:moveTo>
                  <a:lnTo>
                    <a:pt x="149098" y="187198"/>
                  </a:lnTo>
                  <a:lnTo>
                    <a:pt x="149098" y="0"/>
                  </a:lnTo>
                  <a:lnTo>
                    <a:pt x="0" y="0"/>
                  </a:lnTo>
                  <a:lnTo>
                    <a:pt x="0" y="187198"/>
                  </a:lnTo>
                </a:path>
              </a:pathLst>
            </a:custGeom>
            <a:solidFill>
              <a:srgbClr val="FFFFFF"/>
            </a:solidFill>
          </p:spPr>
        </p:sp>
      </p:grpSp>
      <p:grpSp>
        <p:nvGrpSpPr>
          <p:cNvPr id="470" name="Group 470"/>
          <p:cNvGrpSpPr/>
          <p:nvPr/>
        </p:nvGrpSpPr>
        <p:grpSpPr>
          <a:xfrm>
            <a:off x="13842360" y="7322400"/>
            <a:ext cx="111780" cy="132300"/>
            <a:chOff x="0" y="0"/>
            <a:chExt cx="149040" cy="176400"/>
          </a:xfrm>
        </p:grpSpPr>
        <p:sp>
          <p:nvSpPr>
            <p:cNvPr id="471" name="Freeform 471"/>
            <p:cNvSpPr/>
            <p:nvPr/>
          </p:nvSpPr>
          <p:spPr>
            <a:xfrm>
              <a:off x="0" y="0"/>
              <a:ext cx="149098" cy="176403"/>
            </a:xfrm>
            <a:custGeom>
              <a:avLst/>
              <a:gdLst/>
              <a:ahLst/>
              <a:cxnLst/>
              <a:rect l="l" t="t" r="r" b="b"/>
              <a:pathLst>
                <a:path w="149098" h="176403">
                  <a:moveTo>
                    <a:pt x="0" y="176403"/>
                  </a:moveTo>
                  <a:lnTo>
                    <a:pt x="149098" y="176403"/>
                  </a:lnTo>
                  <a:lnTo>
                    <a:pt x="149098" y="0"/>
                  </a:lnTo>
                  <a:lnTo>
                    <a:pt x="0" y="0"/>
                  </a:lnTo>
                  <a:lnTo>
                    <a:pt x="0" y="176403"/>
                  </a:lnTo>
                </a:path>
              </a:pathLst>
            </a:custGeom>
            <a:solidFill>
              <a:srgbClr val="FFFFFF"/>
            </a:solidFill>
          </p:spPr>
        </p:sp>
      </p:grpSp>
      <p:grpSp>
        <p:nvGrpSpPr>
          <p:cNvPr id="472" name="Group 472"/>
          <p:cNvGrpSpPr/>
          <p:nvPr/>
        </p:nvGrpSpPr>
        <p:grpSpPr>
          <a:xfrm>
            <a:off x="13842360" y="7513020"/>
            <a:ext cx="111780" cy="135540"/>
            <a:chOff x="0" y="0"/>
            <a:chExt cx="149040" cy="180720"/>
          </a:xfrm>
        </p:grpSpPr>
        <p:sp>
          <p:nvSpPr>
            <p:cNvPr id="473" name="Freeform 473"/>
            <p:cNvSpPr/>
            <p:nvPr/>
          </p:nvSpPr>
          <p:spPr>
            <a:xfrm>
              <a:off x="0" y="0"/>
              <a:ext cx="149098" cy="180721"/>
            </a:xfrm>
            <a:custGeom>
              <a:avLst/>
              <a:gdLst/>
              <a:ahLst/>
              <a:cxnLst/>
              <a:rect l="l" t="t" r="r" b="b"/>
              <a:pathLst>
                <a:path w="149098" h="180721">
                  <a:moveTo>
                    <a:pt x="0" y="180721"/>
                  </a:moveTo>
                  <a:lnTo>
                    <a:pt x="149098" y="180721"/>
                  </a:lnTo>
                  <a:lnTo>
                    <a:pt x="149098" y="0"/>
                  </a:lnTo>
                  <a:lnTo>
                    <a:pt x="0" y="0"/>
                  </a:lnTo>
                  <a:lnTo>
                    <a:pt x="0" y="180721"/>
                  </a:lnTo>
                </a:path>
              </a:pathLst>
            </a:custGeom>
            <a:solidFill>
              <a:srgbClr val="FFFFFF"/>
            </a:solidFill>
          </p:spPr>
        </p:sp>
      </p:grpSp>
      <p:grpSp>
        <p:nvGrpSpPr>
          <p:cNvPr id="474" name="Group 474"/>
          <p:cNvGrpSpPr/>
          <p:nvPr/>
        </p:nvGrpSpPr>
        <p:grpSpPr>
          <a:xfrm>
            <a:off x="13842360" y="7705800"/>
            <a:ext cx="111780" cy="132300"/>
            <a:chOff x="0" y="0"/>
            <a:chExt cx="149040" cy="176400"/>
          </a:xfrm>
        </p:grpSpPr>
        <p:sp>
          <p:nvSpPr>
            <p:cNvPr id="475" name="Freeform 475"/>
            <p:cNvSpPr/>
            <p:nvPr/>
          </p:nvSpPr>
          <p:spPr>
            <a:xfrm>
              <a:off x="0" y="0"/>
              <a:ext cx="149098" cy="176403"/>
            </a:xfrm>
            <a:custGeom>
              <a:avLst/>
              <a:gdLst/>
              <a:ahLst/>
              <a:cxnLst/>
              <a:rect l="l" t="t" r="r" b="b"/>
              <a:pathLst>
                <a:path w="149098" h="176403">
                  <a:moveTo>
                    <a:pt x="0" y="176403"/>
                  </a:moveTo>
                  <a:lnTo>
                    <a:pt x="149098" y="176403"/>
                  </a:lnTo>
                  <a:lnTo>
                    <a:pt x="149098" y="0"/>
                  </a:lnTo>
                  <a:lnTo>
                    <a:pt x="0" y="0"/>
                  </a:lnTo>
                  <a:lnTo>
                    <a:pt x="0" y="176403"/>
                  </a:lnTo>
                </a:path>
              </a:pathLst>
            </a:custGeom>
            <a:solidFill>
              <a:srgbClr val="FFFFFF"/>
            </a:solidFill>
          </p:spPr>
        </p:sp>
      </p:grpSp>
      <p:grpSp>
        <p:nvGrpSpPr>
          <p:cNvPr id="476" name="Group 476"/>
          <p:cNvGrpSpPr/>
          <p:nvPr/>
        </p:nvGrpSpPr>
        <p:grpSpPr>
          <a:xfrm>
            <a:off x="13842360" y="7896420"/>
            <a:ext cx="111780" cy="135540"/>
            <a:chOff x="0" y="0"/>
            <a:chExt cx="149040" cy="180720"/>
          </a:xfrm>
        </p:grpSpPr>
        <p:sp>
          <p:nvSpPr>
            <p:cNvPr id="477" name="Freeform 477"/>
            <p:cNvSpPr/>
            <p:nvPr/>
          </p:nvSpPr>
          <p:spPr>
            <a:xfrm>
              <a:off x="0" y="0"/>
              <a:ext cx="149098" cy="180721"/>
            </a:xfrm>
            <a:custGeom>
              <a:avLst/>
              <a:gdLst/>
              <a:ahLst/>
              <a:cxnLst/>
              <a:rect l="l" t="t" r="r" b="b"/>
              <a:pathLst>
                <a:path w="149098" h="180721">
                  <a:moveTo>
                    <a:pt x="0" y="180721"/>
                  </a:moveTo>
                  <a:lnTo>
                    <a:pt x="149098" y="180721"/>
                  </a:lnTo>
                  <a:lnTo>
                    <a:pt x="149098" y="0"/>
                  </a:lnTo>
                  <a:lnTo>
                    <a:pt x="0" y="0"/>
                  </a:lnTo>
                  <a:lnTo>
                    <a:pt x="0" y="180721"/>
                  </a:lnTo>
                </a:path>
              </a:pathLst>
            </a:custGeom>
            <a:solidFill>
              <a:srgbClr val="FFFFFF"/>
            </a:solidFill>
          </p:spPr>
        </p:sp>
      </p:grpSp>
      <p:grpSp>
        <p:nvGrpSpPr>
          <p:cNvPr id="478" name="Group 478"/>
          <p:cNvGrpSpPr/>
          <p:nvPr/>
        </p:nvGrpSpPr>
        <p:grpSpPr>
          <a:xfrm>
            <a:off x="13842360" y="8089200"/>
            <a:ext cx="111780" cy="127440"/>
            <a:chOff x="0" y="0"/>
            <a:chExt cx="149040" cy="169920"/>
          </a:xfrm>
        </p:grpSpPr>
        <p:sp>
          <p:nvSpPr>
            <p:cNvPr id="479" name="Freeform 479"/>
            <p:cNvSpPr/>
            <p:nvPr/>
          </p:nvSpPr>
          <p:spPr>
            <a:xfrm>
              <a:off x="0" y="0"/>
              <a:ext cx="149098" cy="169926"/>
            </a:xfrm>
            <a:custGeom>
              <a:avLst/>
              <a:gdLst/>
              <a:ahLst/>
              <a:cxnLst/>
              <a:rect l="l" t="t" r="r" b="b"/>
              <a:pathLst>
                <a:path w="149098" h="169926">
                  <a:moveTo>
                    <a:pt x="0" y="169926"/>
                  </a:moveTo>
                  <a:lnTo>
                    <a:pt x="149098" y="169926"/>
                  </a:lnTo>
                  <a:lnTo>
                    <a:pt x="149098" y="0"/>
                  </a:lnTo>
                  <a:lnTo>
                    <a:pt x="0" y="0"/>
                  </a:lnTo>
                  <a:lnTo>
                    <a:pt x="0" y="169926"/>
                  </a:lnTo>
                </a:path>
              </a:pathLst>
            </a:custGeom>
            <a:solidFill>
              <a:srgbClr val="FFFFFF"/>
            </a:solidFill>
          </p:spPr>
        </p:sp>
      </p:grpSp>
      <p:grpSp>
        <p:nvGrpSpPr>
          <p:cNvPr id="480" name="Group 480"/>
          <p:cNvGrpSpPr/>
          <p:nvPr/>
        </p:nvGrpSpPr>
        <p:grpSpPr>
          <a:xfrm>
            <a:off x="13842360" y="8278200"/>
            <a:ext cx="111780" cy="145260"/>
            <a:chOff x="0" y="0"/>
            <a:chExt cx="149040" cy="193680"/>
          </a:xfrm>
        </p:grpSpPr>
        <p:sp>
          <p:nvSpPr>
            <p:cNvPr id="481" name="Freeform 481"/>
            <p:cNvSpPr/>
            <p:nvPr/>
          </p:nvSpPr>
          <p:spPr>
            <a:xfrm>
              <a:off x="0" y="0"/>
              <a:ext cx="149098" cy="193675"/>
            </a:xfrm>
            <a:custGeom>
              <a:avLst/>
              <a:gdLst/>
              <a:ahLst/>
              <a:cxnLst/>
              <a:rect l="l" t="t" r="r" b="b"/>
              <a:pathLst>
                <a:path w="149098" h="193675">
                  <a:moveTo>
                    <a:pt x="0" y="193675"/>
                  </a:moveTo>
                  <a:lnTo>
                    <a:pt x="149098" y="193675"/>
                  </a:lnTo>
                  <a:lnTo>
                    <a:pt x="149098" y="0"/>
                  </a:lnTo>
                  <a:lnTo>
                    <a:pt x="0" y="0"/>
                  </a:lnTo>
                  <a:lnTo>
                    <a:pt x="0" y="193675"/>
                  </a:lnTo>
                </a:path>
              </a:pathLst>
            </a:custGeom>
            <a:solidFill>
              <a:srgbClr val="FFFFFF"/>
            </a:solidFill>
          </p:spPr>
        </p:sp>
      </p:grpSp>
      <p:grpSp>
        <p:nvGrpSpPr>
          <p:cNvPr id="482" name="Group 482"/>
          <p:cNvGrpSpPr/>
          <p:nvPr/>
        </p:nvGrpSpPr>
        <p:grpSpPr>
          <a:xfrm>
            <a:off x="13842360" y="8463960"/>
            <a:ext cx="111780" cy="144180"/>
            <a:chOff x="0" y="0"/>
            <a:chExt cx="149040" cy="192240"/>
          </a:xfrm>
        </p:grpSpPr>
        <p:sp>
          <p:nvSpPr>
            <p:cNvPr id="483" name="Freeform 483"/>
            <p:cNvSpPr/>
            <p:nvPr/>
          </p:nvSpPr>
          <p:spPr>
            <a:xfrm>
              <a:off x="0" y="0"/>
              <a:ext cx="149098" cy="192278"/>
            </a:xfrm>
            <a:custGeom>
              <a:avLst/>
              <a:gdLst/>
              <a:ahLst/>
              <a:cxnLst/>
              <a:rect l="l" t="t" r="r" b="b"/>
              <a:pathLst>
                <a:path w="149098" h="192278">
                  <a:moveTo>
                    <a:pt x="0" y="192278"/>
                  </a:moveTo>
                  <a:lnTo>
                    <a:pt x="149098" y="192278"/>
                  </a:lnTo>
                  <a:lnTo>
                    <a:pt x="149098" y="0"/>
                  </a:lnTo>
                  <a:lnTo>
                    <a:pt x="0" y="0"/>
                  </a:lnTo>
                  <a:lnTo>
                    <a:pt x="0" y="192278"/>
                  </a:lnTo>
                </a:path>
              </a:pathLst>
            </a:custGeom>
            <a:solidFill>
              <a:srgbClr val="FFFFFF"/>
            </a:solidFill>
          </p:spPr>
        </p:sp>
      </p:grpSp>
      <p:sp>
        <p:nvSpPr>
          <p:cNvPr id="484" name="TextBox 484"/>
          <p:cNvSpPr txBox="1"/>
          <p:nvPr/>
        </p:nvSpPr>
        <p:spPr>
          <a:xfrm>
            <a:off x="2001780" y="1990575"/>
            <a:ext cx="2742660" cy="1480918"/>
          </a:xfrm>
          <a:prstGeom prst="rect">
            <a:avLst/>
          </a:prstGeom>
        </p:spPr>
        <p:txBody>
          <a:bodyPr lIns="0" tIns="0" rIns="0" bIns="0" rtlCol="0" anchor="t">
            <a:spAutoFit/>
          </a:bodyPr>
          <a:lstStyle/>
          <a:p>
            <a:pPr algn="r" rtl="1">
              <a:lnSpc>
                <a:spcPts val="12419"/>
              </a:lnSpc>
            </a:pPr>
            <a:r>
              <a:rPr lang="en-US" sz="8625" spc="-1">
                <a:solidFill>
                  <a:srgbClr val="000000"/>
                </a:solidFill>
                <a:latin typeface="Source Sans Pro Bold"/>
                <a:cs typeface="B Nazanin" pitchFamily="2" charset="-78"/>
              </a:rPr>
              <a:t>86%</a:t>
            </a:r>
          </a:p>
        </p:txBody>
      </p:sp>
      <p:grpSp>
        <p:nvGrpSpPr>
          <p:cNvPr id="485" name="Group 485"/>
          <p:cNvGrpSpPr/>
          <p:nvPr/>
        </p:nvGrpSpPr>
        <p:grpSpPr>
          <a:xfrm rot="-5400000">
            <a:off x="1454220" y="2823660"/>
            <a:ext cx="817020" cy="586980"/>
            <a:chOff x="0" y="0"/>
            <a:chExt cx="1089360" cy="782640"/>
          </a:xfrm>
        </p:grpSpPr>
        <p:sp>
          <p:nvSpPr>
            <p:cNvPr id="486" name="Freeform 486"/>
            <p:cNvSpPr/>
            <p:nvPr/>
          </p:nvSpPr>
          <p:spPr>
            <a:xfrm>
              <a:off x="0" y="0"/>
              <a:ext cx="1089406" cy="782701"/>
            </a:xfrm>
            <a:custGeom>
              <a:avLst/>
              <a:gdLst/>
              <a:ahLst/>
              <a:cxnLst/>
              <a:rect l="l" t="t" r="r" b="b"/>
              <a:pathLst>
                <a:path w="1089406" h="782701">
                  <a:moveTo>
                    <a:pt x="1089406" y="381635"/>
                  </a:moveTo>
                  <a:lnTo>
                    <a:pt x="814959" y="0"/>
                  </a:lnTo>
                  <a:lnTo>
                    <a:pt x="814959" y="243713"/>
                  </a:lnTo>
                  <a:lnTo>
                    <a:pt x="0" y="243713"/>
                  </a:lnTo>
                  <a:lnTo>
                    <a:pt x="0" y="538861"/>
                  </a:lnTo>
                  <a:lnTo>
                    <a:pt x="814959" y="538861"/>
                  </a:lnTo>
                  <a:lnTo>
                    <a:pt x="814959" y="782701"/>
                  </a:lnTo>
                  <a:lnTo>
                    <a:pt x="1089406" y="381635"/>
                  </a:lnTo>
                </a:path>
              </a:pathLst>
            </a:custGeom>
            <a:solidFill>
              <a:srgbClr val="002060"/>
            </a:solidFill>
          </p:spPr>
        </p:sp>
      </p:grpSp>
      <p:sp>
        <p:nvSpPr>
          <p:cNvPr id="487" name="TextBox 487"/>
          <p:cNvSpPr txBox="1"/>
          <p:nvPr/>
        </p:nvSpPr>
        <p:spPr>
          <a:xfrm>
            <a:off x="4909320" y="2497710"/>
            <a:ext cx="12255480" cy="1615827"/>
          </a:xfrm>
          <a:prstGeom prst="rect">
            <a:avLst/>
          </a:prstGeom>
        </p:spPr>
        <p:txBody>
          <a:bodyPr lIns="0" tIns="0" rIns="0" bIns="0" rtlCol="0" anchor="t">
            <a:spAutoFit/>
          </a:bodyPr>
          <a:lstStyle/>
          <a:p>
            <a:pPr algn="r" rtl="1">
              <a:lnSpc>
                <a:spcPct val="150000"/>
              </a:lnSpc>
            </a:pPr>
            <a:r>
              <a:rPr lang="ar-SA" sz="2400" dirty="0">
                <a:cs typeface="B Nazanin" pitchFamily="2" charset="-78"/>
              </a:rPr>
              <a:t>قالب پاورپوینت حرفه ای ویرایش پذیر، ابزاری است بسیار کاربردی برای دانشجویان، محققان و اساتید که به دنبال عالی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عالی دهید</a:t>
            </a:r>
            <a:endParaRPr lang="en-US" sz="2100" spc="29" dirty="0">
              <a:solidFill>
                <a:srgbClr val="000000"/>
              </a:solidFill>
              <a:latin typeface="Montserrat"/>
              <a:cs typeface="B Nazanin" pitchFamily="2" charset="-78"/>
            </a:endParaRPr>
          </a:p>
        </p:txBody>
      </p:sp>
      <p:sp>
        <p:nvSpPr>
          <p:cNvPr id="488" name="TextBox 488"/>
          <p:cNvSpPr txBox="1"/>
          <p:nvPr/>
        </p:nvSpPr>
        <p:spPr>
          <a:xfrm>
            <a:off x="1357258" y="928658"/>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3008571" y="5172336"/>
            <a:ext cx="3426374" cy="1069952"/>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0" name="Google Shape;12250;p21"/>
          <p:cNvSpPr/>
          <p:nvPr/>
        </p:nvSpPr>
        <p:spPr>
          <a:xfrm>
            <a:off x="5307645" y="4965660"/>
            <a:ext cx="1375878" cy="1483284"/>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1" name="Google Shape;12251;p21"/>
          <p:cNvSpPr/>
          <p:nvPr/>
        </p:nvSpPr>
        <p:spPr>
          <a:xfrm>
            <a:off x="2760568" y="4965660"/>
            <a:ext cx="1375100" cy="1483284"/>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2" name="Google Shape;12252;p21"/>
          <p:cNvSpPr/>
          <p:nvPr/>
        </p:nvSpPr>
        <p:spPr>
          <a:xfrm>
            <a:off x="399746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3" name="Google Shape;12253;p21"/>
          <p:cNvSpPr/>
          <p:nvPr/>
        </p:nvSpPr>
        <p:spPr>
          <a:xfrm>
            <a:off x="5898026" y="7119677"/>
            <a:ext cx="1449196" cy="1176022"/>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4" name="Google Shape;12254;p21"/>
          <p:cNvSpPr/>
          <p:nvPr/>
        </p:nvSpPr>
        <p:spPr>
          <a:xfrm>
            <a:off x="2096906" y="7119677"/>
            <a:ext cx="1448388" cy="1176022"/>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5" name="Google Shape;12255;p21"/>
          <p:cNvSpPr/>
          <p:nvPr/>
        </p:nvSpPr>
        <p:spPr>
          <a:xfrm>
            <a:off x="399746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6" name="Google Shape;12256;p21"/>
          <p:cNvSpPr/>
          <p:nvPr/>
        </p:nvSpPr>
        <p:spPr>
          <a:xfrm>
            <a:off x="5898026" y="3118950"/>
            <a:ext cx="1449196" cy="1175992"/>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7" name="Google Shape;12257;p21"/>
          <p:cNvSpPr/>
          <p:nvPr/>
        </p:nvSpPr>
        <p:spPr>
          <a:xfrm>
            <a:off x="2096906" y="3118950"/>
            <a:ext cx="1448388" cy="1175992"/>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8" name="Google Shape;12258;p21"/>
          <p:cNvSpPr/>
          <p:nvPr/>
        </p:nvSpPr>
        <p:spPr>
          <a:xfrm>
            <a:off x="2360499" y="3703073"/>
            <a:ext cx="906338" cy="7810"/>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59" name="Google Shape;12259;p21"/>
          <p:cNvSpPr/>
          <p:nvPr/>
        </p:nvSpPr>
        <p:spPr>
          <a:xfrm>
            <a:off x="4264169"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0" name="Google Shape;12260;p21"/>
          <p:cNvSpPr/>
          <p:nvPr/>
        </p:nvSpPr>
        <p:spPr>
          <a:xfrm>
            <a:off x="6174095" y="3703073"/>
            <a:ext cx="906338" cy="7810"/>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1" name="Google Shape;12261;p21"/>
          <p:cNvSpPr/>
          <p:nvPr/>
        </p:nvSpPr>
        <p:spPr>
          <a:xfrm>
            <a:off x="6174095"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2" name="Google Shape;12262;p21"/>
          <p:cNvSpPr/>
          <p:nvPr/>
        </p:nvSpPr>
        <p:spPr>
          <a:xfrm>
            <a:off x="4264169" y="7703796"/>
            <a:ext cx="906338" cy="784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3" name="Google Shape;12263;p21"/>
          <p:cNvSpPr/>
          <p:nvPr/>
        </p:nvSpPr>
        <p:spPr>
          <a:xfrm>
            <a:off x="2362833" y="7703796"/>
            <a:ext cx="906338" cy="784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4" name="Google Shape;12264;p21"/>
          <p:cNvSpPr txBox="1"/>
          <p:nvPr/>
        </p:nvSpPr>
        <p:spPr>
          <a:xfrm>
            <a:off x="3288626" y="5434474"/>
            <a:ext cx="2857200" cy="546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2000" kern="0" dirty="0">
                <a:latin typeface="Arial"/>
                <a:cs typeface="B Nazanin" panose="00000400000000000000" pitchFamily="2" charset="-78"/>
                <a:sym typeface="Arial"/>
              </a:rPr>
              <a:t>عنوان را اینجا اضافه کنید</a:t>
            </a:r>
            <a:endParaRPr sz="2000" kern="0" dirty="0">
              <a:latin typeface="Arial"/>
              <a:cs typeface="B Nazanin" panose="00000400000000000000" pitchFamily="2" charset="-78"/>
              <a:sym typeface="Arial"/>
            </a:endParaRPr>
          </a:p>
        </p:txBody>
      </p:sp>
      <p:grpSp>
        <p:nvGrpSpPr>
          <p:cNvPr id="12265" name="Google Shape;12265;p21"/>
          <p:cNvGrpSpPr/>
          <p:nvPr/>
        </p:nvGrpSpPr>
        <p:grpSpPr>
          <a:xfrm>
            <a:off x="2623297" y="3241263"/>
            <a:ext cx="395486" cy="395486"/>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269" name="Google Shape;12269;p21"/>
          <p:cNvGrpSpPr/>
          <p:nvPr/>
        </p:nvGrpSpPr>
        <p:grpSpPr>
          <a:xfrm>
            <a:off x="4517242" y="3227213"/>
            <a:ext cx="408788" cy="395486"/>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273" name="Google Shape;12273;p21"/>
          <p:cNvGrpSpPr/>
          <p:nvPr/>
        </p:nvGrpSpPr>
        <p:grpSpPr>
          <a:xfrm>
            <a:off x="6424428" y="3241315"/>
            <a:ext cx="395548" cy="395486"/>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277" name="Google Shape;12277;p21"/>
          <p:cNvSpPr/>
          <p:nvPr/>
        </p:nvSpPr>
        <p:spPr>
          <a:xfrm>
            <a:off x="6424366" y="7231859"/>
            <a:ext cx="395568" cy="395486"/>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78" name="Google Shape;12278;p21"/>
          <p:cNvSpPr/>
          <p:nvPr/>
        </p:nvSpPr>
        <p:spPr>
          <a:xfrm>
            <a:off x="2619435" y="7231849"/>
            <a:ext cx="399394" cy="395506"/>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279" name="Google Shape;12279;p21"/>
          <p:cNvGrpSpPr/>
          <p:nvPr/>
        </p:nvGrpSpPr>
        <p:grpSpPr>
          <a:xfrm>
            <a:off x="4517215" y="7235555"/>
            <a:ext cx="408850" cy="388118"/>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283" name="Google Shape;12283;p21"/>
          <p:cNvSpPr txBox="1"/>
          <p:nvPr/>
        </p:nvSpPr>
        <p:spPr>
          <a:xfrm>
            <a:off x="2096906" y="3821578"/>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1</a:t>
            </a:r>
            <a:endParaRPr kern="0" dirty="0">
              <a:latin typeface="Arial"/>
              <a:cs typeface="B Nazanin" panose="00000400000000000000" pitchFamily="2" charset="-78"/>
              <a:sym typeface="Arial"/>
            </a:endParaRPr>
          </a:p>
        </p:txBody>
      </p:sp>
      <p:sp>
        <p:nvSpPr>
          <p:cNvPr id="12284" name="Google Shape;12284;p21"/>
          <p:cNvSpPr txBox="1"/>
          <p:nvPr/>
        </p:nvSpPr>
        <p:spPr>
          <a:xfrm>
            <a:off x="3997472"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2</a:t>
            </a:r>
            <a:endParaRPr kern="0" dirty="0">
              <a:latin typeface="Arial"/>
              <a:cs typeface="B Nazanin" panose="00000400000000000000" pitchFamily="2" charset="-78"/>
              <a:sym typeface="Arial"/>
            </a:endParaRPr>
          </a:p>
        </p:txBody>
      </p:sp>
      <p:sp>
        <p:nvSpPr>
          <p:cNvPr id="12285" name="Google Shape;12285;p21"/>
          <p:cNvSpPr txBox="1"/>
          <p:nvPr/>
        </p:nvSpPr>
        <p:spPr>
          <a:xfrm>
            <a:off x="5898038" y="3819670"/>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3</a:t>
            </a:r>
            <a:endParaRPr kern="0" dirty="0">
              <a:latin typeface="Arial"/>
              <a:cs typeface="B Nazanin" panose="00000400000000000000" pitchFamily="2" charset="-78"/>
              <a:sym typeface="Arial"/>
            </a:endParaRPr>
          </a:p>
        </p:txBody>
      </p:sp>
      <p:sp>
        <p:nvSpPr>
          <p:cNvPr id="12286" name="Google Shape;12286;p21"/>
          <p:cNvSpPr txBox="1"/>
          <p:nvPr/>
        </p:nvSpPr>
        <p:spPr>
          <a:xfrm>
            <a:off x="2096700"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4</a:t>
            </a:r>
            <a:endParaRPr kern="0" dirty="0">
              <a:latin typeface="Arial"/>
              <a:cs typeface="B Nazanin" panose="00000400000000000000" pitchFamily="2" charset="-78"/>
              <a:sym typeface="Arial"/>
            </a:endParaRPr>
          </a:p>
        </p:txBody>
      </p:sp>
      <p:sp>
        <p:nvSpPr>
          <p:cNvPr id="12287" name="Google Shape;12287;p21"/>
          <p:cNvSpPr txBox="1"/>
          <p:nvPr/>
        </p:nvSpPr>
        <p:spPr>
          <a:xfrm>
            <a:off x="399736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5</a:t>
            </a:r>
            <a:endParaRPr kern="0" dirty="0">
              <a:latin typeface="Arial"/>
              <a:cs typeface="B Nazanin" panose="00000400000000000000" pitchFamily="2" charset="-78"/>
              <a:sym typeface="Arial"/>
            </a:endParaRPr>
          </a:p>
        </p:txBody>
      </p:sp>
      <p:sp>
        <p:nvSpPr>
          <p:cNvPr id="12288" name="Google Shape;12288;p21"/>
          <p:cNvSpPr txBox="1"/>
          <p:nvPr/>
        </p:nvSpPr>
        <p:spPr>
          <a:xfrm>
            <a:off x="5898038" y="7846316"/>
            <a:ext cx="1448400" cy="47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kern="0" dirty="0">
                <a:latin typeface="Arial"/>
                <a:cs typeface="B Nazanin" panose="00000400000000000000" pitchFamily="2" charset="-78"/>
                <a:sym typeface="Arial"/>
              </a:rPr>
              <a:t>متن</a:t>
            </a:r>
            <a:r>
              <a:rPr lang="es" kern="0" dirty="0">
                <a:latin typeface="Arial"/>
                <a:cs typeface="B Nazanin" panose="00000400000000000000" pitchFamily="2" charset="-78"/>
                <a:sym typeface="Arial"/>
              </a:rPr>
              <a:t> 6</a:t>
            </a:r>
            <a:endParaRPr kern="0" dirty="0">
              <a:latin typeface="Arial"/>
              <a:cs typeface="B Nazanin" panose="00000400000000000000" pitchFamily="2" charset="-78"/>
              <a:sym typeface="Arial"/>
            </a:endParaRPr>
          </a:p>
        </p:txBody>
      </p:sp>
      <p:sp>
        <p:nvSpPr>
          <p:cNvPr id="12289" name="Google Shape;12289;p21"/>
          <p:cNvSpPr/>
          <p:nvPr/>
        </p:nvSpPr>
        <p:spPr>
          <a:xfrm>
            <a:off x="2749574"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0" name="Google Shape;12290;p21"/>
          <p:cNvSpPr/>
          <p:nvPr/>
        </p:nvSpPr>
        <p:spPr>
          <a:xfrm>
            <a:off x="465326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1" name="Google Shape;12291;p21"/>
          <p:cNvSpPr/>
          <p:nvPr/>
        </p:nvSpPr>
        <p:spPr>
          <a:xfrm>
            <a:off x="6556970" y="4384852"/>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2" name="Google Shape;12292;p21"/>
          <p:cNvSpPr/>
          <p:nvPr/>
        </p:nvSpPr>
        <p:spPr>
          <a:xfrm>
            <a:off x="2749548"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3" name="Google Shape;12293;p21"/>
          <p:cNvSpPr/>
          <p:nvPr/>
        </p:nvSpPr>
        <p:spPr>
          <a:xfrm>
            <a:off x="465323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4" name="Google Shape;12294;p21"/>
          <p:cNvSpPr/>
          <p:nvPr/>
        </p:nvSpPr>
        <p:spPr>
          <a:xfrm>
            <a:off x="6556944" y="690907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5" name="Google Shape;12295;p21"/>
          <p:cNvSpPr/>
          <p:nvPr/>
        </p:nvSpPr>
        <p:spPr>
          <a:xfrm>
            <a:off x="4401458"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6" name="Google Shape;12296;p21"/>
          <p:cNvSpPr/>
          <p:nvPr/>
        </p:nvSpPr>
        <p:spPr>
          <a:xfrm>
            <a:off x="4657564"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7" name="Google Shape;12297;p21"/>
          <p:cNvSpPr/>
          <p:nvPr/>
        </p:nvSpPr>
        <p:spPr>
          <a:xfrm>
            <a:off x="4913672" y="4916410"/>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8" name="Google Shape;12298;p21"/>
          <p:cNvSpPr/>
          <p:nvPr/>
        </p:nvSpPr>
        <p:spPr>
          <a:xfrm>
            <a:off x="4401458"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299" name="Google Shape;12299;p21"/>
          <p:cNvSpPr/>
          <p:nvPr/>
        </p:nvSpPr>
        <p:spPr>
          <a:xfrm>
            <a:off x="4657564"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00" name="Google Shape;12300;p21"/>
          <p:cNvSpPr/>
          <p:nvPr/>
        </p:nvSpPr>
        <p:spPr>
          <a:xfrm>
            <a:off x="4913672" y="6373836"/>
            <a:ext cx="127800" cy="127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12301" name="Google Shape;12301;p21"/>
          <p:cNvCxnSpPr>
            <a:stCxn id="12289" idx="4"/>
            <a:endCxn id="12295" idx="0"/>
          </p:cNvCxnSpPr>
          <p:nvPr/>
        </p:nvCxnSpPr>
        <p:spPr>
          <a:xfrm rot="-5400000" flipH="1">
            <a:off x="3437474" y="3888652"/>
            <a:ext cx="403800" cy="1651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5597270" y="3892852"/>
            <a:ext cx="403800" cy="16434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4517360" y="4712452"/>
            <a:ext cx="403800" cy="4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3435648" y="5879470"/>
            <a:ext cx="407400" cy="16518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5595444" y="5883670"/>
            <a:ext cx="407400" cy="16434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4515534" y="6703270"/>
            <a:ext cx="407400" cy="42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8479448" y="5416638"/>
            <a:ext cx="1558272" cy="504468"/>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08" name="Google Shape;12308;p21"/>
          <p:cNvSpPr/>
          <p:nvPr/>
        </p:nvSpPr>
        <p:spPr>
          <a:xfrm>
            <a:off x="10037685" y="5416638"/>
            <a:ext cx="1558238" cy="504468"/>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09" name="Google Shape;12309;p21"/>
          <p:cNvSpPr/>
          <p:nvPr/>
        </p:nvSpPr>
        <p:spPr>
          <a:xfrm>
            <a:off x="11595886" y="5416638"/>
            <a:ext cx="1557464" cy="504468"/>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0" name="Google Shape;12310;p21"/>
          <p:cNvSpPr/>
          <p:nvPr/>
        </p:nvSpPr>
        <p:spPr>
          <a:xfrm>
            <a:off x="13153316" y="5416638"/>
            <a:ext cx="1558272" cy="504468"/>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1" name="Google Shape;12311;p21"/>
          <p:cNvSpPr/>
          <p:nvPr/>
        </p:nvSpPr>
        <p:spPr>
          <a:xfrm>
            <a:off x="14711553" y="5416638"/>
            <a:ext cx="1558238" cy="504468"/>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2" name="Google Shape;12312;p21"/>
          <p:cNvSpPr/>
          <p:nvPr/>
        </p:nvSpPr>
        <p:spPr>
          <a:xfrm>
            <a:off x="8858801" y="3324701"/>
            <a:ext cx="685694" cy="773110"/>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3" name="Google Shape;12313;p21"/>
          <p:cNvSpPr/>
          <p:nvPr/>
        </p:nvSpPr>
        <p:spPr>
          <a:xfrm>
            <a:off x="10488397" y="7316668"/>
            <a:ext cx="685694" cy="773356"/>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4" name="Google Shape;12314;p21"/>
          <p:cNvSpPr/>
          <p:nvPr/>
        </p:nvSpPr>
        <p:spPr>
          <a:xfrm>
            <a:off x="12014521" y="3324701"/>
            <a:ext cx="685730" cy="773110"/>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5" name="Google Shape;12315;p21"/>
          <p:cNvSpPr/>
          <p:nvPr/>
        </p:nvSpPr>
        <p:spPr>
          <a:xfrm>
            <a:off x="13592011" y="7316879"/>
            <a:ext cx="686502" cy="773322"/>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6" name="Google Shape;12316;p21"/>
          <p:cNvSpPr/>
          <p:nvPr/>
        </p:nvSpPr>
        <p:spPr>
          <a:xfrm>
            <a:off x="15170275" y="3324701"/>
            <a:ext cx="685694" cy="773110"/>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7" name="Google Shape;12317;p21"/>
          <p:cNvSpPr/>
          <p:nvPr/>
        </p:nvSpPr>
        <p:spPr>
          <a:xfrm>
            <a:off x="9139526"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8" name="Google Shape;12318;p21"/>
          <p:cNvSpPr/>
          <p:nvPr/>
        </p:nvSpPr>
        <p:spPr>
          <a:xfrm>
            <a:off x="122952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19" name="Google Shape;12319;p21"/>
          <p:cNvSpPr/>
          <p:nvPr/>
        </p:nvSpPr>
        <p:spPr>
          <a:xfrm>
            <a:off x="15450950" y="515876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0" name="Google Shape;12320;p21"/>
          <p:cNvSpPr/>
          <p:nvPr/>
        </p:nvSpPr>
        <p:spPr>
          <a:xfrm>
            <a:off x="10769126" y="59994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1" name="Google Shape;12321;p21"/>
          <p:cNvSpPr/>
          <p:nvPr/>
        </p:nvSpPr>
        <p:spPr>
          <a:xfrm>
            <a:off x="13873126" y="5999540"/>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2" name="Google Shape;12322;p21"/>
          <p:cNvSpPr txBox="1"/>
          <p:nvPr/>
        </p:nvSpPr>
        <p:spPr>
          <a:xfrm>
            <a:off x="86628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B Nazanin" panose="00000400000000000000" pitchFamily="2" charset="-78"/>
                <a:sym typeface="Arial"/>
              </a:rPr>
              <a:t>2016</a:t>
            </a:r>
            <a:endParaRPr b="1" kern="0">
              <a:latin typeface="Arial"/>
              <a:cs typeface="B Nazanin" panose="00000400000000000000" pitchFamily="2" charset="-78"/>
              <a:sym typeface="Arial"/>
            </a:endParaRPr>
          </a:p>
        </p:txBody>
      </p:sp>
      <p:sp>
        <p:nvSpPr>
          <p:cNvPr id="12323" name="Google Shape;12323;p21"/>
          <p:cNvSpPr/>
          <p:nvPr/>
        </p:nvSpPr>
        <p:spPr>
          <a:xfrm>
            <a:off x="9139526"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4" name="Google Shape;12324;p21"/>
          <p:cNvSpPr/>
          <p:nvPr/>
        </p:nvSpPr>
        <p:spPr>
          <a:xfrm>
            <a:off x="1230610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5" name="Google Shape;12325;p21"/>
          <p:cNvSpPr/>
          <p:nvPr/>
        </p:nvSpPr>
        <p:spPr>
          <a:xfrm>
            <a:off x="15450950" y="415051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6" name="Google Shape;12326;p21"/>
          <p:cNvSpPr/>
          <p:nvPr/>
        </p:nvSpPr>
        <p:spPr>
          <a:xfrm>
            <a:off x="107683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27" name="Google Shape;12327;p21"/>
          <p:cNvSpPr/>
          <p:nvPr/>
        </p:nvSpPr>
        <p:spPr>
          <a:xfrm>
            <a:off x="13873132" y="7139194"/>
            <a:ext cx="124200" cy="1242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12328" name="Google Shape;12328;p21"/>
          <p:cNvCxnSpPr>
            <a:stCxn id="12317" idx="0"/>
            <a:endCxn id="12323" idx="4"/>
          </p:cNvCxnSpPr>
          <p:nvPr/>
        </p:nvCxnSpPr>
        <p:spPr>
          <a:xfrm rot="10800000">
            <a:off x="9201626"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12357350" y="4274964"/>
            <a:ext cx="10800" cy="8838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5513050" y="4274964"/>
            <a:ext cx="0" cy="8838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10830626" y="6123640"/>
            <a:ext cx="600" cy="10158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13935226" y="6123740"/>
            <a:ext cx="0" cy="10152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1027799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B Nazanin" panose="00000400000000000000" pitchFamily="2" charset="-78"/>
                <a:sym typeface="Arial"/>
              </a:rPr>
              <a:t>2017</a:t>
            </a:r>
            <a:endParaRPr b="1" kern="0">
              <a:latin typeface="Arial"/>
              <a:cs typeface="B Nazanin" panose="00000400000000000000" pitchFamily="2" charset="-78"/>
              <a:sym typeface="Arial"/>
            </a:endParaRPr>
          </a:p>
        </p:txBody>
      </p:sp>
      <p:sp>
        <p:nvSpPr>
          <p:cNvPr id="12334" name="Google Shape;12334;p21"/>
          <p:cNvSpPr txBox="1"/>
          <p:nvPr/>
        </p:nvSpPr>
        <p:spPr>
          <a:xfrm>
            <a:off x="118093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B Nazanin" panose="00000400000000000000" pitchFamily="2" charset="-78"/>
                <a:sym typeface="Arial"/>
              </a:rPr>
              <a:t>2018</a:t>
            </a:r>
            <a:endParaRPr b="1" kern="0">
              <a:latin typeface="Arial"/>
              <a:cs typeface="B Nazanin" panose="00000400000000000000" pitchFamily="2" charset="-78"/>
              <a:sym typeface="Arial"/>
            </a:endParaRPr>
          </a:p>
        </p:txBody>
      </p:sp>
      <p:sp>
        <p:nvSpPr>
          <p:cNvPr id="12335" name="Google Shape;12335;p21"/>
          <p:cNvSpPr txBox="1"/>
          <p:nvPr/>
        </p:nvSpPr>
        <p:spPr>
          <a:xfrm>
            <a:off x="133936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B Nazanin" panose="00000400000000000000" pitchFamily="2" charset="-78"/>
                <a:sym typeface="Arial"/>
              </a:rPr>
              <a:t>2019</a:t>
            </a:r>
            <a:endParaRPr b="1" kern="0">
              <a:latin typeface="Arial"/>
              <a:cs typeface="B Nazanin" panose="00000400000000000000" pitchFamily="2" charset="-78"/>
              <a:sym typeface="Arial"/>
            </a:endParaRPr>
          </a:p>
        </p:txBody>
      </p:sp>
      <p:sp>
        <p:nvSpPr>
          <p:cNvPr id="12336" name="Google Shape;12336;p21"/>
          <p:cNvSpPr txBox="1"/>
          <p:nvPr/>
        </p:nvSpPr>
        <p:spPr>
          <a:xfrm>
            <a:off x="14977944" y="5439818"/>
            <a:ext cx="1077600" cy="4590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b="1" kern="0">
                <a:latin typeface="Arial"/>
                <a:cs typeface="B Nazanin" panose="00000400000000000000" pitchFamily="2" charset="-78"/>
                <a:sym typeface="Arial"/>
              </a:rPr>
              <a:t>2020</a:t>
            </a:r>
            <a:endParaRPr b="1" kern="0">
              <a:latin typeface="Arial"/>
              <a:cs typeface="B Nazanin" panose="00000400000000000000" pitchFamily="2" charset="-78"/>
              <a:sym typeface="Arial"/>
            </a:endParaRPr>
          </a:p>
        </p:txBody>
      </p:sp>
      <p:sp>
        <p:nvSpPr>
          <p:cNvPr id="12337" name="Google Shape;12337;p21"/>
          <p:cNvSpPr/>
          <p:nvPr/>
        </p:nvSpPr>
        <p:spPr>
          <a:xfrm>
            <a:off x="13731954" y="7458845"/>
            <a:ext cx="408976" cy="410050"/>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338" name="Google Shape;12338;p21"/>
          <p:cNvGrpSpPr/>
          <p:nvPr/>
        </p:nvGrpSpPr>
        <p:grpSpPr>
          <a:xfrm>
            <a:off x="10614713" y="7496939"/>
            <a:ext cx="412230" cy="41223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341" name="Google Shape;12341;p21"/>
          <p:cNvGrpSpPr/>
          <p:nvPr/>
        </p:nvGrpSpPr>
        <p:grpSpPr>
          <a:xfrm>
            <a:off x="15306598" y="3517704"/>
            <a:ext cx="411156" cy="408664"/>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344" name="Google Shape;12344;p21"/>
          <p:cNvGrpSpPr/>
          <p:nvPr/>
        </p:nvGrpSpPr>
        <p:grpSpPr>
          <a:xfrm>
            <a:off x="12152326" y="3529083"/>
            <a:ext cx="410084" cy="409010"/>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348" name="Google Shape;12348;p21"/>
          <p:cNvGrpSpPr/>
          <p:nvPr/>
        </p:nvGrpSpPr>
        <p:grpSpPr>
          <a:xfrm>
            <a:off x="8970798" y="3566617"/>
            <a:ext cx="411192" cy="310842"/>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353" name="Google Shape;12353;p21"/>
          <p:cNvSpPr txBox="1"/>
          <p:nvPr/>
        </p:nvSpPr>
        <p:spPr>
          <a:xfrm>
            <a:off x="12810526"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54" name="Google Shape;12354;p21"/>
          <p:cNvSpPr txBox="1"/>
          <p:nvPr/>
        </p:nvSpPr>
        <p:spPr>
          <a:xfrm>
            <a:off x="9654822" y="4180618"/>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55" name="Google Shape;12355;p21"/>
          <p:cNvSpPr txBox="1"/>
          <p:nvPr/>
        </p:nvSpPr>
        <p:spPr>
          <a:xfrm>
            <a:off x="11252754" y="6299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56" name="Google Shape;12356;p21"/>
          <p:cNvSpPr txBox="1"/>
          <p:nvPr/>
        </p:nvSpPr>
        <p:spPr>
          <a:xfrm>
            <a:off x="143575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57" name="Google Shape;12357;p21"/>
          <p:cNvSpPr txBox="1"/>
          <p:nvPr/>
        </p:nvSpPr>
        <p:spPr>
          <a:xfrm>
            <a:off x="8074754" y="627334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58" name="Google Shape;12358;p21"/>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400000000000000" pitchFamily="2" charset="-78"/>
              </a:rPr>
              <a:t>اینفوگرافیک ممتاز</a:t>
            </a:r>
            <a:endParaRPr dirty="0">
              <a:solidFill>
                <a:schemeClr val="tx1"/>
              </a:solidFill>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096700" y="8004292"/>
            <a:ext cx="3311400" cy="147600"/>
          </a:xfrm>
          <a:prstGeom prst="rect">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364" name="Google Shape;12364;p22"/>
          <p:cNvGrpSpPr/>
          <p:nvPr/>
        </p:nvGrpSpPr>
        <p:grpSpPr>
          <a:xfrm>
            <a:off x="2989185" y="3171059"/>
            <a:ext cx="1526438" cy="1526438"/>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367" name="Google Shape;12367;p22"/>
          <p:cNvSpPr/>
          <p:nvPr/>
        </p:nvSpPr>
        <p:spPr>
          <a:xfrm>
            <a:off x="2420204" y="5139230"/>
            <a:ext cx="2664000" cy="22632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68" name="Google Shape;12368;p22"/>
          <p:cNvSpPr/>
          <p:nvPr/>
        </p:nvSpPr>
        <p:spPr>
          <a:xfrm>
            <a:off x="3518170" y="7843884"/>
            <a:ext cx="468600" cy="4686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12369" name="Google Shape;12369;p22"/>
          <p:cNvCxnSpPr>
            <a:stCxn id="12365" idx="4"/>
            <a:endCxn id="12367" idx="0"/>
          </p:cNvCxnSpPr>
          <p:nvPr/>
        </p:nvCxnSpPr>
        <p:spPr>
          <a:xfrm>
            <a:off x="3752402" y="4697496"/>
            <a:ext cx="0" cy="4416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3752358" y="7402130"/>
            <a:ext cx="0" cy="4416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2594796" y="6235368"/>
            <a:ext cx="2315400" cy="905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kern="0" dirty="0">
                <a:latin typeface="Arial"/>
                <a:cs typeface="B Nazanin" panose="00000400000000000000" pitchFamily="2" charset="-78"/>
                <a:sym typeface="Arial"/>
              </a:rPr>
              <a:t>قالب پاورپوینت قابل ویرایش می باشد</a:t>
            </a:r>
            <a:endParaRPr lang="en-US" sz="1600" kern="0" dirty="0">
              <a:latin typeface="Arial"/>
              <a:cs typeface="B Nazanin" panose="00000400000000000000" pitchFamily="2" charset="-78"/>
              <a:sym typeface="Arial"/>
            </a:endParaRPr>
          </a:p>
        </p:txBody>
      </p:sp>
      <p:cxnSp>
        <p:nvCxnSpPr>
          <p:cNvPr id="12372" name="Google Shape;12372;p22"/>
          <p:cNvCxnSpPr/>
          <p:nvPr/>
        </p:nvCxnSpPr>
        <p:spPr>
          <a:xfrm>
            <a:off x="3243474" y="5973842"/>
            <a:ext cx="10176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2908272" y="5466432"/>
            <a:ext cx="1688400" cy="4416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fa-IR" sz="1600" b="1" kern="0" dirty="0">
                <a:latin typeface="Arial"/>
                <a:cs typeface="B Nazanin" panose="00000400000000000000" pitchFamily="2" charset="-78"/>
                <a:sym typeface="Arial"/>
              </a:rPr>
              <a:t>عنوان</a:t>
            </a:r>
            <a:r>
              <a:rPr lang="es" sz="1600" b="1" kern="0" dirty="0">
                <a:latin typeface="Arial"/>
                <a:cs typeface="B Nazanin" panose="00000400000000000000" pitchFamily="2" charset="-78"/>
                <a:sym typeface="Arial"/>
              </a:rPr>
              <a:t> 1</a:t>
            </a:r>
            <a:endParaRPr sz="1600" b="1" kern="0" dirty="0">
              <a:latin typeface="Arial"/>
              <a:cs typeface="B Nazanin" panose="00000400000000000000" pitchFamily="2" charset="-78"/>
              <a:sym typeface="Arial"/>
            </a:endParaRPr>
          </a:p>
        </p:txBody>
      </p:sp>
      <p:sp>
        <p:nvSpPr>
          <p:cNvPr id="12374" name="Google Shape;12374;p22"/>
          <p:cNvSpPr txBox="1"/>
          <p:nvPr/>
        </p:nvSpPr>
        <p:spPr>
          <a:xfrm>
            <a:off x="3171928" y="3568914"/>
            <a:ext cx="1161000" cy="7308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2600" b="1" kern="0">
                <a:latin typeface="Arial"/>
                <a:cs typeface="B Nazanin" panose="00000400000000000000" pitchFamily="2" charset="-78"/>
                <a:sym typeface="Arial"/>
              </a:rPr>
              <a:t>75%</a:t>
            </a:r>
            <a:endParaRPr sz="2600" b="1" kern="0">
              <a:latin typeface="Arial"/>
              <a:cs typeface="B Nazanin" panose="00000400000000000000" pitchFamily="2" charset="-78"/>
              <a:sym typeface="Arial"/>
            </a:endParaRPr>
          </a:p>
        </p:txBody>
      </p:sp>
      <p:sp>
        <p:nvSpPr>
          <p:cNvPr id="12375" name="Google Shape;12375;p22"/>
          <p:cNvSpPr/>
          <p:nvPr/>
        </p:nvSpPr>
        <p:spPr>
          <a:xfrm>
            <a:off x="6878710" y="3990300"/>
            <a:ext cx="3576600" cy="35766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76" name="Google Shape;12376;p22"/>
          <p:cNvSpPr/>
          <p:nvPr/>
        </p:nvSpPr>
        <p:spPr>
          <a:xfrm>
            <a:off x="13098808" y="34924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377" name="Google Shape;12377;p22"/>
          <p:cNvGrpSpPr/>
          <p:nvPr/>
        </p:nvGrpSpPr>
        <p:grpSpPr>
          <a:xfrm>
            <a:off x="7152972" y="4336232"/>
            <a:ext cx="2887664" cy="2887664"/>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grpSp>
        <p:nvGrpSpPr>
          <p:cNvPr id="12380" name="Google Shape;12380;p22"/>
          <p:cNvGrpSpPr/>
          <p:nvPr/>
        </p:nvGrpSpPr>
        <p:grpSpPr>
          <a:xfrm>
            <a:off x="12481774" y="3567776"/>
            <a:ext cx="1253180" cy="125318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383" name="Google Shape;12383;p22"/>
          <p:cNvSpPr txBox="1"/>
          <p:nvPr/>
        </p:nvSpPr>
        <p:spPr>
          <a:xfrm>
            <a:off x="13986230" y="37524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endParaRPr sz="1600" kern="0" dirty="0">
              <a:latin typeface="Arial"/>
              <a:cs typeface="B Nazanin" panose="00000400000000000000" pitchFamily="2" charset="-78"/>
              <a:sym typeface="Arial"/>
            </a:endParaRPr>
          </a:p>
        </p:txBody>
      </p:sp>
      <p:sp>
        <p:nvSpPr>
          <p:cNvPr id="12384" name="Google Shape;12384;p22"/>
          <p:cNvSpPr/>
          <p:nvPr/>
        </p:nvSpPr>
        <p:spPr>
          <a:xfrm>
            <a:off x="13098808" y="50766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385" name="Google Shape;12385;p22"/>
          <p:cNvGrpSpPr/>
          <p:nvPr/>
        </p:nvGrpSpPr>
        <p:grpSpPr>
          <a:xfrm>
            <a:off x="12481774" y="5151976"/>
            <a:ext cx="1253180" cy="125318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388" name="Google Shape;12388;p22"/>
          <p:cNvSpPr txBox="1"/>
          <p:nvPr/>
        </p:nvSpPr>
        <p:spPr>
          <a:xfrm>
            <a:off x="13986230" y="53366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89" name="Google Shape;12389;p22"/>
          <p:cNvSpPr/>
          <p:nvPr/>
        </p:nvSpPr>
        <p:spPr>
          <a:xfrm>
            <a:off x="13098808" y="6660800"/>
            <a:ext cx="3084600" cy="1404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nvGrpSpPr>
          <p:cNvPr id="12390" name="Google Shape;12390;p22"/>
          <p:cNvGrpSpPr/>
          <p:nvPr/>
        </p:nvGrpSpPr>
        <p:grpSpPr>
          <a:xfrm>
            <a:off x="12481774" y="6736176"/>
            <a:ext cx="1253180" cy="125318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grpSp>
      <p:sp>
        <p:nvSpPr>
          <p:cNvPr id="12393" name="Google Shape;12393;p22"/>
          <p:cNvSpPr txBox="1"/>
          <p:nvPr/>
        </p:nvSpPr>
        <p:spPr>
          <a:xfrm>
            <a:off x="13986230" y="6920892"/>
            <a:ext cx="2260200" cy="883800"/>
          </a:xfrm>
          <a:prstGeom prst="rect">
            <a:avLst/>
          </a:prstGeom>
          <a:noFill/>
          <a:ln>
            <a:noFill/>
          </a:ln>
        </p:spPr>
        <p:txBody>
          <a:bodyPr spcFirstLastPara="1" wrap="square" lIns="182850" tIns="182850" rIns="182850" bIns="182850" anchor="ctr" anchorCtr="0">
            <a:noAutofit/>
          </a:bodyPr>
          <a:lstStyle/>
          <a:p>
            <a:pPr algn="ctr" defTabSz="1828800" rtl="1">
              <a:buClr>
                <a:srgbClr val="000000"/>
              </a:buClr>
              <a:defRPr/>
            </a:pPr>
            <a:r>
              <a:rPr lang="fa-IR" sz="1600" kern="0" dirty="0">
                <a:latin typeface="Arial"/>
                <a:cs typeface="B Nazanin" panose="00000400000000000000" pitchFamily="2" charset="-78"/>
                <a:sym typeface="Arial"/>
              </a:rPr>
              <a:t>قالب پاورپوینت قابل ویرایش می باشد</a:t>
            </a:r>
          </a:p>
        </p:txBody>
      </p:sp>
      <p:sp>
        <p:nvSpPr>
          <p:cNvPr id="12394" name="Google Shape;12394;p22"/>
          <p:cNvSpPr/>
          <p:nvPr/>
        </p:nvSpPr>
        <p:spPr>
          <a:xfrm>
            <a:off x="8459708" y="385945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95" name="Google Shape;12395;p22"/>
          <p:cNvSpPr/>
          <p:nvPr/>
        </p:nvSpPr>
        <p:spPr>
          <a:xfrm>
            <a:off x="8459708" y="7426500"/>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sp>
        <p:nvSpPr>
          <p:cNvPr id="12396" name="Google Shape;12396;p22"/>
          <p:cNvSpPr/>
          <p:nvPr/>
        </p:nvSpPr>
        <p:spPr>
          <a:xfrm>
            <a:off x="10315808" y="5642976"/>
            <a:ext cx="274200" cy="274200"/>
          </a:xfrm>
          <a:prstGeom prst="ellipse">
            <a:avLst/>
          </a:prstGeom>
          <a:solidFill>
            <a:srgbClr val="667E92"/>
          </a:solidFill>
          <a:ln>
            <a:noFill/>
          </a:ln>
        </p:spPr>
        <p:txBody>
          <a:bodyPr spcFirstLastPara="1" wrap="square" lIns="182850" tIns="182850" rIns="182850" bIns="182850" anchor="ctr" anchorCtr="0">
            <a:noAutofit/>
          </a:bodyPr>
          <a:lstStyle/>
          <a:p>
            <a:pPr defTabSz="1828800">
              <a:buClr>
                <a:srgbClr val="000000"/>
              </a:buClr>
              <a:defRPr/>
            </a:pPr>
            <a:endParaRPr sz="2800" kern="0">
              <a:latin typeface="Arial"/>
              <a:cs typeface="B Nazanin" panose="00000400000000000000" pitchFamily="2" charset="-78"/>
              <a:sym typeface="Arial"/>
            </a:endParaRPr>
          </a:p>
        </p:txBody>
      </p:sp>
      <p:cxnSp>
        <p:nvCxnSpPr>
          <p:cNvPr id="12397" name="Google Shape;12397;p22"/>
          <p:cNvCxnSpPr>
            <a:stCxn id="12396" idx="6"/>
            <a:endCxn id="12382" idx="2"/>
          </p:cNvCxnSpPr>
          <p:nvPr/>
        </p:nvCxnSpPr>
        <p:spPr>
          <a:xfrm rot="10800000" flipH="1">
            <a:off x="10590008" y="4194276"/>
            <a:ext cx="1891800" cy="15858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10590008" y="5780076"/>
            <a:ext cx="1891800" cy="15828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10590008" y="5778276"/>
            <a:ext cx="1891800" cy="18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7601426" y="5153386"/>
            <a:ext cx="1990800" cy="1253400"/>
          </a:xfrm>
          <a:prstGeom prst="rect">
            <a:avLst/>
          </a:prstGeom>
          <a:noFill/>
          <a:ln>
            <a:noFill/>
          </a:ln>
        </p:spPr>
        <p:txBody>
          <a:bodyPr spcFirstLastPara="1" wrap="square" lIns="182850" tIns="182850" rIns="182850" bIns="182850" anchor="ctr" anchorCtr="0">
            <a:noAutofit/>
          </a:bodyPr>
          <a:lstStyle/>
          <a:p>
            <a:pPr algn="ctr" defTabSz="1828800">
              <a:buClr>
                <a:srgbClr val="000000"/>
              </a:buClr>
              <a:defRPr/>
            </a:pPr>
            <a:r>
              <a:rPr lang="es" sz="6000" b="1" kern="0">
                <a:latin typeface="Arial"/>
                <a:cs typeface="B Nazanin" panose="00000400000000000000" pitchFamily="2" charset="-78"/>
                <a:sym typeface="Arial"/>
              </a:rPr>
              <a:t>75%</a:t>
            </a:r>
            <a:endParaRPr sz="6000" b="1" kern="0">
              <a:latin typeface="Arial"/>
              <a:cs typeface="B Nazanin" panose="00000400000000000000" pitchFamily="2" charset="-78"/>
              <a:sym typeface="Arial"/>
            </a:endParaRPr>
          </a:p>
        </p:txBody>
      </p:sp>
      <p:sp>
        <p:nvSpPr>
          <p:cNvPr id="12401" name="Google Shape;12401;p22"/>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400000000000000" pitchFamily="2" charset="-78"/>
              </a:rPr>
              <a:t>اینفوگرافیک ممتاز</a:t>
            </a:r>
            <a:endParaRPr dirty="0">
              <a:solidFill>
                <a:schemeClr val="tx1"/>
              </a:solidFill>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4201121" y="6797327"/>
            <a:ext cx="2205782" cy="1520674"/>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82850" tIns="182850" rIns="182850" bIns="182850" anchor="ctr" anchorCtr="0">
                <a:noAutofit/>
              </a:bodyPr>
              <a:lstStyle/>
              <a:p>
                <a:endParaRPr sz="36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63" name="Google Shape;7463;p72"/>
          <p:cNvGrpSpPr/>
          <p:nvPr/>
        </p:nvGrpSpPr>
        <p:grpSpPr>
          <a:xfrm>
            <a:off x="7008937" y="2573880"/>
            <a:ext cx="3123822" cy="141716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485" name="Google Shape;7485;p72"/>
          <p:cNvGrpSpPr/>
          <p:nvPr/>
        </p:nvGrpSpPr>
        <p:grpSpPr>
          <a:xfrm>
            <a:off x="6972976" y="4298073"/>
            <a:ext cx="3194064" cy="757298"/>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506" name="Google Shape;7506;p72"/>
          <p:cNvGrpSpPr/>
          <p:nvPr/>
        </p:nvGrpSpPr>
        <p:grpSpPr>
          <a:xfrm>
            <a:off x="13693141" y="1945668"/>
            <a:ext cx="3119618" cy="144522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grpSp>
      <p:grpSp>
        <p:nvGrpSpPr>
          <p:cNvPr id="7516" name="Google Shape;7516;p72"/>
          <p:cNvGrpSpPr/>
          <p:nvPr/>
        </p:nvGrpSpPr>
        <p:grpSpPr>
          <a:xfrm>
            <a:off x="7000721" y="5365483"/>
            <a:ext cx="3141438" cy="588246"/>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2" name="Google Shape;7522;p72"/>
          <p:cNvGrpSpPr/>
          <p:nvPr/>
        </p:nvGrpSpPr>
        <p:grpSpPr>
          <a:xfrm>
            <a:off x="13687232" y="3600457"/>
            <a:ext cx="3131432" cy="733458"/>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82850" tIns="182850" rIns="182850" bIns="182850" anchor="ctr" anchorCtr="0">
              <a:noAutofit/>
            </a:bodyPr>
            <a:lstStyle/>
            <a:p>
              <a:endParaRPr sz="3600"/>
            </a:p>
          </p:txBody>
        </p:sp>
      </p:grpSp>
      <p:grpSp>
        <p:nvGrpSpPr>
          <p:cNvPr id="7529" name="Google Shape;7529;p72"/>
          <p:cNvGrpSpPr/>
          <p:nvPr/>
        </p:nvGrpSpPr>
        <p:grpSpPr>
          <a:xfrm>
            <a:off x="13655857" y="5898086"/>
            <a:ext cx="3194122" cy="132688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grpSp>
        <p:nvGrpSpPr>
          <p:cNvPr id="7538" name="Google Shape;7538;p72"/>
          <p:cNvGrpSpPr/>
          <p:nvPr/>
        </p:nvGrpSpPr>
        <p:grpSpPr>
          <a:xfrm>
            <a:off x="10698132" y="1940871"/>
            <a:ext cx="2737212" cy="3187610"/>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6962878" y="1953342"/>
            <a:ext cx="3275936" cy="309884"/>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56" name="Google Shape;7556;p72"/>
          <p:cNvGrpSpPr/>
          <p:nvPr/>
        </p:nvGrpSpPr>
        <p:grpSpPr>
          <a:xfrm>
            <a:off x="1440248" y="2596539"/>
            <a:ext cx="4953524" cy="183486"/>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12782" y="5067469"/>
            <a:ext cx="2905420" cy="1303846"/>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36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80" name="Google Shape;7580;p72"/>
          <p:cNvGrpSpPr/>
          <p:nvPr/>
        </p:nvGrpSpPr>
        <p:grpSpPr>
          <a:xfrm>
            <a:off x="1412787" y="1938547"/>
            <a:ext cx="5037082" cy="418618"/>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82850" tIns="182850" rIns="182850" bIns="182850" anchor="ctr" anchorCtr="0">
                  <a:noAutofit/>
                </a:bodyPr>
                <a:lstStyle/>
                <a:p>
                  <a:endParaRPr sz="36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603" name="Google Shape;7603;p72"/>
          <p:cNvGrpSpPr/>
          <p:nvPr/>
        </p:nvGrpSpPr>
        <p:grpSpPr>
          <a:xfrm>
            <a:off x="6998806" y="7331809"/>
            <a:ext cx="3135556" cy="983354"/>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grpSp>
        <p:nvGrpSpPr>
          <p:cNvPr id="7620" name="Google Shape;7620;p72"/>
          <p:cNvGrpSpPr/>
          <p:nvPr/>
        </p:nvGrpSpPr>
        <p:grpSpPr>
          <a:xfrm>
            <a:off x="6920024" y="6292630"/>
            <a:ext cx="3233928" cy="692512"/>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631" name="Google Shape;7631;p72"/>
          <p:cNvGrpSpPr/>
          <p:nvPr/>
        </p:nvGrpSpPr>
        <p:grpSpPr>
          <a:xfrm>
            <a:off x="1476448" y="6864689"/>
            <a:ext cx="2591764" cy="1293174"/>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82850" tIns="182850" rIns="182850" bIns="182850" anchor="ctr" anchorCtr="0">
                <a:noAutofit/>
              </a:bodyPr>
              <a:lstStyle/>
              <a:p>
                <a:endParaRPr sz="36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82850" tIns="182850" rIns="182850" bIns="182850" anchor="ctr" anchorCtr="0">
              <a:noAutofit/>
            </a:bodyPr>
            <a:lstStyle/>
            <a:p>
              <a:endParaRPr sz="36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82850" tIns="182850" rIns="182850" bIns="182850" anchor="ctr" anchorCtr="0">
              <a:noAutofit/>
            </a:bodyPr>
            <a:lstStyle/>
            <a:p>
              <a:endParaRPr sz="36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82850" tIns="182850" rIns="182850" bIns="182850" anchor="ctr" anchorCtr="0">
              <a:noAutofit/>
            </a:bodyPr>
            <a:lstStyle/>
            <a:p>
              <a:endParaRPr sz="36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82850" tIns="182850" rIns="182850" bIns="182850" anchor="ctr" anchorCtr="0">
              <a:noAutofit/>
            </a:bodyPr>
            <a:lstStyle/>
            <a:p>
              <a:endParaRPr sz="36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82850" tIns="182850" rIns="182850" bIns="182850" anchor="ctr" anchorCtr="0">
              <a:noAutofit/>
            </a:bodyPr>
            <a:lstStyle/>
            <a:p>
              <a:endParaRPr sz="36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692" name="Google Shape;7692;p72"/>
          <p:cNvGrpSpPr/>
          <p:nvPr/>
        </p:nvGrpSpPr>
        <p:grpSpPr>
          <a:xfrm rot="5400000">
            <a:off x="11902674" y="6457682"/>
            <a:ext cx="328128" cy="2829832"/>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82850" tIns="182850" rIns="182850" bIns="182850" anchor="ctr" anchorCtr="0">
              <a:noAutofit/>
            </a:bodyPr>
            <a:lstStyle/>
            <a:p>
              <a:endParaRPr sz="3600"/>
            </a:p>
          </p:txBody>
        </p:sp>
      </p:grpSp>
      <p:grpSp>
        <p:nvGrpSpPr>
          <p:cNvPr id="7725" name="Google Shape;7725;p72"/>
          <p:cNvGrpSpPr/>
          <p:nvPr/>
        </p:nvGrpSpPr>
        <p:grpSpPr>
          <a:xfrm rot="10800000" flipH="1">
            <a:off x="10647533" y="5634770"/>
            <a:ext cx="2838414" cy="49616"/>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732" name="Google Shape;7732;p72"/>
          <p:cNvGrpSpPr/>
          <p:nvPr/>
        </p:nvGrpSpPr>
        <p:grpSpPr>
          <a:xfrm>
            <a:off x="10670168" y="6380896"/>
            <a:ext cx="2793140" cy="770032"/>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4042300" y="3218449"/>
            <a:ext cx="2364552" cy="1324054"/>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grpSp>
        <p:nvGrpSpPr>
          <p:cNvPr id="7769" name="Google Shape;7769;p72"/>
          <p:cNvGrpSpPr/>
          <p:nvPr/>
        </p:nvGrpSpPr>
        <p:grpSpPr>
          <a:xfrm>
            <a:off x="1412799" y="3113674"/>
            <a:ext cx="1925302" cy="1620116"/>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82850" tIns="182850" rIns="182850" bIns="182850" anchor="ctr" anchorCtr="0">
                    <a:noAutofit/>
                  </a:bodyPr>
                  <a:lstStyle/>
                  <a:p>
                    <a:endParaRPr sz="36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7803" name="Google Shape;7803;p72"/>
          <p:cNvGrpSpPr/>
          <p:nvPr/>
        </p:nvGrpSpPr>
        <p:grpSpPr>
          <a:xfrm>
            <a:off x="13630679" y="4648535"/>
            <a:ext cx="3244538" cy="1104886"/>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13669764" y="7397045"/>
            <a:ext cx="3166412" cy="951410"/>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4676940" y="4919337"/>
            <a:ext cx="1672572" cy="1649058"/>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82850" tIns="182850" rIns="182850" bIns="182850" anchor="ctr" anchorCtr="0">
                <a:noAutofit/>
              </a:bodyPr>
              <a:lstStyle/>
              <a:p>
                <a:endParaRPr sz="36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82850" tIns="182850" rIns="182850" bIns="182850" anchor="ctr" anchorCtr="0">
                <a:noAutofit/>
              </a:bodyPr>
              <a:lstStyle/>
              <a:p>
                <a:endParaRPr sz="36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82850" tIns="182850" rIns="182850" bIns="182850" anchor="ctr" anchorCtr="0">
                    <a:noAutofit/>
                  </a:bodyPr>
                  <a:lstStyle/>
                  <a:p>
                    <a:endParaRPr sz="36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82850" tIns="182850" rIns="182850" bIns="182850" anchor="ctr" anchorCtr="0">
                    <a:noAutofit/>
                  </a:bodyPr>
                  <a:lstStyle/>
                  <a:p>
                    <a:endParaRPr sz="36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1211050" y="507512"/>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36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1404176" y="6311844"/>
            <a:ext cx="4780828" cy="20496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4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aphicFrame>
        <p:nvGraphicFramePr>
          <p:cNvPr id="7906" name="Google Shape;7906;p73"/>
          <p:cNvGraphicFramePr/>
          <p:nvPr/>
        </p:nvGraphicFramePr>
        <p:xfrm>
          <a:off x="11875574" y="4307668"/>
          <a:ext cx="5008200" cy="172956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42666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434300">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400" b="1" dirty="0">
                        <a:latin typeface="Amatic SC"/>
                        <a:ea typeface="Amatic SC"/>
                        <a:cs typeface="Amatic SC"/>
                        <a:sym typeface="Amatic SC"/>
                      </a:endParaRPr>
                    </a:p>
                  </a:txBody>
                  <a:tcPr marL="182850" marR="182850" marT="182850" marB="18285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1420929" y="1963198"/>
            <a:ext cx="4793010" cy="1953004"/>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82850" tIns="182850" rIns="182850" bIns="182850" anchor="ctr" anchorCtr="0">
              <a:noAutofit/>
            </a:bodyPr>
            <a:lstStyle/>
            <a:p>
              <a:endParaRPr sz="3600"/>
            </a:p>
          </p:txBody>
        </p:sp>
      </p:grpSp>
      <p:graphicFrame>
        <p:nvGraphicFramePr>
          <p:cNvPr id="7942" name="Google Shape;7942;p73"/>
          <p:cNvGraphicFramePr/>
          <p:nvPr/>
        </p:nvGraphicFramePr>
        <p:xfrm>
          <a:off x="11875624" y="1963168"/>
          <a:ext cx="5008200" cy="1953000"/>
        </p:xfrm>
        <a:graphic>
          <a:graphicData uri="http://schemas.openxmlformats.org/drawingml/2006/table">
            <a:tbl>
              <a:tblPr>
                <a:noFill/>
              </a:tblPr>
              <a:tblGrid>
                <a:gridCol w="1252050">
                  <a:extLst>
                    <a:ext uri="{9D8B030D-6E8A-4147-A177-3AD203B41FA5}">
                      <a16:colId xmlns:a16="http://schemas.microsoft.com/office/drawing/2014/main" val="20000"/>
                    </a:ext>
                  </a:extLst>
                </a:gridCol>
                <a:gridCol w="1252050">
                  <a:extLst>
                    <a:ext uri="{9D8B030D-6E8A-4147-A177-3AD203B41FA5}">
                      <a16:colId xmlns:a16="http://schemas.microsoft.com/office/drawing/2014/main" val="20001"/>
                    </a:ext>
                  </a:extLst>
                </a:gridCol>
                <a:gridCol w="1252050">
                  <a:extLst>
                    <a:ext uri="{9D8B030D-6E8A-4147-A177-3AD203B41FA5}">
                      <a16:colId xmlns:a16="http://schemas.microsoft.com/office/drawing/2014/main" val="20002"/>
                    </a:ext>
                  </a:extLst>
                </a:gridCol>
                <a:gridCol w="1252050">
                  <a:extLst>
                    <a:ext uri="{9D8B030D-6E8A-4147-A177-3AD203B41FA5}">
                      <a16:colId xmlns:a16="http://schemas.microsoft.com/office/drawing/2014/main" val="20003"/>
                    </a:ext>
                  </a:extLst>
                </a:gridCol>
              </a:tblGrid>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65100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6717350" y="4307669"/>
          <a:ext cx="4726800" cy="1737150"/>
        </p:xfrm>
        <a:graphic>
          <a:graphicData uri="http://schemas.openxmlformats.org/drawingml/2006/table">
            <a:tbl>
              <a:tblPr>
                <a:noFill/>
              </a:tblPr>
              <a:tblGrid>
                <a:gridCol w="1181700">
                  <a:extLst>
                    <a:ext uri="{9D8B030D-6E8A-4147-A177-3AD203B41FA5}">
                      <a16:colId xmlns:a16="http://schemas.microsoft.com/office/drawing/2014/main" val="20000"/>
                    </a:ext>
                  </a:extLst>
                </a:gridCol>
                <a:gridCol w="1181700">
                  <a:extLst>
                    <a:ext uri="{9D8B030D-6E8A-4147-A177-3AD203B41FA5}">
                      <a16:colId xmlns:a16="http://schemas.microsoft.com/office/drawing/2014/main" val="20001"/>
                    </a:ext>
                  </a:extLst>
                </a:gridCol>
                <a:gridCol w="1181700">
                  <a:extLst>
                    <a:ext uri="{9D8B030D-6E8A-4147-A177-3AD203B41FA5}">
                      <a16:colId xmlns:a16="http://schemas.microsoft.com/office/drawing/2014/main" val="20002"/>
                    </a:ext>
                  </a:extLst>
                </a:gridCol>
                <a:gridCol w="1181700">
                  <a:extLst>
                    <a:ext uri="{9D8B030D-6E8A-4147-A177-3AD203B41FA5}">
                      <a16:colId xmlns:a16="http://schemas.microsoft.com/office/drawing/2014/main" val="20003"/>
                    </a:ext>
                  </a:extLst>
                </a:gridCol>
              </a:tblGrid>
              <a:tr h="579050">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79050">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6721323" y="6289590"/>
            <a:ext cx="4726754" cy="2094124"/>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aphicFrame>
        <p:nvGraphicFramePr>
          <p:cNvPr id="7981" name="Google Shape;7981;p73"/>
          <p:cNvGraphicFramePr/>
          <p:nvPr/>
        </p:nvGraphicFramePr>
        <p:xfrm>
          <a:off x="1422926" y="4307668"/>
          <a:ext cx="4739600" cy="1778700"/>
        </p:xfrm>
        <a:graphic>
          <a:graphicData uri="http://schemas.openxmlformats.org/drawingml/2006/table">
            <a:tbl>
              <a:tblPr>
                <a:noFill/>
              </a:tblPr>
              <a:tblGrid>
                <a:gridCol w="1184900">
                  <a:extLst>
                    <a:ext uri="{9D8B030D-6E8A-4147-A177-3AD203B41FA5}">
                      <a16:colId xmlns:a16="http://schemas.microsoft.com/office/drawing/2014/main" val="20000"/>
                    </a:ext>
                  </a:extLst>
                </a:gridCol>
                <a:gridCol w="1184900">
                  <a:extLst>
                    <a:ext uri="{9D8B030D-6E8A-4147-A177-3AD203B41FA5}">
                      <a16:colId xmlns:a16="http://schemas.microsoft.com/office/drawing/2014/main" val="20001"/>
                    </a:ext>
                  </a:extLst>
                </a:gridCol>
                <a:gridCol w="1184900">
                  <a:extLst>
                    <a:ext uri="{9D8B030D-6E8A-4147-A177-3AD203B41FA5}">
                      <a16:colId xmlns:a16="http://schemas.microsoft.com/office/drawing/2014/main" val="20002"/>
                    </a:ext>
                  </a:extLst>
                </a:gridCol>
                <a:gridCol w="1184900">
                  <a:extLst>
                    <a:ext uri="{9D8B030D-6E8A-4147-A177-3AD203B41FA5}">
                      <a16:colId xmlns:a16="http://schemas.microsoft.com/office/drawing/2014/main" val="20003"/>
                    </a:ext>
                  </a:extLst>
                </a:gridCol>
              </a:tblGrid>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592900">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400" dirty="0"/>
                    </a:p>
                  </a:txBody>
                  <a:tcPr marL="182850" marR="182850" marT="182850" marB="18285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8322265" y="5115299"/>
            <a:ext cx="2604190" cy="121918"/>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5" name="Google Shape;7985;p73"/>
          <p:cNvGrpSpPr/>
          <p:nvPr/>
        </p:nvGrpSpPr>
        <p:grpSpPr>
          <a:xfrm>
            <a:off x="9413240" y="5679617"/>
            <a:ext cx="1828680" cy="121918"/>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7988" name="Google Shape;7988;p73"/>
          <p:cNvGrpSpPr/>
          <p:nvPr/>
        </p:nvGrpSpPr>
        <p:grpSpPr>
          <a:xfrm>
            <a:off x="11742839" y="6335212"/>
            <a:ext cx="5045734" cy="2002908"/>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JANUARY</a:t>
              </a:r>
              <a:endParaRPr sz="800"/>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FEBRUARY</a:t>
              </a:r>
              <a:endParaRPr sz="800"/>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MARCH</a:t>
              </a:r>
              <a:endParaRPr sz="800"/>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82850" rIns="0" bIns="182850" anchor="t" anchorCtr="0">
              <a:noAutofit/>
            </a:bodyPr>
            <a:lstStyle/>
            <a:p>
              <a:pPr algn="ctr">
                <a:spcAft>
                  <a:spcPts val="3200"/>
                </a:spcAft>
              </a:pPr>
              <a:r>
                <a:rPr lang="en" sz="800"/>
                <a:t>APRIL</a:t>
              </a:r>
              <a:endParaRPr sz="800"/>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82850" tIns="182850" rIns="182850" bIns="182850" anchor="ctr" anchorCtr="0">
              <a:noAutofit/>
            </a:bodyPr>
            <a:lstStyle/>
            <a:p>
              <a:endParaRPr sz="36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82850" tIns="182850" rIns="182850" bIns="182850" anchor="ctr" anchorCtr="0">
              <a:noAutofit/>
            </a:bodyPr>
            <a:lstStyle/>
            <a:p>
              <a:endParaRPr sz="36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82850" rIns="0" bIns="182850" anchor="t" anchorCtr="0">
              <a:noAutofit/>
            </a:bodyPr>
            <a:lstStyle/>
            <a:p>
              <a:pPr>
                <a:spcAft>
                  <a:spcPts val="3200"/>
                </a:spcAft>
              </a:pPr>
              <a:r>
                <a:rPr lang="en" sz="800"/>
                <a:t>PHASE 1</a:t>
              </a:r>
              <a:endParaRPr sz="800"/>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1</a:t>
              </a:r>
              <a:endParaRPr sz="800"/>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82850" rIns="0" bIns="182850" anchor="t" anchorCtr="0">
              <a:noAutofit/>
            </a:bodyPr>
            <a:lstStyle/>
            <a:p>
              <a:pPr>
                <a:lnSpc>
                  <a:spcPct val="115000"/>
                </a:lnSpc>
                <a:spcAft>
                  <a:spcPts val="3200"/>
                </a:spcAft>
              </a:pPr>
              <a:r>
                <a:rPr lang="en" sz="800"/>
                <a:t>Task 2</a:t>
              </a:r>
              <a:endParaRPr sz="800"/>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82850" tIns="182850" rIns="182850" bIns="182850" anchor="ctr" anchorCtr="0">
              <a:noAutofit/>
            </a:bodyPr>
            <a:lstStyle/>
            <a:p>
              <a:endParaRPr sz="3600"/>
            </a:p>
          </p:txBody>
        </p:sp>
      </p:grpSp>
      <p:grpSp>
        <p:nvGrpSpPr>
          <p:cNvPr id="8006" name="Google Shape;8006;p73"/>
          <p:cNvGrpSpPr/>
          <p:nvPr/>
        </p:nvGrpSpPr>
        <p:grpSpPr>
          <a:xfrm>
            <a:off x="6711649" y="1903285"/>
            <a:ext cx="4726786" cy="2011730"/>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800"/>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3200"/>
                </a:spcAft>
              </a:pPr>
              <a:r>
                <a:rPr lang="en" sz="800"/>
                <a:t>JANUARY</a:t>
              </a:r>
              <a:endParaRPr sz="800"/>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3200"/>
                </a:spcAft>
              </a:pPr>
              <a:r>
                <a:rPr lang="en" sz="800"/>
                <a:t>FEBRUARY</a:t>
              </a:r>
              <a:endParaRPr sz="800"/>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3200"/>
                </a:spcAft>
              </a:pPr>
              <a:r>
                <a:rPr lang="en" sz="800"/>
                <a:t>MARCH</a:t>
              </a:r>
              <a:endParaRPr sz="800"/>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APRIL</a:t>
              </a:r>
              <a:endParaRPr sz="800"/>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MAY</a:t>
              </a:r>
              <a:endParaRPr sz="800"/>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3200"/>
                </a:spcAft>
              </a:pPr>
              <a:r>
                <a:rPr lang="en" sz="800"/>
                <a:t>JUNE</a:t>
              </a:r>
              <a:endParaRPr sz="800"/>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1</a:t>
              </a:r>
              <a:endParaRPr sz="800"/>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3200"/>
                </a:spcAft>
              </a:pPr>
              <a:r>
                <a:rPr lang="en" sz="800"/>
                <a:t>PHASE 2</a:t>
              </a:r>
              <a:endParaRPr sz="800"/>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1</a:t>
              </a:r>
              <a:endParaRPr sz="800"/>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3200"/>
                </a:spcAft>
              </a:pPr>
              <a:r>
                <a:rPr lang="en" sz="800"/>
                <a:t>Task 2</a:t>
              </a:r>
              <a:endParaRPr sz="800"/>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82850" tIns="182850" rIns="182850" bIns="182850" anchor="ctr" anchorCtr="0">
                <a:noAutofit/>
              </a:bodyPr>
              <a:lstStyle/>
              <a:p>
                <a:endParaRPr sz="800"/>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82850" tIns="182850" rIns="182850" bIns="182850" anchor="ctr" anchorCtr="0">
                <a:noAutofit/>
              </a:bodyPr>
              <a:lstStyle/>
              <a:p>
                <a:endParaRPr sz="800"/>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82850" tIns="182850" rIns="182850" bIns="182850" anchor="ctr" anchorCtr="0">
                <a:noAutofit/>
              </a:bodyPr>
              <a:lstStyle/>
              <a:p>
                <a:endParaRPr sz="800"/>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82850" tIns="182850" rIns="182850" bIns="182850" anchor="ctr" anchorCtr="0">
                <a:noAutofit/>
              </a:bodyPr>
              <a:lstStyle/>
              <a:p>
                <a:endParaRPr sz="800"/>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529500" y="748774"/>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32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9593381" y="1941873"/>
            <a:ext cx="1490862" cy="1437726"/>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pPr algn="ctr"/>
                <a:endParaRPr sz="24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055" name="Google Shape;8055;p74"/>
          <p:cNvGrpSpPr/>
          <p:nvPr/>
        </p:nvGrpSpPr>
        <p:grpSpPr>
          <a:xfrm>
            <a:off x="1426127" y="3698772"/>
            <a:ext cx="1523534" cy="1459792"/>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62" name="Google Shape;8062;p74"/>
          <p:cNvGrpSpPr/>
          <p:nvPr/>
        </p:nvGrpSpPr>
        <p:grpSpPr>
          <a:xfrm>
            <a:off x="6448055" y="3705184"/>
            <a:ext cx="1371138" cy="1447172"/>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137150" tIns="68550" rIns="137150" bIns="68550" anchor="ctr" anchorCtr="0">
                <a:noAutofit/>
              </a:bodyPr>
              <a:lstStyle/>
              <a:p>
                <a:pPr algn="ctr"/>
                <a:endParaRPr sz="2800">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9798499" y="3718577"/>
            <a:ext cx="1420306" cy="1420306"/>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3" name="Google Shape;8083;p74"/>
          <p:cNvGrpSpPr/>
          <p:nvPr/>
        </p:nvGrpSpPr>
        <p:grpSpPr>
          <a:xfrm>
            <a:off x="11417374" y="3707589"/>
            <a:ext cx="1441996" cy="1442366"/>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88" name="Google Shape;8088;p74"/>
          <p:cNvGrpSpPr/>
          <p:nvPr/>
        </p:nvGrpSpPr>
        <p:grpSpPr>
          <a:xfrm>
            <a:off x="16307669" y="6998798"/>
            <a:ext cx="561170" cy="1346328"/>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093" name="Google Shape;8093;p74"/>
          <p:cNvGrpSpPr/>
          <p:nvPr/>
        </p:nvGrpSpPr>
        <p:grpSpPr>
          <a:xfrm>
            <a:off x="10541784" y="6976393"/>
            <a:ext cx="940704" cy="136749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096" name="Google Shape;8096;p74"/>
          <p:cNvSpPr/>
          <p:nvPr/>
        </p:nvSpPr>
        <p:spPr>
          <a:xfrm>
            <a:off x="16256714" y="6804396"/>
            <a:ext cx="408" cy="8"/>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nvGrpSpPr>
          <p:cNvPr id="8097" name="Google Shape;8097;p74"/>
          <p:cNvGrpSpPr/>
          <p:nvPr/>
        </p:nvGrpSpPr>
        <p:grpSpPr>
          <a:xfrm>
            <a:off x="11784087" y="6998797"/>
            <a:ext cx="587782" cy="587690"/>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00" name="Google Shape;8100;p74"/>
          <p:cNvGrpSpPr/>
          <p:nvPr/>
        </p:nvGrpSpPr>
        <p:grpSpPr>
          <a:xfrm>
            <a:off x="11784087" y="7756139"/>
            <a:ext cx="587782" cy="587782"/>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103" name="Google Shape;8103;p74"/>
          <p:cNvSpPr/>
          <p:nvPr/>
        </p:nvSpPr>
        <p:spPr>
          <a:xfrm>
            <a:off x="13860941" y="6997190"/>
            <a:ext cx="1219386" cy="134630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4" name="Google Shape;8104;p74"/>
          <p:cNvSpPr/>
          <p:nvPr/>
        </p:nvSpPr>
        <p:spPr>
          <a:xfrm rot="10800000">
            <a:off x="12673465" y="6992666"/>
            <a:ext cx="885878" cy="1351276"/>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05" name="Google Shape;8105;p74"/>
          <p:cNvGrpSpPr/>
          <p:nvPr/>
        </p:nvGrpSpPr>
        <p:grpSpPr>
          <a:xfrm>
            <a:off x="15634037" y="5413524"/>
            <a:ext cx="1245766" cy="1243888"/>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0" name="Google Shape;8110;p74"/>
          <p:cNvGrpSpPr/>
          <p:nvPr/>
        </p:nvGrpSpPr>
        <p:grpSpPr>
          <a:xfrm>
            <a:off x="4548247" y="5432741"/>
            <a:ext cx="2621974" cy="1224814"/>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16" name="Google Shape;8116;p74"/>
          <p:cNvGrpSpPr/>
          <p:nvPr/>
        </p:nvGrpSpPr>
        <p:grpSpPr>
          <a:xfrm>
            <a:off x="13199991" y="5413850"/>
            <a:ext cx="2220598" cy="1243404"/>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120" name="Google Shape;8120;p74"/>
          <p:cNvGrpSpPr/>
          <p:nvPr/>
        </p:nvGrpSpPr>
        <p:grpSpPr>
          <a:xfrm>
            <a:off x="10835311" y="5407645"/>
            <a:ext cx="2148902" cy="1254362"/>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a:p>
            </p:txBody>
          </p:sp>
        </p:grpSp>
      </p:grpSp>
      <p:grpSp>
        <p:nvGrpSpPr>
          <p:cNvPr id="8133" name="Google Shape;8133;p74"/>
          <p:cNvGrpSpPr/>
          <p:nvPr/>
        </p:nvGrpSpPr>
        <p:grpSpPr>
          <a:xfrm>
            <a:off x="15137736" y="3709068"/>
            <a:ext cx="1749952" cy="14392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82850" tIns="182850" rIns="182850" bIns="182850" anchor="ctr" anchorCtr="0">
                  <a:noAutofit/>
                </a:bodyPr>
                <a:lstStyle/>
                <a:p>
                  <a:endParaRPr sz="3600"/>
                </a:p>
              </p:txBody>
            </p:sp>
          </p:grpSp>
        </p:grpSp>
      </p:grpSp>
      <p:grpSp>
        <p:nvGrpSpPr>
          <p:cNvPr id="8157" name="Google Shape;8157;p74"/>
          <p:cNvGrpSpPr/>
          <p:nvPr/>
        </p:nvGrpSpPr>
        <p:grpSpPr>
          <a:xfrm>
            <a:off x="8026609" y="1941873"/>
            <a:ext cx="1425114" cy="1571802"/>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82850" tIns="182850" rIns="182850" bIns="182850" anchor="ctr" anchorCtr="0">
                <a:noAutofit/>
              </a:bodyPr>
              <a:lstStyle/>
              <a:p>
                <a:endParaRPr sz="3600"/>
              </a:p>
            </p:txBody>
          </p:sp>
        </p:grpSp>
      </p:grpSp>
      <p:grpSp>
        <p:nvGrpSpPr>
          <p:cNvPr id="8196" name="Google Shape;8196;p74"/>
          <p:cNvGrpSpPr/>
          <p:nvPr/>
        </p:nvGrpSpPr>
        <p:grpSpPr>
          <a:xfrm>
            <a:off x="8017561" y="3708318"/>
            <a:ext cx="1582574" cy="144070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05" name="Google Shape;8205;p74"/>
          <p:cNvGrpSpPr/>
          <p:nvPr/>
        </p:nvGrpSpPr>
        <p:grpSpPr>
          <a:xfrm>
            <a:off x="1418550" y="6997578"/>
            <a:ext cx="2816888" cy="1346332"/>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21" name="Google Shape;8221;p74"/>
          <p:cNvGrpSpPr/>
          <p:nvPr/>
        </p:nvGrpSpPr>
        <p:grpSpPr>
          <a:xfrm>
            <a:off x="6293981" y="1941873"/>
            <a:ext cx="1590970" cy="1477662"/>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34" name="Google Shape;8234;p74"/>
          <p:cNvGrpSpPr/>
          <p:nvPr/>
        </p:nvGrpSpPr>
        <p:grpSpPr>
          <a:xfrm>
            <a:off x="4537034" y="6987665"/>
            <a:ext cx="2649848" cy="1356166"/>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82850" tIns="182850" rIns="182850" bIns="182850" anchor="ctr" anchorCtr="0">
                  <a:noAutofit/>
                </a:bodyPr>
                <a:lstStyle/>
                <a:p>
                  <a:endParaRPr sz="36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255" name="Google Shape;8255;p74"/>
          <p:cNvGrpSpPr/>
          <p:nvPr/>
        </p:nvGrpSpPr>
        <p:grpSpPr>
          <a:xfrm>
            <a:off x="12785579" y="2088761"/>
            <a:ext cx="2262174" cy="1174766"/>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265" name="Google Shape;8265;p74"/>
          <p:cNvGrpSpPr/>
          <p:nvPr/>
        </p:nvGrpSpPr>
        <p:grpSpPr>
          <a:xfrm>
            <a:off x="7488480" y="6987749"/>
            <a:ext cx="2751708" cy="1356262"/>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r>
                    <a:rPr lang="en" sz="3600"/>
                    <a:t>     </a:t>
                  </a:r>
                  <a:endParaRPr sz="36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281" name="Google Shape;8281;p74"/>
          <p:cNvGrpSpPr/>
          <p:nvPr/>
        </p:nvGrpSpPr>
        <p:grpSpPr>
          <a:xfrm>
            <a:off x="13057899" y="3707603"/>
            <a:ext cx="1881474" cy="1442134"/>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82850" tIns="182850" rIns="182850" bIns="182850" anchor="ctr" anchorCtr="0">
                  <a:noAutofit/>
                </a:bodyPr>
                <a:lstStyle/>
                <a:p>
                  <a:endParaRPr sz="3600"/>
                </a:p>
              </p:txBody>
            </p:sp>
          </p:grpSp>
        </p:grpSp>
      </p:grpSp>
      <p:grpSp>
        <p:nvGrpSpPr>
          <p:cNvPr id="8303" name="Google Shape;8303;p74"/>
          <p:cNvGrpSpPr/>
          <p:nvPr/>
        </p:nvGrpSpPr>
        <p:grpSpPr>
          <a:xfrm>
            <a:off x="4824535" y="3716294"/>
            <a:ext cx="1425154" cy="1424748"/>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17" name="Google Shape;8317;p74"/>
          <p:cNvGrpSpPr/>
          <p:nvPr/>
        </p:nvGrpSpPr>
        <p:grpSpPr>
          <a:xfrm>
            <a:off x="15189411" y="1941873"/>
            <a:ext cx="1691290" cy="1423822"/>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26" name="Google Shape;8326;p74"/>
          <p:cNvGrpSpPr/>
          <p:nvPr/>
        </p:nvGrpSpPr>
        <p:grpSpPr>
          <a:xfrm>
            <a:off x="7383668" y="5414090"/>
            <a:ext cx="3235864" cy="1243448"/>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341" name="Google Shape;8341;p74"/>
          <p:cNvGrpSpPr/>
          <p:nvPr/>
        </p:nvGrpSpPr>
        <p:grpSpPr>
          <a:xfrm>
            <a:off x="1400313" y="1941872"/>
            <a:ext cx="1766410" cy="1550352"/>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82850" tIns="182850" rIns="182850" bIns="182850" anchor="ctr" anchorCtr="0">
              <a:noAutofit/>
            </a:bodyPr>
            <a:lstStyle/>
            <a:p>
              <a:endParaRPr sz="3600"/>
            </a:p>
          </p:txBody>
        </p:sp>
      </p:grpSp>
      <p:grpSp>
        <p:nvGrpSpPr>
          <p:cNvPr id="8354" name="Google Shape;8354;p74"/>
          <p:cNvGrpSpPr/>
          <p:nvPr/>
        </p:nvGrpSpPr>
        <p:grpSpPr>
          <a:xfrm>
            <a:off x="4616914" y="1941873"/>
            <a:ext cx="1535408" cy="1630978"/>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82850" tIns="182850" rIns="182850" bIns="182850" anchor="ctr" anchorCtr="0">
                <a:noAutofit/>
              </a:bodyPr>
              <a:lstStyle/>
              <a:p>
                <a:endParaRPr sz="36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82850" tIns="182850" rIns="182850" bIns="182850" anchor="ctr" anchorCtr="0">
                <a:noAutofit/>
              </a:bodyPr>
              <a:lstStyle/>
              <a:p>
                <a:endParaRPr sz="3600"/>
              </a:p>
            </p:txBody>
          </p:sp>
        </p:grpSp>
      </p:grpSp>
      <p:grpSp>
        <p:nvGrpSpPr>
          <p:cNvPr id="8389" name="Google Shape;8389;p74"/>
          <p:cNvGrpSpPr/>
          <p:nvPr/>
        </p:nvGrpSpPr>
        <p:grpSpPr>
          <a:xfrm>
            <a:off x="3308379" y="1941873"/>
            <a:ext cx="1166878" cy="1740458"/>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3" name="Google Shape;8403;p74"/>
          <p:cNvGrpSpPr/>
          <p:nvPr/>
        </p:nvGrpSpPr>
        <p:grpSpPr>
          <a:xfrm>
            <a:off x="3148024" y="3714516"/>
            <a:ext cx="1478144" cy="1428304"/>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8412" name="Google Shape;8412;p74"/>
          <p:cNvGrpSpPr/>
          <p:nvPr/>
        </p:nvGrpSpPr>
        <p:grpSpPr>
          <a:xfrm>
            <a:off x="15381922" y="6976059"/>
            <a:ext cx="624148" cy="1368346"/>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5" name="Google Shape;8415;p74"/>
          <p:cNvGrpSpPr/>
          <p:nvPr/>
        </p:nvGrpSpPr>
        <p:grpSpPr>
          <a:xfrm>
            <a:off x="11225899" y="1941873"/>
            <a:ext cx="1418022" cy="1478718"/>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429" name="Google Shape;8429;p74"/>
          <p:cNvGrpSpPr/>
          <p:nvPr/>
        </p:nvGrpSpPr>
        <p:grpSpPr>
          <a:xfrm>
            <a:off x="1428889" y="5414104"/>
            <a:ext cx="2905910" cy="124272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1417159" y="1931744"/>
            <a:ext cx="3272234" cy="3052288"/>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82850" tIns="182850" rIns="182850" bIns="182850" anchor="ctr" anchorCtr="0">
                <a:noAutofit/>
              </a:bodyPr>
              <a:lstStyle/>
              <a:p>
                <a:endParaRPr sz="3600"/>
              </a:p>
            </p:txBody>
          </p:sp>
        </p:grpSp>
      </p:grpSp>
      <p:grpSp>
        <p:nvGrpSpPr>
          <p:cNvPr id="8551" name="Google Shape;8551;p75"/>
          <p:cNvGrpSpPr/>
          <p:nvPr/>
        </p:nvGrpSpPr>
        <p:grpSpPr>
          <a:xfrm>
            <a:off x="5206490" y="1970023"/>
            <a:ext cx="2728496" cy="2204266"/>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82850" tIns="182850" rIns="182850" bIns="182850" anchor="ctr" anchorCtr="0">
                <a:noAutofit/>
              </a:bodyPr>
              <a:lstStyle/>
              <a:p>
                <a:endParaRPr sz="3600"/>
              </a:p>
            </p:txBody>
          </p:sp>
        </p:grpSp>
      </p:grpSp>
      <p:grpSp>
        <p:nvGrpSpPr>
          <p:cNvPr id="8576" name="Google Shape;8576;p75"/>
          <p:cNvGrpSpPr/>
          <p:nvPr/>
        </p:nvGrpSpPr>
        <p:grpSpPr>
          <a:xfrm>
            <a:off x="5185413" y="4888386"/>
            <a:ext cx="2775082" cy="318248"/>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595" name="Google Shape;8595;p75"/>
          <p:cNvGrpSpPr/>
          <p:nvPr/>
        </p:nvGrpSpPr>
        <p:grpSpPr>
          <a:xfrm>
            <a:off x="5178462" y="5444037"/>
            <a:ext cx="2781004" cy="319250"/>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598" name="Google Shape;8598;p75"/>
          <p:cNvGrpSpPr/>
          <p:nvPr/>
        </p:nvGrpSpPr>
        <p:grpSpPr>
          <a:xfrm>
            <a:off x="5179769" y="6000689"/>
            <a:ext cx="2823258" cy="307522"/>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82850" tIns="182850" rIns="182850" bIns="182850" anchor="ctr" anchorCtr="0">
              <a:noAutofit/>
            </a:bodyPr>
            <a:lstStyle/>
            <a:p>
              <a:endParaRPr sz="3600"/>
            </a:p>
          </p:txBody>
        </p:sp>
      </p:grpSp>
      <p:grpSp>
        <p:nvGrpSpPr>
          <p:cNvPr id="8601" name="Google Shape;8601;p75"/>
          <p:cNvGrpSpPr/>
          <p:nvPr/>
        </p:nvGrpSpPr>
        <p:grpSpPr>
          <a:xfrm>
            <a:off x="5179153" y="4411489"/>
            <a:ext cx="2767006" cy="239498"/>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0" name="Google Shape;8610;p75"/>
          <p:cNvGrpSpPr/>
          <p:nvPr/>
        </p:nvGrpSpPr>
        <p:grpSpPr>
          <a:xfrm>
            <a:off x="5201169" y="7138788"/>
            <a:ext cx="2739062" cy="39092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16" name="Google Shape;8616;p75"/>
          <p:cNvGrpSpPr/>
          <p:nvPr/>
        </p:nvGrpSpPr>
        <p:grpSpPr>
          <a:xfrm>
            <a:off x="5180290" y="6541149"/>
            <a:ext cx="2778132" cy="360238"/>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82850" tIns="182850" rIns="182850" bIns="182850" anchor="ctr" anchorCtr="0">
              <a:noAutofit/>
            </a:bodyPr>
            <a:lstStyle/>
            <a:p>
              <a:endParaRPr sz="36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2" name="Google Shape;8622;p75"/>
          <p:cNvGrpSpPr/>
          <p:nvPr/>
        </p:nvGrpSpPr>
        <p:grpSpPr>
          <a:xfrm>
            <a:off x="5276165" y="7767108"/>
            <a:ext cx="2609218" cy="588148"/>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82850" tIns="182850" rIns="182850" bIns="182850" anchor="ctr" anchorCtr="0">
                <a:noAutofit/>
              </a:bodyPr>
              <a:lstStyle/>
              <a:p>
                <a:endParaRPr sz="3600"/>
              </a:p>
            </p:txBody>
          </p:sp>
        </p:grpSp>
      </p:grpSp>
      <p:grpSp>
        <p:nvGrpSpPr>
          <p:cNvPr id="8638" name="Google Shape;8638;p75"/>
          <p:cNvGrpSpPr/>
          <p:nvPr/>
        </p:nvGrpSpPr>
        <p:grpSpPr>
          <a:xfrm>
            <a:off x="8513825" y="3733353"/>
            <a:ext cx="2867642" cy="383002"/>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8516935" y="1938489"/>
            <a:ext cx="2861422" cy="1486778"/>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36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8497162" y="4385143"/>
            <a:ext cx="2900968" cy="2104174"/>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82850" tIns="182850" rIns="182850" bIns="182850" anchor="ctr" anchorCtr="0">
              <a:noAutofit/>
            </a:bodyPr>
            <a:lstStyle/>
            <a:p>
              <a:endParaRPr sz="3600"/>
            </a:p>
          </p:txBody>
        </p:sp>
      </p:grpSp>
      <p:grpSp>
        <p:nvGrpSpPr>
          <p:cNvPr id="8664" name="Google Shape;8664;p75"/>
          <p:cNvGrpSpPr/>
          <p:nvPr/>
        </p:nvGrpSpPr>
        <p:grpSpPr>
          <a:xfrm rot="10800000">
            <a:off x="8530263" y="6569522"/>
            <a:ext cx="2834766" cy="1775892"/>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14730983" y="4376233"/>
            <a:ext cx="2143486" cy="2043158"/>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78" name="Google Shape;8678;p75"/>
          <p:cNvGrpSpPr/>
          <p:nvPr/>
        </p:nvGrpSpPr>
        <p:grpSpPr>
          <a:xfrm>
            <a:off x="1413524" y="5229047"/>
            <a:ext cx="3390748" cy="3121674"/>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82850" tIns="182850" rIns="182850" bIns="182850" anchor="ctr" anchorCtr="0">
                <a:noAutofit/>
              </a:bodyPr>
              <a:lstStyle/>
              <a:p>
                <a:endParaRPr sz="3600"/>
              </a:p>
            </p:txBody>
          </p:sp>
        </p:grpSp>
      </p:grpSp>
      <p:grpSp>
        <p:nvGrpSpPr>
          <p:cNvPr id="8738" name="Google Shape;8738;p75"/>
          <p:cNvGrpSpPr/>
          <p:nvPr/>
        </p:nvGrpSpPr>
        <p:grpSpPr>
          <a:xfrm>
            <a:off x="11830683" y="4384189"/>
            <a:ext cx="2497086" cy="2050638"/>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48" name="Google Shape;8748;p75"/>
          <p:cNvGrpSpPr/>
          <p:nvPr/>
        </p:nvGrpSpPr>
        <p:grpSpPr>
          <a:xfrm>
            <a:off x="11544807" y="6660822"/>
            <a:ext cx="5329662" cy="168688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57" name="Google Shape;8757;p75"/>
          <p:cNvGrpSpPr/>
          <p:nvPr/>
        </p:nvGrpSpPr>
        <p:grpSpPr>
          <a:xfrm>
            <a:off x="11759887" y="1958540"/>
            <a:ext cx="2599702" cy="2046676"/>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14435651" y="1958831"/>
            <a:ext cx="2438826" cy="210273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1428888" y="599996"/>
            <a:ext cx="15421200" cy="964800"/>
          </a:xfrm>
          <a:prstGeom prst="rect">
            <a:avLst/>
          </a:prstGeom>
        </p:spPr>
        <p:txBody>
          <a:bodyPr spcFirstLastPara="1" wrap="square" lIns="182850" tIns="182850" rIns="182850" bIns="18285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4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800101" y="1366151"/>
            <a:ext cx="4629150" cy="5476982"/>
            <a:chOff x="884237" y="1516734"/>
            <a:chExt cx="6172200" cy="7302643"/>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477328"/>
              </a:xfrm>
              <a:prstGeom prst="rect">
                <a:avLst/>
              </a:prstGeom>
              <a:noFill/>
            </p:spPr>
            <p:txBody>
              <a:bodyPr wrap="square" rtlCol="0" anchor="t">
                <a:spAutoFit/>
              </a:bodyPr>
              <a:lstStyle/>
              <a:p>
                <a:pPr algn="r"/>
                <a:r>
                  <a:rPr lang="fa-IR" sz="6600" dirty="0">
                    <a:latin typeface="Lato Black" pitchFamily="34" charset="0"/>
                    <a:ea typeface="Lato Black" pitchFamily="34" charset="0"/>
                    <a:cs typeface="B Nazanin" panose="00000400000000000000" pitchFamily="2" charset="-78"/>
                  </a:rPr>
                  <a:t>نمادها</a:t>
                </a:r>
                <a:endParaRPr lang="en-US" sz="6600" dirty="0">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68504" tIns="34254" rIns="68504" bIns="34254" anchor="ctr"/>
                <a:lstStyle/>
                <a:p>
                  <a:pPr algn="ctr" defTabSz="815584">
                    <a:defRPr/>
                  </a:pPr>
                  <a:endParaRPr lang="en-US" sz="1050" dirty="0">
                    <a:solidFill>
                      <a:schemeClr val="tx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84"/>
              <a:chOff x="960437" y="4996193"/>
              <a:chExt cx="5943600" cy="2756384"/>
            </a:xfrm>
          </p:grpSpPr>
          <p:sp>
            <p:nvSpPr>
              <p:cNvPr id="273" name="Title 20"/>
              <p:cNvSpPr txBox="1">
                <a:spLocks/>
              </p:cNvSpPr>
              <p:nvPr/>
            </p:nvSpPr>
            <p:spPr bwMode="auto">
              <a:xfrm>
                <a:off x="960437" y="7080672"/>
                <a:ext cx="5943600" cy="67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90" tIns="91444" rIns="182890" bIns="91444"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800" dirty="0">
                  <a:latin typeface="Lato" pitchFamily="34" charset="0"/>
                  <a:ea typeface="Lato" pitchFamily="34" charset="0"/>
                  <a:cs typeface="B Nazanin" panose="00000400000000000000" pitchFamily="2" charset="-78"/>
                </a:endParaRPr>
              </a:p>
            </p:txBody>
          </p:sp>
          <p:sp>
            <p:nvSpPr>
              <p:cNvPr id="274" name="TextBox 273"/>
              <p:cNvSpPr txBox="1"/>
              <p:nvPr/>
            </p:nvSpPr>
            <p:spPr>
              <a:xfrm>
                <a:off x="1119402" y="4996193"/>
                <a:ext cx="5022024" cy="677108"/>
              </a:xfrm>
              <a:prstGeom prst="rect">
                <a:avLst/>
              </a:prstGeom>
              <a:noFill/>
            </p:spPr>
            <p:txBody>
              <a:bodyPr wrap="square" rtlCol="0">
                <a:spAutoFit/>
              </a:bodyPr>
              <a:lstStyle/>
              <a:p>
                <a:r>
                  <a:rPr lang="fa-IR" sz="2700" b="1" dirty="0">
                    <a:latin typeface="Lato Black" charset="0"/>
                    <a:ea typeface="Lato Black" charset="0"/>
                    <a:cs typeface="B Nazanin" panose="00000400000000000000" pitchFamily="2" charset="-78"/>
                  </a:rPr>
                  <a:t>مجموعه آیکون های اجتماعی</a:t>
                </a:r>
                <a:endParaRPr lang="en-US" sz="2700" b="1" dirty="0">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7372352" y="1578770"/>
            <a:ext cx="987028" cy="976312"/>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2" name="กลุ่ม 661"/>
          <p:cNvGrpSpPr/>
          <p:nvPr/>
        </p:nvGrpSpPr>
        <p:grpSpPr>
          <a:xfrm>
            <a:off x="8945167" y="1578770"/>
            <a:ext cx="988218" cy="976312"/>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6" name="กลุ่ม 2085"/>
          <p:cNvGrpSpPr/>
          <p:nvPr/>
        </p:nvGrpSpPr>
        <p:grpSpPr>
          <a:xfrm>
            <a:off x="10519172" y="5954317"/>
            <a:ext cx="987028" cy="988218"/>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3" name="กลุ่ม 662"/>
          <p:cNvGrpSpPr/>
          <p:nvPr/>
        </p:nvGrpSpPr>
        <p:grpSpPr>
          <a:xfrm>
            <a:off x="10519172" y="1578770"/>
            <a:ext cx="987028" cy="976312"/>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4" name="กลุ่ม 663"/>
          <p:cNvGrpSpPr/>
          <p:nvPr/>
        </p:nvGrpSpPr>
        <p:grpSpPr>
          <a:xfrm>
            <a:off x="12091991" y="1578770"/>
            <a:ext cx="988218" cy="976312"/>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5" name="กลุ่ม 2084"/>
          <p:cNvGrpSpPr/>
          <p:nvPr/>
        </p:nvGrpSpPr>
        <p:grpSpPr>
          <a:xfrm>
            <a:off x="12091991" y="5954317"/>
            <a:ext cx="988218" cy="988218"/>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9" name="กลุ่ม 668"/>
          <p:cNvGrpSpPr/>
          <p:nvPr/>
        </p:nvGrpSpPr>
        <p:grpSpPr>
          <a:xfrm>
            <a:off x="12091991" y="3037287"/>
            <a:ext cx="988218" cy="988218"/>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5" name="กลุ่ม 664"/>
          <p:cNvGrpSpPr/>
          <p:nvPr/>
        </p:nvGrpSpPr>
        <p:grpSpPr>
          <a:xfrm>
            <a:off x="13665994" y="1578770"/>
            <a:ext cx="987028" cy="976312"/>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4" name="กลุ่ม 2083"/>
          <p:cNvGrpSpPr/>
          <p:nvPr/>
        </p:nvGrpSpPr>
        <p:grpSpPr>
          <a:xfrm>
            <a:off x="13665994" y="5954317"/>
            <a:ext cx="987028" cy="988218"/>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0" name="กลุ่ม 2079"/>
          <p:cNvGrpSpPr/>
          <p:nvPr/>
        </p:nvGrpSpPr>
        <p:grpSpPr>
          <a:xfrm>
            <a:off x="8945167" y="4495801"/>
            <a:ext cx="988218" cy="988218"/>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7" name="กลุ่ม 666"/>
          <p:cNvGrpSpPr/>
          <p:nvPr/>
        </p:nvGrpSpPr>
        <p:grpSpPr>
          <a:xfrm>
            <a:off x="8945167" y="3037287"/>
            <a:ext cx="988218" cy="988218"/>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1" name="กลุ่ม 2080"/>
          <p:cNvGrpSpPr/>
          <p:nvPr/>
        </p:nvGrpSpPr>
        <p:grpSpPr>
          <a:xfrm>
            <a:off x="10519172" y="4495801"/>
            <a:ext cx="987028" cy="988218"/>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8" name="กลุ่ม 2087"/>
          <p:cNvGrpSpPr/>
          <p:nvPr/>
        </p:nvGrpSpPr>
        <p:grpSpPr>
          <a:xfrm>
            <a:off x="7372352" y="5954317"/>
            <a:ext cx="987028" cy="988218"/>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8" name="กลุ่ม 667"/>
          <p:cNvGrpSpPr/>
          <p:nvPr/>
        </p:nvGrpSpPr>
        <p:grpSpPr>
          <a:xfrm>
            <a:off x="10519172" y="3037287"/>
            <a:ext cx="987028" cy="988218"/>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3" name="กลุ่ม 2082"/>
          <p:cNvGrpSpPr/>
          <p:nvPr/>
        </p:nvGrpSpPr>
        <p:grpSpPr>
          <a:xfrm>
            <a:off x="13665994" y="4495801"/>
            <a:ext cx="987028" cy="988218"/>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2" name="กลุ่ม 2081"/>
          <p:cNvGrpSpPr/>
          <p:nvPr/>
        </p:nvGrpSpPr>
        <p:grpSpPr>
          <a:xfrm>
            <a:off x="12091991" y="4495801"/>
            <a:ext cx="988218" cy="988218"/>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7" name="กลุ่ม 2086"/>
          <p:cNvGrpSpPr/>
          <p:nvPr/>
        </p:nvGrpSpPr>
        <p:grpSpPr>
          <a:xfrm>
            <a:off x="8945167" y="5954317"/>
            <a:ext cx="988218" cy="988218"/>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66" name="กลุ่ม 665"/>
          <p:cNvGrpSpPr/>
          <p:nvPr/>
        </p:nvGrpSpPr>
        <p:grpSpPr>
          <a:xfrm>
            <a:off x="7372352" y="3037287"/>
            <a:ext cx="987028" cy="988218"/>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0" name="กลุ่ม 669"/>
          <p:cNvGrpSpPr/>
          <p:nvPr/>
        </p:nvGrpSpPr>
        <p:grpSpPr>
          <a:xfrm>
            <a:off x="13665994" y="3037287"/>
            <a:ext cx="987028" cy="988218"/>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671" name="กลุ่ม 670"/>
          <p:cNvGrpSpPr/>
          <p:nvPr/>
        </p:nvGrpSpPr>
        <p:grpSpPr>
          <a:xfrm>
            <a:off x="7372352" y="4495801"/>
            <a:ext cx="987028" cy="988218"/>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1" name="กลุ่ม 2090"/>
          <p:cNvGrpSpPr/>
          <p:nvPr/>
        </p:nvGrpSpPr>
        <p:grpSpPr>
          <a:xfrm>
            <a:off x="10519172" y="7412833"/>
            <a:ext cx="987028" cy="988218"/>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0" name="กลุ่ม 2089"/>
          <p:cNvGrpSpPr/>
          <p:nvPr/>
        </p:nvGrpSpPr>
        <p:grpSpPr>
          <a:xfrm>
            <a:off x="8945167" y="7412833"/>
            <a:ext cx="988218" cy="988218"/>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89" name="กลุ่ม 2088"/>
          <p:cNvGrpSpPr/>
          <p:nvPr/>
        </p:nvGrpSpPr>
        <p:grpSpPr>
          <a:xfrm>
            <a:off x="7372352" y="7412833"/>
            <a:ext cx="987028" cy="988218"/>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2" name="กลุ่ม 2091"/>
          <p:cNvGrpSpPr/>
          <p:nvPr/>
        </p:nvGrpSpPr>
        <p:grpSpPr>
          <a:xfrm>
            <a:off x="12091991" y="7412833"/>
            <a:ext cx="988218" cy="988218"/>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grpSp>
        <p:nvGrpSpPr>
          <p:cNvPr id="2093" name="กลุ่ม 2092"/>
          <p:cNvGrpSpPr/>
          <p:nvPr/>
        </p:nvGrpSpPr>
        <p:grpSpPr>
          <a:xfrm>
            <a:off x="13665994" y="7412833"/>
            <a:ext cx="987028" cy="988218"/>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th-TH" sz="105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549"/>
        <p:cNvGrpSpPr/>
        <p:nvPr/>
      </p:nvGrpSpPr>
      <p:grpSpPr>
        <a:xfrm>
          <a:off x="0" y="0"/>
          <a:ext cx="0" cy="0"/>
          <a:chOff x="0" y="0"/>
          <a:chExt cx="0" cy="0"/>
        </a:xfrm>
      </p:grpSpPr>
      <p:grpSp>
        <p:nvGrpSpPr>
          <p:cNvPr id="13550" name="Google Shape;13550;p26"/>
          <p:cNvGrpSpPr/>
          <p:nvPr/>
        </p:nvGrpSpPr>
        <p:grpSpPr>
          <a:xfrm>
            <a:off x="2105151" y="3531827"/>
            <a:ext cx="726850" cy="726850"/>
            <a:chOff x="6243125" y="3052825"/>
            <a:chExt cx="363425" cy="363425"/>
          </a:xfrm>
        </p:grpSpPr>
        <p:sp>
          <p:nvSpPr>
            <p:cNvPr id="13551" name="Google Shape;13551;p26"/>
            <p:cNvSpPr/>
            <p:nvPr/>
          </p:nvSpPr>
          <p:spPr>
            <a:xfrm>
              <a:off x="6243125" y="3052825"/>
              <a:ext cx="363425" cy="363425"/>
            </a:xfrm>
            <a:custGeom>
              <a:avLst/>
              <a:gdLst/>
              <a:ahLst/>
              <a:cxnLst/>
              <a:rect l="l" t="t" r="r" b="b"/>
              <a:pathLst>
                <a:path w="14537" h="14537" extrusionOk="0">
                  <a:moveTo>
                    <a:pt x="13673" y="556"/>
                  </a:moveTo>
                  <a:cubicBezTo>
                    <a:pt x="13827" y="556"/>
                    <a:pt x="13951" y="711"/>
                    <a:pt x="13951" y="865"/>
                  </a:cubicBezTo>
                  <a:lnTo>
                    <a:pt x="13951" y="10401"/>
                  </a:lnTo>
                  <a:lnTo>
                    <a:pt x="8550" y="10401"/>
                  </a:lnTo>
                  <a:cubicBezTo>
                    <a:pt x="8531" y="10399"/>
                    <a:pt x="8513" y="10397"/>
                    <a:pt x="8496" y="10397"/>
                  </a:cubicBezTo>
                  <a:cubicBezTo>
                    <a:pt x="8136" y="10397"/>
                    <a:pt x="8136" y="10961"/>
                    <a:pt x="8496" y="10961"/>
                  </a:cubicBezTo>
                  <a:cubicBezTo>
                    <a:pt x="8513" y="10961"/>
                    <a:pt x="8531" y="10960"/>
                    <a:pt x="8550" y="10957"/>
                  </a:cubicBezTo>
                  <a:lnTo>
                    <a:pt x="13951" y="10957"/>
                  </a:lnTo>
                  <a:lnTo>
                    <a:pt x="13951" y="11790"/>
                  </a:lnTo>
                  <a:cubicBezTo>
                    <a:pt x="13951" y="11975"/>
                    <a:pt x="13827" y="12099"/>
                    <a:pt x="13673" y="12099"/>
                  </a:cubicBezTo>
                  <a:lnTo>
                    <a:pt x="834" y="12099"/>
                  </a:lnTo>
                  <a:cubicBezTo>
                    <a:pt x="680" y="12099"/>
                    <a:pt x="556" y="11975"/>
                    <a:pt x="556" y="11821"/>
                  </a:cubicBezTo>
                  <a:lnTo>
                    <a:pt x="556" y="10957"/>
                  </a:lnTo>
                  <a:lnTo>
                    <a:pt x="5957" y="10957"/>
                  </a:lnTo>
                  <a:cubicBezTo>
                    <a:pt x="6297" y="10926"/>
                    <a:pt x="6297" y="10432"/>
                    <a:pt x="5957" y="10401"/>
                  </a:cubicBezTo>
                  <a:lnTo>
                    <a:pt x="556" y="10401"/>
                  </a:lnTo>
                  <a:lnTo>
                    <a:pt x="556" y="865"/>
                  </a:lnTo>
                  <a:cubicBezTo>
                    <a:pt x="556" y="711"/>
                    <a:pt x="680" y="556"/>
                    <a:pt x="834" y="556"/>
                  </a:cubicBezTo>
                  <a:close/>
                  <a:moveTo>
                    <a:pt x="8673" y="12685"/>
                  </a:moveTo>
                  <a:lnTo>
                    <a:pt x="8673" y="13981"/>
                  </a:lnTo>
                  <a:lnTo>
                    <a:pt x="5834" y="13981"/>
                  </a:lnTo>
                  <a:lnTo>
                    <a:pt x="5834" y="12685"/>
                  </a:lnTo>
                  <a:close/>
                  <a:moveTo>
                    <a:pt x="13673" y="1"/>
                  </a:moveTo>
                  <a:lnTo>
                    <a:pt x="13673" y="32"/>
                  </a:lnTo>
                  <a:lnTo>
                    <a:pt x="834" y="32"/>
                  </a:lnTo>
                  <a:cubicBezTo>
                    <a:pt x="371" y="32"/>
                    <a:pt x="1" y="402"/>
                    <a:pt x="1" y="865"/>
                  </a:cubicBezTo>
                  <a:lnTo>
                    <a:pt x="1" y="11821"/>
                  </a:lnTo>
                  <a:cubicBezTo>
                    <a:pt x="1" y="12284"/>
                    <a:pt x="371" y="12685"/>
                    <a:pt x="834" y="12685"/>
                  </a:cubicBezTo>
                  <a:lnTo>
                    <a:pt x="5278" y="12685"/>
                  </a:lnTo>
                  <a:lnTo>
                    <a:pt x="5278" y="13981"/>
                  </a:lnTo>
                  <a:lnTo>
                    <a:pt x="3859" y="13981"/>
                  </a:lnTo>
                  <a:cubicBezTo>
                    <a:pt x="3704" y="13981"/>
                    <a:pt x="3550" y="14105"/>
                    <a:pt x="3581" y="14259"/>
                  </a:cubicBezTo>
                  <a:cubicBezTo>
                    <a:pt x="3581" y="14413"/>
                    <a:pt x="3704" y="14537"/>
                    <a:pt x="3859" y="14537"/>
                  </a:cubicBezTo>
                  <a:lnTo>
                    <a:pt x="10648" y="14537"/>
                  </a:lnTo>
                  <a:cubicBezTo>
                    <a:pt x="10833" y="14537"/>
                    <a:pt x="10957" y="14413"/>
                    <a:pt x="10957" y="14259"/>
                  </a:cubicBezTo>
                  <a:cubicBezTo>
                    <a:pt x="10957" y="14105"/>
                    <a:pt x="10833" y="13981"/>
                    <a:pt x="10648" y="13981"/>
                  </a:cubicBezTo>
                  <a:lnTo>
                    <a:pt x="9260" y="13981"/>
                  </a:lnTo>
                  <a:lnTo>
                    <a:pt x="9260" y="12685"/>
                  </a:lnTo>
                  <a:lnTo>
                    <a:pt x="13673" y="12685"/>
                  </a:lnTo>
                  <a:cubicBezTo>
                    <a:pt x="14136" y="12685"/>
                    <a:pt x="14537" y="12284"/>
                    <a:pt x="14537" y="11821"/>
                  </a:cubicBezTo>
                  <a:lnTo>
                    <a:pt x="14537" y="865"/>
                  </a:lnTo>
                  <a:cubicBezTo>
                    <a:pt x="14537" y="371"/>
                    <a:pt x="14136" y="1"/>
                    <a:pt x="136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2" name="Google Shape;13552;p26"/>
            <p:cNvSpPr/>
            <p:nvPr/>
          </p:nvSpPr>
          <p:spPr>
            <a:xfrm>
              <a:off x="6285575" y="3097575"/>
              <a:ext cx="277775" cy="78725"/>
            </a:xfrm>
            <a:custGeom>
              <a:avLst/>
              <a:gdLst/>
              <a:ahLst/>
              <a:cxnLst/>
              <a:rect l="l" t="t" r="r" b="b"/>
              <a:pathLst>
                <a:path w="11111" h="3149" extrusionOk="0">
                  <a:moveTo>
                    <a:pt x="10555" y="556"/>
                  </a:moveTo>
                  <a:lnTo>
                    <a:pt x="10555" y="2562"/>
                  </a:lnTo>
                  <a:lnTo>
                    <a:pt x="556" y="2562"/>
                  </a:lnTo>
                  <a:lnTo>
                    <a:pt x="556" y="556"/>
                  </a:lnTo>
                  <a:close/>
                  <a:moveTo>
                    <a:pt x="278" y="1"/>
                  </a:moveTo>
                  <a:cubicBezTo>
                    <a:pt x="124" y="1"/>
                    <a:pt x="0" y="124"/>
                    <a:pt x="0" y="279"/>
                  </a:cubicBezTo>
                  <a:lnTo>
                    <a:pt x="0" y="2871"/>
                  </a:lnTo>
                  <a:cubicBezTo>
                    <a:pt x="0" y="3025"/>
                    <a:pt x="124" y="3149"/>
                    <a:pt x="278" y="3149"/>
                  </a:cubicBezTo>
                  <a:lnTo>
                    <a:pt x="278" y="3118"/>
                  </a:lnTo>
                  <a:lnTo>
                    <a:pt x="10833" y="3118"/>
                  </a:lnTo>
                  <a:cubicBezTo>
                    <a:pt x="10987" y="3118"/>
                    <a:pt x="11111" y="2995"/>
                    <a:pt x="11111" y="2840"/>
                  </a:cubicBezTo>
                  <a:lnTo>
                    <a:pt x="11111" y="279"/>
                  </a:lnTo>
                  <a:cubicBezTo>
                    <a:pt x="11111" y="124"/>
                    <a:pt x="10987" y="1"/>
                    <a:pt x="1083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3" name="Google Shape;13553;p26"/>
            <p:cNvSpPr/>
            <p:nvPr/>
          </p:nvSpPr>
          <p:spPr>
            <a:xfrm>
              <a:off x="6285575" y="3204050"/>
              <a:ext cx="125000" cy="77950"/>
            </a:xfrm>
            <a:custGeom>
              <a:avLst/>
              <a:gdLst/>
              <a:ahLst/>
              <a:cxnLst/>
              <a:rect l="l" t="t" r="r" b="b"/>
              <a:pathLst>
                <a:path w="5000" h="3118" extrusionOk="0">
                  <a:moveTo>
                    <a:pt x="4414" y="556"/>
                  </a:moveTo>
                  <a:lnTo>
                    <a:pt x="4414" y="2562"/>
                  </a:lnTo>
                  <a:lnTo>
                    <a:pt x="556" y="2562"/>
                  </a:lnTo>
                  <a:lnTo>
                    <a:pt x="556" y="556"/>
                  </a:lnTo>
                  <a:close/>
                  <a:moveTo>
                    <a:pt x="278" y="1"/>
                  </a:moveTo>
                  <a:cubicBezTo>
                    <a:pt x="124" y="1"/>
                    <a:pt x="0" y="124"/>
                    <a:pt x="0" y="279"/>
                  </a:cubicBezTo>
                  <a:lnTo>
                    <a:pt x="0" y="2840"/>
                  </a:lnTo>
                  <a:cubicBezTo>
                    <a:pt x="0" y="2994"/>
                    <a:pt x="124" y="3118"/>
                    <a:pt x="278" y="3118"/>
                  </a:cubicBezTo>
                  <a:lnTo>
                    <a:pt x="4722" y="3118"/>
                  </a:lnTo>
                  <a:cubicBezTo>
                    <a:pt x="4877" y="3118"/>
                    <a:pt x="5000" y="2994"/>
                    <a:pt x="5000" y="2840"/>
                  </a:cubicBezTo>
                  <a:lnTo>
                    <a:pt x="5000" y="279"/>
                  </a:lnTo>
                  <a:cubicBezTo>
                    <a:pt x="5000" y="124"/>
                    <a:pt x="4877"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4" name="Google Shape;13554;p26"/>
            <p:cNvSpPr/>
            <p:nvPr/>
          </p:nvSpPr>
          <p:spPr>
            <a:xfrm>
              <a:off x="6438350" y="3204050"/>
              <a:ext cx="125000" cy="77950"/>
            </a:xfrm>
            <a:custGeom>
              <a:avLst/>
              <a:gdLst/>
              <a:ahLst/>
              <a:cxnLst/>
              <a:rect l="l" t="t" r="r" b="b"/>
              <a:pathLst>
                <a:path w="5000" h="3118" extrusionOk="0">
                  <a:moveTo>
                    <a:pt x="4444" y="556"/>
                  </a:moveTo>
                  <a:lnTo>
                    <a:pt x="4444" y="2562"/>
                  </a:lnTo>
                  <a:lnTo>
                    <a:pt x="586" y="2562"/>
                  </a:lnTo>
                  <a:lnTo>
                    <a:pt x="586" y="556"/>
                  </a:lnTo>
                  <a:close/>
                  <a:moveTo>
                    <a:pt x="309" y="1"/>
                  </a:moveTo>
                  <a:cubicBezTo>
                    <a:pt x="154" y="1"/>
                    <a:pt x="0" y="124"/>
                    <a:pt x="0" y="279"/>
                  </a:cubicBezTo>
                  <a:lnTo>
                    <a:pt x="0" y="2840"/>
                  </a:lnTo>
                  <a:cubicBezTo>
                    <a:pt x="0" y="2994"/>
                    <a:pt x="154" y="3118"/>
                    <a:pt x="309" y="3118"/>
                  </a:cubicBezTo>
                  <a:lnTo>
                    <a:pt x="4722" y="3118"/>
                  </a:lnTo>
                  <a:cubicBezTo>
                    <a:pt x="4876" y="3118"/>
                    <a:pt x="5000" y="2994"/>
                    <a:pt x="5000" y="2840"/>
                  </a:cubicBezTo>
                  <a:lnTo>
                    <a:pt x="5000" y="279"/>
                  </a:lnTo>
                  <a:cubicBezTo>
                    <a:pt x="5000" y="124"/>
                    <a:pt x="4876" y="1"/>
                    <a:pt x="472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5" name="Google Shape;13555;p26"/>
            <p:cNvSpPr/>
            <p:nvPr/>
          </p:nvSpPr>
          <p:spPr>
            <a:xfrm>
              <a:off x="6416650" y="3312350"/>
              <a:ext cx="15625" cy="14125"/>
            </a:xfrm>
            <a:custGeom>
              <a:avLst/>
              <a:gdLst/>
              <a:ahLst/>
              <a:cxnLst/>
              <a:rect l="l" t="t" r="r" b="b"/>
              <a:pathLst>
                <a:path w="625" h="565" extrusionOk="0">
                  <a:moveTo>
                    <a:pt x="318" y="1"/>
                  </a:moveTo>
                  <a:cubicBezTo>
                    <a:pt x="160" y="1"/>
                    <a:pt x="0" y="121"/>
                    <a:pt x="35" y="329"/>
                  </a:cubicBezTo>
                  <a:cubicBezTo>
                    <a:pt x="62" y="491"/>
                    <a:pt x="184" y="565"/>
                    <a:pt x="307" y="565"/>
                  </a:cubicBezTo>
                  <a:cubicBezTo>
                    <a:pt x="465" y="565"/>
                    <a:pt x="625" y="444"/>
                    <a:pt x="590" y="236"/>
                  </a:cubicBezTo>
                  <a:cubicBezTo>
                    <a:pt x="563" y="74"/>
                    <a:pt x="441" y="1"/>
                    <a:pt x="3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56" name="Google Shape;13556;p26"/>
          <p:cNvGrpSpPr/>
          <p:nvPr/>
        </p:nvGrpSpPr>
        <p:grpSpPr>
          <a:xfrm>
            <a:off x="3406727" y="3531827"/>
            <a:ext cx="774650" cy="726850"/>
            <a:chOff x="5481625" y="3052825"/>
            <a:chExt cx="387325" cy="363425"/>
          </a:xfrm>
        </p:grpSpPr>
        <p:sp>
          <p:nvSpPr>
            <p:cNvPr id="13557" name="Google Shape;13557;p26"/>
            <p:cNvSpPr/>
            <p:nvPr/>
          </p:nvSpPr>
          <p:spPr>
            <a:xfrm>
              <a:off x="5650600" y="3095400"/>
              <a:ext cx="66375" cy="57000"/>
            </a:xfrm>
            <a:custGeom>
              <a:avLst/>
              <a:gdLst/>
              <a:ahLst/>
              <a:cxnLst/>
              <a:rect l="l" t="t" r="r" b="b"/>
              <a:pathLst>
                <a:path w="2655" h="2280" extrusionOk="0">
                  <a:moveTo>
                    <a:pt x="1142" y="582"/>
                  </a:moveTo>
                  <a:cubicBezTo>
                    <a:pt x="1636" y="582"/>
                    <a:pt x="1883" y="1168"/>
                    <a:pt x="1512" y="1538"/>
                  </a:cubicBezTo>
                  <a:cubicBezTo>
                    <a:pt x="1404" y="1657"/>
                    <a:pt x="1267" y="1709"/>
                    <a:pt x="1131" y="1709"/>
                  </a:cubicBezTo>
                  <a:cubicBezTo>
                    <a:pt x="841" y="1709"/>
                    <a:pt x="556" y="1473"/>
                    <a:pt x="556" y="1137"/>
                  </a:cubicBezTo>
                  <a:cubicBezTo>
                    <a:pt x="556" y="829"/>
                    <a:pt x="802" y="582"/>
                    <a:pt x="1142" y="582"/>
                  </a:cubicBezTo>
                  <a:close/>
                  <a:moveTo>
                    <a:pt x="1134" y="1"/>
                  </a:moveTo>
                  <a:cubicBezTo>
                    <a:pt x="549" y="1"/>
                    <a:pt x="0" y="449"/>
                    <a:pt x="0" y="1137"/>
                  </a:cubicBezTo>
                  <a:cubicBezTo>
                    <a:pt x="0" y="1754"/>
                    <a:pt x="494" y="2279"/>
                    <a:pt x="1142" y="2279"/>
                  </a:cubicBezTo>
                  <a:cubicBezTo>
                    <a:pt x="2130" y="2279"/>
                    <a:pt x="2654" y="1045"/>
                    <a:pt x="1944" y="335"/>
                  </a:cubicBezTo>
                  <a:cubicBezTo>
                    <a:pt x="1704" y="104"/>
                    <a:pt x="1415" y="1"/>
                    <a:pt x="11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8" name="Google Shape;13558;p26"/>
            <p:cNvSpPr/>
            <p:nvPr/>
          </p:nvSpPr>
          <p:spPr>
            <a:xfrm>
              <a:off x="5550300" y="3295250"/>
              <a:ext cx="66375" cy="56975"/>
            </a:xfrm>
            <a:custGeom>
              <a:avLst/>
              <a:gdLst/>
              <a:ahLst/>
              <a:cxnLst/>
              <a:rect l="l" t="t" r="r" b="b"/>
              <a:pathLst>
                <a:path w="2655" h="2279" extrusionOk="0">
                  <a:moveTo>
                    <a:pt x="1142" y="581"/>
                  </a:moveTo>
                  <a:cubicBezTo>
                    <a:pt x="1636" y="581"/>
                    <a:pt x="1913" y="1198"/>
                    <a:pt x="1543" y="1538"/>
                  </a:cubicBezTo>
                  <a:cubicBezTo>
                    <a:pt x="1421" y="1660"/>
                    <a:pt x="1272" y="1715"/>
                    <a:pt x="1127" y="1715"/>
                  </a:cubicBezTo>
                  <a:cubicBezTo>
                    <a:pt x="833" y="1715"/>
                    <a:pt x="556" y="1488"/>
                    <a:pt x="556" y="1136"/>
                  </a:cubicBezTo>
                  <a:cubicBezTo>
                    <a:pt x="556" y="828"/>
                    <a:pt x="833" y="581"/>
                    <a:pt x="1142" y="581"/>
                  </a:cubicBezTo>
                  <a:close/>
                  <a:moveTo>
                    <a:pt x="1147" y="0"/>
                  </a:moveTo>
                  <a:cubicBezTo>
                    <a:pt x="563" y="0"/>
                    <a:pt x="0" y="449"/>
                    <a:pt x="0" y="1136"/>
                  </a:cubicBezTo>
                  <a:cubicBezTo>
                    <a:pt x="0" y="1754"/>
                    <a:pt x="525" y="2278"/>
                    <a:pt x="1142" y="2278"/>
                  </a:cubicBezTo>
                  <a:cubicBezTo>
                    <a:pt x="2160" y="2278"/>
                    <a:pt x="2654" y="1044"/>
                    <a:pt x="1944" y="334"/>
                  </a:cubicBezTo>
                  <a:cubicBezTo>
                    <a:pt x="1714" y="104"/>
                    <a:pt x="1428" y="0"/>
                    <a:pt x="114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59" name="Google Shape;13559;p26"/>
            <p:cNvSpPr/>
            <p:nvPr/>
          </p:nvSpPr>
          <p:spPr>
            <a:xfrm>
              <a:off x="5481625" y="3059950"/>
              <a:ext cx="387325" cy="356300"/>
            </a:xfrm>
            <a:custGeom>
              <a:avLst/>
              <a:gdLst/>
              <a:ahLst/>
              <a:cxnLst/>
              <a:rect l="l" t="t" r="r" b="b"/>
              <a:pathLst>
                <a:path w="15493" h="14252" extrusionOk="0">
                  <a:moveTo>
                    <a:pt x="7901" y="4530"/>
                  </a:moveTo>
                  <a:cubicBezTo>
                    <a:pt x="8426" y="4530"/>
                    <a:pt x="8919" y="4870"/>
                    <a:pt x="9166" y="5364"/>
                  </a:cubicBezTo>
                  <a:cubicBezTo>
                    <a:pt x="8765" y="5580"/>
                    <a:pt x="8325" y="5688"/>
                    <a:pt x="7886" y="5688"/>
                  </a:cubicBezTo>
                  <a:cubicBezTo>
                    <a:pt x="7446" y="5688"/>
                    <a:pt x="7006" y="5580"/>
                    <a:pt x="6605" y="5364"/>
                  </a:cubicBezTo>
                  <a:cubicBezTo>
                    <a:pt x="6852" y="4870"/>
                    <a:pt x="7345" y="4530"/>
                    <a:pt x="7901" y="4530"/>
                  </a:cubicBezTo>
                  <a:close/>
                  <a:moveTo>
                    <a:pt x="3889" y="8296"/>
                  </a:moveTo>
                  <a:cubicBezTo>
                    <a:pt x="4630" y="8296"/>
                    <a:pt x="5339" y="8573"/>
                    <a:pt x="5833" y="9129"/>
                  </a:cubicBezTo>
                  <a:cubicBezTo>
                    <a:pt x="6882" y="10240"/>
                    <a:pt x="6790" y="12030"/>
                    <a:pt x="5648" y="13017"/>
                  </a:cubicBezTo>
                  <a:cubicBezTo>
                    <a:pt x="5262" y="12323"/>
                    <a:pt x="4568" y="11976"/>
                    <a:pt x="3877" y="11976"/>
                  </a:cubicBezTo>
                  <a:cubicBezTo>
                    <a:pt x="3187" y="11976"/>
                    <a:pt x="2500" y="12323"/>
                    <a:pt x="2130" y="13017"/>
                  </a:cubicBezTo>
                  <a:cubicBezTo>
                    <a:pt x="247" y="11382"/>
                    <a:pt x="1389" y="8296"/>
                    <a:pt x="3889" y="8296"/>
                  </a:cubicBezTo>
                  <a:close/>
                  <a:moveTo>
                    <a:pt x="11859" y="8306"/>
                  </a:moveTo>
                  <a:cubicBezTo>
                    <a:pt x="13233" y="8306"/>
                    <a:pt x="14546" y="9365"/>
                    <a:pt x="14567" y="10981"/>
                  </a:cubicBezTo>
                  <a:lnTo>
                    <a:pt x="14598" y="10981"/>
                  </a:lnTo>
                  <a:cubicBezTo>
                    <a:pt x="14567" y="11783"/>
                    <a:pt x="14228" y="12524"/>
                    <a:pt x="13641" y="13017"/>
                  </a:cubicBezTo>
                  <a:cubicBezTo>
                    <a:pt x="13271" y="12323"/>
                    <a:pt x="12584" y="11976"/>
                    <a:pt x="11894" y="11976"/>
                  </a:cubicBezTo>
                  <a:cubicBezTo>
                    <a:pt x="11203" y="11976"/>
                    <a:pt x="10509" y="12323"/>
                    <a:pt x="10123" y="13017"/>
                  </a:cubicBezTo>
                  <a:cubicBezTo>
                    <a:pt x="8950" y="12030"/>
                    <a:pt x="8889" y="10240"/>
                    <a:pt x="9938" y="9129"/>
                  </a:cubicBezTo>
                  <a:cubicBezTo>
                    <a:pt x="10496" y="8560"/>
                    <a:pt x="11185" y="8306"/>
                    <a:pt x="11859" y="8306"/>
                  </a:cubicBezTo>
                  <a:close/>
                  <a:moveTo>
                    <a:pt x="3904" y="12547"/>
                  </a:moveTo>
                  <a:cubicBezTo>
                    <a:pt x="4414" y="12547"/>
                    <a:pt x="4923" y="12817"/>
                    <a:pt x="5185" y="13357"/>
                  </a:cubicBezTo>
                  <a:cubicBezTo>
                    <a:pt x="4784" y="13573"/>
                    <a:pt x="4344" y="13681"/>
                    <a:pt x="3904" y="13681"/>
                  </a:cubicBezTo>
                  <a:cubicBezTo>
                    <a:pt x="3465" y="13681"/>
                    <a:pt x="3025" y="13573"/>
                    <a:pt x="2624" y="13357"/>
                  </a:cubicBezTo>
                  <a:cubicBezTo>
                    <a:pt x="2886" y="12817"/>
                    <a:pt x="3395" y="12547"/>
                    <a:pt x="3904" y="12547"/>
                  </a:cubicBezTo>
                  <a:close/>
                  <a:moveTo>
                    <a:pt x="11909" y="12547"/>
                  </a:moveTo>
                  <a:cubicBezTo>
                    <a:pt x="12422" y="12547"/>
                    <a:pt x="12931" y="12817"/>
                    <a:pt x="13178" y="13357"/>
                  </a:cubicBezTo>
                  <a:cubicBezTo>
                    <a:pt x="12777" y="13573"/>
                    <a:pt x="12337" y="13681"/>
                    <a:pt x="11898" y="13681"/>
                  </a:cubicBezTo>
                  <a:cubicBezTo>
                    <a:pt x="11458" y="13681"/>
                    <a:pt x="11018" y="13573"/>
                    <a:pt x="10617" y="13357"/>
                  </a:cubicBezTo>
                  <a:cubicBezTo>
                    <a:pt x="10879" y="12817"/>
                    <a:pt x="11396" y="12547"/>
                    <a:pt x="11909" y="12547"/>
                  </a:cubicBezTo>
                  <a:close/>
                  <a:moveTo>
                    <a:pt x="6621" y="0"/>
                  </a:moveTo>
                  <a:cubicBezTo>
                    <a:pt x="6583" y="0"/>
                    <a:pt x="6545" y="8"/>
                    <a:pt x="6512" y="25"/>
                  </a:cubicBezTo>
                  <a:cubicBezTo>
                    <a:pt x="3457" y="1413"/>
                    <a:pt x="4259" y="5950"/>
                    <a:pt x="7592" y="6228"/>
                  </a:cubicBezTo>
                  <a:lnTo>
                    <a:pt x="7592" y="7833"/>
                  </a:lnTo>
                  <a:lnTo>
                    <a:pt x="6111" y="8573"/>
                  </a:lnTo>
                  <a:cubicBezTo>
                    <a:pt x="5470" y="7991"/>
                    <a:pt x="4680" y="7716"/>
                    <a:pt x="3899" y="7716"/>
                  </a:cubicBezTo>
                  <a:cubicBezTo>
                    <a:pt x="2612" y="7716"/>
                    <a:pt x="1352" y="8463"/>
                    <a:pt x="834" y="9808"/>
                  </a:cubicBezTo>
                  <a:cubicBezTo>
                    <a:pt x="0" y="11937"/>
                    <a:pt x="1574" y="14252"/>
                    <a:pt x="3889" y="14252"/>
                  </a:cubicBezTo>
                  <a:cubicBezTo>
                    <a:pt x="5679" y="14252"/>
                    <a:pt x="7160" y="12801"/>
                    <a:pt x="7160" y="10981"/>
                  </a:cubicBezTo>
                  <a:cubicBezTo>
                    <a:pt x="7160" y="10271"/>
                    <a:pt x="6913" y="9592"/>
                    <a:pt x="6481" y="9005"/>
                  </a:cubicBezTo>
                  <a:lnTo>
                    <a:pt x="7901" y="8326"/>
                  </a:lnTo>
                  <a:lnTo>
                    <a:pt x="9290" y="9005"/>
                  </a:lnTo>
                  <a:cubicBezTo>
                    <a:pt x="8271" y="10425"/>
                    <a:pt x="8518" y="12400"/>
                    <a:pt x="9876" y="13480"/>
                  </a:cubicBezTo>
                  <a:cubicBezTo>
                    <a:pt x="10472" y="13954"/>
                    <a:pt x="11186" y="14184"/>
                    <a:pt x="11896" y="14184"/>
                  </a:cubicBezTo>
                  <a:cubicBezTo>
                    <a:pt x="12806" y="14184"/>
                    <a:pt x="13710" y="13807"/>
                    <a:pt x="14351" y="13079"/>
                  </a:cubicBezTo>
                  <a:cubicBezTo>
                    <a:pt x="15493" y="11783"/>
                    <a:pt x="15400" y="9808"/>
                    <a:pt x="14166" y="8604"/>
                  </a:cubicBezTo>
                  <a:cubicBezTo>
                    <a:pt x="13525" y="7995"/>
                    <a:pt x="12702" y="7686"/>
                    <a:pt x="11882" y="7686"/>
                  </a:cubicBezTo>
                  <a:cubicBezTo>
                    <a:pt x="11082" y="7686"/>
                    <a:pt x="10285" y="7979"/>
                    <a:pt x="9660" y="8573"/>
                  </a:cubicBezTo>
                  <a:lnTo>
                    <a:pt x="8179" y="7833"/>
                  </a:lnTo>
                  <a:lnTo>
                    <a:pt x="8179" y="6228"/>
                  </a:lnTo>
                  <a:cubicBezTo>
                    <a:pt x="11512" y="5950"/>
                    <a:pt x="12283" y="1413"/>
                    <a:pt x="9259" y="25"/>
                  </a:cubicBezTo>
                  <a:cubicBezTo>
                    <a:pt x="9218" y="8"/>
                    <a:pt x="9176" y="0"/>
                    <a:pt x="9136" y="0"/>
                  </a:cubicBezTo>
                  <a:cubicBezTo>
                    <a:pt x="9026" y="0"/>
                    <a:pt x="8925" y="58"/>
                    <a:pt x="8858" y="148"/>
                  </a:cubicBezTo>
                  <a:cubicBezTo>
                    <a:pt x="8796" y="302"/>
                    <a:pt x="8858" y="488"/>
                    <a:pt x="9012" y="549"/>
                  </a:cubicBezTo>
                  <a:cubicBezTo>
                    <a:pt x="10802" y="1383"/>
                    <a:pt x="11111" y="3759"/>
                    <a:pt x="9629" y="5055"/>
                  </a:cubicBezTo>
                  <a:cubicBezTo>
                    <a:pt x="9259" y="4345"/>
                    <a:pt x="8572" y="3990"/>
                    <a:pt x="7886" y="3990"/>
                  </a:cubicBezTo>
                  <a:cubicBezTo>
                    <a:pt x="7199" y="3990"/>
                    <a:pt x="6512" y="4345"/>
                    <a:pt x="6142" y="5055"/>
                  </a:cubicBezTo>
                  <a:cubicBezTo>
                    <a:pt x="4630" y="3759"/>
                    <a:pt x="4969" y="1383"/>
                    <a:pt x="6759" y="549"/>
                  </a:cubicBezTo>
                  <a:cubicBezTo>
                    <a:pt x="6913" y="488"/>
                    <a:pt x="6975" y="302"/>
                    <a:pt x="6882" y="148"/>
                  </a:cubicBezTo>
                  <a:cubicBezTo>
                    <a:pt x="6837" y="58"/>
                    <a:pt x="6726" y="0"/>
                    <a:pt x="662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0" name="Google Shape;13560;p26"/>
            <p:cNvSpPr/>
            <p:nvPr/>
          </p:nvSpPr>
          <p:spPr>
            <a:xfrm>
              <a:off x="5750125" y="3295250"/>
              <a:ext cx="66375" cy="56975"/>
            </a:xfrm>
            <a:custGeom>
              <a:avLst/>
              <a:gdLst/>
              <a:ahLst/>
              <a:cxnLst/>
              <a:rect l="l" t="t" r="r" b="b"/>
              <a:pathLst>
                <a:path w="2655" h="2279" extrusionOk="0">
                  <a:moveTo>
                    <a:pt x="1142" y="581"/>
                  </a:moveTo>
                  <a:cubicBezTo>
                    <a:pt x="1667" y="581"/>
                    <a:pt x="1914" y="1198"/>
                    <a:pt x="1543" y="1538"/>
                  </a:cubicBezTo>
                  <a:cubicBezTo>
                    <a:pt x="1431" y="1660"/>
                    <a:pt x="1289" y="1715"/>
                    <a:pt x="1149" y="1715"/>
                  </a:cubicBezTo>
                  <a:cubicBezTo>
                    <a:pt x="864" y="1715"/>
                    <a:pt x="587" y="1488"/>
                    <a:pt x="587" y="1136"/>
                  </a:cubicBezTo>
                  <a:cubicBezTo>
                    <a:pt x="587" y="828"/>
                    <a:pt x="833" y="581"/>
                    <a:pt x="1142" y="581"/>
                  </a:cubicBezTo>
                  <a:close/>
                  <a:moveTo>
                    <a:pt x="1148" y="0"/>
                  </a:moveTo>
                  <a:cubicBezTo>
                    <a:pt x="563" y="0"/>
                    <a:pt x="0" y="449"/>
                    <a:pt x="0" y="1136"/>
                  </a:cubicBezTo>
                  <a:cubicBezTo>
                    <a:pt x="0" y="1754"/>
                    <a:pt x="525" y="2278"/>
                    <a:pt x="1142" y="2278"/>
                  </a:cubicBezTo>
                  <a:cubicBezTo>
                    <a:pt x="2161" y="2278"/>
                    <a:pt x="2654" y="1044"/>
                    <a:pt x="1945" y="334"/>
                  </a:cubicBezTo>
                  <a:cubicBezTo>
                    <a:pt x="1714" y="104"/>
                    <a:pt x="1428" y="0"/>
                    <a:pt x="11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1" name="Google Shape;13561;p26"/>
            <p:cNvSpPr/>
            <p:nvPr/>
          </p:nvSpPr>
          <p:spPr>
            <a:xfrm>
              <a:off x="5669100" y="3052825"/>
              <a:ext cx="17000" cy="14425"/>
            </a:xfrm>
            <a:custGeom>
              <a:avLst/>
              <a:gdLst/>
              <a:ahLst/>
              <a:cxnLst/>
              <a:rect l="l" t="t" r="r" b="b"/>
              <a:pathLst>
                <a:path w="680" h="577" extrusionOk="0">
                  <a:moveTo>
                    <a:pt x="402" y="1"/>
                  </a:moveTo>
                  <a:cubicBezTo>
                    <a:pt x="124" y="1"/>
                    <a:pt x="1" y="310"/>
                    <a:pt x="186" y="495"/>
                  </a:cubicBezTo>
                  <a:cubicBezTo>
                    <a:pt x="243" y="552"/>
                    <a:pt x="311" y="576"/>
                    <a:pt x="379" y="576"/>
                  </a:cubicBezTo>
                  <a:cubicBezTo>
                    <a:pt x="531" y="576"/>
                    <a:pt x="680" y="450"/>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2" name="Google Shape;13562;p26"/>
          <p:cNvGrpSpPr/>
          <p:nvPr/>
        </p:nvGrpSpPr>
        <p:grpSpPr>
          <a:xfrm>
            <a:off x="4965500" y="3531150"/>
            <a:ext cx="625800" cy="728200"/>
            <a:chOff x="2518100" y="3601800"/>
            <a:chExt cx="312900" cy="364100"/>
          </a:xfrm>
        </p:grpSpPr>
        <p:sp>
          <p:nvSpPr>
            <p:cNvPr id="13563" name="Google Shape;13563;p26"/>
            <p:cNvSpPr/>
            <p:nvPr/>
          </p:nvSpPr>
          <p:spPr>
            <a:xfrm>
              <a:off x="2560550" y="3734875"/>
              <a:ext cx="156650" cy="141725"/>
            </a:xfrm>
            <a:custGeom>
              <a:avLst/>
              <a:gdLst/>
              <a:ahLst/>
              <a:cxnLst/>
              <a:rect l="l" t="t" r="r" b="b"/>
              <a:pathLst>
                <a:path w="6266" h="5669" extrusionOk="0">
                  <a:moveTo>
                    <a:pt x="3426" y="556"/>
                  </a:moveTo>
                  <a:lnTo>
                    <a:pt x="3426" y="1698"/>
                  </a:lnTo>
                  <a:cubicBezTo>
                    <a:pt x="2531" y="1822"/>
                    <a:pt x="1852" y="2531"/>
                    <a:pt x="1729" y="3396"/>
                  </a:cubicBezTo>
                  <a:lnTo>
                    <a:pt x="587" y="3396"/>
                  </a:lnTo>
                  <a:lnTo>
                    <a:pt x="587" y="556"/>
                  </a:lnTo>
                  <a:close/>
                  <a:moveTo>
                    <a:pt x="3426" y="2285"/>
                  </a:moveTo>
                  <a:lnTo>
                    <a:pt x="3426" y="3396"/>
                  </a:lnTo>
                  <a:lnTo>
                    <a:pt x="2315" y="3396"/>
                  </a:lnTo>
                  <a:cubicBezTo>
                    <a:pt x="2407" y="2840"/>
                    <a:pt x="2870" y="2408"/>
                    <a:pt x="3426" y="2285"/>
                  </a:cubicBezTo>
                  <a:close/>
                  <a:moveTo>
                    <a:pt x="3981" y="2285"/>
                  </a:moveTo>
                  <a:cubicBezTo>
                    <a:pt x="4630" y="2408"/>
                    <a:pt x="5123" y="2994"/>
                    <a:pt x="5123" y="3673"/>
                  </a:cubicBezTo>
                  <a:cubicBezTo>
                    <a:pt x="5107" y="4588"/>
                    <a:pt x="4391" y="5081"/>
                    <a:pt x="3682" y="5081"/>
                  </a:cubicBezTo>
                  <a:cubicBezTo>
                    <a:pt x="3074" y="5081"/>
                    <a:pt x="2471" y="4720"/>
                    <a:pt x="2315" y="3951"/>
                  </a:cubicBezTo>
                  <a:lnTo>
                    <a:pt x="3704" y="3951"/>
                  </a:lnTo>
                  <a:cubicBezTo>
                    <a:pt x="3858" y="3951"/>
                    <a:pt x="3981" y="3828"/>
                    <a:pt x="3981" y="3673"/>
                  </a:cubicBezTo>
                  <a:lnTo>
                    <a:pt x="3981" y="2285"/>
                  </a:lnTo>
                  <a:close/>
                  <a:moveTo>
                    <a:pt x="309" y="1"/>
                  </a:moveTo>
                  <a:cubicBezTo>
                    <a:pt x="124" y="1"/>
                    <a:pt x="0" y="124"/>
                    <a:pt x="0" y="279"/>
                  </a:cubicBezTo>
                  <a:lnTo>
                    <a:pt x="0" y="3673"/>
                  </a:lnTo>
                  <a:cubicBezTo>
                    <a:pt x="0" y="3828"/>
                    <a:pt x="124" y="3951"/>
                    <a:pt x="309" y="3951"/>
                  </a:cubicBezTo>
                  <a:lnTo>
                    <a:pt x="1729" y="3951"/>
                  </a:lnTo>
                  <a:cubicBezTo>
                    <a:pt x="1890" y="5021"/>
                    <a:pt x="2791" y="5669"/>
                    <a:pt x="3715" y="5669"/>
                  </a:cubicBezTo>
                  <a:cubicBezTo>
                    <a:pt x="4203" y="5669"/>
                    <a:pt x="4698" y="5488"/>
                    <a:pt x="5092" y="5093"/>
                  </a:cubicBezTo>
                  <a:cubicBezTo>
                    <a:pt x="6265" y="3920"/>
                    <a:pt x="5586" y="1945"/>
                    <a:pt x="3981" y="1698"/>
                  </a:cubicBezTo>
                  <a:lnTo>
                    <a:pt x="3981" y="279"/>
                  </a:lnTo>
                  <a:cubicBezTo>
                    <a:pt x="3981" y="124"/>
                    <a:pt x="3858"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4" name="Google Shape;13564;p26"/>
            <p:cNvSpPr/>
            <p:nvPr/>
          </p:nvSpPr>
          <p:spPr>
            <a:xfrm>
              <a:off x="2557900" y="3904525"/>
              <a:ext cx="144625" cy="14100"/>
            </a:xfrm>
            <a:custGeom>
              <a:avLst/>
              <a:gdLst/>
              <a:ahLst/>
              <a:cxnLst/>
              <a:rect l="l" t="t" r="r" b="b"/>
              <a:pathLst>
                <a:path w="5785" h="564" extrusionOk="0">
                  <a:moveTo>
                    <a:pt x="361" y="0"/>
                  </a:moveTo>
                  <a:cubicBezTo>
                    <a:pt x="1" y="0"/>
                    <a:pt x="1" y="564"/>
                    <a:pt x="361" y="564"/>
                  </a:cubicBezTo>
                  <a:cubicBezTo>
                    <a:pt x="378" y="564"/>
                    <a:pt x="396" y="563"/>
                    <a:pt x="415" y="560"/>
                  </a:cubicBezTo>
                  <a:lnTo>
                    <a:pt x="5507" y="560"/>
                  </a:lnTo>
                  <a:cubicBezTo>
                    <a:pt x="5661" y="560"/>
                    <a:pt x="5785" y="436"/>
                    <a:pt x="5785" y="282"/>
                  </a:cubicBezTo>
                  <a:cubicBezTo>
                    <a:pt x="5785" y="128"/>
                    <a:pt x="5661" y="4"/>
                    <a:pt x="5507"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5" name="Google Shape;13565;p26"/>
            <p:cNvSpPr/>
            <p:nvPr/>
          </p:nvSpPr>
          <p:spPr>
            <a:xfrm>
              <a:off x="2772325" y="3669300"/>
              <a:ext cx="58675" cy="250000"/>
            </a:xfrm>
            <a:custGeom>
              <a:avLst/>
              <a:gdLst/>
              <a:ahLst/>
              <a:cxnLst/>
              <a:rect l="l" t="t" r="r" b="b"/>
              <a:pathLst>
                <a:path w="2347" h="10000" extrusionOk="0">
                  <a:moveTo>
                    <a:pt x="1189" y="587"/>
                  </a:moveTo>
                  <a:cubicBezTo>
                    <a:pt x="1498" y="587"/>
                    <a:pt x="1745" y="865"/>
                    <a:pt x="1745" y="1173"/>
                  </a:cubicBezTo>
                  <a:lnTo>
                    <a:pt x="1745" y="1729"/>
                  </a:lnTo>
                  <a:lnTo>
                    <a:pt x="634" y="1729"/>
                  </a:lnTo>
                  <a:lnTo>
                    <a:pt x="634" y="1204"/>
                  </a:lnTo>
                  <a:cubicBezTo>
                    <a:pt x="604" y="911"/>
                    <a:pt x="853" y="646"/>
                    <a:pt x="1142" y="646"/>
                  </a:cubicBezTo>
                  <a:cubicBezTo>
                    <a:pt x="1158" y="646"/>
                    <a:pt x="1173" y="647"/>
                    <a:pt x="1189" y="649"/>
                  </a:cubicBezTo>
                  <a:lnTo>
                    <a:pt x="1189" y="587"/>
                  </a:lnTo>
                  <a:close/>
                  <a:moveTo>
                    <a:pt x="1745" y="2315"/>
                  </a:moveTo>
                  <a:lnTo>
                    <a:pt x="1745" y="6852"/>
                  </a:lnTo>
                  <a:lnTo>
                    <a:pt x="634" y="6852"/>
                  </a:lnTo>
                  <a:lnTo>
                    <a:pt x="634" y="2315"/>
                  </a:lnTo>
                  <a:close/>
                  <a:moveTo>
                    <a:pt x="1652" y="7407"/>
                  </a:moveTo>
                  <a:lnTo>
                    <a:pt x="1189" y="8796"/>
                  </a:lnTo>
                  <a:lnTo>
                    <a:pt x="726" y="7407"/>
                  </a:lnTo>
                  <a:close/>
                  <a:moveTo>
                    <a:pt x="1174" y="1"/>
                  </a:moveTo>
                  <a:cubicBezTo>
                    <a:pt x="587" y="1"/>
                    <a:pt x="1" y="402"/>
                    <a:pt x="47" y="1204"/>
                  </a:cubicBezTo>
                  <a:lnTo>
                    <a:pt x="47" y="7160"/>
                  </a:lnTo>
                  <a:cubicBezTo>
                    <a:pt x="16" y="7191"/>
                    <a:pt x="16" y="7222"/>
                    <a:pt x="47" y="7253"/>
                  </a:cubicBezTo>
                  <a:lnTo>
                    <a:pt x="78" y="7253"/>
                  </a:lnTo>
                  <a:lnTo>
                    <a:pt x="911" y="9784"/>
                  </a:lnTo>
                  <a:cubicBezTo>
                    <a:pt x="942" y="9907"/>
                    <a:pt x="1066" y="10000"/>
                    <a:pt x="1189" y="10000"/>
                  </a:cubicBezTo>
                  <a:cubicBezTo>
                    <a:pt x="1312" y="10000"/>
                    <a:pt x="1405" y="9907"/>
                    <a:pt x="1467" y="9784"/>
                  </a:cubicBezTo>
                  <a:lnTo>
                    <a:pt x="2300" y="7253"/>
                  </a:lnTo>
                  <a:cubicBezTo>
                    <a:pt x="2300" y="7222"/>
                    <a:pt x="2300" y="7191"/>
                    <a:pt x="2300" y="7160"/>
                  </a:cubicBezTo>
                  <a:lnTo>
                    <a:pt x="2300" y="1204"/>
                  </a:lnTo>
                  <a:cubicBezTo>
                    <a:pt x="2346" y="402"/>
                    <a:pt x="1760" y="1"/>
                    <a:pt x="11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6" name="Google Shape;13566;p26"/>
            <p:cNvSpPr/>
            <p:nvPr/>
          </p:nvSpPr>
          <p:spPr>
            <a:xfrm>
              <a:off x="2621325" y="3951675"/>
              <a:ext cx="18725" cy="14225"/>
            </a:xfrm>
            <a:custGeom>
              <a:avLst/>
              <a:gdLst/>
              <a:ahLst/>
              <a:cxnLst/>
              <a:rect l="l" t="t" r="r" b="b"/>
              <a:pathLst>
                <a:path w="749" h="569" extrusionOk="0">
                  <a:moveTo>
                    <a:pt x="415" y="1"/>
                  </a:moveTo>
                  <a:cubicBezTo>
                    <a:pt x="371" y="1"/>
                    <a:pt x="326" y="11"/>
                    <a:pt x="285" y="32"/>
                  </a:cubicBezTo>
                  <a:cubicBezTo>
                    <a:pt x="0" y="213"/>
                    <a:pt x="172" y="568"/>
                    <a:pt x="417" y="568"/>
                  </a:cubicBezTo>
                  <a:cubicBezTo>
                    <a:pt x="464" y="568"/>
                    <a:pt x="513" y="555"/>
                    <a:pt x="563" y="526"/>
                  </a:cubicBezTo>
                  <a:cubicBezTo>
                    <a:pt x="686" y="433"/>
                    <a:pt x="748" y="279"/>
                    <a:pt x="655" y="124"/>
                  </a:cubicBezTo>
                  <a:cubicBezTo>
                    <a:pt x="594" y="42"/>
                    <a:pt x="505" y="1"/>
                    <a:pt x="4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67" name="Google Shape;13567;p26"/>
            <p:cNvSpPr/>
            <p:nvPr/>
          </p:nvSpPr>
          <p:spPr>
            <a:xfrm>
              <a:off x="2518100" y="3601800"/>
              <a:ext cx="226875" cy="363800"/>
            </a:xfrm>
            <a:custGeom>
              <a:avLst/>
              <a:gdLst/>
              <a:ahLst/>
              <a:cxnLst/>
              <a:rect l="l" t="t" r="r" b="b"/>
              <a:pathLst>
                <a:path w="9075" h="14552" extrusionOk="0">
                  <a:moveTo>
                    <a:pt x="8241" y="1435"/>
                  </a:moveTo>
                  <a:cubicBezTo>
                    <a:pt x="8395" y="1435"/>
                    <a:pt x="8519" y="1559"/>
                    <a:pt x="8519" y="1744"/>
                  </a:cubicBezTo>
                  <a:lnTo>
                    <a:pt x="8519" y="3441"/>
                  </a:lnTo>
                  <a:lnTo>
                    <a:pt x="587" y="3441"/>
                  </a:lnTo>
                  <a:lnTo>
                    <a:pt x="587" y="1744"/>
                  </a:lnTo>
                  <a:cubicBezTo>
                    <a:pt x="587" y="1559"/>
                    <a:pt x="711" y="1435"/>
                    <a:pt x="865" y="1435"/>
                  </a:cubicBezTo>
                  <a:lnTo>
                    <a:pt x="1698" y="1435"/>
                  </a:lnTo>
                  <a:lnTo>
                    <a:pt x="1698" y="2022"/>
                  </a:lnTo>
                  <a:cubicBezTo>
                    <a:pt x="1683" y="2238"/>
                    <a:pt x="1837" y="2346"/>
                    <a:pt x="1991" y="2346"/>
                  </a:cubicBezTo>
                  <a:cubicBezTo>
                    <a:pt x="2146" y="2346"/>
                    <a:pt x="2300" y="2238"/>
                    <a:pt x="2285" y="2022"/>
                  </a:cubicBezTo>
                  <a:lnTo>
                    <a:pt x="2285" y="1435"/>
                  </a:lnTo>
                  <a:lnTo>
                    <a:pt x="3396" y="1435"/>
                  </a:lnTo>
                  <a:lnTo>
                    <a:pt x="3396" y="2022"/>
                  </a:lnTo>
                  <a:cubicBezTo>
                    <a:pt x="3396" y="2176"/>
                    <a:pt x="3550" y="2299"/>
                    <a:pt x="3704" y="2299"/>
                  </a:cubicBezTo>
                  <a:cubicBezTo>
                    <a:pt x="3859" y="2299"/>
                    <a:pt x="3982" y="2176"/>
                    <a:pt x="3982" y="2022"/>
                  </a:cubicBezTo>
                  <a:lnTo>
                    <a:pt x="3982" y="1435"/>
                  </a:lnTo>
                  <a:lnTo>
                    <a:pt x="5124" y="1435"/>
                  </a:lnTo>
                  <a:lnTo>
                    <a:pt x="5124" y="2022"/>
                  </a:lnTo>
                  <a:cubicBezTo>
                    <a:pt x="5093" y="2238"/>
                    <a:pt x="5247" y="2346"/>
                    <a:pt x="5402" y="2346"/>
                  </a:cubicBezTo>
                  <a:cubicBezTo>
                    <a:pt x="5556" y="2346"/>
                    <a:pt x="5710" y="2238"/>
                    <a:pt x="5679" y="2022"/>
                  </a:cubicBezTo>
                  <a:lnTo>
                    <a:pt x="5679" y="1435"/>
                  </a:lnTo>
                  <a:lnTo>
                    <a:pt x="6821" y="1435"/>
                  </a:lnTo>
                  <a:lnTo>
                    <a:pt x="6821" y="2022"/>
                  </a:lnTo>
                  <a:cubicBezTo>
                    <a:pt x="6790" y="2238"/>
                    <a:pt x="6945" y="2346"/>
                    <a:pt x="7099" y="2346"/>
                  </a:cubicBezTo>
                  <a:cubicBezTo>
                    <a:pt x="7253" y="2346"/>
                    <a:pt x="7408" y="2238"/>
                    <a:pt x="7377" y="2022"/>
                  </a:cubicBezTo>
                  <a:lnTo>
                    <a:pt x="7377" y="1435"/>
                  </a:lnTo>
                  <a:close/>
                  <a:moveTo>
                    <a:pt x="1991" y="0"/>
                  </a:moveTo>
                  <a:cubicBezTo>
                    <a:pt x="1837" y="0"/>
                    <a:pt x="1683" y="108"/>
                    <a:pt x="1698" y="324"/>
                  </a:cubicBezTo>
                  <a:lnTo>
                    <a:pt x="1698" y="880"/>
                  </a:lnTo>
                  <a:lnTo>
                    <a:pt x="865" y="880"/>
                  </a:lnTo>
                  <a:cubicBezTo>
                    <a:pt x="371" y="880"/>
                    <a:pt x="1" y="1250"/>
                    <a:pt x="1" y="1744"/>
                  </a:cubicBezTo>
                  <a:lnTo>
                    <a:pt x="1" y="14274"/>
                  </a:lnTo>
                  <a:cubicBezTo>
                    <a:pt x="1" y="14428"/>
                    <a:pt x="124" y="14551"/>
                    <a:pt x="279" y="14551"/>
                  </a:cubicBezTo>
                  <a:lnTo>
                    <a:pt x="3272" y="14551"/>
                  </a:lnTo>
                  <a:cubicBezTo>
                    <a:pt x="3427" y="14551"/>
                    <a:pt x="3550" y="14428"/>
                    <a:pt x="3550" y="14274"/>
                  </a:cubicBezTo>
                  <a:cubicBezTo>
                    <a:pt x="3550" y="14119"/>
                    <a:pt x="3427" y="13996"/>
                    <a:pt x="3272" y="13996"/>
                  </a:cubicBezTo>
                  <a:lnTo>
                    <a:pt x="556" y="13996"/>
                  </a:lnTo>
                  <a:lnTo>
                    <a:pt x="556" y="3997"/>
                  </a:lnTo>
                  <a:lnTo>
                    <a:pt x="8519" y="3997"/>
                  </a:lnTo>
                  <a:lnTo>
                    <a:pt x="8519" y="13996"/>
                  </a:lnTo>
                  <a:lnTo>
                    <a:pt x="5834" y="13996"/>
                  </a:lnTo>
                  <a:cubicBezTo>
                    <a:pt x="5649" y="13996"/>
                    <a:pt x="5525" y="14119"/>
                    <a:pt x="5525" y="14274"/>
                  </a:cubicBezTo>
                  <a:cubicBezTo>
                    <a:pt x="5525" y="14428"/>
                    <a:pt x="5649" y="14551"/>
                    <a:pt x="5834" y="14551"/>
                  </a:cubicBezTo>
                  <a:lnTo>
                    <a:pt x="8797" y="14551"/>
                  </a:lnTo>
                  <a:cubicBezTo>
                    <a:pt x="8951" y="14551"/>
                    <a:pt x="9074" y="14428"/>
                    <a:pt x="9074" y="14274"/>
                  </a:cubicBezTo>
                  <a:lnTo>
                    <a:pt x="9074" y="1744"/>
                  </a:lnTo>
                  <a:cubicBezTo>
                    <a:pt x="9074" y="1250"/>
                    <a:pt x="8704" y="880"/>
                    <a:pt x="8241" y="880"/>
                  </a:cubicBezTo>
                  <a:lnTo>
                    <a:pt x="7377" y="880"/>
                  </a:lnTo>
                  <a:lnTo>
                    <a:pt x="7377" y="324"/>
                  </a:lnTo>
                  <a:cubicBezTo>
                    <a:pt x="7408" y="108"/>
                    <a:pt x="7253" y="0"/>
                    <a:pt x="7099" y="0"/>
                  </a:cubicBezTo>
                  <a:cubicBezTo>
                    <a:pt x="6945" y="0"/>
                    <a:pt x="6790" y="108"/>
                    <a:pt x="6821" y="324"/>
                  </a:cubicBezTo>
                  <a:lnTo>
                    <a:pt x="6821" y="880"/>
                  </a:lnTo>
                  <a:lnTo>
                    <a:pt x="5679" y="880"/>
                  </a:lnTo>
                  <a:lnTo>
                    <a:pt x="5679" y="324"/>
                  </a:lnTo>
                  <a:cubicBezTo>
                    <a:pt x="5695" y="108"/>
                    <a:pt x="5541" y="0"/>
                    <a:pt x="5390" y="0"/>
                  </a:cubicBezTo>
                  <a:cubicBezTo>
                    <a:pt x="5240" y="0"/>
                    <a:pt x="5093" y="108"/>
                    <a:pt x="5124" y="324"/>
                  </a:cubicBezTo>
                  <a:lnTo>
                    <a:pt x="5124" y="880"/>
                  </a:lnTo>
                  <a:lnTo>
                    <a:pt x="3982" y="880"/>
                  </a:lnTo>
                  <a:lnTo>
                    <a:pt x="3982" y="324"/>
                  </a:lnTo>
                  <a:cubicBezTo>
                    <a:pt x="3982" y="170"/>
                    <a:pt x="3859" y="16"/>
                    <a:pt x="3704" y="16"/>
                  </a:cubicBezTo>
                  <a:cubicBezTo>
                    <a:pt x="3519" y="16"/>
                    <a:pt x="3396" y="170"/>
                    <a:pt x="3396" y="324"/>
                  </a:cubicBezTo>
                  <a:lnTo>
                    <a:pt x="3396" y="880"/>
                  </a:lnTo>
                  <a:lnTo>
                    <a:pt x="2285" y="880"/>
                  </a:lnTo>
                  <a:lnTo>
                    <a:pt x="2285" y="324"/>
                  </a:lnTo>
                  <a:cubicBezTo>
                    <a:pt x="2300" y="108"/>
                    <a:pt x="2146" y="0"/>
                    <a:pt x="19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68" name="Google Shape;13568;p26"/>
          <p:cNvGrpSpPr/>
          <p:nvPr/>
        </p:nvGrpSpPr>
        <p:grpSpPr>
          <a:xfrm>
            <a:off x="6468701" y="3531827"/>
            <a:ext cx="740750" cy="726850"/>
            <a:chOff x="4747100" y="3052825"/>
            <a:chExt cx="370375" cy="363425"/>
          </a:xfrm>
        </p:grpSpPr>
        <p:sp>
          <p:nvSpPr>
            <p:cNvPr id="13569" name="Google Shape;13569;p26"/>
            <p:cNvSpPr/>
            <p:nvPr/>
          </p:nvSpPr>
          <p:spPr>
            <a:xfrm>
              <a:off x="4983200" y="3354500"/>
              <a:ext cx="16225" cy="14600"/>
            </a:xfrm>
            <a:custGeom>
              <a:avLst/>
              <a:gdLst/>
              <a:ahLst/>
              <a:cxnLst/>
              <a:rect l="l" t="t" r="r" b="b"/>
              <a:pathLst>
                <a:path w="649" h="584" extrusionOk="0">
                  <a:moveTo>
                    <a:pt x="371" y="1"/>
                  </a:moveTo>
                  <a:cubicBezTo>
                    <a:pt x="124" y="1"/>
                    <a:pt x="1" y="310"/>
                    <a:pt x="155" y="495"/>
                  </a:cubicBezTo>
                  <a:cubicBezTo>
                    <a:pt x="217" y="556"/>
                    <a:pt x="292" y="584"/>
                    <a:pt x="365" y="584"/>
                  </a:cubicBezTo>
                  <a:cubicBezTo>
                    <a:pt x="511" y="584"/>
                    <a:pt x="649" y="474"/>
                    <a:pt x="649" y="310"/>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0" name="Google Shape;13570;p26"/>
            <p:cNvSpPr/>
            <p:nvPr/>
          </p:nvSpPr>
          <p:spPr>
            <a:xfrm>
              <a:off x="4747100" y="3052825"/>
              <a:ext cx="370375" cy="363425"/>
            </a:xfrm>
            <a:custGeom>
              <a:avLst/>
              <a:gdLst/>
              <a:ahLst/>
              <a:cxnLst/>
              <a:rect l="l" t="t" r="r" b="b"/>
              <a:pathLst>
                <a:path w="14815" h="14537" extrusionOk="0">
                  <a:moveTo>
                    <a:pt x="13395" y="5865"/>
                  </a:moveTo>
                  <a:cubicBezTo>
                    <a:pt x="14105" y="5896"/>
                    <a:pt x="14105" y="6945"/>
                    <a:pt x="13395" y="7007"/>
                  </a:cubicBezTo>
                  <a:lnTo>
                    <a:pt x="12562" y="7007"/>
                  </a:lnTo>
                  <a:cubicBezTo>
                    <a:pt x="11852" y="6945"/>
                    <a:pt x="11852" y="5896"/>
                    <a:pt x="12562" y="5865"/>
                  </a:cubicBezTo>
                  <a:close/>
                  <a:moveTo>
                    <a:pt x="13395" y="7562"/>
                  </a:moveTo>
                  <a:cubicBezTo>
                    <a:pt x="13703" y="7562"/>
                    <a:pt x="13981" y="7809"/>
                    <a:pt x="13981" y="8118"/>
                  </a:cubicBezTo>
                  <a:cubicBezTo>
                    <a:pt x="13981" y="8426"/>
                    <a:pt x="13703" y="8704"/>
                    <a:pt x="13395" y="8704"/>
                  </a:cubicBezTo>
                  <a:lnTo>
                    <a:pt x="12562" y="8704"/>
                  </a:lnTo>
                  <a:cubicBezTo>
                    <a:pt x="11790" y="8704"/>
                    <a:pt x="11790" y="7562"/>
                    <a:pt x="12562" y="7562"/>
                  </a:cubicBezTo>
                  <a:close/>
                  <a:moveTo>
                    <a:pt x="13395" y="9260"/>
                  </a:moveTo>
                  <a:cubicBezTo>
                    <a:pt x="13703" y="9260"/>
                    <a:pt x="13981" y="9506"/>
                    <a:pt x="13981" y="9815"/>
                  </a:cubicBezTo>
                  <a:cubicBezTo>
                    <a:pt x="13981" y="10154"/>
                    <a:pt x="13703" y="10401"/>
                    <a:pt x="13395" y="10401"/>
                  </a:cubicBezTo>
                  <a:lnTo>
                    <a:pt x="12562" y="10401"/>
                  </a:lnTo>
                  <a:cubicBezTo>
                    <a:pt x="11852" y="10340"/>
                    <a:pt x="11852" y="9321"/>
                    <a:pt x="12562" y="9260"/>
                  </a:cubicBezTo>
                  <a:close/>
                  <a:moveTo>
                    <a:pt x="1698" y="6698"/>
                  </a:moveTo>
                  <a:lnTo>
                    <a:pt x="1698" y="12099"/>
                  </a:lnTo>
                  <a:lnTo>
                    <a:pt x="556" y="12099"/>
                  </a:lnTo>
                  <a:lnTo>
                    <a:pt x="556" y="6698"/>
                  </a:lnTo>
                  <a:close/>
                  <a:moveTo>
                    <a:pt x="8488" y="5001"/>
                  </a:moveTo>
                  <a:cubicBezTo>
                    <a:pt x="8334" y="5649"/>
                    <a:pt x="7747" y="6142"/>
                    <a:pt x="7099" y="6142"/>
                  </a:cubicBezTo>
                  <a:lnTo>
                    <a:pt x="6266" y="6142"/>
                  </a:lnTo>
                  <a:cubicBezTo>
                    <a:pt x="6081" y="6142"/>
                    <a:pt x="5957" y="6266"/>
                    <a:pt x="5957" y="6420"/>
                  </a:cubicBezTo>
                  <a:lnTo>
                    <a:pt x="5957" y="7253"/>
                  </a:lnTo>
                  <a:cubicBezTo>
                    <a:pt x="5957" y="8056"/>
                    <a:pt x="5340" y="8673"/>
                    <a:pt x="4537" y="8673"/>
                  </a:cubicBezTo>
                  <a:cubicBezTo>
                    <a:pt x="4528" y="8672"/>
                    <a:pt x="4519" y="8672"/>
                    <a:pt x="4510" y="8672"/>
                  </a:cubicBezTo>
                  <a:cubicBezTo>
                    <a:pt x="4145" y="8672"/>
                    <a:pt x="4145" y="9261"/>
                    <a:pt x="4510" y="9261"/>
                  </a:cubicBezTo>
                  <a:cubicBezTo>
                    <a:pt x="4519" y="9261"/>
                    <a:pt x="4528" y="9260"/>
                    <a:pt x="4537" y="9260"/>
                  </a:cubicBezTo>
                  <a:cubicBezTo>
                    <a:pt x="5093" y="9260"/>
                    <a:pt x="5587" y="9043"/>
                    <a:pt x="5957" y="8642"/>
                  </a:cubicBezTo>
                  <a:lnTo>
                    <a:pt x="5957" y="12099"/>
                  </a:lnTo>
                  <a:lnTo>
                    <a:pt x="5155" y="12099"/>
                  </a:lnTo>
                  <a:cubicBezTo>
                    <a:pt x="4846" y="12099"/>
                    <a:pt x="4537" y="11975"/>
                    <a:pt x="4321" y="11759"/>
                  </a:cubicBezTo>
                  <a:cubicBezTo>
                    <a:pt x="3982" y="11420"/>
                    <a:pt x="3550" y="11235"/>
                    <a:pt x="3087" y="11235"/>
                  </a:cubicBezTo>
                  <a:lnTo>
                    <a:pt x="2285" y="11235"/>
                  </a:lnTo>
                  <a:lnTo>
                    <a:pt x="2285" y="7531"/>
                  </a:lnTo>
                  <a:cubicBezTo>
                    <a:pt x="3303" y="7439"/>
                    <a:pt x="4167" y="6729"/>
                    <a:pt x="4507" y="5741"/>
                  </a:cubicBezTo>
                  <a:cubicBezTo>
                    <a:pt x="4661" y="5309"/>
                    <a:pt x="5062" y="5001"/>
                    <a:pt x="5525" y="5001"/>
                  </a:cubicBezTo>
                  <a:close/>
                  <a:moveTo>
                    <a:pt x="13395" y="10957"/>
                  </a:moveTo>
                  <a:cubicBezTo>
                    <a:pt x="13703" y="10957"/>
                    <a:pt x="13981" y="11204"/>
                    <a:pt x="13981" y="11543"/>
                  </a:cubicBezTo>
                  <a:cubicBezTo>
                    <a:pt x="13981" y="11852"/>
                    <a:pt x="13703" y="12099"/>
                    <a:pt x="13395" y="12099"/>
                  </a:cubicBezTo>
                  <a:lnTo>
                    <a:pt x="12562" y="12099"/>
                  </a:lnTo>
                  <a:cubicBezTo>
                    <a:pt x="11790" y="12099"/>
                    <a:pt x="11790" y="10957"/>
                    <a:pt x="12562" y="10957"/>
                  </a:cubicBezTo>
                  <a:close/>
                  <a:moveTo>
                    <a:pt x="7099" y="1"/>
                  </a:moveTo>
                  <a:cubicBezTo>
                    <a:pt x="6482" y="1"/>
                    <a:pt x="5957" y="526"/>
                    <a:pt x="5957" y="1143"/>
                  </a:cubicBezTo>
                  <a:lnTo>
                    <a:pt x="5957" y="4445"/>
                  </a:lnTo>
                  <a:lnTo>
                    <a:pt x="5525" y="4445"/>
                  </a:lnTo>
                  <a:cubicBezTo>
                    <a:pt x="5503" y="4444"/>
                    <a:pt x="5480" y="4444"/>
                    <a:pt x="5458" y="4444"/>
                  </a:cubicBezTo>
                  <a:cubicBezTo>
                    <a:pt x="4777" y="4444"/>
                    <a:pt x="4190" y="4899"/>
                    <a:pt x="3951" y="5556"/>
                  </a:cubicBezTo>
                  <a:cubicBezTo>
                    <a:pt x="3704" y="6297"/>
                    <a:pt x="3056" y="6852"/>
                    <a:pt x="2285" y="6976"/>
                  </a:cubicBezTo>
                  <a:lnTo>
                    <a:pt x="2285" y="6420"/>
                  </a:lnTo>
                  <a:cubicBezTo>
                    <a:pt x="2285" y="6266"/>
                    <a:pt x="2130" y="6142"/>
                    <a:pt x="1976" y="6142"/>
                  </a:cubicBezTo>
                  <a:lnTo>
                    <a:pt x="279" y="6142"/>
                  </a:lnTo>
                  <a:cubicBezTo>
                    <a:pt x="124" y="6142"/>
                    <a:pt x="1" y="6266"/>
                    <a:pt x="1" y="6420"/>
                  </a:cubicBezTo>
                  <a:lnTo>
                    <a:pt x="1" y="12377"/>
                  </a:lnTo>
                  <a:cubicBezTo>
                    <a:pt x="1" y="12531"/>
                    <a:pt x="124" y="12654"/>
                    <a:pt x="279" y="12654"/>
                  </a:cubicBezTo>
                  <a:lnTo>
                    <a:pt x="1976" y="12654"/>
                  </a:lnTo>
                  <a:cubicBezTo>
                    <a:pt x="2130" y="12654"/>
                    <a:pt x="2254" y="12531"/>
                    <a:pt x="2285" y="12377"/>
                  </a:cubicBezTo>
                  <a:lnTo>
                    <a:pt x="2285" y="11790"/>
                  </a:lnTo>
                  <a:lnTo>
                    <a:pt x="3087" y="11790"/>
                  </a:lnTo>
                  <a:cubicBezTo>
                    <a:pt x="3396" y="11790"/>
                    <a:pt x="3673" y="11914"/>
                    <a:pt x="3889" y="12130"/>
                  </a:cubicBezTo>
                  <a:cubicBezTo>
                    <a:pt x="4229" y="12469"/>
                    <a:pt x="4661" y="12654"/>
                    <a:pt x="5124" y="12654"/>
                  </a:cubicBezTo>
                  <a:lnTo>
                    <a:pt x="5957" y="12654"/>
                  </a:lnTo>
                  <a:lnTo>
                    <a:pt x="5957" y="13364"/>
                  </a:lnTo>
                  <a:cubicBezTo>
                    <a:pt x="5957" y="14012"/>
                    <a:pt x="6451" y="14506"/>
                    <a:pt x="7068" y="14506"/>
                  </a:cubicBezTo>
                  <a:lnTo>
                    <a:pt x="8519" y="14506"/>
                  </a:lnTo>
                  <a:cubicBezTo>
                    <a:pt x="8673" y="14506"/>
                    <a:pt x="8796" y="14383"/>
                    <a:pt x="8796" y="14228"/>
                  </a:cubicBezTo>
                  <a:cubicBezTo>
                    <a:pt x="8796" y="14074"/>
                    <a:pt x="8673" y="13950"/>
                    <a:pt x="8519" y="13950"/>
                  </a:cubicBezTo>
                  <a:lnTo>
                    <a:pt x="7068" y="13950"/>
                  </a:lnTo>
                  <a:cubicBezTo>
                    <a:pt x="6760" y="13950"/>
                    <a:pt x="6513" y="13704"/>
                    <a:pt x="6513" y="13364"/>
                  </a:cubicBezTo>
                  <a:lnTo>
                    <a:pt x="6513" y="6698"/>
                  </a:lnTo>
                  <a:lnTo>
                    <a:pt x="7068" y="6698"/>
                  </a:lnTo>
                  <a:cubicBezTo>
                    <a:pt x="8179" y="6698"/>
                    <a:pt x="9074" y="5803"/>
                    <a:pt x="9074" y="4723"/>
                  </a:cubicBezTo>
                  <a:cubicBezTo>
                    <a:pt x="9074" y="4582"/>
                    <a:pt x="8971" y="4441"/>
                    <a:pt x="8813" y="4441"/>
                  </a:cubicBezTo>
                  <a:cubicBezTo>
                    <a:pt x="8797" y="4441"/>
                    <a:pt x="8782" y="4442"/>
                    <a:pt x="8766" y="4445"/>
                  </a:cubicBezTo>
                  <a:lnTo>
                    <a:pt x="6544" y="4445"/>
                  </a:lnTo>
                  <a:lnTo>
                    <a:pt x="6544" y="1143"/>
                  </a:lnTo>
                  <a:cubicBezTo>
                    <a:pt x="6544" y="834"/>
                    <a:pt x="6790" y="556"/>
                    <a:pt x="7130" y="556"/>
                  </a:cubicBezTo>
                  <a:lnTo>
                    <a:pt x="12562" y="556"/>
                  </a:lnTo>
                  <a:cubicBezTo>
                    <a:pt x="12870" y="587"/>
                    <a:pt x="13117" y="834"/>
                    <a:pt x="13117" y="1143"/>
                  </a:cubicBezTo>
                  <a:lnTo>
                    <a:pt x="13117" y="5278"/>
                  </a:lnTo>
                  <a:lnTo>
                    <a:pt x="12531" y="5278"/>
                  </a:lnTo>
                  <a:cubicBezTo>
                    <a:pt x="11481" y="5278"/>
                    <a:pt x="10988" y="6575"/>
                    <a:pt x="11790" y="7253"/>
                  </a:cubicBezTo>
                  <a:cubicBezTo>
                    <a:pt x="11265" y="7716"/>
                    <a:pt x="11265" y="8519"/>
                    <a:pt x="11790" y="8982"/>
                  </a:cubicBezTo>
                  <a:cubicBezTo>
                    <a:pt x="11265" y="9414"/>
                    <a:pt x="11265" y="10216"/>
                    <a:pt x="11790" y="10679"/>
                  </a:cubicBezTo>
                  <a:cubicBezTo>
                    <a:pt x="10988" y="11358"/>
                    <a:pt x="11481" y="12654"/>
                    <a:pt x="12531" y="12654"/>
                  </a:cubicBezTo>
                  <a:lnTo>
                    <a:pt x="13117" y="12654"/>
                  </a:lnTo>
                  <a:lnTo>
                    <a:pt x="13117" y="13395"/>
                  </a:lnTo>
                  <a:cubicBezTo>
                    <a:pt x="13117" y="13704"/>
                    <a:pt x="12839" y="13981"/>
                    <a:pt x="12531" y="13981"/>
                  </a:cubicBezTo>
                  <a:lnTo>
                    <a:pt x="11111" y="13981"/>
                  </a:lnTo>
                  <a:cubicBezTo>
                    <a:pt x="11095" y="13979"/>
                    <a:pt x="11079" y="13977"/>
                    <a:pt x="11064" y="13977"/>
                  </a:cubicBezTo>
                  <a:cubicBezTo>
                    <a:pt x="10905" y="13977"/>
                    <a:pt x="10802" y="14118"/>
                    <a:pt x="10802" y="14259"/>
                  </a:cubicBezTo>
                  <a:cubicBezTo>
                    <a:pt x="10802" y="14413"/>
                    <a:pt x="10926" y="14537"/>
                    <a:pt x="11111" y="14537"/>
                  </a:cubicBezTo>
                  <a:lnTo>
                    <a:pt x="12531" y="14537"/>
                  </a:lnTo>
                  <a:cubicBezTo>
                    <a:pt x="13179" y="14506"/>
                    <a:pt x="13673" y="14012"/>
                    <a:pt x="13673" y="13395"/>
                  </a:cubicBezTo>
                  <a:lnTo>
                    <a:pt x="13673" y="12623"/>
                  </a:lnTo>
                  <a:cubicBezTo>
                    <a:pt x="14568" y="12407"/>
                    <a:pt x="14814" y="11266"/>
                    <a:pt x="14136" y="10679"/>
                  </a:cubicBezTo>
                  <a:cubicBezTo>
                    <a:pt x="14660" y="10216"/>
                    <a:pt x="14660" y="9414"/>
                    <a:pt x="14136" y="8982"/>
                  </a:cubicBezTo>
                  <a:cubicBezTo>
                    <a:pt x="14660" y="8519"/>
                    <a:pt x="14660" y="7716"/>
                    <a:pt x="14136" y="7253"/>
                  </a:cubicBezTo>
                  <a:cubicBezTo>
                    <a:pt x="14382" y="7037"/>
                    <a:pt x="14537" y="6729"/>
                    <a:pt x="14537" y="6420"/>
                  </a:cubicBezTo>
                  <a:cubicBezTo>
                    <a:pt x="14537" y="5896"/>
                    <a:pt x="14166" y="5433"/>
                    <a:pt x="13673" y="5309"/>
                  </a:cubicBezTo>
                  <a:lnTo>
                    <a:pt x="13673" y="1143"/>
                  </a:lnTo>
                  <a:cubicBezTo>
                    <a:pt x="13673" y="495"/>
                    <a:pt x="13179" y="1"/>
                    <a:pt x="1253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1" name="Google Shape;13571;p26"/>
            <p:cNvSpPr/>
            <p:nvPr/>
          </p:nvSpPr>
          <p:spPr>
            <a:xfrm>
              <a:off x="4961600" y="3095275"/>
              <a:ext cx="59425" cy="14675"/>
            </a:xfrm>
            <a:custGeom>
              <a:avLst/>
              <a:gdLst/>
              <a:ahLst/>
              <a:cxnLst/>
              <a:rect l="l" t="t" r="r" b="b"/>
              <a:pathLst>
                <a:path w="2377" h="587" extrusionOk="0">
                  <a:moveTo>
                    <a:pt x="402" y="0"/>
                  </a:moveTo>
                  <a:cubicBezTo>
                    <a:pt x="0" y="0"/>
                    <a:pt x="0" y="587"/>
                    <a:pt x="402" y="587"/>
                  </a:cubicBezTo>
                  <a:lnTo>
                    <a:pt x="2099" y="587"/>
                  </a:lnTo>
                  <a:cubicBezTo>
                    <a:pt x="2253" y="587"/>
                    <a:pt x="2377" y="432"/>
                    <a:pt x="2377" y="278"/>
                  </a:cubicBezTo>
                  <a:cubicBezTo>
                    <a:pt x="2377" y="124"/>
                    <a:pt x="2253" y="0"/>
                    <a:pt x="2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2" name="Google Shape;13572;p26"/>
            <p:cNvSpPr/>
            <p:nvPr/>
          </p:nvSpPr>
          <p:spPr>
            <a:xfrm>
              <a:off x="4983200" y="3402150"/>
              <a:ext cx="19325" cy="14100"/>
            </a:xfrm>
            <a:custGeom>
              <a:avLst/>
              <a:gdLst/>
              <a:ahLst/>
              <a:cxnLst/>
              <a:rect l="l" t="t" r="r" b="b"/>
              <a:pathLst>
                <a:path w="773" h="564" extrusionOk="0">
                  <a:moveTo>
                    <a:pt x="386" y="1"/>
                  </a:moveTo>
                  <a:cubicBezTo>
                    <a:pt x="317" y="1"/>
                    <a:pt x="247" y="24"/>
                    <a:pt x="186" y="70"/>
                  </a:cubicBezTo>
                  <a:cubicBezTo>
                    <a:pt x="1" y="255"/>
                    <a:pt x="124" y="564"/>
                    <a:pt x="371" y="564"/>
                  </a:cubicBezTo>
                  <a:cubicBezTo>
                    <a:pt x="649" y="564"/>
                    <a:pt x="772" y="255"/>
                    <a:pt x="587" y="70"/>
                  </a:cubicBezTo>
                  <a:cubicBezTo>
                    <a:pt x="525" y="24"/>
                    <a:pt x="456"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3" name="Google Shape;13573;p26"/>
          <p:cNvGrpSpPr/>
          <p:nvPr/>
        </p:nvGrpSpPr>
        <p:grpSpPr>
          <a:xfrm>
            <a:off x="8031201" y="3531827"/>
            <a:ext cx="626550" cy="726850"/>
            <a:chOff x="1758900" y="3602950"/>
            <a:chExt cx="313275" cy="363425"/>
          </a:xfrm>
        </p:grpSpPr>
        <p:sp>
          <p:nvSpPr>
            <p:cNvPr id="13574" name="Google Shape;13574;p26"/>
            <p:cNvSpPr/>
            <p:nvPr/>
          </p:nvSpPr>
          <p:spPr>
            <a:xfrm>
              <a:off x="1926575" y="3817400"/>
              <a:ext cx="103950" cy="14750"/>
            </a:xfrm>
            <a:custGeom>
              <a:avLst/>
              <a:gdLst/>
              <a:ahLst/>
              <a:cxnLst/>
              <a:rect l="l" t="t" r="r" b="b"/>
              <a:pathLst>
                <a:path w="4158" h="590" extrusionOk="0">
                  <a:moveTo>
                    <a:pt x="393" y="1"/>
                  </a:moveTo>
                  <a:cubicBezTo>
                    <a:pt x="1" y="1"/>
                    <a:pt x="1" y="589"/>
                    <a:pt x="393" y="589"/>
                  </a:cubicBezTo>
                  <a:cubicBezTo>
                    <a:pt x="403" y="589"/>
                    <a:pt x="413" y="589"/>
                    <a:pt x="423" y="588"/>
                  </a:cubicBezTo>
                  <a:lnTo>
                    <a:pt x="3818" y="588"/>
                  </a:lnTo>
                  <a:cubicBezTo>
                    <a:pt x="4157" y="527"/>
                    <a:pt x="4157" y="33"/>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5" name="Google Shape;13575;p26"/>
            <p:cNvSpPr/>
            <p:nvPr/>
          </p:nvSpPr>
          <p:spPr>
            <a:xfrm>
              <a:off x="1926775" y="3774900"/>
              <a:ext cx="63175" cy="14125"/>
            </a:xfrm>
            <a:custGeom>
              <a:avLst/>
              <a:gdLst/>
              <a:ahLst/>
              <a:cxnLst/>
              <a:rect l="l" t="t" r="r" b="b"/>
              <a:pathLst>
                <a:path w="2527" h="565" extrusionOk="0">
                  <a:moveTo>
                    <a:pt x="361" y="1"/>
                  </a:moveTo>
                  <a:cubicBezTo>
                    <a:pt x="1" y="1"/>
                    <a:pt x="1" y="564"/>
                    <a:pt x="361" y="564"/>
                  </a:cubicBezTo>
                  <a:cubicBezTo>
                    <a:pt x="378" y="564"/>
                    <a:pt x="396" y="563"/>
                    <a:pt x="415" y="560"/>
                  </a:cubicBezTo>
                  <a:lnTo>
                    <a:pt x="2112" y="560"/>
                  </a:lnTo>
                  <a:cubicBezTo>
                    <a:pt x="2131" y="563"/>
                    <a:pt x="2149" y="564"/>
                    <a:pt x="2166" y="564"/>
                  </a:cubicBezTo>
                  <a:cubicBezTo>
                    <a:pt x="2526" y="564"/>
                    <a:pt x="2526" y="1"/>
                    <a:pt x="2166" y="1"/>
                  </a:cubicBezTo>
                  <a:cubicBezTo>
                    <a:pt x="2149" y="1"/>
                    <a:pt x="2131" y="2"/>
                    <a:pt x="2112"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6" name="Google Shape;13576;p26"/>
            <p:cNvSpPr/>
            <p:nvPr/>
          </p:nvSpPr>
          <p:spPr>
            <a:xfrm>
              <a:off x="1758900" y="3602950"/>
              <a:ext cx="313275" cy="363425"/>
            </a:xfrm>
            <a:custGeom>
              <a:avLst/>
              <a:gdLst/>
              <a:ahLst/>
              <a:cxnLst/>
              <a:rect l="l" t="t" r="r" b="b"/>
              <a:pathLst>
                <a:path w="12531" h="14537" extrusionOk="0">
                  <a:moveTo>
                    <a:pt x="4352" y="556"/>
                  </a:moveTo>
                  <a:cubicBezTo>
                    <a:pt x="4414" y="556"/>
                    <a:pt x="4476" y="587"/>
                    <a:pt x="4537" y="649"/>
                  </a:cubicBezTo>
                  <a:lnTo>
                    <a:pt x="5587" y="1698"/>
                  </a:lnTo>
                  <a:lnTo>
                    <a:pt x="2038" y="1698"/>
                  </a:lnTo>
                  <a:cubicBezTo>
                    <a:pt x="1853" y="1698"/>
                    <a:pt x="1729" y="1821"/>
                    <a:pt x="1729" y="1976"/>
                  </a:cubicBezTo>
                  <a:lnTo>
                    <a:pt x="1729" y="4259"/>
                  </a:lnTo>
                  <a:lnTo>
                    <a:pt x="618" y="4259"/>
                  </a:lnTo>
                  <a:lnTo>
                    <a:pt x="618" y="834"/>
                  </a:lnTo>
                  <a:cubicBezTo>
                    <a:pt x="587" y="679"/>
                    <a:pt x="741" y="556"/>
                    <a:pt x="896" y="556"/>
                  </a:cubicBezTo>
                  <a:close/>
                  <a:moveTo>
                    <a:pt x="11667" y="3117"/>
                  </a:moveTo>
                  <a:cubicBezTo>
                    <a:pt x="11821" y="3117"/>
                    <a:pt x="11944" y="3241"/>
                    <a:pt x="11944" y="3395"/>
                  </a:cubicBezTo>
                  <a:lnTo>
                    <a:pt x="11944" y="4259"/>
                  </a:lnTo>
                  <a:lnTo>
                    <a:pt x="10802" y="4259"/>
                  </a:lnTo>
                  <a:lnTo>
                    <a:pt x="10802" y="3117"/>
                  </a:lnTo>
                  <a:close/>
                  <a:moveTo>
                    <a:pt x="10247" y="2253"/>
                  </a:moveTo>
                  <a:lnTo>
                    <a:pt x="10247" y="4259"/>
                  </a:lnTo>
                  <a:lnTo>
                    <a:pt x="7531" y="4259"/>
                  </a:lnTo>
                  <a:cubicBezTo>
                    <a:pt x="7518" y="4257"/>
                    <a:pt x="7504" y="4255"/>
                    <a:pt x="7492" y="4255"/>
                  </a:cubicBezTo>
                  <a:cubicBezTo>
                    <a:pt x="7356" y="4255"/>
                    <a:pt x="7253" y="4396"/>
                    <a:pt x="7253" y="4537"/>
                  </a:cubicBezTo>
                  <a:cubicBezTo>
                    <a:pt x="7253" y="4691"/>
                    <a:pt x="7377" y="4815"/>
                    <a:pt x="7531" y="4815"/>
                  </a:cubicBezTo>
                  <a:lnTo>
                    <a:pt x="11944" y="4815"/>
                  </a:lnTo>
                  <a:lnTo>
                    <a:pt x="11944" y="10370"/>
                  </a:lnTo>
                  <a:lnTo>
                    <a:pt x="618" y="10370"/>
                  </a:lnTo>
                  <a:lnTo>
                    <a:pt x="587" y="4784"/>
                  </a:lnTo>
                  <a:lnTo>
                    <a:pt x="5000" y="4784"/>
                  </a:lnTo>
                  <a:cubicBezTo>
                    <a:pt x="5155" y="4784"/>
                    <a:pt x="5278" y="4661"/>
                    <a:pt x="5278" y="4506"/>
                  </a:cubicBezTo>
                  <a:cubicBezTo>
                    <a:pt x="5278" y="4352"/>
                    <a:pt x="5155" y="4229"/>
                    <a:pt x="5000" y="4229"/>
                  </a:cubicBezTo>
                  <a:lnTo>
                    <a:pt x="2285" y="4229"/>
                  </a:lnTo>
                  <a:lnTo>
                    <a:pt x="2285" y="2253"/>
                  </a:lnTo>
                  <a:close/>
                  <a:moveTo>
                    <a:pt x="1149" y="12806"/>
                  </a:moveTo>
                  <a:cubicBezTo>
                    <a:pt x="1440" y="12806"/>
                    <a:pt x="1729" y="13035"/>
                    <a:pt x="1729" y="13394"/>
                  </a:cubicBezTo>
                  <a:cubicBezTo>
                    <a:pt x="1729" y="13703"/>
                    <a:pt x="1482" y="13950"/>
                    <a:pt x="1174" y="13950"/>
                  </a:cubicBezTo>
                  <a:cubicBezTo>
                    <a:pt x="649" y="13950"/>
                    <a:pt x="402" y="13333"/>
                    <a:pt x="772" y="12962"/>
                  </a:cubicBezTo>
                  <a:cubicBezTo>
                    <a:pt x="880" y="12855"/>
                    <a:pt x="1014" y="12806"/>
                    <a:pt x="1149" y="12806"/>
                  </a:cubicBezTo>
                  <a:close/>
                  <a:moveTo>
                    <a:pt x="7685" y="12808"/>
                  </a:moveTo>
                  <a:lnTo>
                    <a:pt x="7685" y="13950"/>
                  </a:lnTo>
                  <a:lnTo>
                    <a:pt x="4846" y="13950"/>
                  </a:lnTo>
                  <a:lnTo>
                    <a:pt x="4846" y="12808"/>
                  </a:lnTo>
                  <a:close/>
                  <a:moveTo>
                    <a:pt x="11389" y="12808"/>
                  </a:moveTo>
                  <a:cubicBezTo>
                    <a:pt x="11883" y="12808"/>
                    <a:pt x="12160" y="13425"/>
                    <a:pt x="11790" y="13796"/>
                  </a:cubicBezTo>
                  <a:cubicBezTo>
                    <a:pt x="11672" y="13904"/>
                    <a:pt x="11529" y="13953"/>
                    <a:pt x="11389" y="13953"/>
                  </a:cubicBezTo>
                  <a:cubicBezTo>
                    <a:pt x="11092" y="13953"/>
                    <a:pt x="10812" y="13731"/>
                    <a:pt x="10833" y="13394"/>
                  </a:cubicBezTo>
                  <a:cubicBezTo>
                    <a:pt x="10802" y="13055"/>
                    <a:pt x="11080" y="12808"/>
                    <a:pt x="11389" y="12808"/>
                  </a:cubicBezTo>
                  <a:close/>
                  <a:moveTo>
                    <a:pt x="865" y="0"/>
                  </a:moveTo>
                  <a:cubicBezTo>
                    <a:pt x="402" y="0"/>
                    <a:pt x="1" y="371"/>
                    <a:pt x="1" y="834"/>
                  </a:cubicBezTo>
                  <a:lnTo>
                    <a:pt x="1" y="10648"/>
                  </a:lnTo>
                  <a:cubicBezTo>
                    <a:pt x="1" y="10802"/>
                    <a:pt x="155" y="10926"/>
                    <a:pt x="309" y="10956"/>
                  </a:cubicBezTo>
                  <a:lnTo>
                    <a:pt x="5988" y="10956"/>
                  </a:lnTo>
                  <a:lnTo>
                    <a:pt x="5988" y="12253"/>
                  </a:lnTo>
                  <a:lnTo>
                    <a:pt x="4568" y="12253"/>
                  </a:lnTo>
                  <a:cubicBezTo>
                    <a:pt x="4414" y="12253"/>
                    <a:pt x="4291" y="12376"/>
                    <a:pt x="4291" y="12530"/>
                  </a:cubicBezTo>
                  <a:lnTo>
                    <a:pt x="4291" y="13117"/>
                  </a:lnTo>
                  <a:lnTo>
                    <a:pt x="2285" y="13117"/>
                  </a:lnTo>
                  <a:cubicBezTo>
                    <a:pt x="2132" y="12533"/>
                    <a:pt x="1659" y="12262"/>
                    <a:pt x="1187" y="12262"/>
                  </a:cubicBezTo>
                  <a:cubicBezTo>
                    <a:pt x="610" y="12262"/>
                    <a:pt x="32" y="12665"/>
                    <a:pt x="32" y="13394"/>
                  </a:cubicBezTo>
                  <a:cubicBezTo>
                    <a:pt x="32" y="14124"/>
                    <a:pt x="610" y="14527"/>
                    <a:pt x="1187" y="14527"/>
                  </a:cubicBezTo>
                  <a:cubicBezTo>
                    <a:pt x="1659" y="14527"/>
                    <a:pt x="2132" y="14256"/>
                    <a:pt x="2285" y="13672"/>
                  </a:cubicBezTo>
                  <a:lnTo>
                    <a:pt x="4291" y="13672"/>
                  </a:lnTo>
                  <a:lnTo>
                    <a:pt x="4291" y="14259"/>
                  </a:lnTo>
                  <a:cubicBezTo>
                    <a:pt x="4291" y="14413"/>
                    <a:pt x="4414" y="14536"/>
                    <a:pt x="4568" y="14536"/>
                  </a:cubicBezTo>
                  <a:lnTo>
                    <a:pt x="7994" y="14536"/>
                  </a:lnTo>
                  <a:cubicBezTo>
                    <a:pt x="8148" y="14536"/>
                    <a:pt x="8272" y="14413"/>
                    <a:pt x="8272" y="14259"/>
                  </a:cubicBezTo>
                  <a:lnTo>
                    <a:pt x="8272" y="13672"/>
                  </a:lnTo>
                  <a:lnTo>
                    <a:pt x="10278" y="13672"/>
                  </a:lnTo>
                  <a:cubicBezTo>
                    <a:pt x="10431" y="14256"/>
                    <a:pt x="10903" y="14527"/>
                    <a:pt x="11376" y="14527"/>
                  </a:cubicBezTo>
                  <a:cubicBezTo>
                    <a:pt x="11953" y="14527"/>
                    <a:pt x="12531" y="14124"/>
                    <a:pt x="12531" y="13394"/>
                  </a:cubicBezTo>
                  <a:cubicBezTo>
                    <a:pt x="12531" y="12665"/>
                    <a:pt x="11953" y="12262"/>
                    <a:pt x="11376" y="12262"/>
                  </a:cubicBezTo>
                  <a:cubicBezTo>
                    <a:pt x="10903" y="12262"/>
                    <a:pt x="10431" y="12533"/>
                    <a:pt x="10278" y="13117"/>
                  </a:cubicBezTo>
                  <a:lnTo>
                    <a:pt x="8272" y="13117"/>
                  </a:lnTo>
                  <a:lnTo>
                    <a:pt x="8272" y="12561"/>
                  </a:lnTo>
                  <a:cubicBezTo>
                    <a:pt x="8272" y="12407"/>
                    <a:pt x="8148" y="12253"/>
                    <a:pt x="7994" y="12253"/>
                  </a:cubicBezTo>
                  <a:lnTo>
                    <a:pt x="6574" y="12253"/>
                  </a:lnTo>
                  <a:lnTo>
                    <a:pt x="6574" y="10956"/>
                  </a:lnTo>
                  <a:lnTo>
                    <a:pt x="12222" y="10956"/>
                  </a:lnTo>
                  <a:cubicBezTo>
                    <a:pt x="12407" y="10956"/>
                    <a:pt x="12531" y="10833"/>
                    <a:pt x="12531" y="10679"/>
                  </a:cubicBezTo>
                  <a:lnTo>
                    <a:pt x="12531" y="3395"/>
                  </a:lnTo>
                  <a:cubicBezTo>
                    <a:pt x="12531" y="2932"/>
                    <a:pt x="12130" y="2531"/>
                    <a:pt x="11667" y="2531"/>
                  </a:cubicBezTo>
                  <a:lnTo>
                    <a:pt x="10833" y="2531"/>
                  </a:lnTo>
                  <a:lnTo>
                    <a:pt x="10833" y="1976"/>
                  </a:lnTo>
                  <a:cubicBezTo>
                    <a:pt x="10833" y="1821"/>
                    <a:pt x="10679" y="1698"/>
                    <a:pt x="10525" y="1698"/>
                  </a:cubicBezTo>
                  <a:lnTo>
                    <a:pt x="6389" y="1698"/>
                  </a:lnTo>
                  <a:lnTo>
                    <a:pt x="4939" y="247"/>
                  </a:lnTo>
                  <a:cubicBezTo>
                    <a:pt x="4784" y="62"/>
                    <a:pt x="4568" y="0"/>
                    <a:pt x="435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77" name="Google Shape;13577;p26"/>
            <p:cNvSpPr/>
            <p:nvPr/>
          </p:nvSpPr>
          <p:spPr>
            <a:xfrm>
              <a:off x="1907050" y="3708950"/>
              <a:ext cx="16675" cy="14500"/>
            </a:xfrm>
            <a:custGeom>
              <a:avLst/>
              <a:gdLst/>
              <a:ahLst/>
              <a:cxnLst/>
              <a:rect l="l" t="t" r="r" b="b"/>
              <a:pathLst>
                <a:path w="667" h="580" extrusionOk="0">
                  <a:moveTo>
                    <a:pt x="376" y="0"/>
                  </a:moveTo>
                  <a:cubicBezTo>
                    <a:pt x="344" y="0"/>
                    <a:pt x="311" y="6"/>
                    <a:pt x="278" y="19"/>
                  </a:cubicBezTo>
                  <a:cubicBezTo>
                    <a:pt x="31" y="81"/>
                    <a:pt x="0" y="390"/>
                    <a:pt x="216" y="544"/>
                  </a:cubicBezTo>
                  <a:cubicBezTo>
                    <a:pt x="260" y="569"/>
                    <a:pt x="304" y="580"/>
                    <a:pt x="347" y="580"/>
                  </a:cubicBezTo>
                  <a:cubicBezTo>
                    <a:pt x="519" y="580"/>
                    <a:pt x="667" y="402"/>
                    <a:pt x="618" y="205"/>
                  </a:cubicBezTo>
                  <a:cubicBezTo>
                    <a:pt x="593" y="83"/>
                    <a:pt x="493" y="0"/>
                    <a:pt x="3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78" name="Google Shape;13578;p26"/>
          <p:cNvGrpSpPr/>
          <p:nvPr/>
        </p:nvGrpSpPr>
        <p:grpSpPr>
          <a:xfrm>
            <a:off x="9502826" y="3581877"/>
            <a:ext cx="726800" cy="626750"/>
            <a:chOff x="3997175" y="3077525"/>
            <a:chExt cx="363400" cy="313375"/>
          </a:xfrm>
        </p:grpSpPr>
        <p:sp>
          <p:nvSpPr>
            <p:cNvPr id="13579" name="Google Shape;13579;p26"/>
            <p:cNvSpPr/>
            <p:nvPr/>
          </p:nvSpPr>
          <p:spPr>
            <a:xfrm>
              <a:off x="4233250" y="3333675"/>
              <a:ext cx="16225" cy="14575"/>
            </a:xfrm>
            <a:custGeom>
              <a:avLst/>
              <a:gdLst/>
              <a:ahLst/>
              <a:cxnLst/>
              <a:rect l="l" t="t" r="r" b="b"/>
              <a:pathLst>
                <a:path w="649" h="583" extrusionOk="0">
                  <a:moveTo>
                    <a:pt x="371" y="1"/>
                  </a:moveTo>
                  <a:cubicBezTo>
                    <a:pt x="124" y="1"/>
                    <a:pt x="1" y="309"/>
                    <a:pt x="155" y="494"/>
                  </a:cubicBezTo>
                  <a:cubicBezTo>
                    <a:pt x="216" y="555"/>
                    <a:pt x="289" y="582"/>
                    <a:pt x="361" y="582"/>
                  </a:cubicBezTo>
                  <a:cubicBezTo>
                    <a:pt x="509" y="582"/>
                    <a:pt x="649" y="465"/>
                    <a:pt x="649" y="278"/>
                  </a:cubicBezTo>
                  <a:cubicBezTo>
                    <a:pt x="64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0" name="Google Shape;13580;p26"/>
            <p:cNvSpPr/>
            <p:nvPr/>
          </p:nvSpPr>
          <p:spPr>
            <a:xfrm>
              <a:off x="4211650" y="3248800"/>
              <a:ext cx="17000" cy="14425"/>
            </a:xfrm>
            <a:custGeom>
              <a:avLst/>
              <a:gdLst/>
              <a:ahLst/>
              <a:cxnLst/>
              <a:rect l="l" t="t" r="r" b="b"/>
              <a:pathLst>
                <a:path w="680" h="577" extrusionOk="0">
                  <a:moveTo>
                    <a:pt x="371" y="1"/>
                  </a:moveTo>
                  <a:cubicBezTo>
                    <a:pt x="124" y="1"/>
                    <a:pt x="1" y="309"/>
                    <a:pt x="186" y="495"/>
                  </a:cubicBezTo>
                  <a:cubicBezTo>
                    <a:pt x="243" y="551"/>
                    <a:pt x="311" y="576"/>
                    <a:pt x="379" y="576"/>
                  </a:cubicBezTo>
                  <a:cubicBezTo>
                    <a:pt x="531" y="576"/>
                    <a:pt x="680" y="450"/>
                    <a:pt x="680" y="279"/>
                  </a:cubicBezTo>
                  <a:cubicBezTo>
                    <a:pt x="680"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1" name="Google Shape;13581;p26"/>
            <p:cNvSpPr/>
            <p:nvPr/>
          </p:nvSpPr>
          <p:spPr>
            <a:xfrm>
              <a:off x="4191975" y="3333100"/>
              <a:ext cx="15450" cy="13925"/>
            </a:xfrm>
            <a:custGeom>
              <a:avLst/>
              <a:gdLst/>
              <a:ahLst/>
              <a:cxnLst/>
              <a:rect l="l" t="t" r="r" b="b"/>
              <a:pathLst>
                <a:path w="618" h="557" extrusionOk="0">
                  <a:moveTo>
                    <a:pt x="309" y="1"/>
                  </a:moveTo>
                  <a:cubicBezTo>
                    <a:pt x="155" y="1"/>
                    <a:pt x="1" y="101"/>
                    <a:pt x="16" y="301"/>
                  </a:cubicBezTo>
                  <a:cubicBezTo>
                    <a:pt x="32" y="471"/>
                    <a:pt x="163" y="556"/>
                    <a:pt x="298" y="556"/>
                  </a:cubicBezTo>
                  <a:cubicBezTo>
                    <a:pt x="433" y="556"/>
                    <a:pt x="572" y="471"/>
                    <a:pt x="602"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2" name="Google Shape;13582;p26"/>
            <p:cNvSpPr/>
            <p:nvPr/>
          </p:nvSpPr>
          <p:spPr>
            <a:xfrm>
              <a:off x="4147625" y="3333675"/>
              <a:ext cx="17000" cy="14575"/>
            </a:xfrm>
            <a:custGeom>
              <a:avLst/>
              <a:gdLst/>
              <a:ahLst/>
              <a:cxnLst/>
              <a:rect l="l" t="t" r="r" b="b"/>
              <a:pathLst>
                <a:path w="680" h="583" extrusionOk="0">
                  <a:moveTo>
                    <a:pt x="401" y="1"/>
                  </a:moveTo>
                  <a:cubicBezTo>
                    <a:pt x="124" y="1"/>
                    <a:pt x="0" y="309"/>
                    <a:pt x="185" y="494"/>
                  </a:cubicBezTo>
                  <a:cubicBezTo>
                    <a:pt x="246" y="555"/>
                    <a:pt x="319" y="582"/>
                    <a:pt x="391" y="582"/>
                  </a:cubicBezTo>
                  <a:cubicBezTo>
                    <a:pt x="539" y="582"/>
                    <a:pt x="679" y="465"/>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3" name="Google Shape;13583;p26"/>
            <p:cNvSpPr/>
            <p:nvPr/>
          </p:nvSpPr>
          <p:spPr>
            <a:xfrm>
              <a:off x="4037475" y="3163875"/>
              <a:ext cx="16025" cy="13900"/>
            </a:xfrm>
            <a:custGeom>
              <a:avLst/>
              <a:gdLst/>
              <a:ahLst/>
              <a:cxnLst/>
              <a:rect l="l" t="t" r="r" b="b"/>
              <a:pathLst>
                <a:path w="641" h="556" extrusionOk="0">
                  <a:moveTo>
                    <a:pt x="329" y="1"/>
                  </a:moveTo>
                  <a:cubicBezTo>
                    <a:pt x="105" y="1"/>
                    <a:pt x="0" y="290"/>
                    <a:pt x="147" y="466"/>
                  </a:cubicBezTo>
                  <a:cubicBezTo>
                    <a:pt x="209" y="528"/>
                    <a:pt x="284" y="555"/>
                    <a:pt x="358" y="555"/>
                  </a:cubicBezTo>
                  <a:cubicBezTo>
                    <a:pt x="504" y="555"/>
                    <a:pt x="641" y="445"/>
                    <a:pt x="641" y="281"/>
                  </a:cubicBezTo>
                  <a:cubicBezTo>
                    <a:pt x="641" y="127"/>
                    <a:pt x="518" y="3"/>
                    <a:pt x="363" y="3"/>
                  </a:cubicBezTo>
                  <a:cubicBezTo>
                    <a:pt x="352" y="2"/>
                    <a:pt x="340" y="1"/>
                    <a:pt x="3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4" name="Google Shape;13584;p26"/>
            <p:cNvSpPr/>
            <p:nvPr/>
          </p:nvSpPr>
          <p:spPr>
            <a:xfrm>
              <a:off x="4037275" y="3206375"/>
              <a:ext cx="16225" cy="13825"/>
            </a:xfrm>
            <a:custGeom>
              <a:avLst/>
              <a:gdLst/>
              <a:ahLst/>
              <a:cxnLst/>
              <a:rect l="l" t="t" r="r" b="b"/>
              <a:pathLst>
                <a:path w="649" h="553" extrusionOk="0">
                  <a:moveTo>
                    <a:pt x="371" y="0"/>
                  </a:moveTo>
                  <a:cubicBezTo>
                    <a:pt x="124" y="0"/>
                    <a:pt x="1" y="278"/>
                    <a:pt x="155" y="463"/>
                  </a:cubicBezTo>
                  <a:cubicBezTo>
                    <a:pt x="217" y="525"/>
                    <a:pt x="292" y="553"/>
                    <a:pt x="366" y="553"/>
                  </a:cubicBezTo>
                  <a:cubicBezTo>
                    <a:pt x="512" y="553"/>
                    <a:pt x="649" y="443"/>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5" name="Google Shape;13585;p26"/>
            <p:cNvSpPr/>
            <p:nvPr/>
          </p:nvSpPr>
          <p:spPr>
            <a:xfrm>
              <a:off x="4037275" y="3248800"/>
              <a:ext cx="16225" cy="14425"/>
            </a:xfrm>
            <a:custGeom>
              <a:avLst/>
              <a:gdLst/>
              <a:ahLst/>
              <a:cxnLst/>
              <a:rect l="l" t="t" r="r" b="b"/>
              <a:pathLst>
                <a:path w="649" h="577" extrusionOk="0">
                  <a:moveTo>
                    <a:pt x="371" y="1"/>
                  </a:moveTo>
                  <a:cubicBezTo>
                    <a:pt x="124" y="1"/>
                    <a:pt x="1" y="309"/>
                    <a:pt x="155" y="495"/>
                  </a:cubicBezTo>
                  <a:cubicBezTo>
                    <a:pt x="212" y="551"/>
                    <a:pt x="281" y="576"/>
                    <a:pt x="348" y="576"/>
                  </a:cubicBezTo>
                  <a:cubicBezTo>
                    <a:pt x="501" y="576"/>
                    <a:pt x="649" y="450"/>
                    <a:pt x="649" y="27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6" name="Google Shape;13586;p26"/>
            <p:cNvSpPr/>
            <p:nvPr/>
          </p:nvSpPr>
          <p:spPr>
            <a:xfrm>
              <a:off x="4037275" y="3291250"/>
              <a:ext cx="16225" cy="14575"/>
            </a:xfrm>
            <a:custGeom>
              <a:avLst/>
              <a:gdLst/>
              <a:ahLst/>
              <a:cxnLst/>
              <a:rect l="l" t="t" r="r" b="b"/>
              <a:pathLst>
                <a:path w="649" h="583" extrusionOk="0">
                  <a:moveTo>
                    <a:pt x="371" y="0"/>
                  </a:moveTo>
                  <a:cubicBezTo>
                    <a:pt x="124" y="0"/>
                    <a:pt x="1" y="309"/>
                    <a:pt x="155" y="494"/>
                  </a:cubicBezTo>
                  <a:cubicBezTo>
                    <a:pt x="216" y="555"/>
                    <a:pt x="289" y="582"/>
                    <a:pt x="361" y="582"/>
                  </a:cubicBezTo>
                  <a:cubicBezTo>
                    <a:pt x="509" y="582"/>
                    <a:pt x="649" y="465"/>
                    <a:pt x="649" y="278"/>
                  </a:cubicBezTo>
                  <a:cubicBezTo>
                    <a:pt x="649" y="124"/>
                    <a:pt x="526"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7" name="Google Shape;13587;p26"/>
            <p:cNvSpPr/>
            <p:nvPr/>
          </p:nvSpPr>
          <p:spPr>
            <a:xfrm>
              <a:off x="4038825" y="3333100"/>
              <a:ext cx="15450" cy="13925"/>
            </a:xfrm>
            <a:custGeom>
              <a:avLst/>
              <a:gdLst/>
              <a:ahLst/>
              <a:cxnLst/>
              <a:rect l="l" t="t" r="r" b="b"/>
              <a:pathLst>
                <a:path w="618" h="557" extrusionOk="0">
                  <a:moveTo>
                    <a:pt x="309" y="1"/>
                  </a:moveTo>
                  <a:cubicBezTo>
                    <a:pt x="155" y="1"/>
                    <a:pt x="1" y="101"/>
                    <a:pt x="31" y="301"/>
                  </a:cubicBezTo>
                  <a:cubicBezTo>
                    <a:pt x="47" y="471"/>
                    <a:pt x="178" y="556"/>
                    <a:pt x="309" y="556"/>
                  </a:cubicBezTo>
                  <a:cubicBezTo>
                    <a:pt x="440" y="556"/>
                    <a:pt x="572" y="471"/>
                    <a:pt x="587" y="301"/>
                  </a:cubicBezTo>
                  <a:cubicBezTo>
                    <a:pt x="618" y="101"/>
                    <a:pt x="464" y="1"/>
                    <a:pt x="3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8" name="Google Shape;13588;p26"/>
            <p:cNvSpPr/>
            <p:nvPr/>
          </p:nvSpPr>
          <p:spPr>
            <a:xfrm>
              <a:off x="4080500" y="3291250"/>
              <a:ext cx="84125" cy="13900"/>
            </a:xfrm>
            <a:custGeom>
              <a:avLst/>
              <a:gdLst/>
              <a:ahLst/>
              <a:cxnLst/>
              <a:rect l="l" t="t" r="r" b="b"/>
              <a:pathLst>
                <a:path w="3365" h="556" extrusionOk="0">
                  <a:moveTo>
                    <a:pt x="340" y="0"/>
                  </a:moveTo>
                  <a:cubicBezTo>
                    <a:pt x="0" y="31"/>
                    <a:pt x="0" y="525"/>
                    <a:pt x="340" y="556"/>
                  </a:cubicBezTo>
                  <a:lnTo>
                    <a:pt x="3086" y="556"/>
                  </a:lnTo>
                  <a:cubicBezTo>
                    <a:pt x="3241" y="556"/>
                    <a:pt x="3364" y="432"/>
                    <a:pt x="3364" y="278"/>
                  </a:cubicBezTo>
                  <a:cubicBezTo>
                    <a:pt x="3364" y="124"/>
                    <a:pt x="3241" y="0"/>
                    <a:pt x="30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89" name="Google Shape;13589;p26"/>
            <p:cNvSpPr/>
            <p:nvPr/>
          </p:nvSpPr>
          <p:spPr>
            <a:xfrm>
              <a:off x="4079725" y="3248800"/>
              <a:ext cx="108025" cy="13925"/>
            </a:xfrm>
            <a:custGeom>
              <a:avLst/>
              <a:gdLst/>
              <a:ahLst/>
              <a:cxnLst/>
              <a:rect l="l" t="t" r="r" b="b"/>
              <a:pathLst>
                <a:path w="4321" h="557" extrusionOk="0">
                  <a:moveTo>
                    <a:pt x="371" y="1"/>
                  </a:moveTo>
                  <a:cubicBezTo>
                    <a:pt x="0" y="1"/>
                    <a:pt x="0" y="556"/>
                    <a:pt x="371" y="556"/>
                  </a:cubicBezTo>
                  <a:lnTo>
                    <a:pt x="3951" y="556"/>
                  </a:lnTo>
                  <a:cubicBezTo>
                    <a:pt x="4321" y="556"/>
                    <a:pt x="4321" y="1"/>
                    <a:pt x="39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0" name="Google Shape;13590;p26"/>
            <p:cNvSpPr/>
            <p:nvPr/>
          </p:nvSpPr>
          <p:spPr>
            <a:xfrm>
              <a:off x="4254100" y="3248800"/>
              <a:ext cx="66375" cy="13925"/>
            </a:xfrm>
            <a:custGeom>
              <a:avLst/>
              <a:gdLst/>
              <a:ahLst/>
              <a:cxnLst/>
              <a:rect l="l" t="t" r="r" b="b"/>
              <a:pathLst>
                <a:path w="2655" h="557" extrusionOk="0">
                  <a:moveTo>
                    <a:pt x="370" y="1"/>
                  </a:moveTo>
                  <a:cubicBezTo>
                    <a:pt x="0" y="1"/>
                    <a:pt x="0" y="556"/>
                    <a:pt x="370" y="556"/>
                  </a:cubicBezTo>
                  <a:lnTo>
                    <a:pt x="2253" y="556"/>
                  </a:lnTo>
                  <a:cubicBezTo>
                    <a:pt x="2654" y="556"/>
                    <a:pt x="2654" y="1"/>
                    <a:pt x="2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1" name="Google Shape;13591;p26"/>
            <p:cNvSpPr/>
            <p:nvPr/>
          </p:nvSpPr>
          <p:spPr>
            <a:xfrm>
              <a:off x="4147100" y="3163825"/>
              <a:ext cx="63550" cy="14050"/>
            </a:xfrm>
            <a:custGeom>
              <a:avLst/>
              <a:gdLst/>
              <a:ahLst/>
              <a:cxnLst/>
              <a:rect l="l" t="t" r="r" b="b"/>
              <a:pathLst>
                <a:path w="2542" h="562" extrusionOk="0">
                  <a:moveTo>
                    <a:pt x="366" y="1"/>
                  </a:moveTo>
                  <a:cubicBezTo>
                    <a:pt x="0" y="1"/>
                    <a:pt x="9" y="562"/>
                    <a:pt x="393" y="562"/>
                  </a:cubicBezTo>
                  <a:cubicBezTo>
                    <a:pt x="402" y="562"/>
                    <a:pt x="412" y="561"/>
                    <a:pt x="422" y="561"/>
                  </a:cubicBezTo>
                  <a:lnTo>
                    <a:pt x="2120" y="561"/>
                  </a:lnTo>
                  <a:cubicBezTo>
                    <a:pt x="2130" y="561"/>
                    <a:pt x="2140" y="562"/>
                    <a:pt x="2149" y="562"/>
                  </a:cubicBezTo>
                  <a:cubicBezTo>
                    <a:pt x="2533" y="562"/>
                    <a:pt x="2542" y="1"/>
                    <a:pt x="2176" y="1"/>
                  </a:cubicBezTo>
                  <a:cubicBezTo>
                    <a:pt x="2158" y="1"/>
                    <a:pt x="2139" y="2"/>
                    <a:pt x="2120" y="5"/>
                  </a:cubicBezTo>
                  <a:lnTo>
                    <a:pt x="422"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2" name="Google Shape;13592;p26"/>
            <p:cNvSpPr/>
            <p:nvPr/>
          </p:nvSpPr>
          <p:spPr>
            <a:xfrm>
              <a:off x="4189725" y="3291150"/>
              <a:ext cx="127650" cy="14100"/>
            </a:xfrm>
            <a:custGeom>
              <a:avLst/>
              <a:gdLst/>
              <a:ahLst/>
              <a:cxnLst/>
              <a:rect l="l" t="t" r="r" b="b"/>
              <a:pathLst>
                <a:path w="5106" h="564" extrusionOk="0">
                  <a:moveTo>
                    <a:pt x="361" y="0"/>
                  </a:moveTo>
                  <a:cubicBezTo>
                    <a:pt x="1" y="0"/>
                    <a:pt x="1" y="564"/>
                    <a:pt x="361" y="564"/>
                  </a:cubicBezTo>
                  <a:cubicBezTo>
                    <a:pt x="378" y="564"/>
                    <a:pt x="396" y="562"/>
                    <a:pt x="415" y="560"/>
                  </a:cubicBezTo>
                  <a:lnTo>
                    <a:pt x="4828" y="560"/>
                  </a:lnTo>
                  <a:cubicBezTo>
                    <a:pt x="4982" y="560"/>
                    <a:pt x="5106" y="436"/>
                    <a:pt x="5106" y="282"/>
                  </a:cubicBezTo>
                  <a:cubicBezTo>
                    <a:pt x="5106" y="128"/>
                    <a:pt x="4982" y="4"/>
                    <a:pt x="4828"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3" name="Google Shape;13593;p26"/>
            <p:cNvSpPr/>
            <p:nvPr/>
          </p:nvSpPr>
          <p:spPr>
            <a:xfrm>
              <a:off x="4080500" y="3206375"/>
              <a:ext cx="239200" cy="13900"/>
            </a:xfrm>
            <a:custGeom>
              <a:avLst/>
              <a:gdLst/>
              <a:ahLst/>
              <a:cxnLst/>
              <a:rect l="l" t="t" r="r" b="b"/>
              <a:pathLst>
                <a:path w="9568" h="556" extrusionOk="0">
                  <a:moveTo>
                    <a:pt x="340" y="0"/>
                  </a:moveTo>
                  <a:cubicBezTo>
                    <a:pt x="0" y="31"/>
                    <a:pt x="0" y="525"/>
                    <a:pt x="340" y="556"/>
                  </a:cubicBezTo>
                  <a:lnTo>
                    <a:pt x="9228" y="556"/>
                  </a:lnTo>
                  <a:cubicBezTo>
                    <a:pt x="9567" y="525"/>
                    <a:pt x="9567" y="31"/>
                    <a:pt x="922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4" name="Google Shape;13594;p26"/>
            <p:cNvSpPr/>
            <p:nvPr/>
          </p:nvSpPr>
          <p:spPr>
            <a:xfrm>
              <a:off x="4080500" y="3163825"/>
              <a:ext cx="44525" cy="14050"/>
            </a:xfrm>
            <a:custGeom>
              <a:avLst/>
              <a:gdLst/>
              <a:ahLst/>
              <a:cxnLst/>
              <a:rect l="l" t="t" r="r" b="b"/>
              <a:pathLst>
                <a:path w="1781" h="562" extrusionOk="0">
                  <a:moveTo>
                    <a:pt x="1414" y="1"/>
                  </a:moveTo>
                  <a:cubicBezTo>
                    <a:pt x="1396" y="1"/>
                    <a:pt x="1378" y="2"/>
                    <a:pt x="1358" y="5"/>
                  </a:cubicBezTo>
                  <a:lnTo>
                    <a:pt x="340" y="5"/>
                  </a:lnTo>
                  <a:cubicBezTo>
                    <a:pt x="0" y="36"/>
                    <a:pt x="0" y="530"/>
                    <a:pt x="340" y="561"/>
                  </a:cubicBezTo>
                  <a:lnTo>
                    <a:pt x="1358" y="561"/>
                  </a:lnTo>
                  <a:cubicBezTo>
                    <a:pt x="1368" y="561"/>
                    <a:pt x="1378" y="562"/>
                    <a:pt x="1388" y="562"/>
                  </a:cubicBezTo>
                  <a:cubicBezTo>
                    <a:pt x="1771" y="562"/>
                    <a:pt x="1780" y="1"/>
                    <a:pt x="14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5" name="Google Shape;13595;p26"/>
            <p:cNvSpPr/>
            <p:nvPr/>
          </p:nvSpPr>
          <p:spPr>
            <a:xfrm>
              <a:off x="4234025" y="3163950"/>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6" name="Google Shape;13596;p26"/>
            <p:cNvSpPr/>
            <p:nvPr/>
          </p:nvSpPr>
          <p:spPr>
            <a:xfrm>
              <a:off x="4080500" y="3333650"/>
              <a:ext cx="44525" cy="14750"/>
            </a:xfrm>
            <a:custGeom>
              <a:avLst/>
              <a:gdLst/>
              <a:ahLst/>
              <a:cxnLst/>
              <a:rect l="l" t="t" r="r" b="b"/>
              <a:pathLst>
                <a:path w="1781" h="590" extrusionOk="0">
                  <a:moveTo>
                    <a:pt x="1388" y="1"/>
                  </a:moveTo>
                  <a:cubicBezTo>
                    <a:pt x="1378" y="1"/>
                    <a:pt x="1368" y="1"/>
                    <a:pt x="1358" y="2"/>
                  </a:cubicBezTo>
                  <a:lnTo>
                    <a:pt x="340" y="2"/>
                  </a:lnTo>
                  <a:cubicBezTo>
                    <a:pt x="0" y="33"/>
                    <a:pt x="0" y="526"/>
                    <a:pt x="340" y="588"/>
                  </a:cubicBezTo>
                  <a:lnTo>
                    <a:pt x="1358" y="588"/>
                  </a:lnTo>
                  <a:cubicBezTo>
                    <a:pt x="1368" y="589"/>
                    <a:pt x="1378" y="589"/>
                    <a:pt x="1388" y="589"/>
                  </a:cubicBezTo>
                  <a:cubicBezTo>
                    <a:pt x="1780" y="589"/>
                    <a:pt x="1780" y="1"/>
                    <a:pt x="13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7" name="Google Shape;13597;p26"/>
            <p:cNvSpPr/>
            <p:nvPr/>
          </p:nvSpPr>
          <p:spPr>
            <a:xfrm>
              <a:off x="4169225" y="3376125"/>
              <a:ext cx="16225" cy="14575"/>
            </a:xfrm>
            <a:custGeom>
              <a:avLst/>
              <a:gdLst/>
              <a:ahLst/>
              <a:cxnLst/>
              <a:rect l="l" t="t" r="r" b="b"/>
              <a:pathLst>
                <a:path w="649" h="583" extrusionOk="0">
                  <a:moveTo>
                    <a:pt x="371" y="0"/>
                  </a:moveTo>
                  <a:cubicBezTo>
                    <a:pt x="124" y="0"/>
                    <a:pt x="0" y="309"/>
                    <a:pt x="185" y="494"/>
                  </a:cubicBezTo>
                  <a:cubicBezTo>
                    <a:pt x="247" y="556"/>
                    <a:pt x="319" y="583"/>
                    <a:pt x="388" y="583"/>
                  </a:cubicBezTo>
                  <a:cubicBezTo>
                    <a:pt x="525" y="583"/>
                    <a:pt x="648" y="473"/>
                    <a:pt x="648" y="309"/>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598" name="Google Shape;13598;p26"/>
            <p:cNvSpPr/>
            <p:nvPr/>
          </p:nvSpPr>
          <p:spPr>
            <a:xfrm>
              <a:off x="3997175" y="3077525"/>
              <a:ext cx="363400" cy="313375"/>
            </a:xfrm>
            <a:custGeom>
              <a:avLst/>
              <a:gdLst/>
              <a:ahLst/>
              <a:cxnLst/>
              <a:rect l="l" t="t" r="r" b="b"/>
              <a:pathLst>
                <a:path w="14536" h="12535" extrusionOk="0">
                  <a:moveTo>
                    <a:pt x="794" y="614"/>
                  </a:moveTo>
                  <a:cubicBezTo>
                    <a:pt x="807" y="614"/>
                    <a:pt x="820" y="615"/>
                    <a:pt x="833" y="618"/>
                  </a:cubicBezTo>
                  <a:lnTo>
                    <a:pt x="10370" y="618"/>
                  </a:lnTo>
                  <a:lnTo>
                    <a:pt x="10370" y="1729"/>
                  </a:lnTo>
                  <a:lnTo>
                    <a:pt x="556" y="1729"/>
                  </a:lnTo>
                  <a:lnTo>
                    <a:pt x="556" y="896"/>
                  </a:lnTo>
                  <a:cubicBezTo>
                    <a:pt x="556" y="755"/>
                    <a:pt x="658" y="614"/>
                    <a:pt x="794" y="614"/>
                  </a:cubicBezTo>
                  <a:close/>
                  <a:moveTo>
                    <a:pt x="13672" y="618"/>
                  </a:moveTo>
                  <a:cubicBezTo>
                    <a:pt x="13826" y="618"/>
                    <a:pt x="13950" y="741"/>
                    <a:pt x="13950" y="896"/>
                  </a:cubicBezTo>
                  <a:lnTo>
                    <a:pt x="13950" y="1729"/>
                  </a:lnTo>
                  <a:lnTo>
                    <a:pt x="10956" y="1729"/>
                  </a:lnTo>
                  <a:lnTo>
                    <a:pt x="10956" y="618"/>
                  </a:lnTo>
                  <a:close/>
                  <a:moveTo>
                    <a:pt x="13672" y="1"/>
                  </a:moveTo>
                  <a:lnTo>
                    <a:pt x="13672" y="31"/>
                  </a:lnTo>
                  <a:lnTo>
                    <a:pt x="833" y="31"/>
                  </a:lnTo>
                  <a:cubicBezTo>
                    <a:pt x="370" y="31"/>
                    <a:pt x="0" y="402"/>
                    <a:pt x="0" y="896"/>
                  </a:cubicBezTo>
                  <a:lnTo>
                    <a:pt x="0" y="11697"/>
                  </a:lnTo>
                  <a:cubicBezTo>
                    <a:pt x="0" y="12160"/>
                    <a:pt x="370" y="12530"/>
                    <a:pt x="833" y="12530"/>
                  </a:cubicBezTo>
                  <a:lnTo>
                    <a:pt x="5987" y="12530"/>
                  </a:lnTo>
                  <a:cubicBezTo>
                    <a:pt x="6006" y="12533"/>
                    <a:pt x="6024" y="12534"/>
                    <a:pt x="6041" y="12534"/>
                  </a:cubicBezTo>
                  <a:cubicBezTo>
                    <a:pt x="6401" y="12534"/>
                    <a:pt x="6401" y="11971"/>
                    <a:pt x="6041" y="11971"/>
                  </a:cubicBezTo>
                  <a:cubicBezTo>
                    <a:pt x="6024" y="11971"/>
                    <a:pt x="6006" y="11972"/>
                    <a:pt x="5987" y="11975"/>
                  </a:cubicBezTo>
                  <a:lnTo>
                    <a:pt x="833" y="11975"/>
                  </a:lnTo>
                  <a:cubicBezTo>
                    <a:pt x="679" y="11975"/>
                    <a:pt x="556" y="11851"/>
                    <a:pt x="556" y="11697"/>
                  </a:cubicBezTo>
                  <a:lnTo>
                    <a:pt x="556" y="2315"/>
                  </a:lnTo>
                  <a:lnTo>
                    <a:pt x="13950" y="2315"/>
                  </a:lnTo>
                  <a:lnTo>
                    <a:pt x="13950" y="11666"/>
                  </a:lnTo>
                  <a:cubicBezTo>
                    <a:pt x="13950" y="11821"/>
                    <a:pt x="13826" y="11944"/>
                    <a:pt x="13672" y="11944"/>
                  </a:cubicBezTo>
                  <a:lnTo>
                    <a:pt x="8549" y="11944"/>
                  </a:lnTo>
                  <a:cubicBezTo>
                    <a:pt x="8209" y="12006"/>
                    <a:pt x="8209" y="12469"/>
                    <a:pt x="8549" y="12530"/>
                  </a:cubicBezTo>
                  <a:lnTo>
                    <a:pt x="13672" y="12530"/>
                  </a:lnTo>
                  <a:cubicBezTo>
                    <a:pt x="14135" y="12530"/>
                    <a:pt x="14536" y="12129"/>
                    <a:pt x="14536" y="11666"/>
                  </a:cubicBezTo>
                  <a:lnTo>
                    <a:pt x="14536" y="865"/>
                  </a:lnTo>
                  <a:cubicBezTo>
                    <a:pt x="14536" y="402"/>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599" name="Google Shape;13599;p26"/>
          <p:cNvGrpSpPr/>
          <p:nvPr/>
        </p:nvGrpSpPr>
        <p:grpSpPr>
          <a:xfrm>
            <a:off x="10929951" y="3531827"/>
            <a:ext cx="726850" cy="726850"/>
            <a:chOff x="3246450" y="3052825"/>
            <a:chExt cx="363425" cy="363425"/>
          </a:xfrm>
        </p:grpSpPr>
        <p:sp>
          <p:nvSpPr>
            <p:cNvPr id="13600" name="Google Shape;13600;p26"/>
            <p:cNvSpPr/>
            <p:nvPr/>
          </p:nvSpPr>
          <p:spPr>
            <a:xfrm>
              <a:off x="3246450" y="3052825"/>
              <a:ext cx="363425" cy="363425"/>
            </a:xfrm>
            <a:custGeom>
              <a:avLst/>
              <a:gdLst/>
              <a:ahLst/>
              <a:cxnLst/>
              <a:rect l="l" t="t" r="r" b="b"/>
              <a:pathLst>
                <a:path w="14537" h="14537" extrusionOk="0">
                  <a:moveTo>
                    <a:pt x="8704" y="556"/>
                  </a:moveTo>
                  <a:lnTo>
                    <a:pt x="8704" y="3025"/>
                  </a:lnTo>
                  <a:lnTo>
                    <a:pt x="5864" y="3025"/>
                  </a:lnTo>
                  <a:lnTo>
                    <a:pt x="5864" y="556"/>
                  </a:lnTo>
                  <a:close/>
                  <a:moveTo>
                    <a:pt x="9568" y="5834"/>
                  </a:moveTo>
                  <a:lnTo>
                    <a:pt x="9568" y="8673"/>
                  </a:lnTo>
                  <a:lnTo>
                    <a:pt x="5000" y="8673"/>
                  </a:lnTo>
                  <a:lnTo>
                    <a:pt x="5000" y="5834"/>
                  </a:lnTo>
                  <a:close/>
                  <a:moveTo>
                    <a:pt x="2593" y="11512"/>
                  </a:moveTo>
                  <a:lnTo>
                    <a:pt x="2562" y="13981"/>
                  </a:lnTo>
                  <a:lnTo>
                    <a:pt x="618" y="13981"/>
                  </a:lnTo>
                  <a:lnTo>
                    <a:pt x="618" y="11512"/>
                  </a:lnTo>
                  <a:close/>
                  <a:moveTo>
                    <a:pt x="13981" y="11512"/>
                  </a:moveTo>
                  <a:lnTo>
                    <a:pt x="13981" y="13981"/>
                  </a:lnTo>
                  <a:lnTo>
                    <a:pt x="12006" y="13981"/>
                  </a:lnTo>
                  <a:lnTo>
                    <a:pt x="12006" y="11512"/>
                  </a:lnTo>
                  <a:close/>
                  <a:moveTo>
                    <a:pt x="5586" y="1"/>
                  </a:moveTo>
                  <a:cubicBezTo>
                    <a:pt x="5432" y="1"/>
                    <a:pt x="5309" y="124"/>
                    <a:pt x="5309" y="279"/>
                  </a:cubicBezTo>
                  <a:lnTo>
                    <a:pt x="5309" y="3303"/>
                  </a:lnTo>
                  <a:cubicBezTo>
                    <a:pt x="5309" y="3457"/>
                    <a:pt x="5432" y="3581"/>
                    <a:pt x="5586" y="3581"/>
                  </a:cubicBezTo>
                  <a:lnTo>
                    <a:pt x="7006" y="3581"/>
                  </a:lnTo>
                  <a:lnTo>
                    <a:pt x="7006" y="5278"/>
                  </a:lnTo>
                  <a:lnTo>
                    <a:pt x="4722" y="5278"/>
                  </a:lnTo>
                  <a:cubicBezTo>
                    <a:pt x="4568" y="5278"/>
                    <a:pt x="4445" y="5402"/>
                    <a:pt x="4445" y="5556"/>
                  </a:cubicBezTo>
                  <a:lnTo>
                    <a:pt x="4445" y="6976"/>
                  </a:lnTo>
                  <a:lnTo>
                    <a:pt x="1574" y="6976"/>
                  </a:lnTo>
                  <a:cubicBezTo>
                    <a:pt x="1420" y="6976"/>
                    <a:pt x="1297" y="7099"/>
                    <a:pt x="1297" y="7253"/>
                  </a:cubicBezTo>
                  <a:lnTo>
                    <a:pt x="1297" y="10957"/>
                  </a:lnTo>
                  <a:lnTo>
                    <a:pt x="309" y="10957"/>
                  </a:lnTo>
                  <a:cubicBezTo>
                    <a:pt x="155" y="10957"/>
                    <a:pt x="31" y="11080"/>
                    <a:pt x="0" y="11235"/>
                  </a:cubicBezTo>
                  <a:lnTo>
                    <a:pt x="0" y="14259"/>
                  </a:lnTo>
                  <a:cubicBezTo>
                    <a:pt x="0" y="14413"/>
                    <a:pt x="155" y="14537"/>
                    <a:pt x="309" y="14537"/>
                  </a:cubicBezTo>
                  <a:lnTo>
                    <a:pt x="2840" y="14537"/>
                  </a:lnTo>
                  <a:cubicBezTo>
                    <a:pt x="3025" y="14537"/>
                    <a:pt x="3148" y="14413"/>
                    <a:pt x="3148" y="14259"/>
                  </a:cubicBezTo>
                  <a:lnTo>
                    <a:pt x="3148" y="11235"/>
                  </a:lnTo>
                  <a:cubicBezTo>
                    <a:pt x="3148" y="11080"/>
                    <a:pt x="3025" y="10957"/>
                    <a:pt x="2840" y="10957"/>
                  </a:cubicBezTo>
                  <a:lnTo>
                    <a:pt x="1852" y="10957"/>
                  </a:lnTo>
                  <a:lnTo>
                    <a:pt x="1852" y="7562"/>
                  </a:lnTo>
                  <a:lnTo>
                    <a:pt x="4475" y="7562"/>
                  </a:lnTo>
                  <a:lnTo>
                    <a:pt x="4475" y="8982"/>
                  </a:lnTo>
                  <a:cubicBezTo>
                    <a:pt x="4475" y="9136"/>
                    <a:pt x="4599" y="9260"/>
                    <a:pt x="4753" y="9260"/>
                  </a:cubicBezTo>
                  <a:lnTo>
                    <a:pt x="7006" y="9260"/>
                  </a:lnTo>
                  <a:lnTo>
                    <a:pt x="7006" y="10957"/>
                  </a:lnTo>
                  <a:lnTo>
                    <a:pt x="4722" y="10957"/>
                  </a:lnTo>
                  <a:cubicBezTo>
                    <a:pt x="4568" y="10957"/>
                    <a:pt x="4445" y="11080"/>
                    <a:pt x="4445" y="11235"/>
                  </a:cubicBezTo>
                  <a:lnTo>
                    <a:pt x="4445" y="14259"/>
                  </a:lnTo>
                  <a:cubicBezTo>
                    <a:pt x="4445" y="14413"/>
                    <a:pt x="4568" y="14537"/>
                    <a:pt x="4722" y="14537"/>
                  </a:cubicBezTo>
                  <a:lnTo>
                    <a:pt x="6019" y="14537"/>
                  </a:lnTo>
                  <a:cubicBezTo>
                    <a:pt x="6173" y="14537"/>
                    <a:pt x="6296" y="14413"/>
                    <a:pt x="6296" y="14259"/>
                  </a:cubicBezTo>
                  <a:cubicBezTo>
                    <a:pt x="6296" y="14118"/>
                    <a:pt x="6193" y="13977"/>
                    <a:pt x="6058" y="13977"/>
                  </a:cubicBezTo>
                  <a:cubicBezTo>
                    <a:pt x="6045" y="13977"/>
                    <a:pt x="6032" y="13979"/>
                    <a:pt x="6019" y="13981"/>
                  </a:cubicBezTo>
                  <a:lnTo>
                    <a:pt x="5000" y="13981"/>
                  </a:lnTo>
                  <a:lnTo>
                    <a:pt x="5000" y="11512"/>
                  </a:lnTo>
                  <a:lnTo>
                    <a:pt x="9568" y="11512"/>
                  </a:lnTo>
                  <a:lnTo>
                    <a:pt x="9568" y="13981"/>
                  </a:lnTo>
                  <a:lnTo>
                    <a:pt x="8549" y="13981"/>
                  </a:lnTo>
                  <a:cubicBezTo>
                    <a:pt x="8536" y="13979"/>
                    <a:pt x="8523" y="13977"/>
                    <a:pt x="8510" y="13977"/>
                  </a:cubicBezTo>
                  <a:cubicBezTo>
                    <a:pt x="8374" y="13977"/>
                    <a:pt x="8271" y="14118"/>
                    <a:pt x="8271" y="14259"/>
                  </a:cubicBezTo>
                  <a:cubicBezTo>
                    <a:pt x="8271" y="14413"/>
                    <a:pt x="8395" y="14537"/>
                    <a:pt x="8549" y="14537"/>
                  </a:cubicBezTo>
                  <a:lnTo>
                    <a:pt x="9845" y="14537"/>
                  </a:lnTo>
                  <a:cubicBezTo>
                    <a:pt x="10000" y="14537"/>
                    <a:pt x="10123" y="14413"/>
                    <a:pt x="10123" y="14259"/>
                  </a:cubicBezTo>
                  <a:lnTo>
                    <a:pt x="10123" y="11235"/>
                  </a:lnTo>
                  <a:cubicBezTo>
                    <a:pt x="10123" y="11080"/>
                    <a:pt x="10000" y="10957"/>
                    <a:pt x="9845" y="10957"/>
                  </a:cubicBezTo>
                  <a:lnTo>
                    <a:pt x="7562" y="10957"/>
                  </a:lnTo>
                  <a:lnTo>
                    <a:pt x="7562" y="9260"/>
                  </a:lnTo>
                  <a:lnTo>
                    <a:pt x="9845" y="9260"/>
                  </a:lnTo>
                  <a:cubicBezTo>
                    <a:pt x="10000" y="9260"/>
                    <a:pt x="10123" y="9136"/>
                    <a:pt x="10123" y="8982"/>
                  </a:cubicBezTo>
                  <a:lnTo>
                    <a:pt x="10123" y="7562"/>
                  </a:lnTo>
                  <a:lnTo>
                    <a:pt x="12716" y="7562"/>
                  </a:lnTo>
                  <a:lnTo>
                    <a:pt x="12716" y="10957"/>
                  </a:lnTo>
                  <a:lnTo>
                    <a:pt x="11697" y="10957"/>
                  </a:lnTo>
                  <a:cubicBezTo>
                    <a:pt x="11543" y="10957"/>
                    <a:pt x="11419" y="11080"/>
                    <a:pt x="11419" y="11235"/>
                  </a:cubicBezTo>
                  <a:lnTo>
                    <a:pt x="11419" y="14259"/>
                  </a:lnTo>
                  <a:cubicBezTo>
                    <a:pt x="11419" y="14413"/>
                    <a:pt x="11543" y="14537"/>
                    <a:pt x="11697" y="14537"/>
                  </a:cubicBezTo>
                  <a:lnTo>
                    <a:pt x="14259" y="14537"/>
                  </a:lnTo>
                  <a:cubicBezTo>
                    <a:pt x="14413" y="14537"/>
                    <a:pt x="14536" y="14413"/>
                    <a:pt x="14536" y="14259"/>
                  </a:cubicBezTo>
                  <a:lnTo>
                    <a:pt x="14536" y="11235"/>
                  </a:lnTo>
                  <a:cubicBezTo>
                    <a:pt x="14536" y="11080"/>
                    <a:pt x="14413" y="10957"/>
                    <a:pt x="14259" y="10957"/>
                  </a:cubicBezTo>
                  <a:lnTo>
                    <a:pt x="13271" y="10957"/>
                  </a:lnTo>
                  <a:lnTo>
                    <a:pt x="13271" y="7253"/>
                  </a:lnTo>
                  <a:cubicBezTo>
                    <a:pt x="13271" y="7099"/>
                    <a:pt x="13148" y="6976"/>
                    <a:pt x="12993" y="6976"/>
                  </a:cubicBezTo>
                  <a:lnTo>
                    <a:pt x="10123" y="6976"/>
                  </a:lnTo>
                  <a:lnTo>
                    <a:pt x="10123" y="5556"/>
                  </a:lnTo>
                  <a:cubicBezTo>
                    <a:pt x="10123" y="5402"/>
                    <a:pt x="10000" y="5278"/>
                    <a:pt x="9845" y="5278"/>
                  </a:cubicBezTo>
                  <a:lnTo>
                    <a:pt x="7562" y="5278"/>
                  </a:lnTo>
                  <a:lnTo>
                    <a:pt x="7562" y="3581"/>
                  </a:lnTo>
                  <a:lnTo>
                    <a:pt x="8981" y="3581"/>
                  </a:lnTo>
                  <a:cubicBezTo>
                    <a:pt x="9136" y="3581"/>
                    <a:pt x="9259" y="3457"/>
                    <a:pt x="9259" y="3303"/>
                  </a:cubicBezTo>
                  <a:lnTo>
                    <a:pt x="9259" y="279"/>
                  </a:lnTo>
                  <a:cubicBezTo>
                    <a:pt x="9259" y="124"/>
                    <a:pt x="9136" y="1"/>
                    <a:pt x="89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1" name="Google Shape;13601;p26"/>
            <p:cNvSpPr/>
            <p:nvPr/>
          </p:nvSpPr>
          <p:spPr>
            <a:xfrm>
              <a:off x="3418725" y="3402300"/>
              <a:ext cx="16775" cy="13875"/>
            </a:xfrm>
            <a:custGeom>
              <a:avLst/>
              <a:gdLst/>
              <a:ahLst/>
              <a:cxnLst/>
              <a:rect l="l" t="t" r="r" b="b"/>
              <a:pathLst>
                <a:path w="671" h="555" extrusionOk="0">
                  <a:moveTo>
                    <a:pt x="359" y="0"/>
                  </a:moveTo>
                  <a:cubicBezTo>
                    <a:pt x="132" y="0"/>
                    <a:pt x="0" y="289"/>
                    <a:pt x="177" y="465"/>
                  </a:cubicBezTo>
                  <a:cubicBezTo>
                    <a:pt x="239" y="527"/>
                    <a:pt x="314" y="554"/>
                    <a:pt x="387" y="554"/>
                  </a:cubicBezTo>
                  <a:cubicBezTo>
                    <a:pt x="533" y="554"/>
                    <a:pt x="671" y="445"/>
                    <a:pt x="671" y="280"/>
                  </a:cubicBezTo>
                  <a:cubicBezTo>
                    <a:pt x="671" y="126"/>
                    <a:pt x="547" y="2"/>
                    <a:pt x="393" y="2"/>
                  </a:cubicBezTo>
                  <a:cubicBezTo>
                    <a:pt x="381" y="1"/>
                    <a:pt x="370" y="0"/>
                    <a:pt x="3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02" name="Google Shape;13602;p26"/>
          <p:cNvGrpSpPr/>
          <p:nvPr/>
        </p:nvGrpSpPr>
        <p:grpSpPr>
          <a:xfrm>
            <a:off x="12459912" y="3532600"/>
            <a:ext cx="725300" cy="725300"/>
            <a:chOff x="2492650" y="3053600"/>
            <a:chExt cx="362650" cy="362650"/>
          </a:xfrm>
        </p:grpSpPr>
        <p:sp>
          <p:nvSpPr>
            <p:cNvPr id="13603" name="Google Shape;13603;p26"/>
            <p:cNvSpPr/>
            <p:nvPr/>
          </p:nvSpPr>
          <p:spPr>
            <a:xfrm>
              <a:off x="2798950" y="3120725"/>
              <a:ext cx="56350" cy="248475"/>
            </a:xfrm>
            <a:custGeom>
              <a:avLst/>
              <a:gdLst/>
              <a:ahLst/>
              <a:cxnLst/>
              <a:rect l="l" t="t" r="r" b="b"/>
              <a:pathLst>
                <a:path w="2254" h="9939" extrusionOk="0">
                  <a:moveTo>
                    <a:pt x="1112" y="1"/>
                  </a:moveTo>
                  <a:cubicBezTo>
                    <a:pt x="1117" y="1"/>
                    <a:pt x="1122" y="1"/>
                    <a:pt x="1127" y="1"/>
                  </a:cubicBezTo>
                  <a:lnTo>
                    <a:pt x="1127" y="1"/>
                  </a:lnTo>
                  <a:cubicBezTo>
                    <a:pt x="1132" y="1"/>
                    <a:pt x="1137" y="1"/>
                    <a:pt x="1142" y="1"/>
                  </a:cubicBezTo>
                  <a:close/>
                  <a:moveTo>
                    <a:pt x="1142" y="587"/>
                  </a:moveTo>
                  <a:cubicBezTo>
                    <a:pt x="1451" y="587"/>
                    <a:pt x="1698" y="834"/>
                    <a:pt x="1698" y="1143"/>
                  </a:cubicBezTo>
                  <a:lnTo>
                    <a:pt x="1698" y="1729"/>
                  </a:lnTo>
                  <a:lnTo>
                    <a:pt x="587" y="1729"/>
                  </a:lnTo>
                  <a:lnTo>
                    <a:pt x="587" y="1174"/>
                  </a:lnTo>
                  <a:cubicBezTo>
                    <a:pt x="587" y="834"/>
                    <a:pt x="834" y="587"/>
                    <a:pt x="1142" y="587"/>
                  </a:cubicBezTo>
                  <a:close/>
                  <a:moveTo>
                    <a:pt x="1698" y="2285"/>
                  </a:moveTo>
                  <a:lnTo>
                    <a:pt x="1698" y="6821"/>
                  </a:lnTo>
                  <a:lnTo>
                    <a:pt x="587" y="6821"/>
                  </a:lnTo>
                  <a:lnTo>
                    <a:pt x="587" y="2285"/>
                  </a:lnTo>
                  <a:close/>
                  <a:moveTo>
                    <a:pt x="1605" y="7377"/>
                  </a:moveTo>
                  <a:lnTo>
                    <a:pt x="1142" y="8766"/>
                  </a:lnTo>
                  <a:lnTo>
                    <a:pt x="680" y="7377"/>
                  </a:lnTo>
                  <a:close/>
                  <a:moveTo>
                    <a:pt x="1127" y="1"/>
                  </a:moveTo>
                  <a:lnTo>
                    <a:pt x="1127" y="1"/>
                  </a:lnTo>
                  <a:cubicBezTo>
                    <a:pt x="517" y="9"/>
                    <a:pt x="1" y="531"/>
                    <a:pt x="1" y="1174"/>
                  </a:cubicBezTo>
                  <a:lnTo>
                    <a:pt x="1" y="7130"/>
                  </a:lnTo>
                  <a:cubicBezTo>
                    <a:pt x="1" y="7130"/>
                    <a:pt x="1" y="7161"/>
                    <a:pt x="1" y="7192"/>
                  </a:cubicBezTo>
                  <a:lnTo>
                    <a:pt x="865" y="9753"/>
                  </a:lnTo>
                  <a:cubicBezTo>
                    <a:pt x="911" y="9877"/>
                    <a:pt x="1019" y="9938"/>
                    <a:pt x="1127" y="9938"/>
                  </a:cubicBezTo>
                  <a:cubicBezTo>
                    <a:pt x="1235" y="9938"/>
                    <a:pt x="1343" y="9877"/>
                    <a:pt x="1389" y="9753"/>
                  </a:cubicBezTo>
                  <a:lnTo>
                    <a:pt x="2254" y="7192"/>
                  </a:lnTo>
                  <a:cubicBezTo>
                    <a:pt x="2254" y="7161"/>
                    <a:pt x="2254" y="7130"/>
                    <a:pt x="2254" y="7130"/>
                  </a:cubicBezTo>
                  <a:lnTo>
                    <a:pt x="2254" y="1174"/>
                  </a:lnTo>
                  <a:cubicBezTo>
                    <a:pt x="2254" y="531"/>
                    <a:pt x="1768" y="9"/>
                    <a:pt x="11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4" name="Google Shape;13604;p26"/>
            <p:cNvSpPr/>
            <p:nvPr/>
          </p:nvSpPr>
          <p:spPr>
            <a:xfrm>
              <a:off x="2538950" y="3142325"/>
              <a:ext cx="57100" cy="57125"/>
            </a:xfrm>
            <a:custGeom>
              <a:avLst/>
              <a:gdLst/>
              <a:ahLst/>
              <a:cxnLst/>
              <a:rect l="l" t="t" r="r" b="b"/>
              <a:pathLst>
                <a:path w="2284" h="2285" extrusionOk="0">
                  <a:moveTo>
                    <a:pt x="1728" y="556"/>
                  </a:moveTo>
                  <a:lnTo>
                    <a:pt x="1728" y="1698"/>
                  </a:lnTo>
                  <a:lnTo>
                    <a:pt x="556" y="1698"/>
                  </a:lnTo>
                  <a:lnTo>
                    <a:pt x="556" y="556"/>
                  </a:lnTo>
                  <a:close/>
                  <a:moveTo>
                    <a:pt x="309" y="1"/>
                  </a:moveTo>
                  <a:cubicBezTo>
                    <a:pt x="154" y="1"/>
                    <a:pt x="0" y="124"/>
                    <a:pt x="0" y="310"/>
                  </a:cubicBezTo>
                  <a:lnTo>
                    <a:pt x="0" y="2007"/>
                  </a:lnTo>
                  <a:cubicBezTo>
                    <a:pt x="0" y="2161"/>
                    <a:pt x="154" y="2285"/>
                    <a:pt x="309" y="2285"/>
                  </a:cubicBezTo>
                  <a:lnTo>
                    <a:pt x="2006" y="2285"/>
                  </a:lnTo>
                  <a:cubicBezTo>
                    <a:pt x="2160" y="2285"/>
                    <a:pt x="2284" y="2161"/>
                    <a:pt x="2284" y="2007"/>
                  </a:cubicBezTo>
                  <a:lnTo>
                    <a:pt x="2284" y="310"/>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5" name="Google Shape;13605;p26"/>
            <p:cNvSpPr/>
            <p:nvPr/>
          </p:nvSpPr>
          <p:spPr>
            <a:xfrm>
              <a:off x="2621175" y="3142225"/>
              <a:ext cx="108375" cy="14125"/>
            </a:xfrm>
            <a:custGeom>
              <a:avLst/>
              <a:gdLst/>
              <a:ahLst/>
              <a:cxnLst/>
              <a:rect l="l" t="t" r="r" b="b"/>
              <a:pathLst>
                <a:path w="4335" h="565" extrusionOk="0">
                  <a:moveTo>
                    <a:pt x="361" y="1"/>
                  </a:moveTo>
                  <a:cubicBezTo>
                    <a:pt x="1" y="1"/>
                    <a:pt x="1" y="564"/>
                    <a:pt x="361" y="564"/>
                  </a:cubicBezTo>
                  <a:cubicBezTo>
                    <a:pt x="378" y="564"/>
                    <a:pt x="396" y="563"/>
                    <a:pt x="415" y="560"/>
                  </a:cubicBezTo>
                  <a:lnTo>
                    <a:pt x="4025" y="560"/>
                  </a:lnTo>
                  <a:cubicBezTo>
                    <a:pt x="4334" y="530"/>
                    <a:pt x="4334" y="36"/>
                    <a:pt x="402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6" name="Google Shape;13606;p26"/>
            <p:cNvSpPr/>
            <p:nvPr/>
          </p:nvSpPr>
          <p:spPr>
            <a:xfrm>
              <a:off x="2624575" y="3184775"/>
              <a:ext cx="82600" cy="13900"/>
            </a:xfrm>
            <a:custGeom>
              <a:avLst/>
              <a:gdLst/>
              <a:ahLst/>
              <a:cxnLst/>
              <a:rect l="l" t="t" r="r" b="b"/>
              <a:pathLst>
                <a:path w="3304" h="556" extrusionOk="0">
                  <a:moveTo>
                    <a:pt x="279" y="0"/>
                  </a:moveTo>
                  <a:cubicBezTo>
                    <a:pt x="124" y="0"/>
                    <a:pt x="1" y="124"/>
                    <a:pt x="1" y="278"/>
                  </a:cubicBezTo>
                  <a:cubicBezTo>
                    <a:pt x="1" y="432"/>
                    <a:pt x="124" y="556"/>
                    <a:pt x="279" y="556"/>
                  </a:cubicBezTo>
                  <a:lnTo>
                    <a:pt x="3025" y="556"/>
                  </a:lnTo>
                  <a:cubicBezTo>
                    <a:pt x="3180" y="556"/>
                    <a:pt x="3303" y="432"/>
                    <a:pt x="3303" y="278"/>
                  </a:cubicBezTo>
                  <a:cubicBezTo>
                    <a:pt x="3303" y="124"/>
                    <a:pt x="3180" y="0"/>
                    <a:pt x="3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7" name="Google Shape;13607;p26"/>
            <p:cNvSpPr/>
            <p:nvPr/>
          </p:nvSpPr>
          <p:spPr>
            <a:xfrm>
              <a:off x="2538950" y="3227200"/>
              <a:ext cx="57100" cy="57125"/>
            </a:xfrm>
            <a:custGeom>
              <a:avLst/>
              <a:gdLst/>
              <a:ahLst/>
              <a:cxnLst/>
              <a:rect l="l" t="t" r="r" b="b"/>
              <a:pathLst>
                <a:path w="2284" h="2285" extrusionOk="0">
                  <a:moveTo>
                    <a:pt x="1728" y="587"/>
                  </a:moveTo>
                  <a:lnTo>
                    <a:pt x="1728" y="1698"/>
                  </a:lnTo>
                  <a:lnTo>
                    <a:pt x="556" y="1698"/>
                  </a:lnTo>
                  <a:lnTo>
                    <a:pt x="556" y="587"/>
                  </a:lnTo>
                  <a:close/>
                  <a:moveTo>
                    <a:pt x="309" y="1"/>
                  </a:moveTo>
                  <a:cubicBezTo>
                    <a:pt x="154" y="1"/>
                    <a:pt x="0" y="124"/>
                    <a:pt x="0" y="278"/>
                  </a:cubicBezTo>
                  <a:lnTo>
                    <a:pt x="0" y="2007"/>
                  </a:lnTo>
                  <a:cubicBezTo>
                    <a:pt x="0" y="2161"/>
                    <a:pt x="154" y="2285"/>
                    <a:pt x="309" y="2285"/>
                  </a:cubicBezTo>
                  <a:lnTo>
                    <a:pt x="2006" y="2285"/>
                  </a:lnTo>
                  <a:cubicBezTo>
                    <a:pt x="2160" y="2285"/>
                    <a:pt x="2284" y="2161"/>
                    <a:pt x="2284" y="2007"/>
                  </a:cubicBezTo>
                  <a:lnTo>
                    <a:pt x="2284" y="278"/>
                  </a:lnTo>
                  <a:cubicBezTo>
                    <a:pt x="2284" y="124"/>
                    <a:pt x="2160" y="1"/>
                    <a:pt x="20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8" name="Google Shape;13608;p26"/>
            <p:cNvSpPr/>
            <p:nvPr/>
          </p:nvSpPr>
          <p:spPr>
            <a:xfrm>
              <a:off x="2620975" y="3227175"/>
              <a:ext cx="108575" cy="14750"/>
            </a:xfrm>
            <a:custGeom>
              <a:avLst/>
              <a:gdLst/>
              <a:ahLst/>
              <a:cxnLst/>
              <a:rect l="l" t="t" r="r" b="b"/>
              <a:pathLst>
                <a:path w="4343" h="590" extrusionOk="0">
                  <a:moveTo>
                    <a:pt x="393" y="1"/>
                  </a:moveTo>
                  <a:cubicBezTo>
                    <a:pt x="0" y="1"/>
                    <a:pt x="0" y="589"/>
                    <a:pt x="393" y="589"/>
                  </a:cubicBezTo>
                  <a:cubicBezTo>
                    <a:pt x="403" y="589"/>
                    <a:pt x="413" y="589"/>
                    <a:pt x="423" y="588"/>
                  </a:cubicBezTo>
                  <a:lnTo>
                    <a:pt x="4033" y="588"/>
                  </a:lnTo>
                  <a:cubicBezTo>
                    <a:pt x="4342" y="526"/>
                    <a:pt x="4342" y="63"/>
                    <a:pt x="403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09" name="Google Shape;13609;p26"/>
            <p:cNvSpPr/>
            <p:nvPr/>
          </p:nvSpPr>
          <p:spPr>
            <a:xfrm>
              <a:off x="2620975" y="3269625"/>
              <a:ext cx="86950" cy="14725"/>
            </a:xfrm>
            <a:custGeom>
              <a:avLst/>
              <a:gdLst/>
              <a:ahLst/>
              <a:cxnLst/>
              <a:rect l="l" t="t" r="r" b="b"/>
              <a:pathLst>
                <a:path w="3478" h="589" extrusionOk="0">
                  <a:moveTo>
                    <a:pt x="393" y="0"/>
                  </a:moveTo>
                  <a:cubicBezTo>
                    <a:pt x="0" y="0"/>
                    <a:pt x="0" y="589"/>
                    <a:pt x="393" y="589"/>
                  </a:cubicBezTo>
                  <a:cubicBezTo>
                    <a:pt x="403" y="589"/>
                    <a:pt x="413" y="588"/>
                    <a:pt x="423" y="588"/>
                  </a:cubicBezTo>
                  <a:lnTo>
                    <a:pt x="3169" y="588"/>
                  </a:lnTo>
                  <a:cubicBezTo>
                    <a:pt x="3478" y="526"/>
                    <a:pt x="3478" y="63"/>
                    <a:pt x="3169" y="1"/>
                  </a:cubicBezTo>
                  <a:lnTo>
                    <a:pt x="423" y="1"/>
                  </a:lnTo>
                  <a:cubicBezTo>
                    <a:pt x="413" y="0"/>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0" name="Google Shape;13610;p26"/>
            <p:cNvSpPr/>
            <p:nvPr/>
          </p:nvSpPr>
          <p:spPr>
            <a:xfrm>
              <a:off x="2539725" y="3312075"/>
              <a:ext cx="56325" cy="57125"/>
            </a:xfrm>
            <a:custGeom>
              <a:avLst/>
              <a:gdLst/>
              <a:ahLst/>
              <a:cxnLst/>
              <a:rect l="l" t="t" r="r" b="b"/>
              <a:pathLst>
                <a:path w="2253" h="2285" extrusionOk="0">
                  <a:moveTo>
                    <a:pt x="1697" y="587"/>
                  </a:moveTo>
                  <a:lnTo>
                    <a:pt x="1697" y="1729"/>
                  </a:lnTo>
                  <a:lnTo>
                    <a:pt x="525" y="1729"/>
                  </a:lnTo>
                  <a:lnTo>
                    <a:pt x="525" y="587"/>
                  </a:lnTo>
                  <a:close/>
                  <a:moveTo>
                    <a:pt x="1975" y="1"/>
                  </a:moveTo>
                  <a:lnTo>
                    <a:pt x="1975" y="31"/>
                  </a:lnTo>
                  <a:lnTo>
                    <a:pt x="278" y="31"/>
                  </a:lnTo>
                  <a:cubicBezTo>
                    <a:pt x="123" y="31"/>
                    <a:pt x="0" y="155"/>
                    <a:pt x="0" y="309"/>
                  </a:cubicBezTo>
                  <a:lnTo>
                    <a:pt x="0" y="2007"/>
                  </a:lnTo>
                  <a:cubicBezTo>
                    <a:pt x="0" y="2161"/>
                    <a:pt x="123" y="2284"/>
                    <a:pt x="278" y="2284"/>
                  </a:cubicBezTo>
                  <a:lnTo>
                    <a:pt x="1975" y="2284"/>
                  </a:lnTo>
                  <a:cubicBezTo>
                    <a:pt x="2129" y="2253"/>
                    <a:pt x="2253" y="2130"/>
                    <a:pt x="2253" y="2007"/>
                  </a:cubicBezTo>
                  <a:lnTo>
                    <a:pt x="2253" y="278"/>
                  </a:lnTo>
                  <a:cubicBezTo>
                    <a:pt x="2253" y="124"/>
                    <a:pt x="2129"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1" name="Google Shape;13611;p26"/>
            <p:cNvSpPr/>
            <p:nvPr/>
          </p:nvSpPr>
          <p:spPr>
            <a:xfrm>
              <a:off x="2621175" y="3312750"/>
              <a:ext cx="108375" cy="14100"/>
            </a:xfrm>
            <a:custGeom>
              <a:avLst/>
              <a:gdLst/>
              <a:ahLst/>
              <a:cxnLst/>
              <a:rect l="l" t="t" r="r" b="b"/>
              <a:pathLst>
                <a:path w="4335" h="564" extrusionOk="0">
                  <a:moveTo>
                    <a:pt x="361" y="0"/>
                  </a:moveTo>
                  <a:cubicBezTo>
                    <a:pt x="1" y="0"/>
                    <a:pt x="1" y="564"/>
                    <a:pt x="361" y="564"/>
                  </a:cubicBezTo>
                  <a:cubicBezTo>
                    <a:pt x="378" y="564"/>
                    <a:pt x="396" y="563"/>
                    <a:pt x="415" y="560"/>
                  </a:cubicBezTo>
                  <a:lnTo>
                    <a:pt x="4025" y="560"/>
                  </a:lnTo>
                  <a:cubicBezTo>
                    <a:pt x="4334" y="529"/>
                    <a:pt x="4334" y="35"/>
                    <a:pt x="4025"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2" name="Google Shape;13612;p26"/>
            <p:cNvSpPr/>
            <p:nvPr/>
          </p:nvSpPr>
          <p:spPr>
            <a:xfrm>
              <a:off x="2621175" y="3355175"/>
              <a:ext cx="86750" cy="14125"/>
            </a:xfrm>
            <a:custGeom>
              <a:avLst/>
              <a:gdLst/>
              <a:ahLst/>
              <a:cxnLst/>
              <a:rect l="l" t="t" r="r" b="b"/>
              <a:pathLst>
                <a:path w="3470" h="565" extrusionOk="0">
                  <a:moveTo>
                    <a:pt x="361" y="1"/>
                  </a:moveTo>
                  <a:cubicBezTo>
                    <a:pt x="1" y="1"/>
                    <a:pt x="1" y="564"/>
                    <a:pt x="361" y="564"/>
                  </a:cubicBezTo>
                  <a:cubicBezTo>
                    <a:pt x="378" y="564"/>
                    <a:pt x="396" y="563"/>
                    <a:pt x="415" y="560"/>
                  </a:cubicBezTo>
                  <a:lnTo>
                    <a:pt x="3161" y="560"/>
                  </a:lnTo>
                  <a:cubicBezTo>
                    <a:pt x="3470" y="529"/>
                    <a:pt x="3470" y="36"/>
                    <a:pt x="3161"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3" name="Google Shape;13613;p26"/>
            <p:cNvSpPr/>
            <p:nvPr/>
          </p:nvSpPr>
          <p:spPr>
            <a:xfrm>
              <a:off x="2623800" y="3402200"/>
              <a:ext cx="15475" cy="14050"/>
            </a:xfrm>
            <a:custGeom>
              <a:avLst/>
              <a:gdLst/>
              <a:ahLst/>
              <a:cxnLst/>
              <a:rect l="l" t="t" r="r" b="b"/>
              <a:pathLst>
                <a:path w="619" h="562" extrusionOk="0">
                  <a:moveTo>
                    <a:pt x="312" y="0"/>
                  </a:moveTo>
                  <a:cubicBezTo>
                    <a:pt x="179" y="0"/>
                    <a:pt x="59" y="88"/>
                    <a:pt x="32" y="222"/>
                  </a:cubicBezTo>
                  <a:cubicBezTo>
                    <a:pt x="1" y="377"/>
                    <a:pt x="124" y="531"/>
                    <a:pt x="279" y="562"/>
                  </a:cubicBezTo>
                  <a:cubicBezTo>
                    <a:pt x="433" y="562"/>
                    <a:pt x="556" y="469"/>
                    <a:pt x="587" y="315"/>
                  </a:cubicBezTo>
                  <a:cubicBezTo>
                    <a:pt x="618" y="161"/>
                    <a:pt x="526" y="6"/>
                    <a:pt x="371" y="6"/>
                  </a:cubicBezTo>
                  <a:cubicBezTo>
                    <a:pt x="351" y="2"/>
                    <a:pt x="331" y="0"/>
                    <a:pt x="3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4" name="Google Shape;13614;p26"/>
            <p:cNvSpPr/>
            <p:nvPr/>
          </p:nvSpPr>
          <p:spPr>
            <a:xfrm>
              <a:off x="2492650" y="3053600"/>
              <a:ext cx="277775" cy="362650"/>
            </a:xfrm>
            <a:custGeom>
              <a:avLst/>
              <a:gdLst/>
              <a:ahLst/>
              <a:cxnLst/>
              <a:rect l="l" t="t" r="r" b="b"/>
              <a:pathLst>
                <a:path w="11111" h="14506" extrusionOk="0">
                  <a:moveTo>
                    <a:pt x="6697" y="525"/>
                  </a:moveTo>
                  <a:cubicBezTo>
                    <a:pt x="6852" y="525"/>
                    <a:pt x="6975" y="680"/>
                    <a:pt x="6975" y="834"/>
                  </a:cubicBezTo>
                  <a:lnTo>
                    <a:pt x="6975" y="1390"/>
                  </a:lnTo>
                  <a:cubicBezTo>
                    <a:pt x="6975" y="1544"/>
                    <a:pt x="6852" y="1667"/>
                    <a:pt x="6697" y="1667"/>
                  </a:cubicBezTo>
                  <a:lnTo>
                    <a:pt x="4414" y="1667"/>
                  </a:lnTo>
                  <a:cubicBezTo>
                    <a:pt x="4259" y="1667"/>
                    <a:pt x="4136" y="1544"/>
                    <a:pt x="4136" y="1390"/>
                  </a:cubicBezTo>
                  <a:lnTo>
                    <a:pt x="4136" y="834"/>
                  </a:lnTo>
                  <a:cubicBezTo>
                    <a:pt x="4136" y="680"/>
                    <a:pt x="4259" y="525"/>
                    <a:pt x="4414" y="525"/>
                  </a:cubicBezTo>
                  <a:close/>
                  <a:moveTo>
                    <a:pt x="4414" y="1"/>
                  </a:moveTo>
                  <a:cubicBezTo>
                    <a:pt x="3951" y="1"/>
                    <a:pt x="3580" y="371"/>
                    <a:pt x="3580" y="834"/>
                  </a:cubicBezTo>
                  <a:lnTo>
                    <a:pt x="834" y="834"/>
                  </a:lnTo>
                  <a:cubicBezTo>
                    <a:pt x="371" y="834"/>
                    <a:pt x="0" y="1235"/>
                    <a:pt x="0" y="1698"/>
                  </a:cubicBezTo>
                  <a:lnTo>
                    <a:pt x="0" y="13642"/>
                  </a:lnTo>
                  <a:cubicBezTo>
                    <a:pt x="0" y="14105"/>
                    <a:pt x="371" y="14506"/>
                    <a:pt x="834" y="14506"/>
                  </a:cubicBezTo>
                  <a:lnTo>
                    <a:pt x="4290" y="14506"/>
                  </a:lnTo>
                  <a:cubicBezTo>
                    <a:pt x="4445" y="14506"/>
                    <a:pt x="4568" y="14382"/>
                    <a:pt x="4568" y="14228"/>
                  </a:cubicBezTo>
                  <a:cubicBezTo>
                    <a:pt x="4568" y="14087"/>
                    <a:pt x="4465" y="13946"/>
                    <a:pt x="4330" y="13946"/>
                  </a:cubicBezTo>
                  <a:cubicBezTo>
                    <a:pt x="4317" y="13946"/>
                    <a:pt x="4304" y="13948"/>
                    <a:pt x="4290" y="13950"/>
                  </a:cubicBezTo>
                  <a:lnTo>
                    <a:pt x="834" y="13950"/>
                  </a:lnTo>
                  <a:cubicBezTo>
                    <a:pt x="679" y="13919"/>
                    <a:pt x="556" y="13796"/>
                    <a:pt x="556" y="13642"/>
                  </a:cubicBezTo>
                  <a:lnTo>
                    <a:pt x="556" y="1698"/>
                  </a:lnTo>
                  <a:cubicBezTo>
                    <a:pt x="556" y="1544"/>
                    <a:pt x="679" y="1420"/>
                    <a:pt x="834" y="1420"/>
                  </a:cubicBezTo>
                  <a:lnTo>
                    <a:pt x="3580" y="1420"/>
                  </a:lnTo>
                  <a:cubicBezTo>
                    <a:pt x="3580" y="1883"/>
                    <a:pt x="3951" y="2254"/>
                    <a:pt x="4414" y="2254"/>
                  </a:cubicBezTo>
                  <a:lnTo>
                    <a:pt x="6697" y="2254"/>
                  </a:lnTo>
                  <a:cubicBezTo>
                    <a:pt x="7160" y="2254"/>
                    <a:pt x="7562" y="1883"/>
                    <a:pt x="7562" y="1420"/>
                  </a:cubicBezTo>
                  <a:lnTo>
                    <a:pt x="10277" y="1420"/>
                  </a:lnTo>
                  <a:cubicBezTo>
                    <a:pt x="10432" y="1420"/>
                    <a:pt x="10555" y="1544"/>
                    <a:pt x="10555" y="1698"/>
                  </a:cubicBezTo>
                  <a:lnTo>
                    <a:pt x="10555" y="13642"/>
                  </a:lnTo>
                  <a:cubicBezTo>
                    <a:pt x="10555" y="13796"/>
                    <a:pt x="10432" y="13919"/>
                    <a:pt x="10277" y="13950"/>
                  </a:cubicBezTo>
                  <a:lnTo>
                    <a:pt x="6852" y="13950"/>
                  </a:lnTo>
                  <a:cubicBezTo>
                    <a:pt x="6836" y="13948"/>
                    <a:pt x="6820" y="13946"/>
                    <a:pt x="6805" y="13946"/>
                  </a:cubicBezTo>
                  <a:cubicBezTo>
                    <a:pt x="6646" y="13946"/>
                    <a:pt x="6543" y="14087"/>
                    <a:pt x="6543" y="14228"/>
                  </a:cubicBezTo>
                  <a:cubicBezTo>
                    <a:pt x="6543" y="14382"/>
                    <a:pt x="6667" y="14506"/>
                    <a:pt x="6852" y="14506"/>
                  </a:cubicBezTo>
                  <a:lnTo>
                    <a:pt x="10277" y="14506"/>
                  </a:lnTo>
                  <a:cubicBezTo>
                    <a:pt x="10740" y="14506"/>
                    <a:pt x="11111" y="14136"/>
                    <a:pt x="11111" y="13642"/>
                  </a:cubicBezTo>
                  <a:lnTo>
                    <a:pt x="11111" y="1698"/>
                  </a:lnTo>
                  <a:cubicBezTo>
                    <a:pt x="11111" y="1235"/>
                    <a:pt x="10740" y="834"/>
                    <a:pt x="10277" y="834"/>
                  </a:cubicBezTo>
                  <a:lnTo>
                    <a:pt x="7562" y="834"/>
                  </a:lnTo>
                  <a:cubicBezTo>
                    <a:pt x="7562" y="371"/>
                    <a:pt x="7160" y="1"/>
                    <a:pt x="66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15" name="Google Shape;13615;p26"/>
          <p:cNvGrpSpPr/>
          <p:nvPr/>
        </p:nvGrpSpPr>
        <p:grpSpPr>
          <a:xfrm>
            <a:off x="13914027" y="3532577"/>
            <a:ext cx="726850" cy="725350"/>
            <a:chOff x="1734225" y="3053575"/>
            <a:chExt cx="363425" cy="362675"/>
          </a:xfrm>
        </p:grpSpPr>
        <p:sp>
          <p:nvSpPr>
            <p:cNvPr id="13616" name="Google Shape;13616;p26"/>
            <p:cNvSpPr/>
            <p:nvPr/>
          </p:nvSpPr>
          <p:spPr>
            <a:xfrm>
              <a:off x="1734225" y="3053575"/>
              <a:ext cx="363425" cy="362675"/>
            </a:xfrm>
            <a:custGeom>
              <a:avLst/>
              <a:gdLst/>
              <a:ahLst/>
              <a:cxnLst/>
              <a:rect l="l" t="t" r="r" b="b"/>
              <a:pathLst>
                <a:path w="14537" h="14507" extrusionOk="0">
                  <a:moveTo>
                    <a:pt x="13672" y="526"/>
                  </a:moveTo>
                  <a:cubicBezTo>
                    <a:pt x="13826" y="526"/>
                    <a:pt x="13950" y="681"/>
                    <a:pt x="13950" y="835"/>
                  </a:cubicBezTo>
                  <a:lnTo>
                    <a:pt x="13950" y="10371"/>
                  </a:lnTo>
                  <a:lnTo>
                    <a:pt x="8549" y="10371"/>
                  </a:lnTo>
                  <a:cubicBezTo>
                    <a:pt x="8209" y="10402"/>
                    <a:pt x="8209" y="10896"/>
                    <a:pt x="8549" y="10927"/>
                  </a:cubicBezTo>
                  <a:lnTo>
                    <a:pt x="13950" y="10927"/>
                  </a:lnTo>
                  <a:lnTo>
                    <a:pt x="13950" y="11760"/>
                  </a:lnTo>
                  <a:cubicBezTo>
                    <a:pt x="13950" y="11945"/>
                    <a:pt x="13826" y="12069"/>
                    <a:pt x="13672" y="12069"/>
                  </a:cubicBezTo>
                  <a:lnTo>
                    <a:pt x="864" y="12069"/>
                  </a:lnTo>
                  <a:cubicBezTo>
                    <a:pt x="710" y="12069"/>
                    <a:pt x="556" y="11945"/>
                    <a:pt x="556" y="11791"/>
                  </a:cubicBezTo>
                  <a:lnTo>
                    <a:pt x="556" y="10927"/>
                  </a:lnTo>
                  <a:lnTo>
                    <a:pt x="5957" y="10927"/>
                  </a:lnTo>
                  <a:cubicBezTo>
                    <a:pt x="5976" y="10930"/>
                    <a:pt x="5995" y="10931"/>
                    <a:pt x="6013" y="10931"/>
                  </a:cubicBezTo>
                  <a:cubicBezTo>
                    <a:pt x="6379" y="10931"/>
                    <a:pt x="6370" y="10370"/>
                    <a:pt x="5986" y="10370"/>
                  </a:cubicBezTo>
                  <a:cubicBezTo>
                    <a:pt x="5976" y="10370"/>
                    <a:pt x="5967" y="10371"/>
                    <a:pt x="5957" y="10371"/>
                  </a:cubicBezTo>
                  <a:lnTo>
                    <a:pt x="556" y="10371"/>
                  </a:lnTo>
                  <a:lnTo>
                    <a:pt x="556" y="835"/>
                  </a:lnTo>
                  <a:cubicBezTo>
                    <a:pt x="556" y="681"/>
                    <a:pt x="710" y="526"/>
                    <a:pt x="864" y="526"/>
                  </a:cubicBezTo>
                  <a:close/>
                  <a:moveTo>
                    <a:pt x="8672" y="12655"/>
                  </a:moveTo>
                  <a:lnTo>
                    <a:pt x="8672" y="13951"/>
                  </a:lnTo>
                  <a:lnTo>
                    <a:pt x="5833" y="13951"/>
                  </a:lnTo>
                  <a:lnTo>
                    <a:pt x="5833" y="12655"/>
                  </a:lnTo>
                  <a:close/>
                  <a:moveTo>
                    <a:pt x="13722" y="0"/>
                  </a:moveTo>
                  <a:cubicBezTo>
                    <a:pt x="13706" y="0"/>
                    <a:pt x="13689" y="1"/>
                    <a:pt x="13672" y="2"/>
                  </a:cubicBezTo>
                  <a:lnTo>
                    <a:pt x="864" y="2"/>
                  </a:lnTo>
                  <a:cubicBezTo>
                    <a:pt x="371" y="2"/>
                    <a:pt x="0" y="372"/>
                    <a:pt x="0" y="835"/>
                  </a:cubicBezTo>
                  <a:lnTo>
                    <a:pt x="0" y="11791"/>
                  </a:lnTo>
                  <a:cubicBezTo>
                    <a:pt x="0" y="12254"/>
                    <a:pt x="371" y="12655"/>
                    <a:pt x="864" y="12655"/>
                  </a:cubicBezTo>
                  <a:lnTo>
                    <a:pt x="5278" y="12655"/>
                  </a:lnTo>
                  <a:lnTo>
                    <a:pt x="5278" y="13951"/>
                  </a:lnTo>
                  <a:lnTo>
                    <a:pt x="3858" y="13951"/>
                  </a:lnTo>
                  <a:cubicBezTo>
                    <a:pt x="3704" y="13951"/>
                    <a:pt x="3580" y="14075"/>
                    <a:pt x="3580" y="14229"/>
                  </a:cubicBezTo>
                  <a:cubicBezTo>
                    <a:pt x="3580" y="14383"/>
                    <a:pt x="3704" y="14507"/>
                    <a:pt x="3858" y="14507"/>
                  </a:cubicBezTo>
                  <a:lnTo>
                    <a:pt x="10678" y="14507"/>
                  </a:lnTo>
                  <a:cubicBezTo>
                    <a:pt x="10833" y="14507"/>
                    <a:pt x="10956" y="14383"/>
                    <a:pt x="10956" y="14229"/>
                  </a:cubicBezTo>
                  <a:cubicBezTo>
                    <a:pt x="10956" y="14075"/>
                    <a:pt x="10833" y="13951"/>
                    <a:pt x="10678" y="13951"/>
                  </a:cubicBezTo>
                  <a:lnTo>
                    <a:pt x="9259" y="13951"/>
                  </a:lnTo>
                  <a:lnTo>
                    <a:pt x="9259" y="12655"/>
                  </a:lnTo>
                  <a:lnTo>
                    <a:pt x="13672" y="12655"/>
                  </a:lnTo>
                  <a:cubicBezTo>
                    <a:pt x="14166" y="12655"/>
                    <a:pt x="14536" y="12254"/>
                    <a:pt x="14536" y="11791"/>
                  </a:cubicBezTo>
                  <a:lnTo>
                    <a:pt x="14536" y="835"/>
                  </a:lnTo>
                  <a:cubicBezTo>
                    <a:pt x="14536" y="389"/>
                    <a:pt x="14164" y="0"/>
                    <a:pt x="13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7" name="Google Shape;13617;p26"/>
            <p:cNvSpPr/>
            <p:nvPr/>
          </p:nvSpPr>
          <p:spPr>
            <a:xfrm>
              <a:off x="1789000" y="3097575"/>
              <a:ext cx="253100" cy="77950"/>
            </a:xfrm>
            <a:custGeom>
              <a:avLst/>
              <a:gdLst/>
              <a:ahLst/>
              <a:cxnLst/>
              <a:rect l="l" t="t" r="r" b="b"/>
              <a:pathLst>
                <a:path w="10124" h="3118" extrusionOk="0">
                  <a:moveTo>
                    <a:pt x="8055" y="587"/>
                  </a:moveTo>
                  <a:cubicBezTo>
                    <a:pt x="8611" y="587"/>
                    <a:pt x="9043" y="1019"/>
                    <a:pt x="9043" y="1575"/>
                  </a:cubicBezTo>
                  <a:cubicBezTo>
                    <a:pt x="9043" y="2130"/>
                    <a:pt x="8611" y="2562"/>
                    <a:pt x="8055" y="2562"/>
                  </a:cubicBezTo>
                  <a:lnTo>
                    <a:pt x="3303" y="2562"/>
                  </a:lnTo>
                  <a:cubicBezTo>
                    <a:pt x="3766" y="2007"/>
                    <a:pt x="3766" y="1174"/>
                    <a:pt x="3303" y="587"/>
                  </a:cubicBezTo>
                  <a:close/>
                  <a:moveTo>
                    <a:pt x="2099" y="587"/>
                  </a:moveTo>
                  <a:cubicBezTo>
                    <a:pt x="2994" y="587"/>
                    <a:pt x="3426" y="1667"/>
                    <a:pt x="2809" y="2285"/>
                  </a:cubicBezTo>
                  <a:cubicBezTo>
                    <a:pt x="2599" y="2484"/>
                    <a:pt x="2348" y="2574"/>
                    <a:pt x="2103" y="2574"/>
                  </a:cubicBezTo>
                  <a:cubicBezTo>
                    <a:pt x="1592" y="2574"/>
                    <a:pt x="1111" y="2181"/>
                    <a:pt x="1111" y="1575"/>
                  </a:cubicBezTo>
                  <a:cubicBezTo>
                    <a:pt x="1111" y="1019"/>
                    <a:pt x="1543" y="587"/>
                    <a:pt x="2099" y="587"/>
                  </a:cubicBezTo>
                  <a:close/>
                  <a:moveTo>
                    <a:pt x="2099" y="1"/>
                  </a:moveTo>
                  <a:cubicBezTo>
                    <a:pt x="0" y="1"/>
                    <a:pt x="0" y="3118"/>
                    <a:pt x="2099" y="3118"/>
                  </a:cubicBezTo>
                  <a:lnTo>
                    <a:pt x="8055" y="3118"/>
                  </a:lnTo>
                  <a:cubicBezTo>
                    <a:pt x="10123" y="3118"/>
                    <a:pt x="10123" y="1"/>
                    <a:pt x="80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8" name="Google Shape;13618;p26"/>
            <p:cNvSpPr/>
            <p:nvPr/>
          </p:nvSpPr>
          <p:spPr>
            <a:xfrm>
              <a:off x="1789000" y="3204050"/>
              <a:ext cx="240750" cy="77950"/>
            </a:xfrm>
            <a:custGeom>
              <a:avLst/>
              <a:gdLst/>
              <a:ahLst/>
              <a:cxnLst/>
              <a:rect l="l" t="t" r="r" b="b"/>
              <a:pathLst>
                <a:path w="9630" h="3118" extrusionOk="0">
                  <a:moveTo>
                    <a:pt x="8055" y="556"/>
                  </a:moveTo>
                  <a:cubicBezTo>
                    <a:pt x="8611" y="556"/>
                    <a:pt x="9043" y="1019"/>
                    <a:pt x="9043" y="1575"/>
                  </a:cubicBezTo>
                  <a:cubicBezTo>
                    <a:pt x="9043" y="2158"/>
                    <a:pt x="8552" y="2558"/>
                    <a:pt x="8042" y="2558"/>
                  </a:cubicBezTo>
                  <a:cubicBezTo>
                    <a:pt x="7796" y="2558"/>
                    <a:pt x="7546" y="2465"/>
                    <a:pt x="7346" y="2254"/>
                  </a:cubicBezTo>
                  <a:cubicBezTo>
                    <a:pt x="6728" y="1637"/>
                    <a:pt x="7160" y="556"/>
                    <a:pt x="8055" y="556"/>
                  </a:cubicBezTo>
                  <a:close/>
                  <a:moveTo>
                    <a:pt x="6852" y="556"/>
                  </a:moveTo>
                  <a:cubicBezTo>
                    <a:pt x="6358" y="1143"/>
                    <a:pt x="6358" y="1976"/>
                    <a:pt x="6852" y="2562"/>
                  </a:cubicBezTo>
                  <a:lnTo>
                    <a:pt x="2099" y="2562"/>
                  </a:lnTo>
                  <a:cubicBezTo>
                    <a:pt x="1543" y="2562"/>
                    <a:pt x="1111" y="2099"/>
                    <a:pt x="1111" y="1575"/>
                  </a:cubicBezTo>
                  <a:cubicBezTo>
                    <a:pt x="1111" y="1019"/>
                    <a:pt x="1543" y="556"/>
                    <a:pt x="2099" y="556"/>
                  </a:cubicBezTo>
                  <a:close/>
                  <a:moveTo>
                    <a:pt x="2099" y="1"/>
                  </a:moveTo>
                  <a:cubicBezTo>
                    <a:pt x="0" y="1"/>
                    <a:pt x="0" y="3118"/>
                    <a:pt x="2099" y="3118"/>
                  </a:cubicBezTo>
                  <a:lnTo>
                    <a:pt x="8055" y="3118"/>
                  </a:lnTo>
                  <a:cubicBezTo>
                    <a:pt x="8919" y="3118"/>
                    <a:pt x="9598" y="2439"/>
                    <a:pt x="9598" y="1575"/>
                  </a:cubicBezTo>
                  <a:lnTo>
                    <a:pt x="9629" y="1575"/>
                  </a:lnTo>
                  <a:cubicBezTo>
                    <a:pt x="9629" y="711"/>
                    <a:pt x="8919" y="1"/>
                    <a:pt x="80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19" name="Google Shape;13619;p26"/>
            <p:cNvSpPr/>
            <p:nvPr/>
          </p:nvSpPr>
          <p:spPr>
            <a:xfrm>
              <a:off x="1908575" y="3312200"/>
              <a:ext cx="14700" cy="14475"/>
            </a:xfrm>
            <a:custGeom>
              <a:avLst/>
              <a:gdLst/>
              <a:ahLst/>
              <a:cxnLst/>
              <a:rect l="l" t="t" r="r" b="b"/>
              <a:pathLst>
                <a:path w="588" h="579" extrusionOk="0">
                  <a:moveTo>
                    <a:pt x="289" y="0"/>
                  </a:moveTo>
                  <a:cubicBezTo>
                    <a:pt x="141" y="0"/>
                    <a:pt x="1" y="117"/>
                    <a:pt x="1" y="304"/>
                  </a:cubicBezTo>
                  <a:cubicBezTo>
                    <a:pt x="1" y="469"/>
                    <a:pt x="138" y="578"/>
                    <a:pt x="284" y="578"/>
                  </a:cubicBezTo>
                  <a:cubicBezTo>
                    <a:pt x="358" y="578"/>
                    <a:pt x="433" y="551"/>
                    <a:pt x="495" y="489"/>
                  </a:cubicBezTo>
                  <a:cubicBezTo>
                    <a:pt x="587" y="366"/>
                    <a:pt x="587" y="212"/>
                    <a:pt x="495" y="88"/>
                  </a:cubicBezTo>
                  <a:cubicBezTo>
                    <a:pt x="434" y="28"/>
                    <a:pt x="361" y="0"/>
                    <a:pt x="28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0" name="Google Shape;13620;p26"/>
          <p:cNvGrpSpPr/>
          <p:nvPr/>
        </p:nvGrpSpPr>
        <p:grpSpPr>
          <a:xfrm>
            <a:off x="15457938" y="3532027"/>
            <a:ext cx="726800" cy="726450"/>
            <a:chOff x="975800" y="3053025"/>
            <a:chExt cx="363400" cy="363225"/>
          </a:xfrm>
        </p:grpSpPr>
        <p:sp>
          <p:nvSpPr>
            <p:cNvPr id="13621" name="Google Shape;13621;p26"/>
            <p:cNvSpPr/>
            <p:nvPr/>
          </p:nvSpPr>
          <p:spPr>
            <a:xfrm>
              <a:off x="1198775" y="3169350"/>
              <a:ext cx="47150" cy="42975"/>
            </a:xfrm>
            <a:custGeom>
              <a:avLst/>
              <a:gdLst/>
              <a:ahLst/>
              <a:cxnLst/>
              <a:rect l="l" t="t" r="r" b="b"/>
              <a:pathLst>
                <a:path w="1886" h="1719" extrusionOk="0">
                  <a:moveTo>
                    <a:pt x="293" y="0"/>
                  </a:moveTo>
                  <a:cubicBezTo>
                    <a:pt x="224" y="0"/>
                    <a:pt x="154" y="31"/>
                    <a:pt x="93" y="93"/>
                  </a:cubicBezTo>
                  <a:cubicBezTo>
                    <a:pt x="0" y="185"/>
                    <a:pt x="0" y="340"/>
                    <a:pt x="93" y="463"/>
                  </a:cubicBezTo>
                  <a:lnTo>
                    <a:pt x="494" y="864"/>
                  </a:lnTo>
                  <a:lnTo>
                    <a:pt x="93" y="1235"/>
                  </a:lnTo>
                  <a:cubicBezTo>
                    <a:pt x="0" y="1358"/>
                    <a:pt x="0" y="1512"/>
                    <a:pt x="93" y="1636"/>
                  </a:cubicBezTo>
                  <a:cubicBezTo>
                    <a:pt x="154" y="1682"/>
                    <a:pt x="224" y="1705"/>
                    <a:pt x="293" y="1705"/>
                  </a:cubicBezTo>
                  <a:cubicBezTo>
                    <a:pt x="363" y="1705"/>
                    <a:pt x="432" y="1682"/>
                    <a:pt x="494" y="1636"/>
                  </a:cubicBezTo>
                  <a:lnTo>
                    <a:pt x="864" y="1235"/>
                  </a:lnTo>
                  <a:lnTo>
                    <a:pt x="1265" y="1636"/>
                  </a:lnTo>
                  <a:cubicBezTo>
                    <a:pt x="1298" y="1694"/>
                    <a:pt x="1347" y="1719"/>
                    <a:pt x="1402" y="1719"/>
                  </a:cubicBezTo>
                  <a:cubicBezTo>
                    <a:pt x="1606" y="1719"/>
                    <a:pt x="1886" y="1381"/>
                    <a:pt x="1667" y="1235"/>
                  </a:cubicBezTo>
                  <a:lnTo>
                    <a:pt x="1265" y="864"/>
                  </a:lnTo>
                  <a:lnTo>
                    <a:pt x="1667" y="463"/>
                  </a:lnTo>
                  <a:cubicBezTo>
                    <a:pt x="1786" y="248"/>
                    <a:pt x="1628" y="33"/>
                    <a:pt x="1436" y="33"/>
                  </a:cubicBezTo>
                  <a:cubicBezTo>
                    <a:pt x="1380" y="33"/>
                    <a:pt x="1321" y="51"/>
                    <a:pt x="1265" y="93"/>
                  </a:cubicBezTo>
                  <a:lnTo>
                    <a:pt x="864" y="463"/>
                  </a:lnTo>
                  <a:lnTo>
                    <a:pt x="494" y="93"/>
                  </a:lnTo>
                  <a:cubicBezTo>
                    <a:pt x="432" y="31"/>
                    <a:pt x="363" y="0"/>
                    <a:pt x="2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2" name="Google Shape;13622;p26"/>
            <p:cNvSpPr/>
            <p:nvPr/>
          </p:nvSpPr>
          <p:spPr>
            <a:xfrm>
              <a:off x="1072175" y="3253250"/>
              <a:ext cx="44050" cy="42075"/>
            </a:xfrm>
            <a:custGeom>
              <a:avLst/>
              <a:gdLst/>
              <a:ahLst/>
              <a:cxnLst/>
              <a:rect l="l" t="t" r="r" b="b"/>
              <a:pathLst>
                <a:path w="1762" h="1683" extrusionOk="0">
                  <a:moveTo>
                    <a:pt x="1469" y="0"/>
                  </a:moveTo>
                  <a:cubicBezTo>
                    <a:pt x="1399" y="0"/>
                    <a:pt x="1330" y="23"/>
                    <a:pt x="1268" y="70"/>
                  </a:cubicBezTo>
                  <a:lnTo>
                    <a:pt x="898" y="440"/>
                  </a:lnTo>
                  <a:lnTo>
                    <a:pt x="497" y="70"/>
                  </a:lnTo>
                  <a:cubicBezTo>
                    <a:pt x="451" y="47"/>
                    <a:pt x="405" y="37"/>
                    <a:pt x="360" y="37"/>
                  </a:cubicBezTo>
                  <a:cubicBezTo>
                    <a:pt x="162" y="37"/>
                    <a:pt x="0" y="239"/>
                    <a:pt x="126" y="440"/>
                  </a:cubicBezTo>
                  <a:lnTo>
                    <a:pt x="497" y="841"/>
                  </a:lnTo>
                  <a:lnTo>
                    <a:pt x="126" y="1212"/>
                  </a:lnTo>
                  <a:cubicBezTo>
                    <a:pt x="3" y="1335"/>
                    <a:pt x="3" y="1489"/>
                    <a:pt x="126" y="1613"/>
                  </a:cubicBezTo>
                  <a:cubicBezTo>
                    <a:pt x="172" y="1659"/>
                    <a:pt x="242" y="1682"/>
                    <a:pt x="311" y="1682"/>
                  </a:cubicBezTo>
                  <a:cubicBezTo>
                    <a:pt x="381" y="1682"/>
                    <a:pt x="450" y="1659"/>
                    <a:pt x="497" y="1613"/>
                  </a:cubicBezTo>
                  <a:lnTo>
                    <a:pt x="898" y="1212"/>
                  </a:lnTo>
                  <a:lnTo>
                    <a:pt x="1268" y="1613"/>
                  </a:lnTo>
                  <a:cubicBezTo>
                    <a:pt x="1330" y="1659"/>
                    <a:pt x="1399" y="1682"/>
                    <a:pt x="1469" y="1682"/>
                  </a:cubicBezTo>
                  <a:cubicBezTo>
                    <a:pt x="1538" y="1682"/>
                    <a:pt x="1608" y="1659"/>
                    <a:pt x="1669" y="1613"/>
                  </a:cubicBezTo>
                  <a:cubicBezTo>
                    <a:pt x="1762" y="1489"/>
                    <a:pt x="1762" y="1335"/>
                    <a:pt x="1669" y="1212"/>
                  </a:cubicBezTo>
                  <a:lnTo>
                    <a:pt x="1268" y="841"/>
                  </a:lnTo>
                  <a:lnTo>
                    <a:pt x="1669" y="440"/>
                  </a:lnTo>
                  <a:cubicBezTo>
                    <a:pt x="1762" y="348"/>
                    <a:pt x="1762" y="162"/>
                    <a:pt x="1669" y="70"/>
                  </a:cubicBezTo>
                  <a:cubicBezTo>
                    <a:pt x="1608" y="23"/>
                    <a:pt x="1538" y="0"/>
                    <a:pt x="1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3" name="Google Shape;13623;p26"/>
            <p:cNvSpPr/>
            <p:nvPr/>
          </p:nvSpPr>
          <p:spPr>
            <a:xfrm>
              <a:off x="1043675" y="3161100"/>
              <a:ext cx="227650" cy="142275"/>
            </a:xfrm>
            <a:custGeom>
              <a:avLst/>
              <a:gdLst/>
              <a:ahLst/>
              <a:cxnLst/>
              <a:rect l="l" t="t" r="r" b="b"/>
              <a:pathLst>
                <a:path w="9106" h="5691" extrusionOk="0">
                  <a:moveTo>
                    <a:pt x="1150" y="585"/>
                  </a:moveTo>
                  <a:cubicBezTo>
                    <a:pt x="1435" y="585"/>
                    <a:pt x="1698" y="812"/>
                    <a:pt x="1698" y="1163"/>
                  </a:cubicBezTo>
                  <a:cubicBezTo>
                    <a:pt x="1698" y="1472"/>
                    <a:pt x="1451" y="1719"/>
                    <a:pt x="1143" y="1719"/>
                  </a:cubicBezTo>
                  <a:cubicBezTo>
                    <a:pt x="649" y="1719"/>
                    <a:pt x="371" y="1102"/>
                    <a:pt x="742" y="762"/>
                  </a:cubicBezTo>
                  <a:cubicBezTo>
                    <a:pt x="864" y="640"/>
                    <a:pt x="1009" y="585"/>
                    <a:pt x="1150" y="585"/>
                  </a:cubicBezTo>
                  <a:close/>
                  <a:moveTo>
                    <a:pt x="7963" y="3972"/>
                  </a:moveTo>
                  <a:cubicBezTo>
                    <a:pt x="8457" y="3972"/>
                    <a:pt x="8704" y="4589"/>
                    <a:pt x="8364" y="4959"/>
                  </a:cubicBezTo>
                  <a:cubicBezTo>
                    <a:pt x="8246" y="5068"/>
                    <a:pt x="8103" y="5116"/>
                    <a:pt x="7963" y="5116"/>
                  </a:cubicBezTo>
                  <a:cubicBezTo>
                    <a:pt x="7663" y="5116"/>
                    <a:pt x="7377" y="4894"/>
                    <a:pt x="7377" y="4558"/>
                  </a:cubicBezTo>
                  <a:cubicBezTo>
                    <a:pt x="7377" y="4250"/>
                    <a:pt x="7655" y="4003"/>
                    <a:pt x="7963" y="4003"/>
                  </a:cubicBezTo>
                  <a:lnTo>
                    <a:pt x="7963" y="3972"/>
                  </a:lnTo>
                  <a:close/>
                  <a:moveTo>
                    <a:pt x="1156" y="0"/>
                  </a:moveTo>
                  <a:cubicBezTo>
                    <a:pt x="579" y="0"/>
                    <a:pt x="1" y="403"/>
                    <a:pt x="1" y="1133"/>
                  </a:cubicBezTo>
                  <a:cubicBezTo>
                    <a:pt x="1" y="1882"/>
                    <a:pt x="584" y="2293"/>
                    <a:pt x="1163" y="2293"/>
                  </a:cubicBezTo>
                  <a:cubicBezTo>
                    <a:pt x="1633" y="2293"/>
                    <a:pt x="2102" y="2022"/>
                    <a:pt x="2254" y="1441"/>
                  </a:cubicBezTo>
                  <a:lnTo>
                    <a:pt x="2840" y="1441"/>
                  </a:lnTo>
                  <a:cubicBezTo>
                    <a:pt x="3643" y="1441"/>
                    <a:pt x="4260" y="2058"/>
                    <a:pt x="4260" y="2861"/>
                  </a:cubicBezTo>
                  <a:cubicBezTo>
                    <a:pt x="4260" y="3941"/>
                    <a:pt x="5155" y="4836"/>
                    <a:pt x="6266" y="4836"/>
                  </a:cubicBezTo>
                  <a:lnTo>
                    <a:pt x="6852" y="4836"/>
                  </a:lnTo>
                  <a:cubicBezTo>
                    <a:pt x="7005" y="5420"/>
                    <a:pt x="7477" y="5691"/>
                    <a:pt x="7950" y="5691"/>
                  </a:cubicBezTo>
                  <a:cubicBezTo>
                    <a:pt x="8527" y="5691"/>
                    <a:pt x="9105" y="5287"/>
                    <a:pt x="9105" y="4558"/>
                  </a:cubicBezTo>
                  <a:cubicBezTo>
                    <a:pt x="9105" y="3829"/>
                    <a:pt x="8527" y="3426"/>
                    <a:pt x="7950" y="3426"/>
                  </a:cubicBezTo>
                  <a:cubicBezTo>
                    <a:pt x="7477" y="3426"/>
                    <a:pt x="7005" y="3697"/>
                    <a:pt x="6852" y="4280"/>
                  </a:cubicBezTo>
                  <a:lnTo>
                    <a:pt x="6266" y="4280"/>
                  </a:lnTo>
                  <a:cubicBezTo>
                    <a:pt x="5463" y="4280"/>
                    <a:pt x="4846" y="3632"/>
                    <a:pt x="4846" y="2861"/>
                  </a:cubicBezTo>
                  <a:cubicBezTo>
                    <a:pt x="4846" y="1750"/>
                    <a:pt x="3951" y="855"/>
                    <a:pt x="2840" y="855"/>
                  </a:cubicBezTo>
                  <a:lnTo>
                    <a:pt x="2254" y="855"/>
                  </a:lnTo>
                  <a:cubicBezTo>
                    <a:pt x="2101" y="271"/>
                    <a:pt x="1629" y="0"/>
                    <a:pt x="11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4" name="Google Shape;13624;p26"/>
            <p:cNvSpPr/>
            <p:nvPr/>
          </p:nvSpPr>
          <p:spPr>
            <a:xfrm>
              <a:off x="1150150" y="3116375"/>
              <a:ext cx="17000" cy="14400"/>
            </a:xfrm>
            <a:custGeom>
              <a:avLst/>
              <a:gdLst/>
              <a:ahLst/>
              <a:cxnLst/>
              <a:rect l="l" t="t" r="r" b="b"/>
              <a:pathLst>
                <a:path w="680" h="576" extrusionOk="0">
                  <a:moveTo>
                    <a:pt x="302" y="1"/>
                  </a:moveTo>
                  <a:cubicBezTo>
                    <a:pt x="149" y="1"/>
                    <a:pt x="1" y="127"/>
                    <a:pt x="1" y="298"/>
                  </a:cubicBezTo>
                  <a:cubicBezTo>
                    <a:pt x="1" y="453"/>
                    <a:pt x="124" y="576"/>
                    <a:pt x="279" y="576"/>
                  </a:cubicBezTo>
                  <a:cubicBezTo>
                    <a:pt x="556" y="576"/>
                    <a:pt x="680" y="267"/>
                    <a:pt x="495" y="82"/>
                  </a:cubicBezTo>
                  <a:cubicBezTo>
                    <a:pt x="438" y="25"/>
                    <a:pt x="369" y="1"/>
                    <a:pt x="3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5" name="Google Shape;13625;p26"/>
            <p:cNvSpPr/>
            <p:nvPr/>
          </p:nvSpPr>
          <p:spPr>
            <a:xfrm>
              <a:off x="975800" y="3053025"/>
              <a:ext cx="363400" cy="363225"/>
            </a:xfrm>
            <a:custGeom>
              <a:avLst/>
              <a:gdLst/>
              <a:ahLst/>
              <a:cxnLst/>
              <a:rect l="l" t="t" r="r" b="b"/>
              <a:pathLst>
                <a:path w="14536" h="14529" extrusionOk="0">
                  <a:moveTo>
                    <a:pt x="11697" y="556"/>
                  </a:moveTo>
                  <a:cubicBezTo>
                    <a:pt x="11974" y="556"/>
                    <a:pt x="12252" y="749"/>
                    <a:pt x="12252" y="1135"/>
                  </a:cubicBezTo>
                  <a:cubicBezTo>
                    <a:pt x="12252" y="1289"/>
                    <a:pt x="12376" y="1413"/>
                    <a:pt x="12561" y="1413"/>
                  </a:cubicBezTo>
                  <a:lnTo>
                    <a:pt x="13672" y="1413"/>
                  </a:lnTo>
                  <a:cubicBezTo>
                    <a:pt x="13826" y="1413"/>
                    <a:pt x="13950" y="1536"/>
                    <a:pt x="13980" y="1690"/>
                  </a:cubicBezTo>
                  <a:lnTo>
                    <a:pt x="13980" y="2277"/>
                  </a:lnTo>
                  <a:cubicBezTo>
                    <a:pt x="13950" y="2431"/>
                    <a:pt x="13826" y="2554"/>
                    <a:pt x="13672" y="2554"/>
                  </a:cubicBezTo>
                  <a:lnTo>
                    <a:pt x="8549" y="2554"/>
                  </a:lnTo>
                  <a:cubicBezTo>
                    <a:pt x="8209" y="2585"/>
                    <a:pt x="8209" y="3079"/>
                    <a:pt x="8549" y="3110"/>
                  </a:cubicBezTo>
                  <a:lnTo>
                    <a:pt x="13116" y="3110"/>
                  </a:lnTo>
                  <a:lnTo>
                    <a:pt x="13116" y="10949"/>
                  </a:lnTo>
                  <a:cubicBezTo>
                    <a:pt x="13116" y="11103"/>
                    <a:pt x="12993" y="11227"/>
                    <a:pt x="12839" y="11227"/>
                  </a:cubicBezTo>
                  <a:lnTo>
                    <a:pt x="1697" y="11227"/>
                  </a:lnTo>
                  <a:cubicBezTo>
                    <a:pt x="1543" y="11227"/>
                    <a:pt x="1420" y="11103"/>
                    <a:pt x="1420" y="10949"/>
                  </a:cubicBezTo>
                  <a:lnTo>
                    <a:pt x="1420" y="3110"/>
                  </a:lnTo>
                  <a:lnTo>
                    <a:pt x="5987" y="3110"/>
                  </a:lnTo>
                  <a:cubicBezTo>
                    <a:pt x="6006" y="3113"/>
                    <a:pt x="6024" y="3114"/>
                    <a:pt x="6041" y="3114"/>
                  </a:cubicBezTo>
                  <a:cubicBezTo>
                    <a:pt x="6401" y="3114"/>
                    <a:pt x="6401" y="2551"/>
                    <a:pt x="6041" y="2551"/>
                  </a:cubicBezTo>
                  <a:cubicBezTo>
                    <a:pt x="6024" y="2551"/>
                    <a:pt x="6006" y="2552"/>
                    <a:pt x="5987" y="2554"/>
                  </a:cubicBezTo>
                  <a:lnTo>
                    <a:pt x="864" y="2554"/>
                  </a:lnTo>
                  <a:cubicBezTo>
                    <a:pt x="710" y="2554"/>
                    <a:pt x="556" y="2431"/>
                    <a:pt x="556" y="2277"/>
                  </a:cubicBezTo>
                  <a:lnTo>
                    <a:pt x="556" y="1690"/>
                  </a:lnTo>
                  <a:cubicBezTo>
                    <a:pt x="556" y="1536"/>
                    <a:pt x="710" y="1413"/>
                    <a:pt x="864" y="1413"/>
                  </a:cubicBezTo>
                  <a:lnTo>
                    <a:pt x="1975" y="1413"/>
                  </a:lnTo>
                  <a:cubicBezTo>
                    <a:pt x="2129" y="1413"/>
                    <a:pt x="2284" y="1289"/>
                    <a:pt x="2284" y="1135"/>
                  </a:cubicBezTo>
                  <a:cubicBezTo>
                    <a:pt x="2284" y="749"/>
                    <a:pt x="2562" y="556"/>
                    <a:pt x="2839" y="556"/>
                  </a:cubicBezTo>
                  <a:cubicBezTo>
                    <a:pt x="3117" y="556"/>
                    <a:pt x="3395" y="749"/>
                    <a:pt x="3395" y="1135"/>
                  </a:cubicBezTo>
                  <a:cubicBezTo>
                    <a:pt x="3395" y="1289"/>
                    <a:pt x="3518" y="1413"/>
                    <a:pt x="3703" y="1413"/>
                  </a:cubicBezTo>
                  <a:lnTo>
                    <a:pt x="10833" y="1413"/>
                  </a:lnTo>
                  <a:cubicBezTo>
                    <a:pt x="10987" y="1413"/>
                    <a:pt x="11141" y="1289"/>
                    <a:pt x="11141" y="1135"/>
                  </a:cubicBezTo>
                  <a:cubicBezTo>
                    <a:pt x="11141" y="749"/>
                    <a:pt x="11419" y="556"/>
                    <a:pt x="11697" y="556"/>
                  </a:cubicBezTo>
                  <a:close/>
                  <a:moveTo>
                    <a:pt x="2839" y="1"/>
                  </a:moveTo>
                  <a:cubicBezTo>
                    <a:pt x="2361" y="1"/>
                    <a:pt x="1883" y="286"/>
                    <a:pt x="1728" y="857"/>
                  </a:cubicBezTo>
                  <a:lnTo>
                    <a:pt x="864" y="857"/>
                  </a:lnTo>
                  <a:cubicBezTo>
                    <a:pt x="370" y="857"/>
                    <a:pt x="0" y="1227"/>
                    <a:pt x="0" y="1690"/>
                  </a:cubicBezTo>
                  <a:lnTo>
                    <a:pt x="0" y="2277"/>
                  </a:lnTo>
                  <a:cubicBezTo>
                    <a:pt x="0" y="2740"/>
                    <a:pt x="370" y="3110"/>
                    <a:pt x="864" y="3110"/>
                  </a:cubicBezTo>
                  <a:lnTo>
                    <a:pt x="864" y="10949"/>
                  </a:lnTo>
                  <a:cubicBezTo>
                    <a:pt x="864" y="11412"/>
                    <a:pt x="1234" y="11782"/>
                    <a:pt x="1697" y="11813"/>
                  </a:cubicBezTo>
                  <a:lnTo>
                    <a:pt x="6975" y="11813"/>
                  </a:lnTo>
                  <a:lnTo>
                    <a:pt x="6975" y="13973"/>
                  </a:lnTo>
                  <a:lnTo>
                    <a:pt x="6419" y="13973"/>
                  </a:lnTo>
                  <a:cubicBezTo>
                    <a:pt x="6406" y="13971"/>
                    <a:pt x="6393" y="13969"/>
                    <a:pt x="6380" y="13969"/>
                  </a:cubicBezTo>
                  <a:cubicBezTo>
                    <a:pt x="6244" y="13969"/>
                    <a:pt x="6142" y="14110"/>
                    <a:pt x="6142" y="14251"/>
                  </a:cubicBezTo>
                  <a:cubicBezTo>
                    <a:pt x="6142" y="14405"/>
                    <a:pt x="6265" y="14529"/>
                    <a:pt x="6419" y="14529"/>
                  </a:cubicBezTo>
                  <a:lnTo>
                    <a:pt x="8117" y="14529"/>
                  </a:lnTo>
                  <a:cubicBezTo>
                    <a:pt x="8271" y="14529"/>
                    <a:pt x="8394" y="14405"/>
                    <a:pt x="8394" y="14251"/>
                  </a:cubicBezTo>
                  <a:cubicBezTo>
                    <a:pt x="8394" y="14110"/>
                    <a:pt x="8292" y="13969"/>
                    <a:pt x="8156" y="13969"/>
                  </a:cubicBezTo>
                  <a:cubicBezTo>
                    <a:pt x="8143" y="13969"/>
                    <a:pt x="8130" y="13971"/>
                    <a:pt x="8117" y="13973"/>
                  </a:cubicBezTo>
                  <a:lnTo>
                    <a:pt x="7561" y="13973"/>
                  </a:lnTo>
                  <a:lnTo>
                    <a:pt x="7561" y="11813"/>
                  </a:lnTo>
                  <a:lnTo>
                    <a:pt x="12839" y="11813"/>
                  </a:lnTo>
                  <a:cubicBezTo>
                    <a:pt x="13301" y="11813"/>
                    <a:pt x="13672" y="11412"/>
                    <a:pt x="13672" y="10949"/>
                  </a:cubicBezTo>
                  <a:lnTo>
                    <a:pt x="13672" y="3110"/>
                  </a:lnTo>
                  <a:cubicBezTo>
                    <a:pt x="14135" y="3110"/>
                    <a:pt x="14536" y="2740"/>
                    <a:pt x="14536" y="2277"/>
                  </a:cubicBezTo>
                  <a:lnTo>
                    <a:pt x="14536" y="1690"/>
                  </a:lnTo>
                  <a:cubicBezTo>
                    <a:pt x="14536" y="1227"/>
                    <a:pt x="14135" y="857"/>
                    <a:pt x="13672" y="857"/>
                  </a:cubicBezTo>
                  <a:lnTo>
                    <a:pt x="12808" y="857"/>
                  </a:lnTo>
                  <a:cubicBezTo>
                    <a:pt x="12653" y="286"/>
                    <a:pt x="12175" y="1"/>
                    <a:pt x="11697" y="1"/>
                  </a:cubicBezTo>
                  <a:cubicBezTo>
                    <a:pt x="11218" y="1"/>
                    <a:pt x="10740" y="286"/>
                    <a:pt x="10586" y="857"/>
                  </a:cubicBezTo>
                  <a:lnTo>
                    <a:pt x="3950" y="857"/>
                  </a:lnTo>
                  <a:cubicBezTo>
                    <a:pt x="3796" y="286"/>
                    <a:pt x="3318" y="1"/>
                    <a:pt x="28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26" name="Google Shape;13626;p26"/>
          <p:cNvGrpSpPr/>
          <p:nvPr/>
        </p:nvGrpSpPr>
        <p:grpSpPr>
          <a:xfrm>
            <a:off x="15457913" y="4657038"/>
            <a:ext cx="726850" cy="729400"/>
            <a:chOff x="7724500" y="2485750"/>
            <a:chExt cx="363425" cy="364700"/>
          </a:xfrm>
        </p:grpSpPr>
        <p:sp>
          <p:nvSpPr>
            <p:cNvPr id="13627" name="Google Shape;13627;p26"/>
            <p:cNvSpPr/>
            <p:nvPr/>
          </p:nvSpPr>
          <p:spPr>
            <a:xfrm>
              <a:off x="7724500" y="2485750"/>
              <a:ext cx="363425" cy="363425"/>
            </a:xfrm>
            <a:custGeom>
              <a:avLst/>
              <a:gdLst/>
              <a:ahLst/>
              <a:cxnLst/>
              <a:rect l="l" t="t" r="r" b="b"/>
              <a:pathLst>
                <a:path w="14537" h="14537" extrusionOk="0">
                  <a:moveTo>
                    <a:pt x="10401" y="556"/>
                  </a:moveTo>
                  <a:lnTo>
                    <a:pt x="10401" y="1698"/>
                  </a:lnTo>
                  <a:lnTo>
                    <a:pt x="2439" y="1698"/>
                  </a:lnTo>
                  <a:lnTo>
                    <a:pt x="2439" y="865"/>
                  </a:lnTo>
                  <a:cubicBezTo>
                    <a:pt x="2439" y="710"/>
                    <a:pt x="2562" y="556"/>
                    <a:pt x="2717" y="556"/>
                  </a:cubicBezTo>
                  <a:close/>
                  <a:moveTo>
                    <a:pt x="11821" y="556"/>
                  </a:moveTo>
                  <a:cubicBezTo>
                    <a:pt x="11975" y="556"/>
                    <a:pt x="12099" y="710"/>
                    <a:pt x="12099" y="865"/>
                  </a:cubicBezTo>
                  <a:lnTo>
                    <a:pt x="12099" y="1698"/>
                  </a:lnTo>
                  <a:lnTo>
                    <a:pt x="10957" y="1698"/>
                  </a:lnTo>
                  <a:lnTo>
                    <a:pt x="10957" y="556"/>
                  </a:lnTo>
                  <a:close/>
                  <a:moveTo>
                    <a:pt x="12654" y="5648"/>
                  </a:moveTo>
                  <a:lnTo>
                    <a:pt x="13734" y="6265"/>
                  </a:lnTo>
                  <a:lnTo>
                    <a:pt x="12654" y="7037"/>
                  </a:lnTo>
                  <a:lnTo>
                    <a:pt x="12654" y="5648"/>
                  </a:lnTo>
                  <a:close/>
                  <a:moveTo>
                    <a:pt x="1883" y="5679"/>
                  </a:moveTo>
                  <a:lnTo>
                    <a:pt x="1883" y="7068"/>
                  </a:lnTo>
                  <a:lnTo>
                    <a:pt x="803" y="6296"/>
                  </a:lnTo>
                  <a:lnTo>
                    <a:pt x="1883" y="5679"/>
                  </a:lnTo>
                  <a:close/>
                  <a:moveTo>
                    <a:pt x="12099" y="2284"/>
                  </a:moveTo>
                  <a:lnTo>
                    <a:pt x="12099" y="7469"/>
                  </a:lnTo>
                  <a:lnTo>
                    <a:pt x="7284" y="11018"/>
                  </a:lnTo>
                  <a:lnTo>
                    <a:pt x="2470" y="7469"/>
                  </a:lnTo>
                  <a:lnTo>
                    <a:pt x="2470" y="2284"/>
                  </a:lnTo>
                  <a:close/>
                  <a:moveTo>
                    <a:pt x="2717" y="1"/>
                  </a:moveTo>
                  <a:cubicBezTo>
                    <a:pt x="2254" y="1"/>
                    <a:pt x="1883" y="371"/>
                    <a:pt x="1883" y="865"/>
                  </a:cubicBezTo>
                  <a:lnTo>
                    <a:pt x="1883" y="5031"/>
                  </a:lnTo>
                  <a:lnTo>
                    <a:pt x="155" y="5988"/>
                  </a:lnTo>
                  <a:cubicBezTo>
                    <a:pt x="62" y="6049"/>
                    <a:pt x="1" y="6142"/>
                    <a:pt x="1" y="6235"/>
                  </a:cubicBezTo>
                  <a:lnTo>
                    <a:pt x="1" y="14259"/>
                  </a:lnTo>
                  <a:cubicBezTo>
                    <a:pt x="1" y="14413"/>
                    <a:pt x="124" y="14536"/>
                    <a:pt x="278" y="14536"/>
                  </a:cubicBezTo>
                  <a:lnTo>
                    <a:pt x="5988" y="14536"/>
                  </a:lnTo>
                  <a:cubicBezTo>
                    <a:pt x="6142" y="14536"/>
                    <a:pt x="6266" y="14413"/>
                    <a:pt x="6266" y="14259"/>
                  </a:cubicBezTo>
                  <a:cubicBezTo>
                    <a:pt x="6266" y="14118"/>
                    <a:pt x="6163" y="13977"/>
                    <a:pt x="6028" y="13977"/>
                  </a:cubicBezTo>
                  <a:cubicBezTo>
                    <a:pt x="6015" y="13977"/>
                    <a:pt x="6001" y="13978"/>
                    <a:pt x="5988" y="13981"/>
                  </a:cubicBezTo>
                  <a:lnTo>
                    <a:pt x="587" y="13981"/>
                  </a:lnTo>
                  <a:lnTo>
                    <a:pt x="587" y="6790"/>
                  </a:lnTo>
                  <a:lnTo>
                    <a:pt x="5093" y="10092"/>
                  </a:lnTo>
                  <a:lnTo>
                    <a:pt x="2562" y="11975"/>
                  </a:lnTo>
                  <a:cubicBezTo>
                    <a:pt x="2356" y="12181"/>
                    <a:pt x="2538" y="12474"/>
                    <a:pt x="2784" y="12474"/>
                  </a:cubicBezTo>
                  <a:cubicBezTo>
                    <a:pt x="2832" y="12474"/>
                    <a:pt x="2882" y="12463"/>
                    <a:pt x="2933" y="12438"/>
                  </a:cubicBezTo>
                  <a:lnTo>
                    <a:pt x="5556" y="10432"/>
                  </a:lnTo>
                  <a:lnTo>
                    <a:pt x="7099" y="11605"/>
                  </a:lnTo>
                  <a:cubicBezTo>
                    <a:pt x="7161" y="11635"/>
                    <a:pt x="7222" y="11666"/>
                    <a:pt x="7284" y="11666"/>
                  </a:cubicBezTo>
                  <a:cubicBezTo>
                    <a:pt x="7346" y="11666"/>
                    <a:pt x="7408" y="11635"/>
                    <a:pt x="7438" y="11605"/>
                  </a:cubicBezTo>
                  <a:lnTo>
                    <a:pt x="8982" y="10432"/>
                  </a:lnTo>
                  <a:lnTo>
                    <a:pt x="11636" y="12438"/>
                  </a:lnTo>
                  <a:cubicBezTo>
                    <a:pt x="11698" y="12494"/>
                    <a:pt x="11764" y="12517"/>
                    <a:pt x="11826" y="12517"/>
                  </a:cubicBezTo>
                  <a:cubicBezTo>
                    <a:pt x="12074" y="12517"/>
                    <a:pt x="12271" y="12148"/>
                    <a:pt x="11975" y="11975"/>
                  </a:cubicBezTo>
                  <a:lnTo>
                    <a:pt x="9475" y="10092"/>
                  </a:lnTo>
                  <a:lnTo>
                    <a:pt x="13981" y="6790"/>
                  </a:lnTo>
                  <a:lnTo>
                    <a:pt x="13981" y="13981"/>
                  </a:lnTo>
                  <a:lnTo>
                    <a:pt x="8549" y="13981"/>
                  </a:lnTo>
                  <a:cubicBezTo>
                    <a:pt x="8536" y="13978"/>
                    <a:pt x="8523" y="13977"/>
                    <a:pt x="8510" y="13977"/>
                  </a:cubicBezTo>
                  <a:cubicBezTo>
                    <a:pt x="8375" y="13977"/>
                    <a:pt x="8272" y="14118"/>
                    <a:pt x="8272" y="14259"/>
                  </a:cubicBezTo>
                  <a:cubicBezTo>
                    <a:pt x="8272" y="14413"/>
                    <a:pt x="8395" y="14536"/>
                    <a:pt x="8549" y="14536"/>
                  </a:cubicBezTo>
                  <a:lnTo>
                    <a:pt x="14259" y="14536"/>
                  </a:lnTo>
                  <a:cubicBezTo>
                    <a:pt x="14413" y="14536"/>
                    <a:pt x="14537" y="14413"/>
                    <a:pt x="14537" y="14259"/>
                  </a:cubicBezTo>
                  <a:lnTo>
                    <a:pt x="14537" y="6235"/>
                  </a:lnTo>
                  <a:cubicBezTo>
                    <a:pt x="14537" y="6142"/>
                    <a:pt x="14475" y="6049"/>
                    <a:pt x="14382" y="5988"/>
                  </a:cubicBezTo>
                  <a:lnTo>
                    <a:pt x="12654" y="5031"/>
                  </a:lnTo>
                  <a:lnTo>
                    <a:pt x="12654" y="865"/>
                  </a:lnTo>
                  <a:cubicBezTo>
                    <a:pt x="12654" y="371"/>
                    <a:pt x="12284" y="1"/>
                    <a:pt x="1182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8" name="Google Shape;13628;p26"/>
            <p:cNvSpPr/>
            <p:nvPr/>
          </p:nvSpPr>
          <p:spPr>
            <a:xfrm>
              <a:off x="7834075" y="2656250"/>
              <a:ext cx="145075" cy="13925"/>
            </a:xfrm>
            <a:custGeom>
              <a:avLst/>
              <a:gdLst/>
              <a:ahLst/>
              <a:cxnLst/>
              <a:rect l="l" t="t" r="r" b="b"/>
              <a:pathLst>
                <a:path w="5803" h="557" extrusionOk="0">
                  <a:moveTo>
                    <a:pt x="340" y="1"/>
                  </a:moveTo>
                  <a:cubicBezTo>
                    <a:pt x="0" y="32"/>
                    <a:pt x="0" y="526"/>
                    <a:pt x="340" y="557"/>
                  </a:cubicBezTo>
                  <a:lnTo>
                    <a:pt x="5463" y="557"/>
                  </a:lnTo>
                  <a:cubicBezTo>
                    <a:pt x="5802" y="526"/>
                    <a:pt x="5802" y="32"/>
                    <a:pt x="54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29" name="Google Shape;13629;p26"/>
            <p:cNvSpPr/>
            <p:nvPr/>
          </p:nvSpPr>
          <p:spPr>
            <a:xfrm>
              <a:off x="7810400" y="2613725"/>
              <a:ext cx="191625" cy="14050"/>
            </a:xfrm>
            <a:custGeom>
              <a:avLst/>
              <a:gdLst/>
              <a:ahLst/>
              <a:cxnLst/>
              <a:rect l="l" t="t" r="r" b="b"/>
              <a:pathLst>
                <a:path w="7665" h="562" extrusionOk="0">
                  <a:moveTo>
                    <a:pt x="366" y="0"/>
                  </a:moveTo>
                  <a:cubicBezTo>
                    <a:pt x="0" y="0"/>
                    <a:pt x="9" y="561"/>
                    <a:pt x="393" y="561"/>
                  </a:cubicBezTo>
                  <a:cubicBezTo>
                    <a:pt x="403" y="561"/>
                    <a:pt x="412" y="561"/>
                    <a:pt x="422" y="560"/>
                  </a:cubicBezTo>
                  <a:lnTo>
                    <a:pt x="7243" y="560"/>
                  </a:lnTo>
                  <a:cubicBezTo>
                    <a:pt x="7253" y="561"/>
                    <a:pt x="7263" y="561"/>
                    <a:pt x="7272" y="561"/>
                  </a:cubicBezTo>
                  <a:cubicBezTo>
                    <a:pt x="7656" y="561"/>
                    <a:pt x="7665" y="0"/>
                    <a:pt x="7299" y="0"/>
                  </a:cubicBezTo>
                  <a:cubicBezTo>
                    <a:pt x="7281" y="0"/>
                    <a:pt x="7263" y="2"/>
                    <a:pt x="7243" y="5"/>
                  </a:cubicBezTo>
                  <a:lnTo>
                    <a:pt x="422" y="5"/>
                  </a:lnTo>
                  <a:cubicBezTo>
                    <a:pt x="403" y="2"/>
                    <a:pt x="384" y="0"/>
                    <a:pt x="3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0" name="Google Shape;13630;p26"/>
            <p:cNvSpPr/>
            <p:nvPr/>
          </p:nvSpPr>
          <p:spPr>
            <a:xfrm>
              <a:off x="7810400" y="2570600"/>
              <a:ext cx="191650" cy="14725"/>
            </a:xfrm>
            <a:custGeom>
              <a:avLst/>
              <a:gdLst/>
              <a:ahLst/>
              <a:cxnLst/>
              <a:rect l="l" t="t" r="r" b="b"/>
              <a:pathLst>
                <a:path w="7666" h="589" extrusionOk="0">
                  <a:moveTo>
                    <a:pt x="393" y="0"/>
                  </a:moveTo>
                  <a:cubicBezTo>
                    <a:pt x="0" y="0"/>
                    <a:pt x="0" y="589"/>
                    <a:pt x="393" y="589"/>
                  </a:cubicBezTo>
                  <a:cubicBezTo>
                    <a:pt x="403" y="589"/>
                    <a:pt x="412" y="588"/>
                    <a:pt x="422" y="588"/>
                  </a:cubicBezTo>
                  <a:lnTo>
                    <a:pt x="7243" y="588"/>
                  </a:lnTo>
                  <a:cubicBezTo>
                    <a:pt x="7253" y="588"/>
                    <a:pt x="7263" y="589"/>
                    <a:pt x="7272" y="589"/>
                  </a:cubicBezTo>
                  <a:cubicBezTo>
                    <a:pt x="7665" y="589"/>
                    <a:pt x="7665" y="0"/>
                    <a:pt x="7272" y="0"/>
                  </a:cubicBezTo>
                  <a:cubicBezTo>
                    <a:pt x="7263" y="0"/>
                    <a:pt x="7253" y="1"/>
                    <a:pt x="7243" y="1"/>
                  </a:cubicBezTo>
                  <a:lnTo>
                    <a:pt x="422" y="1"/>
                  </a:lnTo>
                  <a:cubicBezTo>
                    <a:pt x="412"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1" name="Google Shape;13631;p26"/>
            <p:cNvSpPr/>
            <p:nvPr/>
          </p:nvSpPr>
          <p:spPr>
            <a:xfrm>
              <a:off x="7874625" y="2698600"/>
              <a:ext cx="63175" cy="14100"/>
            </a:xfrm>
            <a:custGeom>
              <a:avLst/>
              <a:gdLst/>
              <a:ahLst/>
              <a:cxnLst/>
              <a:rect l="l" t="t" r="r" b="b"/>
              <a:pathLst>
                <a:path w="2527" h="564" extrusionOk="0">
                  <a:moveTo>
                    <a:pt x="361" y="0"/>
                  </a:moveTo>
                  <a:cubicBezTo>
                    <a:pt x="1" y="0"/>
                    <a:pt x="1" y="564"/>
                    <a:pt x="361" y="564"/>
                  </a:cubicBezTo>
                  <a:cubicBezTo>
                    <a:pt x="378" y="564"/>
                    <a:pt x="396" y="563"/>
                    <a:pt x="415" y="560"/>
                  </a:cubicBezTo>
                  <a:lnTo>
                    <a:pt x="2112" y="560"/>
                  </a:lnTo>
                  <a:cubicBezTo>
                    <a:pt x="2131" y="563"/>
                    <a:pt x="2149" y="564"/>
                    <a:pt x="2166" y="564"/>
                  </a:cubicBezTo>
                  <a:cubicBezTo>
                    <a:pt x="2526" y="564"/>
                    <a:pt x="2526" y="0"/>
                    <a:pt x="2166" y="0"/>
                  </a:cubicBezTo>
                  <a:cubicBezTo>
                    <a:pt x="2149" y="0"/>
                    <a:pt x="2131" y="2"/>
                    <a:pt x="2112"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2" name="Google Shape;13632;p26"/>
            <p:cNvSpPr/>
            <p:nvPr/>
          </p:nvSpPr>
          <p:spPr>
            <a:xfrm>
              <a:off x="7896200" y="2835100"/>
              <a:ext cx="18125" cy="15350"/>
            </a:xfrm>
            <a:custGeom>
              <a:avLst/>
              <a:gdLst/>
              <a:ahLst/>
              <a:cxnLst/>
              <a:rect l="l" t="t" r="r" b="b"/>
              <a:pathLst>
                <a:path w="725" h="614" extrusionOk="0">
                  <a:moveTo>
                    <a:pt x="408" y="1"/>
                  </a:moveTo>
                  <a:cubicBezTo>
                    <a:pt x="293" y="1"/>
                    <a:pt x="183" y="80"/>
                    <a:pt x="138" y="192"/>
                  </a:cubicBezTo>
                  <a:cubicBezTo>
                    <a:pt x="1" y="428"/>
                    <a:pt x="201" y="614"/>
                    <a:pt x="397" y="614"/>
                  </a:cubicBezTo>
                  <a:cubicBezTo>
                    <a:pt x="508" y="614"/>
                    <a:pt x="618" y="554"/>
                    <a:pt x="663" y="408"/>
                  </a:cubicBezTo>
                  <a:cubicBezTo>
                    <a:pt x="725" y="254"/>
                    <a:pt x="663" y="69"/>
                    <a:pt x="509" y="7"/>
                  </a:cubicBezTo>
                  <a:lnTo>
                    <a:pt x="509" y="7"/>
                  </a:lnTo>
                  <a:lnTo>
                    <a:pt x="540" y="38"/>
                  </a:lnTo>
                  <a:cubicBezTo>
                    <a:pt x="497" y="12"/>
                    <a:pt x="452" y="1"/>
                    <a:pt x="4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3" name="Google Shape;13633;p26"/>
          <p:cNvGrpSpPr/>
          <p:nvPr/>
        </p:nvGrpSpPr>
        <p:grpSpPr>
          <a:xfrm>
            <a:off x="13914027" y="4657738"/>
            <a:ext cx="726850" cy="728000"/>
            <a:chOff x="6979200" y="2485750"/>
            <a:chExt cx="363425" cy="364000"/>
          </a:xfrm>
        </p:grpSpPr>
        <p:sp>
          <p:nvSpPr>
            <p:cNvPr id="13634" name="Google Shape;13634;p26"/>
            <p:cNvSpPr/>
            <p:nvPr/>
          </p:nvSpPr>
          <p:spPr>
            <a:xfrm>
              <a:off x="7221450" y="2835850"/>
              <a:ext cx="15475" cy="13900"/>
            </a:xfrm>
            <a:custGeom>
              <a:avLst/>
              <a:gdLst/>
              <a:ahLst/>
              <a:cxnLst/>
              <a:rect l="l" t="t" r="r" b="b"/>
              <a:pathLst>
                <a:path w="619" h="556" extrusionOk="0">
                  <a:moveTo>
                    <a:pt x="309" y="0"/>
                  </a:moveTo>
                  <a:cubicBezTo>
                    <a:pt x="178" y="0"/>
                    <a:pt x="47" y="85"/>
                    <a:pt x="32" y="255"/>
                  </a:cubicBezTo>
                  <a:cubicBezTo>
                    <a:pt x="1" y="455"/>
                    <a:pt x="155" y="556"/>
                    <a:pt x="309" y="556"/>
                  </a:cubicBezTo>
                  <a:cubicBezTo>
                    <a:pt x="464" y="556"/>
                    <a:pt x="618" y="455"/>
                    <a:pt x="587"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5" name="Google Shape;13635;p26"/>
            <p:cNvSpPr/>
            <p:nvPr/>
          </p:nvSpPr>
          <p:spPr>
            <a:xfrm>
              <a:off x="6979200" y="2485750"/>
              <a:ext cx="363425" cy="363425"/>
            </a:xfrm>
            <a:custGeom>
              <a:avLst/>
              <a:gdLst/>
              <a:ahLst/>
              <a:cxnLst/>
              <a:rect l="l" t="t" r="r" b="b"/>
              <a:pathLst>
                <a:path w="14537" h="14537" extrusionOk="0">
                  <a:moveTo>
                    <a:pt x="1420" y="556"/>
                  </a:moveTo>
                  <a:cubicBezTo>
                    <a:pt x="1574" y="556"/>
                    <a:pt x="1698" y="710"/>
                    <a:pt x="1698" y="865"/>
                  </a:cubicBezTo>
                  <a:lnTo>
                    <a:pt x="1698" y="3118"/>
                  </a:lnTo>
                  <a:cubicBezTo>
                    <a:pt x="1698" y="3272"/>
                    <a:pt x="1574" y="3395"/>
                    <a:pt x="1420" y="3395"/>
                  </a:cubicBezTo>
                  <a:lnTo>
                    <a:pt x="864" y="3395"/>
                  </a:lnTo>
                  <a:cubicBezTo>
                    <a:pt x="710" y="3395"/>
                    <a:pt x="587" y="3272"/>
                    <a:pt x="587" y="3118"/>
                  </a:cubicBezTo>
                  <a:lnTo>
                    <a:pt x="587" y="865"/>
                  </a:lnTo>
                  <a:cubicBezTo>
                    <a:pt x="587" y="710"/>
                    <a:pt x="710" y="556"/>
                    <a:pt x="864" y="556"/>
                  </a:cubicBezTo>
                  <a:close/>
                  <a:moveTo>
                    <a:pt x="10277" y="556"/>
                  </a:moveTo>
                  <a:cubicBezTo>
                    <a:pt x="10431" y="556"/>
                    <a:pt x="10555" y="710"/>
                    <a:pt x="10555" y="865"/>
                  </a:cubicBezTo>
                  <a:lnTo>
                    <a:pt x="10555" y="3118"/>
                  </a:lnTo>
                  <a:cubicBezTo>
                    <a:pt x="10555" y="3272"/>
                    <a:pt x="10431" y="3395"/>
                    <a:pt x="10277" y="3395"/>
                  </a:cubicBezTo>
                  <a:lnTo>
                    <a:pt x="9413" y="3395"/>
                  </a:lnTo>
                  <a:lnTo>
                    <a:pt x="9413" y="2840"/>
                  </a:lnTo>
                  <a:cubicBezTo>
                    <a:pt x="9413" y="2223"/>
                    <a:pt x="8919" y="1729"/>
                    <a:pt x="8302" y="1698"/>
                  </a:cubicBezTo>
                  <a:cubicBezTo>
                    <a:pt x="7685" y="1698"/>
                    <a:pt x="7160" y="2223"/>
                    <a:pt x="7160" y="2840"/>
                  </a:cubicBezTo>
                  <a:lnTo>
                    <a:pt x="7160" y="3426"/>
                  </a:lnTo>
                  <a:lnTo>
                    <a:pt x="6296" y="3426"/>
                  </a:lnTo>
                  <a:cubicBezTo>
                    <a:pt x="6142" y="3426"/>
                    <a:pt x="6018" y="3272"/>
                    <a:pt x="6018" y="3118"/>
                  </a:cubicBezTo>
                  <a:lnTo>
                    <a:pt x="6018" y="865"/>
                  </a:lnTo>
                  <a:cubicBezTo>
                    <a:pt x="6018" y="710"/>
                    <a:pt x="6142" y="556"/>
                    <a:pt x="6296" y="556"/>
                  </a:cubicBezTo>
                  <a:close/>
                  <a:moveTo>
                    <a:pt x="1420" y="5833"/>
                  </a:moveTo>
                  <a:cubicBezTo>
                    <a:pt x="1574" y="5833"/>
                    <a:pt x="1698" y="5988"/>
                    <a:pt x="1698" y="6142"/>
                  </a:cubicBezTo>
                  <a:lnTo>
                    <a:pt x="1698" y="8395"/>
                  </a:lnTo>
                  <a:cubicBezTo>
                    <a:pt x="1698" y="8549"/>
                    <a:pt x="1574" y="8673"/>
                    <a:pt x="1420" y="8673"/>
                  </a:cubicBezTo>
                  <a:lnTo>
                    <a:pt x="864" y="8673"/>
                  </a:lnTo>
                  <a:cubicBezTo>
                    <a:pt x="710" y="8673"/>
                    <a:pt x="587" y="8549"/>
                    <a:pt x="587" y="8395"/>
                  </a:cubicBezTo>
                  <a:lnTo>
                    <a:pt x="587" y="6142"/>
                  </a:lnTo>
                  <a:cubicBezTo>
                    <a:pt x="587" y="5988"/>
                    <a:pt x="710" y="5833"/>
                    <a:pt x="864" y="5833"/>
                  </a:cubicBezTo>
                  <a:close/>
                  <a:moveTo>
                    <a:pt x="1459" y="11138"/>
                  </a:moveTo>
                  <a:cubicBezTo>
                    <a:pt x="1595" y="11138"/>
                    <a:pt x="1698" y="11279"/>
                    <a:pt x="1698" y="11419"/>
                  </a:cubicBezTo>
                  <a:lnTo>
                    <a:pt x="1698" y="13672"/>
                  </a:lnTo>
                  <a:cubicBezTo>
                    <a:pt x="1698" y="13827"/>
                    <a:pt x="1574" y="13981"/>
                    <a:pt x="1420" y="13981"/>
                  </a:cubicBezTo>
                  <a:lnTo>
                    <a:pt x="864" y="13981"/>
                  </a:lnTo>
                  <a:cubicBezTo>
                    <a:pt x="710" y="13950"/>
                    <a:pt x="587" y="13827"/>
                    <a:pt x="587" y="13672"/>
                  </a:cubicBezTo>
                  <a:lnTo>
                    <a:pt x="587" y="11419"/>
                  </a:lnTo>
                  <a:cubicBezTo>
                    <a:pt x="587" y="11265"/>
                    <a:pt x="710" y="11142"/>
                    <a:pt x="864" y="11142"/>
                  </a:cubicBezTo>
                  <a:lnTo>
                    <a:pt x="1420" y="11142"/>
                  </a:lnTo>
                  <a:cubicBezTo>
                    <a:pt x="1433" y="11139"/>
                    <a:pt x="1446" y="11138"/>
                    <a:pt x="1459" y="11138"/>
                  </a:cubicBezTo>
                  <a:close/>
                  <a:moveTo>
                    <a:pt x="864" y="1"/>
                  </a:moveTo>
                  <a:cubicBezTo>
                    <a:pt x="401" y="1"/>
                    <a:pt x="0" y="371"/>
                    <a:pt x="0" y="865"/>
                  </a:cubicBezTo>
                  <a:lnTo>
                    <a:pt x="0" y="3118"/>
                  </a:lnTo>
                  <a:cubicBezTo>
                    <a:pt x="0" y="3581"/>
                    <a:pt x="401" y="3982"/>
                    <a:pt x="864" y="3982"/>
                  </a:cubicBezTo>
                  <a:lnTo>
                    <a:pt x="1420" y="3982"/>
                  </a:lnTo>
                  <a:cubicBezTo>
                    <a:pt x="1883" y="3982"/>
                    <a:pt x="2284" y="3581"/>
                    <a:pt x="2284" y="3118"/>
                  </a:cubicBezTo>
                  <a:lnTo>
                    <a:pt x="2284" y="2284"/>
                  </a:lnTo>
                  <a:lnTo>
                    <a:pt x="3580" y="2284"/>
                  </a:lnTo>
                  <a:lnTo>
                    <a:pt x="3580" y="6975"/>
                  </a:lnTo>
                  <a:lnTo>
                    <a:pt x="2284" y="6975"/>
                  </a:lnTo>
                  <a:lnTo>
                    <a:pt x="2284" y="6142"/>
                  </a:lnTo>
                  <a:cubicBezTo>
                    <a:pt x="2284" y="5648"/>
                    <a:pt x="1883" y="5278"/>
                    <a:pt x="1420" y="5278"/>
                  </a:cubicBezTo>
                  <a:lnTo>
                    <a:pt x="864" y="5278"/>
                  </a:lnTo>
                  <a:cubicBezTo>
                    <a:pt x="401" y="5278"/>
                    <a:pt x="0" y="5648"/>
                    <a:pt x="0" y="6142"/>
                  </a:cubicBezTo>
                  <a:lnTo>
                    <a:pt x="0" y="8395"/>
                  </a:lnTo>
                  <a:cubicBezTo>
                    <a:pt x="0" y="8858"/>
                    <a:pt x="401" y="9259"/>
                    <a:pt x="864" y="9259"/>
                  </a:cubicBezTo>
                  <a:lnTo>
                    <a:pt x="1420" y="9259"/>
                  </a:lnTo>
                  <a:cubicBezTo>
                    <a:pt x="1883" y="9259"/>
                    <a:pt x="2284" y="8858"/>
                    <a:pt x="2284" y="8395"/>
                  </a:cubicBezTo>
                  <a:lnTo>
                    <a:pt x="2284" y="7562"/>
                  </a:lnTo>
                  <a:lnTo>
                    <a:pt x="3580" y="7562"/>
                  </a:lnTo>
                  <a:lnTo>
                    <a:pt x="3580" y="12253"/>
                  </a:lnTo>
                  <a:lnTo>
                    <a:pt x="2284" y="12253"/>
                  </a:lnTo>
                  <a:lnTo>
                    <a:pt x="2284" y="11419"/>
                  </a:lnTo>
                  <a:cubicBezTo>
                    <a:pt x="2284" y="10926"/>
                    <a:pt x="1883" y="10555"/>
                    <a:pt x="1420" y="10555"/>
                  </a:cubicBezTo>
                  <a:lnTo>
                    <a:pt x="864" y="10555"/>
                  </a:lnTo>
                  <a:cubicBezTo>
                    <a:pt x="401" y="10555"/>
                    <a:pt x="0" y="10926"/>
                    <a:pt x="0" y="11419"/>
                  </a:cubicBezTo>
                  <a:lnTo>
                    <a:pt x="0" y="13672"/>
                  </a:lnTo>
                  <a:cubicBezTo>
                    <a:pt x="0" y="14135"/>
                    <a:pt x="401" y="14536"/>
                    <a:pt x="864" y="14536"/>
                  </a:cubicBezTo>
                  <a:lnTo>
                    <a:pt x="1420" y="14536"/>
                  </a:lnTo>
                  <a:cubicBezTo>
                    <a:pt x="1883" y="14536"/>
                    <a:pt x="2284" y="14166"/>
                    <a:pt x="2284" y="13672"/>
                  </a:cubicBezTo>
                  <a:lnTo>
                    <a:pt x="2284" y="12839"/>
                  </a:lnTo>
                  <a:lnTo>
                    <a:pt x="3858" y="12839"/>
                  </a:lnTo>
                  <a:cubicBezTo>
                    <a:pt x="4012" y="12839"/>
                    <a:pt x="4136" y="12716"/>
                    <a:pt x="4167" y="12561"/>
                  </a:cubicBezTo>
                  <a:lnTo>
                    <a:pt x="4167" y="2284"/>
                  </a:lnTo>
                  <a:lnTo>
                    <a:pt x="5463" y="2284"/>
                  </a:lnTo>
                  <a:lnTo>
                    <a:pt x="5463" y="3118"/>
                  </a:lnTo>
                  <a:cubicBezTo>
                    <a:pt x="5463" y="3581"/>
                    <a:pt x="5833" y="3982"/>
                    <a:pt x="6296" y="3982"/>
                  </a:cubicBezTo>
                  <a:lnTo>
                    <a:pt x="7160" y="3982"/>
                  </a:lnTo>
                  <a:lnTo>
                    <a:pt x="7160" y="7839"/>
                  </a:lnTo>
                  <a:lnTo>
                    <a:pt x="6574" y="7839"/>
                  </a:lnTo>
                  <a:cubicBezTo>
                    <a:pt x="5957" y="7839"/>
                    <a:pt x="5432" y="8364"/>
                    <a:pt x="5432" y="8981"/>
                  </a:cubicBezTo>
                  <a:lnTo>
                    <a:pt x="5432" y="10000"/>
                  </a:lnTo>
                  <a:cubicBezTo>
                    <a:pt x="5463" y="12006"/>
                    <a:pt x="6759" y="13734"/>
                    <a:pt x="8641" y="14320"/>
                  </a:cubicBezTo>
                  <a:cubicBezTo>
                    <a:pt x="8674" y="14334"/>
                    <a:pt x="8707" y="14340"/>
                    <a:pt x="8740" y="14340"/>
                  </a:cubicBezTo>
                  <a:cubicBezTo>
                    <a:pt x="8858" y="14340"/>
                    <a:pt x="8963" y="14257"/>
                    <a:pt x="9012" y="14135"/>
                  </a:cubicBezTo>
                  <a:cubicBezTo>
                    <a:pt x="9043" y="13981"/>
                    <a:pt x="8981" y="13827"/>
                    <a:pt x="8827" y="13796"/>
                  </a:cubicBezTo>
                  <a:cubicBezTo>
                    <a:pt x="7160" y="13271"/>
                    <a:pt x="6018" y="11728"/>
                    <a:pt x="6018" y="10000"/>
                  </a:cubicBezTo>
                  <a:lnTo>
                    <a:pt x="6018" y="8981"/>
                  </a:lnTo>
                  <a:cubicBezTo>
                    <a:pt x="6018" y="8642"/>
                    <a:pt x="6265" y="8395"/>
                    <a:pt x="6574" y="8395"/>
                  </a:cubicBezTo>
                  <a:lnTo>
                    <a:pt x="7160" y="8395"/>
                  </a:lnTo>
                  <a:lnTo>
                    <a:pt x="7160" y="10000"/>
                  </a:lnTo>
                  <a:cubicBezTo>
                    <a:pt x="7160" y="10154"/>
                    <a:pt x="7284" y="10278"/>
                    <a:pt x="7438" y="10278"/>
                  </a:cubicBezTo>
                  <a:cubicBezTo>
                    <a:pt x="7592" y="10278"/>
                    <a:pt x="7716" y="10154"/>
                    <a:pt x="7716" y="10000"/>
                  </a:cubicBezTo>
                  <a:lnTo>
                    <a:pt x="7716" y="2840"/>
                  </a:lnTo>
                  <a:cubicBezTo>
                    <a:pt x="7716" y="2469"/>
                    <a:pt x="8001" y="2284"/>
                    <a:pt x="8287" y="2284"/>
                  </a:cubicBezTo>
                  <a:cubicBezTo>
                    <a:pt x="8572" y="2284"/>
                    <a:pt x="8858" y="2469"/>
                    <a:pt x="8858" y="2840"/>
                  </a:cubicBezTo>
                  <a:lnTo>
                    <a:pt x="8858" y="8117"/>
                  </a:lnTo>
                  <a:cubicBezTo>
                    <a:pt x="8827" y="8333"/>
                    <a:pt x="8981" y="8441"/>
                    <a:pt x="9135" y="8441"/>
                  </a:cubicBezTo>
                  <a:cubicBezTo>
                    <a:pt x="9290" y="8441"/>
                    <a:pt x="9444" y="8333"/>
                    <a:pt x="9413" y="8117"/>
                  </a:cubicBezTo>
                  <a:lnTo>
                    <a:pt x="9413" y="6698"/>
                  </a:lnTo>
                  <a:cubicBezTo>
                    <a:pt x="9413" y="6327"/>
                    <a:pt x="9699" y="6142"/>
                    <a:pt x="9984" y="6142"/>
                  </a:cubicBezTo>
                  <a:cubicBezTo>
                    <a:pt x="10269" y="6142"/>
                    <a:pt x="10555" y="6327"/>
                    <a:pt x="10555" y="6698"/>
                  </a:cubicBezTo>
                  <a:lnTo>
                    <a:pt x="10555" y="8117"/>
                  </a:lnTo>
                  <a:cubicBezTo>
                    <a:pt x="10555" y="8272"/>
                    <a:pt x="10678" y="8395"/>
                    <a:pt x="10833" y="8395"/>
                  </a:cubicBezTo>
                  <a:cubicBezTo>
                    <a:pt x="10987" y="8395"/>
                    <a:pt x="11110" y="8272"/>
                    <a:pt x="11110" y="8117"/>
                  </a:cubicBezTo>
                  <a:lnTo>
                    <a:pt x="11110" y="7284"/>
                  </a:lnTo>
                  <a:cubicBezTo>
                    <a:pt x="11141" y="6929"/>
                    <a:pt x="11411" y="6752"/>
                    <a:pt x="11681" y="6752"/>
                  </a:cubicBezTo>
                  <a:cubicBezTo>
                    <a:pt x="11951" y="6752"/>
                    <a:pt x="12221" y="6929"/>
                    <a:pt x="12252" y="7284"/>
                  </a:cubicBezTo>
                  <a:lnTo>
                    <a:pt x="12252" y="8117"/>
                  </a:lnTo>
                  <a:cubicBezTo>
                    <a:pt x="12221" y="8333"/>
                    <a:pt x="12376" y="8441"/>
                    <a:pt x="12530" y="8441"/>
                  </a:cubicBezTo>
                  <a:cubicBezTo>
                    <a:pt x="12684" y="8441"/>
                    <a:pt x="12839" y="8333"/>
                    <a:pt x="12808" y="8117"/>
                  </a:cubicBezTo>
                  <a:lnTo>
                    <a:pt x="12808" y="7839"/>
                  </a:lnTo>
                  <a:cubicBezTo>
                    <a:pt x="12808" y="7454"/>
                    <a:pt x="13093" y="7261"/>
                    <a:pt x="13379" y="7261"/>
                  </a:cubicBezTo>
                  <a:cubicBezTo>
                    <a:pt x="13664" y="7261"/>
                    <a:pt x="13950" y="7454"/>
                    <a:pt x="13950" y="7839"/>
                  </a:cubicBezTo>
                  <a:lnTo>
                    <a:pt x="13950" y="10000"/>
                  </a:lnTo>
                  <a:cubicBezTo>
                    <a:pt x="13950" y="11728"/>
                    <a:pt x="12808" y="13271"/>
                    <a:pt x="11172" y="13796"/>
                  </a:cubicBezTo>
                  <a:cubicBezTo>
                    <a:pt x="10788" y="13851"/>
                    <a:pt x="10916" y="14345"/>
                    <a:pt x="11210" y="14345"/>
                  </a:cubicBezTo>
                  <a:cubicBezTo>
                    <a:pt x="11247" y="14345"/>
                    <a:pt x="11286" y="14337"/>
                    <a:pt x="11326" y="14320"/>
                  </a:cubicBezTo>
                  <a:cubicBezTo>
                    <a:pt x="13240" y="13734"/>
                    <a:pt x="14536" y="11975"/>
                    <a:pt x="14536" y="10000"/>
                  </a:cubicBezTo>
                  <a:lnTo>
                    <a:pt x="14536" y="7839"/>
                  </a:lnTo>
                  <a:cubicBezTo>
                    <a:pt x="14536" y="7191"/>
                    <a:pt x="14011" y="6698"/>
                    <a:pt x="13394" y="6698"/>
                  </a:cubicBezTo>
                  <a:cubicBezTo>
                    <a:pt x="13178" y="6698"/>
                    <a:pt x="12962" y="6759"/>
                    <a:pt x="12777" y="6883"/>
                  </a:cubicBezTo>
                  <a:cubicBezTo>
                    <a:pt x="12623" y="6420"/>
                    <a:pt x="12191" y="6111"/>
                    <a:pt x="11697" y="6111"/>
                  </a:cubicBezTo>
                  <a:cubicBezTo>
                    <a:pt x="11481" y="6111"/>
                    <a:pt x="11265" y="6173"/>
                    <a:pt x="11080" y="6327"/>
                  </a:cubicBezTo>
                  <a:cubicBezTo>
                    <a:pt x="10894" y="5864"/>
                    <a:pt x="10493" y="5556"/>
                    <a:pt x="9999" y="5556"/>
                  </a:cubicBezTo>
                  <a:cubicBezTo>
                    <a:pt x="9962" y="5550"/>
                    <a:pt x="9926" y="5548"/>
                    <a:pt x="9891" y="5548"/>
                  </a:cubicBezTo>
                  <a:cubicBezTo>
                    <a:pt x="9721" y="5548"/>
                    <a:pt x="9572" y="5608"/>
                    <a:pt x="9444" y="5710"/>
                  </a:cubicBezTo>
                  <a:lnTo>
                    <a:pt x="9444" y="3982"/>
                  </a:lnTo>
                  <a:lnTo>
                    <a:pt x="10277" y="3982"/>
                  </a:lnTo>
                  <a:cubicBezTo>
                    <a:pt x="10740" y="3982"/>
                    <a:pt x="11141" y="3581"/>
                    <a:pt x="11141" y="3118"/>
                  </a:cubicBezTo>
                  <a:lnTo>
                    <a:pt x="11141" y="865"/>
                  </a:lnTo>
                  <a:cubicBezTo>
                    <a:pt x="11141" y="371"/>
                    <a:pt x="10740" y="1"/>
                    <a:pt x="10277" y="1"/>
                  </a:cubicBezTo>
                  <a:lnTo>
                    <a:pt x="6296" y="1"/>
                  </a:lnTo>
                  <a:cubicBezTo>
                    <a:pt x="5833" y="1"/>
                    <a:pt x="5463" y="371"/>
                    <a:pt x="5463" y="865"/>
                  </a:cubicBezTo>
                  <a:lnTo>
                    <a:pt x="5463" y="1698"/>
                  </a:lnTo>
                  <a:lnTo>
                    <a:pt x="2284" y="1698"/>
                  </a:lnTo>
                  <a:lnTo>
                    <a:pt x="2284" y="865"/>
                  </a:lnTo>
                  <a:cubicBezTo>
                    <a:pt x="2284" y="371"/>
                    <a:pt x="1883" y="1"/>
                    <a:pt x="14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36" name="Google Shape;13636;p26"/>
          <p:cNvGrpSpPr/>
          <p:nvPr/>
        </p:nvGrpSpPr>
        <p:grpSpPr>
          <a:xfrm>
            <a:off x="12459139" y="4658313"/>
            <a:ext cx="726850" cy="726850"/>
            <a:chOff x="6243125" y="2485750"/>
            <a:chExt cx="363425" cy="363425"/>
          </a:xfrm>
        </p:grpSpPr>
        <p:sp>
          <p:nvSpPr>
            <p:cNvPr id="13637" name="Google Shape;13637;p26"/>
            <p:cNvSpPr/>
            <p:nvPr/>
          </p:nvSpPr>
          <p:spPr>
            <a:xfrm>
              <a:off x="6243125" y="2681725"/>
              <a:ext cx="363425" cy="167450"/>
            </a:xfrm>
            <a:custGeom>
              <a:avLst/>
              <a:gdLst/>
              <a:ahLst/>
              <a:cxnLst/>
              <a:rect l="l" t="t" r="r" b="b"/>
              <a:pathLst>
                <a:path w="14537" h="6698" extrusionOk="0">
                  <a:moveTo>
                    <a:pt x="3550" y="988"/>
                  </a:moveTo>
                  <a:lnTo>
                    <a:pt x="4692" y="2130"/>
                  </a:lnTo>
                  <a:lnTo>
                    <a:pt x="3550" y="2130"/>
                  </a:lnTo>
                  <a:lnTo>
                    <a:pt x="3550" y="988"/>
                  </a:lnTo>
                  <a:close/>
                  <a:moveTo>
                    <a:pt x="12407" y="988"/>
                  </a:moveTo>
                  <a:lnTo>
                    <a:pt x="13549" y="2130"/>
                  </a:lnTo>
                  <a:lnTo>
                    <a:pt x="12407" y="2130"/>
                  </a:lnTo>
                  <a:lnTo>
                    <a:pt x="12407" y="988"/>
                  </a:lnTo>
                  <a:close/>
                  <a:moveTo>
                    <a:pt x="2964" y="556"/>
                  </a:moveTo>
                  <a:lnTo>
                    <a:pt x="2964" y="2408"/>
                  </a:lnTo>
                  <a:cubicBezTo>
                    <a:pt x="2964" y="2562"/>
                    <a:pt x="3087" y="2685"/>
                    <a:pt x="3241" y="2685"/>
                  </a:cubicBezTo>
                  <a:lnTo>
                    <a:pt x="5093" y="2685"/>
                  </a:lnTo>
                  <a:lnTo>
                    <a:pt x="5093" y="6142"/>
                  </a:lnTo>
                  <a:lnTo>
                    <a:pt x="556" y="6142"/>
                  </a:lnTo>
                  <a:lnTo>
                    <a:pt x="556" y="556"/>
                  </a:lnTo>
                  <a:close/>
                  <a:moveTo>
                    <a:pt x="11821" y="556"/>
                  </a:moveTo>
                  <a:lnTo>
                    <a:pt x="11821" y="2408"/>
                  </a:lnTo>
                  <a:cubicBezTo>
                    <a:pt x="11821" y="2562"/>
                    <a:pt x="11944" y="2685"/>
                    <a:pt x="12099" y="2685"/>
                  </a:cubicBezTo>
                  <a:lnTo>
                    <a:pt x="13951" y="2685"/>
                  </a:lnTo>
                  <a:lnTo>
                    <a:pt x="13951" y="6142"/>
                  </a:lnTo>
                  <a:lnTo>
                    <a:pt x="9414" y="6142"/>
                  </a:lnTo>
                  <a:lnTo>
                    <a:pt x="9414" y="556"/>
                  </a:lnTo>
                  <a:close/>
                  <a:moveTo>
                    <a:pt x="279" y="0"/>
                  </a:moveTo>
                  <a:cubicBezTo>
                    <a:pt x="124" y="0"/>
                    <a:pt x="1" y="124"/>
                    <a:pt x="1" y="278"/>
                  </a:cubicBezTo>
                  <a:lnTo>
                    <a:pt x="1" y="6420"/>
                  </a:lnTo>
                  <a:cubicBezTo>
                    <a:pt x="1" y="6574"/>
                    <a:pt x="124" y="6697"/>
                    <a:pt x="279" y="6697"/>
                  </a:cubicBezTo>
                  <a:lnTo>
                    <a:pt x="5371" y="6697"/>
                  </a:lnTo>
                  <a:cubicBezTo>
                    <a:pt x="5525" y="6697"/>
                    <a:pt x="5680" y="6574"/>
                    <a:pt x="5680" y="6420"/>
                  </a:cubicBezTo>
                  <a:lnTo>
                    <a:pt x="5680" y="4846"/>
                  </a:lnTo>
                  <a:lnTo>
                    <a:pt x="8858" y="4846"/>
                  </a:lnTo>
                  <a:lnTo>
                    <a:pt x="8858" y="6420"/>
                  </a:lnTo>
                  <a:cubicBezTo>
                    <a:pt x="8858" y="6574"/>
                    <a:pt x="8982" y="6697"/>
                    <a:pt x="9136" y="6697"/>
                  </a:cubicBezTo>
                  <a:lnTo>
                    <a:pt x="14228" y="6697"/>
                  </a:lnTo>
                  <a:cubicBezTo>
                    <a:pt x="14383" y="6697"/>
                    <a:pt x="14537" y="6574"/>
                    <a:pt x="14537" y="6420"/>
                  </a:cubicBezTo>
                  <a:lnTo>
                    <a:pt x="14537" y="2408"/>
                  </a:lnTo>
                  <a:cubicBezTo>
                    <a:pt x="14537" y="2346"/>
                    <a:pt x="14506" y="2253"/>
                    <a:pt x="14444" y="2222"/>
                  </a:cubicBezTo>
                  <a:lnTo>
                    <a:pt x="12315" y="93"/>
                  </a:lnTo>
                  <a:cubicBezTo>
                    <a:pt x="12253" y="31"/>
                    <a:pt x="12191" y="0"/>
                    <a:pt x="12099" y="0"/>
                  </a:cubicBezTo>
                  <a:lnTo>
                    <a:pt x="9136" y="0"/>
                  </a:lnTo>
                  <a:cubicBezTo>
                    <a:pt x="8982" y="0"/>
                    <a:pt x="8858" y="124"/>
                    <a:pt x="8858" y="278"/>
                  </a:cubicBezTo>
                  <a:lnTo>
                    <a:pt x="8858" y="4259"/>
                  </a:lnTo>
                  <a:lnTo>
                    <a:pt x="7531" y="4259"/>
                  </a:lnTo>
                  <a:lnTo>
                    <a:pt x="7531" y="2716"/>
                  </a:lnTo>
                  <a:cubicBezTo>
                    <a:pt x="7516" y="2547"/>
                    <a:pt x="7385" y="2462"/>
                    <a:pt x="7253" y="2462"/>
                  </a:cubicBezTo>
                  <a:cubicBezTo>
                    <a:pt x="7122" y="2462"/>
                    <a:pt x="6991" y="2547"/>
                    <a:pt x="6976" y="2716"/>
                  </a:cubicBezTo>
                  <a:lnTo>
                    <a:pt x="6976" y="4259"/>
                  </a:lnTo>
                  <a:lnTo>
                    <a:pt x="5680" y="4259"/>
                  </a:lnTo>
                  <a:lnTo>
                    <a:pt x="5680" y="2408"/>
                  </a:lnTo>
                  <a:cubicBezTo>
                    <a:pt x="5680" y="2346"/>
                    <a:pt x="5649" y="2253"/>
                    <a:pt x="5587" y="2222"/>
                  </a:cubicBezTo>
                  <a:lnTo>
                    <a:pt x="3457" y="93"/>
                  </a:lnTo>
                  <a:cubicBezTo>
                    <a:pt x="3396" y="31"/>
                    <a:pt x="3334" y="0"/>
                    <a:pt x="324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8" name="Google Shape;13638;p26"/>
            <p:cNvSpPr/>
            <p:nvPr/>
          </p:nvSpPr>
          <p:spPr>
            <a:xfrm>
              <a:off x="6417500" y="2710075"/>
              <a:ext cx="18400" cy="14175"/>
            </a:xfrm>
            <a:custGeom>
              <a:avLst/>
              <a:gdLst/>
              <a:ahLst/>
              <a:cxnLst/>
              <a:rect l="l" t="t" r="r" b="b"/>
              <a:pathLst>
                <a:path w="736" h="567" extrusionOk="0">
                  <a:moveTo>
                    <a:pt x="294" y="1"/>
                  </a:moveTo>
                  <a:cubicBezTo>
                    <a:pt x="224" y="1"/>
                    <a:pt x="155" y="24"/>
                    <a:pt x="93" y="70"/>
                  </a:cubicBezTo>
                  <a:cubicBezTo>
                    <a:pt x="1" y="193"/>
                    <a:pt x="1" y="348"/>
                    <a:pt x="93" y="471"/>
                  </a:cubicBezTo>
                  <a:cubicBezTo>
                    <a:pt x="127" y="539"/>
                    <a:pt x="180" y="566"/>
                    <a:pt x="239" y="566"/>
                  </a:cubicBezTo>
                  <a:cubicBezTo>
                    <a:pt x="449" y="566"/>
                    <a:pt x="736" y="215"/>
                    <a:pt x="495" y="70"/>
                  </a:cubicBezTo>
                  <a:cubicBezTo>
                    <a:pt x="433" y="24"/>
                    <a:pt x="363"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39" name="Google Shape;13639;p26"/>
            <p:cNvSpPr/>
            <p:nvPr/>
          </p:nvSpPr>
          <p:spPr>
            <a:xfrm>
              <a:off x="6353475" y="2485750"/>
              <a:ext cx="141975" cy="207175"/>
            </a:xfrm>
            <a:custGeom>
              <a:avLst/>
              <a:gdLst/>
              <a:ahLst/>
              <a:cxnLst/>
              <a:rect l="l" t="t" r="r" b="b"/>
              <a:pathLst>
                <a:path w="5679" h="8287" extrusionOk="0">
                  <a:moveTo>
                    <a:pt x="3549" y="957"/>
                  </a:moveTo>
                  <a:lnTo>
                    <a:pt x="4722" y="2130"/>
                  </a:lnTo>
                  <a:lnTo>
                    <a:pt x="3549" y="2130"/>
                  </a:lnTo>
                  <a:lnTo>
                    <a:pt x="3549" y="957"/>
                  </a:lnTo>
                  <a:close/>
                  <a:moveTo>
                    <a:pt x="2994" y="587"/>
                  </a:moveTo>
                  <a:lnTo>
                    <a:pt x="2994" y="2439"/>
                  </a:lnTo>
                  <a:cubicBezTo>
                    <a:pt x="2994" y="2593"/>
                    <a:pt x="3117" y="2716"/>
                    <a:pt x="3272" y="2716"/>
                  </a:cubicBezTo>
                  <a:lnTo>
                    <a:pt x="5123" y="2716"/>
                  </a:lnTo>
                  <a:lnTo>
                    <a:pt x="5123" y="6142"/>
                  </a:lnTo>
                  <a:lnTo>
                    <a:pt x="587" y="6142"/>
                  </a:lnTo>
                  <a:lnTo>
                    <a:pt x="587" y="587"/>
                  </a:lnTo>
                  <a:close/>
                  <a:moveTo>
                    <a:pt x="278" y="1"/>
                  </a:moveTo>
                  <a:cubicBezTo>
                    <a:pt x="124" y="1"/>
                    <a:pt x="0" y="124"/>
                    <a:pt x="0" y="278"/>
                  </a:cubicBezTo>
                  <a:lnTo>
                    <a:pt x="0" y="6420"/>
                  </a:lnTo>
                  <a:cubicBezTo>
                    <a:pt x="0" y="6574"/>
                    <a:pt x="124" y="6698"/>
                    <a:pt x="278" y="6698"/>
                  </a:cubicBezTo>
                  <a:lnTo>
                    <a:pt x="2562" y="6698"/>
                  </a:lnTo>
                  <a:lnTo>
                    <a:pt x="2562" y="7963"/>
                  </a:lnTo>
                  <a:cubicBezTo>
                    <a:pt x="2531" y="8179"/>
                    <a:pt x="2685" y="8287"/>
                    <a:pt x="2839" y="8287"/>
                  </a:cubicBezTo>
                  <a:cubicBezTo>
                    <a:pt x="2994" y="8287"/>
                    <a:pt x="3148" y="8179"/>
                    <a:pt x="3117" y="7963"/>
                  </a:cubicBezTo>
                  <a:lnTo>
                    <a:pt x="3117" y="6698"/>
                  </a:lnTo>
                  <a:lnTo>
                    <a:pt x="5401" y="6698"/>
                  </a:lnTo>
                  <a:cubicBezTo>
                    <a:pt x="5555" y="6698"/>
                    <a:pt x="5679" y="6574"/>
                    <a:pt x="5679" y="6420"/>
                  </a:cubicBezTo>
                  <a:lnTo>
                    <a:pt x="5679" y="2408"/>
                  </a:lnTo>
                  <a:cubicBezTo>
                    <a:pt x="5679" y="2346"/>
                    <a:pt x="5648" y="2253"/>
                    <a:pt x="5586" y="2223"/>
                  </a:cubicBezTo>
                  <a:lnTo>
                    <a:pt x="3457" y="93"/>
                  </a:lnTo>
                  <a:cubicBezTo>
                    <a:pt x="3426" y="31"/>
                    <a:pt x="3333" y="1"/>
                    <a:pt x="32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0" name="Google Shape;13640;p26"/>
          <p:cNvGrpSpPr/>
          <p:nvPr/>
        </p:nvGrpSpPr>
        <p:grpSpPr>
          <a:xfrm>
            <a:off x="10928001" y="4658313"/>
            <a:ext cx="730750" cy="726850"/>
            <a:chOff x="5495100" y="2485750"/>
            <a:chExt cx="365375" cy="363425"/>
          </a:xfrm>
        </p:grpSpPr>
        <p:sp>
          <p:nvSpPr>
            <p:cNvPr id="13641" name="Google Shape;13641;p26"/>
            <p:cNvSpPr/>
            <p:nvPr/>
          </p:nvSpPr>
          <p:spPr>
            <a:xfrm>
              <a:off x="5579600" y="2792050"/>
              <a:ext cx="17000" cy="14600"/>
            </a:xfrm>
            <a:custGeom>
              <a:avLst/>
              <a:gdLst/>
              <a:ahLst/>
              <a:cxnLst/>
              <a:rect l="l" t="t" r="r" b="b"/>
              <a:pathLst>
                <a:path w="680" h="584" extrusionOk="0">
                  <a:moveTo>
                    <a:pt x="402" y="1"/>
                  </a:moveTo>
                  <a:cubicBezTo>
                    <a:pt x="124" y="1"/>
                    <a:pt x="1" y="309"/>
                    <a:pt x="186" y="494"/>
                  </a:cubicBezTo>
                  <a:cubicBezTo>
                    <a:pt x="248" y="556"/>
                    <a:pt x="323" y="584"/>
                    <a:pt x="396" y="584"/>
                  </a:cubicBezTo>
                  <a:cubicBezTo>
                    <a:pt x="543" y="584"/>
                    <a:pt x="680" y="474"/>
                    <a:pt x="680" y="30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2" name="Google Shape;13642;p26"/>
            <p:cNvSpPr/>
            <p:nvPr/>
          </p:nvSpPr>
          <p:spPr>
            <a:xfrm>
              <a:off x="5496275" y="2485750"/>
              <a:ext cx="364200" cy="363425"/>
            </a:xfrm>
            <a:custGeom>
              <a:avLst/>
              <a:gdLst/>
              <a:ahLst/>
              <a:cxnLst/>
              <a:rect l="l" t="t" r="r" b="b"/>
              <a:pathLst>
                <a:path w="14568" h="14537" extrusionOk="0">
                  <a:moveTo>
                    <a:pt x="4028" y="5817"/>
                  </a:moveTo>
                  <a:cubicBezTo>
                    <a:pt x="4158" y="5817"/>
                    <a:pt x="4293" y="5867"/>
                    <a:pt x="4414" y="5988"/>
                  </a:cubicBezTo>
                  <a:lnTo>
                    <a:pt x="8025" y="9599"/>
                  </a:lnTo>
                  <a:cubicBezTo>
                    <a:pt x="8066" y="9667"/>
                    <a:pt x="8123" y="9694"/>
                    <a:pt x="8184" y="9694"/>
                  </a:cubicBezTo>
                  <a:cubicBezTo>
                    <a:pt x="8401" y="9694"/>
                    <a:pt x="8667" y="9349"/>
                    <a:pt x="8426" y="9228"/>
                  </a:cubicBezTo>
                  <a:lnTo>
                    <a:pt x="7840" y="8611"/>
                  </a:lnTo>
                  <a:cubicBezTo>
                    <a:pt x="7416" y="8188"/>
                    <a:pt x="7781" y="7621"/>
                    <a:pt x="8225" y="7621"/>
                  </a:cubicBezTo>
                  <a:cubicBezTo>
                    <a:pt x="8364" y="7621"/>
                    <a:pt x="8510" y="7676"/>
                    <a:pt x="8642" y="7809"/>
                  </a:cubicBezTo>
                  <a:lnTo>
                    <a:pt x="9228" y="8395"/>
                  </a:lnTo>
                  <a:cubicBezTo>
                    <a:pt x="9274" y="8418"/>
                    <a:pt x="9320" y="8428"/>
                    <a:pt x="9365" y="8428"/>
                  </a:cubicBezTo>
                  <a:cubicBezTo>
                    <a:pt x="9564" y="8428"/>
                    <a:pt x="9730" y="8226"/>
                    <a:pt x="9630" y="8025"/>
                  </a:cubicBezTo>
                  <a:lnTo>
                    <a:pt x="9012" y="7407"/>
                  </a:lnTo>
                  <a:cubicBezTo>
                    <a:pt x="8796" y="7191"/>
                    <a:pt x="8796" y="6821"/>
                    <a:pt x="9012" y="6605"/>
                  </a:cubicBezTo>
                  <a:cubicBezTo>
                    <a:pt x="9120" y="6497"/>
                    <a:pt x="9267" y="6443"/>
                    <a:pt x="9414" y="6443"/>
                  </a:cubicBezTo>
                  <a:cubicBezTo>
                    <a:pt x="9560" y="6443"/>
                    <a:pt x="9707" y="6497"/>
                    <a:pt x="9815" y="6605"/>
                  </a:cubicBezTo>
                  <a:lnTo>
                    <a:pt x="10432" y="7222"/>
                  </a:lnTo>
                  <a:cubicBezTo>
                    <a:pt x="10478" y="7268"/>
                    <a:pt x="10548" y="7292"/>
                    <a:pt x="10617" y="7292"/>
                  </a:cubicBezTo>
                  <a:cubicBezTo>
                    <a:pt x="10687" y="7292"/>
                    <a:pt x="10756" y="7268"/>
                    <a:pt x="10802" y="7222"/>
                  </a:cubicBezTo>
                  <a:cubicBezTo>
                    <a:pt x="10895" y="7099"/>
                    <a:pt x="10895" y="6944"/>
                    <a:pt x="10802" y="6821"/>
                  </a:cubicBezTo>
                  <a:cubicBezTo>
                    <a:pt x="10586" y="6605"/>
                    <a:pt x="10586" y="6235"/>
                    <a:pt x="10802" y="6019"/>
                  </a:cubicBezTo>
                  <a:cubicBezTo>
                    <a:pt x="10910" y="5911"/>
                    <a:pt x="11057" y="5857"/>
                    <a:pt x="11204" y="5857"/>
                  </a:cubicBezTo>
                  <a:cubicBezTo>
                    <a:pt x="11350" y="5857"/>
                    <a:pt x="11497" y="5911"/>
                    <a:pt x="11605" y="6019"/>
                  </a:cubicBezTo>
                  <a:lnTo>
                    <a:pt x="12839" y="7191"/>
                  </a:lnTo>
                  <a:cubicBezTo>
                    <a:pt x="13580" y="7932"/>
                    <a:pt x="14012" y="8950"/>
                    <a:pt x="14012" y="10000"/>
                  </a:cubicBezTo>
                  <a:cubicBezTo>
                    <a:pt x="14012" y="12191"/>
                    <a:pt x="12253" y="13981"/>
                    <a:pt x="10062" y="13981"/>
                  </a:cubicBezTo>
                  <a:cubicBezTo>
                    <a:pt x="9043" y="13981"/>
                    <a:pt x="8086" y="13580"/>
                    <a:pt x="7346" y="12901"/>
                  </a:cubicBezTo>
                  <a:lnTo>
                    <a:pt x="6667" y="12222"/>
                  </a:lnTo>
                  <a:cubicBezTo>
                    <a:pt x="6451" y="11975"/>
                    <a:pt x="6451" y="11635"/>
                    <a:pt x="6667" y="11419"/>
                  </a:cubicBezTo>
                  <a:lnTo>
                    <a:pt x="7037" y="11018"/>
                  </a:lnTo>
                  <a:lnTo>
                    <a:pt x="8056" y="12037"/>
                  </a:lnTo>
                  <a:cubicBezTo>
                    <a:pt x="8102" y="12083"/>
                    <a:pt x="8171" y="12106"/>
                    <a:pt x="8241" y="12106"/>
                  </a:cubicBezTo>
                  <a:cubicBezTo>
                    <a:pt x="8310" y="12106"/>
                    <a:pt x="8380" y="12083"/>
                    <a:pt x="8426" y="12037"/>
                  </a:cubicBezTo>
                  <a:cubicBezTo>
                    <a:pt x="8519" y="11913"/>
                    <a:pt x="8519" y="11759"/>
                    <a:pt x="8426" y="11635"/>
                  </a:cubicBezTo>
                  <a:lnTo>
                    <a:pt x="3612" y="6790"/>
                  </a:lnTo>
                  <a:cubicBezTo>
                    <a:pt x="3207" y="6386"/>
                    <a:pt x="3591" y="5817"/>
                    <a:pt x="4028" y="5817"/>
                  </a:cubicBezTo>
                  <a:close/>
                  <a:moveTo>
                    <a:pt x="896" y="1"/>
                  </a:moveTo>
                  <a:cubicBezTo>
                    <a:pt x="402" y="1"/>
                    <a:pt x="32" y="371"/>
                    <a:pt x="32" y="834"/>
                  </a:cubicBezTo>
                  <a:lnTo>
                    <a:pt x="32" y="5988"/>
                  </a:lnTo>
                  <a:cubicBezTo>
                    <a:pt x="1" y="6204"/>
                    <a:pt x="155" y="6312"/>
                    <a:pt x="309" y="6312"/>
                  </a:cubicBezTo>
                  <a:cubicBezTo>
                    <a:pt x="464" y="6312"/>
                    <a:pt x="618" y="6204"/>
                    <a:pt x="587" y="5988"/>
                  </a:cubicBezTo>
                  <a:lnTo>
                    <a:pt x="587" y="865"/>
                  </a:lnTo>
                  <a:cubicBezTo>
                    <a:pt x="587" y="710"/>
                    <a:pt x="710" y="556"/>
                    <a:pt x="896" y="556"/>
                  </a:cubicBezTo>
                  <a:lnTo>
                    <a:pt x="6543" y="556"/>
                  </a:lnTo>
                  <a:cubicBezTo>
                    <a:pt x="6698" y="556"/>
                    <a:pt x="6852" y="710"/>
                    <a:pt x="6852" y="865"/>
                  </a:cubicBezTo>
                  <a:lnTo>
                    <a:pt x="6852" y="7623"/>
                  </a:lnTo>
                  <a:lnTo>
                    <a:pt x="4815" y="5587"/>
                  </a:lnTo>
                  <a:cubicBezTo>
                    <a:pt x="4563" y="5334"/>
                    <a:pt x="4281" y="5228"/>
                    <a:pt x="4012" y="5228"/>
                  </a:cubicBezTo>
                  <a:cubicBezTo>
                    <a:pt x="3131" y="5228"/>
                    <a:pt x="2383" y="6364"/>
                    <a:pt x="3210" y="7191"/>
                  </a:cubicBezTo>
                  <a:lnTo>
                    <a:pt x="6605" y="10617"/>
                  </a:lnTo>
                  <a:lnTo>
                    <a:pt x="6235" y="10987"/>
                  </a:lnTo>
                  <a:cubicBezTo>
                    <a:pt x="5803" y="11419"/>
                    <a:pt x="5803" y="12160"/>
                    <a:pt x="6235" y="12592"/>
                  </a:cubicBezTo>
                  <a:lnTo>
                    <a:pt x="6852" y="13209"/>
                  </a:lnTo>
                  <a:lnTo>
                    <a:pt x="6852" y="13672"/>
                  </a:lnTo>
                  <a:cubicBezTo>
                    <a:pt x="6852" y="13827"/>
                    <a:pt x="6729" y="13950"/>
                    <a:pt x="6574" y="13950"/>
                  </a:cubicBezTo>
                  <a:lnTo>
                    <a:pt x="896" y="13950"/>
                  </a:lnTo>
                  <a:cubicBezTo>
                    <a:pt x="710" y="13950"/>
                    <a:pt x="587" y="13827"/>
                    <a:pt x="587" y="13672"/>
                  </a:cubicBezTo>
                  <a:lnTo>
                    <a:pt x="587" y="8549"/>
                  </a:lnTo>
                  <a:cubicBezTo>
                    <a:pt x="572" y="8380"/>
                    <a:pt x="440" y="8295"/>
                    <a:pt x="309" y="8295"/>
                  </a:cubicBezTo>
                  <a:cubicBezTo>
                    <a:pt x="178" y="8295"/>
                    <a:pt x="47" y="8380"/>
                    <a:pt x="32" y="8549"/>
                  </a:cubicBezTo>
                  <a:lnTo>
                    <a:pt x="32" y="13672"/>
                  </a:lnTo>
                  <a:cubicBezTo>
                    <a:pt x="32" y="14166"/>
                    <a:pt x="402" y="14536"/>
                    <a:pt x="896" y="14536"/>
                  </a:cubicBezTo>
                  <a:lnTo>
                    <a:pt x="6574" y="14536"/>
                  </a:lnTo>
                  <a:cubicBezTo>
                    <a:pt x="7006" y="14536"/>
                    <a:pt x="7408" y="14166"/>
                    <a:pt x="7408" y="13703"/>
                  </a:cubicBezTo>
                  <a:cubicBezTo>
                    <a:pt x="8179" y="14259"/>
                    <a:pt x="9105" y="14536"/>
                    <a:pt x="10031" y="14536"/>
                  </a:cubicBezTo>
                  <a:cubicBezTo>
                    <a:pt x="12531" y="14536"/>
                    <a:pt x="14567" y="12500"/>
                    <a:pt x="14537" y="10000"/>
                  </a:cubicBezTo>
                  <a:cubicBezTo>
                    <a:pt x="14537" y="8796"/>
                    <a:pt x="14074" y="7654"/>
                    <a:pt x="13240" y="6821"/>
                  </a:cubicBezTo>
                  <a:lnTo>
                    <a:pt x="12037" y="5587"/>
                  </a:lnTo>
                  <a:cubicBezTo>
                    <a:pt x="11810" y="5359"/>
                    <a:pt x="11524" y="5253"/>
                    <a:pt x="11242" y="5253"/>
                  </a:cubicBezTo>
                  <a:cubicBezTo>
                    <a:pt x="10760" y="5253"/>
                    <a:pt x="10291" y="5565"/>
                    <a:pt x="10154" y="6111"/>
                  </a:cubicBezTo>
                  <a:cubicBezTo>
                    <a:pt x="9936" y="5936"/>
                    <a:pt x="9688" y="5858"/>
                    <a:pt x="9446" y="5858"/>
                  </a:cubicBezTo>
                  <a:cubicBezTo>
                    <a:pt x="8833" y="5858"/>
                    <a:pt x="8258" y="6360"/>
                    <a:pt x="8303" y="7068"/>
                  </a:cubicBezTo>
                  <a:cubicBezTo>
                    <a:pt x="7963" y="7068"/>
                    <a:pt x="7654" y="7160"/>
                    <a:pt x="7438" y="7407"/>
                  </a:cubicBezTo>
                  <a:lnTo>
                    <a:pt x="7438" y="834"/>
                  </a:lnTo>
                  <a:cubicBezTo>
                    <a:pt x="7438" y="371"/>
                    <a:pt x="7037" y="1"/>
                    <a:pt x="657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3" name="Google Shape;13643;p26"/>
            <p:cNvSpPr/>
            <p:nvPr/>
          </p:nvSpPr>
          <p:spPr>
            <a:xfrm>
              <a:off x="5558775" y="2528175"/>
              <a:ext cx="61750" cy="14700"/>
            </a:xfrm>
            <a:custGeom>
              <a:avLst/>
              <a:gdLst/>
              <a:ahLst/>
              <a:cxnLst/>
              <a:rect l="l" t="t" r="r" b="b"/>
              <a:pathLst>
                <a:path w="2470" h="588" extrusionOk="0">
                  <a:moveTo>
                    <a:pt x="371" y="1"/>
                  </a:moveTo>
                  <a:cubicBezTo>
                    <a:pt x="0" y="1"/>
                    <a:pt x="0" y="587"/>
                    <a:pt x="371" y="587"/>
                  </a:cubicBezTo>
                  <a:lnTo>
                    <a:pt x="2068" y="587"/>
                  </a:lnTo>
                  <a:cubicBezTo>
                    <a:pt x="2469" y="587"/>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4" name="Google Shape;13644;p26"/>
            <p:cNvSpPr/>
            <p:nvPr/>
          </p:nvSpPr>
          <p:spPr>
            <a:xfrm>
              <a:off x="5495100" y="2660300"/>
              <a:ext cx="17400" cy="14275"/>
            </a:xfrm>
            <a:custGeom>
              <a:avLst/>
              <a:gdLst/>
              <a:ahLst/>
              <a:cxnLst/>
              <a:rect l="l" t="t" r="r" b="b"/>
              <a:pathLst>
                <a:path w="696" h="571" extrusionOk="0">
                  <a:moveTo>
                    <a:pt x="357" y="1"/>
                  </a:moveTo>
                  <a:cubicBezTo>
                    <a:pt x="238" y="1"/>
                    <a:pt x="124" y="64"/>
                    <a:pt x="79" y="178"/>
                  </a:cubicBezTo>
                  <a:cubicBezTo>
                    <a:pt x="1" y="385"/>
                    <a:pt x="162" y="571"/>
                    <a:pt x="343" y="571"/>
                  </a:cubicBezTo>
                  <a:cubicBezTo>
                    <a:pt x="378" y="571"/>
                    <a:pt x="414" y="564"/>
                    <a:pt x="449" y="549"/>
                  </a:cubicBezTo>
                  <a:cubicBezTo>
                    <a:pt x="696" y="456"/>
                    <a:pt x="696" y="117"/>
                    <a:pt x="480" y="24"/>
                  </a:cubicBezTo>
                  <a:cubicBezTo>
                    <a:pt x="440" y="8"/>
                    <a:pt x="398" y="1"/>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45" name="Google Shape;13645;p26"/>
          <p:cNvGrpSpPr/>
          <p:nvPr/>
        </p:nvGrpSpPr>
        <p:grpSpPr>
          <a:xfrm>
            <a:off x="9498626" y="4657313"/>
            <a:ext cx="735200" cy="728850"/>
            <a:chOff x="4744475" y="2485325"/>
            <a:chExt cx="367600" cy="364425"/>
          </a:xfrm>
        </p:grpSpPr>
        <p:sp>
          <p:nvSpPr>
            <p:cNvPr id="13646" name="Google Shape;13646;p26"/>
            <p:cNvSpPr/>
            <p:nvPr/>
          </p:nvSpPr>
          <p:spPr>
            <a:xfrm>
              <a:off x="4744475" y="2813550"/>
              <a:ext cx="367600" cy="36200"/>
            </a:xfrm>
            <a:custGeom>
              <a:avLst/>
              <a:gdLst/>
              <a:ahLst/>
              <a:cxnLst/>
              <a:rect l="l" t="t" r="r" b="b"/>
              <a:pathLst>
                <a:path w="14704" h="1448" extrusionOk="0">
                  <a:moveTo>
                    <a:pt x="360" y="1"/>
                  </a:moveTo>
                  <a:cubicBezTo>
                    <a:pt x="0" y="1"/>
                    <a:pt x="0" y="564"/>
                    <a:pt x="360" y="564"/>
                  </a:cubicBezTo>
                  <a:cubicBezTo>
                    <a:pt x="378" y="564"/>
                    <a:pt x="396" y="563"/>
                    <a:pt x="414" y="560"/>
                  </a:cubicBezTo>
                  <a:lnTo>
                    <a:pt x="970" y="560"/>
                  </a:lnTo>
                  <a:lnTo>
                    <a:pt x="970" y="1147"/>
                  </a:lnTo>
                  <a:cubicBezTo>
                    <a:pt x="970" y="1332"/>
                    <a:pt x="1117" y="1424"/>
                    <a:pt x="1263" y="1424"/>
                  </a:cubicBezTo>
                  <a:cubicBezTo>
                    <a:pt x="1410" y="1424"/>
                    <a:pt x="1556" y="1332"/>
                    <a:pt x="1556" y="1147"/>
                  </a:cubicBezTo>
                  <a:lnTo>
                    <a:pt x="1556" y="560"/>
                  </a:lnTo>
                  <a:lnTo>
                    <a:pt x="2698" y="560"/>
                  </a:lnTo>
                  <a:lnTo>
                    <a:pt x="2698" y="1147"/>
                  </a:lnTo>
                  <a:cubicBezTo>
                    <a:pt x="2683" y="1347"/>
                    <a:pt x="2837" y="1448"/>
                    <a:pt x="2991" y="1448"/>
                  </a:cubicBezTo>
                  <a:cubicBezTo>
                    <a:pt x="3146" y="1448"/>
                    <a:pt x="3300" y="1347"/>
                    <a:pt x="3285" y="1147"/>
                  </a:cubicBezTo>
                  <a:lnTo>
                    <a:pt x="3285" y="560"/>
                  </a:lnTo>
                  <a:lnTo>
                    <a:pt x="4426" y="560"/>
                  </a:lnTo>
                  <a:lnTo>
                    <a:pt x="4426" y="1147"/>
                  </a:lnTo>
                  <a:cubicBezTo>
                    <a:pt x="4411" y="1347"/>
                    <a:pt x="4565" y="1448"/>
                    <a:pt x="4720" y="1448"/>
                  </a:cubicBezTo>
                  <a:cubicBezTo>
                    <a:pt x="4874" y="1448"/>
                    <a:pt x="5028" y="1347"/>
                    <a:pt x="5013" y="1147"/>
                  </a:cubicBezTo>
                  <a:lnTo>
                    <a:pt x="5013" y="560"/>
                  </a:lnTo>
                  <a:lnTo>
                    <a:pt x="6186" y="560"/>
                  </a:lnTo>
                  <a:lnTo>
                    <a:pt x="6186" y="1147"/>
                  </a:lnTo>
                  <a:cubicBezTo>
                    <a:pt x="6170" y="1347"/>
                    <a:pt x="6324" y="1448"/>
                    <a:pt x="6479" y="1448"/>
                  </a:cubicBezTo>
                  <a:cubicBezTo>
                    <a:pt x="6633" y="1448"/>
                    <a:pt x="6787" y="1347"/>
                    <a:pt x="6772" y="1147"/>
                  </a:cubicBezTo>
                  <a:lnTo>
                    <a:pt x="6772" y="560"/>
                  </a:lnTo>
                  <a:lnTo>
                    <a:pt x="7945" y="560"/>
                  </a:lnTo>
                  <a:lnTo>
                    <a:pt x="7945" y="1147"/>
                  </a:lnTo>
                  <a:cubicBezTo>
                    <a:pt x="7929" y="1347"/>
                    <a:pt x="8084" y="1448"/>
                    <a:pt x="8238" y="1448"/>
                  </a:cubicBezTo>
                  <a:cubicBezTo>
                    <a:pt x="8392" y="1448"/>
                    <a:pt x="8547" y="1347"/>
                    <a:pt x="8531" y="1147"/>
                  </a:cubicBezTo>
                  <a:lnTo>
                    <a:pt x="8531" y="560"/>
                  </a:lnTo>
                  <a:lnTo>
                    <a:pt x="9735" y="560"/>
                  </a:lnTo>
                  <a:lnTo>
                    <a:pt x="9735" y="1147"/>
                  </a:lnTo>
                  <a:cubicBezTo>
                    <a:pt x="9735" y="1332"/>
                    <a:pt x="9881" y="1424"/>
                    <a:pt x="10028" y="1424"/>
                  </a:cubicBezTo>
                  <a:cubicBezTo>
                    <a:pt x="10174" y="1424"/>
                    <a:pt x="10321" y="1332"/>
                    <a:pt x="10321" y="1147"/>
                  </a:cubicBezTo>
                  <a:lnTo>
                    <a:pt x="10321" y="560"/>
                  </a:lnTo>
                  <a:lnTo>
                    <a:pt x="11463" y="560"/>
                  </a:lnTo>
                  <a:lnTo>
                    <a:pt x="11463" y="1147"/>
                  </a:lnTo>
                  <a:cubicBezTo>
                    <a:pt x="11432" y="1347"/>
                    <a:pt x="11586" y="1448"/>
                    <a:pt x="11741" y="1448"/>
                  </a:cubicBezTo>
                  <a:cubicBezTo>
                    <a:pt x="11895" y="1448"/>
                    <a:pt x="12049" y="1347"/>
                    <a:pt x="12018" y="1147"/>
                  </a:cubicBezTo>
                  <a:lnTo>
                    <a:pt x="12018" y="560"/>
                  </a:lnTo>
                  <a:lnTo>
                    <a:pt x="13191" y="560"/>
                  </a:lnTo>
                  <a:lnTo>
                    <a:pt x="13191" y="1147"/>
                  </a:lnTo>
                  <a:cubicBezTo>
                    <a:pt x="13160" y="1347"/>
                    <a:pt x="13315" y="1448"/>
                    <a:pt x="13469" y="1448"/>
                  </a:cubicBezTo>
                  <a:cubicBezTo>
                    <a:pt x="13623" y="1448"/>
                    <a:pt x="13778" y="1347"/>
                    <a:pt x="13747" y="1147"/>
                  </a:cubicBezTo>
                  <a:lnTo>
                    <a:pt x="13747" y="560"/>
                  </a:lnTo>
                  <a:lnTo>
                    <a:pt x="14364" y="560"/>
                  </a:lnTo>
                  <a:cubicBezTo>
                    <a:pt x="14703" y="529"/>
                    <a:pt x="14703" y="36"/>
                    <a:pt x="14364"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7" name="Google Shape;13647;p26"/>
            <p:cNvSpPr/>
            <p:nvPr/>
          </p:nvSpPr>
          <p:spPr>
            <a:xfrm>
              <a:off x="4772575" y="2634650"/>
              <a:ext cx="57125" cy="150475"/>
            </a:xfrm>
            <a:custGeom>
              <a:avLst/>
              <a:gdLst/>
              <a:ahLst/>
              <a:cxnLst/>
              <a:rect l="l" t="t" r="r" b="b"/>
              <a:pathLst>
                <a:path w="2285" h="6019" extrusionOk="0">
                  <a:moveTo>
                    <a:pt x="1729" y="587"/>
                  </a:moveTo>
                  <a:lnTo>
                    <a:pt x="1729" y="5463"/>
                  </a:lnTo>
                  <a:lnTo>
                    <a:pt x="556" y="5463"/>
                  </a:lnTo>
                  <a:lnTo>
                    <a:pt x="556" y="587"/>
                  </a:lnTo>
                  <a:close/>
                  <a:moveTo>
                    <a:pt x="278" y="1"/>
                  </a:moveTo>
                  <a:cubicBezTo>
                    <a:pt x="124" y="1"/>
                    <a:pt x="0" y="124"/>
                    <a:pt x="0" y="279"/>
                  </a:cubicBezTo>
                  <a:lnTo>
                    <a:pt x="0" y="5741"/>
                  </a:lnTo>
                  <a:cubicBezTo>
                    <a:pt x="0" y="5895"/>
                    <a:pt x="124" y="6019"/>
                    <a:pt x="278" y="6019"/>
                  </a:cubicBezTo>
                  <a:lnTo>
                    <a:pt x="1975" y="6019"/>
                  </a:lnTo>
                  <a:cubicBezTo>
                    <a:pt x="2130" y="6019"/>
                    <a:pt x="2284" y="5895"/>
                    <a:pt x="2284" y="5741"/>
                  </a:cubicBezTo>
                  <a:lnTo>
                    <a:pt x="2284" y="279"/>
                  </a:ln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8" name="Google Shape;13648;p26"/>
            <p:cNvSpPr/>
            <p:nvPr/>
          </p:nvSpPr>
          <p:spPr>
            <a:xfrm>
              <a:off x="4857450" y="2592225"/>
              <a:ext cx="57100" cy="192900"/>
            </a:xfrm>
            <a:custGeom>
              <a:avLst/>
              <a:gdLst/>
              <a:ahLst/>
              <a:cxnLst/>
              <a:rect l="l" t="t" r="r" b="b"/>
              <a:pathLst>
                <a:path w="2284" h="7716" extrusionOk="0">
                  <a:moveTo>
                    <a:pt x="1728" y="556"/>
                  </a:moveTo>
                  <a:lnTo>
                    <a:pt x="1728" y="7160"/>
                  </a:lnTo>
                  <a:lnTo>
                    <a:pt x="586" y="7160"/>
                  </a:lnTo>
                  <a:lnTo>
                    <a:pt x="586" y="556"/>
                  </a:lnTo>
                  <a:close/>
                  <a:moveTo>
                    <a:pt x="309" y="0"/>
                  </a:moveTo>
                  <a:cubicBezTo>
                    <a:pt x="154" y="0"/>
                    <a:pt x="0" y="124"/>
                    <a:pt x="0" y="278"/>
                  </a:cubicBezTo>
                  <a:lnTo>
                    <a:pt x="0" y="7438"/>
                  </a:lnTo>
                  <a:cubicBezTo>
                    <a:pt x="0" y="7592"/>
                    <a:pt x="154" y="7716"/>
                    <a:pt x="309" y="7716"/>
                  </a:cubicBezTo>
                  <a:lnTo>
                    <a:pt x="2006" y="7716"/>
                  </a:lnTo>
                  <a:cubicBezTo>
                    <a:pt x="2160" y="7716"/>
                    <a:pt x="2284" y="7592"/>
                    <a:pt x="2284" y="7438"/>
                  </a:cubicBezTo>
                  <a:lnTo>
                    <a:pt x="2284" y="278"/>
                  </a:lnTo>
                  <a:cubicBezTo>
                    <a:pt x="2284" y="124"/>
                    <a:pt x="2160" y="0"/>
                    <a:pt x="20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49" name="Google Shape;13649;p26"/>
            <p:cNvSpPr/>
            <p:nvPr/>
          </p:nvSpPr>
          <p:spPr>
            <a:xfrm>
              <a:off x="4943075" y="2613825"/>
              <a:ext cx="56350" cy="171300"/>
            </a:xfrm>
            <a:custGeom>
              <a:avLst/>
              <a:gdLst/>
              <a:ahLst/>
              <a:cxnLst/>
              <a:rect l="l" t="t" r="r" b="b"/>
              <a:pathLst>
                <a:path w="2254" h="6852" extrusionOk="0">
                  <a:moveTo>
                    <a:pt x="1698" y="556"/>
                  </a:moveTo>
                  <a:lnTo>
                    <a:pt x="1698" y="6296"/>
                  </a:lnTo>
                  <a:lnTo>
                    <a:pt x="556" y="6296"/>
                  </a:lnTo>
                  <a:lnTo>
                    <a:pt x="556" y="556"/>
                  </a:lnTo>
                  <a:close/>
                  <a:moveTo>
                    <a:pt x="278" y="1"/>
                  </a:moveTo>
                  <a:cubicBezTo>
                    <a:pt x="124" y="1"/>
                    <a:pt x="1" y="124"/>
                    <a:pt x="1" y="278"/>
                  </a:cubicBezTo>
                  <a:lnTo>
                    <a:pt x="1" y="6574"/>
                  </a:lnTo>
                  <a:cubicBezTo>
                    <a:pt x="1" y="6728"/>
                    <a:pt x="124" y="6852"/>
                    <a:pt x="278" y="6852"/>
                  </a:cubicBezTo>
                  <a:lnTo>
                    <a:pt x="1976" y="6852"/>
                  </a:lnTo>
                  <a:cubicBezTo>
                    <a:pt x="2130" y="6852"/>
                    <a:pt x="2254" y="6728"/>
                    <a:pt x="2254" y="6574"/>
                  </a:cubicBezTo>
                  <a:lnTo>
                    <a:pt x="2254" y="278"/>
                  </a:lnTo>
                  <a:cubicBezTo>
                    <a:pt x="2254" y="124"/>
                    <a:pt x="2130" y="1"/>
                    <a:pt x="19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0" name="Google Shape;13650;p26"/>
            <p:cNvSpPr/>
            <p:nvPr/>
          </p:nvSpPr>
          <p:spPr>
            <a:xfrm>
              <a:off x="4766400" y="2485325"/>
              <a:ext cx="324575" cy="120800"/>
            </a:xfrm>
            <a:custGeom>
              <a:avLst/>
              <a:gdLst/>
              <a:ahLst/>
              <a:cxnLst/>
              <a:rect l="l" t="t" r="r" b="b"/>
              <a:pathLst>
                <a:path w="12983" h="4832" extrusionOk="0">
                  <a:moveTo>
                    <a:pt x="11604" y="604"/>
                  </a:moveTo>
                  <a:cubicBezTo>
                    <a:pt x="12098" y="604"/>
                    <a:pt x="12345" y="1221"/>
                    <a:pt x="12006" y="1561"/>
                  </a:cubicBezTo>
                  <a:cubicBezTo>
                    <a:pt x="11883" y="1683"/>
                    <a:pt x="11738" y="1738"/>
                    <a:pt x="11597" y="1738"/>
                  </a:cubicBezTo>
                  <a:cubicBezTo>
                    <a:pt x="11312" y="1738"/>
                    <a:pt x="11049" y="1511"/>
                    <a:pt x="11049" y="1159"/>
                  </a:cubicBezTo>
                  <a:cubicBezTo>
                    <a:pt x="11049" y="851"/>
                    <a:pt x="11296" y="604"/>
                    <a:pt x="11604" y="604"/>
                  </a:cubicBezTo>
                  <a:close/>
                  <a:moveTo>
                    <a:pt x="4784" y="1437"/>
                  </a:moveTo>
                  <a:lnTo>
                    <a:pt x="4784" y="1468"/>
                  </a:lnTo>
                  <a:cubicBezTo>
                    <a:pt x="4797" y="1467"/>
                    <a:pt x="4809" y="1467"/>
                    <a:pt x="4822" y="1467"/>
                  </a:cubicBezTo>
                  <a:cubicBezTo>
                    <a:pt x="5320" y="1467"/>
                    <a:pt x="5547" y="2063"/>
                    <a:pt x="5185" y="2425"/>
                  </a:cubicBezTo>
                  <a:cubicBezTo>
                    <a:pt x="5068" y="2542"/>
                    <a:pt x="4929" y="2594"/>
                    <a:pt x="4794" y="2594"/>
                  </a:cubicBezTo>
                  <a:cubicBezTo>
                    <a:pt x="4502" y="2594"/>
                    <a:pt x="4228" y="2351"/>
                    <a:pt x="4228" y="1993"/>
                  </a:cubicBezTo>
                  <a:cubicBezTo>
                    <a:pt x="4228" y="1684"/>
                    <a:pt x="4475" y="1437"/>
                    <a:pt x="4784" y="1437"/>
                  </a:cubicBezTo>
                  <a:close/>
                  <a:moveTo>
                    <a:pt x="8210" y="2301"/>
                  </a:moveTo>
                  <a:cubicBezTo>
                    <a:pt x="8703" y="2301"/>
                    <a:pt x="8950" y="2919"/>
                    <a:pt x="8580" y="3258"/>
                  </a:cubicBezTo>
                  <a:cubicBezTo>
                    <a:pt x="8467" y="3381"/>
                    <a:pt x="8323" y="3436"/>
                    <a:pt x="8181" y="3436"/>
                  </a:cubicBezTo>
                  <a:cubicBezTo>
                    <a:pt x="7898" y="3436"/>
                    <a:pt x="7623" y="3217"/>
                    <a:pt x="7623" y="2888"/>
                  </a:cubicBezTo>
                  <a:cubicBezTo>
                    <a:pt x="7623" y="2548"/>
                    <a:pt x="7870" y="2301"/>
                    <a:pt x="8210" y="2301"/>
                  </a:cubicBezTo>
                  <a:close/>
                  <a:moveTo>
                    <a:pt x="1389" y="3165"/>
                  </a:moveTo>
                  <a:cubicBezTo>
                    <a:pt x="1883" y="3165"/>
                    <a:pt x="2161" y="3783"/>
                    <a:pt x="1790" y="4122"/>
                  </a:cubicBezTo>
                  <a:cubicBezTo>
                    <a:pt x="1668" y="4244"/>
                    <a:pt x="1519" y="4299"/>
                    <a:pt x="1374" y="4299"/>
                  </a:cubicBezTo>
                  <a:cubicBezTo>
                    <a:pt x="1080" y="4299"/>
                    <a:pt x="803" y="4073"/>
                    <a:pt x="803" y="3721"/>
                  </a:cubicBezTo>
                  <a:cubicBezTo>
                    <a:pt x="803" y="3412"/>
                    <a:pt x="1081" y="3165"/>
                    <a:pt x="1389" y="3165"/>
                  </a:cubicBezTo>
                  <a:close/>
                  <a:moveTo>
                    <a:pt x="11599" y="0"/>
                  </a:moveTo>
                  <a:cubicBezTo>
                    <a:pt x="11029" y="0"/>
                    <a:pt x="10463" y="410"/>
                    <a:pt x="10463" y="1129"/>
                  </a:cubicBezTo>
                  <a:cubicBezTo>
                    <a:pt x="10463" y="1221"/>
                    <a:pt x="10463" y="1314"/>
                    <a:pt x="10493" y="1375"/>
                  </a:cubicBezTo>
                  <a:lnTo>
                    <a:pt x="9043" y="2085"/>
                  </a:lnTo>
                  <a:cubicBezTo>
                    <a:pt x="8825" y="1827"/>
                    <a:pt x="8512" y="1700"/>
                    <a:pt x="8198" y="1700"/>
                  </a:cubicBezTo>
                  <a:cubicBezTo>
                    <a:pt x="7799" y="1700"/>
                    <a:pt x="7398" y="1904"/>
                    <a:pt x="7191" y="2301"/>
                  </a:cubicBezTo>
                  <a:lnTo>
                    <a:pt x="5926" y="1993"/>
                  </a:lnTo>
                  <a:cubicBezTo>
                    <a:pt x="5880" y="1267"/>
                    <a:pt x="5332" y="905"/>
                    <a:pt x="4784" y="905"/>
                  </a:cubicBezTo>
                  <a:cubicBezTo>
                    <a:pt x="4236" y="905"/>
                    <a:pt x="3688" y="1267"/>
                    <a:pt x="3642" y="1993"/>
                  </a:cubicBezTo>
                  <a:cubicBezTo>
                    <a:pt x="3642" y="2054"/>
                    <a:pt x="3673" y="2147"/>
                    <a:pt x="3673" y="2240"/>
                  </a:cubicBezTo>
                  <a:lnTo>
                    <a:pt x="2222" y="2949"/>
                  </a:lnTo>
                  <a:cubicBezTo>
                    <a:pt x="2001" y="2689"/>
                    <a:pt x="1693" y="2566"/>
                    <a:pt x="1384" y="2566"/>
                  </a:cubicBezTo>
                  <a:cubicBezTo>
                    <a:pt x="960" y="2566"/>
                    <a:pt x="536" y="2799"/>
                    <a:pt x="340" y="3227"/>
                  </a:cubicBezTo>
                  <a:cubicBezTo>
                    <a:pt x="0" y="3968"/>
                    <a:pt x="556" y="4832"/>
                    <a:pt x="1389" y="4832"/>
                  </a:cubicBezTo>
                  <a:cubicBezTo>
                    <a:pt x="2006" y="4832"/>
                    <a:pt x="2531" y="4307"/>
                    <a:pt x="2531" y="3690"/>
                  </a:cubicBezTo>
                  <a:cubicBezTo>
                    <a:pt x="2531" y="3598"/>
                    <a:pt x="2500" y="3536"/>
                    <a:pt x="2500" y="3443"/>
                  </a:cubicBezTo>
                  <a:lnTo>
                    <a:pt x="3951" y="2733"/>
                  </a:lnTo>
                  <a:cubicBezTo>
                    <a:pt x="4168" y="2992"/>
                    <a:pt x="4476" y="3118"/>
                    <a:pt x="4786" y="3118"/>
                  </a:cubicBezTo>
                  <a:cubicBezTo>
                    <a:pt x="5180" y="3118"/>
                    <a:pt x="5578" y="2914"/>
                    <a:pt x="5802" y="2517"/>
                  </a:cubicBezTo>
                  <a:lnTo>
                    <a:pt x="7068" y="2857"/>
                  </a:lnTo>
                  <a:cubicBezTo>
                    <a:pt x="7068" y="3613"/>
                    <a:pt x="7631" y="3991"/>
                    <a:pt x="8194" y="3991"/>
                  </a:cubicBezTo>
                  <a:cubicBezTo>
                    <a:pt x="8757" y="3991"/>
                    <a:pt x="9321" y="3613"/>
                    <a:pt x="9321" y="2857"/>
                  </a:cubicBezTo>
                  <a:cubicBezTo>
                    <a:pt x="9321" y="2764"/>
                    <a:pt x="9321" y="2672"/>
                    <a:pt x="9321" y="2610"/>
                  </a:cubicBezTo>
                  <a:lnTo>
                    <a:pt x="10740" y="1900"/>
                  </a:lnTo>
                  <a:cubicBezTo>
                    <a:pt x="10982" y="2168"/>
                    <a:pt x="11283" y="2284"/>
                    <a:pt x="11578" y="2284"/>
                  </a:cubicBezTo>
                  <a:cubicBezTo>
                    <a:pt x="12300" y="2284"/>
                    <a:pt x="12982" y="1591"/>
                    <a:pt x="12654" y="758"/>
                  </a:cubicBezTo>
                  <a:cubicBezTo>
                    <a:pt x="12467" y="238"/>
                    <a:pt x="12032" y="0"/>
                    <a:pt x="115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1" name="Google Shape;13651;p26"/>
            <p:cNvSpPr/>
            <p:nvPr/>
          </p:nvSpPr>
          <p:spPr>
            <a:xfrm>
              <a:off x="5068075" y="2670925"/>
              <a:ext cx="17000" cy="14575"/>
            </a:xfrm>
            <a:custGeom>
              <a:avLst/>
              <a:gdLst/>
              <a:ahLst/>
              <a:cxnLst/>
              <a:rect l="l" t="t" r="r" b="b"/>
              <a:pathLst>
                <a:path w="680" h="583" extrusionOk="0">
                  <a:moveTo>
                    <a:pt x="402" y="0"/>
                  </a:moveTo>
                  <a:cubicBezTo>
                    <a:pt x="124" y="0"/>
                    <a:pt x="0" y="309"/>
                    <a:pt x="186" y="494"/>
                  </a:cubicBezTo>
                  <a:cubicBezTo>
                    <a:pt x="246" y="555"/>
                    <a:pt x="320" y="582"/>
                    <a:pt x="391" y="582"/>
                  </a:cubicBezTo>
                  <a:cubicBezTo>
                    <a:pt x="539" y="582"/>
                    <a:pt x="679" y="465"/>
                    <a:pt x="679" y="278"/>
                  </a:cubicBezTo>
                  <a:cubicBezTo>
                    <a:pt x="679"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2" name="Google Shape;13652;p26"/>
            <p:cNvSpPr/>
            <p:nvPr/>
          </p:nvSpPr>
          <p:spPr>
            <a:xfrm>
              <a:off x="5027950" y="2570625"/>
              <a:ext cx="57500" cy="214500"/>
            </a:xfrm>
            <a:custGeom>
              <a:avLst/>
              <a:gdLst/>
              <a:ahLst/>
              <a:cxnLst/>
              <a:rect l="l" t="t" r="r" b="b"/>
              <a:pathLst>
                <a:path w="2300" h="8580" extrusionOk="0">
                  <a:moveTo>
                    <a:pt x="278" y="0"/>
                  </a:moveTo>
                  <a:cubicBezTo>
                    <a:pt x="124" y="0"/>
                    <a:pt x="1" y="124"/>
                    <a:pt x="1" y="309"/>
                  </a:cubicBezTo>
                  <a:lnTo>
                    <a:pt x="1" y="8302"/>
                  </a:lnTo>
                  <a:cubicBezTo>
                    <a:pt x="1" y="8456"/>
                    <a:pt x="124" y="8580"/>
                    <a:pt x="278" y="8580"/>
                  </a:cubicBezTo>
                  <a:lnTo>
                    <a:pt x="2007" y="8580"/>
                  </a:lnTo>
                  <a:cubicBezTo>
                    <a:pt x="2161" y="8580"/>
                    <a:pt x="2284" y="8456"/>
                    <a:pt x="2284" y="8302"/>
                  </a:cubicBezTo>
                  <a:lnTo>
                    <a:pt x="2284" y="5586"/>
                  </a:lnTo>
                  <a:cubicBezTo>
                    <a:pt x="2300" y="5370"/>
                    <a:pt x="2145" y="5262"/>
                    <a:pt x="1991" y="5262"/>
                  </a:cubicBezTo>
                  <a:cubicBezTo>
                    <a:pt x="1837" y="5262"/>
                    <a:pt x="1682" y="5370"/>
                    <a:pt x="1698" y="5586"/>
                  </a:cubicBezTo>
                  <a:lnTo>
                    <a:pt x="1698" y="8024"/>
                  </a:lnTo>
                  <a:lnTo>
                    <a:pt x="587" y="8024"/>
                  </a:lnTo>
                  <a:lnTo>
                    <a:pt x="587" y="587"/>
                  </a:lnTo>
                  <a:lnTo>
                    <a:pt x="1698" y="587"/>
                  </a:lnTo>
                  <a:lnTo>
                    <a:pt x="1698" y="3025"/>
                  </a:lnTo>
                  <a:cubicBezTo>
                    <a:pt x="1698" y="3179"/>
                    <a:pt x="1821" y="3303"/>
                    <a:pt x="2007" y="3303"/>
                  </a:cubicBezTo>
                  <a:cubicBezTo>
                    <a:pt x="2161" y="3303"/>
                    <a:pt x="2284" y="3179"/>
                    <a:pt x="2284" y="3025"/>
                  </a:cubicBezTo>
                  <a:lnTo>
                    <a:pt x="2284" y="309"/>
                  </a:lnTo>
                  <a:cubicBezTo>
                    <a:pt x="2284" y="124"/>
                    <a:pt x="2161" y="0"/>
                    <a:pt x="20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53" name="Google Shape;13653;p26"/>
          <p:cNvGrpSpPr/>
          <p:nvPr/>
        </p:nvGrpSpPr>
        <p:grpSpPr>
          <a:xfrm>
            <a:off x="7981076" y="4658313"/>
            <a:ext cx="726800" cy="726850"/>
            <a:chOff x="3997175" y="2485750"/>
            <a:chExt cx="363400" cy="363425"/>
          </a:xfrm>
        </p:grpSpPr>
        <p:sp>
          <p:nvSpPr>
            <p:cNvPr id="13654" name="Google Shape;13654;p26"/>
            <p:cNvSpPr/>
            <p:nvPr/>
          </p:nvSpPr>
          <p:spPr>
            <a:xfrm>
              <a:off x="4190050" y="2702550"/>
              <a:ext cx="17000" cy="14600"/>
            </a:xfrm>
            <a:custGeom>
              <a:avLst/>
              <a:gdLst/>
              <a:ahLst/>
              <a:cxnLst/>
              <a:rect l="l" t="t" r="r" b="b"/>
              <a:pathLst>
                <a:path w="680" h="584" extrusionOk="0">
                  <a:moveTo>
                    <a:pt x="371" y="1"/>
                  </a:moveTo>
                  <a:cubicBezTo>
                    <a:pt x="124" y="1"/>
                    <a:pt x="1" y="309"/>
                    <a:pt x="186" y="494"/>
                  </a:cubicBezTo>
                  <a:cubicBezTo>
                    <a:pt x="247" y="556"/>
                    <a:pt x="323" y="584"/>
                    <a:pt x="396" y="584"/>
                  </a:cubicBezTo>
                  <a:cubicBezTo>
                    <a:pt x="542" y="584"/>
                    <a:pt x="679" y="474"/>
                    <a:pt x="679" y="309"/>
                  </a:cubicBezTo>
                  <a:cubicBezTo>
                    <a:pt x="679" y="155"/>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5" name="Google Shape;13655;p26"/>
            <p:cNvSpPr/>
            <p:nvPr/>
          </p:nvSpPr>
          <p:spPr>
            <a:xfrm>
              <a:off x="4041150" y="2702550"/>
              <a:ext cx="17000" cy="14600"/>
            </a:xfrm>
            <a:custGeom>
              <a:avLst/>
              <a:gdLst/>
              <a:ahLst/>
              <a:cxnLst/>
              <a:rect l="l" t="t" r="r" b="b"/>
              <a:pathLst>
                <a:path w="680" h="584" extrusionOk="0">
                  <a:moveTo>
                    <a:pt x="401" y="1"/>
                  </a:moveTo>
                  <a:cubicBezTo>
                    <a:pt x="124" y="1"/>
                    <a:pt x="0" y="309"/>
                    <a:pt x="185" y="494"/>
                  </a:cubicBezTo>
                  <a:cubicBezTo>
                    <a:pt x="247" y="556"/>
                    <a:pt x="323" y="584"/>
                    <a:pt x="396" y="584"/>
                  </a:cubicBezTo>
                  <a:cubicBezTo>
                    <a:pt x="542" y="584"/>
                    <a:pt x="679" y="474"/>
                    <a:pt x="679" y="309"/>
                  </a:cubicBezTo>
                  <a:cubicBezTo>
                    <a:pt x="679" y="155"/>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6" name="Google Shape;13656;p26"/>
            <p:cNvSpPr/>
            <p:nvPr/>
          </p:nvSpPr>
          <p:spPr>
            <a:xfrm>
              <a:off x="3997175" y="2485750"/>
              <a:ext cx="363400" cy="363425"/>
            </a:xfrm>
            <a:custGeom>
              <a:avLst/>
              <a:gdLst/>
              <a:ahLst/>
              <a:cxnLst/>
              <a:rect l="l" t="t" r="r" b="b"/>
              <a:pathLst>
                <a:path w="14536" h="14537" extrusionOk="0">
                  <a:moveTo>
                    <a:pt x="13672" y="556"/>
                  </a:moveTo>
                  <a:cubicBezTo>
                    <a:pt x="13826" y="556"/>
                    <a:pt x="13950" y="710"/>
                    <a:pt x="13950" y="865"/>
                  </a:cubicBezTo>
                  <a:lnTo>
                    <a:pt x="13950" y="10401"/>
                  </a:lnTo>
                  <a:lnTo>
                    <a:pt x="8549" y="10401"/>
                  </a:lnTo>
                  <a:cubicBezTo>
                    <a:pt x="8209" y="10432"/>
                    <a:pt x="8209" y="10926"/>
                    <a:pt x="8549" y="10956"/>
                  </a:cubicBezTo>
                  <a:lnTo>
                    <a:pt x="13950" y="10956"/>
                  </a:lnTo>
                  <a:lnTo>
                    <a:pt x="13950" y="11821"/>
                  </a:lnTo>
                  <a:cubicBezTo>
                    <a:pt x="13950" y="11975"/>
                    <a:pt x="13826" y="12098"/>
                    <a:pt x="13672" y="12098"/>
                  </a:cubicBezTo>
                  <a:lnTo>
                    <a:pt x="833" y="12098"/>
                  </a:lnTo>
                  <a:cubicBezTo>
                    <a:pt x="679" y="12098"/>
                    <a:pt x="556" y="11975"/>
                    <a:pt x="556" y="11821"/>
                  </a:cubicBezTo>
                  <a:lnTo>
                    <a:pt x="556" y="10956"/>
                  </a:lnTo>
                  <a:lnTo>
                    <a:pt x="5956" y="10956"/>
                  </a:lnTo>
                  <a:cubicBezTo>
                    <a:pt x="5975" y="10959"/>
                    <a:pt x="5993" y="10960"/>
                    <a:pt x="6010" y="10960"/>
                  </a:cubicBezTo>
                  <a:cubicBezTo>
                    <a:pt x="6370" y="10960"/>
                    <a:pt x="6370" y="10397"/>
                    <a:pt x="6010" y="10397"/>
                  </a:cubicBezTo>
                  <a:cubicBezTo>
                    <a:pt x="5993" y="10397"/>
                    <a:pt x="5975" y="10398"/>
                    <a:pt x="5956" y="10401"/>
                  </a:cubicBezTo>
                  <a:lnTo>
                    <a:pt x="556" y="10401"/>
                  </a:lnTo>
                  <a:lnTo>
                    <a:pt x="556" y="865"/>
                  </a:lnTo>
                  <a:cubicBezTo>
                    <a:pt x="556" y="710"/>
                    <a:pt x="679" y="556"/>
                    <a:pt x="833" y="556"/>
                  </a:cubicBezTo>
                  <a:close/>
                  <a:moveTo>
                    <a:pt x="8672" y="12685"/>
                  </a:moveTo>
                  <a:lnTo>
                    <a:pt x="8672" y="13981"/>
                  </a:lnTo>
                  <a:lnTo>
                    <a:pt x="5833" y="13981"/>
                  </a:lnTo>
                  <a:lnTo>
                    <a:pt x="5833" y="12685"/>
                  </a:lnTo>
                  <a:close/>
                  <a:moveTo>
                    <a:pt x="833" y="1"/>
                  </a:moveTo>
                  <a:cubicBezTo>
                    <a:pt x="370" y="1"/>
                    <a:pt x="0" y="371"/>
                    <a:pt x="0" y="865"/>
                  </a:cubicBezTo>
                  <a:lnTo>
                    <a:pt x="0" y="11821"/>
                  </a:lnTo>
                  <a:cubicBezTo>
                    <a:pt x="0" y="12284"/>
                    <a:pt x="370" y="12685"/>
                    <a:pt x="833" y="12685"/>
                  </a:cubicBezTo>
                  <a:lnTo>
                    <a:pt x="5277" y="12685"/>
                  </a:lnTo>
                  <a:lnTo>
                    <a:pt x="5277" y="13981"/>
                  </a:lnTo>
                  <a:lnTo>
                    <a:pt x="3858" y="13981"/>
                  </a:lnTo>
                  <a:cubicBezTo>
                    <a:pt x="3703" y="13981"/>
                    <a:pt x="3580" y="14104"/>
                    <a:pt x="3580" y="14259"/>
                  </a:cubicBezTo>
                  <a:cubicBezTo>
                    <a:pt x="3580" y="14413"/>
                    <a:pt x="3703" y="14536"/>
                    <a:pt x="3858" y="14536"/>
                  </a:cubicBezTo>
                  <a:lnTo>
                    <a:pt x="10678" y="14536"/>
                  </a:lnTo>
                  <a:cubicBezTo>
                    <a:pt x="10833" y="14536"/>
                    <a:pt x="10956" y="14413"/>
                    <a:pt x="10956" y="14259"/>
                  </a:cubicBezTo>
                  <a:cubicBezTo>
                    <a:pt x="10956" y="14104"/>
                    <a:pt x="10833" y="13981"/>
                    <a:pt x="10678" y="13981"/>
                  </a:cubicBezTo>
                  <a:lnTo>
                    <a:pt x="9259" y="13981"/>
                  </a:lnTo>
                  <a:lnTo>
                    <a:pt x="9259" y="12685"/>
                  </a:lnTo>
                  <a:lnTo>
                    <a:pt x="13672" y="12685"/>
                  </a:lnTo>
                  <a:cubicBezTo>
                    <a:pt x="14135" y="12654"/>
                    <a:pt x="14536" y="12284"/>
                    <a:pt x="14536" y="11821"/>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7" name="Google Shape;13657;p26"/>
            <p:cNvSpPr/>
            <p:nvPr/>
          </p:nvSpPr>
          <p:spPr>
            <a:xfrm>
              <a:off x="4061450" y="2528175"/>
              <a:ext cx="232025" cy="146650"/>
            </a:xfrm>
            <a:custGeom>
              <a:avLst/>
              <a:gdLst/>
              <a:ahLst/>
              <a:cxnLst/>
              <a:rect l="l" t="t" r="r" b="b"/>
              <a:pathLst>
                <a:path w="9281" h="5866" extrusionOk="0">
                  <a:moveTo>
                    <a:pt x="2706" y="3118"/>
                  </a:moveTo>
                  <a:lnTo>
                    <a:pt x="2706" y="5278"/>
                  </a:lnTo>
                  <a:lnTo>
                    <a:pt x="1565" y="5278"/>
                  </a:lnTo>
                  <a:lnTo>
                    <a:pt x="1565" y="3118"/>
                  </a:lnTo>
                  <a:close/>
                  <a:moveTo>
                    <a:pt x="4404" y="587"/>
                  </a:moveTo>
                  <a:lnTo>
                    <a:pt x="4404" y="5278"/>
                  </a:lnTo>
                  <a:lnTo>
                    <a:pt x="3262" y="5278"/>
                  </a:lnTo>
                  <a:lnTo>
                    <a:pt x="3262" y="587"/>
                  </a:lnTo>
                  <a:close/>
                  <a:moveTo>
                    <a:pt x="6101" y="2285"/>
                  </a:moveTo>
                  <a:lnTo>
                    <a:pt x="6101" y="5278"/>
                  </a:lnTo>
                  <a:lnTo>
                    <a:pt x="4959" y="5278"/>
                  </a:lnTo>
                  <a:lnTo>
                    <a:pt x="4959" y="2285"/>
                  </a:lnTo>
                  <a:close/>
                  <a:moveTo>
                    <a:pt x="7799" y="3982"/>
                  </a:moveTo>
                  <a:lnTo>
                    <a:pt x="7799" y="5278"/>
                  </a:lnTo>
                  <a:lnTo>
                    <a:pt x="6688" y="5278"/>
                  </a:lnTo>
                  <a:lnTo>
                    <a:pt x="6688" y="3982"/>
                  </a:lnTo>
                  <a:close/>
                  <a:moveTo>
                    <a:pt x="2984" y="1"/>
                  </a:moveTo>
                  <a:cubicBezTo>
                    <a:pt x="2830" y="1"/>
                    <a:pt x="2706" y="124"/>
                    <a:pt x="2706" y="279"/>
                  </a:cubicBezTo>
                  <a:lnTo>
                    <a:pt x="2706" y="2562"/>
                  </a:lnTo>
                  <a:lnTo>
                    <a:pt x="1287" y="2562"/>
                  </a:lnTo>
                  <a:cubicBezTo>
                    <a:pt x="1132" y="2562"/>
                    <a:pt x="1009" y="2686"/>
                    <a:pt x="1009" y="2840"/>
                  </a:cubicBezTo>
                  <a:lnTo>
                    <a:pt x="1009" y="5278"/>
                  </a:lnTo>
                  <a:lnTo>
                    <a:pt x="423" y="5278"/>
                  </a:lnTo>
                  <a:cubicBezTo>
                    <a:pt x="413" y="5278"/>
                    <a:pt x="403" y="5277"/>
                    <a:pt x="393" y="5277"/>
                  </a:cubicBezTo>
                  <a:cubicBezTo>
                    <a:pt x="0" y="5277"/>
                    <a:pt x="0" y="5866"/>
                    <a:pt x="393" y="5866"/>
                  </a:cubicBezTo>
                  <a:cubicBezTo>
                    <a:pt x="403" y="5866"/>
                    <a:pt x="413" y="5865"/>
                    <a:pt x="423" y="5865"/>
                  </a:cubicBezTo>
                  <a:lnTo>
                    <a:pt x="8941" y="5865"/>
                  </a:lnTo>
                  <a:cubicBezTo>
                    <a:pt x="9280" y="5803"/>
                    <a:pt x="9280" y="5340"/>
                    <a:pt x="8941" y="5278"/>
                  </a:cubicBezTo>
                  <a:lnTo>
                    <a:pt x="8385" y="5278"/>
                  </a:lnTo>
                  <a:lnTo>
                    <a:pt x="8385" y="3704"/>
                  </a:lnTo>
                  <a:cubicBezTo>
                    <a:pt x="8385" y="3550"/>
                    <a:pt x="8262" y="3427"/>
                    <a:pt x="8076" y="3427"/>
                  </a:cubicBezTo>
                  <a:lnTo>
                    <a:pt x="6657" y="3427"/>
                  </a:lnTo>
                  <a:lnTo>
                    <a:pt x="6657" y="2007"/>
                  </a:lnTo>
                  <a:cubicBezTo>
                    <a:pt x="6657" y="1822"/>
                    <a:pt x="6533" y="1698"/>
                    <a:pt x="6379" y="1698"/>
                  </a:cubicBezTo>
                  <a:lnTo>
                    <a:pt x="4959" y="1698"/>
                  </a:lnTo>
                  <a:lnTo>
                    <a:pt x="4959" y="279"/>
                  </a:lnTo>
                  <a:cubicBezTo>
                    <a:pt x="4959" y="124"/>
                    <a:pt x="4836" y="1"/>
                    <a:pt x="46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8" name="Google Shape;13658;p26"/>
            <p:cNvSpPr/>
            <p:nvPr/>
          </p:nvSpPr>
          <p:spPr>
            <a:xfrm>
              <a:off x="4085125" y="2702550"/>
              <a:ext cx="81025" cy="14700"/>
            </a:xfrm>
            <a:custGeom>
              <a:avLst/>
              <a:gdLst/>
              <a:ahLst/>
              <a:cxnLst/>
              <a:rect l="l" t="t" r="r" b="b"/>
              <a:pathLst>
                <a:path w="3241" h="588" extrusionOk="0">
                  <a:moveTo>
                    <a:pt x="340" y="1"/>
                  </a:moveTo>
                  <a:cubicBezTo>
                    <a:pt x="0" y="62"/>
                    <a:pt x="0" y="525"/>
                    <a:pt x="340" y="587"/>
                  </a:cubicBezTo>
                  <a:lnTo>
                    <a:pt x="2901" y="587"/>
                  </a:lnTo>
                  <a:cubicBezTo>
                    <a:pt x="3241" y="525"/>
                    <a:pt x="3241" y="62"/>
                    <a:pt x="29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59" name="Google Shape;13659;p26"/>
            <p:cNvSpPr/>
            <p:nvPr/>
          </p:nvSpPr>
          <p:spPr>
            <a:xfrm>
              <a:off x="4235575" y="2702525"/>
              <a:ext cx="81550" cy="14750"/>
            </a:xfrm>
            <a:custGeom>
              <a:avLst/>
              <a:gdLst/>
              <a:ahLst/>
              <a:cxnLst/>
              <a:rect l="l" t="t" r="r" b="b"/>
              <a:pathLst>
                <a:path w="3262" h="590" extrusionOk="0">
                  <a:moveTo>
                    <a:pt x="2869" y="1"/>
                  </a:moveTo>
                  <a:cubicBezTo>
                    <a:pt x="2860" y="1"/>
                    <a:pt x="2850" y="1"/>
                    <a:pt x="2840" y="2"/>
                  </a:cubicBezTo>
                  <a:lnTo>
                    <a:pt x="278" y="2"/>
                  </a:lnTo>
                  <a:cubicBezTo>
                    <a:pt x="124" y="2"/>
                    <a:pt x="0" y="156"/>
                    <a:pt x="0" y="310"/>
                  </a:cubicBezTo>
                  <a:cubicBezTo>
                    <a:pt x="0" y="465"/>
                    <a:pt x="124" y="588"/>
                    <a:pt x="278" y="588"/>
                  </a:cubicBezTo>
                  <a:lnTo>
                    <a:pt x="2840" y="588"/>
                  </a:lnTo>
                  <a:cubicBezTo>
                    <a:pt x="2850" y="589"/>
                    <a:pt x="2860" y="589"/>
                    <a:pt x="2869" y="589"/>
                  </a:cubicBezTo>
                  <a:cubicBezTo>
                    <a:pt x="3262" y="589"/>
                    <a:pt x="3262" y="1"/>
                    <a:pt x="28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0" name="Google Shape;13660;p26"/>
            <p:cNvSpPr/>
            <p:nvPr/>
          </p:nvSpPr>
          <p:spPr>
            <a:xfrm>
              <a:off x="4169225" y="2745750"/>
              <a:ext cx="16225" cy="13850"/>
            </a:xfrm>
            <a:custGeom>
              <a:avLst/>
              <a:gdLst/>
              <a:ahLst/>
              <a:cxnLst/>
              <a:rect l="l" t="t" r="r" b="b"/>
              <a:pathLst>
                <a:path w="649" h="554" extrusionOk="0">
                  <a:moveTo>
                    <a:pt x="371" y="1"/>
                  </a:moveTo>
                  <a:cubicBezTo>
                    <a:pt x="124" y="1"/>
                    <a:pt x="0" y="310"/>
                    <a:pt x="185" y="464"/>
                  </a:cubicBezTo>
                  <a:cubicBezTo>
                    <a:pt x="247" y="526"/>
                    <a:pt x="319" y="553"/>
                    <a:pt x="388" y="553"/>
                  </a:cubicBezTo>
                  <a:cubicBezTo>
                    <a:pt x="525" y="553"/>
                    <a:pt x="648" y="443"/>
                    <a:pt x="648" y="279"/>
                  </a:cubicBezTo>
                  <a:cubicBezTo>
                    <a:pt x="648"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1" name="Google Shape;13661;p26"/>
          <p:cNvGrpSpPr/>
          <p:nvPr/>
        </p:nvGrpSpPr>
        <p:grpSpPr>
          <a:xfrm>
            <a:off x="6611426" y="4658288"/>
            <a:ext cx="455300" cy="726900"/>
            <a:chOff x="6311025" y="3602925"/>
            <a:chExt cx="227650" cy="363450"/>
          </a:xfrm>
        </p:grpSpPr>
        <p:sp>
          <p:nvSpPr>
            <p:cNvPr id="13662" name="Google Shape;13662;p26"/>
            <p:cNvSpPr/>
            <p:nvPr/>
          </p:nvSpPr>
          <p:spPr>
            <a:xfrm>
              <a:off x="6415200" y="3906925"/>
              <a:ext cx="16225" cy="14575"/>
            </a:xfrm>
            <a:custGeom>
              <a:avLst/>
              <a:gdLst/>
              <a:ahLst/>
              <a:cxnLst/>
              <a:rect l="l" t="t" r="r" b="b"/>
              <a:pathLst>
                <a:path w="649" h="583" extrusionOk="0">
                  <a:moveTo>
                    <a:pt x="370" y="1"/>
                  </a:moveTo>
                  <a:cubicBezTo>
                    <a:pt x="124" y="1"/>
                    <a:pt x="0" y="310"/>
                    <a:pt x="154" y="495"/>
                  </a:cubicBezTo>
                  <a:cubicBezTo>
                    <a:pt x="215" y="555"/>
                    <a:pt x="289" y="583"/>
                    <a:pt x="360" y="583"/>
                  </a:cubicBezTo>
                  <a:cubicBezTo>
                    <a:pt x="508" y="583"/>
                    <a:pt x="648" y="466"/>
                    <a:pt x="648" y="279"/>
                  </a:cubicBezTo>
                  <a:cubicBezTo>
                    <a:pt x="648" y="124"/>
                    <a:pt x="525" y="1"/>
                    <a:pt x="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3" name="Google Shape;13663;p26"/>
            <p:cNvSpPr/>
            <p:nvPr/>
          </p:nvSpPr>
          <p:spPr>
            <a:xfrm>
              <a:off x="6393600" y="3646925"/>
              <a:ext cx="61725" cy="14675"/>
            </a:xfrm>
            <a:custGeom>
              <a:avLst/>
              <a:gdLst/>
              <a:ahLst/>
              <a:cxnLst/>
              <a:rect l="l" t="t" r="r" b="b"/>
              <a:pathLst>
                <a:path w="2469" h="587" extrusionOk="0">
                  <a:moveTo>
                    <a:pt x="401" y="1"/>
                  </a:moveTo>
                  <a:cubicBezTo>
                    <a:pt x="0" y="1"/>
                    <a:pt x="0" y="587"/>
                    <a:pt x="401" y="587"/>
                  </a:cubicBezTo>
                  <a:lnTo>
                    <a:pt x="2099" y="587"/>
                  </a:lnTo>
                  <a:cubicBezTo>
                    <a:pt x="2469" y="587"/>
                    <a:pt x="2469" y="1"/>
                    <a:pt x="20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4" name="Google Shape;13664;p26"/>
            <p:cNvSpPr/>
            <p:nvPr/>
          </p:nvSpPr>
          <p:spPr>
            <a:xfrm>
              <a:off x="6311025" y="3602925"/>
              <a:ext cx="227650" cy="362675"/>
            </a:xfrm>
            <a:custGeom>
              <a:avLst/>
              <a:gdLst/>
              <a:ahLst/>
              <a:cxnLst/>
              <a:rect l="l" t="t" r="r" b="b"/>
              <a:pathLst>
                <a:path w="9106" h="14507" extrusionOk="0">
                  <a:moveTo>
                    <a:pt x="7099" y="557"/>
                  </a:moveTo>
                  <a:cubicBezTo>
                    <a:pt x="7408" y="557"/>
                    <a:pt x="7655" y="804"/>
                    <a:pt x="7655" y="1112"/>
                  </a:cubicBezTo>
                  <a:lnTo>
                    <a:pt x="7655" y="3551"/>
                  </a:lnTo>
                  <a:lnTo>
                    <a:pt x="1420" y="3551"/>
                  </a:lnTo>
                  <a:lnTo>
                    <a:pt x="1420" y="1112"/>
                  </a:lnTo>
                  <a:cubicBezTo>
                    <a:pt x="1420" y="804"/>
                    <a:pt x="1667" y="557"/>
                    <a:pt x="1976" y="557"/>
                  </a:cubicBezTo>
                  <a:close/>
                  <a:moveTo>
                    <a:pt x="6821" y="4137"/>
                  </a:moveTo>
                  <a:lnTo>
                    <a:pt x="6821" y="5279"/>
                  </a:lnTo>
                  <a:lnTo>
                    <a:pt x="556" y="5279"/>
                  </a:lnTo>
                  <a:lnTo>
                    <a:pt x="556" y="4415"/>
                  </a:lnTo>
                  <a:cubicBezTo>
                    <a:pt x="556" y="4260"/>
                    <a:pt x="680" y="4137"/>
                    <a:pt x="865" y="4137"/>
                  </a:cubicBezTo>
                  <a:close/>
                  <a:moveTo>
                    <a:pt x="8241" y="4137"/>
                  </a:moveTo>
                  <a:cubicBezTo>
                    <a:pt x="8395" y="4137"/>
                    <a:pt x="8519" y="4260"/>
                    <a:pt x="8519" y="4415"/>
                  </a:cubicBezTo>
                  <a:lnTo>
                    <a:pt x="8519" y="5279"/>
                  </a:lnTo>
                  <a:lnTo>
                    <a:pt x="7377" y="5279"/>
                  </a:lnTo>
                  <a:lnTo>
                    <a:pt x="7377" y="4137"/>
                  </a:lnTo>
                  <a:close/>
                  <a:moveTo>
                    <a:pt x="8519" y="5834"/>
                  </a:moveTo>
                  <a:lnTo>
                    <a:pt x="8519" y="10093"/>
                  </a:lnTo>
                  <a:cubicBezTo>
                    <a:pt x="8519" y="10248"/>
                    <a:pt x="8395" y="10371"/>
                    <a:pt x="8241" y="10371"/>
                  </a:cubicBezTo>
                  <a:lnTo>
                    <a:pt x="865" y="10371"/>
                  </a:lnTo>
                  <a:cubicBezTo>
                    <a:pt x="680" y="10371"/>
                    <a:pt x="556" y="10248"/>
                    <a:pt x="556" y="10093"/>
                  </a:cubicBezTo>
                  <a:lnTo>
                    <a:pt x="556" y="5834"/>
                  </a:lnTo>
                  <a:close/>
                  <a:moveTo>
                    <a:pt x="1924" y="0"/>
                  </a:moveTo>
                  <a:cubicBezTo>
                    <a:pt x="1330" y="0"/>
                    <a:pt x="834" y="513"/>
                    <a:pt x="834" y="1112"/>
                  </a:cubicBezTo>
                  <a:lnTo>
                    <a:pt x="865" y="1112"/>
                  </a:lnTo>
                  <a:lnTo>
                    <a:pt x="865" y="3551"/>
                  </a:lnTo>
                  <a:cubicBezTo>
                    <a:pt x="371" y="3551"/>
                    <a:pt x="1" y="3952"/>
                    <a:pt x="1" y="4415"/>
                  </a:cubicBezTo>
                  <a:lnTo>
                    <a:pt x="1" y="10093"/>
                  </a:lnTo>
                  <a:cubicBezTo>
                    <a:pt x="1" y="10556"/>
                    <a:pt x="371" y="10927"/>
                    <a:pt x="865" y="10957"/>
                  </a:cubicBezTo>
                  <a:lnTo>
                    <a:pt x="865" y="13395"/>
                  </a:lnTo>
                  <a:cubicBezTo>
                    <a:pt x="865" y="14013"/>
                    <a:pt x="1390" y="14506"/>
                    <a:pt x="2007" y="14506"/>
                  </a:cubicBezTo>
                  <a:lnTo>
                    <a:pt x="3272" y="14506"/>
                  </a:lnTo>
                  <a:cubicBezTo>
                    <a:pt x="3426" y="14506"/>
                    <a:pt x="3581" y="14383"/>
                    <a:pt x="3550" y="14229"/>
                  </a:cubicBezTo>
                  <a:cubicBezTo>
                    <a:pt x="3550" y="14074"/>
                    <a:pt x="3426" y="13951"/>
                    <a:pt x="3272" y="13951"/>
                  </a:cubicBezTo>
                  <a:lnTo>
                    <a:pt x="2007" y="13951"/>
                  </a:lnTo>
                  <a:cubicBezTo>
                    <a:pt x="1698" y="13951"/>
                    <a:pt x="1420" y="13704"/>
                    <a:pt x="1420" y="13395"/>
                  </a:cubicBezTo>
                  <a:lnTo>
                    <a:pt x="1420" y="10957"/>
                  </a:lnTo>
                  <a:lnTo>
                    <a:pt x="7685" y="10957"/>
                  </a:lnTo>
                  <a:lnTo>
                    <a:pt x="7685" y="13395"/>
                  </a:lnTo>
                  <a:cubicBezTo>
                    <a:pt x="7685" y="13704"/>
                    <a:pt x="7439" y="13951"/>
                    <a:pt x="7130" y="13951"/>
                  </a:cubicBezTo>
                  <a:lnTo>
                    <a:pt x="5834" y="13951"/>
                  </a:lnTo>
                  <a:cubicBezTo>
                    <a:pt x="5679" y="13951"/>
                    <a:pt x="5556" y="14074"/>
                    <a:pt x="5556" y="14229"/>
                  </a:cubicBezTo>
                  <a:cubicBezTo>
                    <a:pt x="5556" y="14383"/>
                    <a:pt x="5679" y="14506"/>
                    <a:pt x="5834" y="14506"/>
                  </a:cubicBezTo>
                  <a:lnTo>
                    <a:pt x="7130" y="14506"/>
                  </a:lnTo>
                  <a:cubicBezTo>
                    <a:pt x="7747" y="14506"/>
                    <a:pt x="8241" y="14013"/>
                    <a:pt x="8241" y="13395"/>
                  </a:cubicBezTo>
                  <a:lnTo>
                    <a:pt x="8241" y="10957"/>
                  </a:lnTo>
                  <a:cubicBezTo>
                    <a:pt x="8735" y="10957"/>
                    <a:pt x="9105" y="10556"/>
                    <a:pt x="9105" y="10093"/>
                  </a:cubicBezTo>
                  <a:lnTo>
                    <a:pt x="9105" y="4415"/>
                  </a:lnTo>
                  <a:cubicBezTo>
                    <a:pt x="9105" y="3952"/>
                    <a:pt x="8735" y="3551"/>
                    <a:pt x="8241" y="3551"/>
                  </a:cubicBezTo>
                  <a:lnTo>
                    <a:pt x="8241" y="1112"/>
                  </a:lnTo>
                  <a:cubicBezTo>
                    <a:pt x="8241" y="495"/>
                    <a:pt x="7747" y="1"/>
                    <a:pt x="7130" y="1"/>
                  </a:cubicBezTo>
                  <a:lnTo>
                    <a:pt x="1976" y="1"/>
                  </a:lnTo>
                  <a:cubicBezTo>
                    <a:pt x="1959" y="1"/>
                    <a:pt x="1941" y="0"/>
                    <a:pt x="19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5" name="Google Shape;13665;p26"/>
            <p:cNvSpPr/>
            <p:nvPr/>
          </p:nvSpPr>
          <p:spPr>
            <a:xfrm>
              <a:off x="6350800" y="3777225"/>
              <a:ext cx="146200" cy="14100"/>
            </a:xfrm>
            <a:custGeom>
              <a:avLst/>
              <a:gdLst/>
              <a:ahLst/>
              <a:cxnLst/>
              <a:rect l="l" t="t" r="r" b="b"/>
              <a:pathLst>
                <a:path w="5848" h="564" extrusionOk="0">
                  <a:moveTo>
                    <a:pt x="335" y="0"/>
                  </a:moveTo>
                  <a:cubicBezTo>
                    <a:pt x="0" y="0"/>
                    <a:pt x="0" y="564"/>
                    <a:pt x="335" y="564"/>
                  </a:cubicBezTo>
                  <a:cubicBezTo>
                    <a:pt x="351" y="564"/>
                    <a:pt x="367" y="562"/>
                    <a:pt x="385" y="560"/>
                  </a:cubicBezTo>
                  <a:lnTo>
                    <a:pt x="5508" y="560"/>
                  </a:lnTo>
                  <a:cubicBezTo>
                    <a:pt x="5848" y="529"/>
                    <a:pt x="5848" y="35"/>
                    <a:pt x="5508" y="4"/>
                  </a:cubicBezTo>
                  <a:lnTo>
                    <a:pt x="385" y="4"/>
                  </a:lnTo>
                  <a:cubicBezTo>
                    <a:pt x="367" y="2"/>
                    <a:pt x="351" y="0"/>
                    <a:pt x="3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6" name="Google Shape;13666;p26"/>
            <p:cNvSpPr/>
            <p:nvPr/>
          </p:nvSpPr>
          <p:spPr>
            <a:xfrm>
              <a:off x="6350800" y="3819650"/>
              <a:ext cx="146200" cy="14125"/>
            </a:xfrm>
            <a:custGeom>
              <a:avLst/>
              <a:gdLst/>
              <a:ahLst/>
              <a:cxnLst/>
              <a:rect l="l" t="t" r="r" b="b"/>
              <a:pathLst>
                <a:path w="5848" h="565" extrusionOk="0">
                  <a:moveTo>
                    <a:pt x="335" y="1"/>
                  </a:moveTo>
                  <a:cubicBezTo>
                    <a:pt x="0" y="1"/>
                    <a:pt x="0" y="564"/>
                    <a:pt x="335" y="564"/>
                  </a:cubicBezTo>
                  <a:cubicBezTo>
                    <a:pt x="351" y="564"/>
                    <a:pt x="367" y="563"/>
                    <a:pt x="385" y="560"/>
                  </a:cubicBezTo>
                  <a:lnTo>
                    <a:pt x="5508" y="560"/>
                  </a:lnTo>
                  <a:cubicBezTo>
                    <a:pt x="5848" y="529"/>
                    <a:pt x="5848" y="35"/>
                    <a:pt x="5508" y="5"/>
                  </a:cubicBezTo>
                  <a:lnTo>
                    <a:pt x="385" y="5"/>
                  </a:lnTo>
                  <a:cubicBezTo>
                    <a:pt x="367"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67" name="Google Shape;13667;p26"/>
            <p:cNvSpPr/>
            <p:nvPr/>
          </p:nvSpPr>
          <p:spPr>
            <a:xfrm>
              <a:off x="6415200" y="3951675"/>
              <a:ext cx="19300" cy="14700"/>
            </a:xfrm>
            <a:custGeom>
              <a:avLst/>
              <a:gdLst/>
              <a:ahLst/>
              <a:cxnLst/>
              <a:rect l="l" t="t" r="r" b="b"/>
              <a:pathLst>
                <a:path w="772" h="588" extrusionOk="0">
                  <a:moveTo>
                    <a:pt x="386" y="1"/>
                  </a:moveTo>
                  <a:cubicBezTo>
                    <a:pt x="316" y="1"/>
                    <a:pt x="247" y="32"/>
                    <a:pt x="185" y="94"/>
                  </a:cubicBezTo>
                  <a:cubicBezTo>
                    <a:pt x="0" y="248"/>
                    <a:pt x="124" y="587"/>
                    <a:pt x="370" y="587"/>
                  </a:cubicBezTo>
                  <a:cubicBezTo>
                    <a:pt x="648" y="587"/>
                    <a:pt x="772" y="248"/>
                    <a:pt x="587" y="94"/>
                  </a:cubicBezTo>
                  <a:cubicBezTo>
                    <a:pt x="525" y="32"/>
                    <a:pt x="455" y="1"/>
                    <a:pt x="3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68" name="Google Shape;13668;p26"/>
          <p:cNvGrpSpPr/>
          <p:nvPr/>
        </p:nvGrpSpPr>
        <p:grpSpPr>
          <a:xfrm>
            <a:off x="4915750" y="4658313"/>
            <a:ext cx="725300" cy="726850"/>
            <a:chOff x="3247225" y="2485750"/>
            <a:chExt cx="362650" cy="363425"/>
          </a:xfrm>
        </p:grpSpPr>
        <p:sp>
          <p:nvSpPr>
            <p:cNvPr id="13669" name="Google Shape;13669;p26"/>
            <p:cNvSpPr/>
            <p:nvPr/>
          </p:nvSpPr>
          <p:spPr>
            <a:xfrm>
              <a:off x="3247225" y="2485750"/>
              <a:ext cx="98775" cy="99550"/>
            </a:xfrm>
            <a:custGeom>
              <a:avLst/>
              <a:gdLst/>
              <a:ahLst/>
              <a:cxnLst/>
              <a:rect l="l" t="t" r="r" b="b"/>
              <a:pathLst>
                <a:path w="3951" h="3982" extrusionOk="0">
                  <a:moveTo>
                    <a:pt x="3117" y="556"/>
                  </a:moveTo>
                  <a:cubicBezTo>
                    <a:pt x="3272" y="556"/>
                    <a:pt x="3395" y="710"/>
                    <a:pt x="3395" y="865"/>
                  </a:cubicBezTo>
                  <a:lnTo>
                    <a:pt x="3395" y="3118"/>
                  </a:lnTo>
                  <a:cubicBezTo>
                    <a:pt x="3395" y="3272"/>
                    <a:pt x="3272" y="3395"/>
                    <a:pt x="3117" y="3395"/>
                  </a:cubicBezTo>
                  <a:lnTo>
                    <a:pt x="864" y="3395"/>
                  </a:lnTo>
                  <a:cubicBezTo>
                    <a:pt x="710" y="3395"/>
                    <a:pt x="556" y="3272"/>
                    <a:pt x="587" y="3118"/>
                  </a:cubicBezTo>
                  <a:lnTo>
                    <a:pt x="587" y="865"/>
                  </a:lnTo>
                  <a:cubicBezTo>
                    <a:pt x="556" y="710"/>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0" name="Google Shape;13670;p26"/>
            <p:cNvSpPr/>
            <p:nvPr/>
          </p:nvSpPr>
          <p:spPr>
            <a:xfrm>
              <a:off x="3379150" y="2485750"/>
              <a:ext cx="98800" cy="99550"/>
            </a:xfrm>
            <a:custGeom>
              <a:avLst/>
              <a:gdLst/>
              <a:ahLst/>
              <a:cxnLst/>
              <a:rect l="l" t="t" r="r" b="b"/>
              <a:pathLst>
                <a:path w="3952" h="3982" extrusionOk="0">
                  <a:moveTo>
                    <a:pt x="3118" y="556"/>
                  </a:moveTo>
                  <a:cubicBezTo>
                    <a:pt x="3272" y="556"/>
                    <a:pt x="3396" y="710"/>
                    <a:pt x="3396" y="865"/>
                  </a:cubicBezTo>
                  <a:lnTo>
                    <a:pt x="3396" y="3118"/>
                  </a:lnTo>
                  <a:cubicBezTo>
                    <a:pt x="3396" y="3272"/>
                    <a:pt x="3272" y="3395"/>
                    <a:pt x="3118" y="3395"/>
                  </a:cubicBezTo>
                  <a:lnTo>
                    <a:pt x="834" y="3395"/>
                  </a:lnTo>
                  <a:cubicBezTo>
                    <a:pt x="680" y="3395"/>
                    <a:pt x="556" y="3272"/>
                    <a:pt x="556" y="3118"/>
                  </a:cubicBezTo>
                  <a:lnTo>
                    <a:pt x="556" y="865"/>
                  </a:lnTo>
                  <a:cubicBezTo>
                    <a:pt x="556" y="710"/>
                    <a:pt x="680" y="556"/>
                    <a:pt x="834" y="556"/>
                  </a:cubicBezTo>
                  <a:close/>
                  <a:moveTo>
                    <a:pt x="834" y="1"/>
                  </a:moveTo>
                  <a:cubicBezTo>
                    <a:pt x="371" y="1"/>
                    <a:pt x="1" y="371"/>
                    <a:pt x="1" y="865"/>
                  </a:cubicBezTo>
                  <a:lnTo>
                    <a:pt x="1" y="3118"/>
                  </a:lnTo>
                  <a:cubicBezTo>
                    <a:pt x="1" y="3581"/>
                    <a:pt x="371" y="3982"/>
                    <a:pt x="834" y="3982"/>
                  </a:cubicBezTo>
                  <a:lnTo>
                    <a:pt x="3118" y="3982"/>
                  </a:lnTo>
                  <a:cubicBezTo>
                    <a:pt x="3581" y="3982"/>
                    <a:pt x="3951" y="3581"/>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1" name="Google Shape;13671;p26"/>
            <p:cNvSpPr/>
            <p:nvPr/>
          </p:nvSpPr>
          <p:spPr>
            <a:xfrm>
              <a:off x="3511100" y="2485750"/>
              <a:ext cx="98775" cy="99550"/>
            </a:xfrm>
            <a:custGeom>
              <a:avLst/>
              <a:gdLst/>
              <a:ahLst/>
              <a:cxnLst/>
              <a:rect l="l" t="t" r="r" b="b"/>
              <a:pathLst>
                <a:path w="3951" h="3982" extrusionOk="0">
                  <a:moveTo>
                    <a:pt x="3117" y="556"/>
                  </a:moveTo>
                  <a:cubicBezTo>
                    <a:pt x="3271" y="556"/>
                    <a:pt x="3395" y="710"/>
                    <a:pt x="3395" y="865"/>
                  </a:cubicBezTo>
                  <a:lnTo>
                    <a:pt x="3395" y="3118"/>
                  </a:lnTo>
                  <a:cubicBezTo>
                    <a:pt x="3395" y="3272"/>
                    <a:pt x="3271" y="3395"/>
                    <a:pt x="3117" y="3395"/>
                  </a:cubicBezTo>
                  <a:lnTo>
                    <a:pt x="833" y="3395"/>
                  </a:lnTo>
                  <a:cubicBezTo>
                    <a:pt x="679" y="3395"/>
                    <a:pt x="556" y="3272"/>
                    <a:pt x="556" y="3118"/>
                  </a:cubicBezTo>
                  <a:lnTo>
                    <a:pt x="556" y="865"/>
                  </a:lnTo>
                  <a:cubicBezTo>
                    <a:pt x="556" y="710"/>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2" name="Google Shape;13672;p26"/>
            <p:cNvSpPr/>
            <p:nvPr/>
          </p:nvSpPr>
          <p:spPr>
            <a:xfrm>
              <a:off x="3511100" y="2617675"/>
              <a:ext cx="98775" cy="99575"/>
            </a:xfrm>
            <a:custGeom>
              <a:avLst/>
              <a:gdLst/>
              <a:ahLst/>
              <a:cxnLst/>
              <a:rect l="l" t="t" r="r" b="b"/>
              <a:pathLst>
                <a:path w="3951" h="3983" extrusionOk="0">
                  <a:moveTo>
                    <a:pt x="3117" y="556"/>
                  </a:moveTo>
                  <a:cubicBezTo>
                    <a:pt x="3271" y="556"/>
                    <a:pt x="3395" y="711"/>
                    <a:pt x="3395" y="865"/>
                  </a:cubicBezTo>
                  <a:lnTo>
                    <a:pt x="3395" y="3118"/>
                  </a:lnTo>
                  <a:cubicBezTo>
                    <a:pt x="3395" y="3272"/>
                    <a:pt x="3271" y="3396"/>
                    <a:pt x="3117" y="3396"/>
                  </a:cubicBezTo>
                  <a:lnTo>
                    <a:pt x="833" y="3396"/>
                  </a:lnTo>
                  <a:cubicBezTo>
                    <a:pt x="679" y="3396"/>
                    <a:pt x="556" y="3272"/>
                    <a:pt x="556" y="3118"/>
                  </a:cubicBezTo>
                  <a:lnTo>
                    <a:pt x="556" y="865"/>
                  </a:lnTo>
                  <a:cubicBezTo>
                    <a:pt x="556" y="711"/>
                    <a:pt x="679" y="556"/>
                    <a:pt x="833" y="556"/>
                  </a:cubicBezTo>
                  <a:close/>
                  <a:moveTo>
                    <a:pt x="833" y="1"/>
                  </a:moveTo>
                  <a:cubicBezTo>
                    <a:pt x="370" y="1"/>
                    <a:pt x="0" y="371"/>
                    <a:pt x="0" y="865"/>
                  </a:cubicBezTo>
                  <a:lnTo>
                    <a:pt x="0" y="3118"/>
                  </a:lnTo>
                  <a:cubicBezTo>
                    <a:pt x="0" y="3581"/>
                    <a:pt x="370" y="3982"/>
                    <a:pt x="833" y="3982"/>
                  </a:cubicBezTo>
                  <a:lnTo>
                    <a:pt x="3117" y="3982"/>
                  </a:lnTo>
                  <a:cubicBezTo>
                    <a:pt x="3580" y="3982"/>
                    <a:pt x="3950" y="3581"/>
                    <a:pt x="3950" y="3118"/>
                  </a:cubicBezTo>
                  <a:lnTo>
                    <a:pt x="3950" y="865"/>
                  </a:lnTo>
                  <a:cubicBezTo>
                    <a:pt x="3950"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3" name="Google Shape;13673;p26"/>
            <p:cNvSpPr/>
            <p:nvPr/>
          </p:nvSpPr>
          <p:spPr>
            <a:xfrm>
              <a:off x="3247225" y="2617675"/>
              <a:ext cx="98775" cy="99575"/>
            </a:xfrm>
            <a:custGeom>
              <a:avLst/>
              <a:gdLst/>
              <a:ahLst/>
              <a:cxnLst/>
              <a:rect l="l" t="t" r="r" b="b"/>
              <a:pathLst>
                <a:path w="3951" h="3983" extrusionOk="0">
                  <a:moveTo>
                    <a:pt x="3117" y="556"/>
                  </a:moveTo>
                  <a:cubicBezTo>
                    <a:pt x="3272" y="556"/>
                    <a:pt x="3395" y="711"/>
                    <a:pt x="3395" y="865"/>
                  </a:cubicBezTo>
                  <a:lnTo>
                    <a:pt x="3395" y="3118"/>
                  </a:lnTo>
                  <a:cubicBezTo>
                    <a:pt x="3395" y="3272"/>
                    <a:pt x="3272" y="3396"/>
                    <a:pt x="3117" y="3396"/>
                  </a:cubicBezTo>
                  <a:lnTo>
                    <a:pt x="864" y="3396"/>
                  </a:lnTo>
                  <a:cubicBezTo>
                    <a:pt x="710" y="3396"/>
                    <a:pt x="587" y="3272"/>
                    <a:pt x="587" y="3118"/>
                  </a:cubicBezTo>
                  <a:lnTo>
                    <a:pt x="587" y="865"/>
                  </a:lnTo>
                  <a:cubicBezTo>
                    <a:pt x="556" y="711"/>
                    <a:pt x="710" y="556"/>
                    <a:pt x="864" y="556"/>
                  </a:cubicBezTo>
                  <a:close/>
                  <a:moveTo>
                    <a:pt x="834" y="1"/>
                  </a:moveTo>
                  <a:cubicBezTo>
                    <a:pt x="371" y="1"/>
                    <a:pt x="0" y="371"/>
                    <a:pt x="0" y="865"/>
                  </a:cubicBezTo>
                  <a:lnTo>
                    <a:pt x="0" y="3118"/>
                  </a:lnTo>
                  <a:cubicBezTo>
                    <a:pt x="0" y="3581"/>
                    <a:pt x="371" y="3982"/>
                    <a:pt x="834" y="3982"/>
                  </a:cubicBezTo>
                  <a:lnTo>
                    <a:pt x="3117" y="3982"/>
                  </a:lnTo>
                  <a:cubicBezTo>
                    <a:pt x="3580" y="3982"/>
                    <a:pt x="3951" y="3581"/>
                    <a:pt x="3951" y="3118"/>
                  </a:cubicBezTo>
                  <a:lnTo>
                    <a:pt x="3951" y="865"/>
                  </a:lnTo>
                  <a:cubicBezTo>
                    <a:pt x="3951" y="371"/>
                    <a:pt x="3580" y="1"/>
                    <a:pt x="311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4" name="Google Shape;13674;p26"/>
            <p:cNvSpPr/>
            <p:nvPr/>
          </p:nvSpPr>
          <p:spPr>
            <a:xfrm>
              <a:off x="3247225"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2" y="3395"/>
                    <a:pt x="3117" y="3426"/>
                  </a:cubicBezTo>
                  <a:lnTo>
                    <a:pt x="834" y="3426"/>
                  </a:lnTo>
                  <a:cubicBezTo>
                    <a:pt x="679" y="3395"/>
                    <a:pt x="556" y="3272"/>
                    <a:pt x="556" y="3117"/>
                  </a:cubicBezTo>
                  <a:lnTo>
                    <a:pt x="556" y="864"/>
                  </a:lnTo>
                  <a:cubicBezTo>
                    <a:pt x="556" y="710"/>
                    <a:pt x="679" y="587"/>
                    <a:pt x="834" y="587"/>
                  </a:cubicBezTo>
                  <a:lnTo>
                    <a:pt x="3117" y="587"/>
                  </a:lnTo>
                  <a:cubicBezTo>
                    <a:pt x="3131" y="584"/>
                    <a:pt x="3144" y="583"/>
                    <a:pt x="3157" y="583"/>
                  </a:cubicBezTo>
                  <a:close/>
                  <a:moveTo>
                    <a:pt x="834" y="0"/>
                  </a:moveTo>
                  <a:cubicBezTo>
                    <a:pt x="371" y="0"/>
                    <a:pt x="0" y="371"/>
                    <a:pt x="0" y="864"/>
                  </a:cubicBezTo>
                  <a:lnTo>
                    <a:pt x="0" y="3117"/>
                  </a:lnTo>
                  <a:cubicBezTo>
                    <a:pt x="0" y="3611"/>
                    <a:pt x="371" y="3981"/>
                    <a:pt x="834" y="3981"/>
                  </a:cubicBezTo>
                  <a:lnTo>
                    <a:pt x="3117" y="3981"/>
                  </a:lnTo>
                  <a:cubicBezTo>
                    <a:pt x="3580" y="3981"/>
                    <a:pt x="3951" y="3580"/>
                    <a:pt x="3951" y="3117"/>
                  </a:cubicBezTo>
                  <a:lnTo>
                    <a:pt x="3951" y="864"/>
                  </a:lnTo>
                  <a:cubicBezTo>
                    <a:pt x="3951"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5" name="Google Shape;13675;p26"/>
            <p:cNvSpPr/>
            <p:nvPr/>
          </p:nvSpPr>
          <p:spPr>
            <a:xfrm>
              <a:off x="3379150" y="2749625"/>
              <a:ext cx="98800" cy="99550"/>
            </a:xfrm>
            <a:custGeom>
              <a:avLst/>
              <a:gdLst/>
              <a:ahLst/>
              <a:cxnLst/>
              <a:rect l="l" t="t" r="r" b="b"/>
              <a:pathLst>
                <a:path w="3952" h="3982" extrusionOk="0">
                  <a:moveTo>
                    <a:pt x="3157" y="583"/>
                  </a:moveTo>
                  <a:cubicBezTo>
                    <a:pt x="3293" y="583"/>
                    <a:pt x="3396" y="724"/>
                    <a:pt x="3396" y="864"/>
                  </a:cubicBezTo>
                  <a:lnTo>
                    <a:pt x="3396" y="3117"/>
                  </a:lnTo>
                  <a:cubicBezTo>
                    <a:pt x="3396" y="3272"/>
                    <a:pt x="3272" y="3426"/>
                    <a:pt x="3118" y="3426"/>
                  </a:cubicBezTo>
                  <a:lnTo>
                    <a:pt x="834" y="3426"/>
                  </a:lnTo>
                  <a:cubicBezTo>
                    <a:pt x="680" y="3395"/>
                    <a:pt x="556" y="3272"/>
                    <a:pt x="556" y="3117"/>
                  </a:cubicBezTo>
                  <a:lnTo>
                    <a:pt x="556" y="864"/>
                  </a:lnTo>
                  <a:cubicBezTo>
                    <a:pt x="556" y="710"/>
                    <a:pt x="680" y="587"/>
                    <a:pt x="834" y="587"/>
                  </a:cubicBezTo>
                  <a:lnTo>
                    <a:pt x="3118" y="587"/>
                  </a:lnTo>
                  <a:cubicBezTo>
                    <a:pt x="3131" y="584"/>
                    <a:pt x="3144" y="583"/>
                    <a:pt x="3157" y="583"/>
                  </a:cubicBezTo>
                  <a:close/>
                  <a:moveTo>
                    <a:pt x="834" y="0"/>
                  </a:moveTo>
                  <a:cubicBezTo>
                    <a:pt x="371" y="0"/>
                    <a:pt x="1" y="371"/>
                    <a:pt x="1" y="864"/>
                  </a:cubicBezTo>
                  <a:lnTo>
                    <a:pt x="1" y="3117"/>
                  </a:lnTo>
                  <a:cubicBezTo>
                    <a:pt x="1" y="3580"/>
                    <a:pt x="371" y="3981"/>
                    <a:pt x="834" y="3981"/>
                  </a:cubicBezTo>
                  <a:lnTo>
                    <a:pt x="3118" y="3981"/>
                  </a:lnTo>
                  <a:cubicBezTo>
                    <a:pt x="3581" y="3981"/>
                    <a:pt x="3951" y="3611"/>
                    <a:pt x="3951" y="3117"/>
                  </a:cubicBezTo>
                  <a:lnTo>
                    <a:pt x="3951" y="864"/>
                  </a:lnTo>
                  <a:cubicBezTo>
                    <a:pt x="3951" y="371"/>
                    <a:pt x="3581" y="0"/>
                    <a:pt x="311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6" name="Google Shape;13676;p26"/>
            <p:cNvSpPr/>
            <p:nvPr/>
          </p:nvSpPr>
          <p:spPr>
            <a:xfrm>
              <a:off x="3511100" y="2749625"/>
              <a:ext cx="98775" cy="99550"/>
            </a:xfrm>
            <a:custGeom>
              <a:avLst/>
              <a:gdLst/>
              <a:ahLst/>
              <a:cxnLst/>
              <a:rect l="l" t="t" r="r" b="b"/>
              <a:pathLst>
                <a:path w="3951" h="3982" extrusionOk="0">
                  <a:moveTo>
                    <a:pt x="3157" y="583"/>
                  </a:moveTo>
                  <a:cubicBezTo>
                    <a:pt x="3292" y="583"/>
                    <a:pt x="3395" y="724"/>
                    <a:pt x="3395" y="864"/>
                  </a:cubicBezTo>
                  <a:lnTo>
                    <a:pt x="3395" y="3117"/>
                  </a:lnTo>
                  <a:cubicBezTo>
                    <a:pt x="3395" y="3272"/>
                    <a:pt x="3271" y="3426"/>
                    <a:pt x="3117" y="3426"/>
                  </a:cubicBezTo>
                  <a:lnTo>
                    <a:pt x="833" y="3426"/>
                  </a:lnTo>
                  <a:cubicBezTo>
                    <a:pt x="679" y="3426"/>
                    <a:pt x="556" y="3272"/>
                    <a:pt x="556" y="3117"/>
                  </a:cubicBezTo>
                  <a:lnTo>
                    <a:pt x="556" y="864"/>
                  </a:lnTo>
                  <a:cubicBezTo>
                    <a:pt x="556" y="724"/>
                    <a:pt x="658" y="583"/>
                    <a:pt x="794" y="583"/>
                  </a:cubicBezTo>
                  <a:cubicBezTo>
                    <a:pt x="807" y="583"/>
                    <a:pt x="820" y="584"/>
                    <a:pt x="833" y="587"/>
                  </a:cubicBezTo>
                  <a:lnTo>
                    <a:pt x="3117" y="587"/>
                  </a:lnTo>
                  <a:cubicBezTo>
                    <a:pt x="3131" y="584"/>
                    <a:pt x="3144" y="583"/>
                    <a:pt x="3157" y="583"/>
                  </a:cubicBezTo>
                  <a:close/>
                  <a:moveTo>
                    <a:pt x="833" y="0"/>
                  </a:moveTo>
                  <a:cubicBezTo>
                    <a:pt x="370" y="0"/>
                    <a:pt x="0" y="371"/>
                    <a:pt x="0" y="864"/>
                  </a:cubicBezTo>
                  <a:lnTo>
                    <a:pt x="0" y="3117"/>
                  </a:lnTo>
                  <a:cubicBezTo>
                    <a:pt x="0" y="3611"/>
                    <a:pt x="370" y="3981"/>
                    <a:pt x="833" y="3981"/>
                  </a:cubicBezTo>
                  <a:lnTo>
                    <a:pt x="3117" y="3981"/>
                  </a:lnTo>
                  <a:cubicBezTo>
                    <a:pt x="3580" y="3981"/>
                    <a:pt x="3950" y="3611"/>
                    <a:pt x="3950" y="3117"/>
                  </a:cubicBezTo>
                  <a:lnTo>
                    <a:pt x="3950" y="864"/>
                  </a:lnTo>
                  <a:cubicBezTo>
                    <a:pt x="3950" y="371"/>
                    <a:pt x="3580" y="0"/>
                    <a:pt x="311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7" name="Google Shape;13677;p26"/>
            <p:cNvSpPr/>
            <p:nvPr/>
          </p:nvSpPr>
          <p:spPr>
            <a:xfrm>
              <a:off x="3419600" y="2702800"/>
              <a:ext cx="16675" cy="13900"/>
            </a:xfrm>
            <a:custGeom>
              <a:avLst/>
              <a:gdLst/>
              <a:ahLst/>
              <a:cxnLst/>
              <a:rect l="l" t="t" r="r" b="b"/>
              <a:pathLst>
                <a:path w="667" h="556" extrusionOk="0">
                  <a:moveTo>
                    <a:pt x="364" y="1"/>
                  </a:moveTo>
                  <a:cubicBezTo>
                    <a:pt x="266" y="1"/>
                    <a:pt x="167" y="48"/>
                    <a:pt x="111" y="145"/>
                  </a:cubicBezTo>
                  <a:cubicBezTo>
                    <a:pt x="1" y="338"/>
                    <a:pt x="137" y="556"/>
                    <a:pt x="343" y="556"/>
                  </a:cubicBezTo>
                  <a:cubicBezTo>
                    <a:pt x="368" y="556"/>
                    <a:pt x="393" y="553"/>
                    <a:pt x="420" y="546"/>
                  </a:cubicBezTo>
                  <a:cubicBezTo>
                    <a:pt x="574" y="515"/>
                    <a:pt x="666" y="361"/>
                    <a:pt x="636" y="207"/>
                  </a:cubicBezTo>
                  <a:cubicBezTo>
                    <a:pt x="602" y="71"/>
                    <a:pt x="484" y="1"/>
                    <a:pt x="36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78" name="Google Shape;13678;p26"/>
            <p:cNvSpPr/>
            <p:nvPr/>
          </p:nvSpPr>
          <p:spPr>
            <a:xfrm>
              <a:off x="3379150" y="2617675"/>
              <a:ext cx="98800" cy="99050"/>
            </a:xfrm>
            <a:custGeom>
              <a:avLst/>
              <a:gdLst/>
              <a:ahLst/>
              <a:cxnLst/>
              <a:rect l="l" t="t" r="r" b="b"/>
              <a:pathLst>
                <a:path w="3952" h="3962" extrusionOk="0">
                  <a:moveTo>
                    <a:pt x="834" y="1"/>
                  </a:moveTo>
                  <a:cubicBezTo>
                    <a:pt x="371" y="1"/>
                    <a:pt x="1" y="371"/>
                    <a:pt x="1" y="865"/>
                  </a:cubicBezTo>
                  <a:lnTo>
                    <a:pt x="1" y="3118"/>
                  </a:lnTo>
                  <a:cubicBezTo>
                    <a:pt x="1" y="3519"/>
                    <a:pt x="248" y="3859"/>
                    <a:pt x="618" y="3951"/>
                  </a:cubicBezTo>
                  <a:lnTo>
                    <a:pt x="711" y="3951"/>
                  </a:lnTo>
                  <a:cubicBezTo>
                    <a:pt x="1019" y="3920"/>
                    <a:pt x="1081" y="3488"/>
                    <a:pt x="772" y="3396"/>
                  </a:cubicBezTo>
                  <a:cubicBezTo>
                    <a:pt x="649" y="3365"/>
                    <a:pt x="556" y="3241"/>
                    <a:pt x="556" y="3118"/>
                  </a:cubicBezTo>
                  <a:lnTo>
                    <a:pt x="556" y="865"/>
                  </a:lnTo>
                  <a:cubicBezTo>
                    <a:pt x="556" y="711"/>
                    <a:pt x="680" y="556"/>
                    <a:pt x="834" y="556"/>
                  </a:cubicBezTo>
                  <a:lnTo>
                    <a:pt x="3118" y="556"/>
                  </a:lnTo>
                  <a:cubicBezTo>
                    <a:pt x="3272" y="556"/>
                    <a:pt x="3396" y="711"/>
                    <a:pt x="3396" y="865"/>
                  </a:cubicBezTo>
                  <a:lnTo>
                    <a:pt x="3396" y="3118"/>
                  </a:lnTo>
                  <a:cubicBezTo>
                    <a:pt x="3396" y="3241"/>
                    <a:pt x="3303" y="3365"/>
                    <a:pt x="3179" y="3396"/>
                  </a:cubicBezTo>
                  <a:cubicBezTo>
                    <a:pt x="2837" y="3481"/>
                    <a:pt x="2943" y="3962"/>
                    <a:pt x="3253" y="3962"/>
                  </a:cubicBezTo>
                  <a:cubicBezTo>
                    <a:pt x="3278" y="3962"/>
                    <a:pt x="3305" y="3958"/>
                    <a:pt x="3334" y="3951"/>
                  </a:cubicBezTo>
                  <a:cubicBezTo>
                    <a:pt x="3704" y="3859"/>
                    <a:pt x="3951" y="3519"/>
                    <a:pt x="3951" y="3118"/>
                  </a:cubicBezTo>
                  <a:lnTo>
                    <a:pt x="3951" y="865"/>
                  </a:lnTo>
                  <a:cubicBezTo>
                    <a:pt x="3951" y="371"/>
                    <a:pt x="3581" y="1"/>
                    <a:pt x="311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79" name="Google Shape;13679;p26"/>
          <p:cNvGrpSpPr/>
          <p:nvPr/>
        </p:nvGrpSpPr>
        <p:grpSpPr>
          <a:xfrm>
            <a:off x="3430627" y="4658313"/>
            <a:ext cx="726850" cy="726850"/>
            <a:chOff x="2492650" y="2485750"/>
            <a:chExt cx="363425" cy="363425"/>
          </a:xfrm>
        </p:grpSpPr>
        <p:sp>
          <p:nvSpPr>
            <p:cNvPr id="13680" name="Google Shape;13680;p26"/>
            <p:cNvSpPr/>
            <p:nvPr/>
          </p:nvSpPr>
          <p:spPr>
            <a:xfrm>
              <a:off x="2539725" y="2575250"/>
              <a:ext cx="121150" cy="114600"/>
            </a:xfrm>
            <a:custGeom>
              <a:avLst/>
              <a:gdLst/>
              <a:ahLst/>
              <a:cxnLst/>
              <a:rect l="l" t="t" r="r" b="b"/>
              <a:pathLst>
                <a:path w="4846" h="4584" extrusionOk="0">
                  <a:moveTo>
                    <a:pt x="2407" y="926"/>
                  </a:moveTo>
                  <a:lnTo>
                    <a:pt x="2778" y="1729"/>
                  </a:lnTo>
                  <a:cubicBezTo>
                    <a:pt x="2808" y="1821"/>
                    <a:pt x="2901" y="1883"/>
                    <a:pt x="2994" y="1883"/>
                  </a:cubicBezTo>
                  <a:lnTo>
                    <a:pt x="3889" y="2007"/>
                  </a:lnTo>
                  <a:lnTo>
                    <a:pt x="3240" y="2655"/>
                  </a:lnTo>
                  <a:cubicBezTo>
                    <a:pt x="3179" y="2716"/>
                    <a:pt x="3148" y="2809"/>
                    <a:pt x="3179" y="2902"/>
                  </a:cubicBezTo>
                  <a:lnTo>
                    <a:pt x="3333" y="3797"/>
                  </a:lnTo>
                  <a:lnTo>
                    <a:pt x="2500" y="3364"/>
                  </a:lnTo>
                  <a:cubicBezTo>
                    <a:pt x="2469" y="3364"/>
                    <a:pt x="2438" y="3334"/>
                    <a:pt x="2376" y="3334"/>
                  </a:cubicBezTo>
                  <a:cubicBezTo>
                    <a:pt x="2346" y="3334"/>
                    <a:pt x="2284" y="3364"/>
                    <a:pt x="2253" y="3364"/>
                  </a:cubicBezTo>
                  <a:lnTo>
                    <a:pt x="1481" y="3797"/>
                  </a:lnTo>
                  <a:lnTo>
                    <a:pt x="1636" y="2902"/>
                  </a:lnTo>
                  <a:cubicBezTo>
                    <a:pt x="1667" y="2809"/>
                    <a:pt x="1636" y="2716"/>
                    <a:pt x="1543" y="2655"/>
                  </a:cubicBezTo>
                  <a:lnTo>
                    <a:pt x="895" y="2007"/>
                  </a:lnTo>
                  <a:lnTo>
                    <a:pt x="1790" y="1883"/>
                  </a:lnTo>
                  <a:cubicBezTo>
                    <a:pt x="1883" y="1883"/>
                    <a:pt x="1975" y="1821"/>
                    <a:pt x="2006" y="1729"/>
                  </a:cubicBezTo>
                  <a:lnTo>
                    <a:pt x="2407" y="926"/>
                  </a:lnTo>
                  <a:close/>
                  <a:moveTo>
                    <a:pt x="2407" y="1"/>
                  </a:moveTo>
                  <a:cubicBezTo>
                    <a:pt x="2315" y="1"/>
                    <a:pt x="2191" y="62"/>
                    <a:pt x="2160" y="155"/>
                  </a:cubicBezTo>
                  <a:lnTo>
                    <a:pt x="1574" y="1358"/>
                  </a:lnTo>
                  <a:lnTo>
                    <a:pt x="247" y="1544"/>
                  </a:lnTo>
                  <a:cubicBezTo>
                    <a:pt x="154" y="1544"/>
                    <a:pt x="62" y="1636"/>
                    <a:pt x="31" y="1729"/>
                  </a:cubicBezTo>
                  <a:cubicBezTo>
                    <a:pt x="0" y="1821"/>
                    <a:pt x="0" y="1945"/>
                    <a:pt x="93" y="2037"/>
                  </a:cubicBezTo>
                  <a:lnTo>
                    <a:pt x="1049" y="2963"/>
                  </a:lnTo>
                  <a:lnTo>
                    <a:pt x="833" y="4259"/>
                  </a:lnTo>
                  <a:cubicBezTo>
                    <a:pt x="802" y="4383"/>
                    <a:pt x="833" y="4475"/>
                    <a:pt x="926" y="4537"/>
                  </a:cubicBezTo>
                  <a:cubicBezTo>
                    <a:pt x="972" y="4568"/>
                    <a:pt x="1026" y="4583"/>
                    <a:pt x="1080" y="4583"/>
                  </a:cubicBezTo>
                  <a:cubicBezTo>
                    <a:pt x="1134" y="4583"/>
                    <a:pt x="1188" y="4568"/>
                    <a:pt x="1234" y="4537"/>
                  </a:cubicBezTo>
                  <a:lnTo>
                    <a:pt x="2407" y="3920"/>
                  </a:lnTo>
                  <a:lnTo>
                    <a:pt x="3580" y="4537"/>
                  </a:lnTo>
                  <a:cubicBezTo>
                    <a:pt x="3626" y="4568"/>
                    <a:pt x="3680" y="4583"/>
                    <a:pt x="3734" y="4583"/>
                  </a:cubicBezTo>
                  <a:cubicBezTo>
                    <a:pt x="3788" y="4583"/>
                    <a:pt x="3842" y="4568"/>
                    <a:pt x="3889" y="4537"/>
                  </a:cubicBezTo>
                  <a:cubicBezTo>
                    <a:pt x="3981" y="4475"/>
                    <a:pt x="4012" y="4383"/>
                    <a:pt x="4012" y="4259"/>
                  </a:cubicBezTo>
                  <a:lnTo>
                    <a:pt x="3765" y="2963"/>
                  </a:lnTo>
                  <a:lnTo>
                    <a:pt x="4722" y="2037"/>
                  </a:lnTo>
                  <a:cubicBezTo>
                    <a:pt x="4814" y="1945"/>
                    <a:pt x="4845" y="1821"/>
                    <a:pt x="4814" y="1729"/>
                  </a:cubicBezTo>
                  <a:cubicBezTo>
                    <a:pt x="4753" y="1636"/>
                    <a:pt x="4691" y="1544"/>
                    <a:pt x="4568" y="1544"/>
                  </a:cubicBezTo>
                  <a:lnTo>
                    <a:pt x="3240" y="1358"/>
                  </a:lnTo>
                  <a:lnTo>
                    <a:pt x="2654" y="155"/>
                  </a:lnTo>
                  <a:cubicBezTo>
                    <a:pt x="2623" y="62"/>
                    <a:pt x="2531" y="1"/>
                    <a:pt x="240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1" name="Google Shape;13681;p26"/>
            <p:cNvSpPr/>
            <p:nvPr/>
          </p:nvSpPr>
          <p:spPr>
            <a:xfrm>
              <a:off x="2687850" y="2575250"/>
              <a:ext cx="121150" cy="114600"/>
            </a:xfrm>
            <a:custGeom>
              <a:avLst/>
              <a:gdLst/>
              <a:ahLst/>
              <a:cxnLst/>
              <a:rect l="l" t="t" r="r" b="b"/>
              <a:pathLst>
                <a:path w="4846" h="4584" extrusionOk="0">
                  <a:moveTo>
                    <a:pt x="2408" y="926"/>
                  </a:moveTo>
                  <a:lnTo>
                    <a:pt x="2809" y="1729"/>
                  </a:lnTo>
                  <a:cubicBezTo>
                    <a:pt x="2840" y="1821"/>
                    <a:pt x="2932" y="1883"/>
                    <a:pt x="3025" y="1883"/>
                  </a:cubicBezTo>
                  <a:lnTo>
                    <a:pt x="3920" y="2007"/>
                  </a:lnTo>
                  <a:lnTo>
                    <a:pt x="3303" y="2655"/>
                  </a:lnTo>
                  <a:cubicBezTo>
                    <a:pt x="3210" y="2716"/>
                    <a:pt x="3179" y="2809"/>
                    <a:pt x="3210" y="2902"/>
                  </a:cubicBezTo>
                  <a:lnTo>
                    <a:pt x="3364" y="3797"/>
                  </a:lnTo>
                  <a:lnTo>
                    <a:pt x="2562" y="3364"/>
                  </a:lnTo>
                  <a:cubicBezTo>
                    <a:pt x="2531" y="3364"/>
                    <a:pt x="2469" y="3334"/>
                    <a:pt x="2439" y="3334"/>
                  </a:cubicBezTo>
                  <a:cubicBezTo>
                    <a:pt x="2377" y="3334"/>
                    <a:pt x="2346" y="3364"/>
                    <a:pt x="2284" y="3364"/>
                  </a:cubicBezTo>
                  <a:lnTo>
                    <a:pt x="1482" y="3797"/>
                  </a:lnTo>
                  <a:lnTo>
                    <a:pt x="1482" y="3797"/>
                  </a:lnTo>
                  <a:lnTo>
                    <a:pt x="1636" y="2902"/>
                  </a:lnTo>
                  <a:cubicBezTo>
                    <a:pt x="1667" y="2809"/>
                    <a:pt x="1636" y="2716"/>
                    <a:pt x="1574" y="2655"/>
                  </a:cubicBezTo>
                  <a:lnTo>
                    <a:pt x="926" y="2007"/>
                  </a:lnTo>
                  <a:lnTo>
                    <a:pt x="1821" y="1883"/>
                  </a:lnTo>
                  <a:cubicBezTo>
                    <a:pt x="1914" y="1883"/>
                    <a:pt x="1976" y="1821"/>
                    <a:pt x="2037" y="1729"/>
                  </a:cubicBezTo>
                  <a:lnTo>
                    <a:pt x="2408" y="926"/>
                  </a:lnTo>
                  <a:close/>
                  <a:moveTo>
                    <a:pt x="2439" y="1"/>
                  </a:moveTo>
                  <a:cubicBezTo>
                    <a:pt x="2315" y="1"/>
                    <a:pt x="2223" y="62"/>
                    <a:pt x="2161" y="155"/>
                  </a:cubicBezTo>
                  <a:lnTo>
                    <a:pt x="1574" y="1358"/>
                  </a:lnTo>
                  <a:lnTo>
                    <a:pt x="278" y="1544"/>
                  </a:lnTo>
                  <a:cubicBezTo>
                    <a:pt x="155" y="1544"/>
                    <a:pt x="62" y="1636"/>
                    <a:pt x="31" y="1729"/>
                  </a:cubicBezTo>
                  <a:cubicBezTo>
                    <a:pt x="0" y="1821"/>
                    <a:pt x="31" y="1945"/>
                    <a:pt x="124" y="2037"/>
                  </a:cubicBezTo>
                  <a:lnTo>
                    <a:pt x="1081" y="2963"/>
                  </a:lnTo>
                  <a:lnTo>
                    <a:pt x="834" y="4259"/>
                  </a:lnTo>
                  <a:cubicBezTo>
                    <a:pt x="834" y="4383"/>
                    <a:pt x="865" y="4475"/>
                    <a:pt x="957" y="4537"/>
                  </a:cubicBezTo>
                  <a:cubicBezTo>
                    <a:pt x="1003" y="4568"/>
                    <a:pt x="1057" y="4583"/>
                    <a:pt x="1112" y="4583"/>
                  </a:cubicBezTo>
                  <a:cubicBezTo>
                    <a:pt x="1166" y="4583"/>
                    <a:pt x="1220" y="4568"/>
                    <a:pt x="1266" y="4537"/>
                  </a:cubicBezTo>
                  <a:lnTo>
                    <a:pt x="2408" y="3920"/>
                  </a:lnTo>
                  <a:lnTo>
                    <a:pt x="3580" y="4537"/>
                  </a:lnTo>
                  <a:cubicBezTo>
                    <a:pt x="3627" y="4568"/>
                    <a:pt x="3681" y="4583"/>
                    <a:pt x="3735" y="4583"/>
                  </a:cubicBezTo>
                  <a:cubicBezTo>
                    <a:pt x="3789" y="4583"/>
                    <a:pt x="3843" y="4568"/>
                    <a:pt x="3889" y="4537"/>
                  </a:cubicBezTo>
                  <a:cubicBezTo>
                    <a:pt x="3982" y="4475"/>
                    <a:pt x="4013" y="4383"/>
                    <a:pt x="4013" y="4259"/>
                  </a:cubicBezTo>
                  <a:lnTo>
                    <a:pt x="3766" y="2963"/>
                  </a:lnTo>
                  <a:lnTo>
                    <a:pt x="4722" y="2037"/>
                  </a:lnTo>
                  <a:cubicBezTo>
                    <a:pt x="4815" y="1945"/>
                    <a:pt x="4846" y="1821"/>
                    <a:pt x="4815" y="1729"/>
                  </a:cubicBezTo>
                  <a:lnTo>
                    <a:pt x="4846" y="1729"/>
                  </a:lnTo>
                  <a:cubicBezTo>
                    <a:pt x="4815" y="1636"/>
                    <a:pt x="4722" y="1544"/>
                    <a:pt x="4599" y="1544"/>
                  </a:cubicBezTo>
                  <a:lnTo>
                    <a:pt x="3272" y="1358"/>
                  </a:lnTo>
                  <a:lnTo>
                    <a:pt x="2685" y="155"/>
                  </a:lnTo>
                  <a:cubicBezTo>
                    <a:pt x="2624" y="62"/>
                    <a:pt x="2531" y="1"/>
                    <a:pt x="24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2" name="Google Shape;13682;p26"/>
            <p:cNvSpPr/>
            <p:nvPr/>
          </p:nvSpPr>
          <p:spPr>
            <a:xfrm>
              <a:off x="2613775" y="2681525"/>
              <a:ext cx="121175" cy="115250"/>
            </a:xfrm>
            <a:custGeom>
              <a:avLst/>
              <a:gdLst/>
              <a:ahLst/>
              <a:cxnLst/>
              <a:rect l="l" t="t" r="r" b="b"/>
              <a:pathLst>
                <a:path w="4847" h="4610" extrusionOk="0">
                  <a:moveTo>
                    <a:pt x="2408" y="934"/>
                  </a:moveTo>
                  <a:lnTo>
                    <a:pt x="2809" y="1737"/>
                  </a:lnTo>
                  <a:cubicBezTo>
                    <a:pt x="2840" y="1829"/>
                    <a:pt x="2933" y="1891"/>
                    <a:pt x="3025" y="1891"/>
                  </a:cubicBezTo>
                  <a:lnTo>
                    <a:pt x="3920" y="2014"/>
                  </a:lnTo>
                  <a:lnTo>
                    <a:pt x="3272" y="2663"/>
                  </a:lnTo>
                  <a:cubicBezTo>
                    <a:pt x="3180" y="2724"/>
                    <a:pt x="3149" y="2817"/>
                    <a:pt x="3180" y="2909"/>
                  </a:cubicBezTo>
                  <a:lnTo>
                    <a:pt x="3334" y="3804"/>
                  </a:lnTo>
                  <a:lnTo>
                    <a:pt x="2531" y="3372"/>
                  </a:lnTo>
                  <a:cubicBezTo>
                    <a:pt x="2501" y="3372"/>
                    <a:pt x="2439" y="3342"/>
                    <a:pt x="2408" y="3342"/>
                  </a:cubicBezTo>
                  <a:cubicBezTo>
                    <a:pt x="2346" y="3342"/>
                    <a:pt x="2315" y="3372"/>
                    <a:pt x="2254" y="3372"/>
                  </a:cubicBezTo>
                  <a:lnTo>
                    <a:pt x="1451" y="3804"/>
                  </a:lnTo>
                  <a:lnTo>
                    <a:pt x="1606" y="2909"/>
                  </a:lnTo>
                  <a:cubicBezTo>
                    <a:pt x="1636" y="2817"/>
                    <a:pt x="1606" y="2724"/>
                    <a:pt x="1544" y="2663"/>
                  </a:cubicBezTo>
                  <a:lnTo>
                    <a:pt x="927" y="2014"/>
                  </a:lnTo>
                  <a:lnTo>
                    <a:pt x="1822" y="1891"/>
                  </a:lnTo>
                  <a:cubicBezTo>
                    <a:pt x="1914" y="1891"/>
                    <a:pt x="1976" y="1829"/>
                    <a:pt x="2038" y="1737"/>
                  </a:cubicBezTo>
                  <a:lnTo>
                    <a:pt x="2408" y="934"/>
                  </a:lnTo>
                  <a:close/>
                  <a:moveTo>
                    <a:pt x="2423" y="1"/>
                  </a:moveTo>
                  <a:cubicBezTo>
                    <a:pt x="2323" y="1"/>
                    <a:pt x="2223" y="55"/>
                    <a:pt x="2161" y="163"/>
                  </a:cubicBezTo>
                  <a:lnTo>
                    <a:pt x="1575" y="1366"/>
                  </a:lnTo>
                  <a:lnTo>
                    <a:pt x="278" y="1552"/>
                  </a:lnTo>
                  <a:cubicBezTo>
                    <a:pt x="155" y="1582"/>
                    <a:pt x="62" y="1644"/>
                    <a:pt x="32" y="1768"/>
                  </a:cubicBezTo>
                  <a:cubicBezTo>
                    <a:pt x="1" y="1860"/>
                    <a:pt x="32" y="1953"/>
                    <a:pt x="124" y="2045"/>
                  </a:cubicBezTo>
                  <a:lnTo>
                    <a:pt x="1050" y="2971"/>
                  </a:lnTo>
                  <a:lnTo>
                    <a:pt x="834" y="4298"/>
                  </a:lnTo>
                  <a:cubicBezTo>
                    <a:pt x="803" y="4391"/>
                    <a:pt x="865" y="4483"/>
                    <a:pt x="957" y="4576"/>
                  </a:cubicBezTo>
                  <a:lnTo>
                    <a:pt x="957" y="4545"/>
                  </a:lnTo>
                  <a:cubicBezTo>
                    <a:pt x="1015" y="4583"/>
                    <a:pt x="1072" y="4610"/>
                    <a:pt x="1129" y="4610"/>
                  </a:cubicBezTo>
                  <a:cubicBezTo>
                    <a:pt x="1164" y="4610"/>
                    <a:pt x="1200" y="4600"/>
                    <a:pt x="1235" y="4576"/>
                  </a:cubicBezTo>
                  <a:lnTo>
                    <a:pt x="2439" y="3959"/>
                  </a:lnTo>
                  <a:lnTo>
                    <a:pt x="3612" y="4576"/>
                  </a:lnTo>
                  <a:cubicBezTo>
                    <a:pt x="3655" y="4594"/>
                    <a:pt x="3699" y="4603"/>
                    <a:pt x="3742" y="4603"/>
                  </a:cubicBezTo>
                  <a:cubicBezTo>
                    <a:pt x="3914" y="4603"/>
                    <a:pt x="4062" y="4465"/>
                    <a:pt x="4013" y="4267"/>
                  </a:cubicBezTo>
                  <a:lnTo>
                    <a:pt x="3797" y="2971"/>
                  </a:lnTo>
                  <a:lnTo>
                    <a:pt x="4753" y="2045"/>
                  </a:lnTo>
                  <a:cubicBezTo>
                    <a:pt x="4815" y="1953"/>
                    <a:pt x="4846" y="1829"/>
                    <a:pt x="4815" y="1737"/>
                  </a:cubicBezTo>
                  <a:cubicBezTo>
                    <a:pt x="4784" y="1644"/>
                    <a:pt x="4692" y="1552"/>
                    <a:pt x="4599" y="1552"/>
                  </a:cubicBezTo>
                  <a:lnTo>
                    <a:pt x="3272" y="1366"/>
                  </a:lnTo>
                  <a:lnTo>
                    <a:pt x="2686" y="163"/>
                  </a:lnTo>
                  <a:cubicBezTo>
                    <a:pt x="2624" y="55"/>
                    <a:pt x="2524" y="1"/>
                    <a:pt x="24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3" name="Google Shape;13683;p26"/>
            <p:cNvSpPr/>
            <p:nvPr/>
          </p:nvSpPr>
          <p:spPr>
            <a:xfrm>
              <a:off x="2667025" y="2834675"/>
              <a:ext cx="14675" cy="14500"/>
            </a:xfrm>
            <a:custGeom>
              <a:avLst/>
              <a:gdLst/>
              <a:ahLst/>
              <a:cxnLst/>
              <a:rect l="l" t="t" r="r" b="b"/>
              <a:pathLst>
                <a:path w="587" h="580" extrusionOk="0">
                  <a:moveTo>
                    <a:pt x="293" y="1"/>
                  </a:moveTo>
                  <a:cubicBezTo>
                    <a:pt x="147" y="1"/>
                    <a:pt x="0" y="101"/>
                    <a:pt x="0" y="302"/>
                  </a:cubicBezTo>
                  <a:cubicBezTo>
                    <a:pt x="0" y="487"/>
                    <a:pt x="147" y="579"/>
                    <a:pt x="293" y="579"/>
                  </a:cubicBezTo>
                  <a:cubicBezTo>
                    <a:pt x="440" y="579"/>
                    <a:pt x="587" y="487"/>
                    <a:pt x="587" y="302"/>
                  </a:cubicBezTo>
                  <a:cubicBezTo>
                    <a:pt x="587" y="101"/>
                    <a:pt x="440" y="1"/>
                    <a:pt x="2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4" name="Google Shape;13684;p26"/>
            <p:cNvSpPr/>
            <p:nvPr/>
          </p:nvSpPr>
          <p:spPr>
            <a:xfrm>
              <a:off x="2492650" y="2485750"/>
              <a:ext cx="363425" cy="363425"/>
            </a:xfrm>
            <a:custGeom>
              <a:avLst/>
              <a:gdLst/>
              <a:ahLst/>
              <a:cxnLst/>
              <a:rect l="l" t="t" r="r" b="b"/>
              <a:pathLst>
                <a:path w="14537" h="14537" extrusionOk="0">
                  <a:moveTo>
                    <a:pt x="11234" y="556"/>
                  </a:moveTo>
                  <a:lnTo>
                    <a:pt x="11234" y="1698"/>
                  </a:lnTo>
                  <a:lnTo>
                    <a:pt x="556" y="1698"/>
                  </a:lnTo>
                  <a:lnTo>
                    <a:pt x="556" y="865"/>
                  </a:lnTo>
                  <a:cubicBezTo>
                    <a:pt x="556" y="710"/>
                    <a:pt x="679" y="556"/>
                    <a:pt x="834" y="556"/>
                  </a:cubicBezTo>
                  <a:close/>
                  <a:moveTo>
                    <a:pt x="13672" y="556"/>
                  </a:moveTo>
                  <a:cubicBezTo>
                    <a:pt x="13827" y="556"/>
                    <a:pt x="13950" y="710"/>
                    <a:pt x="13950" y="865"/>
                  </a:cubicBezTo>
                  <a:lnTo>
                    <a:pt x="13950" y="1698"/>
                  </a:lnTo>
                  <a:lnTo>
                    <a:pt x="11790" y="1698"/>
                  </a:lnTo>
                  <a:lnTo>
                    <a:pt x="11790" y="556"/>
                  </a:lnTo>
                  <a:close/>
                  <a:moveTo>
                    <a:pt x="834" y="1"/>
                  </a:moveTo>
                  <a:cubicBezTo>
                    <a:pt x="371" y="1"/>
                    <a:pt x="0" y="371"/>
                    <a:pt x="0" y="865"/>
                  </a:cubicBezTo>
                  <a:lnTo>
                    <a:pt x="0" y="13672"/>
                  </a:lnTo>
                  <a:cubicBezTo>
                    <a:pt x="0" y="14135"/>
                    <a:pt x="371" y="14536"/>
                    <a:pt x="834" y="14536"/>
                  </a:cubicBezTo>
                  <a:lnTo>
                    <a:pt x="5988" y="14536"/>
                  </a:lnTo>
                  <a:cubicBezTo>
                    <a:pt x="6142" y="14536"/>
                    <a:pt x="6265" y="14413"/>
                    <a:pt x="6265" y="14259"/>
                  </a:cubicBezTo>
                  <a:cubicBezTo>
                    <a:pt x="6265" y="14118"/>
                    <a:pt x="6163" y="13977"/>
                    <a:pt x="6027" y="13977"/>
                  </a:cubicBezTo>
                  <a:cubicBezTo>
                    <a:pt x="6014" y="13977"/>
                    <a:pt x="6001" y="13978"/>
                    <a:pt x="5988" y="13981"/>
                  </a:cubicBezTo>
                  <a:lnTo>
                    <a:pt x="834" y="13981"/>
                  </a:lnTo>
                  <a:cubicBezTo>
                    <a:pt x="679" y="13950"/>
                    <a:pt x="556" y="13827"/>
                    <a:pt x="556" y="13672"/>
                  </a:cubicBezTo>
                  <a:lnTo>
                    <a:pt x="556" y="2284"/>
                  </a:lnTo>
                  <a:lnTo>
                    <a:pt x="13950" y="2284"/>
                  </a:lnTo>
                  <a:lnTo>
                    <a:pt x="13950" y="13672"/>
                  </a:lnTo>
                  <a:cubicBezTo>
                    <a:pt x="13950" y="13827"/>
                    <a:pt x="13827" y="13950"/>
                    <a:pt x="13672" y="13981"/>
                  </a:cubicBezTo>
                  <a:lnTo>
                    <a:pt x="8549" y="13981"/>
                  </a:lnTo>
                  <a:cubicBezTo>
                    <a:pt x="8536" y="13978"/>
                    <a:pt x="8523" y="13977"/>
                    <a:pt x="8510" y="13977"/>
                  </a:cubicBezTo>
                  <a:cubicBezTo>
                    <a:pt x="8374" y="13977"/>
                    <a:pt x="8271" y="14118"/>
                    <a:pt x="8271" y="14259"/>
                  </a:cubicBezTo>
                  <a:cubicBezTo>
                    <a:pt x="8271" y="14413"/>
                    <a:pt x="8395" y="14536"/>
                    <a:pt x="8549" y="14536"/>
                  </a:cubicBezTo>
                  <a:lnTo>
                    <a:pt x="13672" y="14536"/>
                  </a:lnTo>
                  <a:cubicBezTo>
                    <a:pt x="14135" y="14536"/>
                    <a:pt x="14536" y="14135"/>
                    <a:pt x="14536" y="13672"/>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5" name="Google Shape;13685;p26"/>
          <p:cNvGrpSpPr/>
          <p:nvPr/>
        </p:nvGrpSpPr>
        <p:grpSpPr>
          <a:xfrm>
            <a:off x="2096676" y="4659088"/>
            <a:ext cx="743800" cy="725300"/>
            <a:chOff x="1734225" y="2485750"/>
            <a:chExt cx="371900" cy="362650"/>
          </a:xfrm>
        </p:grpSpPr>
        <p:sp>
          <p:nvSpPr>
            <p:cNvPr id="13686" name="Google Shape;13686;p26"/>
            <p:cNvSpPr/>
            <p:nvPr/>
          </p:nvSpPr>
          <p:spPr>
            <a:xfrm>
              <a:off x="1868475" y="2603450"/>
              <a:ext cx="82575" cy="71350"/>
            </a:xfrm>
            <a:custGeom>
              <a:avLst/>
              <a:gdLst/>
              <a:ahLst/>
              <a:cxnLst/>
              <a:rect l="l" t="t" r="r" b="b"/>
              <a:pathLst>
                <a:path w="3303" h="2854" extrusionOk="0">
                  <a:moveTo>
                    <a:pt x="1883" y="572"/>
                  </a:moveTo>
                  <a:cubicBezTo>
                    <a:pt x="2321" y="572"/>
                    <a:pt x="2747" y="911"/>
                    <a:pt x="2747" y="1434"/>
                  </a:cubicBezTo>
                  <a:cubicBezTo>
                    <a:pt x="2747" y="1897"/>
                    <a:pt x="2377" y="2267"/>
                    <a:pt x="1883" y="2267"/>
                  </a:cubicBezTo>
                  <a:cubicBezTo>
                    <a:pt x="1142" y="2267"/>
                    <a:pt x="741" y="1341"/>
                    <a:pt x="1296" y="817"/>
                  </a:cubicBezTo>
                  <a:cubicBezTo>
                    <a:pt x="1465" y="648"/>
                    <a:pt x="1675" y="572"/>
                    <a:pt x="1883" y="572"/>
                  </a:cubicBezTo>
                  <a:close/>
                  <a:moveTo>
                    <a:pt x="1877" y="0"/>
                  </a:moveTo>
                  <a:cubicBezTo>
                    <a:pt x="1533" y="0"/>
                    <a:pt x="1182" y="128"/>
                    <a:pt x="895" y="416"/>
                  </a:cubicBezTo>
                  <a:cubicBezTo>
                    <a:pt x="0" y="1311"/>
                    <a:pt x="617" y="2854"/>
                    <a:pt x="1883" y="2854"/>
                  </a:cubicBezTo>
                  <a:cubicBezTo>
                    <a:pt x="2685" y="2854"/>
                    <a:pt x="3302" y="2206"/>
                    <a:pt x="3302" y="1434"/>
                  </a:cubicBezTo>
                  <a:cubicBezTo>
                    <a:pt x="3302" y="575"/>
                    <a:pt x="2605" y="0"/>
                    <a:pt x="18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7" name="Google Shape;13687;p26"/>
            <p:cNvSpPr/>
            <p:nvPr/>
          </p:nvSpPr>
          <p:spPr>
            <a:xfrm>
              <a:off x="1734225" y="2485750"/>
              <a:ext cx="371900" cy="362650"/>
            </a:xfrm>
            <a:custGeom>
              <a:avLst/>
              <a:gdLst/>
              <a:ahLst/>
              <a:cxnLst/>
              <a:rect l="l" t="t" r="r" b="b"/>
              <a:pathLst>
                <a:path w="14876" h="14506" extrusionOk="0">
                  <a:moveTo>
                    <a:pt x="7259" y="564"/>
                  </a:moveTo>
                  <a:cubicBezTo>
                    <a:pt x="7400" y="564"/>
                    <a:pt x="7542" y="619"/>
                    <a:pt x="7654" y="741"/>
                  </a:cubicBezTo>
                  <a:cubicBezTo>
                    <a:pt x="8024" y="1081"/>
                    <a:pt x="7777" y="1698"/>
                    <a:pt x="7253" y="1698"/>
                  </a:cubicBezTo>
                  <a:cubicBezTo>
                    <a:pt x="6944" y="1698"/>
                    <a:pt x="6697" y="1451"/>
                    <a:pt x="6697" y="1142"/>
                  </a:cubicBezTo>
                  <a:cubicBezTo>
                    <a:pt x="6697" y="791"/>
                    <a:pt x="6974" y="564"/>
                    <a:pt x="7259" y="564"/>
                  </a:cubicBezTo>
                  <a:close/>
                  <a:moveTo>
                    <a:pt x="2978" y="2391"/>
                  </a:moveTo>
                  <a:cubicBezTo>
                    <a:pt x="3109" y="2391"/>
                    <a:pt x="3244" y="2442"/>
                    <a:pt x="3364" y="2562"/>
                  </a:cubicBezTo>
                  <a:cubicBezTo>
                    <a:pt x="3768" y="2966"/>
                    <a:pt x="3385" y="3535"/>
                    <a:pt x="2948" y="3535"/>
                  </a:cubicBezTo>
                  <a:cubicBezTo>
                    <a:pt x="2817" y="3535"/>
                    <a:pt x="2682" y="3485"/>
                    <a:pt x="2562" y="3364"/>
                  </a:cubicBezTo>
                  <a:cubicBezTo>
                    <a:pt x="2158" y="2960"/>
                    <a:pt x="2541" y="2391"/>
                    <a:pt x="2978" y="2391"/>
                  </a:cubicBezTo>
                  <a:close/>
                  <a:moveTo>
                    <a:pt x="11573" y="2400"/>
                  </a:moveTo>
                  <a:cubicBezTo>
                    <a:pt x="11720" y="2400"/>
                    <a:pt x="11867" y="2454"/>
                    <a:pt x="11975" y="2562"/>
                  </a:cubicBezTo>
                  <a:cubicBezTo>
                    <a:pt x="12379" y="2966"/>
                    <a:pt x="11995" y="3535"/>
                    <a:pt x="11558" y="3535"/>
                  </a:cubicBezTo>
                  <a:cubicBezTo>
                    <a:pt x="11428" y="3535"/>
                    <a:pt x="11293" y="3485"/>
                    <a:pt x="11172" y="3364"/>
                  </a:cubicBezTo>
                  <a:cubicBezTo>
                    <a:pt x="10925" y="3148"/>
                    <a:pt x="10925" y="2778"/>
                    <a:pt x="11172" y="2562"/>
                  </a:cubicBezTo>
                  <a:cubicBezTo>
                    <a:pt x="11280" y="2454"/>
                    <a:pt x="11427" y="2400"/>
                    <a:pt x="11573" y="2400"/>
                  </a:cubicBezTo>
                  <a:close/>
                  <a:moveTo>
                    <a:pt x="1117" y="6696"/>
                  </a:moveTo>
                  <a:cubicBezTo>
                    <a:pt x="1409" y="6696"/>
                    <a:pt x="1698" y="6925"/>
                    <a:pt x="1698" y="7284"/>
                  </a:cubicBezTo>
                  <a:cubicBezTo>
                    <a:pt x="1698" y="7593"/>
                    <a:pt x="1451" y="7839"/>
                    <a:pt x="1142" y="7839"/>
                  </a:cubicBezTo>
                  <a:cubicBezTo>
                    <a:pt x="617" y="7839"/>
                    <a:pt x="371" y="7222"/>
                    <a:pt x="741" y="6852"/>
                  </a:cubicBezTo>
                  <a:cubicBezTo>
                    <a:pt x="848" y="6745"/>
                    <a:pt x="983" y="6696"/>
                    <a:pt x="1117" y="6696"/>
                  </a:cubicBezTo>
                  <a:close/>
                  <a:moveTo>
                    <a:pt x="13383" y="6696"/>
                  </a:moveTo>
                  <a:cubicBezTo>
                    <a:pt x="13675" y="6696"/>
                    <a:pt x="13950" y="6925"/>
                    <a:pt x="13950" y="7284"/>
                  </a:cubicBezTo>
                  <a:cubicBezTo>
                    <a:pt x="13950" y="7593"/>
                    <a:pt x="13703" y="7839"/>
                    <a:pt x="13394" y="7839"/>
                  </a:cubicBezTo>
                  <a:cubicBezTo>
                    <a:pt x="12900" y="7839"/>
                    <a:pt x="12623" y="7222"/>
                    <a:pt x="12993" y="6852"/>
                  </a:cubicBezTo>
                  <a:cubicBezTo>
                    <a:pt x="13110" y="6745"/>
                    <a:pt x="13248" y="6696"/>
                    <a:pt x="13383" y="6696"/>
                  </a:cubicBezTo>
                  <a:close/>
                  <a:moveTo>
                    <a:pt x="7257" y="4128"/>
                  </a:moveTo>
                  <a:cubicBezTo>
                    <a:pt x="8055" y="4128"/>
                    <a:pt x="8858" y="4429"/>
                    <a:pt x="9475" y="5031"/>
                  </a:cubicBezTo>
                  <a:cubicBezTo>
                    <a:pt x="10678" y="6265"/>
                    <a:pt x="10678" y="8241"/>
                    <a:pt x="9475" y="9444"/>
                  </a:cubicBezTo>
                  <a:lnTo>
                    <a:pt x="9475" y="9475"/>
                  </a:lnTo>
                  <a:cubicBezTo>
                    <a:pt x="9413" y="9537"/>
                    <a:pt x="9320" y="9599"/>
                    <a:pt x="9259" y="9691"/>
                  </a:cubicBezTo>
                  <a:lnTo>
                    <a:pt x="9259" y="9599"/>
                  </a:lnTo>
                  <a:cubicBezTo>
                    <a:pt x="9274" y="9383"/>
                    <a:pt x="9120" y="9275"/>
                    <a:pt x="8966" y="9275"/>
                  </a:cubicBezTo>
                  <a:cubicBezTo>
                    <a:pt x="8811" y="9275"/>
                    <a:pt x="8657" y="9383"/>
                    <a:pt x="8672" y="9599"/>
                  </a:cubicBezTo>
                  <a:lnTo>
                    <a:pt x="8672" y="10061"/>
                  </a:lnTo>
                  <a:cubicBezTo>
                    <a:pt x="8240" y="10278"/>
                    <a:pt x="7754" y="10386"/>
                    <a:pt x="7264" y="10386"/>
                  </a:cubicBezTo>
                  <a:cubicBezTo>
                    <a:pt x="6774" y="10386"/>
                    <a:pt x="6281" y="10278"/>
                    <a:pt x="5833" y="10061"/>
                  </a:cubicBezTo>
                  <a:lnTo>
                    <a:pt x="5833" y="9537"/>
                  </a:lnTo>
                  <a:cubicBezTo>
                    <a:pt x="5833" y="8765"/>
                    <a:pt x="6481" y="8117"/>
                    <a:pt x="7253" y="8117"/>
                  </a:cubicBezTo>
                  <a:lnTo>
                    <a:pt x="7376" y="8117"/>
                  </a:lnTo>
                  <a:cubicBezTo>
                    <a:pt x="7716" y="8117"/>
                    <a:pt x="7777" y="7593"/>
                    <a:pt x="7407" y="7562"/>
                  </a:cubicBezTo>
                  <a:lnTo>
                    <a:pt x="7253" y="7562"/>
                  </a:lnTo>
                  <a:cubicBezTo>
                    <a:pt x="6173" y="7562"/>
                    <a:pt x="5278" y="8426"/>
                    <a:pt x="5278" y="9537"/>
                  </a:cubicBezTo>
                  <a:lnTo>
                    <a:pt x="5278" y="9691"/>
                  </a:lnTo>
                  <a:cubicBezTo>
                    <a:pt x="3858" y="8488"/>
                    <a:pt x="3734" y="6358"/>
                    <a:pt x="5062" y="5031"/>
                  </a:cubicBezTo>
                  <a:cubicBezTo>
                    <a:pt x="5663" y="4429"/>
                    <a:pt x="6458" y="4128"/>
                    <a:pt x="7257" y="4128"/>
                  </a:cubicBezTo>
                  <a:close/>
                  <a:moveTo>
                    <a:pt x="2964" y="10985"/>
                  </a:moveTo>
                  <a:cubicBezTo>
                    <a:pt x="3099" y="10985"/>
                    <a:pt x="3239" y="11040"/>
                    <a:pt x="3364" y="11173"/>
                  </a:cubicBezTo>
                  <a:cubicBezTo>
                    <a:pt x="3580" y="11389"/>
                    <a:pt x="3580" y="11759"/>
                    <a:pt x="3364" y="11975"/>
                  </a:cubicBezTo>
                  <a:cubicBezTo>
                    <a:pt x="3256" y="12083"/>
                    <a:pt x="3110" y="12137"/>
                    <a:pt x="2963" y="12137"/>
                  </a:cubicBezTo>
                  <a:cubicBezTo>
                    <a:pt x="2816" y="12137"/>
                    <a:pt x="2670" y="12083"/>
                    <a:pt x="2562" y="11975"/>
                  </a:cubicBezTo>
                  <a:cubicBezTo>
                    <a:pt x="2162" y="11552"/>
                    <a:pt x="2533" y="10985"/>
                    <a:pt x="2964" y="10985"/>
                  </a:cubicBezTo>
                  <a:close/>
                  <a:moveTo>
                    <a:pt x="11558" y="10985"/>
                  </a:moveTo>
                  <a:cubicBezTo>
                    <a:pt x="11696" y="10985"/>
                    <a:pt x="11842" y="11040"/>
                    <a:pt x="11975" y="11173"/>
                  </a:cubicBezTo>
                  <a:cubicBezTo>
                    <a:pt x="12379" y="11577"/>
                    <a:pt x="11995" y="12146"/>
                    <a:pt x="11558" y="12146"/>
                  </a:cubicBezTo>
                  <a:cubicBezTo>
                    <a:pt x="11428" y="12146"/>
                    <a:pt x="11293" y="12095"/>
                    <a:pt x="11172" y="11975"/>
                  </a:cubicBezTo>
                  <a:cubicBezTo>
                    <a:pt x="10749" y="11552"/>
                    <a:pt x="11114" y="10985"/>
                    <a:pt x="11558" y="10985"/>
                  </a:cubicBezTo>
                  <a:close/>
                  <a:moveTo>
                    <a:pt x="7253" y="12839"/>
                  </a:moveTo>
                  <a:cubicBezTo>
                    <a:pt x="7592" y="12839"/>
                    <a:pt x="7839" y="13086"/>
                    <a:pt x="7839" y="13395"/>
                  </a:cubicBezTo>
                  <a:cubicBezTo>
                    <a:pt x="7839" y="13730"/>
                    <a:pt x="7554" y="13966"/>
                    <a:pt x="7254" y="13966"/>
                  </a:cubicBezTo>
                  <a:cubicBezTo>
                    <a:pt x="7114" y="13966"/>
                    <a:pt x="6970" y="13914"/>
                    <a:pt x="6852" y="13796"/>
                  </a:cubicBezTo>
                  <a:cubicBezTo>
                    <a:pt x="6512" y="13425"/>
                    <a:pt x="6759" y="12839"/>
                    <a:pt x="7253" y="12839"/>
                  </a:cubicBezTo>
                  <a:close/>
                  <a:moveTo>
                    <a:pt x="7253" y="1"/>
                  </a:moveTo>
                  <a:cubicBezTo>
                    <a:pt x="5926" y="1"/>
                    <a:pt x="5679" y="1914"/>
                    <a:pt x="6975" y="2253"/>
                  </a:cubicBezTo>
                  <a:lnTo>
                    <a:pt x="6975" y="3611"/>
                  </a:lnTo>
                  <a:cubicBezTo>
                    <a:pt x="6203" y="3673"/>
                    <a:pt x="5463" y="3982"/>
                    <a:pt x="4876" y="4475"/>
                  </a:cubicBezTo>
                  <a:lnTo>
                    <a:pt x="3951" y="3550"/>
                  </a:lnTo>
                  <a:cubicBezTo>
                    <a:pt x="4458" y="2697"/>
                    <a:pt x="3742" y="1827"/>
                    <a:pt x="2949" y="1827"/>
                  </a:cubicBezTo>
                  <a:cubicBezTo>
                    <a:pt x="2680" y="1827"/>
                    <a:pt x="2403" y="1927"/>
                    <a:pt x="2161" y="2161"/>
                  </a:cubicBezTo>
                  <a:cubicBezTo>
                    <a:pt x="1396" y="2951"/>
                    <a:pt x="2063" y="4121"/>
                    <a:pt x="2962" y="4121"/>
                  </a:cubicBezTo>
                  <a:cubicBezTo>
                    <a:pt x="3151" y="4121"/>
                    <a:pt x="3351" y="4069"/>
                    <a:pt x="3549" y="3951"/>
                  </a:cubicBezTo>
                  <a:lnTo>
                    <a:pt x="4475" y="4877"/>
                  </a:lnTo>
                  <a:cubicBezTo>
                    <a:pt x="3951" y="5463"/>
                    <a:pt x="3642" y="6204"/>
                    <a:pt x="3611" y="6975"/>
                  </a:cubicBezTo>
                  <a:lnTo>
                    <a:pt x="2222" y="6975"/>
                  </a:lnTo>
                  <a:cubicBezTo>
                    <a:pt x="2084" y="6394"/>
                    <a:pt x="1623" y="6123"/>
                    <a:pt x="1157" y="6123"/>
                  </a:cubicBezTo>
                  <a:cubicBezTo>
                    <a:pt x="583" y="6123"/>
                    <a:pt x="0" y="6535"/>
                    <a:pt x="0" y="7284"/>
                  </a:cubicBezTo>
                  <a:cubicBezTo>
                    <a:pt x="0" y="8013"/>
                    <a:pt x="578" y="8416"/>
                    <a:pt x="1150" y="8416"/>
                  </a:cubicBezTo>
                  <a:cubicBezTo>
                    <a:pt x="1619" y="8416"/>
                    <a:pt x="2083" y="8146"/>
                    <a:pt x="2222" y="7562"/>
                  </a:cubicBezTo>
                  <a:lnTo>
                    <a:pt x="3580" y="7562"/>
                  </a:lnTo>
                  <a:cubicBezTo>
                    <a:pt x="3642" y="8333"/>
                    <a:pt x="3951" y="9074"/>
                    <a:pt x="4475" y="9660"/>
                  </a:cubicBezTo>
                  <a:lnTo>
                    <a:pt x="3549" y="10586"/>
                  </a:lnTo>
                  <a:cubicBezTo>
                    <a:pt x="3341" y="10460"/>
                    <a:pt x="3133" y="10405"/>
                    <a:pt x="2937" y="10405"/>
                  </a:cubicBezTo>
                  <a:cubicBezTo>
                    <a:pt x="2028" y="10405"/>
                    <a:pt x="1374" y="11589"/>
                    <a:pt x="2161" y="12376"/>
                  </a:cubicBezTo>
                  <a:cubicBezTo>
                    <a:pt x="2395" y="12610"/>
                    <a:pt x="2669" y="12710"/>
                    <a:pt x="2936" y="12710"/>
                  </a:cubicBezTo>
                  <a:cubicBezTo>
                    <a:pt x="3723" y="12710"/>
                    <a:pt x="4450" y="11840"/>
                    <a:pt x="3920" y="10987"/>
                  </a:cubicBezTo>
                  <a:lnTo>
                    <a:pt x="4846" y="10061"/>
                  </a:lnTo>
                  <a:cubicBezTo>
                    <a:pt x="5432" y="10555"/>
                    <a:pt x="6173" y="10864"/>
                    <a:pt x="6975" y="10926"/>
                  </a:cubicBezTo>
                  <a:lnTo>
                    <a:pt x="6975" y="12284"/>
                  </a:lnTo>
                  <a:cubicBezTo>
                    <a:pt x="5679" y="12623"/>
                    <a:pt x="5926" y="14506"/>
                    <a:pt x="7253" y="14506"/>
                  </a:cubicBezTo>
                  <a:cubicBezTo>
                    <a:pt x="8580" y="14506"/>
                    <a:pt x="8827" y="12623"/>
                    <a:pt x="7531" y="12284"/>
                  </a:cubicBezTo>
                  <a:lnTo>
                    <a:pt x="7531" y="10926"/>
                  </a:lnTo>
                  <a:cubicBezTo>
                    <a:pt x="8302" y="10864"/>
                    <a:pt x="9043" y="10555"/>
                    <a:pt x="9660" y="10061"/>
                  </a:cubicBezTo>
                  <a:lnTo>
                    <a:pt x="10586" y="10987"/>
                  </a:lnTo>
                  <a:cubicBezTo>
                    <a:pt x="10056" y="11840"/>
                    <a:pt x="10765" y="12710"/>
                    <a:pt x="11557" y="12710"/>
                  </a:cubicBezTo>
                  <a:cubicBezTo>
                    <a:pt x="11825" y="12710"/>
                    <a:pt x="12103" y="12610"/>
                    <a:pt x="12345" y="12376"/>
                  </a:cubicBezTo>
                  <a:cubicBezTo>
                    <a:pt x="13135" y="11586"/>
                    <a:pt x="12451" y="10416"/>
                    <a:pt x="11546" y="10416"/>
                  </a:cubicBezTo>
                  <a:cubicBezTo>
                    <a:pt x="11355" y="10416"/>
                    <a:pt x="11155" y="10468"/>
                    <a:pt x="10956" y="10586"/>
                  </a:cubicBezTo>
                  <a:lnTo>
                    <a:pt x="10030" y="9660"/>
                  </a:lnTo>
                  <a:cubicBezTo>
                    <a:pt x="10555" y="9074"/>
                    <a:pt x="10864" y="8333"/>
                    <a:pt x="10956" y="7562"/>
                  </a:cubicBezTo>
                  <a:lnTo>
                    <a:pt x="12283" y="7562"/>
                  </a:lnTo>
                  <a:cubicBezTo>
                    <a:pt x="12431" y="8096"/>
                    <a:pt x="12908" y="8399"/>
                    <a:pt x="13394" y="8399"/>
                  </a:cubicBezTo>
                  <a:cubicBezTo>
                    <a:pt x="13722" y="8399"/>
                    <a:pt x="14053" y="8261"/>
                    <a:pt x="14289" y="7963"/>
                  </a:cubicBezTo>
                  <a:cubicBezTo>
                    <a:pt x="14876" y="7222"/>
                    <a:pt x="14351" y="6142"/>
                    <a:pt x="13394" y="6142"/>
                  </a:cubicBezTo>
                  <a:cubicBezTo>
                    <a:pt x="12870" y="6142"/>
                    <a:pt x="12438" y="6482"/>
                    <a:pt x="12283" y="6975"/>
                  </a:cubicBezTo>
                  <a:lnTo>
                    <a:pt x="10956" y="6975"/>
                  </a:lnTo>
                  <a:cubicBezTo>
                    <a:pt x="10894" y="6204"/>
                    <a:pt x="10586" y="5463"/>
                    <a:pt x="10061" y="4877"/>
                  </a:cubicBezTo>
                  <a:lnTo>
                    <a:pt x="10987" y="3951"/>
                  </a:lnTo>
                  <a:cubicBezTo>
                    <a:pt x="11186" y="4069"/>
                    <a:pt x="11385" y="4121"/>
                    <a:pt x="11574" y="4121"/>
                  </a:cubicBezTo>
                  <a:cubicBezTo>
                    <a:pt x="12473" y="4121"/>
                    <a:pt x="13141" y="2951"/>
                    <a:pt x="12376" y="2161"/>
                  </a:cubicBezTo>
                  <a:cubicBezTo>
                    <a:pt x="12129" y="1914"/>
                    <a:pt x="11845" y="1809"/>
                    <a:pt x="11572" y="1809"/>
                  </a:cubicBezTo>
                  <a:cubicBezTo>
                    <a:pt x="10785" y="1809"/>
                    <a:pt x="10082" y="2679"/>
                    <a:pt x="10586" y="3550"/>
                  </a:cubicBezTo>
                  <a:lnTo>
                    <a:pt x="9660" y="4475"/>
                  </a:lnTo>
                  <a:cubicBezTo>
                    <a:pt x="9074" y="3951"/>
                    <a:pt x="8333" y="3642"/>
                    <a:pt x="7531" y="3581"/>
                  </a:cubicBezTo>
                  <a:lnTo>
                    <a:pt x="7531" y="2253"/>
                  </a:lnTo>
                  <a:cubicBezTo>
                    <a:pt x="8858" y="1914"/>
                    <a:pt x="8611" y="1"/>
                    <a:pt x="72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88" name="Google Shape;13688;p26"/>
            <p:cNvSpPr/>
            <p:nvPr/>
          </p:nvSpPr>
          <p:spPr>
            <a:xfrm>
              <a:off x="1937900" y="2688675"/>
              <a:ext cx="17000" cy="14400"/>
            </a:xfrm>
            <a:custGeom>
              <a:avLst/>
              <a:gdLst/>
              <a:ahLst/>
              <a:cxnLst/>
              <a:rect l="l" t="t" r="r" b="b"/>
              <a:pathLst>
                <a:path w="680" h="576" extrusionOk="0">
                  <a:moveTo>
                    <a:pt x="402" y="0"/>
                  </a:moveTo>
                  <a:cubicBezTo>
                    <a:pt x="155" y="0"/>
                    <a:pt x="1" y="309"/>
                    <a:pt x="186" y="494"/>
                  </a:cubicBezTo>
                  <a:cubicBezTo>
                    <a:pt x="243" y="551"/>
                    <a:pt x="311" y="576"/>
                    <a:pt x="379" y="576"/>
                  </a:cubicBezTo>
                  <a:cubicBezTo>
                    <a:pt x="531" y="576"/>
                    <a:pt x="680" y="449"/>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89" name="Google Shape;13689;p26"/>
          <p:cNvGrpSpPr/>
          <p:nvPr/>
        </p:nvGrpSpPr>
        <p:grpSpPr>
          <a:xfrm>
            <a:off x="2105176" y="5870442"/>
            <a:ext cx="726800" cy="728000"/>
            <a:chOff x="975800" y="2485750"/>
            <a:chExt cx="363400" cy="364000"/>
          </a:xfrm>
        </p:grpSpPr>
        <p:sp>
          <p:nvSpPr>
            <p:cNvPr id="13690" name="Google Shape;13690;p26"/>
            <p:cNvSpPr/>
            <p:nvPr/>
          </p:nvSpPr>
          <p:spPr>
            <a:xfrm>
              <a:off x="975800" y="2485750"/>
              <a:ext cx="363400" cy="363425"/>
            </a:xfrm>
            <a:custGeom>
              <a:avLst/>
              <a:gdLst/>
              <a:ahLst/>
              <a:cxnLst/>
              <a:rect l="l" t="t" r="r" b="b"/>
              <a:pathLst>
                <a:path w="14536" h="14537" extrusionOk="0">
                  <a:moveTo>
                    <a:pt x="10400" y="556"/>
                  </a:moveTo>
                  <a:lnTo>
                    <a:pt x="10400" y="1698"/>
                  </a:lnTo>
                  <a:lnTo>
                    <a:pt x="556" y="1698"/>
                  </a:lnTo>
                  <a:lnTo>
                    <a:pt x="556" y="865"/>
                  </a:lnTo>
                  <a:cubicBezTo>
                    <a:pt x="556" y="710"/>
                    <a:pt x="710" y="556"/>
                    <a:pt x="864" y="556"/>
                  </a:cubicBezTo>
                  <a:close/>
                  <a:moveTo>
                    <a:pt x="13672" y="556"/>
                  </a:moveTo>
                  <a:cubicBezTo>
                    <a:pt x="13826" y="556"/>
                    <a:pt x="13980" y="710"/>
                    <a:pt x="13980" y="865"/>
                  </a:cubicBezTo>
                  <a:lnTo>
                    <a:pt x="13980" y="1698"/>
                  </a:lnTo>
                  <a:lnTo>
                    <a:pt x="10956" y="1698"/>
                  </a:lnTo>
                  <a:lnTo>
                    <a:pt x="10956" y="556"/>
                  </a:lnTo>
                  <a:close/>
                  <a:moveTo>
                    <a:pt x="13980" y="2284"/>
                  </a:moveTo>
                  <a:lnTo>
                    <a:pt x="13980" y="10278"/>
                  </a:lnTo>
                  <a:cubicBezTo>
                    <a:pt x="13950" y="10432"/>
                    <a:pt x="13826" y="10555"/>
                    <a:pt x="13672" y="10555"/>
                  </a:cubicBezTo>
                  <a:lnTo>
                    <a:pt x="12653" y="10555"/>
                  </a:lnTo>
                  <a:lnTo>
                    <a:pt x="12653" y="5741"/>
                  </a:lnTo>
                  <a:cubicBezTo>
                    <a:pt x="12653" y="5556"/>
                    <a:pt x="12530" y="5432"/>
                    <a:pt x="12376" y="5432"/>
                  </a:cubicBezTo>
                  <a:lnTo>
                    <a:pt x="2160" y="5432"/>
                  </a:lnTo>
                  <a:cubicBezTo>
                    <a:pt x="2006" y="5432"/>
                    <a:pt x="1883" y="5556"/>
                    <a:pt x="1883" y="5741"/>
                  </a:cubicBezTo>
                  <a:lnTo>
                    <a:pt x="1883" y="10555"/>
                  </a:lnTo>
                  <a:lnTo>
                    <a:pt x="864" y="10555"/>
                  </a:lnTo>
                  <a:cubicBezTo>
                    <a:pt x="710" y="10555"/>
                    <a:pt x="556" y="10432"/>
                    <a:pt x="556" y="10278"/>
                  </a:cubicBezTo>
                  <a:lnTo>
                    <a:pt x="556" y="2284"/>
                  </a:lnTo>
                  <a:close/>
                  <a:moveTo>
                    <a:pt x="864" y="1"/>
                  </a:moveTo>
                  <a:cubicBezTo>
                    <a:pt x="370" y="1"/>
                    <a:pt x="0" y="371"/>
                    <a:pt x="0" y="865"/>
                  </a:cubicBezTo>
                  <a:lnTo>
                    <a:pt x="0" y="10278"/>
                  </a:lnTo>
                  <a:cubicBezTo>
                    <a:pt x="0" y="10740"/>
                    <a:pt x="370" y="11142"/>
                    <a:pt x="864" y="11142"/>
                  </a:cubicBezTo>
                  <a:lnTo>
                    <a:pt x="1883" y="11142"/>
                  </a:lnTo>
                  <a:lnTo>
                    <a:pt x="1883" y="14259"/>
                  </a:lnTo>
                  <a:cubicBezTo>
                    <a:pt x="1883" y="14413"/>
                    <a:pt x="2006" y="14536"/>
                    <a:pt x="2160" y="14536"/>
                  </a:cubicBezTo>
                  <a:lnTo>
                    <a:pt x="5987" y="14536"/>
                  </a:lnTo>
                  <a:cubicBezTo>
                    <a:pt x="6142" y="14536"/>
                    <a:pt x="6265" y="14413"/>
                    <a:pt x="6265" y="14259"/>
                  </a:cubicBezTo>
                  <a:cubicBezTo>
                    <a:pt x="6265" y="14118"/>
                    <a:pt x="6162" y="13977"/>
                    <a:pt x="6027" y="13977"/>
                  </a:cubicBezTo>
                  <a:cubicBezTo>
                    <a:pt x="6014" y="13977"/>
                    <a:pt x="6001" y="13978"/>
                    <a:pt x="5987" y="13981"/>
                  </a:cubicBezTo>
                  <a:lnTo>
                    <a:pt x="2438" y="13981"/>
                  </a:lnTo>
                  <a:lnTo>
                    <a:pt x="2438" y="6019"/>
                  </a:lnTo>
                  <a:lnTo>
                    <a:pt x="12098" y="6019"/>
                  </a:lnTo>
                  <a:lnTo>
                    <a:pt x="12098" y="13981"/>
                  </a:lnTo>
                  <a:lnTo>
                    <a:pt x="8549" y="13981"/>
                  </a:lnTo>
                  <a:cubicBezTo>
                    <a:pt x="8394" y="13981"/>
                    <a:pt x="8271" y="14104"/>
                    <a:pt x="8271" y="14259"/>
                  </a:cubicBezTo>
                  <a:cubicBezTo>
                    <a:pt x="8240" y="14413"/>
                    <a:pt x="8394" y="14536"/>
                    <a:pt x="8549" y="14536"/>
                  </a:cubicBezTo>
                  <a:lnTo>
                    <a:pt x="12376" y="14536"/>
                  </a:lnTo>
                  <a:cubicBezTo>
                    <a:pt x="12530" y="14536"/>
                    <a:pt x="12653" y="14413"/>
                    <a:pt x="12653" y="14259"/>
                  </a:cubicBezTo>
                  <a:lnTo>
                    <a:pt x="12653" y="11142"/>
                  </a:lnTo>
                  <a:lnTo>
                    <a:pt x="13672" y="11142"/>
                  </a:lnTo>
                  <a:cubicBezTo>
                    <a:pt x="14135" y="11142"/>
                    <a:pt x="14536" y="10740"/>
                    <a:pt x="14536" y="10278"/>
                  </a:cubicBezTo>
                  <a:lnTo>
                    <a:pt x="14536" y="865"/>
                  </a:lnTo>
                  <a:cubicBezTo>
                    <a:pt x="14536" y="371"/>
                    <a:pt x="14135" y="1"/>
                    <a:pt x="136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1" name="Google Shape;13691;p26"/>
            <p:cNvSpPr/>
            <p:nvPr/>
          </p:nvSpPr>
          <p:spPr>
            <a:xfrm>
              <a:off x="1061875" y="2664650"/>
              <a:ext cx="126475" cy="14100"/>
            </a:xfrm>
            <a:custGeom>
              <a:avLst/>
              <a:gdLst/>
              <a:ahLst/>
              <a:cxnLst/>
              <a:rect l="l" t="t" r="r" b="b"/>
              <a:pathLst>
                <a:path w="5059" h="564" extrusionOk="0">
                  <a:moveTo>
                    <a:pt x="361" y="1"/>
                  </a:moveTo>
                  <a:cubicBezTo>
                    <a:pt x="1" y="1"/>
                    <a:pt x="1" y="564"/>
                    <a:pt x="361" y="564"/>
                  </a:cubicBezTo>
                  <a:cubicBezTo>
                    <a:pt x="378" y="564"/>
                    <a:pt x="396" y="563"/>
                    <a:pt x="415" y="560"/>
                  </a:cubicBezTo>
                  <a:lnTo>
                    <a:pt x="4674" y="560"/>
                  </a:lnTo>
                  <a:cubicBezTo>
                    <a:pt x="4691" y="563"/>
                    <a:pt x="4708" y="564"/>
                    <a:pt x="4724" y="564"/>
                  </a:cubicBezTo>
                  <a:cubicBezTo>
                    <a:pt x="5058" y="564"/>
                    <a:pt x="5058" y="1"/>
                    <a:pt x="4724" y="1"/>
                  </a:cubicBezTo>
                  <a:cubicBezTo>
                    <a:pt x="4708" y="1"/>
                    <a:pt x="4691" y="2"/>
                    <a:pt x="4674" y="4"/>
                  </a:cubicBezTo>
                  <a:lnTo>
                    <a:pt x="415" y="4"/>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2" name="Google Shape;13692;p26"/>
            <p:cNvSpPr/>
            <p:nvPr/>
          </p:nvSpPr>
          <p:spPr>
            <a:xfrm>
              <a:off x="1061875" y="2707075"/>
              <a:ext cx="191250" cy="14125"/>
            </a:xfrm>
            <a:custGeom>
              <a:avLst/>
              <a:gdLst/>
              <a:ahLst/>
              <a:cxnLst/>
              <a:rect l="l" t="t" r="r" b="b"/>
              <a:pathLst>
                <a:path w="7650" h="565" extrusionOk="0">
                  <a:moveTo>
                    <a:pt x="361" y="1"/>
                  </a:moveTo>
                  <a:cubicBezTo>
                    <a:pt x="1" y="1"/>
                    <a:pt x="1" y="564"/>
                    <a:pt x="361" y="564"/>
                  </a:cubicBezTo>
                  <a:cubicBezTo>
                    <a:pt x="378" y="564"/>
                    <a:pt x="396" y="563"/>
                    <a:pt x="415" y="560"/>
                  </a:cubicBezTo>
                  <a:lnTo>
                    <a:pt x="7235" y="560"/>
                  </a:lnTo>
                  <a:cubicBezTo>
                    <a:pt x="7254" y="563"/>
                    <a:pt x="7272" y="564"/>
                    <a:pt x="7289" y="564"/>
                  </a:cubicBezTo>
                  <a:cubicBezTo>
                    <a:pt x="7649" y="564"/>
                    <a:pt x="7649" y="1"/>
                    <a:pt x="7289" y="1"/>
                  </a:cubicBezTo>
                  <a:cubicBezTo>
                    <a:pt x="7272" y="1"/>
                    <a:pt x="7254" y="2"/>
                    <a:pt x="7235"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3" name="Google Shape;13693;p26"/>
            <p:cNvSpPr/>
            <p:nvPr/>
          </p:nvSpPr>
          <p:spPr>
            <a:xfrm>
              <a:off x="1061675" y="2749600"/>
              <a:ext cx="191650" cy="14725"/>
            </a:xfrm>
            <a:custGeom>
              <a:avLst/>
              <a:gdLst/>
              <a:ahLst/>
              <a:cxnLst/>
              <a:rect l="l" t="t" r="r" b="b"/>
              <a:pathLst>
                <a:path w="7666" h="589" extrusionOk="0">
                  <a:moveTo>
                    <a:pt x="393" y="0"/>
                  </a:moveTo>
                  <a:cubicBezTo>
                    <a:pt x="0" y="0"/>
                    <a:pt x="0" y="589"/>
                    <a:pt x="393" y="589"/>
                  </a:cubicBezTo>
                  <a:cubicBezTo>
                    <a:pt x="403" y="589"/>
                    <a:pt x="413" y="588"/>
                    <a:pt x="423" y="588"/>
                  </a:cubicBezTo>
                  <a:lnTo>
                    <a:pt x="7243" y="588"/>
                  </a:lnTo>
                  <a:cubicBezTo>
                    <a:pt x="7253" y="588"/>
                    <a:pt x="7263" y="589"/>
                    <a:pt x="7273" y="589"/>
                  </a:cubicBezTo>
                  <a:cubicBezTo>
                    <a:pt x="7665" y="589"/>
                    <a:pt x="7665" y="0"/>
                    <a:pt x="7273" y="0"/>
                  </a:cubicBezTo>
                  <a:cubicBezTo>
                    <a:pt x="7263" y="0"/>
                    <a:pt x="7253" y="1"/>
                    <a:pt x="7243" y="1"/>
                  </a:cubicBezTo>
                  <a:lnTo>
                    <a:pt x="423" y="1"/>
                  </a:lnTo>
                  <a:cubicBezTo>
                    <a:pt x="413" y="1"/>
                    <a:pt x="403" y="0"/>
                    <a:pt x="39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4" name="Google Shape;13694;p26"/>
            <p:cNvSpPr/>
            <p:nvPr/>
          </p:nvSpPr>
          <p:spPr>
            <a:xfrm>
              <a:off x="1061675" y="2792025"/>
              <a:ext cx="191650" cy="14750"/>
            </a:xfrm>
            <a:custGeom>
              <a:avLst/>
              <a:gdLst/>
              <a:ahLst/>
              <a:cxnLst/>
              <a:rect l="l" t="t" r="r" b="b"/>
              <a:pathLst>
                <a:path w="7666" h="590" extrusionOk="0">
                  <a:moveTo>
                    <a:pt x="393" y="1"/>
                  </a:moveTo>
                  <a:cubicBezTo>
                    <a:pt x="0" y="1"/>
                    <a:pt x="0" y="589"/>
                    <a:pt x="393" y="589"/>
                  </a:cubicBezTo>
                  <a:cubicBezTo>
                    <a:pt x="403" y="589"/>
                    <a:pt x="413" y="589"/>
                    <a:pt x="423" y="588"/>
                  </a:cubicBezTo>
                  <a:lnTo>
                    <a:pt x="7243" y="588"/>
                  </a:lnTo>
                  <a:cubicBezTo>
                    <a:pt x="7253" y="589"/>
                    <a:pt x="7263" y="589"/>
                    <a:pt x="7273" y="589"/>
                  </a:cubicBezTo>
                  <a:cubicBezTo>
                    <a:pt x="7665" y="589"/>
                    <a:pt x="7665" y="1"/>
                    <a:pt x="7273" y="1"/>
                  </a:cubicBezTo>
                  <a:cubicBezTo>
                    <a:pt x="7263" y="1"/>
                    <a:pt x="7253" y="1"/>
                    <a:pt x="7243"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5" name="Google Shape;13695;p26"/>
            <p:cNvSpPr/>
            <p:nvPr/>
          </p:nvSpPr>
          <p:spPr>
            <a:xfrm>
              <a:off x="1149775" y="2835850"/>
              <a:ext cx="15450" cy="13900"/>
            </a:xfrm>
            <a:custGeom>
              <a:avLst/>
              <a:gdLst/>
              <a:ahLst/>
              <a:cxnLst/>
              <a:rect l="l" t="t" r="r" b="b"/>
              <a:pathLst>
                <a:path w="618" h="556" extrusionOk="0">
                  <a:moveTo>
                    <a:pt x="309" y="0"/>
                  </a:moveTo>
                  <a:cubicBezTo>
                    <a:pt x="178" y="0"/>
                    <a:pt x="47" y="85"/>
                    <a:pt x="16" y="255"/>
                  </a:cubicBezTo>
                  <a:cubicBezTo>
                    <a:pt x="0" y="455"/>
                    <a:pt x="155" y="556"/>
                    <a:pt x="309" y="556"/>
                  </a:cubicBezTo>
                  <a:cubicBezTo>
                    <a:pt x="463" y="556"/>
                    <a:pt x="618" y="455"/>
                    <a:pt x="602" y="255"/>
                  </a:cubicBezTo>
                  <a:cubicBezTo>
                    <a:pt x="571" y="85"/>
                    <a:pt x="440"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696" name="Google Shape;13696;p26"/>
          <p:cNvGrpSpPr/>
          <p:nvPr/>
        </p:nvGrpSpPr>
        <p:grpSpPr>
          <a:xfrm>
            <a:off x="3429100" y="5870842"/>
            <a:ext cx="729900" cy="727200"/>
            <a:chOff x="7722975" y="4171400"/>
            <a:chExt cx="364950" cy="363600"/>
          </a:xfrm>
        </p:grpSpPr>
        <p:sp>
          <p:nvSpPr>
            <p:cNvPr id="13697" name="Google Shape;13697;p26"/>
            <p:cNvSpPr/>
            <p:nvPr/>
          </p:nvSpPr>
          <p:spPr>
            <a:xfrm>
              <a:off x="7746100" y="4372400"/>
              <a:ext cx="90300" cy="77725"/>
            </a:xfrm>
            <a:custGeom>
              <a:avLst/>
              <a:gdLst/>
              <a:ahLst/>
              <a:cxnLst/>
              <a:rect l="l" t="t" r="r" b="b"/>
              <a:pathLst>
                <a:path w="3612" h="3109" extrusionOk="0">
                  <a:moveTo>
                    <a:pt x="1544" y="547"/>
                  </a:moveTo>
                  <a:cubicBezTo>
                    <a:pt x="2439" y="547"/>
                    <a:pt x="2871" y="1596"/>
                    <a:pt x="2254" y="2245"/>
                  </a:cubicBezTo>
                  <a:cubicBezTo>
                    <a:pt x="2054" y="2444"/>
                    <a:pt x="1806" y="2534"/>
                    <a:pt x="1562" y="2534"/>
                  </a:cubicBezTo>
                  <a:cubicBezTo>
                    <a:pt x="1051" y="2534"/>
                    <a:pt x="556" y="2140"/>
                    <a:pt x="556" y="1535"/>
                  </a:cubicBezTo>
                  <a:cubicBezTo>
                    <a:pt x="556" y="979"/>
                    <a:pt x="988" y="547"/>
                    <a:pt x="1544" y="547"/>
                  </a:cubicBezTo>
                  <a:close/>
                  <a:moveTo>
                    <a:pt x="1558" y="1"/>
                  </a:moveTo>
                  <a:cubicBezTo>
                    <a:pt x="770" y="1"/>
                    <a:pt x="22" y="600"/>
                    <a:pt x="1" y="1535"/>
                  </a:cubicBezTo>
                  <a:cubicBezTo>
                    <a:pt x="1" y="2399"/>
                    <a:pt x="680" y="3078"/>
                    <a:pt x="1544" y="3109"/>
                  </a:cubicBezTo>
                  <a:cubicBezTo>
                    <a:pt x="2902" y="3078"/>
                    <a:pt x="3612" y="1442"/>
                    <a:pt x="2655" y="455"/>
                  </a:cubicBezTo>
                  <a:cubicBezTo>
                    <a:pt x="2332" y="142"/>
                    <a:pt x="1940" y="1"/>
                    <a:pt x="15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8" name="Google Shape;13698;p26"/>
            <p:cNvSpPr/>
            <p:nvPr/>
          </p:nvSpPr>
          <p:spPr>
            <a:xfrm>
              <a:off x="7722975" y="4453975"/>
              <a:ext cx="123450" cy="81025"/>
            </a:xfrm>
            <a:custGeom>
              <a:avLst/>
              <a:gdLst/>
              <a:ahLst/>
              <a:cxnLst/>
              <a:rect l="l" t="t" r="r" b="b"/>
              <a:pathLst>
                <a:path w="4938" h="3241" extrusionOk="0">
                  <a:moveTo>
                    <a:pt x="2481" y="772"/>
                  </a:moveTo>
                  <a:cubicBezTo>
                    <a:pt x="3379" y="772"/>
                    <a:pt x="4274" y="1358"/>
                    <a:pt x="4321" y="2531"/>
                  </a:cubicBezTo>
                  <a:lnTo>
                    <a:pt x="4321" y="2685"/>
                  </a:lnTo>
                  <a:lnTo>
                    <a:pt x="617" y="2685"/>
                  </a:lnTo>
                  <a:lnTo>
                    <a:pt x="617" y="2531"/>
                  </a:lnTo>
                  <a:cubicBezTo>
                    <a:pt x="679" y="1358"/>
                    <a:pt x="1582" y="772"/>
                    <a:pt x="2481" y="772"/>
                  </a:cubicBezTo>
                  <a:close/>
                  <a:moveTo>
                    <a:pt x="2469" y="0"/>
                  </a:moveTo>
                  <a:cubicBezTo>
                    <a:pt x="1080" y="0"/>
                    <a:pt x="0" y="1142"/>
                    <a:pt x="62" y="2531"/>
                  </a:cubicBezTo>
                  <a:lnTo>
                    <a:pt x="62" y="2963"/>
                  </a:lnTo>
                  <a:cubicBezTo>
                    <a:pt x="62" y="3117"/>
                    <a:pt x="185" y="3240"/>
                    <a:pt x="339" y="3240"/>
                  </a:cubicBezTo>
                  <a:lnTo>
                    <a:pt x="4598" y="3240"/>
                  </a:lnTo>
                  <a:cubicBezTo>
                    <a:pt x="4753" y="3240"/>
                    <a:pt x="4876" y="3117"/>
                    <a:pt x="4876" y="2963"/>
                  </a:cubicBezTo>
                  <a:lnTo>
                    <a:pt x="4876" y="2531"/>
                  </a:lnTo>
                  <a:cubicBezTo>
                    <a:pt x="4938" y="1142"/>
                    <a:pt x="3827" y="0"/>
                    <a:pt x="246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699" name="Google Shape;13699;p26"/>
            <p:cNvSpPr/>
            <p:nvPr/>
          </p:nvSpPr>
          <p:spPr>
            <a:xfrm>
              <a:off x="7976025" y="4371400"/>
              <a:ext cx="90300" cy="77550"/>
            </a:xfrm>
            <a:custGeom>
              <a:avLst/>
              <a:gdLst/>
              <a:ahLst/>
              <a:cxnLst/>
              <a:rect l="l" t="t" r="r" b="b"/>
              <a:pathLst>
                <a:path w="3612" h="3102" extrusionOk="0">
                  <a:moveTo>
                    <a:pt x="2050" y="575"/>
                  </a:moveTo>
                  <a:cubicBezTo>
                    <a:pt x="2561" y="575"/>
                    <a:pt x="3056" y="969"/>
                    <a:pt x="3056" y="1575"/>
                  </a:cubicBezTo>
                  <a:cubicBezTo>
                    <a:pt x="3056" y="2130"/>
                    <a:pt x="2593" y="2562"/>
                    <a:pt x="2068" y="2562"/>
                  </a:cubicBezTo>
                  <a:cubicBezTo>
                    <a:pt x="1173" y="2562"/>
                    <a:pt x="711" y="1482"/>
                    <a:pt x="1359" y="865"/>
                  </a:cubicBezTo>
                  <a:cubicBezTo>
                    <a:pt x="1558" y="665"/>
                    <a:pt x="1806" y="575"/>
                    <a:pt x="2050" y="575"/>
                  </a:cubicBezTo>
                  <a:close/>
                  <a:moveTo>
                    <a:pt x="2068" y="1"/>
                  </a:moveTo>
                  <a:cubicBezTo>
                    <a:pt x="680" y="1"/>
                    <a:pt x="1" y="1667"/>
                    <a:pt x="957" y="2655"/>
                  </a:cubicBezTo>
                  <a:cubicBezTo>
                    <a:pt x="1275" y="2963"/>
                    <a:pt x="1663" y="3101"/>
                    <a:pt x="2043" y="3101"/>
                  </a:cubicBezTo>
                  <a:cubicBezTo>
                    <a:pt x="2845" y="3101"/>
                    <a:pt x="3612" y="2486"/>
                    <a:pt x="3612" y="1544"/>
                  </a:cubicBezTo>
                  <a:cubicBezTo>
                    <a:pt x="3612" y="711"/>
                    <a:pt x="2902"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0" name="Google Shape;13700;p26"/>
            <p:cNvSpPr/>
            <p:nvPr/>
          </p:nvSpPr>
          <p:spPr>
            <a:xfrm>
              <a:off x="7967550" y="4457050"/>
              <a:ext cx="120375" cy="77950"/>
            </a:xfrm>
            <a:custGeom>
              <a:avLst/>
              <a:gdLst/>
              <a:ahLst/>
              <a:cxnLst/>
              <a:rect l="l" t="t" r="r" b="b"/>
              <a:pathLst>
                <a:path w="4815" h="3118" extrusionOk="0">
                  <a:moveTo>
                    <a:pt x="2377" y="0"/>
                  </a:moveTo>
                  <a:cubicBezTo>
                    <a:pt x="2382" y="0"/>
                    <a:pt x="2387" y="0"/>
                    <a:pt x="2392" y="1"/>
                  </a:cubicBezTo>
                  <a:lnTo>
                    <a:pt x="2392" y="1"/>
                  </a:lnTo>
                  <a:cubicBezTo>
                    <a:pt x="2397" y="0"/>
                    <a:pt x="2402" y="0"/>
                    <a:pt x="2407" y="0"/>
                  </a:cubicBezTo>
                  <a:close/>
                  <a:moveTo>
                    <a:pt x="2392" y="649"/>
                  </a:moveTo>
                  <a:cubicBezTo>
                    <a:pt x="3287" y="649"/>
                    <a:pt x="4182" y="1235"/>
                    <a:pt x="4228" y="2408"/>
                  </a:cubicBezTo>
                  <a:lnTo>
                    <a:pt x="4228" y="2531"/>
                  </a:lnTo>
                  <a:lnTo>
                    <a:pt x="556" y="2531"/>
                  </a:lnTo>
                  <a:lnTo>
                    <a:pt x="556" y="2408"/>
                  </a:lnTo>
                  <a:cubicBezTo>
                    <a:pt x="602" y="1235"/>
                    <a:pt x="1497" y="649"/>
                    <a:pt x="2392" y="649"/>
                  </a:cubicBezTo>
                  <a:close/>
                  <a:moveTo>
                    <a:pt x="2392" y="1"/>
                  </a:moveTo>
                  <a:cubicBezTo>
                    <a:pt x="1072" y="9"/>
                    <a:pt x="0" y="1086"/>
                    <a:pt x="0" y="2408"/>
                  </a:cubicBezTo>
                  <a:lnTo>
                    <a:pt x="0" y="2840"/>
                  </a:lnTo>
                  <a:cubicBezTo>
                    <a:pt x="0" y="2994"/>
                    <a:pt x="124" y="3117"/>
                    <a:pt x="278" y="3117"/>
                  </a:cubicBezTo>
                  <a:lnTo>
                    <a:pt x="4506" y="3117"/>
                  </a:lnTo>
                  <a:cubicBezTo>
                    <a:pt x="4660" y="3117"/>
                    <a:pt x="4815" y="2994"/>
                    <a:pt x="4815" y="2840"/>
                  </a:cubicBezTo>
                  <a:lnTo>
                    <a:pt x="4815" y="2408"/>
                  </a:lnTo>
                  <a:cubicBezTo>
                    <a:pt x="4784" y="1086"/>
                    <a:pt x="3743" y="9"/>
                    <a:pt x="239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1" name="Google Shape;13701;p26"/>
            <p:cNvSpPr/>
            <p:nvPr/>
          </p:nvSpPr>
          <p:spPr>
            <a:xfrm>
              <a:off x="7792400" y="4214000"/>
              <a:ext cx="229950" cy="14700"/>
            </a:xfrm>
            <a:custGeom>
              <a:avLst/>
              <a:gdLst/>
              <a:ahLst/>
              <a:cxnLst/>
              <a:rect l="l" t="t" r="r" b="b"/>
              <a:pathLst>
                <a:path w="9198" h="588" extrusionOk="0">
                  <a:moveTo>
                    <a:pt x="309" y="1"/>
                  </a:moveTo>
                  <a:cubicBezTo>
                    <a:pt x="124" y="1"/>
                    <a:pt x="1" y="124"/>
                    <a:pt x="1" y="279"/>
                  </a:cubicBezTo>
                  <a:cubicBezTo>
                    <a:pt x="1" y="433"/>
                    <a:pt x="124" y="587"/>
                    <a:pt x="309" y="587"/>
                  </a:cubicBezTo>
                  <a:lnTo>
                    <a:pt x="8796" y="587"/>
                  </a:lnTo>
                  <a:cubicBezTo>
                    <a:pt x="9197" y="587"/>
                    <a:pt x="9197" y="1"/>
                    <a:pt x="87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2" name="Google Shape;13702;p26"/>
            <p:cNvSpPr/>
            <p:nvPr/>
          </p:nvSpPr>
          <p:spPr>
            <a:xfrm>
              <a:off x="7789550" y="4256425"/>
              <a:ext cx="233325" cy="14725"/>
            </a:xfrm>
            <a:custGeom>
              <a:avLst/>
              <a:gdLst/>
              <a:ahLst/>
              <a:cxnLst/>
              <a:rect l="l" t="t" r="r" b="b"/>
              <a:pathLst>
                <a:path w="9333" h="589" extrusionOk="0">
                  <a:moveTo>
                    <a:pt x="394" y="0"/>
                  </a:moveTo>
                  <a:cubicBezTo>
                    <a:pt x="1" y="0"/>
                    <a:pt x="1" y="589"/>
                    <a:pt x="394" y="589"/>
                  </a:cubicBezTo>
                  <a:cubicBezTo>
                    <a:pt x="403" y="589"/>
                    <a:pt x="413" y="588"/>
                    <a:pt x="423" y="588"/>
                  </a:cubicBezTo>
                  <a:lnTo>
                    <a:pt x="8910" y="588"/>
                  </a:lnTo>
                  <a:cubicBezTo>
                    <a:pt x="8920" y="588"/>
                    <a:pt x="8930" y="589"/>
                    <a:pt x="8940" y="589"/>
                  </a:cubicBezTo>
                  <a:cubicBezTo>
                    <a:pt x="9332" y="589"/>
                    <a:pt x="9332" y="0"/>
                    <a:pt x="8940" y="0"/>
                  </a:cubicBezTo>
                  <a:cubicBezTo>
                    <a:pt x="8930" y="0"/>
                    <a:pt x="8920" y="1"/>
                    <a:pt x="8910"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3" name="Google Shape;13703;p26"/>
            <p:cNvSpPr/>
            <p:nvPr/>
          </p:nvSpPr>
          <p:spPr>
            <a:xfrm>
              <a:off x="7897975" y="4171400"/>
              <a:ext cx="16150" cy="14275"/>
            </a:xfrm>
            <a:custGeom>
              <a:avLst/>
              <a:gdLst/>
              <a:ahLst/>
              <a:cxnLst/>
              <a:rect l="l" t="t" r="r" b="b"/>
              <a:pathLst>
                <a:path w="646" h="571" extrusionOk="0">
                  <a:moveTo>
                    <a:pt x="323" y="0"/>
                  </a:moveTo>
                  <a:cubicBezTo>
                    <a:pt x="163" y="0"/>
                    <a:pt x="1" y="132"/>
                    <a:pt x="37" y="347"/>
                  </a:cubicBezTo>
                  <a:cubicBezTo>
                    <a:pt x="75" y="502"/>
                    <a:pt x="195" y="571"/>
                    <a:pt x="315" y="571"/>
                  </a:cubicBezTo>
                  <a:cubicBezTo>
                    <a:pt x="481" y="571"/>
                    <a:pt x="646" y="439"/>
                    <a:pt x="592" y="224"/>
                  </a:cubicBezTo>
                  <a:cubicBezTo>
                    <a:pt x="553" y="68"/>
                    <a:pt x="439" y="0"/>
                    <a:pt x="3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4" name="Google Shape;13704;p26"/>
            <p:cNvSpPr/>
            <p:nvPr/>
          </p:nvSpPr>
          <p:spPr>
            <a:xfrm>
              <a:off x="7749975" y="4172250"/>
              <a:ext cx="311725" cy="184400"/>
            </a:xfrm>
            <a:custGeom>
              <a:avLst/>
              <a:gdLst/>
              <a:ahLst/>
              <a:cxnLst/>
              <a:rect l="l" t="t" r="r" b="b"/>
              <a:pathLst>
                <a:path w="12469" h="7376" extrusionOk="0">
                  <a:moveTo>
                    <a:pt x="5025" y="0"/>
                  </a:moveTo>
                  <a:cubicBezTo>
                    <a:pt x="5007" y="0"/>
                    <a:pt x="4989" y="2"/>
                    <a:pt x="4969" y="4"/>
                  </a:cubicBezTo>
                  <a:lnTo>
                    <a:pt x="864" y="4"/>
                  </a:lnTo>
                  <a:cubicBezTo>
                    <a:pt x="371" y="4"/>
                    <a:pt x="0" y="375"/>
                    <a:pt x="0" y="838"/>
                  </a:cubicBezTo>
                  <a:lnTo>
                    <a:pt x="0" y="4819"/>
                  </a:lnTo>
                  <a:cubicBezTo>
                    <a:pt x="0" y="5282"/>
                    <a:pt x="401" y="5652"/>
                    <a:pt x="864" y="5652"/>
                  </a:cubicBezTo>
                  <a:lnTo>
                    <a:pt x="2562" y="5652"/>
                  </a:lnTo>
                  <a:lnTo>
                    <a:pt x="2562" y="7072"/>
                  </a:lnTo>
                  <a:cubicBezTo>
                    <a:pt x="2562" y="7259"/>
                    <a:pt x="2688" y="7376"/>
                    <a:pt x="2826" y="7376"/>
                  </a:cubicBezTo>
                  <a:cubicBezTo>
                    <a:pt x="2894" y="7376"/>
                    <a:pt x="2964" y="7348"/>
                    <a:pt x="3025" y="7288"/>
                  </a:cubicBezTo>
                  <a:lnTo>
                    <a:pt x="4660" y="5652"/>
                  </a:lnTo>
                  <a:lnTo>
                    <a:pt x="7808" y="5652"/>
                  </a:lnTo>
                  <a:lnTo>
                    <a:pt x="9444" y="7288"/>
                  </a:lnTo>
                  <a:cubicBezTo>
                    <a:pt x="9504" y="7348"/>
                    <a:pt x="9578" y="7376"/>
                    <a:pt x="9650" y="7376"/>
                  </a:cubicBezTo>
                  <a:cubicBezTo>
                    <a:pt x="9798" y="7376"/>
                    <a:pt x="9938" y="7259"/>
                    <a:pt x="9938" y="7072"/>
                  </a:cubicBezTo>
                  <a:lnTo>
                    <a:pt x="9938" y="5652"/>
                  </a:lnTo>
                  <a:lnTo>
                    <a:pt x="11635" y="5652"/>
                  </a:lnTo>
                  <a:cubicBezTo>
                    <a:pt x="12098" y="5652"/>
                    <a:pt x="12468" y="5282"/>
                    <a:pt x="12468" y="4819"/>
                  </a:cubicBezTo>
                  <a:lnTo>
                    <a:pt x="12468" y="838"/>
                  </a:lnTo>
                  <a:cubicBezTo>
                    <a:pt x="12468" y="375"/>
                    <a:pt x="12098" y="4"/>
                    <a:pt x="11635" y="4"/>
                  </a:cubicBezTo>
                  <a:lnTo>
                    <a:pt x="7530" y="4"/>
                  </a:lnTo>
                  <a:cubicBezTo>
                    <a:pt x="7511" y="2"/>
                    <a:pt x="7492" y="0"/>
                    <a:pt x="7474" y="0"/>
                  </a:cubicBezTo>
                  <a:cubicBezTo>
                    <a:pt x="7108" y="0"/>
                    <a:pt x="7117" y="561"/>
                    <a:pt x="7501" y="561"/>
                  </a:cubicBezTo>
                  <a:cubicBezTo>
                    <a:pt x="7511" y="561"/>
                    <a:pt x="7520" y="561"/>
                    <a:pt x="7530" y="560"/>
                  </a:cubicBezTo>
                  <a:lnTo>
                    <a:pt x="11635" y="560"/>
                  </a:lnTo>
                  <a:cubicBezTo>
                    <a:pt x="11789" y="560"/>
                    <a:pt x="11913" y="683"/>
                    <a:pt x="11913" y="838"/>
                  </a:cubicBezTo>
                  <a:lnTo>
                    <a:pt x="11913" y="4819"/>
                  </a:lnTo>
                  <a:cubicBezTo>
                    <a:pt x="11913" y="4973"/>
                    <a:pt x="11789" y="5097"/>
                    <a:pt x="11635" y="5097"/>
                  </a:cubicBezTo>
                  <a:lnTo>
                    <a:pt x="9660" y="5097"/>
                  </a:lnTo>
                  <a:cubicBezTo>
                    <a:pt x="9506" y="5097"/>
                    <a:pt x="9382" y="5220"/>
                    <a:pt x="9382" y="5374"/>
                  </a:cubicBezTo>
                  <a:lnTo>
                    <a:pt x="9382" y="6393"/>
                  </a:lnTo>
                  <a:lnTo>
                    <a:pt x="8148" y="5189"/>
                  </a:lnTo>
                  <a:cubicBezTo>
                    <a:pt x="8086" y="5128"/>
                    <a:pt x="8024" y="5097"/>
                    <a:pt x="7963" y="5097"/>
                  </a:cubicBezTo>
                  <a:lnTo>
                    <a:pt x="4537" y="5097"/>
                  </a:lnTo>
                  <a:cubicBezTo>
                    <a:pt x="4475" y="5097"/>
                    <a:pt x="4383" y="5128"/>
                    <a:pt x="4352" y="5189"/>
                  </a:cubicBezTo>
                  <a:lnTo>
                    <a:pt x="3117" y="6393"/>
                  </a:lnTo>
                  <a:lnTo>
                    <a:pt x="3117" y="5374"/>
                  </a:lnTo>
                  <a:cubicBezTo>
                    <a:pt x="3117" y="5220"/>
                    <a:pt x="2994" y="5097"/>
                    <a:pt x="2839" y="5097"/>
                  </a:cubicBezTo>
                  <a:lnTo>
                    <a:pt x="864" y="5097"/>
                  </a:lnTo>
                  <a:cubicBezTo>
                    <a:pt x="710" y="5097"/>
                    <a:pt x="587" y="4973"/>
                    <a:pt x="587" y="4819"/>
                  </a:cubicBezTo>
                  <a:lnTo>
                    <a:pt x="587" y="838"/>
                  </a:lnTo>
                  <a:cubicBezTo>
                    <a:pt x="587" y="683"/>
                    <a:pt x="710" y="560"/>
                    <a:pt x="864" y="560"/>
                  </a:cubicBezTo>
                  <a:lnTo>
                    <a:pt x="4969" y="560"/>
                  </a:lnTo>
                  <a:cubicBezTo>
                    <a:pt x="4979" y="561"/>
                    <a:pt x="4989" y="561"/>
                    <a:pt x="4998" y="561"/>
                  </a:cubicBezTo>
                  <a:cubicBezTo>
                    <a:pt x="5382" y="561"/>
                    <a:pt x="5391" y="0"/>
                    <a:pt x="50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5" name="Google Shape;13705;p26"/>
          <p:cNvGrpSpPr/>
          <p:nvPr/>
        </p:nvGrpSpPr>
        <p:grpSpPr>
          <a:xfrm>
            <a:off x="4914977" y="5871017"/>
            <a:ext cx="726850" cy="726850"/>
            <a:chOff x="6979200" y="4171575"/>
            <a:chExt cx="363425" cy="363425"/>
          </a:xfrm>
        </p:grpSpPr>
        <p:sp>
          <p:nvSpPr>
            <p:cNvPr id="13706" name="Google Shape;13706;p26"/>
            <p:cNvSpPr/>
            <p:nvPr/>
          </p:nvSpPr>
          <p:spPr>
            <a:xfrm>
              <a:off x="7144300" y="4235625"/>
              <a:ext cx="66375" cy="56800"/>
            </a:xfrm>
            <a:custGeom>
              <a:avLst/>
              <a:gdLst/>
              <a:ahLst/>
              <a:cxnLst/>
              <a:rect l="l" t="t" r="r" b="b"/>
              <a:pathLst>
                <a:path w="2655" h="2272" extrusionOk="0">
                  <a:moveTo>
                    <a:pt x="1509" y="554"/>
                  </a:moveTo>
                  <a:cubicBezTo>
                    <a:pt x="1810" y="554"/>
                    <a:pt x="2099" y="783"/>
                    <a:pt x="2099" y="1142"/>
                  </a:cubicBezTo>
                  <a:cubicBezTo>
                    <a:pt x="2099" y="1451"/>
                    <a:pt x="1821" y="1698"/>
                    <a:pt x="1513" y="1698"/>
                  </a:cubicBezTo>
                  <a:cubicBezTo>
                    <a:pt x="1019" y="1698"/>
                    <a:pt x="741" y="1080"/>
                    <a:pt x="1112" y="710"/>
                  </a:cubicBezTo>
                  <a:cubicBezTo>
                    <a:pt x="1229" y="603"/>
                    <a:pt x="1370" y="554"/>
                    <a:pt x="1509" y="554"/>
                  </a:cubicBezTo>
                  <a:close/>
                  <a:moveTo>
                    <a:pt x="1513" y="0"/>
                  </a:moveTo>
                  <a:cubicBezTo>
                    <a:pt x="494" y="0"/>
                    <a:pt x="1" y="1204"/>
                    <a:pt x="710" y="1944"/>
                  </a:cubicBezTo>
                  <a:cubicBezTo>
                    <a:pt x="937" y="2171"/>
                    <a:pt x="1217" y="2272"/>
                    <a:pt x="1494" y="2272"/>
                  </a:cubicBezTo>
                  <a:cubicBezTo>
                    <a:pt x="2083" y="2272"/>
                    <a:pt x="2655" y="1814"/>
                    <a:pt x="2655" y="1142"/>
                  </a:cubicBezTo>
                  <a:cubicBezTo>
                    <a:pt x="2655" y="494"/>
                    <a:pt x="2161" y="0"/>
                    <a:pt x="151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7" name="Google Shape;13707;p26"/>
            <p:cNvSpPr/>
            <p:nvPr/>
          </p:nvSpPr>
          <p:spPr>
            <a:xfrm>
              <a:off x="7172850" y="4520900"/>
              <a:ext cx="19325" cy="14100"/>
            </a:xfrm>
            <a:custGeom>
              <a:avLst/>
              <a:gdLst/>
              <a:ahLst/>
              <a:cxnLst/>
              <a:rect l="l" t="t" r="r" b="b"/>
              <a:pathLst>
                <a:path w="773" h="564" extrusionOk="0">
                  <a:moveTo>
                    <a:pt x="386" y="0"/>
                  </a:moveTo>
                  <a:cubicBezTo>
                    <a:pt x="317" y="0"/>
                    <a:pt x="247" y="23"/>
                    <a:pt x="186" y="70"/>
                  </a:cubicBezTo>
                  <a:cubicBezTo>
                    <a:pt x="1" y="255"/>
                    <a:pt x="124" y="563"/>
                    <a:pt x="371" y="563"/>
                  </a:cubicBezTo>
                  <a:cubicBezTo>
                    <a:pt x="649" y="563"/>
                    <a:pt x="772" y="255"/>
                    <a:pt x="587" y="70"/>
                  </a:cubicBezTo>
                  <a:cubicBezTo>
                    <a:pt x="525" y="23"/>
                    <a:pt x="456" y="0"/>
                    <a:pt x="3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08" name="Google Shape;13708;p26"/>
            <p:cNvSpPr/>
            <p:nvPr/>
          </p:nvSpPr>
          <p:spPr>
            <a:xfrm>
              <a:off x="6979200" y="4171575"/>
              <a:ext cx="363425" cy="361875"/>
            </a:xfrm>
            <a:custGeom>
              <a:avLst/>
              <a:gdLst/>
              <a:ahLst/>
              <a:cxnLst/>
              <a:rect l="l" t="t" r="r" b="b"/>
              <a:pathLst>
                <a:path w="14537" h="14475" extrusionOk="0">
                  <a:moveTo>
                    <a:pt x="8703" y="556"/>
                  </a:moveTo>
                  <a:lnTo>
                    <a:pt x="8703" y="1297"/>
                  </a:lnTo>
                  <a:cubicBezTo>
                    <a:pt x="8672" y="1420"/>
                    <a:pt x="8765" y="1513"/>
                    <a:pt x="8888" y="1544"/>
                  </a:cubicBezTo>
                  <a:cubicBezTo>
                    <a:pt x="9135" y="1667"/>
                    <a:pt x="9382" y="1791"/>
                    <a:pt x="9598" y="1976"/>
                  </a:cubicBezTo>
                  <a:cubicBezTo>
                    <a:pt x="9655" y="2014"/>
                    <a:pt x="9724" y="2040"/>
                    <a:pt x="9791" y="2040"/>
                  </a:cubicBezTo>
                  <a:cubicBezTo>
                    <a:pt x="9832" y="2040"/>
                    <a:pt x="9871" y="2030"/>
                    <a:pt x="9907" y="2007"/>
                  </a:cubicBezTo>
                  <a:lnTo>
                    <a:pt x="10555" y="1636"/>
                  </a:lnTo>
                  <a:lnTo>
                    <a:pt x="11110" y="2624"/>
                  </a:lnTo>
                  <a:lnTo>
                    <a:pt x="10493" y="2963"/>
                  </a:lnTo>
                  <a:cubicBezTo>
                    <a:pt x="10370" y="3025"/>
                    <a:pt x="10339" y="3148"/>
                    <a:pt x="10339" y="3272"/>
                  </a:cubicBezTo>
                  <a:cubicBezTo>
                    <a:pt x="10401" y="3550"/>
                    <a:pt x="10401" y="3827"/>
                    <a:pt x="10339" y="4105"/>
                  </a:cubicBezTo>
                  <a:cubicBezTo>
                    <a:pt x="10339" y="4229"/>
                    <a:pt x="10370" y="4352"/>
                    <a:pt x="10493" y="4414"/>
                  </a:cubicBezTo>
                  <a:lnTo>
                    <a:pt x="11110" y="4753"/>
                  </a:lnTo>
                  <a:lnTo>
                    <a:pt x="10555" y="5741"/>
                  </a:lnTo>
                  <a:lnTo>
                    <a:pt x="9938" y="5371"/>
                  </a:lnTo>
                  <a:cubicBezTo>
                    <a:pt x="9891" y="5347"/>
                    <a:pt x="9843" y="5337"/>
                    <a:pt x="9798" y="5337"/>
                  </a:cubicBezTo>
                  <a:cubicBezTo>
                    <a:pt x="9724" y="5337"/>
                    <a:pt x="9655" y="5363"/>
                    <a:pt x="9598" y="5401"/>
                  </a:cubicBezTo>
                  <a:cubicBezTo>
                    <a:pt x="9382" y="5587"/>
                    <a:pt x="9166" y="5741"/>
                    <a:pt x="8888" y="5833"/>
                  </a:cubicBezTo>
                  <a:cubicBezTo>
                    <a:pt x="8765" y="5864"/>
                    <a:pt x="8703" y="5957"/>
                    <a:pt x="8703" y="6080"/>
                  </a:cubicBezTo>
                  <a:lnTo>
                    <a:pt x="8703" y="6821"/>
                  </a:lnTo>
                  <a:lnTo>
                    <a:pt x="7561" y="6821"/>
                  </a:lnTo>
                  <a:lnTo>
                    <a:pt x="7561" y="6080"/>
                  </a:lnTo>
                  <a:cubicBezTo>
                    <a:pt x="7561" y="5957"/>
                    <a:pt x="7500" y="5864"/>
                    <a:pt x="7376" y="5833"/>
                  </a:cubicBezTo>
                  <a:cubicBezTo>
                    <a:pt x="7129" y="5741"/>
                    <a:pt x="6882" y="5587"/>
                    <a:pt x="6666" y="5401"/>
                  </a:cubicBezTo>
                  <a:cubicBezTo>
                    <a:pt x="6609" y="5363"/>
                    <a:pt x="6540" y="5337"/>
                    <a:pt x="6467" y="5337"/>
                  </a:cubicBezTo>
                  <a:cubicBezTo>
                    <a:pt x="6421" y="5337"/>
                    <a:pt x="6374" y="5347"/>
                    <a:pt x="6327" y="5371"/>
                  </a:cubicBezTo>
                  <a:lnTo>
                    <a:pt x="5710" y="5741"/>
                  </a:lnTo>
                  <a:lnTo>
                    <a:pt x="5154" y="4753"/>
                  </a:lnTo>
                  <a:lnTo>
                    <a:pt x="5771" y="4414"/>
                  </a:lnTo>
                  <a:cubicBezTo>
                    <a:pt x="5864" y="4352"/>
                    <a:pt x="5926" y="4229"/>
                    <a:pt x="5895" y="4105"/>
                  </a:cubicBezTo>
                  <a:cubicBezTo>
                    <a:pt x="5864" y="3827"/>
                    <a:pt x="5864" y="3550"/>
                    <a:pt x="5895" y="3272"/>
                  </a:cubicBezTo>
                  <a:cubicBezTo>
                    <a:pt x="5926" y="3148"/>
                    <a:pt x="5864" y="3025"/>
                    <a:pt x="5771" y="2963"/>
                  </a:cubicBezTo>
                  <a:lnTo>
                    <a:pt x="5154" y="2624"/>
                  </a:lnTo>
                  <a:lnTo>
                    <a:pt x="5710" y="1636"/>
                  </a:lnTo>
                  <a:lnTo>
                    <a:pt x="6327" y="2007"/>
                  </a:lnTo>
                  <a:cubicBezTo>
                    <a:pt x="6374" y="2030"/>
                    <a:pt x="6421" y="2040"/>
                    <a:pt x="6467" y="2040"/>
                  </a:cubicBezTo>
                  <a:cubicBezTo>
                    <a:pt x="6540" y="2040"/>
                    <a:pt x="6609" y="2014"/>
                    <a:pt x="6666" y="1976"/>
                  </a:cubicBezTo>
                  <a:cubicBezTo>
                    <a:pt x="6882" y="1791"/>
                    <a:pt x="7129" y="1667"/>
                    <a:pt x="7376" y="1544"/>
                  </a:cubicBezTo>
                  <a:cubicBezTo>
                    <a:pt x="7500" y="1513"/>
                    <a:pt x="7561" y="1420"/>
                    <a:pt x="7561" y="1297"/>
                  </a:cubicBezTo>
                  <a:lnTo>
                    <a:pt x="7561" y="556"/>
                  </a:lnTo>
                  <a:close/>
                  <a:moveTo>
                    <a:pt x="1698" y="3982"/>
                  </a:moveTo>
                  <a:lnTo>
                    <a:pt x="1698" y="11419"/>
                  </a:lnTo>
                  <a:lnTo>
                    <a:pt x="1574" y="11419"/>
                  </a:lnTo>
                  <a:cubicBezTo>
                    <a:pt x="1204" y="11419"/>
                    <a:pt x="864" y="11543"/>
                    <a:pt x="587" y="11759"/>
                  </a:cubicBezTo>
                  <a:lnTo>
                    <a:pt x="587" y="4969"/>
                  </a:lnTo>
                  <a:cubicBezTo>
                    <a:pt x="587" y="4414"/>
                    <a:pt x="1019" y="3982"/>
                    <a:pt x="1574" y="3982"/>
                  </a:cubicBezTo>
                  <a:close/>
                  <a:moveTo>
                    <a:pt x="6975" y="11142"/>
                  </a:moveTo>
                  <a:lnTo>
                    <a:pt x="6975" y="12253"/>
                  </a:lnTo>
                  <a:lnTo>
                    <a:pt x="4136" y="12253"/>
                  </a:lnTo>
                  <a:lnTo>
                    <a:pt x="4136" y="11142"/>
                  </a:lnTo>
                  <a:close/>
                  <a:moveTo>
                    <a:pt x="12098" y="11142"/>
                  </a:moveTo>
                  <a:lnTo>
                    <a:pt x="12098" y="12253"/>
                  </a:lnTo>
                  <a:lnTo>
                    <a:pt x="9259" y="12253"/>
                  </a:lnTo>
                  <a:lnTo>
                    <a:pt x="9259" y="11142"/>
                  </a:lnTo>
                  <a:close/>
                  <a:moveTo>
                    <a:pt x="7253" y="1"/>
                  </a:moveTo>
                  <a:cubicBezTo>
                    <a:pt x="7098" y="1"/>
                    <a:pt x="6975" y="124"/>
                    <a:pt x="6975" y="278"/>
                  </a:cubicBezTo>
                  <a:lnTo>
                    <a:pt x="6975" y="1112"/>
                  </a:lnTo>
                  <a:cubicBezTo>
                    <a:pt x="6790" y="1173"/>
                    <a:pt x="6605" y="1297"/>
                    <a:pt x="6450" y="1420"/>
                  </a:cubicBezTo>
                  <a:lnTo>
                    <a:pt x="5740" y="1019"/>
                  </a:lnTo>
                  <a:cubicBezTo>
                    <a:pt x="5683" y="984"/>
                    <a:pt x="5625" y="967"/>
                    <a:pt x="5570" y="967"/>
                  </a:cubicBezTo>
                  <a:cubicBezTo>
                    <a:pt x="5479" y="967"/>
                    <a:pt x="5397" y="1015"/>
                    <a:pt x="5339" y="1112"/>
                  </a:cubicBezTo>
                  <a:lnTo>
                    <a:pt x="4506" y="2593"/>
                  </a:lnTo>
                  <a:cubicBezTo>
                    <a:pt x="4413" y="2716"/>
                    <a:pt x="4475" y="2902"/>
                    <a:pt x="4599" y="2963"/>
                  </a:cubicBezTo>
                  <a:lnTo>
                    <a:pt x="5308" y="3365"/>
                  </a:lnTo>
                  <a:cubicBezTo>
                    <a:pt x="5278" y="3457"/>
                    <a:pt x="5278" y="3550"/>
                    <a:pt x="5278" y="3673"/>
                  </a:cubicBezTo>
                  <a:cubicBezTo>
                    <a:pt x="5278" y="3766"/>
                    <a:pt x="5278" y="3889"/>
                    <a:pt x="5308" y="3982"/>
                  </a:cubicBezTo>
                  <a:lnTo>
                    <a:pt x="4599" y="4383"/>
                  </a:lnTo>
                  <a:cubicBezTo>
                    <a:pt x="4537" y="4414"/>
                    <a:pt x="4475" y="4476"/>
                    <a:pt x="4475" y="4537"/>
                  </a:cubicBezTo>
                  <a:cubicBezTo>
                    <a:pt x="4444" y="4630"/>
                    <a:pt x="4444" y="4692"/>
                    <a:pt x="4506" y="4753"/>
                  </a:cubicBezTo>
                  <a:lnTo>
                    <a:pt x="4660" y="5062"/>
                  </a:lnTo>
                  <a:lnTo>
                    <a:pt x="2253" y="5062"/>
                  </a:lnTo>
                  <a:lnTo>
                    <a:pt x="2253" y="3642"/>
                  </a:lnTo>
                  <a:cubicBezTo>
                    <a:pt x="2253" y="3488"/>
                    <a:pt x="2130" y="3365"/>
                    <a:pt x="1975" y="3365"/>
                  </a:cubicBezTo>
                  <a:lnTo>
                    <a:pt x="1543" y="3365"/>
                  </a:lnTo>
                  <a:cubicBezTo>
                    <a:pt x="710" y="3365"/>
                    <a:pt x="0" y="4074"/>
                    <a:pt x="0" y="4908"/>
                  </a:cubicBezTo>
                  <a:lnTo>
                    <a:pt x="0" y="12932"/>
                  </a:lnTo>
                  <a:cubicBezTo>
                    <a:pt x="0" y="13765"/>
                    <a:pt x="710" y="14475"/>
                    <a:pt x="1543" y="14475"/>
                  </a:cubicBezTo>
                  <a:lnTo>
                    <a:pt x="6852" y="14475"/>
                  </a:lnTo>
                  <a:cubicBezTo>
                    <a:pt x="7006" y="14475"/>
                    <a:pt x="7129" y="14351"/>
                    <a:pt x="7129" y="14197"/>
                  </a:cubicBezTo>
                  <a:cubicBezTo>
                    <a:pt x="7129" y="14043"/>
                    <a:pt x="7006" y="13919"/>
                    <a:pt x="6852" y="13919"/>
                  </a:cubicBezTo>
                  <a:lnTo>
                    <a:pt x="1574" y="13919"/>
                  </a:lnTo>
                  <a:cubicBezTo>
                    <a:pt x="309" y="13827"/>
                    <a:pt x="309" y="12006"/>
                    <a:pt x="1574" y="11913"/>
                  </a:cubicBezTo>
                  <a:lnTo>
                    <a:pt x="2006" y="11913"/>
                  </a:lnTo>
                  <a:cubicBezTo>
                    <a:pt x="2161" y="11913"/>
                    <a:pt x="2284" y="11790"/>
                    <a:pt x="2284" y="11635"/>
                  </a:cubicBezTo>
                  <a:lnTo>
                    <a:pt x="2284" y="5617"/>
                  </a:lnTo>
                  <a:lnTo>
                    <a:pt x="5000" y="5617"/>
                  </a:lnTo>
                  <a:lnTo>
                    <a:pt x="5370" y="6235"/>
                  </a:lnTo>
                  <a:cubicBezTo>
                    <a:pt x="5411" y="6317"/>
                    <a:pt x="5507" y="6358"/>
                    <a:pt x="5603" y="6358"/>
                  </a:cubicBezTo>
                  <a:cubicBezTo>
                    <a:pt x="5651" y="6358"/>
                    <a:pt x="5699" y="6348"/>
                    <a:pt x="5740" y="6327"/>
                  </a:cubicBezTo>
                  <a:lnTo>
                    <a:pt x="6450" y="5926"/>
                  </a:lnTo>
                  <a:cubicBezTo>
                    <a:pt x="6605" y="6049"/>
                    <a:pt x="6790" y="6142"/>
                    <a:pt x="6975" y="6235"/>
                  </a:cubicBezTo>
                  <a:lnTo>
                    <a:pt x="6975" y="7037"/>
                  </a:lnTo>
                  <a:cubicBezTo>
                    <a:pt x="6975" y="7191"/>
                    <a:pt x="7129" y="7315"/>
                    <a:pt x="7284" y="7315"/>
                  </a:cubicBezTo>
                  <a:lnTo>
                    <a:pt x="7839" y="7315"/>
                  </a:lnTo>
                  <a:lnTo>
                    <a:pt x="7839" y="8642"/>
                  </a:lnTo>
                  <a:lnTo>
                    <a:pt x="5586" y="8642"/>
                  </a:lnTo>
                  <a:cubicBezTo>
                    <a:pt x="5401" y="8642"/>
                    <a:pt x="5278" y="8765"/>
                    <a:pt x="5278" y="8920"/>
                  </a:cubicBezTo>
                  <a:lnTo>
                    <a:pt x="5278" y="10494"/>
                  </a:lnTo>
                  <a:lnTo>
                    <a:pt x="3858" y="10494"/>
                  </a:lnTo>
                  <a:cubicBezTo>
                    <a:pt x="3704" y="10494"/>
                    <a:pt x="3580" y="10617"/>
                    <a:pt x="3580" y="10802"/>
                  </a:cubicBezTo>
                  <a:lnTo>
                    <a:pt x="3580" y="12500"/>
                  </a:lnTo>
                  <a:cubicBezTo>
                    <a:pt x="3580" y="12654"/>
                    <a:pt x="3704" y="12777"/>
                    <a:pt x="3858" y="12777"/>
                  </a:cubicBezTo>
                  <a:lnTo>
                    <a:pt x="7284" y="12777"/>
                  </a:lnTo>
                  <a:cubicBezTo>
                    <a:pt x="7438" y="12777"/>
                    <a:pt x="7561" y="12654"/>
                    <a:pt x="7561" y="12500"/>
                  </a:cubicBezTo>
                  <a:lnTo>
                    <a:pt x="7561" y="10802"/>
                  </a:lnTo>
                  <a:cubicBezTo>
                    <a:pt x="7561" y="10617"/>
                    <a:pt x="7438" y="10494"/>
                    <a:pt x="7284" y="10494"/>
                  </a:cubicBezTo>
                  <a:lnTo>
                    <a:pt x="5864" y="10494"/>
                  </a:lnTo>
                  <a:lnTo>
                    <a:pt x="5864" y="9197"/>
                  </a:lnTo>
                  <a:lnTo>
                    <a:pt x="10401" y="9197"/>
                  </a:lnTo>
                  <a:lnTo>
                    <a:pt x="10401" y="10494"/>
                  </a:lnTo>
                  <a:lnTo>
                    <a:pt x="8981" y="10494"/>
                  </a:lnTo>
                  <a:cubicBezTo>
                    <a:pt x="8827" y="10494"/>
                    <a:pt x="8703" y="10617"/>
                    <a:pt x="8703" y="10802"/>
                  </a:cubicBezTo>
                  <a:lnTo>
                    <a:pt x="8703" y="12500"/>
                  </a:lnTo>
                  <a:cubicBezTo>
                    <a:pt x="8703" y="12654"/>
                    <a:pt x="8827" y="12777"/>
                    <a:pt x="8981" y="12777"/>
                  </a:cubicBezTo>
                  <a:lnTo>
                    <a:pt x="12376" y="12777"/>
                  </a:lnTo>
                  <a:cubicBezTo>
                    <a:pt x="12530" y="12777"/>
                    <a:pt x="12654" y="12654"/>
                    <a:pt x="12654" y="12500"/>
                  </a:cubicBezTo>
                  <a:lnTo>
                    <a:pt x="12654" y="10802"/>
                  </a:lnTo>
                  <a:cubicBezTo>
                    <a:pt x="12654" y="10617"/>
                    <a:pt x="12530" y="10494"/>
                    <a:pt x="12376" y="10494"/>
                  </a:cubicBezTo>
                  <a:lnTo>
                    <a:pt x="10956" y="10494"/>
                  </a:lnTo>
                  <a:lnTo>
                    <a:pt x="10956" y="8920"/>
                  </a:lnTo>
                  <a:cubicBezTo>
                    <a:pt x="10956" y="8765"/>
                    <a:pt x="10833" y="8642"/>
                    <a:pt x="10678" y="8642"/>
                  </a:cubicBezTo>
                  <a:lnTo>
                    <a:pt x="8395" y="8642"/>
                  </a:lnTo>
                  <a:lnTo>
                    <a:pt x="8395" y="7315"/>
                  </a:lnTo>
                  <a:lnTo>
                    <a:pt x="8981" y="7315"/>
                  </a:lnTo>
                  <a:cubicBezTo>
                    <a:pt x="9135" y="7315"/>
                    <a:pt x="9259" y="7191"/>
                    <a:pt x="9259" y="7037"/>
                  </a:cubicBezTo>
                  <a:lnTo>
                    <a:pt x="9259" y="6235"/>
                  </a:lnTo>
                  <a:cubicBezTo>
                    <a:pt x="9444" y="6142"/>
                    <a:pt x="9629" y="6049"/>
                    <a:pt x="9814" y="5926"/>
                  </a:cubicBezTo>
                  <a:lnTo>
                    <a:pt x="10493" y="6327"/>
                  </a:lnTo>
                  <a:cubicBezTo>
                    <a:pt x="10545" y="6348"/>
                    <a:pt x="10596" y="6358"/>
                    <a:pt x="10645" y="6358"/>
                  </a:cubicBezTo>
                  <a:cubicBezTo>
                    <a:pt x="10744" y="6358"/>
                    <a:pt x="10833" y="6317"/>
                    <a:pt x="10894" y="6235"/>
                  </a:cubicBezTo>
                  <a:lnTo>
                    <a:pt x="11234" y="5617"/>
                  </a:lnTo>
                  <a:lnTo>
                    <a:pt x="13981" y="5617"/>
                  </a:lnTo>
                  <a:lnTo>
                    <a:pt x="13981" y="13919"/>
                  </a:lnTo>
                  <a:lnTo>
                    <a:pt x="9413" y="13919"/>
                  </a:lnTo>
                  <a:cubicBezTo>
                    <a:pt x="9259" y="13919"/>
                    <a:pt x="9104" y="14043"/>
                    <a:pt x="9104" y="14197"/>
                  </a:cubicBezTo>
                  <a:cubicBezTo>
                    <a:pt x="9104" y="14351"/>
                    <a:pt x="9259" y="14475"/>
                    <a:pt x="9413" y="14475"/>
                  </a:cubicBezTo>
                  <a:lnTo>
                    <a:pt x="14258" y="14475"/>
                  </a:lnTo>
                  <a:cubicBezTo>
                    <a:pt x="14413" y="14475"/>
                    <a:pt x="14536" y="14351"/>
                    <a:pt x="14536" y="14197"/>
                  </a:cubicBezTo>
                  <a:lnTo>
                    <a:pt x="14536" y="5401"/>
                  </a:lnTo>
                  <a:cubicBezTo>
                    <a:pt x="14536" y="5247"/>
                    <a:pt x="14413" y="5124"/>
                    <a:pt x="14258" y="5124"/>
                  </a:cubicBezTo>
                  <a:lnTo>
                    <a:pt x="11543" y="5124"/>
                  </a:lnTo>
                  <a:lnTo>
                    <a:pt x="11728" y="4784"/>
                  </a:lnTo>
                  <a:cubicBezTo>
                    <a:pt x="11759" y="4722"/>
                    <a:pt x="11789" y="4661"/>
                    <a:pt x="11759" y="4568"/>
                  </a:cubicBezTo>
                  <a:cubicBezTo>
                    <a:pt x="11728" y="4506"/>
                    <a:pt x="11697" y="4445"/>
                    <a:pt x="11635" y="4414"/>
                  </a:cubicBezTo>
                  <a:lnTo>
                    <a:pt x="10925" y="4013"/>
                  </a:lnTo>
                  <a:cubicBezTo>
                    <a:pt x="10925" y="3920"/>
                    <a:pt x="10925" y="3827"/>
                    <a:pt x="10925" y="3704"/>
                  </a:cubicBezTo>
                  <a:cubicBezTo>
                    <a:pt x="10925" y="3611"/>
                    <a:pt x="10925" y="3488"/>
                    <a:pt x="10925" y="3395"/>
                  </a:cubicBezTo>
                  <a:lnTo>
                    <a:pt x="11635" y="2994"/>
                  </a:lnTo>
                  <a:cubicBezTo>
                    <a:pt x="11697" y="2963"/>
                    <a:pt x="11728" y="2902"/>
                    <a:pt x="11759" y="2840"/>
                  </a:cubicBezTo>
                  <a:cubicBezTo>
                    <a:pt x="11789" y="2747"/>
                    <a:pt x="11759" y="2686"/>
                    <a:pt x="11728" y="2624"/>
                  </a:cubicBezTo>
                  <a:lnTo>
                    <a:pt x="10894" y="1142"/>
                  </a:lnTo>
                  <a:cubicBezTo>
                    <a:pt x="10833" y="1060"/>
                    <a:pt x="10744" y="1005"/>
                    <a:pt x="10645" y="1005"/>
                  </a:cubicBezTo>
                  <a:cubicBezTo>
                    <a:pt x="10596" y="1005"/>
                    <a:pt x="10545" y="1019"/>
                    <a:pt x="10493" y="1050"/>
                  </a:cubicBezTo>
                  <a:lnTo>
                    <a:pt x="9783" y="1451"/>
                  </a:lnTo>
                  <a:cubicBezTo>
                    <a:pt x="9629" y="1328"/>
                    <a:pt x="9444" y="1235"/>
                    <a:pt x="9259" y="1142"/>
                  </a:cubicBezTo>
                  <a:lnTo>
                    <a:pt x="9259" y="278"/>
                  </a:lnTo>
                  <a:cubicBezTo>
                    <a:pt x="9259" y="124"/>
                    <a:pt x="9135" y="1"/>
                    <a:pt x="89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09" name="Google Shape;13709;p26"/>
          <p:cNvGrpSpPr/>
          <p:nvPr/>
        </p:nvGrpSpPr>
        <p:grpSpPr>
          <a:xfrm>
            <a:off x="6633051" y="5870242"/>
            <a:ext cx="412050" cy="728400"/>
            <a:chOff x="7057900" y="3602175"/>
            <a:chExt cx="206025" cy="364200"/>
          </a:xfrm>
        </p:grpSpPr>
        <p:sp>
          <p:nvSpPr>
            <p:cNvPr id="13710" name="Google Shape;13710;p26"/>
            <p:cNvSpPr/>
            <p:nvPr/>
          </p:nvSpPr>
          <p:spPr>
            <a:xfrm>
              <a:off x="7151250" y="3909250"/>
              <a:ext cx="17000" cy="14075"/>
            </a:xfrm>
            <a:custGeom>
              <a:avLst/>
              <a:gdLst/>
              <a:ahLst/>
              <a:cxnLst/>
              <a:rect l="l" t="t" r="r" b="b"/>
              <a:pathLst>
                <a:path w="680" h="563" extrusionOk="0">
                  <a:moveTo>
                    <a:pt x="402" y="1"/>
                  </a:moveTo>
                  <a:cubicBezTo>
                    <a:pt x="124" y="1"/>
                    <a:pt x="0" y="309"/>
                    <a:pt x="186" y="494"/>
                  </a:cubicBezTo>
                  <a:cubicBezTo>
                    <a:pt x="242" y="541"/>
                    <a:pt x="309" y="562"/>
                    <a:pt x="376" y="562"/>
                  </a:cubicBezTo>
                  <a:cubicBezTo>
                    <a:pt x="530" y="562"/>
                    <a:pt x="679" y="450"/>
                    <a:pt x="679" y="278"/>
                  </a:cubicBezTo>
                  <a:cubicBezTo>
                    <a:pt x="679"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1" name="Google Shape;13711;p26"/>
            <p:cNvSpPr/>
            <p:nvPr/>
          </p:nvSpPr>
          <p:spPr>
            <a:xfrm>
              <a:off x="7130425" y="3645375"/>
              <a:ext cx="61750" cy="13925"/>
            </a:xfrm>
            <a:custGeom>
              <a:avLst/>
              <a:gdLst/>
              <a:ahLst/>
              <a:cxnLst/>
              <a:rect l="l" t="t" r="r" b="b"/>
              <a:pathLst>
                <a:path w="2470" h="557" extrusionOk="0">
                  <a:moveTo>
                    <a:pt x="370" y="1"/>
                  </a:moveTo>
                  <a:cubicBezTo>
                    <a:pt x="0" y="1"/>
                    <a:pt x="0" y="556"/>
                    <a:pt x="370" y="556"/>
                  </a:cubicBezTo>
                  <a:lnTo>
                    <a:pt x="2068" y="556"/>
                  </a:lnTo>
                  <a:cubicBezTo>
                    <a:pt x="2469" y="556"/>
                    <a:pt x="2469" y="1"/>
                    <a:pt x="206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2" name="Google Shape;13712;p26"/>
            <p:cNvSpPr/>
            <p:nvPr/>
          </p:nvSpPr>
          <p:spPr>
            <a:xfrm>
              <a:off x="7096475" y="3727175"/>
              <a:ext cx="130400" cy="114200"/>
            </a:xfrm>
            <a:custGeom>
              <a:avLst/>
              <a:gdLst/>
              <a:ahLst/>
              <a:cxnLst/>
              <a:rect l="l" t="t" r="r" b="b"/>
              <a:pathLst>
                <a:path w="5216" h="4568" extrusionOk="0">
                  <a:moveTo>
                    <a:pt x="3734" y="587"/>
                  </a:moveTo>
                  <a:cubicBezTo>
                    <a:pt x="4228" y="587"/>
                    <a:pt x="4629" y="1049"/>
                    <a:pt x="4599" y="1543"/>
                  </a:cubicBezTo>
                  <a:cubicBezTo>
                    <a:pt x="4599" y="2315"/>
                    <a:pt x="3734" y="2932"/>
                    <a:pt x="2593" y="3889"/>
                  </a:cubicBezTo>
                  <a:cubicBezTo>
                    <a:pt x="1389" y="2839"/>
                    <a:pt x="617" y="2284"/>
                    <a:pt x="617" y="1543"/>
                  </a:cubicBezTo>
                  <a:cubicBezTo>
                    <a:pt x="587" y="1049"/>
                    <a:pt x="957" y="587"/>
                    <a:pt x="1482" y="587"/>
                  </a:cubicBezTo>
                  <a:cubicBezTo>
                    <a:pt x="2099" y="587"/>
                    <a:pt x="2315" y="1358"/>
                    <a:pt x="2315" y="1358"/>
                  </a:cubicBezTo>
                  <a:cubicBezTo>
                    <a:pt x="2361" y="1497"/>
                    <a:pt x="2485" y="1566"/>
                    <a:pt x="2604" y="1566"/>
                  </a:cubicBezTo>
                  <a:cubicBezTo>
                    <a:pt x="2724" y="1566"/>
                    <a:pt x="2839" y="1497"/>
                    <a:pt x="2870" y="1358"/>
                  </a:cubicBezTo>
                  <a:cubicBezTo>
                    <a:pt x="2870" y="1358"/>
                    <a:pt x="3086" y="587"/>
                    <a:pt x="3734" y="587"/>
                  </a:cubicBezTo>
                  <a:close/>
                  <a:moveTo>
                    <a:pt x="1482" y="0"/>
                  </a:moveTo>
                  <a:cubicBezTo>
                    <a:pt x="648" y="0"/>
                    <a:pt x="0" y="710"/>
                    <a:pt x="62" y="1543"/>
                  </a:cubicBezTo>
                  <a:cubicBezTo>
                    <a:pt x="62" y="2623"/>
                    <a:pt x="1019" y="3272"/>
                    <a:pt x="2407" y="4475"/>
                  </a:cubicBezTo>
                  <a:cubicBezTo>
                    <a:pt x="2469" y="4537"/>
                    <a:pt x="2539" y="4568"/>
                    <a:pt x="2608" y="4568"/>
                  </a:cubicBezTo>
                  <a:cubicBezTo>
                    <a:pt x="2677" y="4568"/>
                    <a:pt x="2747" y="4537"/>
                    <a:pt x="2809" y="4475"/>
                  </a:cubicBezTo>
                  <a:cubicBezTo>
                    <a:pt x="4197" y="3272"/>
                    <a:pt x="5185" y="2623"/>
                    <a:pt x="5185" y="1543"/>
                  </a:cubicBezTo>
                  <a:lnTo>
                    <a:pt x="5154" y="1543"/>
                  </a:lnTo>
                  <a:cubicBezTo>
                    <a:pt x="5216" y="710"/>
                    <a:pt x="4568" y="0"/>
                    <a:pt x="3734" y="0"/>
                  </a:cubicBezTo>
                  <a:cubicBezTo>
                    <a:pt x="3472" y="417"/>
                    <a:pt x="3032" y="625"/>
                    <a:pt x="2596" y="625"/>
                  </a:cubicBezTo>
                  <a:cubicBezTo>
                    <a:pt x="2161" y="625"/>
                    <a:pt x="1728" y="417"/>
                    <a:pt x="14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3" name="Google Shape;13713;p26"/>
            <p:cNvSpPr/>
            <p:nvPr/>
          </p:nvSpPr>
          <p:spPr>
            <a:xfrm>
              <a:off x="7153550" y="3951675"/>
              <a:ext cx="14700" cy="13925"/>
            </a:xfrm>
            <a:custGeom>
              <a:avLst/>
              <a:gdLst/>
              <a:ahLst/>
              <a:cxnLst/>
              <a:rect l="l" t="t" r="r" b="b"/>
              <a:pathLst>
                <a:path w="588" h="557" extrusionOk="0">
                  <a:moveTo>
                    <a:pt x="294" y="1"/>
                  </a:moveTo>
                  <a:cubicBezTo>
                    <a:pt x="148" y="1"/>
                    <a:pt x="1" y="94"/>
                    <a:pt x="1" y="279"/>
                  </a:cubicBezTo>
                  <a:cubicBezTo>
                    <a:pt x="1" y="464"/>
                    <a:pt x="148" y="556"/>
                    <a:pt x="294" y="556"/>
                  </a:cubicBezTo>
                  <a:cubicBezTo>
                    <a:pt x="441" y="556"/>
                    <a:pt x="587" y="464"/>
                    <a:pt x="587" y="279"/>
                  </a:cubicBezTo>
                  <a:cubicBezTo>
                    <a:pt x="587" y="94"/>
                    <a:pt x="441" y="1"/>
                    <a:pt x="2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4" name="Google Shape;13714;p26"/>
            <p:cNvSpPr/>
            <p:nvPr/>
          </p:nvSpPr>
          <p:spPr>
            <a:xfrm>
              <a:off x="7057900" y="3602175"/>
              <a:ext cx="206025" cy="364200"/>
            </a:xfrm>
            <a:custGeom>
              <a:avLst/>
              <a:gdLst/>
              <a:ahLst/>
              <a:cxnLst/>
              <a:rect l="l" t="t" r="r" b="b"/>
              <a:pathLst>
                <a:path w="8241" h="14568" extrusionOk="0">
                  <a:moveTo>
                    <a:pt x="7376" y="1"/>
                  </a:moveTo>
                  <a:lnTo>
                    <a:pt x="7376" y="31"/>
                  </a:lnTo>
                  <a:lnTo>
                    <a:pt x="864" y="31"/>
                  </a:lnTo>
                  <a:cubicBezTo>
                    <a:pt x="401" y="31"/>
                    <a:pt x="0" y="402"/>
                    <a:pt x="0" y="896"/>
                  </a:cubicBezTo>
                  <a:lnTo>
                    <a:pt x="0" y="13703"/>
                  </a:lnTo>
                  <a:cubicBezTo>
                    <a:pt x="0" y="14197"/>
                    <a:pt x="401" y="14567"/>
                    <a:pt x="864" y="14567"/>
                  </a:cubicBezTo>
                  <a:lnTo>
                    <a:pt x="2839" y="14567"/>
                  </a:lnTo>
                  <a:cubicBezTo>
                    <a:pt x="2994" y="14567"/>
                    <a:pt x="3117" y="14444"/>
                    <a:pt x="3117" y="14290"/>
                  </a:cubicBezTo>
                  <a:cubicBezTo>
                    <a:pt x="3117" y="14149"/>
                    <a:pt x="3014" y="14008"/>
                    <a:pt x="2879" y="14008"/>
                  </a:cubicBezTo>
                  <a:cubicBezTo>
                    <a:pt x="2866" y="14008"/>
                    <a:pt x="2853" y="14009"/>
                    <a:pt x="2839" y="14012"/>
                  </a:cubicBezTo>
                  <a:lnTo>
                    <a:pt x="864" y="14012"/>
                  </a:lnTo>
                  <a:cubicBezTo>
                    <a:pt x="710" y="14012"/>
                    <a:pt x="556" y="13858"/>
                    <a:pt x="556" y="13703"/>
                  </a:cubicBezTo>
                  <a:lnTo>
                    <a:pt x="556" y="865"/>
                  </a:lnTo>
                  <a:cubicBezTo>
                    <a:pt x="556" y="710"/>
                    <a:pt x="710" y="587"/>
                    <a:pt x="864" y="587"/>
                  </a:cubicBezTo>
                  <a:lnTo>
                    <a:pt x="7376" y="587"/>
                  </a:lnTo>
                  <a:cubicBezTo>
                    <a:pt x="7530" y="587"/>
                    <a:pt x="7654" y="710"/>
                    <a:pt x="7654" y="865"/>
                  </a:cubicBezTo>
                  <a:lnTo>
                    <a:pt x="7654" y="13703"/>
                  </a:lnTo>
                  <a:cubicBezTo>
                    <a:pt x="7654" y="13858"/>
                    <a:pt x="7530" y="13981"/>
                    <a:pt x="7376" y="13981"/>
                  </a:cubicBezTo>
                  <a:lnTo>
                    <a:pt x="5401" y="13981"/>
                  </a:lnTo>
                  <a:cubicBezTo>
                    <a:pt x="5247" y="13981"/>
                    <a:pt x="5092" y="14104"/>
                    <a:pt x="5123" y="14259"/>
                  </a:cubicBezTo>
                  <a:cubicBezTo>
                    <a:pt x="5123" y="14413"/>
                    <a:pt x="5247" y="14536"/>
                    <a:pt x="5401" y="14536"/>
                  </a:cubicBezTo>
                  <a:lnTo>
                    <a:pt x="7376" y="14536"/>
                  </a:lnTo>
                  <a:cubicBezTo>
                    <a:pt x="7839" y="14536"/>
                    <a:pt x="8240" y="14166"/>
                    <a:pt x="8240" y="13703"/>
                  </a:cubicBezTo>
                  <a:lnTo>
                    <a:pt x="8240" y="865"/>
                  </a:lnTo>
                  <a:cubicBezTo>
                    <a:pt x="8240" y="402"/>
                    <a:pt x="7839" y="1"/>
                    <a:pt x="737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15" name="Google Shape;13715;p26"/>
          <p:cNvGrpSpPr/>
          <p:nvPr/>
        </p:nvGrpSpPr>
        <p:grpSpPr>
          <a:xfrm>
            <a:off x="7981051" y="5871017"/>
            <a:ext cx="726850" cy="726850"/>
            <a:chOff x="6242375" y="4171575"/>
            <a:chExt cx="363425" cy="363425"/>
          </a:xfrm>
        </p:grpSpPr>
        <p:sp>
          <p:nvSpPr>
            <p:cNvPr id="13716" name="Google Shape;13716;p26"/>
            <p:cNvSpPr/>
            <p:nvPr/>
          </p:nvSpPr>
          <p:spPr>
            <a:xfrm>
              <a:off x="6479225" y="4367550"/>
              <a:ext cx="86450" cy="13900"/>
            </a:xfrm>
            <a:custGeom>
              <a:avLst/>
              <a:gdLst/>
              <a:ahLst/>
              <a:cxnLst/>
              <a:rect l="l" t="t" r="r" b="b"/>
              <a:pathLst>
                <a:path w="3458" h="556" extrusionOk="0">
                  <a:moveTo>
                    <a:pt x="371" y="0"/>
                  </a:moveTo>
                  <a:cubicBezTo>
                    <a:pt x="1" y="0"/>
                    <a:pt x="1" y="556"/>
                    <a:pt x="371" y="556"/>
                  </a:cubicBezTo>
                  <a:lnTo>
                    <a:pt x="3087" y="556"/>
                  </a:lnTo>
                  <a:cubicBezTo>
                    <a:pt x="3457" y="556"/>
                    <a:pt x="3457"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7" name="Google Shape;13717;p26"/>
            <p:cNvSpPr/>
            <p:nvPr/>
          </p:nvSpPr>
          <p:spPr>
            <a:xfrm>
              <a:off x="6499700" y="4409875"/>
              <a:ext cx="67050" cy="14125"/>
            </a:xfrm>
            <a:custGeom>
              <a:avLst/>
              <a:gdLst/>
              <a:ahLst/>
              <a:cxnLst/>
              <a:rect l="l" t="t" r="r" b="b"/>
              <a:pathLst>
                <a:path w="2682" h="565" extrusionOk="0">
                  <a:moveTo>
                    <a:pt x="335" y="1"/>
                  </a:moveTo>
                  <a:cubicBezTo>
                    <a:pt x="1" y="1"/>
                    <a:pt x="1" y="564"/>
                    <a:pt x="335" y="564"/>
                  </a:cubicBezTo>
                  <a:cubicBezTo>
                    <a:pt x="351" y="564"/>
                    <a:pt x="368" y="563"/>
                    <a:pt x="385" y="560"/>
                  </a:cubicBezTo>
                  <a:lnTo>
                    <a:pt x="2268" y="560"/>
                  </a:lnTo>
                  <a:cubicBezTo>
                    <a:pt x="2287" y="563"/>
                    <a:pt x="2305" y="564"/>
                    <a:pt x="2322" y="564"/>
                  </a:cubicBezTo>
                  <a:cubicBezTo>
                    <a:pt x="2682" y="564"/>
                    <a:pt x="2682" y="1"/>
                    <a:pt x="2322" y="1"/>
                  </a:cubicBezTo>
                  <a:cubicBezTo>
                    <a:pt x="2305" y="1"/>
                    <a:pt x="2287" y="2"/>
                    <a:pt x="2268" y="5"/>
                  </a:cubicBezTo>
                  <a:lnTo>
                    <a:pt x="385" y="5"/>
                  </a:lnTo>
                  <a:cubicBezTo>
                    <a:pt x="368" y="2"/>
                    <a:pt x="351" y="1"/>
                    <a:pt x="3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8" name="Google Shape;13718;p26"/>
            <p:cNvSpPr/>
            <p:nvPr/>
          </p:nvSpPr>
          <p:spPr>
            <a:xfrm>
              <a:off x="6477925" y="4452400"/>
              <a:ext cx="89050" cy="14725"/>
            </a:xfrm>
            <a:custGeom>
              <a:avLst/>
              <a:gdLst/>
              <a:ahLst/>
              <a:cxnLst/>
              <a:rect l="l" t="t" r="r" b="b"/>
              <a:pathLst>
                <a:path w="3562" h="589" extrusionOk="0">
                  <a:moveTo>
                    <a:pt x="394" y="0"/>
                  </a:moveTo>
                  <a:cubicBezTo>
                    <a:pt x="1" y="0"/>
                    <a:pt x="1" y="589"/>
                    <a:pt x="394" y="589"/>
                  </a:cubicBezTo>
                  <a:cubicBezTo>
                    <a:pt x="403" y="589"/>
                    <a:pt x="413" y="588"/>
                    <a:pt x="423" y="588"/>
                  </a:cubicBezTo>
                  <a:lnTo>
                    <a:pt x="3139" y="588"/>
                  </a:lnTo>
                  <a:cubicBezTo>
                    <a:pt x="3149" y="588"/>
                    <a:pt x="3159" y="589"/>
                    <a:pt x="3168" y="589"/>
                  </a:cubicBezTo>
                  <a:cubicBezTo>
                    <a:pt x="3561" y="589"/>
                    <a:pt x="3561" y="0"/>
                    <a:pt x="3168" y="0"/>
                  </a:cubicBezTo>
                  <a:cubicBezTo>
                    <a:pt x="3159" y="0"/>
                    <a:pt x="3149" y="1"/>
                    <a:pt x="3139" y="1"/>
                  </a:cubicBezTo>
                  <a:lnTo>
                    <a:pt x="423" y="1"/>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19" name="Google Shape;13719;p26"/>
            <p:cNvSpPr/>
            <p:nvPr/>
          </p:nvSpPr>
          <p:spPr>
            <a:xfrm>
              <a:off x="6459950" y="4520325"/>
              <a:ext cx="14675" cy="14675"/>
            </a:xfrm>
            <a:custGeom>
              <a:avLst/>
              <a:gdLst/>
              <a:ahLst/>
              <a:cxnLst/>
              <a:rect l="l" t="t" r="r" b="b"/>
              <a:pathLst>
                <a:path w="587" h="587" extrusionOk="0">
                  <a:moveTo>
                    <a:pt x="278" y="0"/>
                  </a:moveTo>
                  <a:cubicBezTo>
                    <a:pt x="124" y="0"/>
                    <a:pt x="0" y="154"/>
                    <a:pt x="0" y="309"/>
                  </a:cubicBezTo>
                  <a:cubicBezTo>
                    <a:pt x="0" y="463"/>
                    <a:pt x="124" y="586"/>
                    <a:pt x="278" y="586"/>
                  </a:cubicBezTo>
                  <a:cubicBezTo>
                    <a:pt x="432" y="586"/>
                    <a:pt x="587" y="463"/>
                    <a:pt x="587" y="309"/>
                  </a:cubicBezTo>
                  <a:cubicBezTo>
                    <a:pt x="587" y="154"/>
                    <a:pt x="432"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0" name="Google Shape;13720;p26"/>
            <p:cNvSpPr/>
            <p:nvPr/>
          </p:nvSpPr>
          <p:spPr>
            <a:xfrm>
              <a:off x="6242375" y="4171575"/>
              <a:ext cx="363425" cy="363425"/>
            </a:xfrm>
            <a:custGeom>
              <a:avLst/>
              <a:gdLst/>
              <a:ahLst/>
              <a:cxnLst/>
              <a:rect l="l" t="t" r="r" b="b"/>
              <a:pathLst>
                <a:path w="14537" h="14537" extrusionOk="0">
                  <a:moveTo>
                    <a:pt x="8703" y="556"/>
                  </a:moveTo>
                  <a:lnTo>
                    <a:pt x="8703" y="1698"/>
                  </a:lnTo>
                  <a:lnTo>
                    <a:pt x="617" y="1698"/>
                  </a:lnTo>
                  <a:lnTo>
                    <a:pt x="617" y="865"/>
                  </a:lnTo>
                  <a:cubicBezTo>
                    <a:pt x="617" y="710"/>
                    <a:pt x="741" y="556"/>
                    <a:pt x="895" y="556"/>
                  </a:cubicBezTo>
                  <a:close/>
                  <a:moveTo>
                    <a:pt x="10123" y="556"/>
                  </a:moveTo>
                  <a:cubicBezTo>
                    <a:pt x="10277" y="556"/>
                    <a:pt x="10401" y="710"/>
                    <a:pt x="10401" y="865"/>
                  </a:cubicBezTo>
                  <a:lnTo>
                    <a:pt x="10401" y="1698"/>
                  </a:lnTo>
                  <a:lnTo>
                    <a:pt x="9290" y="1698"/>
                  </a:lnTo>
                  <a:lnTo>
                    <a:pt x="9290" y="556"/>
                  </a:lnTo>
                  <a:close/>
                  <a:moveTo>
                    <a:pt x="12283" y="4815"/>
                  </a:moveTo>
                  <a:lnTo>
                    <a:pt x="12283" y="5957"/>
                  </a:lnTo>
                  <a:lnTo>
                    <a:pt x="4166" y="5957"/>
                  </a:lnTo>
                  <a:lnTo>
                    <a:pt x="4166" y="5124"/>
                  </a:lnTo>
                  <a:cubicBezTo>
                    <a:pt x="4166" y="4938"/>
                    <a:pt x="4290" y="4815"/>
                    <a:pt x="4444" y="4815"/>
                  </a:cubicBezTo>
                  <a:close/>
                  <a:moveTo>
                    <a:pt x="13703" y="4815"/>
                  </a:moveTo>
                  <a:cubicBezTo>
                    <a:pt x="13857" y="4815"/>
                    <a:pt x="13981" y="4938"/>
                    <a:pt x="13981" y="5124"/>
                  </a:cubicBezTo>
                  <a:lnTo>
                    <a:pt x="13981" y="5957"/>
                  </a:lnTo>
                  <a:lnTo>
                    <a:pt x="12839" y="5957"/>
                  </a:lnTo>
                  <a:lnTo>
                    <a:pt x="12839" y="4815"/>
                  </a:lnTo>
                  <a:close/>
                  <a:moveTo>
                    <a:pt x="10401" y="2284"/>
                  </a:moveTo>
                  <a:lnTo>
                    <a:pt x="10401" y="4260"/>
                  </a:lnTo>
                  <a:lnTo>
                    <a:pt x="4444" y="4260"/>
                  </a:lnTo>
                  <a:cubicBezTo>
                    <a:pt x="3981" y="4260"/>
                    <a:pt x="3611" y="4630"/>
                    <a:pt x="3611" y="5124"/>
                  </a:cubicBezTo>
                  <a:lnTo>
                    <a:pt x="3611" y="8673"/>
                  </a:lnTo>
                  <a:lnTo>
                    <a:pt x="2870" y="8673"/>
                  </a:lnTo>
                  <a:cubicBezTo>
                    <a:pt x="2853" y="8674"/>
                    <a:pt x="2836" y="8675"/>
                    <a:pt x="2819" y="8675"/>
                  </a:cubicBezTo>
                  <a:cubicBezTo>
                    <a:pt x="2506" y="8675"/>
                    <a:pt x="2284" y="8410"/>
                    <a:pt x="2284" y="8117"/>
                  </a:cubicBezTo>
                  <a:cubicBezTo>
                    <a:pt x="2315" y="7901"/>
                    <a:pt x="2160" y="7793"/>
                    <a:pt x="2006" y="7793"/>
                  </a:cubicBezTo>
                  <a:cubicBezTo>
                    <a:pt x="1852" y="7793"/>
                    <a:pt x="1697" y="7901"/>
                    <a:pt x="1728" y="8117"/>
                  </a:cubicBezTo>
                  <a:lnTo>
                    <a:pt x="1728" y="9537"/>
                  </a:lnTo>
                  <a:lnTo>
                    <a:pt x="864" y="9537"/>
                  </a:lnTo>
                  <a:cubicBezTo>
                    <a:pt x="710" y="9537"/>
                    <a:pt x="586" y="9413"/>
                    <a:pt x="586" y="9259"/>
                  </a:cubicBezTo>
                  <a:lnTo>
                    <a:pt x="586" y="2284"/>
                  </a:lnTo>
                  <a:close/>
                  <a:moveTo>
                    <a:pt x="6728" y="8642"/>
                  </a:moveTo>
                  <a:lnTo>
                    <a:pt x="8487" y="9815"/>
                  </a:lnTo>
                  <a:lnTo>
                    <a:pt x="6728" y="10957"/>
                  </a:lnTo>
                  <a:lnTo>
                    <a:pt x="6728" y="10648"/>
                  </a:lnTo>
                  <a:cubicBezTo>
                    <a:pt x="6728" y="10494"/>
                    <a:pt x="6605" y="10370"/>
                    <a:pt x="6450" y="10370"/>
                  </a:cubicBezTo>
                  <a:lnTo>
                    <a:pt x="2870" y="10370"/>
                  </a:lnTo>
                  <a:cubicBezTo>
                    <a:pt x="2531" y="10370"/>
                    <a:pt x="2284" y="10092"/>
                    <a:pt x="2284" y="9784"/>
                  </a:cubicBezTo>
                  <a:lnTo>
                    <a:pt x="2284" y="9074"/>
                  </a:lnTo>
                  <a:cubicBezTo>
                    <a:pt x="2469" y="9167"/>
                    <a:pt x="2654" y="9228"/>
                    <a:pt x="2870" y="9228"/>
                  </a:cubicBezTo>
                  <a:lnTo>
                    <a:pt x="6450" y="9259"/>
                  </a:lnTo>
                  <a:cubicBezTo>
                    <a:pt x="6605" y="9259"/>
                    <a:pt x="6728" y="9136"/>
                    <a:pt x="6728" y="8981"/>
                  </a:cubicBezTo>
                  <a:lnTo>
                    <a:pt x="6728" y="8642"/>
                  </a:lnTo>
                  <a:close/>
                  <a:moveTo>
                    <a:pt x="864" y="1"/>
                  </a:moveTo>
                  <a:cubicBezTo>
                    <a:pt x="401" y="1"/>
                    <a:pt x="0" y="371"/>
                    <a:pt x="0" y="865"/>
                  </a:cubicBezTo>
                  <a:lnTo>
                    <a:pt x="0" y="9259"/>
                  </a:lnTo>
                  <a:cubicBezTo>
                    <a:pt x="0" y="9722"/>
                    <a:pt x="401" y="10092"/>
                    <a:pt x="864" y="10092"/>
                  </a:cubicBezTo>
                  <a:lnTo>
                    <a:pt x="1759" y="10092"/>
                  </a:lnTo>
                  <a:cubicBezTo>
                    <a:pt x="1883" y="10586"/>
                    <a:pt x="2346" y="10957"/>
                    <a:pt x="2839" y="10957"/>
                  </a:cubicBezTo>
                  <a:lnTo>
                    <a:pt x="3580" y="10957"/>
                  </a:lnTo>
                  <a:lnTo>
                    <a:pt x="3580" y="13672"/>
                  </a:lnTo>
                  <a:cubicBezTo>
                    <a:pt x="3580" y="14166"/>
                    <a:pt x="3981" y="14536"/>
                    <a:pt x="4444" y="14536"/>
                  </a:cubicBezTo>
                  <a:lnTo>
                    <a:pt x="7716" y="14536"/>
                  </a:lnTo>
                  <a:cubicBezTo>
                    <a:pt x="7870" y="14536"/>
                    <a:pt x="7993" y="14413"/>
                    <a:pt x="7993" y="14259"/>
                  </a:cubicBezTo>
                  <a:cubicBezTo>
                    <a:pt x="7993" y="14104"/>
                    <a:pt x="7870" y="13950"/>
                    <a:pt x="7716" y="13950"/>
                  </a:cubicBezTo>
                  <a:lnTo>
                    <a:pt x="4444" y="13950"/>
                  </a:lnTo>
                  <a:cubicBezTo>
                    <a:pt x="4290" y="13950"/>
                    <a:pt x="4166" y="13827"/>
                    <a:pt x="4166" y="13672"/>
                  </a:cubicBezTo>
                  <a:lnTo>
                    <a:pt x="4166" y="10957"/>
                  </a:lnTo>
                  <a:lnTo>
                    <a:pt x="6142" y="10957"/>
                  </a:lnTo>
                  <a:lnTo>
                    <a:pt x="6142" y="11512"/>
                  </a:lnTo>
                  <a:cubicBezTo>
                    <a:pt x="6142" y="11635"/>
                    <a:pt x="6203" y="11728"/>
                    <a:pt x="6296" y="11759"/>
                  </a:cubicBezTo>
                  <a:cubicBezTo>
                    <a:pt x="6342" y="11790"/>
                    <a:pt x="6388" y="11805"/>
                    <a:pt x="6435" y="11805"/>
                  </a:cubicBezTo>
                  <a:cubicBezTo>
                    <a:pt x="6481" y="11805"/>
                    <a:pt x="6527" y="11790"/>
                    <a:pt x="6574" y="11759"/>
                  </a:cubicBezTo>
                  <a:lnTo>
                    <a:pt x="9135" y="10062"/>
                  </a:lnTo>
                  <a:cubicBezTo>
                    <a:pt x="9320" y="9969"/>
                    <a:pt x="9320" y="9722"/>
                    <a:pt x="9135" y="9599"/>
                  </a:cubicBezTo>
                  <a:lnTo>
                    <a:pt x="6574" y="7901"/>
                  </a:lnTo>
                  <a:cubicBezTo>
                    <a:pt x="6523" y="7867"/>
                    <a:pt x="6468" y="7852"/>
                    <a:pt x="6414" y="7852"/>
                  </a:cubicBezTo>
                  <a:cubicBezTo>
                    <a:pt x="6272" y="7852"/>
                    <a:pt x="6142" y="7960"/>
                    <a:pt x="6142" y="8117"/>
                  </a:cubicBezTo>
                  <a:lnTo>
                    <a:pt x="6142" y="8673"/>
                  </a:lnTo>
                  <a:lnTo>
                    <a:pt x="4166" y="8673"/>
                  </a:lnTo>
                  <a:lnTo>
                    <a:pt x="4166" y="6543"/>
                  </a:lnTo>
                  <a:lnTo>
                    <a:pt x="13981" y="6543"/>
                  </a:lnTo>
                  <a:lnTo>
                    <a:pt x="13981" y="13672"/>
                  </a:lnTo>
                  <a:cubicBezTo>
                    <a:pt x="13981" y="13827"/>
                    <a:pt x="13857" y="13981"/>
                    <a:pt x="13703" y="13981"/>
                  </a:cubicBezTo>
                  <a:lnTo>
                    <a:pt x="10246" y="13981"/>
                  </a:lnTo>
                  <a:cubicBezTo>
                    <a:pt x="10092" y="13981"/>
                    <a:pt x="9968" y="14104"/>
                    <a:pt x="9968" y="14259"/>
                  </a:cubicBezTo>
                  <a:cubicBezTo>
                    <a:pt x="9968" y="14413"/>
                    <a:pt x="10092" y="14536"/>
                    <a:pt x="10246" y="14536"/>
                  </a:cubicBezTo>
                  <a:lnTo>
                    <a:pt x="13703" y="14536"/>
                  </a:lnTo>
                  <a:cubicBezTo>
                    <a:pt x="14166" y="14536"/>
                    <a:pt x="14536" y="14166"/>
                    <a:pt x="14536" y="13672"/>
                  </a:cubicBezTo>
                  <a:lnTo>
                    <a:pt x="14536" y="5124"/>
                  </a:lnTo>
                  <a:cubicBezTo>
                    <a:pt x="14536" y="4630"/>
                    <a:pt x="14166" y="4260"/>
                    <a:pt x="13703" y="4260"/>
                  </a:cubicBezTo>
                  <a:lnTo>
                    <a:pt x="10987" y="4260"/>
                  </a:lnTo>
                  <a:lnTo>
                    <a:pt x="10987" y="865"/>
                  </a:lnTo>
                  <a:cubicBezTo>
                    <a:pt x="10987" y="371"/>
                    <a:pt x="10586" y="1"/>
                    <a:pt x="101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1" name="Google Shape;13721;p26"/>
          <p:cNvGrpSpPr/>
          <p:nvPr/>
        </p:nvGrpSpPr>
        <p:grpSpPr>
          <a:xfrm>
            <a:off x="9502801" y="5871017"/>
            <a:ext cx="726850" cy="726850"/>
            <a:chOff x="5497050" y="4171575"/>
            <a:chExt cx="363425" cy="363425"/>
          </a:xfrm>
        </p:grpSpPr>
        <p:sp>
          <p:nvSpPr>
            <p:cNvPr id="13722" name="Google Shape;13722;p26"/>
            <p:cNvSpPr/>
            <p:nvPr/>
          </p:nvSpPr>
          <p:spPr>
            <a:xfrm>
              <a:off x="5769400" y="4214000"/>
              <a:ext cx="40150" cy="14700"/>
            </a:xfrm>
            <a:custGeom>
              <a:avLst/>
              <a:gdLst/>
              <a:ahLst/>
              <a:cxnLst/>
              <a:rect l="l" t="t" r="r" b="b"/>
              <a:pathLst>
                <a:path w="1606" h="588" extrusionOk="0">
                  <a:moveTo>
                    <a:pt x="371" y="1"/>
                  </a:moveTo>
                  <a:cubicBezTo>
                    <a:pt x="1" y="1"/>
                    <a:pt x="1" y="587"/>
                    <a:pt x="371" y="587"/>
                  </a:cubicBezTo>
                  <a:lnTo>
                    <a:pt x="1235" y="587"/>
                  </a:lnTo>
                  <a:cubicBezTo>
                    <a:pt x="1606" y="587"/>
                    <a:pt x="1606" y="1"/>
                    <a:pt x="12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3" name="Google Shape;13723;p26"/>
            <p:cNvSpPr/>
            <p:nvPr/>
          </p:nvSpPr>
          <p:spPr>
            <a:xfrm>
              <a:off x="5497050" y="4171575"/>
              <a:ext cx="363425" cy="363425"/>
            </a:xfrm>
            <a:custGeom>
              <a:avLst/>
              <a:gdLst/>
              <a:ahLst/>
              <a:cxnLst/>
              <a:rect l="l" t="t" r="r" b="b"/>
              <a:pathLst>
                <a:path w="14537" h="14537" extrusionOk="0">
                  <a:moveTo>
                    <a:pt x="13395" y="587"/>
                  </a:moveTo>
                  <a:cubicBezTo>
                    <a:pt x="13703" y="587"/>
                    <a:pt x="13950" y="834"/>
                    <a:pt x="13981" y="1142"/>
                  </a:cubicBezTo>
                  <a:lnTo>
                    <a:pt x="13981" y="6975"/>
                  </a:lnTo>
                  <a:lnTo>
                    <a:pt x="9413" y="6975"/>
                  </a:lnTo>
                  <a:lnTo>
                    <a:pt x="9413" y="1142"/>
                  </a:lnTo>
                  <a:cubicBezTo>
                    <a:pt x="9413" y="834"/>
                    <a:pt x="9691" y="587"/>
                    <a:pt x="10000" y="587"/>
                  </a:cubicBezTo>
                  <a:close/>
                  <a:moveTo>
                    <a:pt x="13981" y="7562"/>
                  </a:moveTo>
                  <a:lnTo>
                    <a:pt x="13981" y="8117"/>
                  </a:lnTo>
                  <a:cubicBezTo>
                    <a:pt x="13981" y="8426"/>
                    <a:pt x="13703" y="8673"/>
                    <a:pt x="13395" y="8673"/>
                  </a:cubicBezTo>
                  <a:lnTo>
                    <a:pt x="13395" y="8704"/>
                  </a:lnTo>
                  <a:lnTo>
                    <a:pt x="10000" y="8704"/>
                  </a:lnTo>
                  <a:cubicBezTo>
                    <a:pt x="9691" y="8704"/>
                    <a:pt x="9413" y="8457"/>
                    <a:pt x="9413" y="8148"/>
                  </a:cubicBezTo>
                  <a:lnTo>
                    <a:pt x="9413" y="7562"/>
                  </a:lnTo>
                  <a:close/>
                  <a:moveTo>
                    <a:pt x="8858" y="3148"/>
                  </a:moveTo>
                  <a:lnTo>
                    <a:pt x="8858" y="8117"/>
                  </a:lnTo>
                  <a:cubicBezTo>
                    <a:pt x="8858" y="8734"/>
                    <a:pt x="9383" y="9228"/>
                    <a:pt x="10000" y="9259"/>
                  </a:cubicBezTo>
                  <a:lnTo>
                    <a:pt x="12253" y="9259"/>
                  </a:lnTo>
                  <a:lnTo>
                    <a:pt x="12253" y="10401"/>
                  </a:lnTo>
                  <a:lnTo>
                    <a:pt x="7685" y="10401"/>
                  </a:lnTo>
                  <a:cubicBezTo>
                    <a:pt x="7676" y="10400"/>
                    <a:pt x="7667" y="10400"/>
                    <a:pt x="7658" y="10400"/>
                  </a:cubicBezTo>
                  <a:cubicBezTo>
                    <a:pt x="7293" y="10400"/>
                    <a:pt x="7293" y="10988"/>
                    <a:pt x="7658" y="10988"/>
                  </a:cubicBezTo>
                  <a:cubicBezTo>
                    <a:pt x="7667" y="10988"/>
                    <a:pt x="7676" y="10988"/>
                    <a:pt x="7685" y="10987"/>
                  </a:cubicBezTo>
                  <a:lnTo>
                    <a:pt x="12253" y="10987"/>
                  </a:lnTo>
                  <a:lnTo>
                    <a:pt x="12253" y="11821"/>
                  </a:lnTo>
                  <a:cubicBezTo>
                    <a:pt x="12253" y="11975"/>
                    <a:pt x="12129" y="12098"/>
                    <a:pt x="11975" y="12098"/>
                  </a:cubicBezTo>
                  <a:lnTo>
                    <a:pt x="865" y="12098"/>
                  </a:lnTo>
                  <a:cubicBezTo>
                    <a:pt x="679" y="12098"/>
                    <a:pt x="556" y="11975"/>
                    <a:pt x="556" y="11821"/>
                  </a:cubicBezTo>
                  <a:lnTo>
                    <a:pt x="556" y="10987"/>
                  </a:lnTo>
                  <a:lnTo>
                    <a:pt x="5124" y="10987"/>
                  </a:lnTo>
                  <a:cubicBezTo>
                    <a:pt x="5463" y="10926"/>
                    <a:pt x="5463" y="10432"/>
                    <a:pt x="5124" y="10401"/>
                  </a:cubicBezTo>
                  <a:lnTo>
                    <a:pt x="587" y="10401"/>
                  </a:lnTo>
                  <a:lnTo>
                    <a:pt x="587" y="3426"/>
                  </a:lnTo>
                  <a:cubicBezTo>
                    <a:pt x="587" y="3272"/>
                    <a:pt x="710" y="3148"/>
                    <a:pt x="865" y="3148"/>
                  </a:cubicBezTo>
                  <a:close/>
                  <a:moveTo>
                    <a:pt x="7839" y="12685"/>
                  </a:moveTo>
                  <a:lnTo>
                    <a:pt x="7839" y="13981"/>
                  </a:lnTo>
                  <a:lnTo>
                    <a:pt x="5000" y="13981"/>
                  </a:lnTo>
                  <a:lnTo>
                    <a:pt x="5000" y="12685"/>
                  </a:lnTo>
                  <a:close/>
                  <a:moveTo>
                    <a:pt x="13395" y="1"/>
                  </a:moveTo>
                  <a:lnTo>
                    <a:pt x="13395" y="31"/>
                  </a:lnTo>
                  <a:lnTo>
                    <a:pt x="10000" y="31"/>
                  </a:lnTo>
                  <a:cubicBezTo>
                    <a:pt x="9383" y="31"/>
                    <a:pt x="8858" y="525"/>
                    <a:pt x="8858" y="1142"/>
                  </a:cubicBezTo>
                  <a:lnTo>
                    <a:pt x="8858" y="2562"/>
                  </a:lnTo>
                  <a:lnTo>
                    <a:pt x="865" y="2562"/>
                  </a:lnTo>
                  <a:cubicBezTo>
                    <a:pt x="371" y="2562"/>
                    <a:pt x="1" y="2963"/>
                    <a:pt x="1" y="3426"/>
                  </a:cubicBezTo>
                  <a:lnTo>
                    <a:pt x="1" y="11821"/>
                  </a:lnTo>
                  <a:cubicBezTo>
                    <a:pt x="1" y="12284"/>
                    <a:pt x="371" y="12685"/>
                    <a:pt x="865" y="12685"/>
                  </a:cubicBezTo>
                  <a:lnTo>
                    <a:pt x="4414" y="12685"/>
                  </a:lnTo>
                  <a:lnTo>
                    <a:pt x="4414" y="13981"/>
                  </a:lnTo>
                  <a:lnTo>
                    <a:pt x="2994" y="13981"/>
                  </a:lnTo>
                  <a:cubicBezTo>
                    <a:pt x="2840" y="13981"/>
                    <a:pt x="2716" y="14104"/>
                    <a:pt x="2716" y="14259"/>
                  </a:cubicBezTo>
                  <a:cubicBezTo>
                    <a:pt x="2716" y="14413"/>
                    <a:pt x="2840" y="14536"/>
                    <a:pt x="2994" y="14536"/>
                  </a:cubicBezTo>
                  <a:lnTo>
                    <a:pt x="9815" y="14536"/>
                  </a:lnTo>
                  <a:cubicBezTo>
                    <a:pt x="9969" y="14536"/>
                    <a:pt x="10092" y="14413"/>
                    <a:pt x="10092" y="14259"/>
                  </a:cubicBezTo>
                  <a:cubicBezTo>
                    <a:pt x="10092" y="14104"/>
                    <a:pt x="9969" y="13981"/>
                    <a:pt x="9815" y="13981"/>
                  </a:cubicBezTo>
                  <a:lnTo>
                    <a:pt x="8395" y="13981"/>
                  </a:lnTo>
                  <a:lnTo>
                    <a:pt x="8395" y="12685"/>
                  </a:lnTo>
                  <a:lnTo>
                    <a:pt x="11975" y="12685"/>
                  </a:lnTo>
                  <a:cubicBezTo>
                    <a:pt x="12438" y="12685"/>
                    <a:pt x="12839" y="12284"/>
                    <a:pt x="12808" y="11821"/>
                  </a:cubicBezTo>
                  <a:lnTo>
                    <a:pt x="12808" y="9259"/>
                  </a:lnTo>
                  <a:lnTo>
                    <a:pt x="13395" y="9259"/>
                  </a:lnTo>
                  <a:cubicBezTo>
                    <a:pt x="14012" y="9259"/>
                    <a:pt x="14536" y="8765"/>
                    <a:pt x="14536" y="8148"/>
                  </a:cubicBezTo>
                  <a:lnTo>
                    <a:pt x="14536" y="1142"/>
                  </a:lnTo>
                  <a:cubicBezTo>
                    <a:pt x="14536" y="494"/>
                    <a:pt x="14012" y="1"/>
                    <a:pt x="1339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4" name="Google Shape;13724;p26"/>
            <p:cNvSpPr/>
            <p:nvPr/>
          </p:nvSpPr>
          <p:spPr>
            <a:xfrm>
              <a:off x="5647500" y="4431600"/>
              <a:ext cx="17000" cy="13825"/>
            </a:xfrm>
            <a:custGeom>
              <a:avLst/>
              <a:gdLst/>
              <a:ahLst/>
              <a:cxnLst/>
              <a:rect l="l" t="t" r="r" b="b"/>
              <a:pathLst>
                <a:path w="680" h="553" extrusionOk="0">
                  <a:moveTo>
                    <a:pt x="402" y="0"/>
                  </a:moveTo>
                  <a:cubicBezTo>
                    <a:pt x="155" y="0"/>
                    <a:pt x="1" y="309"/>
                    <a:pt x="186" y="463"/>
                  </a:cubicBezTo>
                  <a:cubicBezTo>
                    <a:pt x="247" y="525"/>
                    <a:pt x="323" y="552"/>
                    <a:pt x="396" y="552"/>
                  </a:cubicBezTo>
                  <a:cubicBezTo>
                    <a:pt x="542" y="552"/>
                    <a:pt x="680" y="442"/>
                    <a:pt x="680" y="278"/>
                  </a:cubicBezTo>
                  <a:cubicBezTo>
                    <a:pt x="680" y="123"/>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25" name="Google Shape;13725;p26"/>
          <p:cNvGrpSpPr/>
          <p:nvPr/>
        </p:nvGrpSpPr>
        <p:grpSpPr>
          <a:xfrm>
            <a:off x="10929951" y="5921917"/>
            <a:ext cx="726850" cy="625050"/>
            <a:chOff x="4747100" y="4197050"/>
            <a:chExt cx="363425" cy="312525"/>
          </a:xfrm>
        </p:grpSpPr>
        <p:sp>
          <p:nvSpPr>
            <p:cNvPr id="13726" name="Google Shape;13726;p26"/>
            <p:cNvSpPr/>
            <p:nvPr/>
          </p:nvSpPr>
          <p:spPr>
            <a:xfrm>
              <a:off x="5006350" y="4323950"/>
              <a:ext cx="15075" cy="78525"/>
            </a:xfrm>
            <a:custGeom>
              <a:avLst/>
              <a:gdLst/>
              <a:ahLst/>
              <a:cxnLst/>
              <a:rect l="l" t="t" r="r" b="b"/>
              <a:pathLst>
                <a:path w="603" h="3141" extrusionOk="0">
                  <a:moveTo>
                    <a:pt x="297" y="1"/>
                  </a:moveTo>
                  <a:cubicBezTo>
                    <a:pt x="147" y="1"/>
                    <a:pt x="0" y="109"/>
                    <a:pt x="31" y="325"/>
                  </a:cubicBezTo>
                  <a:lnTo>
                    <a:pt x="31" y="2886"/>
                  </a:lnTo>
                  <a:cubicBezTo>
                    <a:pt x="47" y="3056"/>
                    <a:pt x="178" y="3141"/>
                    <a:pt x="309" y="3141"/>
                  </a:cubicBezTo>
                  <a:cubicBezTo>
                    <a:pt x="440" y="3141"/>
                    <a:pt x="571" y="3056"/>
                    <a:pt x="587" y="2886"/>
                  </a:cubicBezTo>
                  <a:lnTo>
                    <a:pt x="587" y="325"/>
                  </a:lnTo>
                  <a:cubicBezTo>
                    <a:pt x="602" y="109"/>
                    <a:pt x="448" y="1"/>
                    <a:pt x="2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7" name="Google Shape;13727;p26"/>
            <p:cNvSpPr/>
            <p:nvPr/>
          </p:nvSpPr>
          <p:spPr>
            <a:xfrm>
              <a:off x="5049550" y="4303700"/>
              <a:ext cx="13925" cy="120200"/>
            </a:xfrm>
            <a:custGeom>
              <a:avLst/>
              <a:gdLst/>
              <a:ahLst/>
              <a:cxnLst/>
              <a:rect l="l" t="t" r="r" b="b"/>
              <a:pathLst>
                <a:path w="557" h="4808" extrusionOk="0">
                  <a:moveTo>
                    <a:pt x="278" y="1"/>
                  </a:moveTo>
                  <a:cubicBezTo>
                    <a:pt x="140" y="1"/>
                    <a:pt x="1" y="101"/>
                    <a:pt x="1" y="302"/>
                  </a:cubicBezTo>
                  <a:lnTo>
                    <a:pt x="1" y="4530"/>
                  </a:lnTo>
                  <a:cubicBezTo>
                    <a:pt x="1" y="4715"/>
                    <a:pt x="140" y="4807"/>
                    <a:pt x="278" y="4807"/>
                  </a:cubicBezTo>
                  <a:cubicBezTo>
                    <a:pt x="417" y="4807"/>
                    <a:pt x="556" y="4715"/>
                    <a:pt x="556" y="4530"/>
                  </a:cubicBezTo>
                  <a:lnTo>
                    <a:pt x="556" y="302"/>
                  </a:lnTo>
                  <a:cubicBezTo>
                    <a:pt x="556" y="101"/>
                    <a:pt x="417" y="1"/>
                    <a:pt x="2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8" name="Google Shape;13728;p26"/>
            <p:cNvSpPr/>
            <p:nvPr/>
          </p:nvSpPr>
          <p:spPr>
            <a:xfrm>
              <a:off x="4781050" y="4282350"/>
              <a:ext cx="197550" cy="184750"/>
            </a:xfrm>
            <a:custGeom>
              <a:avLst/>
              <a:gdLst/>
              <a:ahLst/>
              <a:cxnLst/>
              <a:rect l="l" t="t" r="r" b="b"/>
              <a:pathLst>
                <a:path w="7902" h="7390" extrusionOk="0">
                  <a:moveTo>
                    <a:pt x="4198" y="2267"/>
                  </a:moveTo>
                  <a:lnTo>
                    <a:pt x="4198" y="4242"/>
                  </a:lnTo>
                  <a:lnTo>
                    <a:pt x="2068" y="4242"/>
                  </a:lnTo>
                  <a:cubicBezTo>
                    <a:pt x="1513" y="4242"/>
                    <a:pt x="1081" y="3810"/>
                    <a:pt x="1081" y="3254"/>
                  </a:cubicBezTo>
                  <a:cubicBezTo>
                    <a:pt x="1050" y="2699"/>
                    <a:pt x="1513" y="2267"/>
                    <a:pt x="2068" y="2267"/>
                  </a:cubicBezTo>
                  <a:close/>
                  <a:moveTo>
                    <a:pt x="7315" y="754"/>
                  </a:moveTo>
                  <a:lnTo>
                    <a:pt x="7315" y="5754"/>
                  </a:lnTo>
                  <a:lnTo>
                    <a:pt x="4753" y="4365"/>
                  </a:lnTo>
                  <a:lnTo>
                    <a:pt x="4753" y="2143"/>
                  </a:lnTo>
                  <a:lnTo>
                    <a:pt x="7315" y="754"/>
                  </a:lnTo>
                  <a:close/>
                  <a:moveTo>
                    <a:pt x="3334" y="4828"/>
                  </a:moveTo>
                  <a:lnTo>
                    <a:pt x="3334" y="6803"/>
                  </a:lnTo>
                  <a:lnTo>
                    <a:pt x="2778" y="6803"/>
                  </a:lnTo>
                  <a:lnTo>
                    <a:pt x="2778" y="4828"/>
                  </a:lnTo>
                  <a:close/>
                  <a:moveTo>
                    <a:pt x="7612" y="1"/>
                  </a:moveTo>
                  <a:cubicBezTo>
                    <a:pt x="7564" y="1"/>
                    <a:pt x="7515" y="14"/>
                    <a:pt x="7469" y="45"/>
                  </a:cubicBezTo>
                  <a:lnTo>
                    <a:pt x="4414" y="1711"/>
                  </a:lnTo>
                  <a:lnTo>
                    <a:pt x="2068" y="1711"/>
                  </a:lnTo>
                  <a:cubicBezTo>
                    <a:pt x="1" y="1711"/>
                    <a:pt x="1" y="4828"/>
                    <a:pt x="2068" y="4828"/>
                  </a:cubicBezTo>
                  <a:lnTo>
                    <a:pt x="2223" y="4828"/>
                  </a:lnTo>
                  <a:lnTo>
                    <a:pt x="2223" y="7081"/>
                  </a:lnTo>
                  <a:cubicBezTo>
                    <a:pt x="2223" y="7235"/>
                    <a:pt x="2346" y="7390"/>
                    <a:pt x="2501" y="7390"/>
                  </a:cubicBezTo>
                  <a:lnTo>
                    <a:pt x="3642" y="7390"/>
                  </a:lnTo>
                  <a:cubicBezTo>
                    <a:pt x="3797" y="7390"/>
                    <a:pt x="3920" y="7235"/>
                    <a:pt x="3920" y="7081"/>
                  </a:cubicBezTo>
                  <a:lnTo>
                    <a:pt x="3920" y="4828"/>
                  </a:lnTo>
                  <a:lnTo>
                    <a:pt x="4414" y="4828"/>
                  </a:lnTo>
                  <a:lnTo>
                    <a:pt x="7469" y="6495"/>
                  </a:lnTo>
                  <a:cubicBezTo>
                    <a:pt x="7512" y="6516"/>
                    <a:pt x="7557" y="6526"/>
                    <a:pt x="7603" y="6526"/>
                  </a:cubicBezTo>
                  <a:cubicBezTo>
                    <a:pt x="7755" y="6526"/>
                    <a:pt x="7901" y="6414"/>
                    <a:pt x="7901" y="6248"/>
                  </a:cubicBezTo>
                  <a:lnTo>
                    <a:pt x="7901" y="291"/>
                  </a:lnTo>
                  <a:cubicBezTo>
                    <a:pt x="7901" y="128"/>
                    <a:pt x="7761" y="1"/>
                    <a:pt x="761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29" name="Google Shape;13729;p26"/>
            <p:cNvSpPr/>
            <p:nvPr/>
          </p:nvSpPr>
          <p:spPr>
            <a:xfrm>
              <a:off x="4919150" y="4494850"/>
              <a:ext cx="17000" cy="14600"/>
            </a:xfrm>
            <a:custGeom>
              <a:avLst/>
              <a:gdLst/>
              <a:ahLst/>
              <a:cxnLst/>
              <a:rect l="l" t="t" r="r" b="b"/>
              <a:pathLst>
                <a:path w="680" h="584" extrusionOk="0">
                  <a:moveTo>
                    <a:pt x="371" y="1"/>
                  </a:moveTo>
                  <a:cubicBezTo>
                    <a:pt x="124" y="1"/>
                    <a:pt x="1" y="309"/>
                    <a:pt x="186" y="494"/>
                  </a:cubicBezTo>
                  <a:cubicBezTo>
                    <a:pt x="248" y="556"/>
                    <a:pt x="323" y="584"/>
                    <a:pt x="396" y="584"/>
                  </a:cubicBezTo>
                  <a:cubicBezTo>
                    <a:pt x="543" y="584"/>
                    <a:pt x="680" y="474"/>
                    <a:pt x="680" y="309"/>
                  </a:cubicBezTo>
                  <a:cubicBezTo>
                    <a:pt x="649" y="124"/>
                    <a:pt x="526"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0" name="Google Shape;13730;p26"/>
            <p:cNvSpPr/>
            <p:nvPr/>
          </p:nvSpPr>
          <p:spPr>
            <a:xfrm>
              <a:off x="4747100" y="4197050"/>
              <a:ext cx="363425" cy="312525"/>
            </a:xfrm>
            <a:custGeom>
              <a:avLst/>
              <a:gdLst/>
              <a:ahLst/>
              <a:cxnLst/>
              <a:rect l="l" t="t" r="r" b="b"/>
              <a:pathLst>
                <a:path w="14537" h="12501" extrusionOk="0">
                  <a:moveTo>
                    <a:pt x="10401" y="586"/>
                  </a:moveTo>
                  <a:lnTo>
                    <a:pt x="10401" y="1697"/>
                  </a:lnTo>
                  <a:lnTo>
                    <a:pt x="556" y="1697"/>
                  </a:lnTo>
                  <a:lnTo>
                    <a:pt x="556" y="864"/>
                  </a:lnTo>
                  <a:cubicBezTo>
                    <a:pt x="556" y="710"/>
                    <a:pt x="680" y="586"/>
                    <a:pt x="834" y="586"/>
                  </a:cubicBezTo>
                  <a:close/>
                  <a:moveTo>
                    <a:pt x="13673" y="586"/>
                  </a:moveTo>
                  <a:cubicBezTo>
                    <a:pt x="13827" y="586"/>
                    <a:pt x="13950" y="710"/>
                    <a:pt x="13950" y="864"/>
                  </a:cubicBezTo>
                  <a:lnTo>
                    <a:pt x="13950" y="1697"/>
                  </a:lnTo>
                  <a:lnTo>
                    <a:pt x="10957" y="1697"/>
                  </a:lnTo>
                  <a:lnTo>
                    <a:pt x="10957" y="586"/>
                  </a:lnTo>
                  <a:close/>
                  <a:moveTo>
                    <a:pt x="865" y="0"/>
                  </a:moveTo>
                  <a:cubicBezTo>
                    <a:pt x="371" y="0"/>
                    <a:pt x="1" y="370"/>
                    <a:pt x="1" y="864"/>
                  </a:cubicBezTo>
                  <a:lnTo>
                    <a:pt x="1" y="11635"/>
                  </a:lnTo>
                  <a:cubicBezTo>
                    <a:pt x="1" y="12098"/>
                    <a:pt x="371" y="12499"/>
                    <a:pt x="865" y="12499"/>
                  </a:cubicBezTo>
                  <a:lnTo>
                    <a:pt x="5988" y="12499"/>
                  </a:lnTo>
                  <a:cubicBezTo>
                    <a:pt x="6327" y="12437"/>
                    <a:pt x="6327" y="11974"/>
                    <a:pt x="5988" y="11913"/>
                  </a:cubicBezTo>
                  <a:lnTo>
                    <a:pt x="865" y="11913"/>
                  </a:lnTo>
                  <a:cubicBezTo>
                    <a:pt x="680" y="11913"/>
                    <a:pt x="556" y="11789"/>
                    <a:pt x="556" y="11635"/>
                  </a:cubicBezTo>
                  <a:lnTo>
                    <a:pt x="556" y="2284"/>
                  </a:lnTo>
                  <a:lnTo>
                    <a:pt x="13950" y="2284"/>
                  </a:lnTo>
                  <a:lnTo>
                    <a:pt x="13950" y="11635"/>
                  </a:lnTo>
                  <a:cubicBezTo>
                    <a:pt x="13950" y="11789"/>
                    <a:pt x="13827" y="11913"/>
                    <a:pt x="13673" y="11913"/>
                  </a:cubicBezTo>
                  <a:lnTo>
                    <a:pt x="8550" y="11913"/>
                  </a:lnTo>
                  <a:cubicBezTo>
                    <a:pt x="8539" y="11912"/>
                    <a:pt x="8530" y="11912"/>
                    <a:pt x="8520" y="11912"/>
                  </a:cubicBezTo>
                  <a:cubicBezTo>
                    <a:pt x="8127" y="11912"/>
                    <a:pt x="8127" y="12500"/>
                    <a:pt x="8520" y="12500"/>
                  </a:cubicBezTo>
                  <a:cubicBezTo>
                    <a:pt x="8530" y="12500"/>
                    <a:pt x="8539" y="12500"/>
                    <a:pt x="8550" y="12499"/>
                  </a:cubicBezTo>
                  <a:lnTo>
                    <a:pt x="13673" y="12499"/>
                  </a:lnTo>
                  <a:cubicBezTo>
                    <a:pt x="14136" y="12499"/>
                    <a:pt x="14537" y="12098"/>
                    <a:pt x="14537" y="11635"/>
                  </a:cubicBezTo>
                  <a:lnTo>
                    <a:pt x="14537" y="864"/>
                  </a:lnTo>
                  <a:cubicBezTo>
                    <a:pt x="14537" y="370"/>
                    <a:pt x="1413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1" name="Google Shape;13731;p26"/>
          <p:cNvGrpSpPr/>
          <p:nvPr/>
        </p:nvGrpSpPr>
        <p:grpSpPr>
          <a:xfrm>
            <a:off x="12399939" y="5870942"/>
            <a:ext cx="845250" cy="727000"/>
            <a:chOff x="3971700" y="4171500"/>
            <a:chExt cx="422625" cy="363500"/>
          </a:xfrm>
        </p:grpSpPr>
        <p:sp>
          <p:nvSpPr>
            <p:cNvPr id="13732" name="Google Shape;13732;p26"/>
            <p:cNvSpPr/>
            <p:nvPr/>
          </p:nvSpPr>
          <p:spPr>
            <a:xfrm>
              <a:off x="3971700" y="4176500"/>
              <a:ext cx="422625" cy="358500"/>
            </a:xfrm>
            <a:custGeom>
              <a:avLst/>
              <a:gdLst/>
              <a:ahLst/>
              <a:cxnLst/>
              <a:rect l="l" t="t" r="r" b="b"/>
              <a:pathLst>
                <a:path w="16905" h="14340" extrusionOk="0">
                  <a:moveTo>
                    <a:pt x="11024" y="5690"/>
                  </a:moveTo>
                  <a:cubicBezTo>
                    <a:pt x="14170" y="5690"/>
                    <a:pt x="16418" y="9597"/>
                    <a:pt x="14012" y="12395"/>
                  </a:cubicBezTo>
                  <a:lnTo>
                    <a:pt x="13981" y="12395"/>
                  </a:lnTo>
                  <a:cubicBezTo>
                    <a:pt x="13919" y="12488"/>
                    <a:pt x="13919" y="12642"/>
                    <a:pt x="13981" y="12735"/>
                  </a:cubicBezTo>
                  <a:lnTo>
                    <a:pt x="14722" y="13784"/>
                  </a:lnTo>
                  <a:lnTo>
                    <a:pt x="11018" y="13784"/>
                  </a:lnTo>
                  <a:cubicBezTo>
                    <a:pt x="11007" y="13784"/>
                    <a:pt x="10996" y="13784"/>
                    <a:pt x="10984" y="13784"/>
                  </a:cubicBezTo>
                  <a:cubicBezTo>
                    <a:pt x="6660" y="13784"/>
                    <a:pt x="5350" y="7915"/>
                    <a:pt x="9259" y="6099"/>
                  </a:cubicBezTo>
                  <a:cubicBezTo>
                    <a:pt x="9862" y="5817"/>
                    <a:pt x="10457" y="5690"/>
                    <a:pt x="11024" y="5690"/>
                  </a:cubicBezTo>
                  <a:close/>
                  <a:moveTo>
                    <a:pt x="6785" y="0"/>
                  </a:moveTo>
                  <a:cubicBezTo>
                    <a:pt x="6668" y="0"/>
                    <a:pt x="6568" y="83"/>
                    <a:pt x="6543" y="205"/>
                  </a:cubicBezTo>
                  <a:cubicBezTo>
                    <a:pt x="6482" y="328"/>
                    <a:pt x="6574" y="513"/>
                    <a:pt x="6729" y="544"/>
                  </a:cubicBezTo>
                  <a:cubicBezTo>
                    <a:pt x="8827" y="1192"/>
                    <a:pt x="10000" y="3445"/>
                    <a:pt x="9321" y="5575"/>
                  </a:cubicBezTo>
                  <a:cubicBezTo>
                    <a:pt x="8148" y="6038"/>
                    <a:pt x="7222" y="6933"/>
                    <a:pt x="6759" y="8105"/>
                  </a:cubicBezTo>
                  <a:cubicBezTo>
                    <a:pt x="6389" y="8260"/>
                    <a:pt x="5957" y="8321"/>
                    <a:pt x="5556" y="8321"/>
                  </a:cubicBezTo>
                  <a:lnTo>
                    <a:pt x="1821" y="8321"/>
                  </a:lnTo>
                  <a:lnTo>
                    <a:pt x="2562" y="7272"/>
                  </a:lnTo>
                  <a:cubicBezTo>
                    <a:pt x="2655" y="7180"/>
                    <a:pt x="2655" y="7025"/>
                    <a:pt x="2562" y="6933"/>
                  </a:cubicBezTo>
                  <a:cubicBezTo>
                    <a:pt x="680" y="4772"/>
                    <a:pt x="1636" y="1378"/>
                    <a:pt x="4383" y="544"/>
                  </a:cubicBezTo>
                  <a:cubicBezTo>
                    <a:pt x="4717" y="461"/>
                    <a:pt x="4599" y="2"/>
                    <a:pt x="4325" y="2"/>
                  </a:cubicBezTo>
                  <a:cubicBezTo>
                    <a:pt x="4295" y="2"/>
                    <a:pt x="4262" y="7"/>
                    <a:pt x="4229" y="20"/>
                  </a:cubicBezTo>
                  <a:cubicBezTo>
                    <a:pt x="1143" y="915"/>
                    <a:pt x="1" y="4649"/>
                    <a:pt x="2007" y="7149"/>
                  </a:cubicBezTo>
                  <a:lnTo>
                    <a:pt x="1050" y="8445"/>
                  </a:lnTo>
                  <a:cubicBezTo>
                    <a:pt x="988" y="8537"/>
                    <a:pt x="988" y="8661"/>
                    <a:pt x="1050" y="8754"/>
                  </a:cubicBezTo>
                  <a:cubicBezTo>
                    <a:pt x="1081" y="8846"/>
                    <a:pt x="1173" y="8908"/>
                    <a:pt x="1297" y="8908"/>
                  </a:cubicBezTo>
                  <a:lnTo>
                    <a:pt x="5525" y="8908"/>
                  </a:lnTo>
                  <a:cubicBezTo>
                    <a:pt x="5895" y="8908"/>
                    <a:pt x="6235" y="8877"/>
                    <a:pt x="6574" y="8784"/>
                  </a:cubicBezTo>
                  <a:lnTo>
                    <a:pt x="6574" y="8784"/>
                  </a:lnTo>
                  <a:cubicBezTo>
                    <a:pt x="5899" y="11608"/>
                    <a:pt x="8032" y="14340"/>
                    <a:pt x="10939" y="14340"/>
                  </a:cubicBezTo>
                  <a:cubicBezTo>
                    <a:pt x="10955" y="14340"/>
                    <a:pt x="10971" y="14340"/>
                    <a:pt x="10987" y="14339"/>
                  </a:cubicBezTo>
                  <a:lnTo>
                    <a:pt x="15216" y="14339"/>
                  </a:lnTo>
                  <a:cubicBezTo>
                    <a:pt x="15339" y="14339"/>
                    <a:pt x="15432" y="14278"/>
                    <a:pt x="15462" y="14185"/>
                  </a:cubicBezTo>
                  <a:cubicBezTo>
                    <a:pt x="15524" y="14093"/>
                    <a:pt x="15524" y="14000"/>
                    <a:pt x="15462" y="13907"/>
                  </a:cubicBezTo>
                  <a:lnTo>
                    <a:pt x="14537" y="12611"/>
                  </a:lnTo>
                  <a:cubicBezTo>
                    <a:pt x="16905" y="9628"/>
                    <a:pt x="14798" y="5266"/>
                    <a:pt x="11027" y="5266"/>
                  </a:cubicBezTo>
                  <a:cubicBezTo>
                    <a:pt x="11014" y="5266"/>
                    <a:pt x="11001" y="5266"/>
                    <a:pt x="10987" y="5266"/>
                  </a:cubicBezTo>
                  <a:cubicBezTo>
                    <a:pt x="10648" y="5266"/>
                    <a:pt x="10308" y="5297"/>
                    <a:pt x="9969" y="5359"/>
                  </a:cubicBezTo>
                  <a:cubicBezTo>
                    <a:pt x="10525" y="3044"/>
                    <a:pt x="9167" y="699"/>
                    <a:pt x="6883" y="20"/>
                  </a:cubicBezTo>
                  <a:cubicBezTo>
                    <a:pt x="6850" y="6"/>
                    <a:pt x="6817" y="0"/>
                    <a:pt x="678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3" name="Google Shape;13733;p26"/>
            <p:cNvSpPr/>
            <p:nvPr/>
          </p:nvSpPr>
          <p:spPr>
            <a:xfrm>
              <a:off x="4174625" y="4414625"/>
              <a:ext cx="144300" cy="13900"/>
            </a:xfrm>
            <a:custGeom>
              <a:avLst/>
              <a:gdLst/>
              <a:ahLst/>
              <a:cxnLst/>
              <a:rect l="l" t="t" r="r" b="b"/>
              <a:pathLst>
                <a:path w="5772" h="556" extrusionOk="0">
                  <a:moveTo>
                    <a:pt x="340" y="0"/>
                  </a:moveTo>
                  <a:cubicBezTo>
                    <a:pt x="0" y="31"/>
                    <a:pt x="0" y="525"/>
                    <a:pt x="340" y="556"/>
                  </a:cubicBezTo>
                  <a:lnTo>
                    <a:pt x="5432" y="556"/>
                  </a:lnTo>
                  <a:cubicBezTo>
                    <a:pt x="5771" y="525"/>
                    <a:pt x="5771" y="31"/>
                    <a:pt x="54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4" name="Google Shape;13734;p26"/>
            <p:cNvSpPr/>
            <p:nvPr/>
          </p:nvSpPr>
          <p:spPr>
            <a:xfrm>
              <a:off x="4194675" y="4457050"/>
              <a:ext cx="104200" cy="13900"/>
            </a:xfrm>
            <a:custGeom>
              <a:avLst/>
              <a:gdLst/>
              <a:ahLst/>
              <a:cxnLst/>
              <a:rect l="l" t="t" r="r" b="b"/>
              <a:pathLst>
                <a:path w="4168" h="556" extrusionOk="0">
                  <a:moveTo>
                    <a:pt x="371" y="0"/>
                  </a:moveTo>
                  <a:cubicBezTo>
                    <a:pt x="1" y="0"/>
                    <a:pt x="1" y="556"/>
                    <a:pt x="371" y="556"/>
                  </a:cubicBezTo>
                  <a:lnTo>
                    <a:pt x="3797" y="556"/>
                  </a:lnTo>
                  <a:cubicBezTo>
                    <a:pt x="4167" y="556"/>
                    <a:pt x="4167" y="0"/>
                    <a:pt x="37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5" name="Google Shape;13735;p26"/>
            <p:cNvSpPr/>
            <p:nvPr/>
          </p:nvSpPr>
          <p:spPr>
            <a:xfrm>
              <a:off x="4195450" y="4371400"/>
              <a:ext cx="102650" cy="14700"/>
            </a:xfrm>
            <a:custGeom>
              <a:avLst/>
              <a:gdLst/>
              <a:ahLst/>
              <a:cxnLst/>
              <a:rect l="l" t="t" r="r" b="b"/>
              <a:pathLst>
                <a:path w="4106" h="588" extrusionOk="0">
                  <a:moveTo>
                    <a:pt x="340" y="1"/>
                  </a:moveTo>
                  <a:cubicBezTo>
                    <a:pt x="1" y="63"/>
                    <a:pt x="1" y="525"/>
                    <a:pt x="340" y="587"/>
                  </a:cubicBezTo>
                  <a:lnTo>
                    <a:pt x="3766" y="587"/>
                  </a:lnTo>
                  <a:cubicBezTo>
                    <a:pt x="4105" y="525"/>
                    <a:pt x="4105" y="63"/>
                    <a:pt x="37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6" name="Google Shape;13736;p26"/>
            <p:cNvSpPr/>
            <p:nvPr/>
          </p:nvSpPr>
          <p:spPr>
            <a:xfrm>
              <a:off x="4099925" y="4171500"/>
              <a:ext cx="18400" cy="13400"/>
            </a:xfrm>
            <a:custGeom>
              <a:avLst/>
              <a:gdLst/>
              <a:ahLst/>
              <a:cxnLst/>
              <a:rect l="l" t="t" r="r" b="b"/>
              <a:pathLst>
                <a:path w="736" h="536" extrusionOk="0">
                  <a:moveTo>
                    <a:pt x="469" y="1"/>
                  </a:moveTo>
                  <a:cubicBezTo>
                    <a:pt x="267" y="1"/>
                    <a:pt x="1" y="346"/>
                    <a:pt x="242" y="467"/>
                  </a:cubicBezTo>
                  <a:cubicBezTo>
                    <a:pt x="288" y="513"/>
                    <a:pt x="357" y="536"/>
                    <a:pt x="427" y="536"/>
                  </a:cubicBezTo>
                  <a:cubicBezTo>
                    <a:pt x="496" y="536"/>
                    <a:pt x="566" y="513"/>
                    <a:pt x="612" y="467"/>
                  </a:cubicBezTo>
                  <a:cubicBezTo>
                    <a:pt x="735" y="374"/>
                    <a:pt x="735" y="189"/>
                    <a:pt x="612" y="96"/>
                  </a:cubicBezTo>
                  <a:cubicBezTo>
                    <a:pt x="578" y="28"/>
                    <a:pt x="526" y="1"/>
                    <a:pt x="4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37" name="Google Shape;13737;p26"/>
          <p:cNvGrpSpPr/>
          <p:nvPr/>
        </p:nvGrpSpPr>
        <p:grpSpPr>
          <a:xfrm>
            <a:off x="13914800" y="5921942"/>
            <a:ext cx="725300" cy="625000"/>
            <a:chOff x="3247225" y="4197050"/>
            <a:chExt cx="362650" cy="312500"/>
          </a:xfrm>
        </p:grpSpPr>
        <p:sp>
          <p:nvSpPr>
            <p:cNvPr id="13738" name="Google Shape;13738;p26"/>
            <p:cNvSpPr/>
            <p:nvPr/>
          </p:nvSpPr>
          <p:spPr>
            <a:xfrm>
              <a:off x="3357550" y="4282575"/>
              <a:ext cx="57125" cy="56450"/>
            </a:xfrm>
            <a:custGeom>
              <a:avLst/>
              <a:gdLst/>
              <a:ahLst/>
              <a:cxnLst/>
              <a:rect l="l" t="t" r="r" b="b"/>
              <a:pathLst>
                <a:path w="2285" h="2258" extrusionOk="0">
                  <a:moveTo>
                    <a:pt x="1698" y="560"/>
                  </a:moveTo>
                  <a:lnTo>
                    <a:pt x="1698" y="1702"/>
                  </a:lnTo>
                  <a:lnTo>
                    <a:pt x="556" y="1702"/>
                  </a:lnTo>
                  <a:lnTo>
                    <a:pt x="556" y="560"/>
                  </a:lnTo>
                  <a:close/>
                  <a:moveTo>
                    <a:pt x="239" y="1"/>
                  </a:moveTo>
                  <a:cubicBezTo>
                    <a:pt x="103" y="1"/>
                    <a:pt x="1" y="142"/>
                    <a:pt x="1" y="282"/>
                  </a:cubicBezTo>
                  <a:lnTo>
                    <a:pt x="1" y="1980"/>
                  </a:lnTo>
                  <a:cubicBezTo>
                    <a:pt x="1" y="2134"/>
                    <a:pt x="124" y="2258"/>
                    <a:pt x="278" y="2258"/>
                  </a:cubicBezTo>
                  <a:lnTo>
                    <a:pt x="1976" y="2258"/>
                  </a:lnTo>
                  <a:cubicBezTo>
                    <a:pt x="2130" y="2258"/>
                    <a:pt x="2284" y="2134"/>
                    <a:pt x="2284" y="1980"/>
                  </a:cubicBezTo>
                  <a:lnTo>
                    <a:pt x="2284" y="282"/>
                  </a:lnTo>
                  <a:cubicBezTo>
                    <a:pt x="2284" y="142"/>
                    <a:pt x="2156" y="1"/>
                    <a:pt x="2016" y="1"/>
                  </a:cubicBezTo>
                  <a:cubicBezTo>
                    <a:pt x="2003" y="1"/>
                    <a:pt x="1989" y="2"/>
                    <a:pt x="1976" y="5"/>
                  </a:cubicBezTo>
                  <a:lnTo>
                    <a:pt x="278" y="5"/>
                  </a:lnTo>
                  <a:cubicBezTo>
                    <a:pt x="265" y="2"/>
                    <a:pt x="252" y="1"/>
                    <a:pt x="2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39" name="Google Shape;13739;p26"/>
            <p:cNvSpPr/>
            <p:nvPr/>
          </p:nvSpPr>
          <p:spPr>
            <a:xfrm>
              <a:off x="3441650" y="4282675"/>
              <a:ext cx="59425" cy="13925"/>
            </a:xfrm>
            <a:custGeom>
              <a:avLst/>
              <a:gdLst/>
              <a:ahLst/>
              <a:cxnLst/>
              <a:rect l="l" t="t" r="r" b="b"/>
              <a:pathLst>
                <a:path w="2377" h="557" extrusionOk="0">
                  <a:moveTo>
                    <a:pt x="340" y="1"/>
                  </a:moveTo>
                  <a:cubicBezTo>
                    <a:pt x="1" y="32"/>
                    <a:pt x="1" y="525"/>
                    <a:pt x="340" y="556"/>
                  </a:cubicBezTo>
                  <a:lnTo>
                    <a:pt x="2037" y="556"/>
                  </a:lnTo>
                  <a:cubicBezTo>
                    <a:pt x="2377" y="525"/>
                    <a:pt x="2377" y="32"/>
                    <a:pt x="20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0" name="Google Shape;13740;p26"/>
            <p:cNvSpPr/>
            <p:nvPr/>
          </p:nvSpPr>
          <p:spPr>
            <a:xfrm>
              <a:off x="3441650" y="4325125"/>
              <a:ext cx="59425" cy="13900"/>
            </a:xfrm>
            <a:custGeom>
              <a:avLst/>
              <a:gdLst/>
              <a:ahLst/>
              <a:cxnLst/>
              <a:rect l="l" t="t" r="r" b="b"/>
              <a:pathLst>
                <a:path w="2377" h="556" extrusionOk="0">
                  <a:moveTo>
                    <a:pt x="340" y="0"/>
                  </a:moveTo>
                  <a:cubicBezTo>
                    <a:pt x="1" y="31"/>
                    <a:pt x="1" y="525"/>
                    <a:pt x="340" y="556"/>
                  </a:cubicBezTo>
                  <a:lnTo>
                    <a:pt x="2037" y="556"/>
                  </a:lnTo>
                  <a:cubicBezTo>
                    <a:pt x="2377" y="525"/>
                    <a:pt x="2377" y="31"/>
                    <a:pt x="203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1" name="Google Shape;13741;p26"/>
            <p:cNvSpPr/>
            <p:nvPr/>
          </p:nvSpPr>
          <p:spPr>
            <a:xfrm>
              <a:off x="3355225" y="4367550"/>
              <a:ext cx="146625" cy="13900"/>
            </a:xfrm>
            <a:custGeom>
              <a:avLst/>
              <a:gdLst/>
              <a:ahLst/>
              <a:cxnLst/>
              <a:rect l="l" t="t" r="r" b="b"/>
              <a:pathLst>
                <a:path w="5865" h="556" extrusionOk="0">
                  <a:moveTo>
                    <a:pt x="371" y="0"/>
                  </a:moveTo>
                  <a:cubicBezTo>
                    <a:pt x="1" y="0"/>
                    <a:pt x="1" y="556"/>
                    <a:pt x="371" y="556"/>
                  </a:cubicBezTo>
                  <a:lnTo>
                    <a:pt x="5494" y="556"/>
                  </a:lnTo>
                  <a:cubicBezTo>
                    <a:pt x="5865" y="556"/>
                    <a:pt x="5865" y="0"/>
                    <a:pt x="54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2" name="Google Shape;13742;p26"/>
            <p:cNvSpPr/>
            <p:nvPr/>
          </p:nvSpPr>
          <p:spPr>
            <a:xfrm>
              <a:off x="3419275" y="4495425"/>
              <a:ext cx="19325" cy="14125"/>
            </a:xfrm>
            <a:custGeom>
              <a:avLst/>
              <a:gdLst/>
              <a:ahLst/>
              <a:cxnLst/>
              <a:rect l="l" t="t" r="r" b="b"/>
              <a:pathLst>
                <a:path w="773" h="565" extrusionOk="0">
                  <a:moveTo>
                    <a:pt x="371" y="1"/>
                  </a:moveTo>
                  <a:cubicBezTo>
                    <a:pt x="301" y="1"/>
                    <a:pt x="232" y="24"/>
                    <a:pt x="186" y="70"/>
                  </a:cubicBezTo>
                  <a:cubicBezTo>
                    <a:pt x="1" y="255"/>
                    <a:pt x="124" y="564"/>
                    <a:pt x="371" y="564"/>
                  </a:cubicBezTo>
                  <a:cubicBezTo>
                    <a:pt x="649" y="564"/>
                    <a:pt x="772" y="255"/>
                    <a:pt x="556" y="70"/>
                  </a:cubicBezTo>
                  <a:cubicBezTo>
                    <a:pt x="510" y="24"/>
                    <a:pt x="440"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3" name="Google Shape;13743;p26"/>
            <p:cNvSpPr/>
            <p:nvPr/>
          </p:nvSpPr>
          <p:spPr>
            <a:xfrm>
              <a:off x="3247225" y="4197050"/>
              <a:ext cx="362650" cy="311825"/>
            </a:xfrm>
            <a:custGeom>
              <a:avLst/>
              <a:gdLst/>
              <a:ahLst/>
              <a:cxnLst/>
              <a:rect l="l" t="t" r="r" b="b"/>
              <a:pathLst>
                <a:path w="14506" h="12473" extrusionOk="0">
                  <a:moveTo>
                    <a:pt x="3549" y="556"/>
                  </a:moveTo>
                  <a:lnTo>
                    <a:pt x="3549" y="586"/>
                  </a:lnTo>
                  <a:lnTo>
                    <a:pt x="9537" y="586"/>
                  </a:lnTo>
                  <a:lnTo>
                    <a:pt x="9537" y="1697"/>
                  </a:lnTo>
                  <a:lnTo>
                    <a:pt x="3272" y="1697"/>
                  </a:lnTo>
                  <a:lnTo>
                    <a:pt x="3272" y="864"/>
                  </a:lnTo>
                  <a:cubicBezTo>
                    <a:pt x="3272" y="679"/>
                    <a:pt x="3395" y="556"/>
                    <a:pt x="3549" y="556"/>
                  </a:cubicBezTo>
                  <a:close/>
                  <a:moveTo>
                    <a:pt x="10925" y="556"/>
                  </a:moveTo>
                  <a:cubicBezTo>
                    <a:pt x="11080" y="556"/>
                    <a:pt x="11234" y="679"/>
                    <a:pt x="11234" y="864"/>
                  </a:cubicBezTo>
                  <a:lnTo>
                    <a:pt x="11234" y="1697"/>
                  </a:lnTo>
                  <a:lnTo>
                    <a:pt x="10092" y="1697"/>
                  </a:lnTo>
                  <a:lnTo>
                    <a:pt x="10092" y="556"/>
                  </a:lnTo>
                  <a:close/>
                  <a:moveTo>
                    <a:pt x="11234" y="2284"/>
                  </a:moveTo>
                  <a:lnTo>
                    <a:pt x="11234" y="8240"/>
                  </a:lnTo>
                  <a:cubicBezTo>
                    <a:pt x="11234" y="8394"/>
                    <a:pt x="11080" y="8518"/>
                    <a:pt x="10925" y="8518"/>
                  </a:cubicBezTo>
                  <a:lnTo>
                    <a:pt x="3549" y="8518"/>
                  </a:lnTo>
                  <a:cubicBezTo>
                    <a:pt x="3395" y="8518"/>
                    <a:pt x="3272" y="8394"/>
                    <a:pt x="3272" y="8240"/>
                  </a:cubicBezTo>
                  <a:lnTo>
                    <a:pt x="3272" y="2284"/>
                  </a:lnTo>
                  <a:close/>
                  <a:moveTo>
                    <a:pt x="12808" y="3981"/>
                  </a:moveTo>
                  <a:cubicBezTo>
                    <a:pt x="12962" y="3981"/>
                    <a:pt x="13086" y="4105"/>
                    <a:pt x="13086" y="4259"/>
                  </a:cubicBezTo>
                  <a:lnTo>
                    <a:pt x="13086" y="10215"/>
                  </a:lnTo>
                  <a:lnTo>
                    <a:pt x="1420" y="10215"/>
                  </a:lnTo>
                  <a:lnTo>
                    <a:pt x="1389" y="4259"/>
                  </a:lnTo>
                  <a:cubicBezTo>
                    <a:pt x="1389" y="4105"/>
                    <a:pt x="1513" y="3981"/>
                    <a:pt x="1698" y="3981"/>
                  </a:cubicBezTo>
                  <a:lnTo>
                    <a:pt x="2716" y="3981"/>
                  </a:lnTo>
                  <a:lnTo>
                    <a:pt x="2716" y="8209"/>
                  </a:lnTo>
                  <a:cubicBezTo>
                    <a:pt x="2716" y="8703"/>
                    <a:pt x="3087" y="9073"/>
                    <a:pt x="3549" y="9073"/>
                  </a:cubicBezTo>
                  <a:lnTo>
                    <a:pt x="10925" y="9073"/>
                  </a:lnTo>
                  <a:cubicBezTo>
                    <a:pt x="11419" y="9073"/>
                    <a:pt x="11790" y="8703"/>
                    <a:pt x="11790" y="8209"/>
                  </a:cubicBezTo>
                  <a:lnTo>
                    <a:pt x="11790" y="3981"/>
                  </a:lnTo>
                  <a:close/>
                  <a:moveTo>
                    <a:pt x="3549" y="0"/>
                  </a:moveTo>
                  <a:cubicBezTo>
                    <a:pt x="3087" y="0"/>
                    <a:pt x="2716" y="401"/>
                    <a:pt x="2716" y="864"/>
                  </a:cubicBezTo>
                  <a:lnTo>
                    <a:pt x="2716" y="3426"/>
                  </a:lnTo>
                  <a:lnTo>
                    <a:pt x="1698" y="3426"/>
                  </a:lnTo>
                  <a:cubicBezTo>
                    <a:pt x="1681" y="3425"/>
                    <a:pt x="1664" y="3424"/>
                    <a:pt x="1648" y="3424"/>
                  </a:cubicBezTo>
                  <a:cubicBezTo>
                    <a:pt x="1206" y="3424"/>
                    <a:pt x="834" y="3813"/>
                    <a:pt x="834" y="4259"/>
                  </a:cubicBezTo>
                  <a:lnTo>
                    <a:pt x="834" y="10215"/>
                  </a:lnTo>
                  <a:lnTo>
                    <a:pt x="278" y="10215"/>
                  </a:lnTo>
                  <a:cubicBezTo>
                    <a:pt x="124" y="10215"/>
                    <a:pt x="0" y="10339"/>
                    <a:pt x="0" y="10493"/>
                  </a:cubicBezTo>
                  <a:lnTo>
                    <a:pt x="0" y="11357"/>
                  </a:lnTo>
                  <a:cubicBezTo>
                    <a:pt x="0" y="11974"/>
                    <a:pt x="525" y="12468"/>
                    <a:pt x="1142" y="12468"/>
                  </a:cubicBezTo>
                  <a:lnTo>
                    <a:pt x="5988" y="12468"/>
                  </a:lnTo>
                  <a:cubicBezTo>
                    <a:pt x="6296" y="12437"/>
                    <a:pt x="6296" y="11944"/>
                    <a:pt x="5988" y="11913"/>
                  </a:cubicBezTo>
                  <a:lnTo>
                    <a:pt x="1111" y="11913"/>
                  </a:lnTo>
                  <a:cubicBezTo>
                    <a:pt x="803" y="11913"/>
                    <a:pt x="556" y="11635"/>
                    <a:pt x="587" y="11357"/>
                  </a:cubicBezTo>
                  <a:lnTo>
                    <a:pt x="587" y="10771"/>
                  </a:lnTo>
                  <a:lnTo>
                    <a:pt x="13981" y="10771"/>
                  </a:lnTo>
                  <a:lnTo>
                    <a:pt x="13981" y="11357"/>
                  </a:lnTo>
                  <a:cubicBezTo>
                    <a:pt x="13981" y="11666"/>
                    <a:pt x="13703" y="11913"/>
                    <a:pt x="13394" y="11913"/>
                  </a:cubicBezTo>
                  <a:lnTo>
                    <a:pt x="8518" y="11913"/>
                  </a:lnTo>
                  <a:cubicBezTo>
                    <a:pt x="8501" y="11910"/>
                    <a:pt x="8484" y="11909"/>
                    <a:pt x="8468" y="11909"/>
                  </a:cubicBezTo>
                  <a:cubicBezTo>
                    <a:pt x="8134" y="11909"/>
                    <a:pt x="8134" y="12472"/>
                    <a:pt x="8468" y="12472"/>
                  </a:cubicBezTo>
                  <a:cubicBezTo>
                    <a:pt x="8484" y="12472"/>
                    <a:pt x="8501" y="12471"/>
                    <a:pt x="8518" y="12468"/>
                  </a:cubicBezTo>
                  <a:lnTo>
                    <a:pt x="13394" y="12468"/>
                  </a:lnTo>
                  <a:cubicBezTo>
                    <a:pt x="14012" y="12468"/>
                    <a:pt x="14505" y="11974"/>
                    <a:pt x="14505" y="11357"/>
                  </a:cubicBezTo>
                  <a:lnTo>
                    <a:pt x="14505" y="10493"/>
                  </a:lnTo>
                  <a:cubicBezTo>
                    <a:pt x="14505" y="10339"/>
                    <a:pt x="14382" y="10215"/>
                    <a:pt x="14228" y="10215"/>
                  </a:cubicBezTo>
                  <a:lnTo>
                    <a:pt x="13672" y="10215"/>
                  </a:lnTo>
                  <a:lnTo>
                    <a:pt x="13672" y="4259"/>
                  </a:lnTo>
                  <a:cubicBezTo>
                    <a:pt x="13672" y="3796"/>
                    <a:pt x="13271" y="3426"/>
                    <a:pt x="12808" y="3426"/>
                  </a:cubicBezTo>
                  <a:lnTo>
                    <a:pt x="11790" y="3426"/>
                  </a:lnTo>
                  <a:lnTo>
                    <a:pt x="11790" y="864"/>
                  </a:lnTo>
                  <a:cubicBezTo>
                    <a:pt x="11790" y="370"/>
                    <a:pt x="11419" y="0"/>
                    <a:pt x="109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44" name="Google Shape;13744;p26"/>
          <p:cNvGrpSpPr/>
          <p:nvPr/>
        </p:nvGrpSpPr>
        <p:grpSpPr>
          <a:xfrm>
            <a:off x="15454813" y="5871017"/>
            <a:ext cx="733050" cy="726850"/>
            <a:chOff x="2491100" y="4171575"/>
            <a:chExt cx="366525" cy="363425"/>
          </a:xfrm>
        </p:grpSpPr>
        <p:sp>
          <p:nvSpPr>
            <p:cNvPr id="13745" name="Google Shape;13745;p26"/>
            <p:cNvSpPr/>
            <p:nvPr/>
          </p:nvSpPr>
          <p:spPr>
            <a:xfrm>
              <a:off x="2636150" y="4303500"/>
              <a:ext cx="66375" cy="57025"/>
            </a:xfrm>
            <a:custGeom>
              <a:avLst/>
              <a:gdLst/>
              <a:ahLst/>
              <a:cxnLst/>
              <a:rect l="l" t="t" r="r" b="b"/>
              <a:pathLst>
                <a:path w="2655" h="2281" extrusionOk="0">
                  <a:moveTo>
                    <a:pt x="1528" y="564"/>
                  </a:moveTo>
                  <a:cubicBezTo>
                    <a:pt x="1822" y="564"/>
                    <a:pt x="2099" y="791"/>
                    <a:pt x="2099" y="1143"/>
                  </a:cubicBezTo>
                  <a:cubicBezTo>
                    <a:pt x="2099" y="1451"/>
                    <a:pt x="1852" y="1698"/>
                    <a:pt x="1513" y="1698"/>
                  </a:cubicBezTo>
                  <a:cubicBezTo>
                    <a:pt x="1019" y="1698"/>
                    <a:pt x="741" y="1081"/>
                    <a:pt x="1112" y="742"/>
                  </a:cubicBezTo>
                  <a:cubicBezTo>
                    <a:pt x="1234" y="619"/>
                    <a:pt x="1383" y="564"/>
                    <a:pt x="1528" y="564"/>
                  </a:cubicBezTo>
                  <a:close/>
                  <a:moveTo>
                    <a:pt x="1513" y="1"/>
                  </a:moveTo>
                  <a:cubicBezTo>
                    <a:pt x="525" y="1"/>
                    <a:pt x="1" y="1205"/>
                    <a:pt x="711" y="1945"/>
                  </a:cubicBezTo>
                  <a:cubicBezTo>
                    <a:pt x="942" y="2177"/>
                    <a:pt x="1230" y="2280"/>
                    <a:pt x="1512" y="2280"/>
                  </a:cubicBezTo>
                  <a:cubicBezTo>
                    <a:pt x="2094" y="2280"/>
                    <a:pt x="2655" y="1839"/>
                    <a:pt x="2655" y="1174"/>
                  </a:cubicBezTo>
                  <a:cubicBezTo>
                    <a:pt x="2655" y="526"/>
                    <a:pt x="2161" y="1"/>
                    <a:pt x="151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6" name="Google Shape;13746;p26"/>
            <p:cNvSpPr/>
            <p:nvPr/>
          </p:nvSpPr>
          <p:spPr>
            <a:xfrm>
              <a:off x="2491100" y="4171575"/>
              <a:ext cx="366525" cy="363425"/>
            </a:xfrm>
            <a:custGeom>
              <a:avLst/>
              <a:gdLst/>
              <a:ahLst/>
              <a:cxnLst/>
              <a:rect l="l" t="t" r="r" b="b"/>
              <a:pathLst>
                <a:path w="14661" h="14537" extrusionOk="0">
                  <a:moveTo>
                    <a:pt x="7037" y="2439"/>
                  </a:moveTo>
                  <a:lnTo>
                    <a:pt x="7037" y="3581"/>
                  </a:lnTo>
                  <a:cubicBezTo>
                    <a:pt x="5216" y="3735"/>
                    <a:pt x="3797" y="5185"/>
                    <a:pt x="3642" y="6975"/>
                  </a:cubicBezTo>
                  <a:lnTo>
                    <a:pt x="2501" y="6975"/>
                  </a:lnTo>
                  <a:cubicBezTo>
                    <a:pt x="2655" y="4537"/>
                    <a:pt x="4599" y="2593"/>
                    <a:pt x="7037" y="2439"/>
                  </a:cubicBezTo>
                  <a:close/>
                  <a:moveTo>
                    <a:pt x="7624" y="2439"/>
                  </a:moveTo>
                  <a:cubicBezTo>
                    <a:pt x="10062" y="2593"/>
                    <a:pt x="12006" y="4537"/>
                    <a:pt x="12129" y="6975"/>
                  </a:cubicBezTo>
                  <a:lnTo>
                    <a:pt x="11018" y="6975"/>
                  </a:lnTo>
                  <a:cubicBezTo>
                    <a:pt x="10864" y="5185"/>
                    <a:pt x="9414" y="3735"/>
                    <a:pt x="7624" y="3581"/>
                  </a:cubicBezTo>
                  <a:lnTo>
                    <a:pt x="7624" y="2439"/>
                  </a:lnTo>
                  <a:close/>
                  <a:moveTo>
                    <a:pt x="7315" y="4136"/>
                  </a:moveTo>
                  <a:cubicBezTo>
                    <a:pt x="10247" y="4136"/>
                    <a:pt x="11574" y="7809"/>
                    <a:pt x="9321" y="9691"/>
                  </a:cubicBezTo>
                  <a:cubicBezTo>
                    <a:pt x="9228" y="8457"/>
                    <a:pt x="8279" y="7839"/>
                    <a:pt x="7330" y="7839"/>
                  </a:cubicBezTo>
                  <a:cubicBezTo>
                    <a:pt x="6381" y="7839"/>
                    <a:pt x="5432" y="8457"/>
                    <a:pt x="5340" y="9691"/>
                  </a:cubicBezTo>
                  <a:cubicBezTo>
                    <a:pt x="3087" y="7809"/>
                    <a:pt x="4414" y="4136"/>
                    <a:pt x="7315" y="4136"/>
                  </a:cubicBezTo>
                  <a:close/>
                  <a:moveTo>
                    <a:pt x="7315" y="8403"/>
                  </a:moveTo>
                  <a:cubicBezTo>
                    <a:pt x="8025" y="8403"/>
                    <a:pt x="8735" y="8873"/>
                    <a:pt x="8735" y="9815"/>
                  </a:cubicBezTo>
                  <a:lnTo>
                    <a:pt x="8735" y="10062"/>
                  </a:lnTo>
                  <a:cubicBezTo>
                    <a:pt x="8303" y="10278"/>
                    <a:pt x="7816" y="10386"/>
                    <a:pt x="7327" y="10386"/>
                  </a:cubicBezTo>
                  <a:cubicBezTo>
                    <a:pt x="6837" y="10386"/>
                    <a:pt x="6343" y="10278"/>
                    <a:pt x="5895" y="10062"/>
                  </a:cubicBezTo>
                  <a:lnTo>
                    <a:pt x="5895" y="9815"/>
                  </a:lnTo>
                  <a:cubicBezTo>
                    <a:pt x="5895" y="8873"/>
                    <a:pt x="6605" y="8403"/>
                    <a:pt x="7315" y="8403"/>
                  </a:cubicBezTo>
                  <a:close/>
                  <a:moveTo>
                    <a:pt x="3673" y="7562"/>
                  </a:moveTo>
                  <a:cubicBezTo>
                    <a:pt x="3797" y="9352"/>
                    <a:pt x="5247" y="10802"/>
                    <a:pt x="7068" y="10957"/>
                  </a:cubicBezTo>
                  <a:lnTo>
                    <a:pt x="7068" y="12068"/>
                  </a:lnTo>
                  <a:cubicBezTo>
                    <a:pt x="4630" y="11944"/>
                    <a:pt x="2686" y="10000"/>
                    <a:pt x="2531" y="7562"/>
                  </a:cubicBezTo>
                  <a:close/>
                  <a:moveTo>
                    <a:pt x="7330" y="1"/>
                  </a:moveTo>
                  <a:cubicBezTo>
                    <a:pt x="7184" y="1"/>
                    <a:pt x="7037" y="93"/>
                    <a:pt x="7037" y="278"/>
                  </a:cubicBezTo>
                  <a:lnTo>
                    <a:pt x="7037" y="1883"/>
                  </a:lnTo>
                  <a:cubicBezTo>
                    <a:pt x="4291" y="2037"/>
                    <a:pt x="2099" y="4229"/>
                    <a:pt x="1945" y="6975"/>
                  </a:cubicBezTo>
                  <a:lnTo>
                    <a:pt x="340" y="6975"/>
                  </a:lnTo>
                  <a:cubicBezTo>
                    <a:pt x="1" y="7037"/>
                    <a:pt x="1" y="7500"/>
                    <a:pt x="340" y="7562"/>
                  </a:cubicBezTo>
                  <a:lnTo>
                    <a:pt x="1945" y="7562"/>
                  </a:lnTo>
                  <a:cubicBezTo>
                    <a:pt x="2099" y="10308"/>
                    <a:pt x="4291" y="12500"/>
                    <a:pt x="7037" y="12654"/>
                  </a:cubicBezTo>
                  <a:lnTo>
                    <a:pt x="7037" y="14259"/>
                  </a:lnTo>
                  <a:cubicBezTo>
                    <a:pt x="7037" y="14444"/>
                    <a:pt x="7184" y="14536"/>
                    <a:pt x="7330" y="14536"/>
                  </a:cubicBezTo>
                  <a:cubicBezTo>
                    <a:pt x="7477" y="14536"/>
                    <a:pt x="7624" y="14444"/>
                    <a:pt x="7624" y="14259"/>
                  </a:cubicBezTo>
                  <a:lnTo>
                    <a:pt x="7624" y="12654"/>
                  </a:lnTo>
                  <a:cubicBezTo>
                    <a:pt x="8611" y="12592"/>
                    <a:pt x="9599" y="12253"/>
                    <a:pt x="10432" y="11666"/>
                  </a:cubicBezTo>
                  <a:cubicBezTo>
                    <a:pt x="10555" y="11574"/>
                    <a:pt x="10586" y="11419"/>
                    <a:pt x="10494" y="11296"/>
                  </a:cubicBezTo>
                  <a:cubicBezTo>
                    <a:pt x="10438" y="11221"/>
                    <a:pt x="10359" y="11180"/>
                    <a:pt x="10278" y="11180"/>
                  </a:cubicBezTo>
                  <a:cubicBezTo>
                    <a:pt x="10226" y="11180"/>
                    <a:pt x="10172" y="11198"/>
                    <a:pt x="10123" y="11234"/>
                  </a:cubicBezTo>
                  <a:cubicBezTo>
                    <a:pt x="9383" y="11728"/>
                    <a:pt x="8519" y="12037"/>
                    <a:pt x="7624" y="12098"/>
                  </a:cubicBezTo>
                  <a:lnTo>
                    <a:pt x="7624" y="10957"/>
                  </a:lnTo>
                  <a:cubicBezTo>
                    <a:pt x="9444" y="10802"/>
                    <a:pt x="10864" y="9383"/>
                    <a:pt x="11018" y="7562"/>
                  </a:cubicBezTo>
                  <a:lnTo>
                    <a:pt x="12160" y="7562"/>
                  </a:lnTo>
                  <a:cubicBezTo>
                    <a:pt x="12129" y="8210"/>
                    <a:pt x="11975" y="8827"/>
                    <a:pt x="11666" y="9413"/>
                  </a:cubicBezTo>
                  <a:cubicBezTo>
                    <a:pt x="11523" y="9639"/>
                    <a:pt x="11733" y="9850"/>
                    <a:pt x="11935" y="9850"/>
                  </a:cubicBezTo>
                  <a:cubicBezTo>
                    <a:pt x="12038" y="9850"/>
                    <a:pt x="12139" y="9795"/>
                    <a:pt x="12191" y="9660"/>
                  </a:cubicBezTo>
                  <a:cubicBezTo>
                    <a:pt x="12500" y="9012"/>
                    <a:pt x="12685" y="8302"/>
                    <a:pt x="12716" y="7562"/>
                  </a:cubicBezTo>
                  <a:lnTo>
                    <a:pt x="14321" y="7562"/>
                  </a:lnTo>
                  <a:cubicBezTo>
                    <a:pt x="14660" y="7531"/>
                    <a:pt x="14660" y="7037"/>
                    <a:pt x="14321" y="7006"/>
                  </a:cubicBezTo>
                  <a:lnTo>
                    <a:pt x="14321" y="6975"/>
                  </a:lnTo>
                  <a:lnTo>
                    <a:pt x="12716" y="6975"/>
                  </a:lnTo>
                  <a:cubicBezTo>
                    <a:pt x="12561" y="4229"/>
                    <a:pt x="10370" y="2037"/>
                    <a:pt x="7624" y="1883"/>
                  </a:cubicBezTo>
                  <a:lnTo>
                    <a:pt x="7624" y="278"/>
                  </a:lnTo>
                  <a:cubicBezTo>
                    <a:pt x="7624" y="93"/>
                    <a:pt x="7477" y="1"/>
                    <a:pt x="73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7" name="Google Shape;13747;p26"/>
            <p:cNvSpPr/>
            <p:nvPr/>
          </p:nvSpPr>
          <p:spPr>
            <a:xfrm>
              <a:off x="2518100" y="4431600"/>
              <a:ext cx="81575" cy="77975"/>
            </a:xfrm>
            <a:custGeom>
              <a:avLst/>
              <a:gdLst/>
              <a:ahLst/>
              <a:cxnLst/>
              <a:rect l="l" t="t" r="r" b="b"/>
              <a:pathLst>
                <a:path w="3263" h="3119" extrusionOk="0">
                  <a:moveTo>
                    <a:pt x="279" y="0"/>
                  </a:moveTo>
                  <a:cubicBezTo>
                    <a:pt x="124" y="0"/>
                    <a:pt x="1" y="123"/>
                    <a:pt x="1" y="278"/>
                  </a:cubicBezTo>
                  <a:lnTo>
                    <a:pt x="1" y="2839"/>
                  </a:lnTo>
                  <a:cubicBezTo>
                    <a:pt x="1" y="2994"/>
                    <a:pt x="124" y="3117"/>
                    <a:pt x="279" y="3117"/>
                  </a:cubicBezTo>
                  <a:lnTo>
                    <a:pt x="2840" y="3117"/>
                  </a:lnTo>
                  <a:cubicBezTo>
                    <a:pt x="2850" y="3118"/>
                    <a:pt x="2860" y="3118"/>
                    <a:pt x="2870" y="3118"/>
                  </a:cubicBezTo>
                  <a:cubicBezTo>
                    <a:pt x="3262" y="3118"/>
                    <a:pt x="3262" y="2530"/>
                    <a:pt x="2870" y="2530"/>
                  </a:cubicBezTo>
                  <a:cubicBezTo>
                    <a:pt x="2860" y="2530"/>
                    <a:pt x="2850" y="2530"/>
                    <a:pt x="2840" y="2531"/>
                  </a:cubicBezTo>
                  <a:lnTo>
                    <a:pt x="587" y="2531"/>
                  </a:lnTo>
                  <a:lnTo>
                    <a:pt x="587" y="278"/>
                  </a:lnTo>
                  <a:cubicBezTo>
                    <a:pt x="556" y="123"/>
                    <a:pt x="433" y="0"/>
                    <a:pt x="27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8" name="Google Shape;13748;p26"/>
            <p:cNvSpPr/>
            <p:nvPr/>
          </p:nvSpPr>
          <p:spPr>
            <a:xfrm>
              <a:off x="2752650" y="4431000"/>
              <a:ext cx="77950" cy="78550"/>
            </a:xfrm>
            <a:custGeom>
              <a:avLst/>
              <a:gdLst/>
              <a:ahLst/>
              <a:cxnLst/>
              <a:rect l="l" t="t" r="r" b="b"/>
              <a:pathLst>
                <a:path w="3118" h="3142" extrusionOk="0">
                  <a:moveTo>
                    <a:pt x="2825" y="1"/>
                  </a:moveTo>
                  <a:cubicBezTo>
                    <a:pt x="2678" y="1"/>
                    <a:pt x="2532" y="101"/>
                    <a:pt x="2532" y="302"/>
                  </a:cubicBezTo>
                  <a:lnTo>
                    <a:pt x="2532" y="2555"/>
                  </a:lnTo>
                  <a:lnTo>
                    <a:pt x="279" y="2555"/>
                  </a:lnTo>
                  <a:cubicBezTo>
                    <a:pt x="124" y="2555"/>
                    <a:pt x="1" y="2678"/>
                    <a:pt x="1" y="2863"/>
                  </a:cubicBezTo>
                  <a:cubicBezTo>
                    <a:pt x="1" y="3018"/>
                    <a:pt x="124" y="3141"/>
                    <a:pt x="279" y="3141"/>
                  </a:cubicBezTo>
                  <a:lnTo>
                    <a:pt x="2840" y="3141"/>
                  </a:lnTo>
                  <a:cubicBezTo>
                    <a:pt x="2994" y="3141"/>
                    <a:pt x="3118" y="3018"/>
                    <a:pt x="3118" y="2863"/>
                  </a:cubicBezTo>
                  <a:lnTo>
                    <a:pt x="3118" y="302"/>
                  </a:lnTo>
                  <a:cubicBezTo>
                    <a:pt x="3118" y="101"/>
                    <a:pt x="2971" y="1"/>
                    <a:pt x="28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49" name="Google Shape;13749;p26"/>
            <p:cNvSpPr/>
            <p:nvPr/>
          </p:nvSpPr>
          <p:spPr>
            <a:xfrm>
              <a:off x="2518100" y="4197700"/>
              <a:ext cx="81575" cy="78050"/>
            </a:xfrm>
            <a:custGeom>
              <a:avLst/>
              <a:gdLst/>
              <a:ahLst/>
              <a:cxnLst/>
              <a:rect l="l" t="t" r="r" b="b"/>
              <a:pathLst>
                <a:path w="3263" h="3122" extrusionOk="0">
                  <a:moveTo>
                    <a:pt x="2896" y="1"/>
                  </a:moveTo>
                  <a:cubicBezTo>
                    <a:pt x="2879" y="1"/>
                    <a:pt x="2860" y="2"/>
                    <a:pt x="2840" y="5"/>
                  </a:cubicBezTo>
                  <a:lnTo>
                    <a:pt x="279" y="5"/>
                  </a:lnTo>
                  <a:cubicBezTo>
                    <a:pt x="124" y="5"/>
                    <a:pt x="1" y="128"/>
                    <a:pt x="1" y="283"/>
                  </a:cubicBezTo>
                  <a:lnTo>
                    <a:pt x="1" y="2844"/>
                  </a:lnTo>
                  <a:cubicBezTo>
                    <a:pt x="1" y="2998"/>
                    <a:pt x="124" y="3122"/>
                    <a:pt x="279" y="3122"/>
                  </a:cubicBezTo>
                  <a:cubicBezTo>
                    <a:pt x="433" y="3122"/>
                    <a:pt x="556" y="2998"/>
                    <a:pt x="587" y="2844"/>
                  </a:cubicBezTo>
                  <a:lnTo>
                    <a:pt x="587" y="560"/>
                  </a:lnTo>
                  <a:lnTo>
                    <a:pt x="2840" y="560"/>
                  </a:lnTo>
                  <a:cubicBezTo>
                    <a:pt x="2850" y="561"/>
                    <a:pt x="2860" y="561"/>
                    <a:pt x="2870" y="561"/>
                  </a:cubicBezTo>
                  <a:cubicBezTo>
                    <a:pt x="3253" y="561"/>
                    <a:pt x="3262" y="1"/>
                    <a:pt x="28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0" name="Google Shape;13750;p26"/>
            <p:cNvSpPr/>
            <p:nvPr/>
          </p:nvSpPr>
          <p:spPr>
            <a:xfrm>
              <a:off x="2749050" y="4197000"/>
              <a:ext cx="81550" cy="78750"/>
            </a:xfrm>
            <a:custGeom>
              <a:avLst/>
              <a:gdLst/>
              <a:ahLst/>
              <a:cxnLst/>
              <a:rect l="l" t="t" r="r" b="b"/>
              <a:pathLst>
                <a:path w="3262" h="3150" extrusionOk="0">
                  <a:moveTo>
                    <a:pt x="393" y="1"/>
                  </a:moveTo>
                  <a:cubicBezTo>
                    <a:pt x="0" y="1"/>
                    <a:pt x="0" y="589"/>
                    <a:pt x="393" y="589"/>
                  </a:cubicBezTo>
                  <a:cubicBezTo>
                    <a:pt x="403" y="589"/>
                    <a:pt x="413" y="589"/>
                    <a:pt x="423" y="588"/>
                  </a:cubicBezTo>
                  <a:lnTo>
                    <a:pt x="2676" y="588"/>
                  </a:lnTo>
                  <a:lnTo>
                    <a:pt x="2676" y="2872"/>
                  </a:lnTo>
                  <a:cubicBezTo>
                    <a:pt x="2676" y="3026"/>
                    <a:pt x="2799" y="3150"/>
                    <a:pt x="2984" y="3150"/>
                  </a:cubicBezTo>
                  <a:lnTo>
                    <a:pt x="2984" y="3119"/>
                  </a:lnTo>
                  <a:cubicBezTo>
                    <a:pt x="3138" y="3119"/>
                    <a:pt x="3262" y="2996"/>
                    <a:pt x="3262" y="2841"/>
                  </a:cubicBezTo>
                  <a:lnTo>
                    <a:pt x="3262" y="280"/>
                  </a:lnTo>
                  <a:cubicBezTo>
                    <a:pt x="3262" y="125"/>
                    <a:pt x="3138" y="2"/>
                    <a:pt x="2984"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1" name="Google Shape;13751;p26"/>
            <p:cNvSpPr/>
            <p:nvPr/>
          </p:nvSpPr>
          <p:spPr>
            <a:xfrm>
              <a:off x="2763075" y="4429500"/>
              <a:ext cx="16625" cy="13875"/>
            </a:xfrm>
            <a:custGeom>
              <a:avLst/>
              <a:gdLst/>
              <a:ahLst/>
              <a:cxnLst/>
              <a:rect l="l" t="t" r="r" b="b"/>
              <a:pathLst>
                <a:path w="665" h="555" extrusionOk="0">
                  <a:moveTo>
                    <a:pt x="332" y="0"/>
                  </a:moveTo>
                  <a:cubicBezTo>
                    <a:pt x="139" y="0"/>
                    <a:pt x="0" y="186"/>
                    <a:pt x="78" y="393"/>
                  </a:cubicBezTo>
                  <a:cubicBezTo>
                    <a:pt x="124" y="501"/>
                    <a:pt x="232" y="555"/>
                    <a:pt x="340" y="555"/>
                  </a:cubicBezTo>
                  <a:cubicBezTo>
                    <a:pt x="448" y="555"/>
                    <a:pt x="556" y="501"/>
                    <a:pt x="602" y="393"/>
                  </a:cubicBezTo>
                  <a:cubicBezTo>
                    <a:pt x="664" y="238"/>
                    <a:pt x="602" y="53"/>
                    <a:pt x="448" y="22"/>
                  </a:cubicBezTo>
                  <a:cubicBezTo>
                    <a:pt x="408" y="7"/>
                    <a:pt x="369" y="0"/>
                    <a:pt x="3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52" name="Google Shape;13752;p26"/>
          <p:cNvGrpSpPr/>
          <p:nvPr/>
        </p:nvGrpSpPr>
        <p:grpSpPr>
          <a:xfrm>
            <a:off x="15457913" y="6909989"/>
            <a:ext cx="726850" cy="726450"/>
            <a:chOff x="1734225" y="4171575"/>
            <a:chExt cx="363425" cy="363225"/>
          </a:xfrm>
        </p:grpSpPr>
        <p:sp>
          <p:nvSpPr>
            <p:cNvPr id="13753" name="Google Shape;13753;p26"/>
            <p:cNvSpPr/>
            <p:nvPr/>
          </p:nvSpPr>
          <p:spPr>
            <a:xfrm>
              <a:off x="1753500" y="4341325"/>
              <a:ext cx="37725" cy="23000"/>
            </a:xfrm>
            <a:custGeom>
              <a:avLst/>
              <a:gdLst/>
              <a:ahLst/>
              <a:cxnLst/>
              <a:rect l="l" t="t" r="r" b="b"/>
              <a:pathLst>
                <a:path w="1509" h="920" extrusionOk="0">
                  <a:moveTo>
                    <a:pt x="988" y="0"/>
                  </a:moveTo>
                  <a:lnTo>
                    <a:pt x="217" y="371"/>
                  </a:lnTo>
                  <a:cubicBezTo>
                    <a:pt x="62" y="432"/>
                    <a:pt x="1" y="617"/>
                    <a:pt x="62" y="772"/>
                  </a:cubicBezTo>
                  <a:cubicBezTo>
                    <a:pt x="108" y="862"/>
                    <a:pt x="219" y="919"/>
                    <a:pt x="336" y="919"/>
                  </a:cubicBezTo>
                  <a:cubicBezTo>
                    <a:pt x="379" y="919"/>
                    <a:pt x="422" y="912"/>
                    <a:pt x="464" y="895"/>
                  </a:cubicBezTo>
                  <a:lnTo>
                    <a:pt x="1235" y="556"/>
                  </a:lnTo>
                  <a:cubicBezTo>
                    <a:pt x="1508" y="392"/>
                    <a:pt x="1371" y="10"/>
                    <a:pt x="1100" y="10"/>
                  </a:cubicBezTo>
                  <a:cubicBezTo>
                    <a:pt x="1065" y="10"/>
                    <a:pt x="1027" y="17"/>
                    <a:pt x="988" y="31"/>
                  </a:cubicBezTo>
                  <a:lnTo>
                    <a:pt x="988" y="0"/>
                  </a:ln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4" name="Google Shape;13754;p26"/>
            <p:cNvSpPr/>
            <p:nvPr/>
          </p:nvSpPr>
          <p:spPr>
            <a:xfrm>
              <a:off x="2040725" y="4206325"/>
              <a:ext cx="38925" cy="22875"/>
            </a:xfrm>
            <a:custGeom>
              <a:avLst/>
              <a:gdLst/>
              <a:ahLst/>
              <a:cxnLst/>
              <a:rect l="l" t="t" r="r" b="b"/>
              <a:pathLst>
                <a:path w="1557" h="915" extrusionOk="0">
                  <a:moveTo>
                    <a:pt x="1189" y="1"/>
                  </a:moveTo>
                  <a:cubicBezTo>
                    <a:pt x="1153" y="1"/>
                    <a:pt x="1113" y="10"/>
                    <a:pt x="1073" y="30"/>
                  </a:cubicBezTo>
                  <a:lnTo>
                    <a:pt x="301" y="370"/>
                  </a:lnTo>
                  <a:cubicBezTo>
                    <a:pt x="1" y="534"/>
                    <a:pt x="135" y="915"/>
                    <a:pt x="405" y="915"/>
                  </a:cubicBezTo>
                  <a:cubicBezTo>
                    <a:pt x="441" y="915"/>
                    <a:pt x="478" y="909"/>
                    <a:pt x="517" y="894"/>
                  </a:cubicBezTo>
                  <a:lnTo>
                    <a:pt x="1289" y="524"/>
                  </a:lnTo>
                  <a:cubicBezTo>
                    <a:pt x="1556" y="390"/>
                    <a:pt x="1429" y="1"/>
                    <a:pt x="118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5" name="Google Shape;13755;p26"/>
            <p:cNvSpPr/>
            <p:nvPr/>
          </p:nvSpPr>
          <p:spPr>
            <a:xfrm>
              <a:off x="1750425" y="4205875"/>
              <a:ext cx="40025" cy="23325"/>
            </a:xfrm>
            <a:custGeom>
              <a:avLst/>
              <a:gdLst/>
              <a:ahLst/>
              <a:cxnLst/>
              <a:rect l="l" t="t" r="r" b="b"/>
              <a:pathLst>
                <a:path w="1601" h="933" extrusionOk="0">
                  <a:moveTo>
                    <a:pt x="406" y="1"/>
                  </a:moveTo>
                  <a:cubicBezTo>
                    <a:pt x="147" y="1"/>
                    <a:pt x="0" y="437"/>
                    <a:pt x="340" y="542"/>
                  </a:cubicBezTo>
                  <a:lnTo>
                    <a:pt x="1111" y="912"/>
                  </a:lnTo>
                  <a:cubicBezTo>
                    <a:pt x="1147" y="927"/>
                    <a:pt x="1181" y="933"/>
                    <a:pt x="1213" y="933"/>
                  </a:cubicBezTo>
                  <a:cubicBezTo>
                    <a:pt x="1463" y="933"/>
                    <a:pt x="1600" y="552"/>
                    <a:pt x="1327" y="388"/>
                  </a:cubicBezTo>
                  <a:lnTo>
                    <a:pt x="556" y="48"/>
                  </a:lnTo>
                  <a:cubicBezTo>
                    <a:pt x="504"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6" name="Google Shape;13756;p26"/>
            <p:cNvSpPr/>
            <p:nvPr/>
          </p:nvSpPr>
          <p:spPr>
            <a:xfrm>
              <a:off x="2041400" y="4340800"/>
              <a:ext cx="36950" cy="23500"/>
            </a:xfrm>
            <a:custGeom>
              <a:avLst/>
              <a:gdLst/>
              <a:ahLst/>
              <a:cxnLst/>
              <a:rect l="l" t="t" r="r" b="b"/>
              <a:pathLst>
                <a:path w="1478" h="940" extrusionOk="0">
                  <a:moveTo>
                    <a:pt x="409" y="1"/>
                  </a:moveTo>
                  <a:cubicBezTo>
                    <a:pt x="139" y="1"/>
                    <a:pt x="1" y="382"/>
                    <a:pt x="274" y="546"/>
                  </a:cubicBezTo>
                  <a:lnTo>
                    <a:pt x="1046" y="916"/>
                  </a:lnTo>
                  <a:cubicBezTo>
                    <a:pt x="1077" y="932"/>
                    <a:pt x="1113" y="940"/>
                    <a:pt x="1150" y="940"/>
                  </a:cubicBezTo>
                  <a:cubicBezTo>
                    <a:pt x="1256" y="940"/>
                    <a:pt x="1370" y="876"/>
                    <a:pt x="1416" y="762"/>
                  </a:cubicBezTo>
                  <a:cubicBezTo>
                    <a:pt x="1478" y="638"/>
                    <a:pt x="1416" y="453"/>
                    <a:pt x="1292" y="392"/>
                  </a:cubicBezTo>
                  <a:lnTo>
                    <a:pt x="521" y="21"/>
                  </a:lnTo>
                  <a:cubicBezTo>
                    <a:pt x="482" y="7"/>
                    <a:pt x="444" y="1"/>
                    <a:pt x="40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7" name="Google Shape;13757;p26"/>
            <p:cNvSpPr/>
            <p:nvPr/>
          </p:nvSpPr>
          <p:spPr>
            <a:xfrm>
              <a:off x="1734225" y="4278050"/>
              <a:ext cx="39375" cy="13925"/>
            </a:xfrm>
            <a:custGeom>
              <a:avLst/>
              <a:gdLst/>
              <a:ahLst/>
              <a:cxnLst/>
              <a:rect l="l" t="t" r="r" b="b"/>
              <a:pathLst>
                <a:path w="1575" h="557" extrusionOk="0">
                  <a:moveTo>
                    <a:pt x="278" y="1"/>
                  </a:moveTo>
                  <a:cubicBezTo>
                    <a:pt x="124" y="1"/>
                    <a:pt x="0" y="124"/>
                    <a:pt x="0" y="278"/>
                  </a:cubicBezTo>
                  <a:cubicBezTo>
                    <a:pt x="0" y="433"/>
                    <a:pt x="124" y="556"/>
                    <a:pt x="278" y="556"/>
                  </a:cubicBezTo>
                  <a:lnTo>
                    <a:pt x="1296" y="556"/>
                  </a:lnTo>
                  <a:cubicBezTo>
                    <a:pt x="1451" y="556"/>
                    <a:pt x="1574" y="433"/>
                    <a:pt x="1574" y="278"/>
                  </a:cubicBezTo>
                  <a:cubicBezTo>
                    <a:pt x="1574" y="124"/>
                    <a:pt x="1451" y="1"/>
                    <a:pt x="129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8" name="Google Shape;13758;p26"/>
            <p:cNvSpPr/>
            <p:nvPr/>
          </p:nvSpPr>
          <p:spPr>
            <a:xfrm>
              <a:off x="2057500" y="4278050"/>
              <a:ext cx="40150" cy="13925"/>
            </a:xfrm>
            <a:custGeom>
              <a:avLst/>
              <a:gdLst/>
              <a:ahLst/>
              <a:cxnLst/>
              <a:rect l="l" t="t" r="r" b="b"/>
              <a:pathLst>
                <a:path w="1606" h="557" extrusionOk="0">
                  <a:moveTo>
                    <a:pt x="278" y="1"/>
                  </a:moveTo>
                  <a:cubicBezTo>
                    <a:pt x="124" y="1"/>
                    <a:pt x="0" y="124"/>
                    <a:pt x="0" y="278"/>
                  </a:cubicBezTo>
                  <a:cubicBezTo>
                    <a:pt x="0" y="433"/>
                    <a:pt x="124" y="556"/>
                    <a:pt x="278" y="556"/>
                  </a:cubicBezTo>
                  <a:lnTo>
                    <a:pt x="1327" y="556"/>
                  </a:lnTo>
                  <a:cubicBezTo>
                    <a:pt x="1482" y="556"/>
                    <a:pt x="1605" y="433"/>
                    <a:pt x="1605" y="278"/>
                  </a:cubicBezTo>
                  <a:cubicBezTo>
                    <a:pt x="1605" y="124"/>
                    <a:pt x="1482" y="1"/>
                    <a:pt x="13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59" name="Google Shape;13759;p26"/>
            <p:cNvSpPr/>
            <p:nvPr/>
          </p:nvSpPr>
          <p:spPr>
            <a:xfrm>
              <a:off x="1906275" y="4171575"/>
              <a:ext cx="17000" cy="14425"/>
            </a:xfrm>
            <a:custGeom>
              <a:avLst/>
              <a:gdLst/>
              <a:ahLst/>
              <a:cxnLst/>
              <a:rect l="l" t="t" r="r" b="b"/>
              <a:pathLst>
                <a:path w="680" h="577" extrusionOk="0">
                  <a:moveTo>
                    <a:pt x="371" y="1"/>
                  </a:moveTo>
                  <a:cubicBezTo>
                    <a:pt x="124" y="1"/>
                    <a:pt x="0" y="309"/>
                    <a:pt x="186" y="494"/>
                  </a:cubicBezTo>
                  <a:cubicBezTo>
                    <a:pt x="242" y="551"/>
                    <a:pt x="311" y="576"/>
                    <a:pt x="379" y="576"/>
                  </a:cubicBezTo>
                  <a:cubicBezTo>
                    <a:pt x="531" y="576"/>
                    <a:pt x="679" y="449"/>
                    <a:pt x="679" y="278"/>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0" name="Google Shape;13760;p26"/>
            <p:cNvSpPr/>
            <p:nvPr/>
          </p:nvSpPr>
          <p:spPr>
            <a:xfrm>
              <a:off x="1772800" y="4175600"/>
              <a:ext cx="286275" cy="359200"/>
            </a:xfrm>
            <a:custGeom>
              <a:avLst/>
              <a:gdLst/>
              <a:ahLst/>
              <a:cxnLst/>
              <a:rect l="l" t="t" r="r" b="b"/>
              <a:pathLst>
                <a:path w="11451" h="14368" extrusionOk="0">
                  <a:moveTo>
                    <a:pt x="7129" y="8913"/>
                  </a:moveTo>
                  <a:lnTo>
                    <a:pt x="7129" y="10240"/>
                  </a:lnTo>
                  <a:lnTo>
                    <a:pt x="4290" y="10240"/>
                  </a:lnTo>
                  <a:lnTo>
                    <a:pt x="4290" y="8913"/>
                  </a:lnTo>
                  <a:close/>
                  <a:moveTo>
                    <a:pt x="7129" y="10796"/>
                  </a:moveTo>
                  <a:lnTo>
                    <a:pt x="7129" y="12092"/>
                  </a:lnTo>
                  <a:lnTo>
                    <a:pt x="4290" y="12092"/>
                  </a:lnTo>
                  <a:lnTo>
                    <a:pt x="4290" y="10796"/>
                  </a:lnTo>
                  <a:close/>
                  <a:moveTo>
                    <a:pt x="6296" y="12678"/>
                  </a:moveTo>
                  <a:lnTo>
                    <a:pt x="6296" y="13234"/>
                  </a:lnTo>
                  <a:cubicBezTo>
                    <a:pt x="6296" y="13604"/>
                    <a:pt x="6011" y="13789"/>
                    <a:pt x="5725" y="13789"/>
                  </a:cubicBezTo>
                  <a:cubicBezTo>
                    <a:pt x="5440" y="13789"/>
                    <a:pt x="5154" y="13604"/>
                    <a:pt x="5154" y="13234"/>
                  </a:cubicBezTo>
                  <a:lnTo>
                    <a:pt x="5154" y="12678"/>
                  </a:lnTo>
                  <a:close/>
                  <a:moveTo>
                    <a:pt x="4498" y="0"/>
                  </a:moveTo>
                  <a:cubicBezTo>
                    <a:pt x="4462" y="0"/>
                    <a:pt x="4424" y="8"/>
                    <a:pt x="4383" y="25"/>
                  </a:cubicBezTo>
                  <a:cubicBezTo>
                    <a:pt x="556" y="1198"/>
                    <a:pt x="0" y="6382"/>
                    <a:pt x="3488" y="8357"/>
                  </a:cubicBezTo>
                  <a:cubicBezTo>
                    <a:pt x="3642" y="8450"/>
                    <a:pt x="3735" y="8635"/>
                    <a:pt x="3735" y="8820"/>
                  </a:cubicBezTo>
                  <a:lnTo>
                    <a:pt x="3735" y="12400"/>
                  </a:lnTo>
                  <a:cubicBezTo>
                    <a:pt x="3735" y="12555"/>
                    <a:pt x="3858" y="12678"/>
                    <a:pt x="4012" y="12678"/>
                  </a:cubicBezTo>
                  <a:lnTo>
                    <a:pt x="4599" y="12678"/>
                  </a:lnTo>
                  <a:lnTo>
                    <a:pt x="4599" y="13234"/>
                  </a:lnTo>
                  <a:cubicBezTo>
                    <a:pt x="4599" y="13990"/>
                    <a:pt x="5162" y="14368"/>
                    <a:pt x="5725" y="14368"/>
                  </a:cubicBezTo>
                  <a:cubicBezTo>
                    <a:pt x="6288" y="14368"/>
                    <a:pt x="6852" y="13990"/>
                    <a:pt x="6852" y="13234"/>
                  </a:cubicBezTo>
                  <a:lnTo>
                    <a:pt x="6852" y="12678"/>
                  </a:lnTo>
                  <a:lnTo>
                    <a:pt x="7438" y="12678"/>
                  </a:lnTo>
                  <a:cubicBezTo>
                    <a:pt x="7592" y="12678"/>
                    <a:pt x="7716" y="12555"/>
                    <a:pt x="7716" y="12400"/>
                  </a:cubicBezTo>
                  <a:lnTo>
                    <a:pt x="7716" y="8790"/>
                  </a:lnTo>
                  <a:cubicBezTo>
                    <a:pt x="7716" y="8573"/>
                    <a:pt x="7839" y="8419"/>
                    <a:pt x="7994" y="8327"/>
                  </a:cubicBezTo>
                  <a:cubicBezTo>
                    <a:pt x="11450" y="6351"/>
                    <a:pt x="10864" y="1228"/>
                    <a:pt x="7099" y="56"/>
                  </a:cubicBezTo>
                  <a:cubicBezTo>
                    <a:pt x="7062" y="43"/>
                    <a:pt x="7027" y="38"/>
                    <a:pt x="6994" y="38"/>
                  </a:cubicBezTo>
                  <a:cubicBezTo>
                    <a:pt x="6697" y="38"/>
                    <a:pt x="6580" y="497"/>
                    <a:pt x="6913" y="580"/>
                  </a:cubicBezTo>
                  <a:cubicBezTo>
                    <a:pt x="10216" y="1630"/>
                    <a:pt x="10709" y="6074"/>
                    <a:pt x="7747" y="7833"/>
                  </a:cubicBezTo>
                  <a:cubicBezTo>
                    <a:pt x="7531" y="7925"/>
                    <a:pt x="7345" y="8141"/>
                    <a:pt x="7253" y="8357"/>
                  </a:cubicBezTo>
                  <a:lnTo>
                    <a:pt x="6018" y="8357"/>
                  </a:lnTo>
                  <a:lnTo>
                    <a:pt x="6018" y="6166"/>
                  </a:lnTo>
                  <a:lnTo>
                    <a:pt x="6821" y="4500"/>
                  </a:lnTo>
                  <a:cubicBezTo>
                    <a:pt x="6943" y="4275"/>
                    <a:pt x="6755" y="4090"/>
                    <a:pt x="6568" y="4090"/>
                  </a:cubicBezTo>
                  <a:cubicBezTo>
                    <a:pt x="6473" y="4090"/>
                    <a:pt x="6379" y="4138"/>
                    <a:pt x="6327" y="4253"/>
                  </a:cubicBezTo>
                  <a:lnTo>
                    <a:pt x="5710" y="5456"/>
                  </a:lnTo>
                  <a:lnTo>
                    <a:pt x="5123" y="4253"/>
                  </a:lnTo>
                  <a:cubicBezTo>
                    <a:pt x="5061" y="4138"/>
                    <a:pt x="4963" y="4090"/>
                    <a:pt x="4867" y="4090"/>
                  </a:cubicBezTo>
                  <a:cubicBezTo>
                    <a:pt x="4679" y="4090"/>
                    <a:pt x="4496" y="4275"/>
                    <a:pt x="4599" y="4500"/>
                  </a:cubicBezTo>
                  <a:lnTo>
                    <a:pt x="5432" y="6166"/>
                  </a:lnTo>
                  <a:lnTo>
                    <a:pt x="5432" y="8357"/>
                  </a:lnTo>
                  <a:lnTo>
                    <a:pt x="4228" y="8357"/>
                  </a:lnTo>
                  <a:cubicBezTo>
                    <a:pt x="4136" y="8111"/>
                    <a:pt x="3951" y="7956"/>
                    <a:pt x="3765" y="7833"/>
                  </a:cubicBezTo>
                  <a:cubicBezTo>
                    <a:pt x="741" y="6105"/>
                    <a:pt x="1204" y="1599"/>
                    <a:pt x="4537" y="580"/>
                  </a:cubicBezTo>
                  <a:cubicBezTo>
                    <a:pt x="4894" y="498"/>
                    <a:pt x="4787" y="0"/>
                    <a:pt x="44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61" name="Google Shape;13761;p26"/>
          <p:cNvGrpSpPr/>
          <p:nvPr/>
        </p:nvGrpSpPr>
        <p:grpSpPr>
          <a:xfrm>
            <a:off x="12459162" y="6960612"/>
            <a:ext cx="726800" cy="625200"/>
            <a:chOff x="975800" y="4197050"/>
            <a:chExt cx="363400" cy="312600"/>
          </a:xfrm>
        </p:grpSpPr>
        <p:sp>
          <p:nvSpPr>
            <p:cNvPr id="13762" name="Google Shape;13762;p26"/>
            <p:cNvSpPr/>
            <p:nvPr/>
          </p:nvSpPr>
          <p:spPr>
            <a:xfrm>
              <a:off x="1169450" y="4282575"/>
              <a:ext cx="16225" cy="13925"/>
            </a:xfrm>
            <a:custGeom>
              <a:avLst/>
              <a:gdLst/>
              <a:ahLst/>
              <a:cxnLst/>
              <a:rect l="l" t="t" r="r" b="b"/>
              <a:pathLst>
                <a:path w="649" h="557" extrusionOk="0">
                  <a:moveTo>
                    <a:pt x="410" y="1"/>
                  </a:moveTo>
                  <a:cubicBezTo>
                    <a:pt x="397" y="1"/>
                    <a:pt x="384" y="2"/>
                    <a:pt x="371" y="5"/>
                  </a:cubicBezTo>
                  <a:cubicBezTo>
                    <a:pt x="124" y="5"/>
                    <a:pt x="0" y="313"/>
                    <a:pt x="186" y="468"/>
                  </a:cubicBezTo>
                  <a:cubicBezTo>
                    <a:pt x="237" y="529"/>
                    <a:pt x="306" y="557"/>
                    <a:pt x="374" y="557"/>
                  </a:cubicBezTo>
                  <a:cubicBezTo>
                    <a:pt x="511" y="557"/>
                    <a:pt x="648" y="447"/>
                    <a:pt x="648" y="282"/>
                  </a:cubicBezTo>
                  <a:cubicBezTo>
                    <a:pt x="648" y="142"/>
                    <a:pt x="546" y="1"/>
                    <a:pt x="4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3" name="Google Shape;13763;p26"/>
            <p:cNvSpPr/>
            <p:nvPr/>
          </p:nvSpPr>
          <p:spPr>
            <a:xfrm>
              <a:off x="1169450" y="4325125"/>
              <a:ext cx="16225" cy="13825"/>
            </a:xfrm>
            <a:custGeom>
              <a:avLst/>
              <a:gdLst/>
              <a:ahLst/>
              <a:cxnLst/>
              <a:rect l="l" t="t" r="r" b="b"/>
              <a:pathLst>
                <a:path w="649" h="553" extrusionOk="0">
                  <a:moveTo>
                    <a:pt x="371" y="0"/>
                  </a:moveTo>
                  <a:cubicBezTo>
                    <a:pt x="124" y="0"/>
                    <a:pt x="0" y="309"/>
                    <a:pt x="155" y="463"/>
                  </a:cubicBezTo>
                  <a:cubicBezTo>
                    <a:pt x="216" y="525"/>
                    <a:pt x="292" y="552"/>
                    <a:pt x="365" y="552"/>
                  </a:cubicBezTo>
                  <a:cubicBezTo>
                    <a:pt x="511" y="552"/>
                    <a:pt x="648" y="442"/>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4" name="Google Shape;13764;p26"/>
            <p:cNvSpPr/>
            <p:nvPr/>
          </p:nvSpPr>
          <p:spPr>
            <a:xfrm>
              <a:off x="1169450" y="4367550"/>
              <a:ext cx="16225" cy="14075"/>
            </a:xfrm>
            <a:custGeom>
              <a:avLst/>
              <a:gdLst/>
              <a:ahLst/>
              <a:cxnLst/>
              <a:rect l="l" t="t" r="r" b="b"/>
              <a:pathLst>
                <a:path w="649" h="563" extrusionOk="0">
                  <a:moveTo>
                    <a:pt x="371" y="0"/>
                  </a:moveTo>
                  <a:cubicBezTo>
                    <a:pt x="124" y="0"/>
                    <a:pt x="0" y="309"/>
                    <a:pt x="155" y="494"/>
                  </a:cubicBezTo>
                  <a:cubicBezTo>
                    <a:pt x="211" y="541"/>
                    <a:pt x="278" y="562"/>
                    <a:pt x="345" y="562"/>
                  </a:cubicBezTo>
                  <a:cubicBezTo>
                    <a:pt x="499" y="562"/>
                    <a:pt x="648" y="450"/>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5" name="Google Shape;13765;p26"/>
            <p:cNvSpPr/>
            <p:nvPr/>
          </p:nvSpPr>
          <p:spPr>
            <a:xfrm>
              <a:off x="1021300" y="4282675"/>
              <a:ext cx="187525" cy="184425"/>
            </a:xfrm>
            <a:custGeom>
              <a:avLst/>
              <a:gdLst/>
              <a:ahLst/>
              <a:cxnLst/>
              <a:rect l="l" t="t" r="r" b="b"/>
              <a:pathLst>
                <a:path w="7501" h="7377" extrusionOk="0">
                  <a:moveTo>
                    <a:pt x="2655" y="3118"/>
                  </a:moveTo>
                  <a:lnTo>
                    <a:pt x="2655" y="6790"/>
                  </a:lnTo>
                  <a:lnTo>
                    <a:pt x="1482" y="6790"/>
                  </a:lnTo>
                  <a:lnTo>
                    <a:pt x="1482" y="3118"/>
                  </a:lnTo>
                  <a:close/>
                  <a:moveTo>
                    <a:pt x="4322" y="556"/>
                  </a:moveTo>
                  <a:lnTo>
                    <a:pt x="4322" y="6790"/>
                  </a:lnTo>
                  <a:lnTo>
                    <a:pt x="3210" y="6790"/>
                  </a:lnTo>
                  <a:lnTo>
                    <a:pt x="3210" y="556"/>
                  </a:lnTo>
                  <a:close/>
                  <a:moveTo>
                    <a:pt x="6019" y="5648"/>
                  </a:moveTo>
                  <a:lnTo>
                    <a:pt x="6019" y="6790"/>
                  </a:lnTo>
                  <a:lnTo>
                    <a:pt x="4877" y="6790"/>
                  </a:lnTo>
                  <a:lnTo>
                    <a:pt x="4877" y="5648"/>
                  </a:lnTo>
                  <a:close/>
                  <a:moveTo>
                    <a:pt x="2902" y="1"/>
                  </a:moveTo>
                  <a:cubicBezTo>
                    <a:pt x="2748" y="1"/>
                    <a:pt x="2624" y="124"/>
                    <a:pt x="2624" y="278"/>
                  </a:cubicBezTo>
                  <a:lnTo>
                    <a:pt x="2624" y="2531"/>
                  </a:lnTo>
                  <a:lnTo>
                    <a:pt x="1204" y="2531"/>
                  </a:lnTo>
                  <a:cubicBezTo>
                    <a:pt x="1019" y="2531"/>
                    <a:pt x="896" y="2655"/>
                    <a:pt x="896" y="2809"/>
                  </a:cubicBezTo>
                  <a:lnTo>
                    <a:pt x="896" y="6790"/>
                  </a:lnTo>
                  <a:lnTo>
                    <a:pt x="340" y="6790"/>
                  </a:lnTo>
                  <a:cubicBezTo>
                    <a:pt x="1" y="6821"/>
                    <a:pt x="1" y="7315"/>
                    <a:pt x="340" y="7377"/>
                  </a:cubicBezTo>
                  <a:lnTo>
                    <a:pt x="7161" y="7377"/>
                  </a:lnTo>
                  <a:cubicBezTo>
                    <a:pt x="7500" y="7315"/>
                    <a:pt x="7500" y="6821"/>
                    <a:pt x="7161" y="6790"/>
                  </a:cubicBezTo>
                  <a:lnTo>
                    <a:pt x="6574" y="6790"/>
                  </a:lnTo>
                  <a:lnTo>
                    <a:pt x="6574" y="5371"/>
                  </a:lnTo>
                  <a:cubicBezTo>
                    <a:pt x="6574" y="5216"/>
                    <a:pt x="6451" y="5093"/>
                    <a:pt x="6297" y="5093"/>
                  </a:cubicBezTo>
                  <a:lnTo>
                    <a:pt x="4877" y="5093"/>
                  </a:lnTo>
                  <a:lnTo>
                    <a:pt x="4877" y="278"/>
                  </a:lnTo>
                  <a:cubicBezTo>
                    <a:pt x="4877" y="124"/>
                    <a:pt x="4754" y="1"/>
                    <a:pt x="459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6" name="Google Shape;13766;p26"/>
            <p:cNvSpPr/>
            <p:nvPr/>
          </p:nvSpPr>
          <p:spPr>
            <a:xfrm>
              <a:off x="1212650" y="4282675"/>
              <a:ext cx="84900" cy="13925"/>
            </a:xfrm>
            <a:custGeom>
              <a:avLst/>
              <a:gdLst/>
              <a:ahLst/>
              <a:cxnLst/>
              <a:rect l="l" t="t" r="r" b="b"/>
              <a:pathLst>
                <a:path w="3396" h="557" extrusionOk="0">
                  <a:moveTo>
                    <a:pt x="340" y="1"/>
                  </a:moveTo>
                  <a:cubicBezTo>
                    <a:pt x="1" y="32"/>
                    <a:pt x="1" y="525"/>
                    <a:pt x="340" y="556"/>
                  </a:cubicBezTo>
                  <a:lnTo>
                    <a:pt x="3056" y="556"/>
                  </a:lnTo>
                  <a:cubicBezTo>
                    <a:pt x="3395" y="525"/>
                    <a:pt x="3395" y="32"/>
                    <a:pt x="305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7" name="Google Shape;13767;p26"/>
            <p:cNvSpPr/>
            <p:nvPr/>
          </p:nvSpPr>
          <p:spPr>
            <a:xfrm>
              <a:off x="1212650" y="4325125"/>
              <a:ext cx="84900" cy="13900"/>
            </a:xfrm>
            <a:custGeom>
              <a:avLst/>
              <a:gdLst/>
              <a:ahLst/>
              <a:cxnLst/>
              <a:rect l="l" t="t" r="r" b="b"/>
              <a:pathLst>
                <a:path w="3396" h="556" extrusionOk="0">
                  <a:moveTo>
                    <a:pt x="340" y="0"/>
                  </a:moveTo>
                  <a:cubicBezTo>
                    <a:pt x="1" y="31"/>
                    <a:pt x="1" y="525"/>
                    <a:pt x="340" y="556"/>
                  </a:cubicBezTo>
                  <a:lnTo>
                    <a:pt x="3056" y="556"/>
                  </a:lnTo>
                  <a:cubicBezTo>
                    <a:pt x="3395" y="525"/>
                    <a:pt x="3395" y="31"/>
                    <a:pt x="305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8" name="Google Shape;13768;p26"/>
            <p:cNvSpPr/>
            <p:nvPr/>
          </p:nvSpPr>
          <p:spPr>
            <a:xfrm>
              <a:off x="1211875" y="4367550"/>
              <a:ext cx="87225" cy="13900"/>
            </a:xfrm>
            <a:custGeom>
              <a:avLst/>
              <a:gdLst/>
              <a:ahLst/>
              <a:cxnLst/>
              <a:rect l="l" t="t" r="r" b="b"/>
              <a:pathLst>
                <a:path w="3489" h="556" extrusionOk="0">
                  <a:moveTo>
                    <a:pt x="371" y="0"/>
                  </a:moveTo>
                  <a:cubicBezTo>
                    <a:pt x="1" y="0"/>
                    <a:pt x="1" y="556"/>
                    <a:pt x="371" y="556"/>
                  </a:cubicBezTo>
                  <a:lnTo>
                    <a:pt x="3087" y="556"/>
                  </a:lnTo>
                  <a:cubicBezTo>
                    <a:pt x="3488" y="556"/>
                    <a:pt x="3488" y="0"/>
                    <a:pt x="30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69" name="Google Shape;13769;p26"/>
            <p:cNvSpPr/>
            <p:nvPr/>
          </p:nvSpPr>
          <p:spPr>
            <a:xfrm>
              <a:off x="1147850" y="4494850"/>
              <a:ext cx="17000" cy="14600"/>
            </a:xfrm>
            <a:custGeom>
              <a:avLst/>
              <a:gdLst/>
              <a:ahLst/>
              <a:cxnLst/>
              <a:rect l="l" t="t" r="r" b="b"/>
              <a:pathLst>
                <a:path w="680" h="584" extrusionOk="0">
                  <a:moveTo>
                    <a:pt x="371" y="1"/>
                  </a:moveTo>
                  <a:cubicBezTo>
                    <a:pt x="124" y="1"/>
                    <a:pt x="0" y="309"/>
                    <a:pt x="185" y="494"/>
                  </a:cubicBezTo>
                  <a:cubicBezTo>
                    <a:pt x="247" y="556"/>
                    <a:pt x="323" y="584"/>
                    <a:pt x="396" y="584"/>
                  </a:cubicBezTo>
                  <a:cubicBezTo>
                    <a:pt x="542" y="584"/>
                    <a:pt x="679" y="474"/>
                    <a:pt x="679" y="30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0" name="Google Shape;13770;p26"/>
            <p:cNvSpPr/>
            <p:nvPr/>
          </p:nvSpPr>
          <p:spPr>
            <a:xfrm>
              <a:off x="975800" y="4197050"/>
              <a:ext cx="363400" cy="312600"/>
            </a:xfrm>
            <a:custGeom>
              <a:avLst/>
              <a:gdLst/>
              <a:ahLst/>
              <a:cxnLst/>
              <a:rect l="l" t="t" r="r" b="b"/>
              <a:pathLst>
                <a:path w="14536" h="12504" extrusionOk="0">
                  <a:moveTo>
                    <a:pt x="10400" y="586"/>
                  </a:moveTo>
                  <a:lnTo>
                    <a:pt x="10400" y="1697"/>
                  </a:lnTo>
                  <a:lnTo>
                    <a:pt x="556" y="1697"/>
                  </a:lnTo>
                  <a:lnTo>
                    <a:pt x="556" y="864"/>
                  </a:lnTo>
                  <a:cubicBezTo>
                    <a:pt x="556" y="710"/>
                    <a:pt x="679" y="586"/>
                    <a:pt x="864" y="586"/>
                  </a:cubicBezTo>
                  <a:close/>
                  <a:moveTo>
                    <a:pt x="13672" y="556"/>
                  </a:moveTo>
                  <a:cubicBezTo>
                    <a:pt x="13826" y="556"/>
                    <a:pt x="13980" y="679"/>
                    <a:pt x="13980" y="864"/>
                  </a:cubicBezTo>
                  <a:lnTo>
                    <a:pt x="13980" y="1697"/>
                  </a:lnTo>
                  <a:lnTo>
                    <a:pt x="10956" y="1697"/>
                  </a:lnTo>
                  <a:lnTo>
                    <a:pt x="10956" y="556"/>
                  </a:lnTo>
                  <a:close/>
                  <a:moveTo>
                    <a:pt x="864" y="0"/>
                  </a:moveTo>
                  <a:cubicBezTo>
                    <a:pt x="370" y="0"/>
                    <a:pt x="0" y="370"/>
                    <a:pt x="0" y="864"/>
                  </a:cubicBezTo>
                  <a:lnTo>
                    <a:pt x="0" y="11635"/>
                  </a:lnTo>
                  <a:cubicBezTo>
                    <a:pt x="0" y="12098"/>
                    <a:pt x="370" y="12499"/>
                    <a:pt x="864" y="12499"/>
                  </a:cubicBezTo>
                  <a:lnTo>
                    <a:pt x="5987" y="12499"/>
                  </a:lnTo>
                  <a:cubicBezTo>
                    <a:pt x="6006" y="12502"/>
                    <a:pt x="6024" y="12503"/>
                    <a:pt x="6041" y="12503"/>
                  </a:cubicBezTo>
                  <a:cubicBezTo>
                    <a:pt x="6401" y="12503"/>
                    <a:pt x="6401" y="11940"/>
                    <a:pt x="6041" y="11940"/>
                  </a:cubicBezTo>
                  <a:cubicBezTo>
                    <a:pt x="6024" y="11940"/>
                    <a:pt x="6006" y="11941"/>
                    <a:pt x="5987" y="11944"/>
                  </a:cubicBezTo>
                  <a:lnTo>
                    <a:pt x="864" y="11944"/>
                  </a:lnTo>
                  <a:cubicBezTo>
                    <a:pt x="710" y="11944"/>
                    <a:pt x="556" y="11789"/>
                    <a:pt x="556" y="11635"/>
                  </a:cubicBezTo>
                  <a:lnTo>
                    <a:pt x="556" y="2284"/>
                  </a:lnTo>
                  <a:lnTo>
                    <a:pt x="13980" y="2284"/>
                  </a:lnTo>
                  <a:lnTo>
                    <a:pt x="13980" y="11635"/>
                  </a:lnTo>
                  <a:cubicBezTo>
                    <a:pt x="13980" y="11789"/>
                    <a:pt x="13826" y="11913"/>
                    <a:pt x="13672" y="11913"/>
                  </a:cubicBezTo>
                  <a:lnTo>
                    <a:pt x="8549" y="11913"/>
                  </a:lnTo>
                  <a:cubicBezTo>
                    <a:pt x="8209" y="11974"/>
                    <a:pt x="8209" y="12437"/>
                    <a:pt x="8549" y="12499"/>
                  </a:cubicBezTo>
                  <a:lnTo>
                    <a:pt x="13672" y="12499"/>
                  </a:lnTo>
                  <a:cubicBezTo>
                    <a:pt x="14166" y="12499"/>
                    <a:pt x="14536" y="12098"/>
                    <a:pt x="14536" y="11635"/>
                  </a:cubicBezTo>
                  <a:lnTo>
                    <a:pt x="14536" y="864"/>
                  </a:lnTo>
                  <a:cubicBezTo>
                    <a:pt x="14536" y="370"/>
                    <a:pt x="14166"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1" name="Google Shape;13771;p26"/>
          <p:cNvGrpSpPr/>
          <p:nvPr/>
        </p:nvGrpSpPr>
        <p:grpSpPr>
          <a:xfrm>
            <a:off x="11003251" y="6909212"/>
            <a:ext cx="580250" cy="728000"/>
            <a:chOff x="5523275" y="3601800"/>
            <a:chExt cx="290125" cy="364000"/>
          </a:xfrm>
        </p:grpSpPr>
        <p:sp>
          <p:nvSpPr>
            <p:cNvPr id="13772" name="Google Shape;13772;p26"/>
            <p:cNvSpPr/>
            <p:nvPr/>
          </p:nvSpPr>
          <p:spPr>
            <a:xfrm>
              <a:off x="5670650" y="3951525"/>
              <a:ext cx="16225" cy="14275"/>
            </a:xfrm>
            <a:custGeom>
              <a:avLst/>
              <a:gdLst/>
              <a:ahLst/>
              <a:cxnLst/>
              <a:rect l="l" t="t" r="r" b="b"/>
              <a:pathLst>
                <a:path w="649" h="571" extrusionOk="0">
                  <a:moveTo>
                    <a:pt x="308" y="1"/>
                  </a:moveTo>
                  <a:cubicBezTo>
                    <a:pt x="288" y="1"/>
                    <a:pt x="268" y="3"/>
                    <a:pt x="247" y="7"/>
                  </a:cubicBezTo>
                  <a:cubicBezTo>
                    <a:pt x="93" y="69"/>
                    <a:pt x="0" y="223"/>
                    <a:pt x="62" y="377"/>
                  </a:cubicBezTo>
                  <a:cubicBezTo>
                    <a:pt x="88" y="506"/>
                    <a:pt x="199" y="570"/>
                    <a:pt x="325" y="570"/>
                  </a:cubicBezTo>
                  <a:cubicBezTo>
                    <a:pt x="350" y="570"/>
                    <a:pt x="376" y="568"/>
                    <a:pt x="402" y="562"/>
                  </a:cubicBezTo>
                  <a:cubicBezTo>
                    <a:pt x="556" y="501"/>
                    <a:pt x="649" y="346"/>
                    <a:pt x="587" y="192"/>
                  </a:cubicBezTo>
                  <a:cubicBezTo>
                    <a:pt x="560" y="85"/>
                    <a:pt x="440" y="1"/>
                    <a:pt x="30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3" name="Google Shape;13773;p26"/>
            <p:cNvSpPr/>
            <p:nvPr/>
          </p:nvSpPr>
          <p:spPr>
            <a:xfrm>
              <a:off x="5523275" y="3601800"/>
              <a:ext cx="290125" cy="360100"/>
            </a:xfrm>
            <a:custGeom>
              <a:avLst/>
              <a:gdLst/>
              <a:ahLst/>
              <a:cxnLst/>
              <a:rect l="l" t="t" r="r" b="b"/>
              <a:pathLst>
                <a:path w="11605" h="14404" extrusionOk="0">
                  <a:moveTo>
                    <a:pt x="7685" y="787"/>
                  </a:moveTo>
                  <a:lnTo>
                    <a:pt x="7685" y="3102"/>
                  </a:lnTo>
                  <a:lnTo>
                    <a:pt x="6266" y="4521"/>
                  </a:lnTo>
                  <a:lnTo>
                    <a:pt x="4815" y="3102"/>
                  </a:lnTo>
                  <a:lnTo>
                    <a:pt x="4815" y="787"/>
                  </a:lnTo>
                  <a:lnTo>
                    <a:pt x="5988" y="1343"/>
                  </a:lnTo>
                  <a:lnTo>
                    <a:pt x="5988" y="2022"/>
                  </a:lnTo>
                  <a:cubicBezTo>
                    <a:pt x="5957" y="2238"/>
                    <a:pt x="6104" y="2346"/>
                    <a:pt x="6254" y="2346"/>
                  </a:cubicBezTo>
                  <a:cubicBezTo>
                    <a:pt x="6405" y="2346"/>
                    <a:pt x="6559" y="2238"/>
                    <a:pt x="6544" y="2022"/>
                  </a:cubicBezTo>
                  <a:lnTo>
                    <a:pt x="6544" y="1343"/>
                  </a:lnTo>
                  <a:lnTo>
                    <a:pt x="7685" y="787"/>
                  </a:lnTo>
                  <a:close/>
                  <a:moveTo>
                    <a:pt x="5957" y="7793"/>
                  </a:moveTo>
                  <a:lnTo>
                    <a:pt x="5957" y="9182"/>
                  </a:lnTo>
                  <a:cubicBezTo>
                    <a:pt x="5957" y="9336"/>
                    <a:pt x="6081" y="9459"/>
                    <a:pt x="6235" y="9459"/>
                  </a:cubicBezTo>
                  <a:cubicBezTo>
                    <a:pt x="6389" y="9459"/>
                    <a:pt x="6513" y="9336"/>
                    <a:pt x="6513" y="9182"/>
                  </a:cubicBezTo>
                  <a:lnTo>
                    <a:pt x="6513" y="7793"/>
                  </a:lnTo>
                  <a:lnTo>
                    <a:pt x="6513" y="7793"/>
                  </a:lnTo>
                  <a:cubicBezTo>
                    <a:pt x="8210" y="8132"/>
                    <a:pt x="7932" y="10601"/>
                    <a:pt x="6235" y="10601"/>
                  </a:cubicBezTo>
                  <a:cubicBezTo>
                    <a:pt x="4538" y="10601"/>
                    <a:pt x="4260" y="8132"/>
                    <a:pt x="5957" y="7793"/>
                  </a:cubicBezTo>
                  <a:close/>
                  <a:moveTo>
                    <a:pt x="6513" y="6064"/>
                  </a:moveTo>
                  <a:cubicBezTo>
                    <a:pt x="8118" y="6219"/>
                    <a:pt x="9352" y="7546"/>
                    <a:pt x="9352" y="9182"/>
                  </a:cubicBezTo>
                  <a:cubicBezTo>
                    <a:pt x="9352" y="11049"/>
                    <a:pt x="7835" y="12303"/>
                    <a:pt x="6235" y="12303"/>
                  </a:cubicBezTo>
                  <a:cubicBezTo>
                    <a:pt x="5508" y="12303"/>
                    <a:pt x="4763" y="12044"/>
                    <a:pt x="4136" y="11465"/>
                  </a:cubicBezTo>
                  <a:cubicBezTo>
                    <a:pt x="2130" y="9644"/>
                    <a:pt x="3241" y="6311"/>
                    <a:pt x="5957" y="6064"/>
                  </a:cubicBezTo>
                  <a:lnTo>
                    <a:pt x="5957" y="7206"/>
                  </a:lnTo>
                  <a:cubicBezTo>
                    <a:pt x="3488" y="7577"/>
                    <a:pt x="3766" y="11157"/>
                    <a:pt x="6235" y="11157"/>
                  </a:cubicBezTo>
                  <a:cubicBezTo>
                    <a:pt x="8704" y="11157"/>
                    <a:pt x="8982" y="7577"/>
                    <a:pt x="6513" y="7206"/>
                  </a:cubicBezTo>
                  <a:lnTo>
                    <a:pt x="6513" y="6064"/>
                  </a:lnTo>
                  <a:close/>
                  <a:moveTo>
                    <a:pt x="4511" y="0"/>
                  </a:moveTo>
                  <a:cubicBezTo>
                    <a:pt x="4460" y="0"/>
                    <a:pt x="4414" y="16"/>
                    <a:pt x="4383" y="46"/>
                  </a:cubicBezTo>
                  <a:cubicBezTo>
                    <a:pt x="4291" y="108"/>
                    <a:pt x="4229" y="201"/>
                    <a:pt x="4229" y="293"/>
                  </a:cubicBezTo>
                  <a:lnTo>
                    <a:pt x="4229" y="3194"/>
                  </a:lnTo>
                  <a:cubicBezTo>
                    <a:pt x="4229" y="3256"/>
                    <a:pt x="4260" y="3318"/>
                    <a:pt x="4321" y="3380"/>
                  </a:cubicBezTo>
                  <a:lnTo>
                    <a:pt x="4846" y="3935"/>
                  </a:lnTo>
                  <a:cubicBezTo>
                    <a:pt x="2501" y="4552"/>
                    <a:pt x="834" y="6682"/>
                    <a:pt x="834" y="9151"/>
                  </a:cubicBezTo>
                  <a:lnTo>
                    <a:pt x="834" y="9182"/>
                  </a:lnTo>
                  <a:cubicBezTo>
                    <a:pt x="834" y="11620"/>
                    <a:pt x="2501" y="13780"/>
                    <a:pt x="4877" y="14397"/>
                  </a:cubicBezTo>
                  <a:cubicBezTo>
                    <a:pt x="4897" y="14401"/>
                    <a:pt x="4917" y="14403"/>
                    <a:pt x="4937" y="14403"/>
                  </a:cubicBezTo>
                  <a:cubicBezTo>
                    <a:pt x="5069" y="14403"/>
                    <a:pt x="5190" y="14316"/>
                    <a:pt x="5216" y="14181"/>
                  </a:cubicBezTo>
                  <a:cubicBezTo>
                    <a:pt x="5278" y="14027"/>
                    <a:pt x="5186" y="13873"/>
                    <a:pt x="5031" y="13842"/>
                  </a:cubicBezTo>
                  <a:cubicBezTo>
                    <a:pt x="1" y="12576"/>
                    <a:pt x="248" y="5386"/>
                    <a:pt x="5340" y="4429"/>
                  </a:cubicBezTo>
                  <a:lnTo>
                    <a:pt x="5926" y="5046"/>
                  </a:lnTo>
                  <a:lnTo>
                    <a:pt x="5926" y="5509"/>
                  </a:lnTo>
                  <a:cubicBezTo>
                    <a:pt x="3951" y="5632"/>
                    <a:pt x="2470" y="7330"/>
                    <a:pt x="2532" y="9305"/>
                  </a:cubicBezTo>
                  <a:cubicBezTo>
                    <a:pt x="2624" y="11280"/>
                    <a:pt x="4229" y="12854"/>
                    <a:pt x="6235" y="12854"/>
                  </a:cubicBezTo>
                  <a:cubicBezTo>
                    <a:pt x="8210" y="12854"/>
                    <a:pt x="9815" y="11280"/>
                    <a:pt x="9907" y="9305"/>
                  </a:cubicBezTo>
                  <a:cubicBezTo>
                    <a:pt x="9969" y="7330"/>
                    <a:pt x="8488" y="5632"/>
                    <a:pt x="6513" y="5509"/>
                  </a:cubicBezTo>
                  <a:lnTo>
                    <a:pt x="6513" y="5046"/>
                  </a:lnTo>
                  <a:lnTo>
                    <a:pt x="7099" y="4429"/>
                  </a:lnTo>
                  <a:cubicBezTo>
                    <a:pt x="9321" y="4830"/>
                    <a:pt x="10988" y="6743"/>
                    <a:pt x="11049" y="8996"/>
                  </a:cubicBezTo>
                  <a:cubicBezTo>
                    <a:pt x="11111" y="11280"/>
                    <a:pt x="9599" y="13286"/>
                    <a:pt x="7408" y="13842"/>
                  </a:cubicBezTo>
                  <a:cubicBezTo>
                    <a:pt x="7253" y="13873"/>
                    <a:pt x="7161" y="14027"/>
                    <a:pt x="7223" y="14181"/>
                  </a:cubicBezTo>
                  <a:cubicBezTo>
                    <a:pt x="7249" y="14316"/>
                    <a:pt x="7370" y="14403"/>
                    <a:pt x="7502" y="14403"/>
                  </a:cubicBezTo>
                  <a:cubicBezTo>
                    <a:pt x="7522" y="14403"/>
                    <a:pt x="7542" y="14401"/>
                    <a:pt x="7562" y="14397"/>
                  </a:cubicBezTo>
                  <a:cubicBezTo>
                    <a:pt x="9938" y="13780"/>
                    <a:pt x="11574" y="11620"/>
                    <a:pt x="11605" y="9182"/>
                  </a:cubicBezTo>
                  <a:cubicBezTo>
                    <a:pt x="11605" y="6743"/>
                    <a:pt x="9938" y="4583"/>
                    <a:pt x="7593" y="3966"/>
                  </a:cubicBezTo>
                  <a:lnTo>
                    <a:pt x="8118" y="3410"/>
                  </a:lnTo>
                  <a:cubicBezTo>
                    <a:pt x="8179" y="3349"/>
                    <a:pt x="8210" y="3287"/>
                    <a:pt x="8210" y="3225"/>
                  </a:cubicBezTo>
                  <a:lnTo>
                    <a:pt x="8210" y="324"/>
                  </a:lnTo>
                  <a:cubicBezTo>
                    <a:pt x="8210" y="161"/>
                    <a:pt x="8087" y="33"/>
                    <a:pt x="7947" y="33"/>
                  </a:cubicBezTo>
                  <a:cubicBezTo>
                    <a:pt x="7902" y="33"/>
                    <a:pt x="7854" y="47"/>
                    <a:pt x="7809" y="77"/>
                  </a:cubicBezTo>
                  <a:lnTo>
                    <a:pt x="6513" y="695"/>
                  </a:lnTo>
                  <a:lnTo>
                    <a:pt x="6513" y="324"/>
                  </a:lnTo>
                  <a:cubicBezTo>
                    <a:pt x="6528" y="108"/>
                    <a:pt x="6374" y="0"/>
                    <a:pt x="6220" y="0"/>
                  </a:cubicBezTo>
                  <a:cubicBezTo>
                    <a:pt x="6065" y="0"/>
                    <a:pt x="5911" y="108"/>
                    <a:pt x="5926" y="324"/>
                  </a:cubicBezTo>
                  <a:lnTo>
                    <a:pt x="5926" y="695"/>
                  </a:lnTo>
                  <a:lnTo>
                    <a:pt x="4661" y="46"/>
                  </a:lnTo>
                  <a:cubicBezTo>
                    <a:pt x="4615" y="16"/>
                    <a:pt x="4561" y="0"/>
                    <a:pt x="45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74" name="Google Shape;13774;p26"/>
          <p:cNvGrpSpPr/>
          <p:nvPr/>
        </p:nvGrpSpPr>
        <p:grpSpPr>
          <a:xfrm>
            <a:off x="13914027" y="6960689"/>
            <a:ext cx="726850" cy="625050"/>
            <a:chOff x="7724500" y="1950300"/>
            <a:chExt cx="363425" cy="312525"/>
          </a:xfrm>
        </p:grpSpPr>
        <p:sp>
          <p:nvSpPr>
            <p:cNvPr id="13775" name="Google Shape;13775;p26"/>
            <p:cNvSpPr/>
            <p:nvPr/>
          </p:nvSpPr>
          <p:spPr>
            <a:xfrm>
              <a:off x="7766950" y="2035950"/>
              <a:ext cx="278550" cy="77950"/>
            </a:xfrm>
            <a:custGeom>
              <a:avLst/>
              <a:gdLst/>
              <a:ahLst/>
              <a:cxnLst/>
              <a:rect l="l" t="t" r="r" b="b"/>
              <a:pathLst>
                <a:path w="11142" h="3118" extrusionOk="0">
                  <a:moveTo>
                    <a:pt x="10555" y="586"/>
                  </a:moveTo>
                  <a:lnTo>
                    <a:pt x="10555" y="2531"/>
                  </a:lnTo>
                  <a:lnTo>
                    <a:pt x="587" y="2531"/>
                  </a:lnTo>
                  <a:lnTo>
                    <a:pt x="587" y="586"/>
                  </a:lnTo>
                  <a:close/>
                  <a:moveTo>
                    <a:pt x="278" y="0"/>
                  </a:moveTo>
                  <a:cubicBezTo>
                    <a:pt x="124" y="0"/>
                    <a:pt x="0" y="124"/>
                    <a:pt x="0" y="278"/>
                  </a:cubicBezTo>
                  <a:lnTo>
                    <a:pt x="0" y="2809"/>
                  </a:lnTo>
                  <a:cubicBezTo>
                    <a:pt x="0" y="2963"/>
                    <a:pt x="124" y="3117"/>
                    <a:pt x="278" y="3117"/>
                  </a:cubicBezTo>
                  <a:lnTo>
                    <a:pt x="10864" y="3117"/>
                  </a:lnTo>
                  <a:cubicBezTo>
                    <a:pt x="11018" y="3117"/>
                    <a:pt x="11141" y="2963"/>
                    <a:pt x="11141" y="2809"/>
                  </a:cubicBezTo>
                  <a:lnTo>
                    <a:pt x="11141" y="278"/>
                  </a:lnTo>
                  <a:cubicBezTo>
                    <a:pt x="11141" y="124"/>
                    <a:pt x="10987" y="0"/>
                    <a:pt x="108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6" name="Google Shape;13776;p26"/>
            <p:cNvSpPr/>
            <p:nvPr/>
          </p:nvSpPr>
          <p:spPr>
            <a:xfrm>
              <a:off x="7766950" y="2141650"/>
              <a:ext cx="125000" cy="78725"/>
            </a:xfrm>
            <a:custGeom>
              <a:avLst/>
              <a:gdLst/>
              <a:ahLst/>
              <a:cxnLst/>
              <a:rect l="l" t="t" r="r" b="b"/>
              <a:pathLst>
                <a:path w="5000" h="3149" extrusionOk="0">
                  <a:moveTo>
                    <a:pt x="4444" y="587"/>
                  </a:moveTo>
                  <a:lnTo>
                    <a:pt x="4444" y="2562"/>
                  </a:lnTo>
                  <a:lnTo>
                    <a:pt x="587" y="2562"/>
                  </a:lnTo>
                  <a:lnTo>
                    <a:pt x="587" y="587"/>
                  </a:lnTo>
                  <a:close/>
                  <a:moveTo>
                    <a:pt x="278" y="0"/>
                  </a:moveTo>
                  <a:cubicBezTo>
                    <a:pt x="124" y="0"/>
                    <a:pt x="0" y="154"/>
                    <a:pt x="0" y="309"/>
                  </a:cubicBezTo>
                  <a:lnTo>
                    <a:pt x="0" y="2839"/>
                  </a:lnTo>
                  <a:cubicBezTo>
                    <a:pt x="0" y="2994"/>
                    <a:pt x="124" y="3148"/>
                    <a:pt x="278" y="3148"/>
                  </a:cubicBezTo>
                  <a:lnTo>
                    <a:pt x="4722" y="3148"/>
                  </a:lnTo>
                  <a:cubicBezTo>
                    <a:pt x="4876" y="3148"/>
                    <a:pt x="5000" y="2994"/>
                    <a:pt x="5000" y="2839"/>
                  </a:cubicBezTo>
                  <a:lnTo>
                    <a:pt x="5000" y="309"/>
                  </a:lnTo>
                  <a:cubicBezTo>
                    <a:pt x="5000" y="154"/>
                    <a:pt x="4876" y="0"/>
                    <a:pt x="472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7" name="Google Shape;13777;p26"/>
            <p:cNvSpPr/>
            <p:nvPr/>
          </p:nvSpPr>
          <p:spPr>
            <a:xfrm>
              <a:off x="7920475" y="2141650"/>
              <a:ext cx="125025" cy="78725"/>
            </a:xfrm>
            <a:custGeom>
              <a:avLst/>
              <a:gdLst/>
              <a:ahLst/>
              <a:cxnLst/>
              <a:rect l="l" t="t" r="r" b="b"/>
              <a:pathLst>
                <a:path w="5001" h="3149" extrusionOk="0">
                  <a:moveTo>
                    <a:pt x="4414" y="587"/>
                  </a:moveTo>
                  <a:lnTo>
                    <a:pt x="4414" y="2562"/>
                  </a:lnTo>
                  <a:lnTo>
                    <a:pt x="556" y="2562"/>
                  </a:lnTo>
                  <a:lnTo>
                    <a:pt x="556" y="587"/>
                  </a:lnTo>
                  <a:close/>
                  <a:moveTo>
                    <a:pt x="278" y="0"/>
                  </a:moveTo>
                  <a:cubicBezTo>
                    <a:pt x="124" y="0"/>
                    <a:pt x="1" y="154"/>
                    <a:pt x="1" y="309"/>
                  </a:cubicBezTo>
                  <a:lnTo>
                    <a:pt x="1" y="2839"/>
                  </a:lnTo>
                  <a:cubicBezTo>
                    <a:pt x="1" y="2994"/>
                    <a:pt x="124" y="3148"/>
                    <a:pt x="278" y="3148"/>
                  </a:cubicBezTo>
                  <a:lnTo>
                    <a:pt x="4723" y="3148"/>
                  </a:lnTo>
                  <a:cubicBezTo>
                    <a:pt x="4877" y="3148"/>
                    <a:pt x="5000" y="2994"/>
                    <a:pt x="5000" y="2839"/>
                  </a:cubicBezTo>
                  <a:lnTo>
                    <a:pt x="5000" y="309"/>
                  </a:lnTo>
                  <a:cubicBezTo>
                    <a:pt x="5000" y="154"/>
                    <a:pt x="4877" y="0"/>
                    <a:pt x="47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8" name="Google Shape;13778;p26"/>
            <p:cNvSpPr/>
            <p:nvPr/>
          </p:nvSpPr>
          <p:spPr>
            <a:xfrm>
              <a:off x="7896550" y="2248700"/>
              <a:ext cx="19325" cy="14100"/>
            </a:xfrm>
            <a:custGeom>
              <a:avLst/>
              <a:gdLst/>
              <a:ahLst/>
              <a:cxnLst/>
              <a:rect l="l" t="t" r="r" b="b"/>
              <a:pathLst>
                <a:path w="773" h="564" extrusionOk="0">
                  <a:moveTo>
                    <a:pt x="387" y="0"/>
                  </a:moveTo>
                  <a:cubicBezTo>
                    <a:pt x="317" y="0"/>
                    <a:pt x="248" y="23"/>
                    <a:pt x="186" y="70"/>
                  </a:cubicBezTo>
                  <a:cubicBezTo>
                    <a:pt x="1" y="255"/>
                    <a:pt x="124" y="563"/>
                    <a:pt x="402" y="563"/>
                  </a:cubicBezTo>
                  <a:cubicBezTo>
                    <a:pt x="649" y="563"/>
                    <a:pt x="772" y="255"/>
                    <a:pt x="587" y="70"/>
                  </a:cubicBezTo>
                  <a:cubicBezTo>
                    <a:pt x="526" y="23"/>
                    <a:pt x="456" y="0"/>
                    <a:pt x="3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79" name="Google Shape;13779;p26"/>
            <p:cNvSpPr/>
            <p:nvPr/>
          </p:nvSpPr>
          <p:spPr>
            <a:xfrm>
              <a:off x="7724500" y="1950300"/>
              <a:ext cx="363425" cy="312525"/>
            </a:xfrm>
            <a:custGeom>
              <a:avLst/>
              <a:gdLst/>
              <a:ahLst/>
              <a:cxnLst/>
              <a:rect l="l" t="t" r="r" b="b"/>
              <a:pathLst>
                <a:path w="14537" h="12501" extrusionOk="0">
                  <a:moveTo>
                    <a:pt x="10401" y="556"/>
                  </a:moveTo>
                  <a:lnTo>
                    <a:pt x="10401" y="1698"/>
                  </a:lnTo>
                  <a:lnTo>
                    <a:pt x="556" y="1698"/>
                  </a:lnTo>
                  <a:lnTo>
                    <a:pt x="556" y="865"/>
                  </a:lnTo>
                  <a:cubicBezTo>
                    <a:pt x="556" y="710"/>
                    <a:pt x="680" y="556"/>
                    <a:pt x="865" y="556"/>
                  </a:cubicBezTo>
                  <a:close/>
                  <a:moveTo>
                    <a:pt x="13673" y="587"/>
                  </a:moveTo>
                  <a:cubicBezTo>
                    <a:pt x="13827" y="587"/>
                    <a:pt x="13950" y="710"/>
                    <a:pt x="13950" y="865"/>
                  </a:cubicBezTo>
                  <a:lnTo>
                    <a:pt x="13950" y="1698"/>
                  </a:lnTo>
                  <a:lnTo>
                    <a:pt x="10957" y="1698"/>
                  </a:lnTo>
                  <a:lnTo>
                    <a:pt x="10957" y="587"/>
                  </a:lnTo>
                  <a:close/>
                  <a:moveTo>
                    <a:pt x="865" y="0"/>
                  </a:moveTo>
                  <a:cubicBezTo>
                    <a:pt x="402" y="0"/>
                    <a:pt x="1" y="371"/>
                    <a:pt x="1" y="865"/>
                  </a:cubicBezTo>
                  <a:lnTo>
                    <a:pt x="1" y="11666"/>
                  </a:lnTo>
                  <a:cubicBezTo>
                    <a:pt x="32" y="12129"/>
                    <a:pt x="402" y="12499"/>
                    <a:pt x="865" y="12499"/>
                  </a:cubicBezTo>
                  <a:lnTo>
                    <a:pt x="5988" y="12499"/>
                  </a:lnTo>
                  <a:cubicBezTo>
                    <a:pt x="5998" y="12500"/>
                    <a:pt x="6008" y="12501"/>
                    <a:pt x="6017" y="12501"/>
                  </a:cubicBezTo>
                  <a:cubicBezTo>
                    <a:pt x="6410" y="12501"/>
                    <a:pt x="6410" y="11912"/>
                    <a:pt x="6017" y="11912"/>
                  </a:cubicBezTo>
                  <a:cubicBezTo>
                    <a:pt x="6008" y="11912"/>
                    <a:pt x="5998" y="11912"/>
                    <a:pt x="5988" y="11913"/>
                  </a:cubicBezTo>
                  <a:lnTo>
                    <a:pt x="865" y="11913"/>
                  </a:lnTo>
                  <a:cubicBezTo>
                    <a:pt x="711" y="11913"/>
                    <a:pt x="587" y="11790"/>
                    <a:pt x="587" y="11635"/>
                  </a:cubicBezTo>
                  <a:lnTo>
                    <a:pt x="587" y="2284"/>
                  </a:lnTo>
                  <a:lnTo>
                    <a:pt x="13981" y="2284"/>
                  </a:lnTo>
                  <a:lnTo>
                    <a:pt x="13981" y="11635"/>
                  </a:lnTo>
                  <a:cubicBezTo>
                    <a:pt x="13981" y="11790"/>
                    <a:pt x="13858" y="11913"/>
                    <a:pt x="13703" y="11913"/>
                  </a:cubicBezTo>
                  <a:lnTo>
                    <a:pt x="8549" y="11913"/>
                  </a:lnTo>
                  <a:cubicBezTo>
                    <a:pt x="8539" y="11912"/>
                    <a:pt x="8530" y="11912"/>
                    <a:pt x="8520" y="11912"/>
                  </a:cubicBezTo>
                  <a:cubicBezTo>
                    <a:pt x="8127" y="11912"/>
                    <a:pt x="8127" y="12501"/>
                    <a:pt x="8520" y="12501"/>
                  </a:cubicBezTo>
                  <a:cubicBezTo>
                    <a:pt x="8530" y="12501"/>
                    <a:pt x="8539" y="12500"/>
                    <a:pt x="8549" y="12499"/>
                  </a:cubicBezTo>
                  <a:lnTo>
                    <a:pt x="13673" y="12499"/>
                  </a:lnTo>
                  <a:cubicBezTo>
                    <a:pt x="14166" y="12499"/>
                    <a:pt x="14537" y="12098"/>
                    <a:pt x="14537" y="11635"/>
                  </a:cubicBezTo>
                  <a:lnTo>
                    <a:pt x="14537" y="865"/>
                  </a:lnTo>
                  <a:cubicBezTo>
                    <a:pt x="14537" y="371"/>
                    <a:pt x="14166" y="0"/>
                    <a:pt x="136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0" name="Google Shape;13780;p26"/>
          <p:cNvGrpSpPr/>
          <p:nvPr/>
        </p:nvGrpSpPr>
        <p:grpSpPr>
          <a:xfrm>
            <a:off x="9542151" y="6908139"/>
            <a:ext cx="648150" cy="730150"/>
            <a:chOff x="4775650" y="3601675"/>
            <a:chExt cx="324075" cy="365075"/>
          </a:xfrm>
        </p:grpSpPr>
        <p:sp>
          <p:nvSpPr>
            <p:cNvPr id="13781" name="Google Shape;13781;p26"/>
            <p:cNvSpPr/>
            <p:nvPr/>
          </p:nvSpPr>
          <p:spPr>
            <a:xfrm>
              <a:off x="4900125" y="3687825"/>
              <a:ext cx="66900" cy="56975"/>
            </a:xfrm>
            <a:custGeom>
              <a:avLst/>
              <a:gdLst/>
              <a:ahLst/>
              <a:cxnLst/>
              <a:rect l="l" t="t" r="r" b="b"/>
              <a:pathLst>
                <a:path w="2676" h="2279" extrusionOk="0">
                  <a:moveTo>
                    <a:pt x="1132" y="556"/>
                  </a:moveTo>
                  <a:cubicBezTo>
                    <a:pt x="1472" y="556"/>
                    <a:pt x="1719" y="803"/>
                    <a:pt x="1719" y="1142"/>
                  </a:cubicBezTo>
                  <a:cubicBezTo>
                    <a:pt x="1719" y="1478"/>
                    <a:pt x="1432" y="1700"/>
                    <a:pt x="1133" y="1700"/>
                  </a:cubicBezTo>
                  <a:cubicBezTo>
                    <a:pt x="992" y="1700"/>
                    <a:pt x="849" y="1652"/>
                    <a:pt x="731" y="1543"/>
                  </a:cubicBezTo>
                  <a:cubicBezTo>
                    <a:pt x="392" y="1173"/>
                    <a:pt x="639" y="556"/>
                    <a:pt x="1132" y="556"/>
                  </a:cubicBezTo>
                  <a:close/>
                  <a:moveTo>
                    <a:pt x="1132" y="0"/>
                  </a:moveTo>
                  <a:cubicBezTo>
                    <a:pt x="515" y="0"/>
                    <a:pt x="21" y="494"/>
                    <a:pt x="21" y="1142"/>
                  </a:cubicBezTo>
                  <a:cubicBezTo>
                    <a:pt x="0" y="1830"/>
                    <a:pt x="557" y="2279"/>
                    <a:pt x="1139" y="2279"/>
                  </a:cubicBezTo>
                  <a:cubicBezTo>
                    <a:pt x="1419" y="2279"/>
                    <a:pt x="1704" y="2175"/>
                    <a:pt x="1935" y="1945"/>
                  </a:cubicBezTo>
                  <a:cubicBezTo>
                    <a:pt x="2675" y="1235"/>
                    <a:pt x="2151" y="0"/>
                    <a:pt x="113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2" name="Google Shape;13782;p26"/>
            <p:cNvSpPr/>
            <p:nvPr/>
          </p:nvSpPr>
          <p:spPr>
            <a:xfrm>
              <a:off x="4835075" y="3645375"/>
              <a:ext cx="216825" cy="184525"/>
            </a:xfrm>
            <a:custGeom>
              <a:avLst/>
              <a:gdLst/>
              <a:ahLst/>
              <a:cxnLst/>
              <a:rect l="l" t="t" r="r" b="b"/>
              <a:pathLst>
                <a:path w="8673" h="7381" extrusionOk="0">
                  <a:moveTo>
                    <a:pt x="3764" y="570"/>
                  </a:moveTo>
                  <a:cubicBezTo>
                    <a:pt x="5404" y="570"/>
                    <a:pt x="6882" y="1872"/>
                    <a:pt x="6882" y="3673"/>
                  </a:cubicBezTo>
                  <a:cubicBezTo>
                    <a:pt x="6882" y="4630"/>
                    <a:pt x="6450" y="5494"/>
                    <a:pt x="5740" y="6081"/>
                  </a:cubicBezTo>
                  <a:cubicBezTo>
                    <a:pt x="5632" y="4862"/>
                    <a:pt x="4683" y="4252"/>
                    <a:pt x="3738" y="4252"/>
                  </a:cubicBezTo>
                  <a:cubicBezTo>
                    <a:pt x="2793" y="4252"/>
                    <a:pt x="1852" y="4862"/>
                    <a:pt x="1759" y="6081"/>
                  </a:cubicBezTo>
                  <a:cubicBezTo>
                    <a:pt x="0" y="4630"/>
                    <a:pt x="370" y="1853"/>
                    <a:pt x="2438" y="865"/>
                  </a:cubicBezTo>
                  <a:cubicBezTo>
                    <a:pt x="2875" y="663"/>
                    <a:pt x="3325" y="570"/>
                    <a:pt x="3764" y="570"/>
                  </a:cubicBezTo>
                  <a:close/>
                  <a:moveTo>
                    <a:pt x="3734" y="4823"/>
                  </a:moveTo>
                  <a:cubicBezTo>
                    <a:pt x="4444" y="4823"/>
                    <a:pt x="5154" y="5294"/>
                    <a:pt x="5154" y="6235"/>
                  </a:cubicBezTo>
                  <a:lnTo>
                    <a:pt x="5154" y="6451"/>
                  </a:lnTo>
                  <a:cubicBezTo>
                    <a:pt x="4706" y="6682"/>
                    <a:pt x="4220" y="6798"/>
                    <a:pt x="3734" y="6798"/>
                  </a:cubicBezTo>
                  <a:cubicBezTo>
                    <a:pt x="3248" y="6798"/>
                    <a:pt x="2762" y="6682"/>
                    <a:pt x="2315" y="6451"/>
                  </a:cubicBezTo>
                  <a:lnTo>
                    <a:pt x="2315" y="6235"/>
                  </a:lnTo>
                  <a:cubicBezTo>
                    <a:pt x="2315" y="5294"/>
                    <a:pt x="3025" y="4823"/>
                    <a:pt x="3734" y="4823"/>
                  </a:cubicBezTo>
                  <a:close/>
                  <a:moveTo>
                    <a:pt x="3734" y="1"/>
                  </a:moveTo>
                  <a:cubicBezTo>
                    <a:pt x="1697" y="1"/>
                    <a:pt x="62" y="1637"/>
                    <a:pt x="62" y="3673"/>
                  </a:cubicBezTo>
                  <a:cubicBezTo>
                    <a:pt x="62" y="5908"/>
                    <a:pt x="1886" y="7380"/>
                    <a:pt x="3782" y="7380"/>
                  </a:cubicBezTo>
                  <a:cubicBezTo>
                    <a:pt x="4688" y="7380"/>
                    <a:pt x="5610" y="7045"/>
                    <a:pt x="6358" y="6297"/>
                  </a:cubicBezTo>
                  <a:cubicBezTo>
                    <a:pt x="8672" y="3951"/>
                    <a:pt x="7037" y="1"/>
                    <a:pt x="37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3" name="Google Shape;13783;p26"/>
            <p:cNvSpPr/>
            <p:nvPr/>
          </p:nvSpPr>
          <p:spPr>
            <a:xfrm>
              <a:off x="4775650" y="3601675"/>
              <a:ext cx="324075" cy="361750"/>
            </a:xfrm>
            <a:custGeom>
              <a:avLst/>
              <a:gdLst/>
              <a:ahLst/>
              <a:cxnLst/>
              <a:rect l="l" t="t" r="r" b="b"/>
              <a:pathLst>
                <a:path w="12963" h="14470" extrusionOk="0">
                  <a:moveTo>
                    <a:pt x="6087" y="572"/>
                  </a:moveTo>
                  <a:cubicBezTo>
                    <a:pt x="8595" y="572"/>
                    <a:pt x="10957" y="2556"/>
                    <a:pt x="10957" y="5421"/>
                  </a:cubicBezTo>
                  <a:cubicBezTo>
                    <a:pt x="10957" y="7643"/>
                    <a:pt x="9444" y="9557"/>
                    <a:pt x="7284" y="10112"/>
                  </a:cubicBezTo>
                  <a:cubicBezTo>
                    <a:pt x="7222" y="10112"/>
                    <a:pt x="7161" y="10174"/>
                    <a:pt x="7130" y="10236"/>
                  </a:cubicBezTo>
                  <a:lnTo>
                    <a:pt x="6358" y="11594"/>
                  </a:lnTo>
                  <a:lnTo>
                    <a:pt x="6111" y="11995"/>
                  </a:lnTo>
                  <a:lnTo>
                    <a:pt x="5124" y="10236"/>
                  </a:lnTo>
                  <a:cubicBezTo>
                    <a:pt x="5093" y="10143"/>
                    <a:pt x="5031" y="10112"/>
                    <a:pt x="4939" y="10082"/>
                  </a:cubicBezTo>
                  <a:cubicBezTo>
                    <a:pt x="1050" y="9094"/>
                    <a:pt x="1" y="4063"/>
                    <a:pt x="3149" y="1595"/>
                  </a:cubicBezTo>
                  <a:cubicBezTo>
                    <a:pt x="4057" y="889"/>
                    <a:pt x="5083" y="572"/>
                    <a:pt x="6087" y="572"/>
                  </a:cubicBezTo>
                  <a:close/>
                  <a:moveTo>
                    <a:pt x="6162" y="0"/>
                  </a:moveTo>
                  <a:cubicBezTo>
                    <a:pt x="3351" y="0"/>
                    <a:pt x="719" y="2210"/>
                    <a:pt x="741" y="5421"/>
                  </a:cubicBezTo>
                  <a:cubicBezTo>
                    <a:pt x="741" y="7859"/>
                    <a:pt x="2346" y="9989"/>
                    <a:pt x="4692" y="10637"/>
                  </a:cubicBezTo>
                  <a:lnTo>
                    <a:pt x="5185" y="11501"/>
                  </a:lnTo>
                  <a:cubicBezTo>
                    <a:pt x="4167" y="11594"/>
                    <a:pt x="2439" y="11995"/>
                    <a:pt x="2439" y="13013"/>
                  </a:cubicBezTo>
                  <a:cubicBezTo>
                    <a:pt x="2439" y="13908"/>
                    <a:pt x="3889" y="14340"/>
                    <a:pt x="4815" y="14464"/>
                  </a:cubicBezTo>
                  <a:cubicBezTo>
                    <a:pt x="4835" y="14468"/>
                    <a:pt x="4854" y="14470"/>
                    <a:pt x="4873" y="14470"/>
                  </a:cubicBezTo>
                  <a:cubicBezTo>
                    <a:pt x="5000" y="14470"/>
                    <a:pt x="5097" y="14382"/>
                    <a:pt x="5124" y="14248"/>
                  </a:cubicBezTo>
                  <a:cubicBezTo>
                    <a:pt x="5155" y="14094"/>
                    <a:pt x="5031" y="13939"/>
                    <a:pt x="4877" y="13908"/>
                  </a:cubicBezTo>
                  <a:cubicBezTo>
                    <a:pt x="3673" y="13723"/>
                    <a:pt x="2994" y="13322"/>
                    <a:pt x="2994" y="13013"/>
                  </a:cubicBezTo>
                  <a:cubicBezTo>
                    <a:pt x="2994" y="12705"/>
                    <a:pt x="3889" y="12149"/>
                    <a:pt x="5494" y="12026"/>
                  </a:cubicBezTo>
                  <a:lnTo>
                    <a:pt x="5864" y="12705"/>
                  </a:lnTo>
                  <a:cubicBezTo>
                    <a:pt x="5926" y="12797"/>
                    <a:pt x="6019" y="12859"/>
                    <a:pt x="6111" y="12859"/>
                  </a:cubicBezTo>
                  <a:cubicBezTo>
                    <a:pt x="6235" y="12859"/>
                    <a:pt x="6327" y="12797"/>
                    <a:pt x="6358" y="12705"/>
                  </a:cubicBezTo>
                  <a:lnTo>
                    <a:pt x="6759" y="12026"/>
                  </a:lnTo>
                  <a:cubicBezTo>
                    <a:pt x="8364" y="12149"/>
                    <a:pt x="9228" y="12674"/>
                    <a:pt x="9228" y="13013"/>
                  </a:cubicBezTo>
                  <a:cubicBezTo>
                    <a:pt x="9228" y="13353"/>
                    <a:pt x="8580" y="13723"/>
                    <a:pt x="7346" y="13908"/>
                  </a:cubicBezTo>
                  <a:cubicBezTo>
                    <a:pt x="7016" y="13968"/>
                    <a:pt x="7094" y="14465"/>
                    <a:pt x="7410" y="14465"/>
                  </a:cubicBezTo>
                  <a:cubicBezTo>
                    <a:pt x="7419" y="14465"/>
                    <a:pt x="7429" y="14465"/>
                    <a:pt x="7438" y="14464"/>
                  </a:cubicBezTo>
                  <a:cubicBezTo>
                    <a:pt x="8333" y="14340"/>
                    <a:pt x="9815" y="13908"/>
                    <a:pt x="9815" y="13013"/>
                  </a:cubicBezTo>
                  <a:cubicBezTo>
                    <a:pt x="9815" y="11995"/>
                    <a:pt x="8086" y="11594"/>
                    <a:pt x="7068" y="11501"/>
                  </a:cubicBezTo>
                  <a:lnTo>
                    <a:pt x="7562" y="10637"/>
                  </a:lnTo>
                  <a:cubicBezTo>
                    <a:pt x="11883" y="9433"/>
                    <a:pt x="12963" y="3817"/>
                    <a:pt x="9414" y="1101"/>
                  </a:cubicBezTo>
                  <a:cubicBezTo>
                    <a:pt x="8403" y="342"/>
                    <a:pt x="7268" y="0"/>
                    <a:pt x="61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4" name="Google Shape;13784;p26"/>
            <p:cNvSpPr/>
            <p:nvPr/>
          </p:nvSpPr>
          <p:spPr>
            <a:xfrm>
              <a:off x="4921100" y="3952275"/>
              <a:ext cx="15450" cy="14475"/>
            </a:xfrm>
            <a:custGeom>
              <a:avLst/>
              <a:gdLst/>
              <a:ahLst/>
              <a:cxnLst/>
              <a:rect l="l" t="t" r="r" b="b"/>
              <a:pathLst>
                <a:path w="618" h="579" extrusionOk="0">
                  <a:moveTo>
                    <a:pt x="297" y="0"/>
                  </a:moveTo>
                  <a:cubicBezTo>
                    <a:pt x="162" y="0"/>
                    <a:pt x="31" y="85"/>
                    <a:pt x="16" y="255"/>
                  </a:cubicBezTo>
                  <a:cubicBezTo>
                    <a:pt x="0" y="471"/>
                    <a:pt x="154" y="579"/>
                    <a:pt x="309" y="579"/>
                  </a:cubicBezTo>
                  <a:cubicBezTo>
                    <a:pt x="463" y="579"/>
                    <a:pt x="617" y="471"/>
                    <a:pt x="602" y="255"/>
                  </a:cubicBezTo>
                  <a:cubicBezTo>
                    <a:pt x="571" y="85"/>
                    <a:pt x="432" y="0"/>
                    <a:pt x="29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85" name="Google Shape;13785;p26"/>
          <p:cNvGrpSpPr/>
          <p:nvPr/>
        </p:nvGrpSpPr>
        <p:grpSpPr>
          <a:xfrm>
            <a:off x="7980301" y="6960639"/>
            <a:ext cx="728350" cy="625150"/>
            <a:chOff x="6979200" y="1950250"/>
            <a:chExt cx="364175" cy="312575"/>
          </a:xfrm>
        </p:grpSpPr>
        <p:sp>
          <p:nvSpPr>
            <p:cNvPr id="13786" name="Google Shape;13786;p26"/>
            <p:cNvSpPr/>
            <p:nvPr/>
          </p:nvSpPr>
          <p:spPr>
            <a:xfrm>
              <a:off x="7249225" y="2205675"/>
              <a:ext cx="17000" cy="13825"/>
            </a:xfrm>
            <a:custGeom>
              <a:avLst/>
              <a:gdLst/>
              <a:ahLst/>
              <a:cxnLst/>
              <a:rect l="l" t="t" r="r" b="b"/>
              <a:pathLst>
                <a:path w="680" h="553" extrusionOk="0">
                  <a:moveTo>
                    <a:pt x="402" y="1"/>
                  </a:moveTo>
                  <a:cubicBezTo>
                    <a:pt x="124" y="1"/>
                    <a:pt x="1" y="278"/>
                    <a:pt x="186" y="464"/>
                  </a:cubicBezTo>
                  <a:cubicBezTo>
                    <a:pt x="248" y="525"/>
                    <a:pt x="323" y="553"/>
                    <a:pt x="396" y="553"/>
                  </a:cubicBezTo>
                  <a:cubicBezTo>
                    <a:pt x="543" y="553"/>
                    <a:pt x="680" y="443"/>
                    <a:pt x="680" y="278"/>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7" name="Google Shape;13787;p26"/>
            <p:cNvSpPr/>
            <p:nvPr/>
          </p:nvSpPr>
          <p:spPr>
            <a:xfrm>
              <a:off x="7053475" y="2205625"/>
              <a:ext cx="16775" cy="13875"/>
            </a:xfrm>
            <a:custGeom>
              <a:avLst/>
              <a:gdLst/>
              <a:ahLst/>
              <a:cxnLst/>
              <a:rect l="l" t="t" r="r" b="b"/>
              <a:pathLst>
                <a:path w="671" h="555" extrusionOk="0">
                  <a:moveTo>
                    <a:pt x="355" y="1"/>
                  </a:moveTo>
                  <a:cubicBezTo>
                    <a:pt x="104" y="1"/>
                    <a:pt x="1" y="289"/>
                    <a:pt x="177" y="466"/>
                  </a:cubicBezTo>
                  <a:cubicBezTo>
                    <a:pt x="239" y="527"/>
                    <a:pt x="314" y="555"/>
                    <a:pt x="387" y="555"/>
                  </a:cubicBezTo>
                  <a:cubicBezTo>
                    <a:pt x="534" y="555"/>
                    <a:pt x="671" y="445"/>
                    <a:pt x="671" y="280"/>
                  </a:cubicBezTo>
                  <a:cubicBezTo>
                    <a:pt x="671" y="126"/>
                    <a:pt x="547" y="3"/>
                    <a:pt x="393" y="3"/>
                  </a:cubicBezTo>
                  <a:cubicBezTo>
                    <a:pt x="380" y="1"/>
                    <a:pt x="367" y="1"/>
                    <a:pt x="35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8" name="Google Shape;13788;p26"/>
            <p:cNvSpPr/>
            <p:nvPr/>
          </p:nvSpPr>
          <p:spPr>
            <a:xfrm>
              <a:off x="7034750" y="1992725"/>
              <a:ext cx="57100" cy="13925"/>
            </a:xfrm>
            <a:custGeom>
              <a:avLst/>
              <a:gdLst/>
              <a:ahLst/>
              <a:cxnLst/>
              <a:rect l="l" t="t" r="r" b="b"/>
              <a:pathLst>
                <a:path w="2284" h="557" extrusionOk="0">
                  <a:moveTo>
                    <a:pt x="309" y="1"/>
                  </a:moveTo>
                  <a:cubicBezTo>
                    <a:pt x="124" y="1"/>
                    <a:pt x="0" y="124"/>
                    <a:pt x="0" y="279"/>
                  </a:cubicBezTo>
                  <a:cubicBezTo>
                    <a:pt x="0" y="433"/>
                    <a:pt x="124" y="556"/>
                    <a:pt x="309" y="556"/>
                  </a:cubicBezTo>
                  <a:lnTo>
                    <a:pt x="1975" y="556"/>
                  </a:lnTo>
                  <a:cubicBezTo>
                    <a:pt x="2130" y="556"/>
                    <a:pt x="2284" y="433"/>
                    <a:pt x="2284" y="279"/>
                  </a:cubicBezTo>
                  <a:cubicBezTo>
                    <a:pt x="2284"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89" name="Google Shape;13789;p26"/>
            <p:cNvSpPr/>
            <p:nvPr/>
          </p:nvSpPr>
          <p:spPr>
            <a:xfrm>
              <a:off x="7230725" y="1992725"/>
              <a:ext cx="56350" cy="13925"/>
            </a:xfrm>
            <a:custGeom>
              <a:avLst/>
              <a:gdLst/>
              <a:ahLst/>
              <a:cxnLst/>
              <a:rect l="l" t="t" r="r" b="b"/>
              <a:pathLst>
                <a:path w="2254" h="557" extrusionOk="0">
                  <a:moveTo>
                    <a:pt x="278" y="1"/>
                  </a:moveTo>
                  <a:cubicBezTo>
                    <a:pt x="124" y="1"/>
                    <a:pt x="0" y="124"/>
                    <a:pt x="0" y="279"/>
                  </a:cubicBezTo>
                  <a:cubicBezTo>
                    <a:pt x="0" y="433"/>
                    <a:pt x="124" y="556"/>
                    <a:pt x="278" y="556"/>
                  </a:cubicBezTo>
                  <a:lnTo>
                    <a:pt x="1975" y="556"/>
                  </a:lnTo>
                  <a:cubicBezTo>
                    <a:pt x="2130" y="556"/>
                    <a:pt x="2253" y="433"/>
                    <a:pt x="2253" y="279"/>
                  </a:cubicBezTo>
                  <a:cubicBezTo>
                    <a:pt x="2253" y="124"/>
                    <a:pt x="2130" y="1"/>
                    <a:pt x="197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0" name="Google Shape;13790;p26"/>
            <p:cNvSpPr/>
            <p:nvPr/>
          </p:nvSpPr>
          <p:spPr>
            <a:xfrm>
              <a:off x="7023175" y="2063725"/>
              <a:ext cx="79675" cy="99250"/>
            </a:xfrm>
            <a:custGeom>
              <a:avLst/>
              <a:gdLst/>
              <a:ahLst/>
              <a:cxnLst/>
              <a:rect l="l" t="t" r="r" b="b"/>
              <a:pathLst>
                <a:path w="3187" h="3970" extrusionOk="0">
                  <a:moveTo>
                    <a:pt x="1605" y="1080"/>
                  </a:moveTo>
                  <a:lnTo>
                    <a:pt x="2161" y="2562"/>
                  </a:lnTo>
                  <a:lnTo>
                    <a:pt x="1050" y="2562"/>
                  </a:lnTo>
                  <a:lnTo>
                    <a:pt x="1605" y="1080"/>
                  </a:lnTo>
                  <a:close/>
                  <a:moveTo>
                    <a:pt x="1605" y="0"/>
                  </a:moveTo>
                  <a:cubicBezTo>
                    <a:pt x="1482" y="0"/>
                    <a:pt x="1358" y="62"/>
                    <a:pt x="1327" y="185"/>
                  </a:cubicBezTo>
                  <a:lnTo>
                    <a:pt x="62" y="3580"/>
                  </a:lnTo>
                  <a:cubicBezTo>
                    <a:pt x="0" y="3734"/>
                    <a:pt x="62" y="3889"/>
                    <a:pt x="216" y="3950"/>
                  </a:cubicBezTo>
                  <a:cubicBezTo>
                    <a:pt x="249" y="3964"/>
                    <a:pt x="282" y="3970"/>
                    <a:pt x="314" y="3970"/>
                  </a:cubicBezTo>
                  <a:cubicBezTo>
                    <a:pt x="432" y="3970"/>
                    <a:pt x="538" y="3887"/>
                    <a:pt x="587" y="3765"/>
                  </a:cubicBezTo>
                  <a:lnTo>
                    <a:pt x="834" y="3117"/>
                  </a:lnTo>
                  <a:lnTo>
                    <a:pt x="2346" y="3117"/>
                  </a:lnTo>
                  <a:lnTo>
                    <a:pt x="2624" y="3765"/>
                  </a:lnTo>
                  <a:cubicBezTo>
                    <a:pt x="2670" y="3881"/>
                    <a:pt x="2764" y="3932"/>
                    <a:pt x="2861" y="3932"/>
                  </a:cubicBezTo>
                  <a:cubicBezTo>
                    <a:pt x="3021" y="3932"/>
                    <a:pt x="3187" y="3792"/>
                    <a:pt x="3148" y="3580"/>
                  </a:cubicBezTo>
                  <a:lnTo>
                    <a:pt x="1852" y="185"/>
                  </a:lnTo>
                  <a:cubicBezTo>
                    <a:pt x="1821" y="62"/>
                    <a:pt x="1729" y="0"/>
                    <a:pt x="16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1" name="Google Shape;13791;p26"/>
            <p:cNvSpPr/>
            <p:nvPr/>
          </p:nvSpPr>
          <p:spPr>
            <a:xfrm>
              <a:off x="7219925" y="2063725"/>
              <a:ext cx="77950" cy="98775"/>
            </a:xfrm>
            <a:custGeom>
              <a:avLst/>
              <a:gdLst/>
              <a:ahLst/>
              <a:cxnLst/>
              <a:rect l="l" t="t" r="r" b="b"/>
              <a:pathLst>
                <a:path w="3118" h="3951" extrusionOk="0">
                  <a:moveTo>
                    <a:pt x="1142" y="556"/>
                  </a:moveTo>
                  <a:cubicBezTo>
                    <a:pt x="1883" y="556"/>
                    <a:pt x="1883" y="1698"/>
                    <a:pt x="1142" y="1698"/>
                  </a:cubicBezTo>
                  <a:lnTo>
                    <a:pt x="556" y="1698"/>
                  </a:lnTo>
                  <a:lnTo>
                    <a:pt x="556" y="556"/>
                  </a:lnTo>
                  <a:close/>
                  <a:moveTo>
                    <a:pt x="1975" y="2253"/>
                  </a:moveTo>
                  <a:cubicBezTo>
                    <a:pt x="2747" y="2253"/>
                    <a:pt x="2747" y="3395"/>
                    <a:pt x="1975" y="3395"/>
                  </a:cubicBezTo>
                  <a:lnTo>
                    <a:pt x="556" y="3395"/>
                  </a:lnTo>
                  <a:lnTo>
                    <a:pt x="556" y="2253"/>
                  </a:lnTo>
                  <a:close/>
                  <a:moveTo>
                    <a:pt x="278" y="0"/>
                  </a:moveTo>
                  <a:cubicBezTo>
                    <a:pt x="124" y="0"/>
                    <a:pt x="0" y="124"/>
                    <a:pt x="0" y="278"/>
                  </a:cubicBezTo>
                  <a:lnTo>
                    <a:pt x="0" y="3673"/>
                  </a:lnTo>
                  <a:cubicBezTo>
                    <a:pt x="0" y="3827"/>
                    <a:pt x="124" y="3950"/>
                    <a:pt x="278" y="3950"/>
                  </a:cubicBezTo>
                  <a:lnTo>
                    <a:pt x="1975" y="3950"/>
                  </a:lnTo>
                  <a:cubicBezTo>
                    <a:pt x="2623" y="3950"/>
                    <a:pt x="3117" y="3457"/>
                    <a:pt x="3117" y="2839"/>
                  </a:cubicBezTo>
                  <a:cubicBezTo>
                    <a:pt x="3117" y="2253"/>
                    <a:pt x="2685" y="1759"/>
                    <a:pt x="2099" y="1698"/>
                  </a:cubicBezTo>
                  <a:cubicBezTo>
                    <a:pt x="2222" y="1512"/>
                    <a:pt x="2284" y="1327"/>
                    <a:pt x="2253" y="1111"/>
                  </a:cubicBezTo>
                  <a:cubicBezTo>
                    <a:pt x="2253" y="494"/>
                    <a:pt x="1759" y="0"/>
                    <a:pt x="114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2" name="Google Shape;13792;p26"/>
            <p:cNvSpPr/>
            <p:nvPr/>
          </p:nvSpPr>
          <p:spPr>
            <a:xfrm>
              <a:off x="7053250" y="2248125"/>
              <a:ext cx="17000" cy="14050"/>
            </a:xfrm>
            <a:custGeom>
              <a:avLst/>
              <a:gdLst/>
              <a:ahLst/>
              <a:cxnLst/>
              <a:rect l="l" t="t" r="r" b="b"/>
              <a:pathLst>
                <a:path w="680" h="562" extrusionOk="0">
                  <a:moveTo>
                    <a:pt x="402" y="0"/>
                  </a:moveTo>
                  <a:cubicBezTo>
                    <a:pt x="124" y="0"/>
                    <a:pt x="1" y="309"/>
                    <a:pt x="186" y="494"/>
                  </a:cubicBezTo>
                  <a:cubicBezTo>
                    <a:pt x="242" y="541"/>
                    <a:pt x="310" y="562"/>
                    <a:pt x="377"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3" name="Google Shape;13793;p26"/>
            <p:cNvSpPr/>
            <p:nvPr/>
          </p:nvSpPr>
          <p:spPr>
            <a:xfrm>
              <a:off x="7250775" y="2247975"/>
              <a:ext cx="15875" cy="14025"/>
            </a:xfrm>
            <a:custGeom>
              <a:avLst/>
              <a:gdLst/>
              <a:ahLst/>
              <a:cxnLst/>
              <a:rect l="l" t="t" r="r" b="b"/>
              <a:pathLst>
                <a:path w="635" h="561" extrusionOk="0">
                  <a:moveTo>
                    <a:pt x="338" y="0"/>
                  </a:moveTo>
                  <a:cubicBezTo>
                    <a:pt x="318" y="0"/>
                    <a:pt x="298" y="2"/>
                    <a:pt x="278" y="6"/>
                  </a:cubicBezTo>
                  <a:cubicBezTo>
                    <a:pt x="124" y="37"/>
                    <a:pt x="1" y="160"/>
                    <a:pt x="31" y="315"/>
                  </a:cubicBezTo>
                  <a:cubicBezTo>
                    <a:pt x="59" y="481"/>
                    <a:pt x="187" y="561"/>
                    <a:pt x="317" y="561"/>
                  </a:cubicBezTo>
                  <a:cubicBezTo>
                    <a:pt x="475" y="561"/>
                    <a:pt x="635" y="443"/>
                    <a:pt x="618" y="222"/>
                  </a:cubicBezTo>
                  <a:cubicBezTo>
                    <a:pt x="591" y="88"/>
                    <a:pt x="470" y="0"/>
                    <a:pt x="3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4" name="Google Shape;13794;p26"/>
            <p:cNvSpPr/>
            <p:nvPr/>
          </p:nvSpPr>
          <p:spPr>
            <a:xfrm>
              <a:off x="6979200" y="1950250"/>
              <a:ext cx="167450" cy="312575"/>
            </a:xfrm>
            <a:custGeom>
              <a:avLst/>
              <a:gdLst/>
              <a:ahLst/>
              <a:cxnLst/>
              <a:rect l="l" t="t" r="r" b="b"/>
              <a:pathLst>
                <a:path w="6698" h="12503" extrusionOk="0">
                  <a:moveTo>
                    <a:pt x="5914" y="1"/>
                  </a:moveTo>
                  <a:cubicBezTo>
                    <a:pt x="5897" y="1"/>
                    <a:pt x="5881" y="1"/>
                    <a:pt x="5864" y="2"/>
                  </a:cubicBezTo>
                  <a:lnTo>
                    <a:pt x="864" y="2"/>
                  </a:lnTo>
                  <a:cubicBezTo>
                    <a:pt x="401" y="2"/>
                    <a:pt x="0" y="373"/>
                    <a:pt x="0" y="836"/>
                  </a:cubicBezTo>
                  <a:lnTo>
                    <a:pt x="0" y="11637"/>
                  </a:lnTo>
                  <a:cubicBezTo>
                    <a:pt x="0" y="12100"/>
                    <a:pt x="401" y="12471"/>
                    <a:pt x="864" y="12501"/>
                  </a:cubicBezTo>
                  <a:lnTo>
                    <a:pt x="2068" y="12501"/>
                  </a:lnTo>
                  <a:cubicBezTo>
                    <a:pt x="2407" y="12440"/>
                    <a:pt x="2407" y="11946"/>
                    <a:pt x="2068" y="11915"/>
                  </a:cubicBezTo>
                  <a:lnTo>
                    <a:pt x="864" y="11915"/>
                  </a:lnTo>
                  <a:cubicBezTo>
                    <a:pt x="710" y="11915"/>
                    <a:pt x="587" y="11792"/>
                    <a:pt x="587" y="11637"/>
                  </a:cubicBezTo>
                  <a:lnTo>
                    <a:pt x="587" y="836"/>
                  </a:lnTo>
                  <a:cubicBezTo>
                    <a:pt x="587" y="681"/>
                    <a:pt x="710" y="558"/>
                    <a:pt x="864" y="558"/>
                  </a:cubicBezTo>
                  <a:lnTo>
                    <a:pt x="5864" y="558"/>
                  </a:lnTo>
                  <a:cubicBezTo>
                    <a:pt x="6018" y="558"/>
                    <a:pt x="6142" y="681"/>
                    <a:pt x="6142" y="836"/>
                  </a:cubicBezTo>
                  <a:lnTo>
                    <a:pt x="6142" y="11637"/>
                  </a:lnTo>
                  <a:cubicBezTo>
                    <a:pt x="6142" y="11792"/>
                    <a:pt x="6018" y="11915"/>
                    <a:pt x="5864" y="11915"/>
                  </a:cubicBezTo>
                  <a:lnTo>
                    <a:pt x="4629" y="11915"/>
                  </a:lnTo>
                  <a:cubicBezTo>
                    <a:pt x="4619" y="11914"/>
                    <a:pt x="4610" y="11914"/>
                    <a:pt x="4600" y="11914"/>
                  </a:cubicBezTo>
                  <a:cubicBezTo>
                    <a:pt x="4207" y="11914"/>
                    <a:pt x="4207" y="12503"/>
                    <a:pt x="4600" y="12503"/>
                  </a:cubicBezTo>
                  <a:cubicBezTo>
                    <a:pt x="4610" y="12503"/>
                    <a:pt x="4619" y="12502"/>
                    <a:pt x="4629" y="12501"/>
                  </a:cubicBezTo>
                  <a:lnTo>
                    <a:pt x="5864" y="12501"/>
                  </a:lnTo>
                  <a:cubicBezTo>
                    <a:pt x="6327" y="12501"/>
                    <a:pt x="6697" y="12100"/>
                    <a:pt x="6697" y="11637"/>
                  </a:cubicBezTo>
                  <a:lnTo>
                    <a:pt x="6697" y="836"/>
                  </a:lnTo>
                  <a:cubicBezTo>
                    <a:pt x="6697" y="390"/>
                    <a:pt x="6353" y="1"/>
                    <a:pt x="591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5" name="Google Shape;13795;p26"/>
            <p:cNvSpPr/>
            <p:nvPr/>
          </p:nvSpPr>
          <p:spPr>
            <a:xfrm>
              <a:off x="7175175" y="1950300"/>
              <a:ext cx="168200" cy="312525"/>
            </a:xfrm>
            <a:custGeom>
              <a:avLst/>
              <a:gdLst/>
              <a:ahLst/>
              <a:cxnLst/>
              <a:rect l="l" t="t" r="r" b="b"/>
              <a:pathLst>
                <a:path w="6728" h="12501" extrusionOk="0">
                  <a:moveTo>
                    <a:pt x="864" y="0"/>
                  </a:moveTo>
                  <a:cubicBezTo>
                    <a:pt x="370" y="0"/>
                    <a:pt x="0" y="371"/>
                    <a:pt x="0" y="834"/>
                  </a:cubicBezTo>
                  <a:lnTo>
                    <a:pt x="0" y="11635"/>
                  </a:lnTo>
                  <a:cubicBezTo>
                    <a:pt x="0" y="12098"/>
                    <a:pt x="370" y="12499"/>
                    <a:pt x="864" y="12499"/>
                  </a:cubicBezTo>
                  <a:lnTo>
                    <a:pt x="2068" y="12499"/>
                  </a:lnTo>
                  <a:cubicBezTo>
                    <a:pt x="2078" y="12500"/>
                    <a:pt x="2088" y="12501"/>
                    <a:pt x="2097" y="12501"/>
                  </a:cubicBezTo>
                  <a:cubicBezTo>
                    <a:pt x="2490" y="12501"/>
                    <a:pt x="2490" y="11912"/>
                    <a:pt x="2097" y="11912"/>
                  </a:cubicBezTo>
                  <a:cubicBezTo>
                    <a:pt x="2088" y="11912"/>
                    <a:pt x="2078" y="11912"/>
                    <a:pt x="2068" y="11913"/>
                  </a:cubicBezTo>
                  <a:lnTo>
                    <a:pt x="864" y="11913"/>
                  </a:lnTo>
                  <a:cubicBezTo>
                    <a:pt x="679" y="11913"/>
                    <a:pt x="556" y="11790"/>
                    <a:pt x="556" y="11635"/>
                  </a:cubicBezTo>
                  <a:lnTo>
                    <a:pt x="556" y="834"/>
                  </a:lnTo>
                  <a:cubicBezTo>
                    <a:pt x="556" y="679"/>
                    <a:pt x="679" y="556"/>
                    <a:pt x="864" y="556"/>
                  </a:cubicBezTo>
                  <a:lnTo>
                    <a:pt x="5864" y="556"/>
                  </a:lnTo>
                  <a:cubicBezTo>
                    <a:pt x="6018" y="556"/>
                    <a:pt x="6142" y="679"/>
                    <a:pt x="6142" y="834"/>
                  </a:cubicBezTo>
                  <a:lnTo>
                    <a:pt x="6142" y="11635"/>
                  </a:lnTo>
                  <a:cubicBezTo>
                    <a:pt x="6142" y="11790"/>
                    <a:pt x="6018" y="11913"/>
                    <a:pt x="5864" y="11913"/>
                  </a:cubicBezTo>
                  <a:lnTo>
                    <a:pt x="4629" y="11913"/>
                  </a:lnTo>
                  <a:cubicBezTo>
                    <a:pt x="4290" y="11975"/>
                    <a:pt x="4290" y="12438"/>
                    <a:pt x="4629" y="12499"/>
                  </a:cubicBezTo>
                  <a:lnTo>
                    <a:pt x="5864" y="12499"/>
                  </a:lnTo>
                  <a:cubicBezTo>
                    <a:pt x="6327" y="12499"/>
                    <a:pt x="6728" y="12098"/>
                    <a:pt x="6728" y="11635"/>
                  </a:cubicBezTo>
                  <a:lnTo>
                    <a:pt x="6728" y="834"/>
                  </a:lnTo>
                  <a:cubicBezTo>
                    <a:pt x="6728" y="371"/>
                    <a:pt x="6327" y="0"/>
                    <a:pt x="58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796" name="Google Shape;13796;p26"/>
          <p:cNvGrpSpPr/>
          <p:nvPr/>
        </p:nvGrpSpPr>
        <p:grpSpPr>
          <a:xfrm>
            <a:off x="6467176" y="6909039"/>
            <a:ext cx="743800" cy="728350"/>
            <a:chOff x="6242375" y="1924850"/>
            <a:chExt cx="371900" cy="364175"/>
          </a:xfrm>
        </p:grpSpPr>
        <p:sp>
          <p:nvSpPr>
            <p:cNvPr id="13797" name="Google Shape;13797;p26"/>
            <p:cNvSpPr/>
            <p:nvPr/>
          </p:nvSpPr>
          <p:spPr>
            <a:xfrm>
              <a:off x="6395900" y="2056675"/>
              <a:ext cx="66375" cy="57225"/>
            </a:xfrm>
            <a:custGeom>
              <a:avLst/>
              <a:gdLst/>
              <a:ahLst/>
              <a:cxnLst/>
              <a:rect l="l" t="t" r="r" b="b"/>
              <a:pathLst>
                <a:path w="2655" h="2289" extrusionOk="0">
                  <a:moveTo>
                    <a:pt x="1173" y="560"/>
                  </a:moveTo>
                  <a:cubicBezTo>
                    <a:pt x="1667" y="560"/>
                    <a:pt x="1914" y="1177"/>
                    <a:pt x="1575" y="1547"/>
                  </a:cubicBezTo>
                  <a:cubicBezTo>
                    <a:pt x="1456" y="1666"/>
                    <a:pt x="1312" y="1718"/>
                    <a:pt x="1172" y="1718"/>
                  </a:cubicBezTo>
                  <a:cubicBezTo>
                    <a:pt x="873" y="1718"/>
                    <a:pt x="587" y="1482"/>
                    <a:pt x="587" y="1146"/>
                  </a:cubicBezTo>
                  <a:cubicBezTo>
                    <a:pt x="587" y="838"/>
                    <a:pt x="834" y="560"/>
                    <a:pt x="1173" y="560"/>
                  </a:cubicBezTo>
                  <a:close/>
                  <a:moveTo>
                    <a:pt x="1153" y="0"/>
                  </a:moveTo>
                  <a:cubicBezTo>
                    <a:pt x="562" y="0"/>
                    <a:pt x="1" y="451"/>
                    <a:pt x="1" y="1146"/>
                  </a:cubicBezTo>
                  <a:cubicBezTo>
                    <a:pt x="1" y="1763"/>
                    <a:pt x="525" y="2288"/>
                    <a:pt x="1173" y="2288"/>
                  </a:cubicBezTo>
                  <a:cubicBezTo>
                    <a:pt x="2161" y="2257"/>
                    <a:pt x="2655" y="1023"/>
                    <a:pt x="1945" y="313"/>
                  </a:cubicBezTo>
                  <a:cubicBezTo>
                    <a:pt x="1710" y="98"/>
                    <a:pt x="1428" y="0"/>
                    <a:pt x="11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8" name="Google Shape;13798;p26"/>
            <p:cNvSpPr/>
            <p:nvPr/>
          </p:nvSpPr>
          <p:spPr>
            <a:xfrm>
              <a:off x="6242375" y="1924850"/>
              <a:ext cx="371900" cy="364175"/>
            </a:xfrm>
            <a:custGeom>
              <a:avLst/>
              <a:gdLst/>
              <a:ahLst/>
              <a:cxnLst/>
              <a:rect l="l" t="t" r="r" b="b"/>
              <a:pathLst>
                <a:path w="14876" h="14567" extrusionOk="0">
                  <a:moveTo>
                    <a:pt x="7276" y="563"/>
                  </a:moveTo>
                  <a:cubicBezTo>
                    <a:pt x="7417" y="563"/>
                    <a:pt x="7563" y="618"/>
                    <a:pt x="7685" y="741"/>
                  </a:cubicBezTo>
                  <a:cubicBezTo>
                    <a:pt x="8055" y="1080"/>
                    <a:pt x="7808" y="1697"/>
                    <a:pt x="7314" y="1697"/>
                  </a:cubicBezTo>
                  <a:cubicBezTo>
                    <a:pt x="6975" y="1697"/>
                    <a:pt x="6728" y="1451"/>
                    <a:pt x="6728" y="1142"/>
                  </a:cubicBezTo>
                  <a:cubicBezTo>
                    <a:pt x="6728" y="790"/>
                    <a:pt x="6991" y="563"/>
                    <a:pt x="7276" y="563"/>
                  </a:cubicBezTo>
                  <a:close/>
                  <a:moveTo>
                    <a:pt x="13427" y="2422"/>
                  </a:moveTo>
                  <a:cubicBezTo>
                    <a:pt x="13726" y="2422"/>
                    <a:pt x="14011" y="2658"/>
                    <a:pt x="14011" y="2994"/>
                  </a:cubicBezTo>
                  <a:cubicBezTo>
                    <a:pt x="14011" y="3302"/>
                    <a:pt x="13764" y="3549"/>
                    <a:pt x="13425" y="3549"/>
                  </a:cubicBezTo>
                  <a:cubicBezTo>
                    <a:pt x="12931" y="3549"/>
                    <a:pt x="12684" y="2963"/>
                    <a:pt x="13024" y="2592"/>
                  </a:cubicBezTo>
                  <a:cubicBezTo>
                    <a:pt x="13142" y="2474"/>
                    <a:pt x="13286" y="2422"/>
                    <a:pt x="13427" y="2422"/>
                  </a:cubicBezTo>
                  <a:close/>
                  <a:moveTo>
                    <a:pt x="1166" y="2446"/>
                  </a:moveTo>
                  <a:cubicBezTo>
                    <a:pt x="1451" y="2446"/>
                    <a:pt x="1728" y="2673"/>
                    <a:pt x="1728" y="3024"/>
                  </a:cubicBezTo>
                  <a:cubicBezTo>
                    <a:pt x="1728" y="3333"/>
                    <a:pt x="1481" y="3580"/>
                    <a:pt x="1173" y="3580"/>
                  </a:cubicBezTo>
                  <a:cubicBezTo>
                    <a:pt x="648" y="3580"/>
                    <a:pt x="401" y="2963"/>
                    <a:pt x="772" y="2623"/>
                  </a:cubicBezTo>
                  <a:cubicBezTo>
                    <a:pt x="884" y="2501"/>
                    <a:pt x="1026" y="2446"/>
                    <a:pt x="1166" y="2446"/>
                  </a:cubicBezTo>
                  <a:close/>
                  <a:moveTo>
                    <a:pt x="7370" y="4166"/>
                  </a:moveTo>
                  <a:cubicBezTo>
                    <a:pt x="9043" y="4166"/>
                    <a:pt x="10431" y="5543"/>
                    <a:pt x="10431" y="7253"/>
                  </a:cubicBezTo>
                  <a:cubicBezTo>
                    <a:pt x="10401" y="8209"/>
                    <a:pt x="9999" y="9073"/>
                    <a:pt x="9259" y="9691"/>
                  </a:cubicBezTo>
                  <a:cubicBezTo>
                    <a:pt x="9166" y="8456"/>
                    <a:pt x="8225" y="7839"/>
                    <a:pt x="7283" y="7839"/>
                  </a:cubicBezTo>
                  <a:cubicBezTo>
                    <a:pt x="6342" y="7839"/>
                    <a:pt x="5401" y="8456"/>
                    <a:pt x="5308" y="9691"/>
                  </a:cubicBezTo>
                  <a:cubicBezTo>
                    <a:pt x="4568" y="9073"/>
                    <a:pt x="4136" y="8209"/>
                    <a:pt x="4136" y="7253"/>
                  </a:cubicBezTo>
                  <a:cubicBezTo>
                    <a:pt x="4136" y="5543"/>
                    <a:pt x="5494" y="4166"/>
                    <a:pt x="7226" y="4166"/>
                  </a:cubicBezTo>
                  <a:cubicBezTo>
                    <a:pt x="7245" y="4166"/>
                    <a:pt x="7264" y="4166"/>
                    <a:pt x="7283" y="4166"/>
                  </a:cubicBezTo>
                  <a:lnTo>
                    <a:pt x="7314" y="4166"/>
                  </a:lnTo>
                  <a:cubicBezTo>
                    <a:pt x="7333" y="4166"/>
                    <a:pt x="7351" y="4166"/>
                    <a:pt x="7370" y="4166"/>
                  </a:cubicBezTo>
                  <a:close/>
                  <a:moveTo>
                    <a:pt x="7283" y="8379"/>
                  </a:moveTo>
                  <a:cubicBezTo>
                    <a:pt x="7993" y="8379"/>
                    <a:pt x="8703" y="8857"/>
                    <a:pt x="8703" y="9814"/>
                  </a:cubicBezTo>
                  <a:lnTo>
                    <a:pt x="8703" y="10030"/>
                  </a:lnTo>
                  <a:cubicBezTo>
                    <a:pt x="8256" y="10262"/>
                    <a:pt x="7770" y="10377"/>
                    <a:pt x="7283" y="10377"/>
                  </a:cubicBezTo>
                  <a:cubicBezTo>
                    <a:pt x="6797" y="10377"/>
                    <a:pt x="6311" y="10262"/>
                    <a:pt x="5864" y="10030"/>
                  </a:cubicBezTo>
                  <a:lnTo>
                    <a:pt x="5864" y="9814"/>
                  </a:lnTo>
                  <a:cubicBezTo>
                    <a:pt x="5864" y="8857"/>
                    <a:pt x="6574" y="8379"/>
                    <a:pt x="7283" y="8379"/>
                  </a:cubicBezTo>
                  <a:close/>
                  <a:moveTo>
                    <a:pt x="12005" y="6697"/>
                  </a:moveTo>
                  <a:cubicBezTo>
                    <a:pt x="12160" y="6697"/>
                    <a:pt x="12283" y="6820"/>
                    <a:pt x="12283" y="6975"/>
                  </a:cubicBezTo>
                  <a:lnTo>
                    <a:pt x="12283" y="12252"/>
                  </a:lnTo>
                  <a:lnTo>
                    <a:pt x="2284" y="12252"/>
                  </a:lnTo>
                  <a:lnTo>
                    <a:pt x="2284" y="6975"/>
                  </a:lnTo>
                  <a:cubicBezTo>
                    <a:pt x="2284" y="6820"/>
                    <a:pt x="2407" y="6697"/>
                    <a:pt x="2562" y="6697"/>
                  </a:cubicBezTo>
                  <a:lnTo>
                    <a:pt x="3642" y="6697"/>
                  </a:lnTo>
                  <a:cubicBezTo>
                    <a:pt x="3611" y="6882"/>
                    <a:pt x="3580" y="7067"/>
                    <a:pt x="3580" y="7253"/>
                  </a:cubicBezTo>
                  <a:cubicBezTo>
                    <a:pt x="3518" y="9351"/>
                    <a:pt x="5185" y="11079"/>
                    <a:pt x="7283" y="11079"/>
                  </a:cubicBezTo>
                  <a:cubicBezTo>
                    <a:pt x="9351" y="11079"/>
                    <a:pt x="11049" y="9351"/>
                    <a:pt x="10956" y="7253"/>
                  </a:cubicBezTo>
                  <a:cubicBezTo>
                    <a:pt x="10956" y="7067"/>
                    <a:pt x="10956" y="6882"/>
                    <a:pt x="10925" y="6697"/>
                  </a:cubicBezTo>
                  <a:close/>
                  <a:moveTo>
                    <a:pt x="7283" y="0"/>
                  </a:moveTo>
                  <a:cubicBezTo>
                    <a:pt x="5956" y="0"/>
                    <a:pt x="5710" y="1913"/>
                    <a:pt x="7006" y="2222"/>
                  </a:cubicBezTo>
                  <a:lnTo>
                    <a:pt x="7006" y="3580"/>
                  </a:lnTo>
                  <a:cubicBezTo>
                    <a:pt x="6296" y="3642"/>
                    <a:pt x="5617" y="3889"/>
                    <a:pt x="5031" y="4352"/>
                  </a:cubicBezTo>
                  <a:lnTo>
                    <a:pt x="5031" y="3024"/>
                  </a:lnTo>
                  <a:cubicBezTo>
                    <a:pt x="5031" y="2839"/>
                    <a:pt x="4907" y="2716"/>
                    <a:pt x="4753" y="2716"/>
                  </a:cubicBezTo>
                  <a:lnTo>
                    <a:pt x="2253" y="2716"/>
                  </a:lnTo>
                  <a:cubicBezTo>
                    <a:pt x="2100" y="2132"/>
                    <a:pt x="1628" y="1861"/>
                    <a:pt x="1155" y="1861"/>
                  </a:cubicBezTo>
                  <a:cubicBezTo>
                    <a:pt x="578" y="1861"/>
                    <a:pt x="0" y="2264"/>
                    <a:pt x="0" y="2994"/>
                  </a:cubicBezTo>
                  <a:cubicBezTo>
                    <a:pt x="0" y="3743"/>
                    <a:pt x="583" y="4154"/>
                    <a:pt x="1162" y="4154"/>
                  </a:cubicBezTo>
                  <a:cubicBezTo>
                    <a:pt x="1633" y="4154"/>
                    <a:pt x="2101" y="3883"/>
                    <a:pt x="2253" y="3302"/>
                  </a:cubicBezTo>
                  <a:lnTo>
                    <a:pt x="4475" y="3302"/>
                  </a:lnTo>
                  <a:lnTo>
                    <a:pt x="4475" y="4876"/>
                  </a:lnTo>
                  <a:cubicBezTo>
                    <a:pt x="4166" y="5247"/>
                    <a:pt x="3920" y="5679"/>
                    <a:pt x="3765" y="6142"/>
                  </a:cubicBezTo>
                  <a:lnTo>
                    <a:pt x="2562" y="6142"/>
                  </a:lnTo>
                  <a:cubicBezTo>
                    <a:pt x="2099" y="6142"/>
                    <a:pt x="1728" y="6512"/>
                    <a:pt x="1728" y="6975"/>
                  </a:cubicBezTo>
                  <a:lnTo>
                    <a:pt x="1728" y="12252"/>
                  </a:lnTo>
                  <a:lnTo>
                    <a:pt x="1142" y="12252"/>
                  </a:lnTo>
                  <a:cubicBezTo>
                    <a:pt x="988" y="12252"/>
                    <a:pt x="864" y="12376"/>
                    <a:pt x="864" y="12561"/>
                  </a:cubicBezTo>
                  <a:lnTo>
                    <a:pt x="864" y="13394"/>
                  </a:lnTo>
                  <a:cubicBezTo>
                    <a:pt x="864" y="14011"/>
                    <a:pt x="1358" y="14536"/>
                    <a:pt x="2006" y="14567"/>
                  </a:cubicBezTo>
                  <a:lnTo>
                    <a:pt x="6018" y="14567"/>
                  </a:lnTo>
                  <a:cubicBezTo>
                    <a:pt x="6172" y="14536"/>
                    <a:pt x="6296" y="14412"/>
                    <a:pt x="6296" y="14258"/>
                  </a:cubicBezTo>
                  <a:cubicBezTo>
                    <a:pt x="6296" y="14104"/>
                    <a:pt x="6172" y="13980"/>
                    <a:pt x="6018" y="13980"/>
                  </a:cubicBezTo>
                  <a:lnTo>
                    <a:pt x="2006" y="13980"/>
                  </a:lnTo>
                  <a:cubicBezTo>
                    <a:pt x="1697" y="13980"/>
                    <a:pt x="1451" y="13734"/>
                    <a:pt x="1451" y="13425"/>
                  </a:cubicBezTo>
                  <a:lnTo>
                    <a:pt x="1451" y="12839"/>
                  </a:lnTo>
                  <a:lnTo>
                    <a:pt x="13116" y="12839"/>
                  </a:lnTo>
                  <a:lnTo>
                    <a:pt x="13116" y="13394"/>
                  </a:lnTo>
                  <a:cubicBezTo>
                    <a:pt x="13146" y="13687"/>
                    <a:pt x="12897" y="13952"/>
                    <a:pt x="12608" y="13952"/>
                  </a:cubicBezTo>
                  <a:cubicBezTo>
                    <a:pt x="12592" y="13952"/>
                    <a:pt x="12577" y="13951"/>
                    <a:pt x="12561" y="13950"/>
                  </a:cubicBezTo>
                  <a:lnTo>
                    <a:pt x="8580" y="13950"/>
                  </a:lnTo>
                  <a:cubicBezTo>
                    <a:pt x="8395" y="13950"/>
                    <a:pt x="8271" y="14104"/>
                    <a:pt x="8271" y="14258"/>
                  </a:cubicBezTo>
                  <a:cubicBezTo>
                    <a:pt x="8271" y="14412"/>
                    <a:pt x="8395" y="14536"/>
                    <a:pt x="8580" y="14536"/>
                  </a:cubicBezTo>
                  <a:lnTo>
                    <a:pt x="12561" y="14536"/>
                  </a:lnTo>
                  <a:cubicBezTo>
                    <a:pt x="13209" y="14505"/>
                    <a:pt x="13703" y="14011"/>
                    <a:pt x="13703" y="13363"/>
                  </a:cubicBezTo>
                  <a:lnTo>
                    <a:pt x="13703" y="12530"/>
                  </a:lnTo>
                  <a:cubicBezTo>
                    <a:pt x="13703" y="12376"/>
                    <a:pt x="13579" y="12252"/>
                    <a:pt x="13425" y="12252"/>
                  </a:cubicBezTo>
                  <a:lnTo>
                    <a:pt x="12839" y="12252"/>
                  </a:lnTo>
                  <a:lnTo>
                    <a:pt x="12839" y="6975"/>
                  </a:lnTo>
                  <a:cubicBezTo>
                    <a:pt x="12839" y="6512"/>
                    <a:pt x="12468" y="6142"/>
                    <a:pt x="12005" y="6142"/>
                  </a:cubicBezTo>
                  <a:lnTo>
                    <a:pt x="10802" y="6142"/>
                  </a:lnTo>
                  <a:cubicBezTo>
                    <a:pt x="10647" y="5679"/>
                    <a:pt x="10431" y="5277"/>
                    <a:pt x="10123" y="4907"/>
                  </a:cubicBezTo>
                  <a:lnTo>
                    <a:pt x="10123" y="3302"/>
                  </a:lnTo>
                  <a:lnTo>
                    <a:pt x="12314" y="3302"/>
                  </a:lnTo>
                  <a:cubicBezTo>
                    <a:pt x="12461" y="3837"/>
                    <a:pt x="12939" y="4140"/>
                    <a:pt x="13425" y="4140"/>
                  </a:cubicBezTo>
                  <a:cubicBezTo>
                    <a:pt x="13752" y="4140"/>
                    <a:pt x="14084" y="4002"/>
                    <a:pt x="14320" y="3703"/>
                  </a:cubicBezTo>
                  <a:cubicBezTo>
                    <a:pt x="14876" y="2963"/>
                    <a:pt x="14351" y="1883"/>
                    <a:pt x="13425" y="1883"/>
                  </a:cubicBezTo>
                  <a:cubicBezTo>
                    <a:pt x="12900" y="1883"/>
                    <a:pt x="12437" y="2222"/>
                    <a:pt x="12314" y="2716"/>
                  </a:cubicBezTo>
                  <a:lnTo>
                    <a:pt x="9845" y="2716"/>
                  </a:lnTo>
                  <a:cubicBezTo>
                    <a:pt x="9691" y="2716"/>
                    <a:pt x="9567" y="2839"/>
                    <a:pt x="9567" y="3024"/>
                  </a:cubicBezTo>
                  <a:lnTo>
                    <a:pt x="9567" y="4352"/>
                  </a:lnTo>
                  <a:cubicBezTo>
                    <a:pt x="8981" y="3919"/>
                    <a:pt x="8302" y="3642"/>
                    <a:pt x="7561" y="3580"/>
                  </a:cubicBezTo>
                  <a:lnTo>
                    <a:pt x="7561" y="2222"/>
                  </a:lnTo>
                  <a:cubicBezTo>
                    <a:pt x="8857" y="1913"/>
                    <a:pt x="8611" y="0"/>
                    <a:pt x="72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799" name="Google Shape;13799;p26"/>
            <p:cNvSpPr/>
            <p:nvPr/>
          </p:nvSpPr>
          <p:spPr>
            <a:xfrm>
              <a:off x="6415375" y="2274300"/>
              <a:ext cx="16050" cy="13875"/>
            </a:xfrm>
            <a:custGeom>
              <a:avLst/>
              <a:gdLst/>
              <a:ahLst/>
              <a:cxnLst/>
              <a:rect l="l" t="t" r="r" b="b"/>
              <a:pathLst>
                <a:path w="642" h="555" extrusionOk="0">
                  <a:moveTo>
                    <a:pt x="330" y="0"/>
                  </a:moveTo>
                  <a:cubicBezTo>
                    <a:pt x="106" y="0"/>
                    <a:pt x="0" y="289"/>
                    <a:pt x="147" y="465"/>
                  </a:cubicBezTo>
                  <a:cubicBezTo>
                    <a:pt x="209" y="527"/>
                    <a:pt x="285" y="554"/>
                    <a:pt x="358" y="554"/>
                  </a:cubicBezTo>
                  <a:cubicBezTo>
                    <a:pt x="504" y="554"/>
                    <a:pt x="641" y="445"/>
                    <a:pt x="641" y="280"/>
                  </a:cubicBezTo>
                  <a:cubicBezTo>
                    <a:pt x="641" y="126"/>
                    <a:pt x="518" y="2"/>
                    <a:pt x="363"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00" name="Google Shape;13800;p26"/>
          <p:cNvGrpSpPr/>
          <p:nvPr/>
        </p:nvGrpSpPr>
        <p:grpSpPr>
          <a:xfrm>
            <a:off x="4914977" y="6909812"/>
            <a:ext cx="726850" cy="726800"/>
            <a:chOff x="5497050" y="1924850"/>
            <a:chExt cx="363425" cy="363400"/>
          </a:xfrm>
        </p:grpSpPr>
        <p:sp>
          <p:nvSpPr>
            <p:cNvPr id="13801" name="Google Shape;13801;p26"/>
            <p:cNvSpPr/>
            <p:nvPr/>
          </p:nvSpPr>
          <p:spPr>
            <a:xfrm>
              <a:off x="5605075" y="2009700"/>
              <a:ext cx="17000" cy="14600"/>
            </a:xfrm>
            <a:custGeom>
              <a:avLst/>
              <a:gdLst/>
              <a:ahLst/>
              <a:cxnLst/>
              <a:rect l="l" t="t" r="r" b="b"/>
              <a:pathLst>
                <a:path w="680" h="584" extrusionOk="0">
                  <a:moveTo>
                    <a:pt x="401" y="1"/>
                  </a:moveTo>
                  <a:cubicBezTo>
                    <a:pt x="124" y="1"/>
                    <a:pt x="0" y="309"/>
                    <a:pt x="185" y="495"/>
                  </a:cubicBezTo>
                  <a:cubicBezTo>
                    <a:pt x="247" y="556"/>
                    <a:pt x="323" y="584"/>
                    <a:pt x="396" y="584"/>
                  </a:cubicBezTo>
                  <a:cubicBezTo>
                    <a:pt x="542" y="584"/>
                    <a:pt x="679" y="474"/>
                    <a:pt x="679" y="30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2" name="Google Shape;13802;p26"/>
            <p:cNvSpPr/>
            <p:nvPr/>
          </p:nvSpPr>
          <p:spPr>
            <a:xfrm>
              <a:off x="5605075" y="2052925"/>
              <a:ext cx="17000" cy="14050"/>
            </a:xfrm>
            <a:custGeom>
              <a:avLst/>
              <a:gdLst/>
              <a:ahLst/>
              <a:cxnLst/>
              <a:rect l="l" t="t" r="r" b="b"/>
              <a:pathLst>
                <a:path w="680" h="562" extrusionOk="0">
                  <a:moveTo>
                    <a:pt x="401" y="0"/>
                  </a:moveTo>
                  <a:cubicBezTo>
                    <a:pt x="155"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3" name="Google Shape;13803;p26"/>
            <p:cNvSpPr/>
            <p:nvPr/>
          </p:nvSpPr>
          <p:spPr>
            <a:xfrm>
              <a:off x="5605075" y="2095350"/>
              <a:ext cx="17000" cy="14075"/>
            </a:xfrm>
            <a:custGeom>
              <a:avLst/>
              <a:gdLst/>
              <a:ahLst/>
              <a:cxnLst/>
              <a:rect l="l" t="t" r="r" b="b"/>
              <a:pathLst>
                <a:path w="680" h="563" extrusionOk="0">
                  <a:moveTo>
                    <a:pt x="401" y="0"/>
                  </a:moveTo>
                  <a:cubicBezTo>
                    <a:pt x="124" y="0"/>
                    <a:pt x="0" y="309"/>
                    <a:pt x="185" y="494"/>
                  </a:cubicBezTo>
                  <a:cubicBezTo>
                    <a:pt x="242" y="541"/>
                    <a:pt x="309" y="562"/>
                    <a:pt x="376" y="562"/>
                  </a:cubicBezTo>
                  <a:cubicBezTo>
                    <a:pt x="529" y="562"/>
                    <a:pt x="679" y="450"/>
                    <a:pt x="679" y="278"/>
                  </a:cubicBezTo>
                  <a:cubicBezTo>
                    <a:pt x="679" y="124"/>
                    <a:pt x="556" y="0"/>
                    <a:pt x="4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4" name="Google Shape;13804;p26"/>
            <p:cNvSpPr/>
            <p:nvPr/>
          </p:nvSpPr>
          <p:spPr>
            <a:xfrm>
              <a:off x="5605075" y="2137775"/>
              <a:ext cx="17000" cy="14075"/>
            </a:xfrm>
            <a:custGeom>
              <a:avLst/>
              <a:gdLst/>
              <a:ahLst/>
              <a:cxnLst/>
              <a:rect l="l" t="t" r="r" b="b"/>
              <a:pathLst>
                <a:path w="680" h="563" extrusionOk="0">
                  <a:moveTo>
                    <a:pt x="401" y="1"/>
                  </a:moveTo>
                  <a:cubicBezTo>
                    <a:pt x="155" y="1"/>
                    <a:pt x="0" y="309"/>
                    <a:pt x="185" y="495"/>
                  </a:cubicBezTo>
                  <a:cubicBezTo>
                    <a:pt x="242" y="541"/>
                    <a:pt x="309" y="563"/>
                    <a:pt x="376" y="563"/>
                  </a:cubicBezTo>
                  <a:cubicBezTo>
                    <a:pt x="529" y="563"/>
                    <a:pt x="679" y="451"/>
                    <a:pt x="679" y="279"/>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5" name="Google Shape;13805;p26"/>
            <p:cNvSpPr/>
            <p:nvPr/>
          </p:nvSpPr>
          <p:spPr>
            <a:xfrm>
              <a:off x="5497050" y="1924850"/>
              <a:ext cx="363425" cy="363400"/>
            </a:xfrm>
            <a:custGeom>
              <a:avLst/>
              <a:gdLst/>
              <a:ahLst/>
              <a:cxnLst/>
              <a:rect l="l" t="t" r="r" b="b"/>
              <a:pathLst>
                <a:path w="14537" h="14536" extrusionOk="0">
                  <a:moveTo>
                    <a:pt x="8426" y="556"/>
                  </a:moveTo>
                  <a:cubicBezTo>
                    <a:pt x="8580" y="556"/>
                    <a:pt x="8704" y="710"/>
                    <a:pt x="8704" y="864"/>
                  </a:cubicBezTo>
                  <a:lnTo>
                    <a:pt x="8704" y="1420"/>
                  </a:lnTo>
                  <a:cubicBezTo>
                    <a:pt x="8704" y="1574"/>
                    <a:pt x="8580" y="1697"/>
                    <a:pt x="8426" y="1697"/>
                  </a:cubicBezTo>
                  <a:lnTo>
                    <a:pt x="6142" y="1697"/>
                  </a:lnTo>
                  <a:cubicBezTo>
                    <a:pt x="5988" y="1697"/>
                    <a:pt x="5864" y="1574"/>
                    <a:pt x="5864" y="1420"/>
                  </a:cubicBezTo>
                  <a:lnTo>
                    <a:pt x="5864" y="864"/>
                  </a:lnTo>
                  <a:cubicBezTo>
                    <a:pt x="5864" y="710"/>
                    <a:pt x="5988" y="556"/>
                    <a:pt x="6142" y="556"/>
                  </a:cubicBezTo>
                  <a:close/>
                  <a:moveTo>
                    <a:pt x="2716" y="3117"/>
                  </a:moveTo>
                  <a:lnTo>
                    <a:pt x="2716" y="10215"/>
                  </a:lnTo>
                  <a:lnTo>
                    <a:pt x="556" y="10215"/>
                  </a:lnTo>
                  <a:lnTo>
                    <a:pt x="556" y="3395"/>
                  </a:lnTo>
                  <a:cubicBezTo>
                    <a:pt x="556" y="3240"/>
                    <a:pt x="679" y="3117"/>
                    <a:pt x="865" y="3117"/>
                  </a:cubicBezTo>
                  <a:close/>
                  <a:moveTo>
                    <a:pt x="13672" y="3117"/>
                  </a:moveTo>
                  <a:cubicBezTo>
                    <a:pt x="13827" y="3117"/>
                    <a:pt x="13981" y="3240"/>
                    <a:pt x="13981" y="3395"/>
                  </a:cubicBezTo>
                  <a:lnTo>
                    <a:pt x="13981" y="10215"/>
                  </a:lnTo>
                  <a:lnTo>
                    <a:pt x="11821" y="10215"/>
                  </a:lnTo>
                  <a:lnTo>
                    <a:pt x="11821" y="3117"/>
                  </a:lnTo>
                  <a:close/>
                  <a:moveTo>
                    <a:pt x="10956" y="1420"/>
                  </a:moveTo>
                  <a:cubicBezTo>
                    <a:pt x="11111" y="1420"/>
                    <a:pt x="11234" y="1543"/>
                    <a:pt x="11234" y="1697"/>
                  </a:cubicBezTo>
                  <a:lnTo>
                    <a:pt x="11234" y="10215"/>
                  </a:lnTo>
                  <a:lnTo>
                    <a:pt x="8518" y="10215"/>
                  </a:lnTo>
                  <a:cubicBezTo>
                    <a:pt x="8158" y="10245"/>
                    <a:pt x="8178" y="10803"/>
                    <a:pt x="8550" y="10803"/>
                  </a:cubicBezTo>
                  <a:cubicBezTo>
                    <a:pt x="8560" y="10803"/>
                    <a:pt x="8570" y="10802"/>
                    <a:pt x="8580" y="10802"/>
                  </a:cubicBezTo>
                  <a:lnTo>
                    <a:pt x="13981" y="10802"/>
                  </a:lnTo>
                  <a:lnTo>
                    <a:pt x="13981" y="11820"/>
                  </a:lnTo>
                  <a:cubicBezTo>
                    <a:pt x="13981" y="11974"/>
                    <a:pt x="13827" y="12098"/>
                    <a:pt x="13672" y="12098"/>
                  </a:cubicBezTo>
                  <a:lnTo>
                    <a:pt x="865" y="12098"/>
                  </a:lnTo>
                  <a:cubicBezTo>
                    <a:pt x="679" y="12098"/>
                    <a:pt x="556" y="11974"/>
                    <a:pt x="556" y="11820"/>
                  </a:cubicBezTo>
                  <a:lnTo>
                    <a:pt x="556" y="10802"/>
                  </a:lnTo>
                  <a:lnTo>
                    <a:pt x="5988" y="10802"/>
                  </a:lnTo>
                  <a:cubicBezTo>
                    <a:pt x="6358" y="10802"/>
                    <a:pt x="6358" y="10246"/>
                    <a:pt x="5988" y="10246"/>
                  </a:cubicBezTo>
                  <a:lnTo>
                    <a:pt x="3272" y="10246"/>
                  </a:lnTo>
                  <a:lnTo>
                    <a:pt x="3272" y="1697"/>
                  </a:lnTo>
                  <a:cubicBezTo>
                    <a:pt x="3272" y="1543"/>
                    <a:pt x="3426" y="1420"/>
                    <a:pt x="3581" y="1420"/>
                  </a:cubicBezTo>
                  <a:lnTo>
                    <a:pt x="5278" y="1420"/>
                  </a:lnTo>
                  <a:cubicBezTo>
                    <a:pt x="5278" y="1883"/>
                    <a:pt x="5648" y="2284"/>
                    <a:pt x="6111" y="2284"/>
                  </a:cubicBezTo>
                  <a:lnTo>
                    <a:pt x="8395" y="2284"/>
                  </a:lnTo>
                  <a:cubicBezTo>
                    <a:pt x="8858" y="2284"/>
                    <a:pt x="9259" y="1883"/>
                    <a:pt x="9259" y="1420"/>
                  </a:cubicBezTo>
                  <a:close/>
                  <a:moveTo>
                    <a:pt x="8704" y="12653"/>
                  </a:moveTo>
                  <a:lnTo>
                    <a:pt x="8673" y="13980"/>
                  </a:lnTo>
                  <a:lnTo>
                    <a:pt x="5864" y="13980"/>
                  </a:lnTo>
                  <a:lnTo>
                    <a:pt x="5864" y="12653"/>
                  </a:lnTo>
                  <a:close/>
                  <a:moveTo>
                    <a:pt x="6142" y="0"/>
                  </a:moveTo>
                  <a:cubicBezTo>
                    <a:pt x="5648" y="0"/>
                    <a:pt x="5278" y="370"/>
                    <a:pt x="5278" y="864"/>
                  </a:cubicBezTo>
                  <a:lnTo>
                    <a:pt x="3581" y="864"/>
                  </a:lnTo>
                  <a:cubicBezTo>
                    <a:pt x="3118" y="864"/>
                    <a:pt x="2716" y="1234"/>
                    <a:pt x="2716" y="1697"/>
                  </a:cubicBezTo>
                  <a:lnTo>
                    <a:pt x="2716" y="2562"/>
                  </a:lnTo>
                  <a:lnTo>
                    <a:pt x="865" y="2562"/>
                  </a:lnTo>
                  <a:cubicBezTo>
                    <a:pt x="371" y="2562"/>
                    <a:pt x="1" y="2932"/>
                    <a:pt x="1" y="3395"/>
                  </a:cubicBezTo>
                  <a:lnTo>
                    <a:pt x="1" y="11820"/>
                  </a:lnTo>
                  <a:cubicBezTo>
                    <a:pt x="1" y="12283"/>
                    <a:pt x="371" y="12653"/>
                    <a:pt x="865" y="12653"/>
                  </a:cubicBezTo>
                  <a:lnTo>
                    <a:pt x="5278" y="12653"/>
                  </a:lnTo>
                  <a:lnTo>
                    <a:pt x="5278" y="13980"/>
                  </a:lnTo>
                  <a:lnTo>
                    <a:pt x="3858" y="13980"/>
                  </a:lnTo>
                  <a:cubicBezTo>
                    <a:pt x="3704" y="13980"/>
                    <a:pt x="3581" y="14104"/>
                    <a:pt x="3581" y="14258"/>
                  </a:cubicBezTo>
                  <a:cubicBezTo>
                    <a:pt x="3581" y="14412"/>
                    <a:pt x="3704" y="14536"/>
                    <a:pt x="3858" y="14536"/>
                  </a:cubicBezTo>
                  <a:lnTo>
                    <a:pt x="10679" y="14536"/>
                  </a:lnTo>
                  <a:cubicBezTo>
                    <a:pt x="10833" y="14536"/>
                    <a:pt x="10956" y="14412"/>
                    <a:pt x="10956" y="14258"/>
                  </a:cubicBezTo>
                  <a:cubicBezTo>
                    <a:pt x="10956" y="14117"/>
                    <a:pt x="10854" y="13976"/>
                    <a:pt x="10718" y="13976"/>
                  </a:cubicBezTo>
                  <a:cubicBezTo>
                    <a:pt x="10705" y="13976"/>
                    <a:pt x="10692" y="13978"/>
                    <a:pt x="10679" y="13980"/>
                  </a:cubicBezTo>
                  <a:lnTo>
                    <a:pt x="9259" y="13980"/>
                  </a:lnTo>
                  <a:lnTo>
                    <a:pt x="9259" y="12653"/>
                  </a:lnTo>
                  <a:lnTo>
                    <a:pt x="13672" y="12653"/>
                  </a:lnTo>
                  <a:cubicBezTo>
                    <a:pt x="14135" y="12653"/>
                    <a:pt x="14536" y="12283"/>
                    <a:pt x="14536" y="11820"/>
                  </a:cubicBezTo>
                  <a:lnTo>
                    <a:pt x="14536" y="3395"/>
                  </a:lnTo>
                  <a:cubicBezTo>
                    <a:pt x="14536" y="2932"/>
                    <a:pt x="14135" y="2562"/>
                    <a:pt x="13672" y="2562"/>
                  </a:cubicBezTo>
                  <a:lnTo>
                    <a:pt x="11821" y="2562"/>
                  </a:lnTo>
                  <a:lnTo>
                    <a:pt x="11821" y="1697"/>
                  </a:lnTo>
                  <a:cubicBezTo>
                    <a:pt x="11821" y="1234"/>
                    <a:pt x="11419" y="864"/>
                    <a:pt x="10956" y="864"/>
                  </a:cubicBezTo>
                  <a:lnTo>
                    <a:pt x="9259" y="864"/>
                  </a:lnTo>
                  <a:cubicBezTo>
                    <a:pt x="9259" y="370"/>
                    <a:pt x="8889" y="0"/>
                    <a:pt x="839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6" name="Google Shape;13806;p26"/>
            <p:cNvSpPr/>
            <p:nvPr/>
          </p:nvSpPr>
          <p:spPr>
            <a:xfrm>
              <a:off x="5646975" y="2009675"/>
              <a:ext cx="106000" cy="14750"/>
            </a:xfrm>
            <a:custGeom>
              <a:avLst/>
              <a:gdLst/>
              <a:ahLst/>
              <a:cxnLst/>
              <a:rect l="l" t="t" r="r" b="b"/>
              <a:pathLst>
                <a:path w="4240" h="590" extrusionOk="0">
                  <a:moveTo>
                    <a:pt x="393" y="1"/>
                  </a:moveTo>
                  <a:cubicBezTo>
                    <a:pt x="1" y="1"/>
                    <a:pt x="1" y="589"/>
                    <a:pt x="393" y="589"/>
                  </a:cubicBezTo>
                  <a:cubicBezTo>
                    <a:pt x="403" y="589"/>
                    <a:pt x="413" y="589"/>
                    <a:pt x="423" y="588"/>
                  </a:cubicBezTo>
                  <a:lnTo>
                    <a:pt x="3818" y="588"/>
                  </a:lnTo>
                  <a:cubicBezTo>
                    <a:pt x="3828" y="589"/>
                    <a:pt x="3837" y="589"/>
                    <a:pt x="3847" y="589"/>
                  </a:cubicBezTo>
                  <a:cubicBezTo>
                    <a:pt x="4240" y="589"/>
                    <a:pt x="4240" y="1"/>
                    <a:pt x="3847" y="1"/>
                  </a:cubicBezTo>
                  <a:cubicBezTo>
                    <a:pt x="3837" y="1"/>
                    <a:pt x="3828" y="1"/>
                    <a:pt x="3818" y="2"/>
                  </a:cubicBezTo>
                  <a:lnTo>
                    <a:pt x="423" y="2"/>
                  </a:lnTo>
                  <a:cubicBezTo>
                    <a:pt x="413" y="1"/>
                    <a:pt x="403"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7" name="Google Shape;13807;p26"/>
            <p:cNvSpPr/>
            <p:nvPr/>
          </p:nvSpPr>
          <p:spPr>
            <a:xfrm>
              <a:off x="5646975" y="2052800"/>
              <a:ext cx="106000" cy="14050"/>
            </a:xfrm>
            <a:custGeom>
              <a:avLst/>
              <a:gdLst/>
              <a:ahLst/>
              <a:cxnLst/>
              <a:rect l="l" t="t" r="r" b="b"/>
              <a:pathLst>
                <a:path w="4240" h="562" extrusionOk="0">
                  <a:moveTo>
                    <a:pt x="367" y="1"/>
                  </a:moveTo>
                  <a:cubicBezTo>
                    <a:pt x="1" y="1"/>
                    <a:pt x="10" y="562"/>
                    <a:pt x="393" y="562"/>
                  </a:cubicBezTo>
                  <a:cubicBezTo>
                    <a:pt x="403" y="562"/>
                    <a:pt x="413" y="561"/>
                    <a:pt x="423" y="561"/>
                  </a:cubicBezTo>
                  <a:lnTo>
                    <a:pt x="3818" y="561"/>
                  </a:lnTo>
                  <a:cubicBezTo>
                    <a:pt x="3828" y="561"/>
                    <a:pt x="3837" y="562"/>
                    <a:pt x="3847" y="562"/>
                  </a:cubicBezTo>
                  <a:cubicBezTo>
                    <a:pt x="4231" y="562"/>
                    <a:pt x="4240" y="1"/>
                    <a:pt x="3874" y="1"/>
                  </a:cubicBezTo>
                  <a:cubicBezTo>
                    <a:pt x="3856" y="1"/>
                    <a:pt x="3837" y="2"/>
                    <a:pt x="3818" y="5"/>
                  </a:cubicBezTo>
                  <a:lnTo>
                    <a:pt x="423" y="5"/>
                  </a:lnTo>
                  <a:cubicBezTo>
                    <a:pt x="403" y="2"/>
                    <a:pt x="384" y="1"/>
                    <a:pt x="3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8" name="Google Shape;13808;p26"/>
            <p:cNvSpPr/>
            <p:nvPr/>
          </p:nvSpPr>
          <p:spPr>
            <a:xfrm>
              <a:off x="5647175" y="2095250"/>
              <a:ext cx="105600" cy="14100"/>
            </a:xfrm>
            <a:custGeom>
              <a:avLst/>
              <a:gdLst/>
              <a:ahLst/>
              <a:cxnLst/>
              <a:rect l="l" t="t" r="r" b="b"/>
              <a:pathLst>
                <a:path w="4224" h="564" extrusionOk="0">
                  <a:moveTo>
                    <a:pt x="361" y="0"/>
                  </a:moveTo>
                  <a:cubicBezTo>
                    <a:pt x="1" y="0"/>
                    <a:pt x="1" y="564"/>
                    <a:pt x="361" y="564"/>
                  </a:cubicBezTo>
                  <a:cubicBezTo>
                    <a:pt x="378" y="564"/>
                    <a:pt x="396" y="563"/>
                    <a:pt x="415" y="560"/>
                  </a:cubicBezTo>
                  <a:lnTo>
                    <a:pt x="3810" y="560"/>
                  </a:lnTo>
                  <a:cubicBezTo>
                    <a:pt x="3828" y="563"/>
                    <a:pt x="3846" y="564"/>
                    <a:pt x="3864" y="564"/>
                  </a:cubicBezTo>
                  <a:cubicBezTo>
                    <a:pt x="4224" y="564"/>
                    <a:pt x="4224" y="0"/>
                    <a:pt x="3864" y="0"/>
                  </a:cubicBezTo>
                  <a:cubicBezTo>
                    <a:pt x="3846" y="0"/>
                    <a:pt x="3828" y="2"/>
                    <a:pt x="3810" y="4"/>
                  </a:cubicBezTo>
                  <a:lnTo>
                    <a:pt x="415" y="4"/>
                  </a:lnTo>
                  <a:cubicBezTo>
                    <a:pt x="396" y="2"/>
                    <a:pt x="378" y="0"/>
                    <a:pt x="36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09" name="Google Shape;13809;p26"/>
            <p:cNvSpPr/>
            <p:nvPr/>
          </p:nvSpPr>
          <p:spPr>
            <a:xfrm>
              <a:off x="5647175" y="2137675"/>
              <a:ext cx="102975" cy="14125"/>
            </a:xfrm>
            <a:custGeom>
              <a:avLst/>
              <a:gdLst/>
              <a:ahLst/>
              <a:cxnLst/>
              <a:rect l="l" t="t" r="r" b="b"/>
              <a:pathLst>
                <a:path w="4119" h="565" extrusionOk="0">
                  <a:moveTo>
                    <a:pt x="361" y="1"/>
                  </a:moveTo>
                  <a:cubicBezTo>
                    <a:pt x="1" y="1"/>
                    <a:pt x="1" y="564"/>
                    <a:pt x="361" y="564"/>
                  </a:cubicBezTo>
                  <a:cubicBezTo>
                    <a:pt x="378" y="564"/>
                    <a:pt x="396" y="563"/>
                    <a:pt x="415" y="560"/>
                  </a:cubicBezTo>
                  <a:lnTo>
                    <a:pt x="3810" y="560"/>
                  </a:lnTo>
                  <a:cubicBezTo>
                    <a:pt x="3964" y="560"/>
                    <a:pt x="4087" y="437"/>
                    <a:pt x="4118" y="283"/>
                  </a:cubicBezTo>
                  <a:cubicBezTo>
                    <a:pt x="4118" y="128"/>
                    <a:pt x="3964" y="5"/>
                    <a:pt x="3810"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0" name="Google Shape;13810;p26"/>
            <p:cNvSpPr/>
            <p:nvPr/>
          </p:nvSpPr>
          <p:spPr>
            <a:xfrm>
              <a:off x="5669100" y="2180225"/>
              <a:ext cx="17550" cy="14250"/>
            </a:xfrm>
            <a:custGeom>
              <a:avLst/>
              <a:gdLst/>
              <a:ahLst/>
              <a:cxnLst/>
              <a:rect l="l" t="t" r="r" b="b"/>
              <a:pathLst>
                <a:path w="702" h="570" extrusionOk="0">
                  <a:moveTo>
                    <a:pt x="371" y="0"/>
                  </a:moveTo>
                  <a:cubicBezTo>
                    <a:pt x="124" y="31"/>
                    <a:pt x="1" y="340"/>
                    <a:pt x="217" y="494"/>
                  </a:cubicBezTo>
                  <a:cubicBezTo>
                    <a:pt x="269" y="547"/>
                    <a:pt x="332" y="569"/>
                    <a:pt x="393" y="569"/>
                  </a:cubicBezTo>
                  <a:cubicBezTo>
                    <a:pt x="550" y="569"/>
                    <a:pt x="702" y="424"/>
                    <a:pt x="680" y="247"/>
                  </a:cubicBezTo>
                  <a:cubicBezTo>
                    <a:pt x="649" y="9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1" name="Google Shape;13811;p26"/>
          <p:cNvGrpSpPr/>
          <p:nvPr/>
        </p:nvGrpSpPr>
        <p:grpSpPr>
          <a:xfrm>
            <a:off x="3389427" y="6909962"/>
            <a:ext cx="809250" cy="726500"/>
            <a:chOff x="4736000" y="1924850"/>
            <a:chExt cx="404625" cy="363250"/>
          </a:xfrm>
        </p:grpSpPr>
        <p:sp>
          <p:nvSpPr>
            <p:cNvPr id="13812" name="Google Shape;13812;p26"/>
            <p:cNvSpPr/>
            <p:nvPr/>
          </p:nvSpPr>
          <p:spPr>
            <a:xfrm>
              <a:off x="4852050" y="1967200"/>
              <a:ext cx="216050" cy="185275"/>
            </a:xfrm>
            <a:custGeom>
              <a:avLst/>
              <a:gdLst/>
              <a:ahLst/>
              <a:cxnLst/>
              <a:rect l="l" t="t" r="r" b="b"/>
              <a:pathLst>
                <a:path w="8642" h="7411" extrusionOk="0">
                  <a:moveTo>
                    <a:pt x="4956" y="566"/>
                  </a:moveTo>
                  <a:cubicBezTo>
                    <a:pt x="6521" y="566"/>
                    <a:pt x="7890" y="1773"/>
                    <a:pt x="8055" y="3398"/>
                  </a:cubicBezTo>
                  <a:lnTo>
                    <a:pt x="8055" y="3429"/>
                  </a:lnTo>
                  <a:lnTo>
                    <a:pt x="6635" y="3429"/>
                  </a:lnTo>
                  <a:cubicBezTo>
                    <a:pt x="6327" y="3429"/>
                    <a:pt x="6080" y="3182"/>
                    <a:pt x="6080" y="2843"/>
                  </a:cubicBezTo>
                  <a:cubicBezTo>
                    <a:pt x="6049" y="2225"/>
                    <a:pt x="5555" y="1732"/>
                    <a:pt x="4938" y="1732"/>
                  </a:cubicBezTo>
                  <a:cubicBezTo>
                    <a:pt x="4629" y="1732"/>
                    <a:pt x="4382" y="1454"/>
                    <a:pt x="4382" y="1145"/>
                  </a:cubicBezTo>
                  <a:lnTo>
                    <a:pt x="4382" y="621"/>
                  </a:lnTo>
                  <a:cubicBezTo>
                    <a:pt x="4575" y="584"/>
                    <a:pt x="4767" y="566"/>
                    <a:pt x="4956" y="566"/>
                  </a:cubicBezTo>
                  <a:close/>
                  <a:moveTo>
                    <a:pt x="4105" y="3985"/>
                  </a:moveTo>
                  <a:cubicBezTo>
                    <a:pt x="4784" y="4046"/>
                    <a:pt x="4784" y="5065"/>
                    <a:pt x="4105" y="5126"/>
                  </a:cubicBezTo>
                  <a:cubicBezTo>
                    <a:pt x="3518" y="5126"/>
                    <a:pt x="3024" y="5559"/>
                    <a:pt x="2963" y="6114"/>
                  </a:cubicBezTo>
                  <a:cubicBezTo>
                    <a:pt x="2315" y="5589"/>
                    <a:pt x="1913" y="4818"/>
                    <a:pt x="1821" y="3985"/>
                  </a:cubicBezTo>
                  <a:close/>
                  <a:moveTo>
                    <a:pt x="3796" y="806"/>
                  </a:moveTo>
                  <a:lnTo>
                    <a:pt x="3796" y="1145"/>
                  </a:lnTo>
                  <a:cubicBezTo>
                    <a:pt x="3796" y="1763"/>
                    <a:pt x="4321" y="2287"/>
                    <a:pt x="4938" y="2287"/>
                  </a:cubicBezTo>
                  <a:cubicBezTo>
                    <a:pt x="5247" y="2287"/>
                    <a:pt x="5493" y="2534"/>
                    <a:pt x="5493" y="2843"/>
                  </a:cubicBezTo>
                  <a:cubicBezTo>
                    <a:pt x="5524" y="3460"/>
                    <a:pt x="6018" y="3985"/>
                    <a:pt x="6635" y="3985"/>
                  </a:cubicBezTo>
                  <a:lnTo>
                    <a:pt x="8055" y="3985"/>
                  </a:lnTo>
                  <a:cubicBezTo>
                    <a:pt x="7901" y="5589"/>
                    <a:pt x="6543" y="6824"/>
                    <a:pt x="4938" y="6824"/>
                  </a:cubicBezTo>
                  <a:cubicBezTo>
                    <a:pt x="4444" y="6824"/>
                    <a:pt x="3950" y="6700"/>
                    <a:pt x="3518" y="6484"/>
                  </a:cubicBezTo>
                  <a:lnTo>
                    <a:pt x="3518" y="6268"/>
                  </a:lnTo>
                  <a:cubicBezTo>
                    <a:pt x="3518" y="5929"/>
                    <a:pt x="3765" y="5682"/>
                    <a:pt x="4105" y="5682"/>
                  </a:cubicBezTo>
                  <a:cubicBezTo>
                    <a:pt x="5524" y="5589"/>
                    <a:pt x="5524" y="3491"/>
                    <a:pt x="4105" y="3429"/>
                  </a:cubicBezTo>
                  <a:lnTo>
                    <a:pt x="1821" y="3429"/>
                  </a:lnTo>
                  <a:cubicBezTo>
                    <a:pt x="1944" y="2225"/>
                    <a:pt x="2716" y="1207"/>
                    <a:pt x="3796" y="806"/>
                  </a:cubicBezTo>
                  <a:close/>
                  <a:moveTo>
                    <a:pt x="4911" y="0"/>
                  </a:moveTo>
                  <a:cubicBezTo>
                    <a:pt x="4001" y="0"/>
                    <a:pt x="3073" y="336"/>
                    <a:pt x="2315" y="1084"/>
                  </a:cubicBezTo>
                  <a:cubicBezTo>
                    <a:pt x="0" y="3429"/>
                    <a:pt x="1636" y="7379"/>
                    <a:pt x="4938" y="7410"/>
                  </a:cubicBezTo>
                  <a:cubicBezTo>
                    <a:pt x="6975" y="7379"/>
                    <a:pt x="8610" y="5744"/>
                    <a:pt x="8641" y="3707"/>
                  </a:cubicBezTo>
                  <a:cubicBezTo>
                    <a:pt x="8641" y="1472"/>
                    <a:pt x="6817" y="0"/>
                    <a:pt x="49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3" name="Google Shape;13813;p26"/>
            <p:cNvSpPr/>
            <p:nvPr/>
          </p:nvSpPr>
          <p:spPr>
            <a:xfrm>
              <a:off x="5062675" y="2134700"/>
              <a:ext cx="16225" cy="14575"/>
            </a:xfrm>
            <a:custGeom>
              <a:avLst/>
              <a:gdLst/>
              <a:ahLst/>
              <a:cxnLst/>
              <a:rect l="l" t="t" r="r" b="b"/>
              <a:pathLst>
                <a:path w="649" h="583" extrusionOk="0">
                  <a:moveTo>
                    <a:pt x="371" y="0"/>
                  </a:moveTo>
                  <a:cubicBezTo>
                    <a:pt x="124" y="0"/>
                    <a:pt x="0" y="309"/>
                    <a:pt x="155" y="494"/>
                  </a:cubicBezTo>
                  <a:cubicBezTo>
                    <a:pt x="215" y="555"/>
                    <a:pt x="289" y="582"/>
                    <a:pt x="361" y="582"/>
                  </a:cubicBezTo>
                  <a:cubicBezTo>
                    <a:pt x="508" y="582"/>
                    <a:pt x="648" y="465"/>
                    <a:pt x="648" y="278"/>
                  </a:cubicBezTo>
                  <a:cubicBezTo>
                    <a:pt x="648"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4" name="Google Shape;13814;p26"/>
            <p:cNvSpPr/>
            <p:nvPr/>
          </p:nvSpPr>
          <p:spPr>
            <a:xfrm>
              <a:off x="4736000" y="1924850"/>
              <a:ext cx="404625" cy="363250"/>
            </a:xfrm>
            <a:custGeom>
              <a:avLst/>
              <a:gdLst/>
              <a:ahLst/>
              <a:cxnLst/>
              <a:rect l="l" t="t" r="r" b="b"/>
              <a:pathLst>
                <a:path w="16185" h="14530" extrusionOk="0">
                  <a:moveTo>
                    <a:pt x="5383" y="8796"/>
                  </a:moveTo>
                  <a:cubicBezTo>
                    <a:pt x="5630" y="9073"/>
                    <a:pt x="5876" y="9351"/>
                    <a:pt x="6185" y="9598"/>
                  </a:cubicBezTo>
                  <a:lnTo>
                    <a:pt x="5383" y="10400"/>
                  </a:lnTo>
                  <a:cubicBezTo>
                    <a:pt x="5074" y="10154"/>
                    <a:pt x="4827" y="9876"/>
                    <a:pt x="4580" y="9598"/>
                  </a:cubicBezTo>
                  <a:lnTo>
                    <a:pt x="5383" y="8796"/>
                  </a:lnTo>
                  <a:close/>
                  <a:moveTo>
                    <a:pt x="4179" y="9999"/>
                  </a:moveTo>
                  <a:cubicBezTo>
                    <a:pt x="4426" y="10277"/>
                    <a:pt x="4704" y="10555"/>
                    <a:pt x="4981" y="10802"/>
                  </a:cubicBezTo>
                  <a:lnTo>
                    <a:pt x="1988" y="13795"/>
                  </a:lnTo>
                  <a:cubicBezTo>
                    <a:pt x="1856" y="13927"/>
                    <a:pt x="1709" y="13983"/>
                    <a:pt x="1570" y="13983"/>
                  </a:cubicBezTo>
                  <a:cubicBezTo>
                    <a:pt x="1126" y="13983"/>
                    <a:pt x="755" y="13416"/>
                    <a:pt x="1155" y="12993"/>
                  </a:cubicBezTo>
                  <a:lnTo>
                    <a:pt x="4179" y="9999"/>
                  </a:lnTo>
                  <a:close/>
                  <a:moveTo>
                    <a:pt x="9580" y="0"/>
                  </a:moveTo>
                  <a:cubicBezTo>
                    <a:pt x="5321" y="31"/>
                    <a:pt x="2759" y="4722"/>
                    <a:pt x="5074" y="8333"/>
                  </a:cubicBezTo>
                  <a:lnTo>
                    <a:pt x="784" y="12592"/>
                  </a:lnTo>
                  <a:cubicBezTo>
                    <a:pt x="0" y="13423"/>
                    <a:pt x="735" y="14529"/>
                    <a:pt x="1607" y="14529"/>
                  </a:cubicBezTo>
                  <a:cubicBezTo>
                    <a:pt x="1868" y="14529"/>
                    <a:pt x="2141" y="14431"/>
                    <a:pt x="2389" y="14196"/>
                  </a:cubicBezTo>
                  <a:lnTo>
                    <a:pt x="6648" y="9938"/>
                  </a:lnTo>
                  <a:cubicBezTo>
                    <a:pt x="7545" y="10505"/>
                    <a:pt x="8564" y="10791"/>
                    <a:pt x="9584" y="10791"/>
                  </a:cubicBezTo>
                  <a:cubicBezTo>
                    <a:pt x="10671" y="10791"/>
                    <a:pt x="11758" y="10467"/>
                    <a:pt x="12697" y="9814"/>
                  </a:cubicBezTo>
                  <a:cubicBezTo>
                    <a:pt x="12820" y="9721"/>
                    <a:pt x="12820" y="9536"/>
                    <a:pt x="12759" y="9413"/>
                  </a:cubicBezTo>
                  <a:cubicBezTo>
                    <a:pt x="12703" y="9338"/>
                    <a:pt x="12613" y="9297"/>
                    <a:pt x="12523" y="9297"/>
                  </a:cubicBezTo>
                  <a:cubicBezTo>
                    <a:pt x="12464" y="9297"/>
                    <a:pt x="12406" y="9315"/>
                    <a:pt x="12357" y="9351"/>
                  </a:cubicBezTo>
                  <a:cubicBezTo>
                    <a:pt x="11512" y="9959"/>
                    <a:pt x="10530" y="10256"/>
                    <a:pt x="9553" y="10256"/>
                  </a:cubicBezTo>
                  <a:cubicBezTo>
                    <a:pt x="8249" y="10256"/>
                    <a:pt x="6953" y="9727"/>
                    <a:pt x="6000" y="8703"/>
                  </a:cubicBezTo>
                  <a:cubicBezTo>
                    <a:pt x="4364" y="6913"/>
                    <a:pt x="4303" y="4166"/>
                    <a:pt x="5876" y="2315"/>
                  </a:cubicBezTo>
                  <a:cubicBezTo>
                    <a:pt x="6829" y="1176"/>
                    <a:pt x="8199" y="579"/>
                    <a:pt x="9583" y="579"/>
                  </a:cubicBezTo>
                  <a:cubicBezTo>
                    <a:pt x="10488" y="579"/>
                    <a:pt x="11398" y="834"/>
                    <a:pt x="12203" y="1358"/>
                  </a:cubicBezTo>
                  <a:cubicBezTo>
                    <a:pt x="14240" y="2685"/>
                    <a:pt x="14981" y="5339"/>
                    <a:pt x="13901" y="7530"/>
                  </a:cubicBezTo>
                  <a:cubicBezTo>
                    <a:pt x="13839" y="7654"/>
                    <a:pt x="13901" y="7839"/>
                    <a:pt x="14055" y="7901"/>
                  </a:cubicBezTo>
                  <a:cubicBezTo>
                    <a:pt x="14094" y="7930"/>
                    <a:pt x="14140" y="7944"/>
                    <a:pt x="14187" y="7944"/>
                  </a:cubicBezTo>
                  <a:cubicBezTo>
                    <a:pt x="14284" y="7944"/>
                    <a:pt x="14383" y="7882"/>
                    <a:pt x="14425" y="7777"/>
                  </a:cubicBezTo>
                  <a:cubicBezTo>
                    <a:pt x="16184" y="4197"/>
                    <a:pt x="13561" y="0"/>
                    <a:pt x="95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15" name="Google Shape;13815;p26"/>
          <p:cNvGrpSpPr/>
          <p:nvPr/>
        </p:nvGrpSpPr>
        <p:grpSpPr>
          <a:xfrm>
            <a:off x="2198501" y="6909289"/>
            <a:ext cx="540150" cy="727850"/>
            <a:chOff x="4043450" y="3602175"/>
            <a:chExt cx="270075" cy="363925"/>
          </a:xfrm>
        </p:grpSpPr>
        <p:sp>
          <p:nvSpPr>
            <p:cNvPr id="13816" name="Google Shape;13816;p26"/>
            <p:cNvSpPr/>
            <p:nvPr/>
          </p:nvSpPr>
          <p:spPr>
            <a:xfrm>
              <a:off x="4078950" y="3646150"/>
              <a:ext cx="25475" cy="21100"/>
            </a:xfrm>
            <a:custGeom>
              <a:avLst/>
              <a:gdLst/>
              <a:ahLst/>
              <a:cxnLst/>
              <a:rect l="l" t="t" r="r" b="b"/>
              <a:pathLst>
                <a:path w="1019" h="844" extrusionOk="0">
                  <a:moveTo>
                    <a:pt x="587" y="1"/>
                  </a:moveTo>
                  <a:cubicBezTo>
                    <a:pt x="186" y="1"/>
                    <a:pt x="0" y="464"/>
                    <a:pt x="278" y="711"/>
                  </a:cubicBezTo>
                  <a:cubicBezTo>
                    <a:pt x="370" y="802"/>
                    <a:pt x="481" y="843"/>
                    <a:pt x="589" y="843"/>
                  </a:cubicBezTo>
                  <a:cubicBezTo>
                    <a:pt x="810" y="843"/>
                    <a:pt x="1019" y="671"/>
                    <a:pt x="1019" y="402"/>
                  </a:cubicBezTo>
                  <a:cubicBezTo>
                    <a:pt x="1019" y="186"/>
                    <a:pt x="803" y="1"/>
                    <a:pt x="5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7" name="Google Shape;13817;p26"/>
            <p:cNvSpPr/>
            <p:nvPr/>
          </p:nvSpPr>
          <p:spPr>
            <a:xfrm>
              <a:off x="4083575" y="3692450"/>
              <a:ext cx="17000" cy="14075"/>
            </a:xfrm>
            <a:custGeom>
              <a:avLst/>
              <a:gdLst/>
              <a:ahLst/>
              <a:cxnLst/>
              <a:rect l="l" t="t" r="r" b="b"/>
              <a:pathLst>
                <a:path w="680" h="563" extrusionOk="0">
                  <a:moveTo>
                    <a:pt x="402" y="0"/>
                  </a:moveTo>
                  <a:cubicBezTo>
                    <a:pt x="155" y="0"/>
                    <a:pt x="1" y="309"/>
                    <a:pt x="186" y="494"/>
                  </a:cubicBezTo>
                  <a:cubicBezTo>
                    <a:pt x="242" y="541"/>
                    <a:pt x="309"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8" name="Google Shape;13818;p26"/>
            <p:cNvSpPr/>
            <p:nvPr/>
          </p:nvSpPr>
          <p:spPr>
            <a:xfrm>
              <a:off x="4086675" y="3734100"/>
              <a:ext cx="184425" cy="184425"/>
            </a:xfrm>
            <a:custGeom>
              <a:avLst/>
              <a:gdLst/>
              <a:ahLst/>
              <a:cxnLst/>
              <a:rect l="l" t="t" r="r" b="b"/>
              <a:pathLst>
                <a:path w="7377" h="7377" extrusionOk="0">
                  <a:moveTo>
                    <a:pt x="6790" y="2285"/>
                  </a:moveTo>
                  <a:lnTo>
                    <a:pt x="6790" y="3427"/>
                  </a:lnTo>
                  <a:lnTo>
                    <a:pt x="556" y="3427"/>
                  </a:lnTo>
                  <a:lnTo>
                    <a:pt x="556" y="2285"/>
                  </a:lnTo>
                  <a:close/>
                  <a:moveTo>
                    <a:pt x="2531" y="5710"/>
                  </a:moveTo>
                  <a:lnTo>
                    <a:pt x="2531" y="6821"/>
                  </a:lnTo>
                  <a:lnTo>
                    <a:pt x="556" y="6821"/>
                  </a:lnTo>
                  <a:lnTo>
                    <a:pt x="556" y="5710"/>
                  </a:lnTo>
                  <a:close/>
                  <a:moveTo>
                    <a:pt x="6790" y="5710"/>
                  </a:moveTo>
                  <a:lnTo>
                    <a:pt x="6790" y="6821"/>
                  </a:lnTo>
                  <a:lnTo>
                    <a:pt x="4814" y="6821"/>
                  </a:lnTo>
                  <a:lnTo>
                    <a:pt x="4814" y="5710"/>
                  </a:lnTo>
                  <a:close/>
                  <a:moveTo>
                    <a:pt x="1975" y="1"/>
                  </a:moveTo>
                  <a:cubicBezTo>
                    <a:pt x="1821" y="1"/>
                    <a:pt x="1697" y="124"/>
                    <a:pt x="1697" y="279"/>
                  </a:cubicBezTo>
                  <a:cubicBezTo>
                    <a:pt x="1697" y="433"/>
                    <a:pt x="1821" y="556"/>
                    <a:pt x="1975" y="556"/>
                  </a:cubicBezTo>
                  <a:lnTo>
                    <a:pt x="3395" y="556"/>
                  </a:lnTo>
                  <a:lnTo>
                    <a:pt x="3395" y="1698"/>
                  </a:lnTo>
                  <a:lnTo>
                    <a:pt x="278" y="1698"/>
                  </a:lnTo>
                  <a:cubicBezTo>
                    <a:pt x="123" y="1698"/>
                    <a:pt x="0" y="1822"/>
                    <a:pt x="0" y="1976"/>
                  </a:cubicBezTo>
                  <a:lnTo>
                    <a:pt x="0" y="3704"/>
                  </a:lnTo>
                  <a:cubicBezTo>
                    <a:pt x="0" y="3859"/>
                    <a:pt x="123" y="3982"/>
                    <a:pt x="278" y="3982"/>
                  </a:cubicBezTo>
                  <a:lnTo>
                    <a:pt x="833" y="3982"/>
                  </a:lnTo>
                  <a:lnTo>
                    <a:pt x="833" y="5124"/>
                  </a:lnTo>
                  <a:lnTo>
                    <a:pt x="278" y="5124"/>
                  </a:lnTo>
                  <a:cubicBezTo>
                    <a:pt x="123" y="5124"/>
                    <a:pt x="0" y="5247"/>
                    <a:pt x="0" y="5402"/>
                  </a:cubicBezTo>
                  <a:lnTo>
                    <a:pt x="0" y="7099"/>
                  </a:lnTo>
                  <a:cubicBezTo>
                    <a:pt x="0" y="7253"/>
                    <a:pt x="123" y="7377"/>
                    <a:pt x="278" y="7377"/>
                  </a:cubicBezTo>
                  <a:lnTo>
                    <a:pt x="2839" y="7377"/>
                  </a:lnTo>
                  <a:cubicBezTo>
                    <a:pt x="2994" y="7377"/>
                    <a:pt x="3117" y="7253"/>
                    <a:pt x="3117" y="7099"/>
                  </a:cubicBezTo>
                  <a:lnTo>
                    <a:pt x="3117" y="5402"/>
                  </a:lnTo>
                  <a:cubicBezTo>
                    <a:pt x="3117" y="5247"/>
                    <a:pt x="2994" y="5124"/>
                    <a:pt x="2839" y="5124"/>
                  </a:cubicBezTo>
                  <a:lnTo>
                    <a:pt x="1420" y="5124"/>
                  </a:lnTo>
                  <a:lnTo>
                    <a:pt x="1420" y="3982"/>
                  </a:lnTo>
                  <a:lnTo>
                    <a:pt x="5956" y="3982"/>
                  </a:lnTo>
                  <a:lnTo>
                    <a:pt x="5956" y="5124"/>
                  </a:lnTo>
                  <a:lnTo>
                    <a:pt x="4537" y="5124"/>
                  </a:lnTo>
                  <a:cubicBezTo>
                    <a:pt x="4382" y="5124"/>
                    <a:pt x="4259" y="5247"/>
                    <a:pt x="4259" y="5402"/>
                  </a:cubicBezTo>
                  <a:lnTo>
                    <a:pt x="4259" y="7099"/>
                  </a:lnTo>
                  <a:cubicBezTo>
                    <a:pt x="4259" y="7253"/>
                    <a:pt x="4382" y="7377"/>
                    <a:pt x="4537" y="7377"/>
                  </a:cubicBezTo>
                  <a:lnTo>
                    <a:pt x="7098" y="7377"/>
                  </a:lnTo>
                  <a:cubicBezTo>
                    <a:pt x="7253" y="7377"/>
                    <a:pt x="7376" y="7253"/>
                    <a:pt x="7376" y="7099"/>
                  </a:cubicBezTo>
                  <a:lnTo>
                    <a:pt x="7376" y="5402"/>
                  </a:lnTo>
                  <a:cubicBezTo>
                    <a:pt x="7376" y="5247"/>
                    <a:pt x="7253" y="5124"/>
                    <a:pt x="7098" y="5124"/>
                  </a:cubicBezTo>
                  <a:lnTo>
                    <a:pt x="6512" y="5124"/>
                  </a:lnTo>
                  <a:lnTo>
                    <a:pt x="6512" y="3982"/>
                  </a:lnTo>
                  <a:lnTo>
                    <a:pt x="7098" y="3982"/>
                  </a:lnTo>
                  <a:cubicBezTo>
                    <a:pt x="7253" y="3982"/>
                    <a:pt x="7376" y="3859"/>
                    <a:pt x="7376" y="3704"/>
                  </a:cubicBezTo>
                  <a:lnTo>
                    <a:pt x="7376" y="1976"/>
                  </a:lnTo>
                  <a:cubicBezTo>
                    <a:pt x="7376" y="1822"/>
                    <a:pt x="7253" y="1698"/>
                    <a:pt x="7098" y="1698"/>
                  </a:cubicBezTo>
                  <a:lnTo>
                    <a:pt x="3950" y="1698"/>
                  </a:lnTo>
                  <a:lnTo>
                    <a:pt x="3950" y="556"/>
                  </a:lnTo>
                  <a:lnTo>
                    <a:pt x="5370" y="556"/>
                  </a:lnTo>
                  <a:cubicBezTo>
                    <a:pt x="5524" y="556"/>
                    <a:pt x="5679" y="433"/>
                    <a:pt x="5679" y="279"/>
                  </a:cubicBezTo>
                  <a:cubicBezTo>
                    <a:pt x="5679" y="124"/>
                    <a:pt x="5524" y="1"/>
                    <a:pt x="537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19" name="Google Shape;13819;p26"/>
            <p:cNvSpPr/>
            <p:nvPr/>
          </p:nvSpPr>
          <p:spPr>
            <a:xfrm>
              <a:off x="4125475" y="3691650"/>
              <a:ext cx="85175" cy="14725"/>
            </a:xfrm>
            <a:custGeom>
              <a:avLst/>
              <a:gdLst/>
              <a:ahLst/>
              <a:cxnLst/>
              <a:rect l="l" t="t" r="r" b="b"/>
              <a:pathLst>
                <a:path w="3407" h="589" extrusionOk="0">
                  <a:moveTo>
                    <a:pt x="394" y="0"/>
                  </a:moveTo>
                  <a:cubicBezTo>
                    <a:pt x="1" y="0"/>
                    <a:pt x="1" y="589"/>
                    <a:pt x="394" y="589"/>
                  </a:cubicBezTo>
                  <a:cubicBezTo>
                    <a:pt x="403" y="589"/>
                    <a:pt x="413" y="589"/>
                    <a:pt x="423" y="588"/>
                  </a:cubicBezTo>
                  <a:lnTo>
                    <a:pt x="2985" y="588"/>
                  </a:lnTo>
                  <a:cubicBezTo>
                    <a:pt x="2995" y="589"/>
                    <a:pt x="3005" y="589"/>
                    <a:pt x="3014" y="589"/>
                  </a:cubicBezTo>
                  <a:cubicBezTo>
                    <a:pt x="3407" y="589"/>
                    <a:pt x="3407" y="0"/>
                    <a:pt x="3014" y="0"/>
                  </a:cubicBezTo>
                  <a:cubicBezTo>
                    <a:pt x="3005" y="0"/>
                    <a:pt x="2995" y="1"/>
                    <a:pt x="2985" y="2"/>
                  </a:cubicBezTo>
                  <a:lnTo>
                    <a:pt x="423" y="2"/>
                  </a:lnTo>
                  <a:cubicBezTo>
                    <a:pt x="413" y="1"/>
                    <a:pt x="403" y="0"/>
                    <a:pt x="3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0" name="Google Shape;13820;p26"/>
            <p:cNvSpPr/>
            <p:nvPr/>
          </p:nvSpPr>
          <p:spPr>
            <a:xfrm>
              <a:off x="4129100" y="3649250"/>
              <a:ext cx="77950" cy="14675"/>
            </a:xfrm>
            <a:custGeom>
              <a:avLst/>
              <a:gdLst/>
              <a:ahLst/>
              <a:cxnLst/>
              <a:rect l="l" t="t" r="r" b="b"/>
              <a:pathLst>
                <a:path w="3118" h="587" extrusionOk="0">
                  <a:moveTo>
                    <a:pt x="278" y="0"/>
                  </a:moveTo>
                  <a:cubicBezTo>
                    <a:pt x="124" y="0"/>
                    <a:pt x="0" y="124"/>
                    <a:pt x="0" y="278"/>
                  </a:cubicBezTo>
                  <a:cubicBezTo>
                    <a:pt x="0" y="432"/>
                    <a:pt x="124" y="587"/>
                    <a:pt x="278" y="587"/>
                  </a:cubicBezTo>
                  <a:lnTo>
                    <a:pt x="2840" y="587"/>
                  </a:lnTo>
                  <a:cubicBezTo>
                    <a:pt x="2994" y="587"/>
                    <a:pt x="3117" y="432"/>
                    <a:pt x="3117" y="278"/>
                  </a:cubicBezTo>
                  <a:cubicBezTo>
                    <a:pt x="3117"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1" name="Google Shape;13821;p26"/>
            <p:cNvSpPr/>
            <p:nvPr/>
          </p:nvSpPr>
          <p:spPr>
            <a:xfrm>
              <a:off x="4171525" y="3951675"/>
              <a:ext cx="17000" cy="14425"/>
            </a:xfrm>
            <a:custGeom>
              <a:avLst/>
              <a:gdLst/>
              <a:ahLst/>
              <a:cxnLst/>
              <a:rect l="l" t="t" r="r" b="b"/>
              <a:pathLst>
                <a:path w="680" h="577" extrusionOk="0">
                  <a:moveTo>
                    <a:pt x="279" y="1"/>
                  </a:moveTo>
                  <a:cubicBezTo>
                    <a:pt x="124" y="1"/>
                    <a:pt x="1" y="124"/>
                    <a:pt x="1" y="279"/>
                  </a:cubicBezTo>
                  <a:cubicBezTo>
                    <a:pt x="1" y="450"/>
                    <a:pt x="149" y="576"/>
                    <a:pt x="302" y="576"/>
                  </a:cubicBezTo>
                  <a:cubicBezTo>
                    <a:pt x="369" y="576"/>
                    <a:pt x="438" y="552"/>
                    <a:pt x="495" y="495"/>
                  </a:cubicBezTo>
                  <a:cubicBezTo>
                    <a:pt x="680" y="310"/>
                    <a:pt x="526" y="1"/>
                    <a:pt x="2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2" name="Google Shape;13822;p26"/>
            <p:cNvSpPr/>
            <p:nvPr/>
          </p:nvSpPr>
          <p:spPr>
            <a:xfrm>
              <a:off x="4043450" y="3602175"/>
              <a:ext cx="270075" cy="363425"/>
            </a:xfrm>
            <a:custGeom>
              <a:avLst/>
              <a:gdLst/>
              <a:ahLst/>
              <a:cxnLst/>
              <a:rect l="l" t="t" r="r" b="b"/>
              <a:pathLst>
                <a:path w="10803" h="14537" extrusionOk="0">
                  <a:moveTo>
                    <a:pt x="8241" y="988"/>
                  </a:moveTo>
                  <a:lnTo>
                    <a:pt x="9846" y="2562"/>
                  </a:lnTo>
                  <a:lnTo>
                    <a:pt x="8241" y="2562"/>
                  </a:lnTo>
                  <a:lnTo>
                    <a:pt x="8241" y="988"/>
                  </a:lnTo>
                  <a:close/>
                  <a:moveTo>
                    <a:pt x="309" y="1"/>
                  </a:moveTo>
                  <a:cubicBezTo>
                    <a:pt x="155" y="1"/>
                    <a:pt x="1" y="155"/>
                    <a:pt x="1" y="309"/>
                  </a:cubicBezTo>
                  <a:lnTo>
                    <a:pt x="1" y="14259"/>
                  </a:lnTo>
                  <a:cubicBezTo>
                    <a:pt x="1" y="14413"/>
                    <a:pt x="155" y="14536"/>
                    <a:pt x="309" y="14536"/>
                  </a:cubicBezTo>
                  <a:lnTo>
                    <a:pt x="4136" y="14536"/>
                  </a:lnTo>
                  <a:cubicBezTo>
                    <a:pt x="4291" y="14536"/>
                    <a:pt x="4414" y="14413"/>
                    <a:pt x="4414" y="14259"/>
                  </a:cubicBezTo>
                  <a:cubicBezTo>
                    <a:pt x="4414" y="14104"/>
                    <a:pt x="4291" y="13981"/>
                    <a:pt x="4136" y="13981"/>
                  </a:cubicBezTo>
                  <a:lnTo>
                    <a:pt x="587" y="13981"/>
                  </a:lnTo>
                  <a:lnTo>
                    <a:pt x="587" y="587"/>
                  </a:lnTo>
                  <a:lnTo>
                    <a:pt x="7685" y="587"/>
                  </a:lnTo>
                  <a:lnTo>
                    <a:pt x="7685" y="2871"/>
                  </a:lnTo>
                  <a:cubicBezTo>
                    <a:pt x="7685" y="3025"/>
                    <a:pt x="7809" y="3148"/>
                    <a:pt x="7963" y="3148"/>
                  </a:cubicBezTo>
                  <a:lnTo>
                    <a:pt x="10247" y="3148"/>
                  </a:lnTo>
                  <a:lnTo>
                    <a:pt x="10247" y="13981"/>
                  </a:lnTo>
                  <a:lnTo>
                    <a:pt x="6698" y="13981"/>
                  </a:lnTo>
                  <a:cubicBezTo>
                    <a:pt x="6543" y="13981"/>
                    <a:pt x="6420" y="14104"/>
                    <a:pt x="6420" y="14259"/>
                  </a:cubicBezTo>
                  <a:cubicBezTo>
                    <a:pt x="6420" y="14413"/>
                    <a:pt x="6543" y="14536"/>
                    <a:pt x="6698" y="14536"/>
                  </a:cubicBezTo>
                  <a:lnTo>
                    <a:pt x="10525" y="14536"/>
                  </a:lnTo>
                  <a:cubicBezTo>
                    <a:pt x="10679" y="14536"/>
                    <a:pt x="10802" y="14413"/>
                    <a:pt x="10802" y="14259"/>
                  </a:cubicBezTo>
                  <a:lnTo>
                    <a:pt x="10802" y="2871"/>
                  </a:lnTo>
                  <a:cubicBezTo>
                    <a:pt x="10802" y="2778"/>
                    <a:pt x="10772" y="2716"/>
                    <a:pt x="10710" y="2655"/>
                  </a:cubicBezTo>
                  <a:lnTo>
                    <a:pt x="8148" y="93"/>
                  </a:lnTo>
                  <a:cubicBezTo>
                    <a:pt x="8117" y="31"/>
                    <a:pt x="8025" y="31"/>
                    <a:pt x="79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3" name="Google Shape;13823;p26"/>
          <p:cNvGrpSpPr/>
          <p:nvPr/>
        </p:nvGrpSpPr>
        <p:grpSpPr>
          <a:xfrm>
            <a:off x="2105176" y="8027451"/>
            <a:ext cx="726800" cy="474350"/>
            <a:chOff x="3997175" y="1988000"/>
            <a:chExt cx="363400" cy="237175"/>
          </a:xfrm>
        </p:grpSpPr>
        <p:sp>
          <p:nvSpPr>
            <p:cNvPr id="13824" name="Google Shape;13824;p26"/>
            <p:cNvSpPr/>
            <p:nvPr/>
          </p:nvSpPr>
          <p:spPr>
            <a:xfrm>
              <a:off x="4254100" y="1988100"/>
              <a:ext cx="17000" cy="14425"/>
            </a:xfrm>
            <a:custGeom>
              <a:avLst/>
              <a:gdLst/>
              <a:ahLst/>
              <a:cxnLst/>
              <a:rect l="l" t="t" r="r" b="b"/>
              <a:pathLst>
                <a:path w="680" h="577" extrusionOk="0">
                  <a:moveTo>
                    <a:pt x="401" y="1"/>
                  </a:moveTo>
                  <a:cubicBezTo>
                    <a:pt x="124" y="1"/>
                    <a:pt x="0" y="309"/>
                    <a:pt x="185" y="494"/>
                  </a:cubicBezTo>
                  <a:cubicBezTo>
                    <a:pt x="242" y="551"/>
                    <a:pt x="311" y="576"/>
                    <a:pt x="378" y="576"/>
                  </a:cubicBezTo>
                  <a:cubicBezTo>
                    <a:pt x="531" y="576"/>
                    <a:pt x="679" y="450"/>
                    <a:pt x="679" y="278"/>
                  </a:cubicBezTo>
                  <a:cubicBezTo>
                    <a:pt x="679" y="124"/>
                    <a:pt x="556" y="1"/>
                    <a:pt x="4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5" name="Google Shape;13825;p26"/>
            <p:cNvSpPr/>
            <p:nvPr/>
          </p:nvSpPr>
          <p:spPr>
            <a:xfrm>
              <a:off x="3997175" y="1988000"/>
              <a:ext cx="363400" cy="237175"/>
            </a:xfrm>
            <a:custGeom>
              <a:avLst/>
              <a:gdLst/>
              <a:ahLst/>
              <a:cxnLst/>
              <a:rect l="l" t="t" r="r" b="b"/>
              <a:pathLst>
                <a:path w="14536" h="9487" extrusionOk="0">
                  <a:moveTo>
                    <a:pt x="6635" y="560"/>
                  </a:moveTo>
                  <a:lnTo>
                    <a:pt x="4475" y="2690"/>
                  </a:lnTo>
                  <a:cubicBezTo>
                    <a:pt x="4444" y="2751"/>
                    <a:pt x="4413" y="2813"/>
                    <a:pt x="4413" y="2906"/>
                  </a:cubicBezTo>
                  <a:cubicBezTo>
                    <a:pt x="4382" y="2967"/>
                    <a:pt x="4413" y="3060"/>
                    <a:pt x="4475" y="3091"/>
                  </a:cubicBezTo>
                  <a:lnTo>
                    <a:pt x="4784" y="3399"/>
                  </a:lnTo>
                  <a:cubicBezTo>
                    <a:pt x="5092" y="3708"/>
                    <a:pt x="5493" y="3862"/>
                    <a:pt x="5895" y="3862"/>
                  </a:cubicBezTo>
                  <a:cubicBezTo>
                    <a:pt x="6296" y="3862"/>
                    <a:pt x="6697" y="3708"/>
                    <a:pt x="7006" y="3399"/>
                  </a:cubicBezTo>
                  <a:lnTo>
                    <a:pt x="7901" y="2504"/>
                  </a:lnTo>
                  <a:cubicBezTo>
                    <a:pt x="8009" y="2396"/>
                    <a:pt x="8155" y="2342"/>
                    <a:pt x="8302" y="2342"/>
                  </a:cubicBezTo>
                  <a:cubicBezTo>
                    <a:pt x="8449" y="2342"/>
                    <a:pt x="8595" y="2396"/>
                    <a:pt x="8703" y="2504"/>
                  </a:cubicBezTo>
                  <a:lnTo>
                    <a:pt x="12314" y="6115"/>
                  </a:lnTo>
                  <a:cubicBezTo>
                    <a:pt x="12530" y="6331"/>
                    <a:pt x="12530" y="6702"/>
                    <a:pt x="12314" y="6918"/>
                  </a:cubicBezTo>
                  <a:lnTo>
                    <a:pt x="12283" y="6949"/>
                  </a:lnTo>
                  <a:cubicBezTo>
                    <a:pt x="12175" y="7057"/>
                    <a:pt x="12028" y="7111"/>
                    <a:pt x="11882" y="7111"/>
                  </a:cubicBezTo>
                  <a:cubicBezTo>
                    <a:pt x="11735" y="7111"/>
                    <a:pt x="11589" y="7057"/>
                    <a:pt x="11481" y="6949"/>
                  </a:cubicBezTo>
                  <a:lnTo>
                    <a:pt x="8765" y="4233"/>
                  </a:lnTo>
                  <a:cubicBezTo>
                    <a:pt x="8727" y="4177"/>
                    <a:pt x="8679" y="4153"/>
                    <a:pt x="8627" y="4153"/>
                  </a:cubicBezTo>
                  <a:cubicBezTo>
                    <a:pt x="8423" y="4153"/>
                    <a:pt x="8173" y="4517"/>
                    <a:pt x="8394" y="4665"/>
                  </a:cubicBezTo>
                  <a:lnTo>
                    <a:pt x="10493" y="6733"/>
                  </a:lnTo>
                  <a:cubicBezTo>
                    <a:pt x="10897" y="7137"/>
                    <a:pt x="10514" y="7706"/>
                    <a:pt x="10062" y="7706"/>
                  </a:cubicBezTo>
                  <a:cubicBezTo>
                    <a:pt x="9928" y="7706"/>
                    <a:pt x="9787" y="7655"/>
                    <a:pt x="9660" y="7535"/>
                  </a:cubicBezTo>
                  <a:lnTo>
                    <a:pt x="7561" y="5436"/>
                  </a:lnTo>
                  <a:cubicBezTo>
                    <a:pt x="7512" y="5405"/>
                    <a:pt x="7461" y="5392"/>
                    <a:pt x="7413" y="5392"/>
                  </a:cubicBezTo>
                  <a:cubicBezTo>
                    <a:pt x="7221" y="5392"/>
                    <a:pt x="7067" y="5609"/>
                    <a:pt x="7191" y="5807"/>
                  </a:cubicBezTo>
                  <a:lnTo>
                    <a:pt x="8672" y="7319"/>
                  </a:lnTo>
                  <a:cubicBezTo>
                    <a:pt x="9100" y="7723"/>
                    <a:pt x="8722" y="8292"/>
                    <a:pt x="8272" y="8292"/>
                  </a:cubicBezTo>
                  <a:cubicBezTo>
                    <a:pt x="8138" y="8292"/>
                    <a:pt x="7997" y="8242"/>
                    <a:pt x="7870" y="8121"/>
                  </a:cubicBezTo>
                  <a:lnTo>
                    <a:pt x="6388" y="6609"/>
                  </a:lnTo>
                  <a:cubicBezTo>
                    <a:pt x="6341" y="6588"/>
                    <a:pt x="6295" y="6579"/>
                    <a:pt x="6252" y="6579"/>
                  </a:cubicBezTo>
                  <a:cubicBezTo>
                    <a:pt x="6038" y="6579"/>
                    <a:pt x="5885" y="6805"/>
                    <a:pt x="5987" y="7010"/>
                  </a:cubicBezTo>
                  <a:lnTo>
                    <a:pt x="6882" y="7905"/>
                  </a:lnTo>
                  <a:cubicBezTo>
                    <a:pt x="7098" y="8121"/>
                    <a:pt x="7098" y="8492"/>
                    <a:pt x="6882" y="8708"/>
                  </a:cubicBezTo>
                  <a:cubicBezTo>
                    <a:pt x="6774" y="8816"/>
                    <a:pt x="6628" y="8870"/>
                    <a:pt x="6481" y="8870"/>
                  </a:cubicBezTo>
                  <a:cubicBezTo>
                    <a:pt x="6334" y="8870"/>
                    <a:pt x="6188" y="8816"/>
                    <a:pt x="6080" y="8708"/>
                  </a:cubicBezTo>
                  <a:lnTo>
                    <a:pt x="5185" y="7813"/>
                  </a:lnTo>
                  <a:cubicBezTo>
                    <a:pt x="4475" y="7103"/>
                    <a:pt x="3889" y="6300"/>
                    <a:pt x="3426" y="5405"/>
                  </a:cubicBezTo>
                  <a:lnTo>
                    <a:pt x="2438" y="3523"/>
                  </a:lnTo>
                  <a:cubicBezTo>
                    <a:pt x="2376" y="3430"/>
                    <a:pt x="2284" y="3369"/>
                    <a:pt x="2191" y="3369"/>
                  </a:cubicBezTo>
                  <a:lnTo>
                    <a:pt x="586" y="3369"/>
                  </a:lnTo>
                  <a:lnTo>
                    <a:pt x="586" y="560"/>
                  </a:lnTo>
                  <a:close/>
                  <a:moveTo>
                    <a:pt x="9436" y="1"/>
                  </a:moveTo>
                  <a:cubicBezTo>
                    <a:pt x="9419" y="1"/>
                    <a:pt x="9401" y="2"/>
                    <a:pt x="9382" y="5"/>
                  </a:cubicBezTo>
                  <a:lnTo>
                    <a:pt x="278" y="5"/>
                  </a:lnTo>
                  <a:cubicBezTo>
                    <a:pt x="124" y="5"/>
                    <a:pt x="0" y="128"/>
                    <a:pt x="0" y="282"/>
                  </a:cubicBezTo>
                  <a:lnTo>
                    <a:pt x="0" y="3677"/>
                  </a:lnTo>
                  <a:cubicBezTo>
                    <a:pt x="0" y="3832"/>
                    <a:pt x="124" y="3955"/>
                    <a:pt x="278" y="3955"/>
                  </a:cubicBezTo>
                  <a:lnTo>
                    <a:pt x="1975" y="3955"/>
                  </a:lnTo>
                  <a:lnTo>
                    <a:pt x="2901" y="5714"/>
                  </a:lnTo>
                  <a:cubicBezTo>
                    <a:pt x="3395" y="6640"/>
                    <a:pt x="4012" y="7473"/>
                    <a:pt x="4753" y="8214"/>
                  </a:cubicBezTo>
                  <a:lnTo>
                    <a:pt x="5679" y="9140"/>
                  </a:lnTo>
                  <a:cubicBezTo>
                    <a:pt x="5905" y="9378"/>
                    <a:pt x="6194" y="9487"/>
                    <a:pt x="6480" y="9487"/>
                  </a:cubicBezTo>
                  <a:cubicBezTo>
                    <a:pt x="6972" y="9487"/>
                    <a:pt x="7455" y="9162"/>
                    <a:pt x="7592" y="8615"/>
                  </a:cubicBezTo>
                  <a:cubicBezTo>
                    <a:pt x="7796" y="8789"/>
                    <a:pt x="8038" y="8868"/>
                    <a:pt x="8277" y="8868"/>
                  </a:cubicBezTo>
                  <a:cubicBezTo>
                    <a:pt x="8761" y="8868"/>
                    <a:pt x="9238" y="8545"/>
                    <a:pt x="9382" y="8029"/>
                  </a:cubicBezTo>
                  <a:cubicBezTo>
                    <a:pt x="9595" y="8191"/>
                    <a:pt x="9841" y="8267"/>
                    <a:pt x="10083" y="8267"/>
                  </a:cubicBezTo>
                  <a:cubicBezTo>
                    <a:pt x="10579" y="8267"/>
                    <a:pt x="11058" y="7950"/>
                    <a:pt x="11203" y="7412"/>
                  </a:cubicBezTo>
                  <a:cubicBezTo>
                    <a:pt x="11434" y="7597"/>
                    <a:pt x="11676" y="7677"/>
                    <a:pt x="11907" y="7677"/>
                  </a:cubicBezTo>
                  <a:cubicBezTo>
                    <a:pt x="12788" y="7677"/>
                    <a:pt x="13498" y="6521"/>
                    <a:pt x="12715" y="5714"/>
                  </a:cubicBezTo>
                  <a:lnTo>
                    <a:pt x="12160" y="5189"/>
                  </a:lnTo>
                  <a:lnTo>
                    <a:pt x="12561" y="3955"/>
                  </a:lnTo>
                  <a:lnTo>
                    <a:pt x="14227" y="3955"/>
                  </a:lnTo>
                  <a:cubicBezTo>
                    <a:pt x="14382" y="3955"/>
                    <a:pt x="14536" y="3832"/>
                    <a:pt x="14536" y="3677"/>
                  </a:cubicBezTo>
                  <a:lnTo>
                    <a:pt x="14536" y="282"/>
                  </a:lnTo>
                  <a:cubicBezTo>
                    <a:pt x="14536" y="128"/>
                    <a:pt x="14382" y="5"/>
                    <a:pt x="14227" y="5"/>
                  </a:cubicBezTo>
                  <a:lnTo>
                    <a:pt x="11913" y="5"/>
                  </a:lnTo>
                  <a:cubicBezTo>
                    <a:pt x="11573" y="36"/>
                    <a:pt x="11573" y="529"/>
                    <a:pt x="11913" y="560"/>
                  </a:cubicBezTo>
                  <a:lnTo>
                    <a:pt x="13950" y="560"/>
                  </a:lnTo>
                  <a:lnTo>
                    <a:pt x="13950" y="3399"/>
                  </a:lnTo>
                  <a:lnTo>
                    <a:pt x="12345" y="3399"/>
                  </a:lnTo>
                  <a:cubicBezTo>
                    <a:pt x="12221" y="3399"/>
                    <a:pt x="12129" y="3492"/>
                    <a:pt x="12098" y="3616"/>
                  </a:cubicBezTo>
                  <a:lnTo>
                    <a:pt x="11697" y="4757"/>
                  </a:lnTo>
                  <a:lnTo>
                    <a:pt x="10030" y="3091"/>
                  </a:lnTo>
                  <a:cubicBezTo>
                    <a:pt x="10586" y="3091"/>
                    <a:pt x="11079" y="2906"/>
                    <a:pt x="11481" y="2504"/>
                  </a:cubicBezTo>
                  <a:cubicBezTo>
                    <a:pt x="11573" y="2412"/>
                    <a:pt x="11573" y="2227"/>
                    <a:pt x="11481" y="2134"/>
                  </a:cubicBezTo>
                  <a:cubicBezTo>
                    <a:pt x="11419" y="2072"/>
                    <a:pt x="11350" y="2042"/>
                    <a:pt x="11280" y="2042"/>
                  </a:cubicBezTo>
                  <a:cubicBezTo>
                    <a:pt x="11211" y="2042"/>
                    <a:pt x="11141" y="2072"/>
                    <a:pt x="11079" y="2134"/>
                  </a:cubicBezTo>
                  <a:cubicBezTo>
                    <a:pt x="10802" y="2412"/>
                    <a:pt x="10439" y="2551"/>
                    <a:pt x="10076" y="2551"/>
                  </a:cubicBezTo>
                  <a:cubicBezTo>
                    <a:pt x="9714" y="2551"/>
                    <a:pt x="9351" y="2412"/>
                    <a:pt x="9073" y="2134"/>
                  </a:cubicBezTo>
                  <a:cubicBezTo>
                    <a:pt x="8857" y="1903"/>
                    <a:pt x="8564" y="1787"/>
                    <a:pt x="8271" y="1787"/>
                  </a:cubicBezTo>
                  <a:cubicBezTo>
                    <a:pt x="7978" y="1787"/>
                    <a:pt x="7685" y="1903"/>
                    <a:pt x="7469" y="2134"/>
                  </a:cubicBezTo>
                  <a:lnTo>
                    <a:pt x="6574" y="3029"/>
                  </a:lnTo>
                  <a:cubicBezTo>
                    <a:pt x="6373" y="3214"/>
                    <a:pt x="6118" y="3307"/>
                    <a:pt x="5864" y="3307"/>
                  </a:cubicBezTo>
                  <a:cubicBezTo>
                    <a:pt x="5609" y="3307"/>
                    <a:pt x="5355" y="3214"/>
                    <a:pt x="5154" y="3029"/>
                  </a:cubicBezTo>
                  <a:lnTo>
                    <a:pt x="5061" y="2937"/>
                  </a:lnTo>
                  <a:lnTo>
                    <a:pt x="7407" y="560"/>
                  </a:lnTo>
                  <a:lnTo>
                    <a:pt x="9382" y="560"/>
                  </a:lnTo>
                  <a:cubicBezTo>
                    <a:pt x="9401" y="563"/>
                    <a:pt x="9419" y="564"/>
                    <a:pt x="9436" y="564"/>
                  </a:cubicBezTo>
                  <a:cubicBezTo>
                    <a:pt x="9796" y="564"/>
                    <a:pt x="9796" y="1"/>
                    <a:pt x="94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26" name="Google Shape;13826;p26"/>
          <p:cNvGrpSpPr/>
          <p:nvPr/>
        </p:nvGrpSpPr>
        <p:grpSpPr>
          <a:xfrm>
            <a:off x="3459950" y="7901201"/>
            <a:ext cx="668200" cy="726850"/>
            <a:chOff x="6994625" y="3052825"/>
            <a:chExt cx="334100" cy="363425"/>
          </a:xfrm>
        </p:grpSpPr>
        <p:sp>
          <p:nvSpPr>
            <p:cNvPr id="13827" name="Google Shape;13827;p26"/>
            <p:cNvSpPr/>
            <p:nvPr/>
          </p:nvSpPr>
          <p:spPr>
            <a:xfrm>
              <a:off x="6994625" y="3052825"/>
              <a:ext cx="334100" cy="363425"/>
            </a:xfrm>
            <a:custGeom>
              <a:avLst/>
              <a:gdLst/>
              <a:ahLst/>
              <a:cxnLst/>
              <a:rect l="l" t="t" r="r" b="b"/>
              <a:pathLst>
                <a:path w="13364" h="14537" extrusionOk="0">
                  <a:moveTo>
                    <a:pt x="10771" y="958"/>
                  </a:moveTo>
                  <a:lnTo>
                    <a:pt x="12345" y="2562"/>
                  </a:lnTo>
                  <a:lnTo>
                    <a:pt x="10771" y="2562"/>
                  </a:lnTo>
                  <a:lnTo>
                    <a:pt x="10771" y="958"/>
                  </a:lnTo>
                  <a:close/>
                  <a:moveTo>
                    <a:pt x="2068" y="4136"/>
                  </a:moveTo>
                  <a:lnTo>
                    <a:pt x="2037" y="4167"/>
                  </a:lnTo>
                  <a:lnTo>
                    <a:pt x="3210" y="4167"/>
                  </a:lnTo>
                  <a:cubicBezTo>
                    <a:pt x="4506" y="4167"/>
                    <a:pt x="5710" y="4815"/>
                    <a:pt x="6451" y="5865"/>
                  </a:cubicBezTo>
                  <a:cubicBezTo>
                    <a:pt x="7160" y="6945"/>
                    <a:pt x="7562" y="8179"/>
                    <a:pt x="7623" y="9476"/>
                  </a:cubicBezTo>
                  <a:cubicBezTo>
                    <a:pt x="7654" y="9599"/>
                    <a:pt x="7592" y="9692"/>
                    <a:pt x="7469" y="9753"/>
                  </a:cubicBezTo>
                  <a:lnTo>
                    <a:pt x="6543" y="10216"/>
                  </a:lnTo>
                  <a:lnTo>
                    <a:pt x="6543" y="9877"/>
                  </a:lnTo>
                  <a:cubicBezTo>
                    <a:pt x="6512" y="8920"/>
                    <a:pt x="6296" y="7994"/>
                    <a:pt x="5895" y="7130"/>
                  </a:cubicBezTo>
                  <a:cubicBezTo>
                    <a:pt x="5309" y="5926"/>
                    <a:pt x="4383" y="5278"/>
                    <a:pt x="3241" y="5278"/>
                  </a:cubicBezTo>
                  <a:lnTo>
                    <a:pt x="2161" y="5278"/>
                  </a:lnTo>
                  <a:lnTo>
                    <a:pt x="1790" y="4569"/>
                  </a:lnTo>
                  <a:cubicBezTo>
                    <a:pt x="1698" y="4383"/>
                    <a:pt x="1852" y="4136"/>
                    <a:pt x="2068" y="4136"/>
                  </a:cubicBezTo>
                  <a:close/>
                  <a:moveTo>
                    <a:pt x="3241" y="5865"/>
                  </a:moveTo>
                  <a:cubicBezTo>
                    <a:pt x="4167" y="5865"/>
                    <a:pt x="4877" y="6389"/>
                    <a:pt x="5370" y="7408"/>
                  </a:cubicBezTo>
                  <a:cubicBezTo>
                    <a:pt x="5741" y="8179"/>
                    <a:pt x="5957" y="9043"/>
                    <a:pt x="5957" y="9877"/>
                  </a:cubicBezTo>
                  <a:lnTo>
                    <a:pt x="5957" y="12099"/>
                  </a:lnTo>
                  <a:lnTo>
                    <a:pt x="1420" y="12099"/>
                  </a:lnTo>
                  <a:cubicBezTo>
                    <a:pt x="1544" y="11327"/>
                    <a:pt x="2068" y="10679"/>
                    <a:pt x="2840" y="10401"/>
                  </a:cubicBezTo>
                  <a:cubicBezTo>
                    <a:pt x="3488" y="10185"/>
                    <a:pt x="3951" y="9568"/>
                    <a:pt x="3951" y="8858"/>
                  </a:cubicBezTo>
                  <a:lnTo>
                    <a:pt x="3951" y="8118"/>
                  </a:lnTo>
                  <a:cubicBezTo>
                    <a:pt x="3951" y="7963"/>
                    <a:pt x="3827" y="7840"/>
                    <a:pt x="3673" y="7840"/>
                  </a:cubicBezTo>
                  <a:cubicBezTo>
                    <a:pt x="3519" y="7840"/>
                    <a:pt x="3395" y="7963"/>
                    <a:pt x="3395" y="8148"/>
                  </a:cubicBezTo>
                  <a:cubicBezTo>
                    <a:pt x="3395" y="8457"/>
                    <a:pt x="3148" y="8704"/>
                    <a:pt x="2840" y="8704"/>
                  </a:cubicBezTo>
                  <a:lnTo>
                    <a:pt x="1976" y="8704"/>
                  </a:lnTo>
                  <a:cubicBezTo>
                    <a:pt x="1883" y="8704"/>
                    <a:pt x="1821" y="8735"/>
                    <a:pt x="1760" y="8797"/>
                  </a:cubicBezTo>
                  <a:cubicBezTo>
                    <a:pt x="1648" y="8908"/>
                    <a:pt x="1506" y="8960"/>
                    <a:pt x="1365" y="8960"/>
                  </a:cubicBezTo>
                  <a:cubicBezTo>
                    <a:pt x="1155" y="8960"/>
                    <a:pt x="944" y="8845"/>
                    <a:pt x="834" y="8642"/>
                  </a:cubicBezTo>
                  <a:lnTo>
                    <a:pt x="587" y="8148"/>
                  </a:lnTo>
                  <a:lnTo>
                    <a:pt x="2130" y="5865"/>
                  </a:lnTo>
                  <a:close/>
                  <a:moveTo>
                    <a:pt x="3982" y="556"/>
                  </a:moveTo>
                  <a:lnTo>
                    <a:pt x="10216" y="587"/>
                  </a:lnTo>
                  <a:lnTo>
                    <a:pt x="10216" y="2871"/>
                  </a:lnTo>
                  <a:cubicBezTo>
                    <a:pt x="10216" y="3025"/>
                    <a:pt x="10339" y="3149"/>
                    <a:pt x="10493" y="3149"/>
                  </a:cubicBezTo>
                  <a:lnTo>
                    <a:pt x="12746" y="3149"/>
                  </a:lnTo>
                  <a:lnTo>
                    <a:pt x="12746" y="13981"/>
                  </a:lnTo>
                  <a:lnTo>
                    <a:pt x="7346" y="13981"/>
                  </a:lnTo>
                  <a:lnTo>
                    <a:pt x="7346" y="12963"/>
                  </a:lnTo>
                  <a:cubicBezTo>
                    <a:pt x="7376" y="12500"/>
                    <a:pt x="7006" y="12099"/>
                    <a:pt x="6543" y="12099"/>
                  </a:cubicBezTo>
                  <a:lnTo>
                    <a:pt x="6543" y="10864"/>
                  </a:lnTo>
                  <a:lnTo>
                    <a:pt x="7747" y="10247"/>
                  </a:lnTo>
                  <a:cubicBezTo>
                    <a:pt x="8055" y="10093"/>
                    <a:pt x="8241" y="9753"/>
                    <a:pt x="8210" y="9414"/>
                  </a:cubicBezTo>
                  <a:cubicBezTo>
                    <a:pt x="8148" y="8056"/>
                    <a:pt x="7685" y="6729"/>
                    <a:pt x="6913" y="5556"/>
                  </a:cubicBezTo>
                  <a:cubicBezTo>
                    <a:pt x="6235" y="4538"/>
                    <a:pt x="5185" y="3859"/>
                    <a:pt x="3982" y="3643"/>
                  </a:cubicBezTo>
                  <a:lnTo>
                    <a:pt x="3982" y="556"/>
                  </a:lnTo>
                  <a:close/>
                  <a:moveTo>
                    <a:pt x="3673" y="1"/>
                  </a:moveTo>
                  <a:cubicBezTo>
                    <a:pt x="3519" y="1"/>
                    <a:pt x="3395" y="124"/>
                    <a:pt x="3395" y="279"/>
                  </a:cubicBezTo>
                  <a:lnTo>
                    <a:pt x="3395" y="3581"/>
                  </a:lnTo>
                  <a:lnTo>
                    <a:pt x="2037" y="3581"/>
                  </a:lnTo>
                  <a:cubicBezTo>
                    <a:pt x="1389" y="3581"/>
                    <a:pt x="988" y="4229"/>
                    <a:pt x="1266" y="4815"/>
                  </a:cubicBezTo>
                  <a:lnTo>
                    <a:pt x="1667" y="5556"/>
                  </a:lnTo>
                  <a:lnTo>
                    <a:pt x="31" y="7963"/>
                  </a:lnTo>
                  <a:cubicBezTo>
                    <a:pt x="0" y="8056"/>
                    <a:pt x="0" y="8148"/>
                    <a:pt x="31" y="8241"/>
                  </a:cubicBezTo>
                  <a:lnTo>
                    <a:pt x="371" y="8858"/>
                  </a:lnTo>
                  <a:cubicBezTo>
                    <a:pt x="564" y="9283"/>
                    <a:pt x="975" y="9515"/>
                    <a:pt x="1392" y="9515"/>
                  </a:cubicBezTo>
                  <a:cubicBezTo>
                    <a:pt x="1641" y="9515"/>
                    <a:pt x="1891" y="9433"/>
                    <a:pt x="2099" y="9260"/>
                  </a:cubicBezTo>
                  <a:lnTo>
                    <a:pt x="2840" y="9260"/>
                  </a:lnTo>
                  <a:cubicBezTo>
                    <a:pt x="3025" y="9260"/>
                    <a:pt x="3210" y="9229"/>
                    <a:pt x="3364" y="9136"/>
                  </a:cubicBezTo>
                  <a:lnTo>
                    <a:pt x="3364" y="9136"/>
                  </a:lnTo>
                  <a:cubicBezTo>
                    <a:pt x="3272" y="9476"/>
                    <a:pt x="3025" y="9753"/>
                    <a:pt x="2685" y="9877"/>
                  </a:cubicBezTo>
                  <a:lnTo>
                    <a:pt x="2655" y="9877"/>
                  </a:lnTo>
                  <a:cubicBezTo>
                    <a:pt x="1667" y="10185"/>
                    <a:pt x="957" y="11049"/>
                    <a:pt x="865" y="12099"/>
                  </a:cubicBezTo>
                  <a:cubicBezTo>
                    <a:pt x="402" y="12099"/>
                    <a:pt x="0" y="12469"/>
                    <a:pt x="0" y="12932"/>
                  </a:cubicBezTo>
                  <a:lnTo>
                    <a:pt x="0" y="14259"/>
                  </a:lnTo>
                  <a:cubicBezTo>
                    <a:pt x="0" y="14413"/>
                    <a:pt x="124" y="14537"/>
                    <a:pt x="309" y="14537"/>
                  </a:cubicBezTo>
                  <a:lnTo>
                    <a:pt x="2408" y="14537"/>
                  </a:lnTo>
                  <a:cubicBezTo>
                    <a:pt x="2562" y="14537"/>
                    <a:pt x="2716" y="14413"/>
                    <a:pt x="2716" y="14259"/>
                  </a:cubicBezTo>
                  <a:cubicBezTo>
                    <a:pt x="2716" y="14074"/>
                    <a:pt x="2562" y="13950"/>
                    <a:pt x="2408" y="13950"/>
                  </a:cubicBezTo>
                  <a:lnTo>
                    <a:pt x="587" y="13950"/>
                  </a:lnTo>
                  <a:lnTo>
                    <a:pt x="587" y="12932"/>
                  </a:lnTo>
                  <a:cubicBezTo>
                    <a:pt x="587" y="12778"/>
                    <a:pt x="710" y="12654"/>
                    <a:pt x="865" y="12654"/>
                  </a:cubicBezTo>
                  <a:lnTo>
                    <a:pt x="6543" y="12654"/>
                  </a:lnTo>
                  <a:cubicBezTo>
                    <a:pt x="6697" y="12654"/>
                    <a:pt x="6821" y="12778"/>
                    <a:pt x="6821" y="12932"/>
                  </a:cubicBezTo>
                  <a:lnTo>
                    <a:pt x="6821" y="13950"/>
                  </a:lnTo>
                  <a:lnTo>
                    <a:pt x="4969" y="13950"/>
                  </a:lnTo>
                  <a:cubicBezTo>
                    <a:pt x="4815" y="13950"/>
                    <a:pt x="4691" y="14074"/>
                    <a:pt x="4691" y="14259"/>
                  </a:cubicBezTo>
                  <a:cubicBezTo>
                    <a:pt x="4691" y="14413"/>
                    <a:pt x="4815" y="14537"/>
                    <a:pt x="4969" y="14537"/>
                  </a:cubicBezTo>
                  <a:lnTo>
                    <a:pt x="13086" y="14537"/>
                  </a:lnTo>
                  <a:cubicBezTo>
                    <a:pt x="13240" y="14537"/>
                    <a:pt x="13364" y="14413"/>
                    <a:pt x="13364" y="14259"/>
                  </a:cubicBezTo>
                  <a:lnTo>
                    <a:pt x="13364" y="2840"/>
                  </a:lnTo>
                  <a:cubicBezTo>
                    <a:pt x="13364" y="2779"/>
                    <a:pt x="13333" y="2686"/>
                    <a:pt x="13271" y="2655"/>
                  </a:cubicBezTo>
                  <a:lnTo>
                    <a:pt x="10709" y="94"/>
                  </a:lnTo>
                  <a:cubicBezTo>
                    <a:pt x="10679" y="32"/>
                    <a:pt x="10586" y="1"/>
                    <a:pt x="10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8" name="Google Shape;13828;p26"/>
            <p:cNvSpPr/>
            <p:nvPr/>
          </p:nvSpPr>
          <p:spPr>
            <a:xfrm>
              <a:off x="7206800" y="3184775"/>
              <a:ext cx="78725" cy="13900"/>
            </a:xfrm>
            <a:custGeom>
              <a:avLst/>
              <a:gdLst/>
              <a:ahLst/>
              <a:cxnLst/>
              <a:rect l="l" t="t" r="r" b="b"/>
              <a:pathLst>
                <a:path w="3149" h="556" extrusionOk="0">
                  <a:moveTo>
                    <a:pt x="309" y="0"/>
                  </a:moveTo>
                  <a:cubicBezTo>
                    <a:pt x="155" y="0"/>
                    <a:pt x="0" y="124"/>
                    <a:pt x="0" y="278"/>
                  </a:cubicBezTo>
                  <a:cubicBezTo>
                    <a:pt x="0" y="432"/>
                    <a:pt x="155" y="556"/>
                    <a:pt x="309" y="556"/>
                  </a:cubicBezTo>
                  <a:lnTo>
                    <a:pt x="2840" y="556"/>
                  </a:lnTo>
                  <a:cubicBezTo>
                    <a:pt x="2994" y="556"/>
                    <a:pt x="3148" y="432"/>
                    <a:pt x="3148" y="278"/>
                  </a:cubicBezTo>
                  <a:cubicBezTo>
                    <a:pt x="3148" y="124"/>
                    <a:pt x="2994" y="0"/>
                    <a:pt x="284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29" name="Google Shape;13829;p26"/>
            <p:cNvSpPr/>
            <p:nvPr/>
          </p:nvSpPr>
          <p:spPr>
            <a:xfrm>
              <a:off x="7226850" y="3227200"/>
              <a:ext cx="59450" cy="14700"/>
            </a:xfrm>
            <a:custGeom>
              <a:avLst/>
              <a:gdLst/>
              <a:ahLst/>
              <a:cxnLst/>
              <a:rect l="l" t="t" r="r" b="b"/>
              <a:pathLst>
                <a:path w="2378" h="588" extrusionOk="0">
                  <a:moveTo>
                    <a:pt x="340" y="1"/>
                  </a:moveTo>
                  <a:cubicBezTo>
                    <a:pt x="1" y="62"/>
                    <a:pt x="1" y="525"/>
                    <a:pt x="340" y="587"/>
                  </a:cubicBezTo>
                  <a:lnTo>
                    <a:pt x="2038" y="587"/>
                  </a:lnTo>
                  <a:cubicBezTo>
                    <a:pt x="2377" y="525"/>
                    <a:pt x="2377" y="62"/>
                    <a:pt x="20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0" name="Google Shape;13830;p26"/>
            <p:cNvSpPr/>
            <p:nvPr/>
          </p:nvSpPr>
          <p:spPr>
            <a:xfrm>
              <a:off x="7226850" y="3269650"/>
              <a:ext cx="59450" cy="14675"/>
            </a:xfrm>
            <a:custGeom>
              <a:avLst/>
              <a:gdLst/>
              <a:ahLst/>
              <a:cxnLst/>
              <a:rect l="l" t="t" r="r" b="b"/>
              <a:pathLst>
                <a:path w="2378" h="587" extrusionOk="0">
                  <a:moveTo>
                    <a:pt x="340" y="0"/>
                  </a:moveTo>
                  <a:cubicBezTo>
                    <a:pt x="1" y="62"/>
                    <a:pt x="1" y="525"/>
                    <a:pt x="340" y="587"/>
                  </a:cubicBezTo>
                  <a:lnTo>
                    <a:pt x="2038" y="587"/>
                  </a:lnTo>
                  <a:cubicBezTo>
                    <a:pt x="2377" y="525"/>
                    <a:pt x="2377" y="62"/>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1" name="Google Shape;13831;p26"/>
            <p:cNvSpPr/>
            <p:nvPr/>
          </p:nvSpPr>
          <p:spPr>
            <a:xfrm>
              <a:off x="7226850" y="3312850"/>
              <a:ext cx="59450" cy="13900"/>
            </a:xfrm>
            <a:custGeom>
              <a:avLst/>
              <a:gdLst/>
              <a:ahLst/>
              <a:cxnLst/>
              <a:rect l="l" t="t" r="r" b="b"/>
              <a:pathLst>
                <a:path w="2378" h="556" extrusionOk="0">
                  <a:moveTo>
                    <a:pt x="340" y="0"/>
                  </a:moveTo>
                  <a:cubicBezTo>
                    <a:pt x="1" y="31"/>
                    <a:pt x="1" y="525"/>
                    <a:pt x="340" y="556"/>
                  </a:cubicBezTo>
                  <a:lnTo>
                    <a:pt x="2038" y="556"/>
                  </a:lnTo>
                  <a:cubicBezTo>
                    <a:pt x="2377" y="525"/>
                    <a:pt x="2377" y="31"/>
                    <a:pt x="20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2" name="Google Shape;13832;p26"/>
            <p:cNvSpPr/>
            <p:nvPr/>
          </p:nvSpPr>
          <p:spPr>
            <a:xfrm>
              <a:off x="7204150" y="3355175"/>
              <a:ext cx="82150" cy="14125"/>
            </a:xfrm>
            <a:custGeom>
              <a:avLst/>
              <a:gdLst/>
              <a:ahLst/>
              <a:cxnLst/>
              <a:rect l="l" t="t" r="r" b="b"/>
              <a:pathLst>
                <a:path w="3286" h="565" extrusionOk="0">
                  <a:moveTo>
                    <a:pt x="361" y="1"/>
                  </a:moveTo>
                  <a:cubicBezTo>
                    <a:pt x="1" y="1"/>
                    <a:pt x="1" y="564"/>
                    <a:pt x="361" y="564"/>
                  </a:cubicBezTo>
                  <a:cubicBezTo>
                    <a:pt x="378" y="564"/>
                    <a:pt x="396" y="563"/>
                    <a:pt x="415" y="560"/>
                  </a:cubicBezTo>
                  <a:lnTo>
                    <a:pt x="2946" y="560"/>
                  </a:lnTo>
                  <a:cubicBezTo>
                    <a:pt x="3285" y="529"/>
                    <a:pt x="3285" y="36"/>
                    <a:pt x="2946" y="5"/>
                  </a:cubicBezTo>
                  <a:lnTo>
                    <a:pt x="415" y="5"/>
                  </a:lnTo>
                  <a:cubicBezTo>
                    <a:pt x="396" y="2"/>
                    <a:pt x="378" y="1"/>
                    <a:pt x="36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3" name="Google Shape;13833;p26"/>
            <p:cNvSpPr/>
            <p:nvPr/>
          </p:nvSpPr>
          <p:spPr>
            <a:xfrm>
              <a:off x="7077350" y="3402300"/>
              <a:ext cx="16050" cy="13875"/>
            </a:xfrm>
            <a:custGeom>
              <a:avLst/>
              <a:gdLst/>
              <a:ahLst/>
              <a:cxnLst/>
              <a:rect l="l" t="t" r="r" b="b"/>
              <a:pathLst>
                <a:path w="642" h="555" extrusionOk="0">
                  <a:moveTo>
                    <a:pt x="330" y="0"/>
                  </a:moveTo>
                  <a:cubicBezTo>
                    <a:pt x="106" y="0"/>
                    <a:pt x="1" y="289"/>
                    <a:pt x="148" y="465"/>
                  </a:cubicBezTo>
                  <a:cubicBezTo>
                    <a:pt x="210" y="527"/>
                    <a:pt x="285" y="554"/>
                    <a:pt x="358" y="554"/>
                  </a:cubicBezTo>
                  <a:cubicBezTo>
                    <a:pt x="505" y="554"/>
                    <a:pt x="642" y="445"/>
                    <a:pt x="642" y="280"/>
                  </a:cubicBezTo>
                  <a:cubicBezTo>
                    <a:pt x="642" y="126"/>
                    <a:pt x="518" y="2"/>
                    <a:pt x="364" y="2"/>
                  </a:cubicBezTo>
                  <a:cubicBezTo>
                    <a:pt x="352" y="1"/>
                    <a:pt x="341" y="0"/>
                    <a:pt x="3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4" name="Google Shape;13834;p26"/>
          <p:cNvGrpSpPr/>
          <p:nvPr/>
        </p:nvGrpSpPr>
        <p:grpSpPr>
          <a:xfrm>
            <a:off x="5008350" y="7901976"/>
            <a:ext cx="540100" cy="725300"/>
            <a:chOff x="3293525" y="3602950"/>
            <a:chExt cx="270050" cy="362650"/>
          </a:xfrm>
        </p:grpSpPr>
        <p:sp>
          <p:nvSpPr>
            <p:cNvPr id="13835" name="Google Shape;13835;p26"/>
            <p:cNvSpPr/>
            <p:nvPr/>
          </p:nvSpPr>
          <p:spPr>
            <a:xfrm>
              <a:off x="3293525" y="3602950"/>
              <a:ext cx="270050" cy="362650"/>
            </a:xfrm>
            <a:custGeom>
              <a:avLst/>
              <a:gdLst/>
              <a:ahLst/>
              <a:cxnLst/>
              <a:rect l="l" t="t" r="r" b="b"/>
              <a:pathLst>
                <a:path w="10802" h="14506" extrusionOk="0">
                  <a:moveTo>
                    <a:pt x="7685" y="556"/>
                  </a:moveTo>
                  <a:cubicBezTo>
                    <a:pt x="7839" y="1544"/>
                    <a:pt x="8672" y="2253"/>
                    <a:pt x="9660" y="2253"/>
                  </a:cubicBezTo>
                  <a:lnTo>
                    <a:pt x="10215" y="2253"/>
                  </a:lnTo>
                  <a:lnTo>
                    <a:pt x="10215" y="7160"/>
                  </a:lnTo>
                  <a:cubicBezTo>
                    <a:pt x="10215" y="10216"/>
                    <a:pt x="8302" y="12932"/>
                    <a:pt x="5401" y="13919"/>
                  </a:cubicBezTo>
                  <a:cubicBezTo>
                    <a:pt x="2500" y="12932"/>
                    <a:pt x="586" y="10216"/>
                    <a:pt x="586" y="7160"/>
                  </a:cubicBezTo>
                  <a:lnTo>
                    <a:pt x="586" y="2253"/>
                  </a:lnTo>
                  <a:lnTo>
                    <a:pt x="1142" y="2253"/>
                  </a:lnTo>
                  <a:cubicBezTo>
                    <a:pt x="2130" y="2253"/>
                    <a:pt x="2963" y="1544"/>
                    <a:pt x="3117" y="556"/>
                  </a:cubicBezTo>
                  <a:close/>
                  <a:moveTo>
                    <a:pt x="2839" y="0"/>
                  </a:moveTo>
                  <a:cubicBezTo>
                    <a:pt x="2685" y="0"/>
                    <a:pt x="2562" y="124"/>
                    <a:pt x="2562" y="278"/>
                  </a:cubicBezTo>
                  <a:cubicBezTo>
                    <a:pt x="2562" y="1050"/>
                    <a:pt x="1913" y="1698"/>
                    <a:pt x="1142" y="1698"/>
                  </a:cubicBezTo>
                  <a:lnTo>
                    <a:pt x="278" y="1698"/>
                  </a:lnTo>
                  <a:cubicBezTo>
                    <a:pt x="123" y="1698"/>
                    <a:pt x="0" y="1821"/>
                    <a:pt x="0" y="1976"/>
                  </a:cubicBezTo>
                  <a:lnTo>
                    <a:pt x="0" y="7160"/>
                  </a:lnTo>
                  <a:cubicBezTo>
                    <a:pt x="0" y="10493"/>
                    <a:pt x="2130" y="13456"/>
                    <a:pt x="5308" y="14505"/>
                  </a:cubicBezTo>
                  <a:lnTo>
                    <a:pt x="5493" y="14505"/>
                  </a:lnTo>
                  <a:cubicBezTo>
                    <a:pt x="8672" y="13456"/>
                    <a:pt x="10802" y="10493"/>
                    <a:pt x="10802" y="7160"/>
                  </a:cubicBezTo>
                  <a:lnTo>
                    <a:pt x="10802" y="1976"/>
                  </a:lnTo>
                  <a:cubicBezTo>
                    <a:pt x="10802" y="1821"/>
                    <a:pt x="10678" y="1698"/>
                    <a:pt x="10524" y="1698"/>
                  </a:cubicBezTo>
                  <a:lnTo>
                    <a:pt x="9660" y="1698"/>
                  </a:lnTo>
                  <a:cubicBezTo>
                    <a:pt x="8888" y="1698"/>
                    <a:pt x="8240" y="1050"/>
                    <a:pt x="8240" y="278"/>
                  </a:cubicBezTo>
                  <a:cubicBezTo>
                    <a:pt x="8240" y="124"/>
                    <a:pt x="8117" y="0"/>
                    <a:pt x="79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6" name="Google Shape;13836;p26"/>
            <p:cNvSpPr/>
            <p:nvPr/>
          </p:nvSpPr>
          <p:spPr>
            <a:xfrm>
              <a:off x="3335950" y="3645375"/>
              <a:ext cx="184425" cy="274500"/>
            </a:xfrm>
            <a:custGeom>
              <a:avLst/>
              <a:gdLst/>
              <a:ahLst/>
              <a:cxnLst/>
              <a:rect l="l" t="t" r="r" b="b"/>
              <a:pathLst>
                <a:path w="7377" h="10980" extrusionOk="0">
                  <a:moveTo>
                    <a:pt x="4846" y="556"/>
                  </a:moveTo>
                  <a:cubicBezTo>
                    <a:pt x="5309" y="1266"/>
                    <a:pt x="5988" y="1822"/>
                    <a:pt x="6821" y="2099"/>
                  </a:cubicBezTo>
                  <a:lnTo>
                    <a:pt x="6821" y="5463"/>
                  </a:lnTo>
                  <a:cubicBezTo>
                    <a:pt x="6821" y="7469"/>
                    <a:pt x="5741" y="9290"/>
                    <a:pt x="3982" y="10278"/>
                  </a:cubicBezTo>
                  <a:lnTo>
                    <a:pt x="3982" y="6821"/>
                  </a:lnTo>
                  <a:cubicBezTo>
                    <a:pt x="3966" y="6652"/>
                    <a:pt x="3835" y="6567"/>
                    <a:pt x="3704" y="6567"/>
                  </a:cubicBezTo>
                  <a:cubicBezTo>
                    <a:pt x="3573" y="6567"/>
                    <a:pt x="3442" y="6652"/>
                    <a:pt x="3426" y="6821"/>
                  </a:cubicBezTo>
                  <a:lnTo>
                    <a:pt x="3426" y="10278"/>
                  </a:lnTo>
                  <a:cubicBezTo>
                    <a:pt x="1667" y="9290"/>
                    <a:pt x="587" y="7469"/>
                    <a:pt x="587" y="5463"/>
                  </a:cubicBezTo>
                  <a:lnTo>
                    <a:pt x="587" y="2099"/>
                  </a:lnTo>
                  <a:cubicBezTo>
                    <a:pt x="1389" y="1822"/>
                    <a:pt x="2099" y="1266"/>
                    <a:pt x="2562" y="556"/>
                  </a:cubicBezTo>
                  <a:lnTo>
                    <a:pt x="3426" y="556"/>
                  </a:lnTo>
                  <a:lnTo>
                    <a:pt x="3426" y="4260"/>
                  </a:lnTo>
                  <a:cubicBezTo>
                    <a:pt x="3395" y="4476"/>
                    <a:pt x="3542" y="4584"/>
                    <a:pt x="3692" y="4584"/>
                  </a:cubicBezTo>
                  <a:cubicBezTo>
                    <a:pt x="3843" y="4584"/>
                    <a:pt x="3997" y="4476"/>
                    <a:pt x="3982" y="4260"/>
                  </a:cubicBezTo>
                  <a:lnTo>
                    <a:pt x="3982" y="556"/>
                  </a:lnTo>
                  <a:close/>
                  <a:moveTo>
                    <a:pt x="2377" y="1"/>
                  </a:moveTo>
                  <a:cubicBezTo>
                    <a:pt x="2284" y="1"/>
                    <a:pt x="2192" y="32"/>
                    <a:pt x="2130" y="124"/>
                  </a:cubicBezTo>
                  <a:cubicBezTo>
                    <a:pt x="1698" y="865"/>
                    <a:pt x="1019" y="1390"/>
                    <a:pt x="216" y="1606"/>
                  </a:cubicBezTo>
                  <a:cubicBezTo>
                    <a:pt x="93" y="1637"/>
                    <a:pt x="0" y="1729"/>
                    <a:pt x="0" y="1883"/>
                  </a:cubicBezTo>
                  <a:lnTo>
                    <a:pt x="0" y="5463"/>
                  </a:lnTo>
                  <a:cubicBezTo>
                    <a:pt x="0" y="7840"/>
                    <a:pt x="1389" y="10000"/>
                    <a:pt x="3580" y="10957"/>
                  </a:cubicBezTo>
                  <a:cubicBezTo>
                    <a:pt x="3611" y="10972"/>
                    <a:pt x="3650" y="10980"/>
                    <a:pt x="3688" y="10980"/>
                  </a:cubicBezTo>
                  <a:cubicBezTo>
                    <a:pt x="3727" y="10980"/>
                    <a:pt x="3766" y="10972"/>
                    <a:pt x="3796" y="10957"/>
                  </a:cubicBezTo>
                  <a:cubicBezTo>
                    <a:pt x="5988" y="10000"/>
                    <a:pt x="7376" y="7840"/>
                    <a:pt x="7376" y="5463"/>
                  </a:cubicBezTo>
                  <a:lnTo>
                    <a:pt x="7376" y="1883"/>
                  </a:lnTo>
                  <a:cubicBezTo>
                    <a:pt x="7376" y="1729"/>
                    <a:pt x="7284" y="1637"/>
                    <a:pt x="7160" y="1606"/>
                  </a:cubicBezTo>
                  <a:cubicBezTo>
                    <a:pt x="6358" y="1390"/>
                    <a:pt x="5648" y="865"/>
                    <a:pt x="5247" y="124"/>
                  </a:cubicBezTo>
                  <a:cubicBezTo>
                    <a:pt x="5185" y="32"/>
                    <a:pt x="5093" y="1"/>
                    <a:pt x="50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37" name="Google Shape;13837;p26"/>
            <p:cNvSpPr/>
            <p:nvPr/>
          </p:nvSpPr>
          <p:spPr>
            <a:xfrm>
              <a:off x="3418500" y="3777325"/>
              <a:ext cx="17000" cy="14075"/>
            </a:xfrm>
            <a:custGeom>
              <a:avLst/>
              <a:gdLst/>
              <a:ahLst/>
              <a:cxnLst/>
              <a:rect l="l" t="t" r="r" b="b"/>
              <a:pathLst>
                <a:path w="680" h="563" extrusionOk="0">
                  <a:moveTo>
                    <a:pt x="402" y="0"/>
                  </a:moveTo>
                  <a:cubicBezTo>
                    <a:pt x="155" y="0"/>
                    <a:pt x="1" y="309"/>
                    <a:pt x="186" y="494"/>
                  </a:cubicBezTo>
                  <a:cubicBezTo>
                    <a:pt x="242" y="541"/>
                    <a:pt x="310" y="562"/>
                    <a:pt x="376" y="562"/>
                  </a:cubicBezTo>
                  <a:cubicBezTo>
                    <a:pt x="530" y="562"/>
                    <a:pt x="680" y="450"/>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38" name="Google Shape;13838;p26"/>
          <p:cNvGrpSpPr/>
          <p:nvPr/>
        </p:nvGrpSpPr>
        <p:grpSpPr>
          <a:xfrm>
            <a:off x="6469426" y="7899651"/>
            <a:ext cx="739300" cy="729950"/>
            <a:chOff x="3243825" y="1923675"/>
            <a:chExt cx="369650" cy="364975"/>
          </a:xfrm>
        </p:grpSpPr>
        <p:sp>
          <p:nvSpPr>
            <p:cNvPr id="13839" name="Google Shape;13839;p26"/>
            <p:cNvSpPr/>
            <p:nvPr/>
          </p:nvSpPr>
          <p:spPr>
            <a:xfrm>
              <a:off x="3548900" y="1969575"/>
              <a:ext cx="17000" cy="14075"/>
            </a:xfrm>
            <a:custGeom>
              <a:avLst/>
              <a:gdLst/>
              <a:ahLst/>
              <a:cxnLst/>
              <a:rect l="l" t="t" r="r" b="b"/>
              <a:pathLst>
                <a:path w="680" h="563" extrusionOk="0">
                  <a:moveTo>
                    <a:pt x="371" y="1"/>
                  </a:moveTo>
                  <a:cubicBezTo>
                    <a:pt x="124" y="1"/>
                    <a:pt x="0" y="310"/>
                    <a:pt x="185" y="495"/>
                  </a:cubicBezTo>
                  <a:cubicBezTo>
                    <a:pt x="242" y="542"/>
                    <a:pt x="309" y="563"/>
                    <a:pt x="376" y="563"/>
                  </a:cubicBezTo>
                  <a:cubicBezTo>
                    <a:pt x="529" y="563"/>
                    <a:pt x="679" y="451"/>
                    <a:pt x="679" y="279"/>
                  </a:cubicBezTo>
                  <a:cubicBezTo>
                    <a:pt x="679" y="124"/>
                    <a:pt x="525" y="1"/>
                    <a:pt x="37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0" name="Google Shape;13840;p26"/>
            <p:cNvSpPr/>
            <p:nvPr/>
          </p:nvSpPr>
          <p:spPr>
            <a:xfrm>
              <a:off x="3548900" y="2229600"/>
              <a:ext cx="17000" cy="13825"/>
            </a:xfrm>
            <a:custGeom>
              <a:avLst/>
              <a:gdLst/>
              <a:ahLst/>
              <a:cxnLst/>
              <a:rect l="l" t="t" r="r" b="b"/>
              <a:pathLst>
                <a:path w="680" h="553" extrusionOk="0">
                  <a:moveTo>
                    <a:pt x="371" y="0"/>
                  </a:moveTo>
                  <a:cubicBezTo>
                    <a:pt x="124" y="0"/>
                    <a:pt x="0" y="278"/>
                    <a:pt x="185" y="463"/>
                  </a:cubicBezTo>
                  <a:cubicBezTo>
                    <a:pt x="247" y="525"/>
                    <a:pt x="323" y="553"/>
                    <a:pt x="396" y="553"/>
                  </a:cubicBezTo>
                  <a:cubicBezTo>
                    <a:pt x="542" y="553"/>
                    <a:pt x="679" y="443"/>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1" name="Google Shape;13841;p26"/>
            <p:cNvSpPr/>
            <p:nvPr/>
          </p:nvSpPr>
          <p:spPr>
            <a:xfrm>
              <a:off x="3418500" y="2099200"/>
              <a:ext cx="17000" cy="14575"/>
            </a:xfrm>
            <a:custGeom>
              <a:avLst/>
              <a:gdLst/>
              <a:ahLst/>
              <a:cxnLst/>
              <a:rect l="l" t="t" r="r" b="b"/>
              <a:pathLst>
                <a:path w="680" h="583" extrusionOk="0">
                  <a:moveTo>
                    <a:pt x="402" y="1"/>
                  </a:moveTo>
                  <a:cubicBezTo>
                    <a:pt x="155" y="1"/>
                    <a:pt x="1" y="309"/>
                    <a:pt x="186" y="495"/>
                  </a:cubicBezTo>
                  <a:cubicBezTo>
                    <a:pt x="246" y="555"/>
                    <a:pt x="320" y="583"/>
                    <a:pt x="392" y="583"/>
                  </a:cubicBezTo>
                  <a:cubicBezTo>
                    <a:pt x="540" y="583"/>
                    <a:pt x="680" y="466"/>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2" name="Google Shape;13842;p26"/>
            <p:cNvSpPr/>
            <p:nvPr/>
          </p:nvSpPr>
          <p:spPr>
            <a:xfrm>
              <a:off x="3288875" y="1969575"/>
              <a:ext cx="17000" cy="14075"/>
            </a:xfrm>
            <a:custGeom>
              <a:avLst/>
              <a:gdLst/>
              <a:ahLst/>
              <a:cxnLst/>
              <a:rect l="l" t="t" r="r" b="b"/>
              <a:pathLst>
                <a:path w="680" h="563" extrusionOk="0">
                  <a:moveTo>
                    <a:pt x="402" y="1"/>
                  </a:moveTo>
                  <a:cubicBezTo>
                    <a:pt x="124" y="1"/>
                    <a:pt x="1" y="310"/>
                    <a:pt x="186" y="495"/>
                  </a:cubicBezTo>
                  <a:cubicBezTo>
                    <a:pt x="242" y="542"/>
                    <a:pt x="310" y="563"/>
                    <a:pt x="377" y="563"/>
                  </a:cubicBezTo>
                  <a:cubicBezTo>
                    <a:pt x="530" y="563"/>
                    <a:pt x="680" y="451"/>
                    <a:pt x="680" y="279"/>
                  </a:cubicBezTo>
                  <a:cubicBezTo>
                    <a:pt x="680" y="124"/>
                    <a:pt x="556" y="1"/>
                    <a:pt x="40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3" name="Google Shape;13843;p26"/>
            <p:cNvSpPr/>
            <p:nvPr/>
          </p:nvSpPr>
          <p:spPr>
            <a:xfrm>
              <a:off x="3288875" y="2229600"/>
              <a:ext cx="17000" cy="13825"/>
            </a:xfrm>
            <a:custGeom>
              <a:avLst/>
              <a:gdLst/>
              <a:ahLst/>
              <a:cxnLst/>
              <a:rect l="l" t="t" r="r" b="b"/>
              <a:pathLst>
                <a:path w="680" h="553" extrusionOk="0">
                  <a:moveTo>
                    <a:pt x="402" y="0"/>
                  </a:moveTo>
                  <a:cubicBezTo>
                    <a:pt x="124" y="0"/>
                    <a:pt x="1" y="278"/>
                    <a:pt x="186" y="463"/>
                  </a:cubicBezTo>
                  <a:cubicBezTo>
                    <a:pt x="248" y="525"/>
                    <a:pt x="323" y="553"/>
                    <a:pt x="396" y="553"/>
                  </a:cubicBezTo>
                  <a:cubicBezTo>
                    <a:pt x="543" y="553"/>
                    <a:pt x="680" y="443"/>
                    <a:pt x="680" y="278"/>
                  </a:cubicBezTo>
                  <a:cubicBezTo>
                    <a:pt x="680" y="124"/>
                    <a:pt x="556" y="0"/>
                    <a:pt x="40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4" name="Google Shape;13844;p26"/>
            <p:cNvSpPr/>
            <p:nvPr/>
          </p:nvSpPr>
          <p:spPr>
            <a:xfrm>
              <a:off x="3243825" y="1923675"/>
              <a:ext cx="369650" cy="364975"/>
            </a:xfrm>
            <a:custGeom>
              <a:avLst/>
              <a:gdLst/>
              <a:ahLst/>
              <a:cxnLst/>
              <a:rect l="l" t="t" r="r" b="b"/>
              <a:pathLst>
                <a:path w="14786" h="14599" extrusionOk="0">
                  <a:moveTo>
                    <a:pt x="14117" y="603"/>
                  </a:moveTo>
                  <a:lnTo>
                    <a:pt x="14086" y="3627"/>
                  </a:lnTo>
                  <a:lnTo>
                    <a:pt x="12574" y="3627"/>
                  </a:lnTo>
                  <a:cubicBezTo>
                    <a:pt x="12419" y="3627"/>
                    <a:pt x="12296" y="3750"/>
                    <a:pt x="12296" y="3905"/>
                  </a:cubicBezTo>
                  <a:lnTo>
                    <a:pt x="12296" y="10725"/>
                  </a:lnTo>
                  <a:cubicBezTo>
                    <a:pt x="12296" y="10879"/>
                    <a:pt x="12419" y="11003"/>
                    <a:pt x="12574" y="11003"/>
                  </a:cubicBezTo>
                  <a:lnTo>
                    <a:pt x="14086" y="11003"/>
                  </a:lnTo>
                  <a:lnTo>
                    <a:pt x="14086" y="13997"/>
                  </a:lnTo>
                  <a:lnTo>
                    <a:pt x="11061" y="13997"/>
                  </a:lnTo>
                  <a:lnTo>
                    <a:pt x="11061" y="12515"/>
                  </a:lnTo>
                  <a:cubicBezTo>
                    <a:pt x="11061" y="12361"/>
                    <a:pt x="10938" y="12237"/>
                    <a:pt x="10784" y="12237"/>
                  </a:cubicBezTo>
                  <a:lnTo>
                    <a:pt x="3994" y="12237"/>
                  </a:lnTo>
                  <a:cubicBezTo>
                    <a:pt x="3840" y="12237"/>
                    <a:pt x="3685" y="12361"/>
                    <a:pt x="3685" y="12515"/>
                  </a:cubicBezTo>
                  <a:lnTo>
                    <a:pt x="3685" y="13997"/>
                  </a:lnTo>
                  <a:lnTo>
                    <a:pt x="723" y="13997"/>
                  </a:lnTo>
                  <a:lnTo>
                    <a:pt x="723" y="11003"/>
                  </a:lnTo>
                  <a:lnTo>
                    <a:pt x="2204" y="11003"/>
                  </a:lnTo>
                  <a:cubicBezTo>
                    <a:pt x="2358" y="11003"/>
                    <a:pt x="2482" y="10879"/>
                    <a:pt x="2482" y="10725"/>
                  </a:cubicBezTo>
                  <a:lnTo>
                    <a:pt x="2482" y="3905"/>
                  </a:lnTo>
                  <a:cubicBezTo>
                    <a:pt x="2482" y="3750"/>
                    <a:pt x="2358" y="3627"/>
                    <a:pt x="2204" y="3627"/>
                  </a:cubicBezTo>
                  <a:lnTo>
                    <a:pt x="723" y="3627"/>
                  </a:lnTo>
                  <a:lnTo>
                    <a:pt x="723" y="603"/>
                  </a:lnTo>
                  <a:lnTo>
                    <a:pt x="3716" y="603"/>
                  </a:lnTo>
                  <a:lnTo>
                    <a:pt x="3716" y="2115"/>
                  </a:lnTo>
                  <a:cubicBezTo>
                    <a:pt x="3716" y="2269"/>
                    <a:pt x="3840" y="2392"/>
                    <a:pt x="3994" y="2392"/>
                  </a:cubicBezTo>
                  <a:lnTo>
                    <a:pt x="10815" y="2392"/>
                  </a:lnTo>
                  <a:cubicBezTo>
                    <a:pt x="10969" y="2392"/>
                    <a:pt x="11092" y="2269"/>
                    <a:pt x="11092" y="2115"/>
                  </a:cubicBezTo>
                  <a:lnTo>
                    <a:pt x="11092" y="603"/>
                  </a:lnTo>
                  <a:close/>
                  <a:moveTo>
                    <a:pt x="5691" y="1"/>
                  </a:moveTo>
                  <a:cubicBezTo>
                    <a:pt x="5537" y="1"/>
                    <a:pt x="5383" y="109"/>
                    <a:pt x="5414" y="325"/>
                  </a:cubicBezTo>
                  <a:lnTo>
                    <a:pt x="5414" y="1837"/>
                  </a:lnTo>
                  <a:lnTo>
                    <a:pt x="4272" y="1837"/>
                  </a:lnTo>
                  <a:lnTo>
                    <a:pt x="4272" y="325"/>
                  </a:lnTo>
                  <a:cubicBezTo>
                    <a:pt x="4272" y="170"/>
                    <a:pt x="4148" y="47"/>
                    <a:pt x="3994" y="47"/>
                  </a:cubicBezTo>
                  <a:lnTo>
                    <a:pt x="414" y="47"/>
                  </a:lnTo>
                  <a:cubicBezTo>
                    <a:pt x="260" y="47"/>
                    <a:pt x="136" y="170"/>
                    <a:pt x="136" y="325"/>
                  </a:cubicBezTo>
                  <a:lnTo>
                    <a:pt x="136" y="3905"/>
                  </a:lnTo>
                  <a:cubicBezTo>
                    <a:pt x="136" y="4059"/>
                    <a:pt x="260" y="4182"/>
                    <a:pt x="414" y="4182"/>
                  </a:cubicBezTo>
                  <a:lnTo>
                    <a:pt x="1926" y="4182"/>
                  </a:lnTo>
                  <a:lnTo>
                    <a:pt x="1926" y="5324"/>
                  </a:lnTo>
                  <a:lnTo>
                    <a:pt x="414" y="5324"/>
                  </a:lnTo>
                  <a:cubicBezTo>
                    <a:pt x="260" y="5324"/>
                    <a:pt x="136" y="5448"/>
                    <a:pt x="136" y="5602"/>
                  </a:cubicBezTo>
                  <a:cubicBezTo>
                    <a:pt x="105" y="5756"/>
                    <a:pt x="260" y="5880"/>
                    <a:pt x="414" y="5880"/>
                  </a:cubicBezTo>
                  <a:lnTo>
                    <a:pt x="1926" y="5880"/>
                  </a:lnTo>
                  <a:lnTo>
                    <a:pt x="1926" y="7053"/>
                  </a:lnTo>
                  <a:lnTo>
                    <a:pt x="414" y="7053"/>
                  </a:lnTo>
                  <a:cubicBezTo>
                    <a:pt x="395" y="7050"/>
                    <a:pt x="377" y="7049"/>
                    <a:pt x="360" y="7049"/>
                  </a:cubicBezTo>
                  <a:cubicBezTo>
                    <a:pt x="0" y="7049"/>
                    <a:pt x="0" y="7612"/>
                    <a:pt x="360" y="7612"/>
                  </a:cubicBezTo>
                  <a:cubicBezTo>
                    <a:pt x="377" y="7612"/>
                    <a:pt x="395" y="7611"/>
                    <a:pt x="414" y="7608"/>
                  </a:cubicBezTo>
                  <a:lnTo>
                    <a:pt x="1926" y="7608"/>
                  </a:lnTo>
                  <a:lnTo>
                    <a:pt x="1926" y="8750"/>
                  </a:lnTo>
                  <a:lnTo>
                    <a:pt x="414" y="8750"/>
                  </a:lnTo>
                  <a:cubicBezTo>
                    <a:pt x="395" y="8747"/>
                    <a:pt x="377" y="8746"/>
                    <a:pt x="360" y="8746"/>
                  </a:cubicBezTo>
                  <a:cubicBezTo>
                    <a:pt x="0" y="8746"/>
                    <a:pt x="0" y="9310"/>
                    <a:pt x="360" y="9310"/>
                  </a:cubicBezTo>
                  <a:cubicBezTo>
                    <a:pt x="377" y="9310"/>
                    <a:pt x="395" y="9308"/>
                    <a:pt x="414" y="9306"/>
                  </a:cubicBezTo>
                  <a:lnTo>
                    <a:pt x="1926" y="9306"/>
                  </a:lnTo>
                  <a:lnTo>
                    <a:pt x="1926" y="10447"/>
                  </a:lnTo>
                  <a:lnTo>
                    <a:pt x="414" y="10447"/>
                  </a:lnTo>
                  <a:cubicBezTo>
                    <a:pt x="260" y="10447"/>
                    <a:pt x="136" y="10571"/>
                    <a:pt x="136" y="10725"/>
                  </a:cubicBezTo>
                  <a:lnTo>
                    <a:pt x="136" y="14305"/>
                  </a:lnTo>
                  <a:cubicBezTo>
                    <a:pt x="136" y="14459"/>
                    <a:pt x="260" y="14583"/>
                    <a:pt x="414" y="14583"/>
                  </a:cubicBezTo>
                  <a:lnTo>
                    <a:pt x="3994" y="14583"/>
                  </a:lnTo>
                  <a:cubicBezTo>
                    <a:pt x="4148" y="14583"/>
                    <a:pt x="4272" y="14459"/>
                    <a:pt x="4272" y="14305"/>
                  </a:cubicBezTo>
                  <a:lnTo>
                    <a:pt x="4272" y="12793"/>
                  </a:lnTo>
                  <a:lnTo>
                    <a:pt x="5414" y="12793"/>
                  </a:lnTo>
                  <a:lnTo>
                    <a:pt x="5414" y="14274"/>
                  </a:lnTo>
                  <a:cubicBezTo>
                    <a:pt x="5383" y="14490"/>
                    <a:pt x="5537" y="14598"/>
                    <a:pt x="5691" y="14598"/>
                  </a:cubicBezTo>
                  <a:cubicBezTo>
                    <a:pt x="5846" y="14598"/>
                    <a:pt x="6000" y="14490"/>
                    <a:pt x="5969" y="14274"/>
                  </a:cubicBezTo>
                  <a:lnTo>
                    <a:pt x="5969" y="12793"/>
                  </a:lnTo>
                  <a:lnTo>
                    <a:pt x="7111" y="12793"/>
                  </a:lnTo>
                  <a:lnTo>
                    <a:pt x="7111" y="14274"/>
                  </a:lnTo>
                  <a:cubicBezTo>
                    <a:pt x="7080" y="14490"/>
                    <a:pt x="7235" y="14598"/>
                    <a:pt x="7389" y="14598"/>
                  </a:cubicBezTo>
                  <a:cubicBezTo>
                    <a:pt x="7543" y="14598"/>
                    <a:pt x="7697" y="14490"/>
                    <a:pt x="7667" y="14274"/>
                  </a:cubicBezTo>
                  <a:lnTo>
                    <a:pt x="7667" y="12793"/>
                  </a:lnTo>
                  <a:lnTo>
                    <a:pt x="8809" y="12793"/>
                  </a:lnTo>
                  <a:lnTo>
                    <a:pt x="8809" y="14274"/>
                  </a:lnTo>
                  <a:cubicBezTo>
                    <a:pt x="8809" y="14429"/>
                    <a:pt x="8932" y="14583"/>
                    <a:pt x="9086" y="14583"/>
                  </a:cubicBezTo>
                  <a:cubicBezTo>
                    <a:pt x="9241" y="14583"/>
                    <a:pt x="9364" y="14429"/>
                    <a:pt x="9364" y="14274"/>
                  </a:cubicBezTo>
                  <a:lnTo>
                    <a:pt x="9364" y="12793"/>
                  </a:lnTo>
                  <a:lnTo>
                    <a:pt x="10506" y="12793"/>
                  </a:lnTo>
                  <a:lnTo>
                    <a:pt x="10506" y="14274"/>
                  </a:lnTo>
                  <a:cubicBezTo>
                    <a:pt x="10506" y="14429"/>
                    <a:pt x="10629" y="14552"/>
                    <a:pt x="10784" y="14583"/>
                  </a:cubicBezTo>
                  <a:lnTo>
                    <a:pt x="14364" y="14583"/>
                  </a:lnTo>
                  <a:cubicBezTo>
                    <a:pt x="14518" y="14583"/>
                    <a:pt x="14641" y="14429"/>
                    <a:pt x="14641" y="14274"/>
                  </a:cubicBezTo>
                  <a:lnTo>
                    <a:pt x="14641" y="10725"/>
                  </a:lnTo>
                  <a:cubicBezTo>
                    <a:pt x="14641" y="10571"/>
                    <a:pt x="14518" y="10447"/>
                    <a:pt x="14364" y="10447"/>
                  </a:cubicBezTo>
                  <a:lnTo>
                    <a:pt x="12882" y="10447"/>
                  </a:lnTo>
                  <a:lnTo>
                    <a:pt x="12882" y="9306"/>
                  </a:lnTo>
                  <a:lnTo>
                    <a:pt x="14364" y="9306"/>
                  </a:lnTo>
                  <a:cubicBezTo>
                    <a:pt x="14382" y="9308"/>
                    <a:pt x="14400" y="9310"/>
                    <a:pt x="14418" y="9310"/>
                  </a:cubicBezTo>
                  <a:cubicBezTo>
                    <a:pt x="14778" y="9310"/>
                    <a:pt x="14778" y="8746"/>
                    <a:pt x="14418" y="8746"/>
                  </a:cubicBezTo>
                  <a:cubicBezTo>
                    <a:pt x="14400" y="8746"/>
                    <a:pt x="14382" y="8747"/>
                    <a:pt x="14364" y="8750"/>
                  </a:cubicBezTo>
                  <a:lnTo>
                    <a:pt x="12882" y="8750"/>
                  </a:lnTo>
                  <a:lnTo>
                    <a:pt x="12882" y="7608"/>
                  </a:lnTo>
                  <a:lnTo>
                    <a:pt x="14364" y="7608"/>
                  </a:lnTo>
                  <a:cubicBezTo>
                    <a:pt x="14374" y="7609"/>
                    <a:pt x="14384" y="7609"/>
                    <a:pt x="14393" y="7609"/>
                  </a:cubicBezTo>
                  <a:cubicBezTo>
                    <a:pt x="14786" y="7609"/>
                    <a:pt x="14786" y="7021"/>
                    <a:pt x="14393" y="7021"/>
                  </a:cubicBezTo>
                  <a:cubicBezTo>
                    <a:pt x="14384" y="7021"/>
                    <a:pt x="14374" y="7021"/>
                    <a:pt x="14364" y="7022"/>
                  </a:cubicBezTo>
                  <a:lnTo>
                    <a:pt x="12882" y="7022"/>
                  </a:lnTo>
                  <a:lnTo>
                    <a:pt x="12882" y="5880"/>
                  </a:lnTo>
                  <a:lnTo>
                    <a:pt x="14364" y="5880"/>
                  </a:lnTo>
                  <a:cubicBezTo>
                    <a:pt x="14518" y="5880"/>
                    <a:pt x="14641" y="5756"/>
                    <a:pt x="14641" y="5602"/>
                  </a:cubicBezTo>
                  <a:cubicBezTo>
                    <a:pt x="14641" y="5448"/>
                    <a:pt x="14518" y="5294"/>
                    <a:pt x="14364" y="5294"/>
                  </a:cubicBezTo>
                  <a:lnTo>
                    <a:pt x="12882" y="5294"/>
                  </a:lnTo>
                  <a:lnTo>
                    <a:pt x="12882" y="4182"/>
                  </a:lnTo>
                  <a:lnTo>
                    <a:pt x="14364" y="4182"/>
                  </a:lnTo>
                  <a:cubicBezTo>
                    <a:pt x="14518" y="4182"/>
                    <a:pt x="14641" y="4059"/>
                    <a:pt x="14641" y="3905"/>
                  </a:cubicBezTo>
                  <a:lnTo>
                    <a:pt x="14641" y="325"/>
                  </a:lnTo>
                  <a:cubicBezTo>
                    <a:pt x="14641" y="170"/>
                    <a:pt x="14518" y="47"/>
                    <a:pt x="14364" y="47"/>
                  </a:cubicBezTo>
                  <a:lnTo>
                    <a:pt x="10784" y="47"/>
                  </a:lnTo>
                  <a:cubicBezTo>
                    <a:pt x="10629" y="47"/>
                    <a:pt x="10506" y="170"/>
                    <a:pt x="10506" y="325"/>
                  </a:cubicBezTo>
                  <a:lnTo>
                    <a:pt x="10506" y="1837"/>
                  </a:lnTo>
                  <a:lnTo>
                    <a:pt x="9364" y="1837"/>
                  </a:lnTo>
                  <a:lnTo>
                    <a:pt x="9364" y="325"/>
                  </a:lnTo>
                  <a:cubicBezTo>
                    <a:pt x="9364" y="170"/>
                    <a:pt x="9241" y="47"/>
                    <a:pt x="9086" y="47"/>
                  </a:cubicBezTo>
                  <a:cubicBezTo>
                    <a:pt x="8932" y="47"/>
                    <a:pt x="8809" y="170"/>
                    <a:pt x="8809" y="325"/>
                  </a:cubicBezTo>
                  <a:lnTo>
                    <a:pt x="8809" y="1837"/>
                  </a:lnTo>
                  <a:lnTo>
                    <a:pt x="7667" y="1837"/>
                  </a:lnTo>
                  <a:lnTo>
                    <a:pt x="7667" y="325"/>
                  </a:lnTo>
                  <a:cubicBezTo>
                    <a:pt x="7697" y="109"/>
                    <a:pt x="7543" y="1"/>
                    <a:pt x="7389" y="1"/>
                  </a:cubicBezTo>
                  <a:cubicBezTo>
                    <a:pt x="7235" y="1"/>
                    <a:pt x="7080" y="109"/>
                    <a:pt x="7111" y="325"/>
                  </a:cubicBezTo>
                  <a:lnTo>
                    <a:pt x="7111" y="1837"/>
                  </a:lnTo>
                  <a:lnTo>
                    <a:pt x="5969" y="1837"/>
                  </a:lnTo>
                  <a:lnTo>
                    <a:pt x="5969" y="325"/>
                  </a:lnTo>
                  <a:cubicBezTo>
                    <a:pt x="6000" y="109"/>
                    <a:pt x="5846" y="1"/>
                    <a:pt x="5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5" name="Google Shape;13845;p26"/>
            <p:cNvSpPr/>
            <p:nvPr/>
          </p:nvSpPr>
          <p:spPr>
            <a:xfrm>
              <a:off x="3445425" y="2184475"/>
              <a:ext cx="20175" cy="14875"/>
            </a:xfrm>
            <a:custGeom>
              <a:avLst/>
              <a:gdLst/>
              <a:ahLst/>
              <a:cxnLst/>
              <a:rect l="l" t="t" r="r" b="b"/>
              <a:pathLst>
                <a:path w="807" h="595" extrusionOk="0">
                  <a:moveTo>
                    <a:pt x="406" y="1"/>
                  </a:moveTo>
                  <a:cubicBezTo>
                    <a:pt x="130" y="1"/>
                    <a:pt x="1" y="466"/>
                    <a:pt x="343" y="571"/>
                  </a:cubicBezTo>
                  <a:cubicBezTo>
                    <a:pt x="383" y="587"/>
                    <a:pt x="423" y="595"/>
                    <a:pt x="461" y="595"/>
                  </a:cubicBezTo>
                  <a:cubicBezTo>
                    <a:pt x="571" y="595"/>
                    <a:pt x="668" y="531"/>
                    <a:pt x="714" y="417"/>
                  </a:cubicBezTo>
                  <a:cubicBezTo>
                    <a:pt x="806" y="262"/>
                    <a:pt x="714" y="77"/>
                    <a:pt x="559" y="46"/>
                  </a:cubicBezTo>
                  <a:cubicBezTo>
                    <a:pt x="505" y="15"/>
                    <a:pt x="453"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6" name="Google Shape;13846;p26"/>
            <p:cNvSpPr/>
            <p:nvPr/>
          </p:nvSpPr>
          <p:spPr>
            <a:xfrm>
              <a:off x="3335950" y="2014325"/>
              <a:ext cx="185200" cy="184525"/>
            </a:xfrm>
            <a:custGeom>
              <a:avLst/>
              <a:gdLst/>
              <a:ahLst/>
              <a:cxnLst/>
              <a:rect l="l" t="t" r="r" b="b"/>
              <a:pathLst>
                <a:path w="7408" h="7381" extrusionOk="0">
                  <a:moveTo>
                    <a:pt x="5124" y="556"/>
                  </a:moveTo>
                  <a:lnTo>
                    <a:pt x="5124" y="1698"/>
                  </a:lnTo>
                  <a:lnTo>
                    <a:pt x="587" y="1698"/>
                  </a:lnTo>
                  <a:lnTo>
                    <a:pt x="587" y="556"/>
                  </a:lnTo>
                  <a:close/>
                  <a:moveTo>
                    <a:pt x="5124" y="2254"/>
                  </a:moveTo>
                  <a:lnTo>
                    <a:pt x="5124" y="5093"/>
                  </a:lnTo>
                  <a:lnTo>
                    <a:pt x="2284" y="5093"/>
                  </a:lnTo>
                  <a:lnTo>
                    <a:pt x="2284" y="2254"/>
                  </a:lnTo>
                  <a:close/>
                  <a:moveTo>
                    <a:pt x="6821" y="556"/>
                  </a:moveTo>
                  <a:lnTo>
                    <a:pt x="6821" y="5093"/>
                  </a:lnTo>
                  <a:lnTo>
                    <a:pt x="5679" y="5093"/>
                  </a:lnTo>
                  <a:lnTo>
                    <a:pt x="5679" y="556"/>
                  </a:lnTo>
                  <a:close/>
                  <a:moveTo>
                    <a:pt x="1729" y="2254"/>
                  </a:moveTo>
                  <a:lnTo>
                    <a:pt x="1729" y="6821"/>
                  </a:lnTo>
                  <a:lnTo>
                    <a:pt x="587" y="6821"/>
                  </a:lnTo>
                  <a:lnTo>
                    <a:pt x="587" y="2254"/>
                  </a:lnTo>
                  <a:close/>
                  <a:moveTo>
                    <a:pt x="309" y="1"/>
                  </a:moveTo>
                  <a:cubicBezTo>
                    <a:pt x="155" y="1"/>
                    <a:pt x="0" y="124"/>
                    <a:pt x="0" y="279"/>
                  </a:cubicBezTo>
                  <a:lnTo>
                    <a:pt x="0" y="7099"/>
                  </a:lnTo>
                  <a:cubicBezTo>
                    <a:pt x="0" y="7253"/>
                    <a:pt x="155" y="7377"/>
                    <a:pt x="309" y="7377"/>
                  </a:cubicBezTo>
                  <a:lnTo>
                    <a:pt x="3580" y="7377"/>
                  </a:lnTo>
                  <a:cubicBezTo>
                    <a:pt x="3920" y="7346"/>
                    <a:pt x="3920" y="6852"/>
                    <a:pt x="3580" y="6821"/>
                  </a:cubicBezTo>
                  <a:lnTo>
                    <a:pt x="2315" y="6821"/>
                  </a:lnTo>
                  <a:lnTo>
                    <a:pt x="2315" y="5680"/>
                  </a:lnTo>
                  <a:lnTo>
                    <a:pt x="6852" y="5680"/>
                  </a:lnTo>
                  <a:lnTo>
                    <a:pt x="6852" y="6821"/>
                  </a:lnTo>
                  <a:lnTo>
                    <a:pt x="6142" y="6821"/>
                  </a:lnTo>
                  <a:cubicBezTo>
                    <a:pt x="6123" y="6819"/>
                    <a:pt x="6105" y="6817"/>
                    <a:pt x="6088" y="6817"/>
                  </a:cubicBezTo>
                  <a:cubicBezTo>
                    <a:pt x="5728" y="6817"/>
                    <a:pt x="5728" y="7381"/>
                    <a:pt x="6088" y="7381"/>
                  </a:cubicBezTo>
                  <a:cubicBezTo>
                    <a:pt x="6105" y="7381"/>
                    <a:pt x="6123" y="7380"/>
                    <a:pt x="6142" y="7377"/>
                  </a:cubicBezTo>
                  <a:lnTo>
                    <a:pt x="7130" y="7377"/>
                  </a:lnTo>
                  <a:cubicBezTo>
                    <a:pt x="7284" y="7377"/>
                    <a:pt x="7407" y="7253"/>
                    <a:pt x="7407" y="7099"/>
                  </a:cubicBezTo>
                  <a:lnTo>
                    <a:pt x="7407" y="279"/>
                  </a:lnTo>
                  <a:cubicBezTo>
                    <a:pt x="7407" y="124"/>
                    <a:pt x="7284" y="1"/>
                    <a:pt x="71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47" name="Google Shape;13847;p26"/>
          <p:cNvGrpSpPr/>
          <p:nvPr/>
        </p:nvGrpSpPr>
        <p:grpSpPr>
          <a:xfrm>
            <a:off x="8016826" y="7900251"/>
            <a:ext cx="655300" cy="728750"/>
            <a:chOff x="992000" y="3602375"/>
            <a:chExt cx="327650" cy="364375"/>
          </a:xfrm>
        </p:grpSpPr>
        <p:sp>
          <p:nvSpPr>
            <p:cNvPr id="13848" name="Google Shape;13848;p26"/>
            <p:cNvSpPr/>
            <p:nvPr/>
          </p:nvSpPr>
          <p:spPr>
            <a:xfrm>
              <a:off x="992000" y="3602375"/>
              <a:ext cx="327650" cy="359200"/>
            </a:xfrm>
            <a:custGeom>
              <a:avLst/>
              <a:gdLst/>
              <a:ahLst/>
              <a:cxnLst/>
              <a:rect l="l" t="t" r="r" b="b"/>
              <a:pathLst>
                <a:path w="13106" h="14368" extrusionOk="0">
                  <a:moveTo>
                    <a:pt x="6613" y="579"/>
                  </a:moveTo>
                  <a:cubicBezTo>
                    <a:pt x="6610" y="579"/>
                    <a:pt x="6607" y="579"/>
                    <a:pt x="6605" y="579"/>
                  </a:cubicBezTo>
                  <a:lnTo>
                    <a:pt x="6635" y="579"/>
                  </a:lnTo>
                  <a:cubicBezTo>
                    <a:pt x="6628" y="579"/>
                    <a:pt x="6620" y="579"/>
                    <a:pt x="6613" y="579"/>
                  </a:cubicBezTo>
                  <a:close/>
                  <a:moveTo>
                    <a:pt x="11728" y="579"/>
                  </a:moveTo>
                  <a:cubicBezTo>
                    <a:pt x="12221" y="579"/>
                    <a:pt x="12468" y="1196"/>
                    <a:pt x="12129" y="1536"/>
                  </a:cubicBezTo>
                  <a:cubicBezTo>
                    <a:pt x="12007" y="1658"/>
                    <a:pt x="11861" y="1713"/>
                    <a:pt x="11721" y="1713"/>
                  </a:cubicBezTo>
                  <a:cubicBezTo>
                    <a:pt x="11435" y="1713"/>
                    <a:pt x="11172" y="1486"/>
                    <a:pt x="11172" y="1134"/>
                  </a:cubicBezTo>
                  <a:cubicBezTo>
                    <a:pt x="11141" y="826"/>
                    <a:pt x="11419" y="579"/>
                    <a:pt x="11728" y="579"/>
                  </a:cubicBezTo>
                  <a:close/>
                  <a:moveTo>
                    <a:pt x="1492" y="576"/>
                  </a:moveTo>
                  <a:cubicBezTo>
                    <a:pt x="1782" y="576"/>
                    <a:pt x="2068" y="798"/>
                    <a:pt x="2068" y="1134"/>
                  </a:cubicBezTo>
                  <a:cubicBezTo>
                    <a:pt x="2068" y="1443"/>
                    <a:pt x="1821" y="1721"/>
                    <a:pt x="1512" y="1721"/>
                  </a:cubicBezTo>
                  <a:cubicBezTo>
                    <a:pt x="1019" y="1721"/>
                    <a:pt x="741" y="1104"/>
                    <a:pt x="1111" y="733"/>
                  </a:cubicBezTo>
                  <a:cubicBezTo>
                    <a:pt x="1219" y="625"/>
                    <a:pt x="1356" y="576"/>
                    <a:pt x="1492" y="576"/>
                  </a:cubicBezTo>
                  <a:close/>
                  <a:moveTo>
                    <a:pt x="6673" y="578"/>
                  </a:moveTo>
                  <a:cubicBezTo>
                    <a:pt x="8997" y="578"/>
                    <a:pt x="9794" y="3676"/>
                    <a:pt x="7777" y="4807"/>
                  </a:cubicBezTo>
                  <a:lnTo>
                    <a:pt x="7777" y="2863"/>
                  </a:lnTo>
                  <a:cubicBezTo>
                    <a:pt x="7824" y="2060"/>
                    <a:pt x="7229" y="1659"/>
                    <a:pt x="6635" y="1659"/>
                  </a:cubicBezTo>
                  <a:cubicBezTo>
                    <a:pt x="6041" y="1659"/>
                    <a:pt x="5447" y="2060"/>
                    <a:pt x="5494" y="2863"/>
                  </a:cubicBezTo>
                  <a:lnTo>
                    <a:pt x="5494" y="4807"/>
                  </a:lnTo>
                  <a:cubicBezTo>
                    <a:pt x="3467" y="3671"/>
                    <a:pt x="4282" y="579"/>
                    <a:pt x="6601" y="579"/>
                  </a:cubicBezTo>
                  <a:cubicBezTo>
                    <a:pt x="6605" y="579"/>
                    <a:pt x="6609" y="579"/>
                    <a:pt x="6613" y="579"/>
                  </a:cubicBezTo>
                  <a:lnTo>
                    <a:pt x="6613" y="579"/>
                  </a:lnTo>
                  <a:cubicBezTo>
                    <a:pt x="6633" y="578"/>
                    <a:pt x="6653" y="578"/>
                    <a:pt x="6673" y="578"/>
                  </a:cubicBezTo>
                  <a:close/>
                  <a:moveTo>
                    <a:pt x="1506" y="3982"/>
                  </a:moveTo>
                  <a:cubicBezTo>
                    <a:pt x="1791" y="3982"/>
                    <a:pt x="2068" y="4209"/>
                    <a:pt x="2068" y="4560"/>
                  </a:cubicBezTo>
                  <a:cubicBezTo>
                    <a:pt x="2068" y="4869"/>
                    <a:pt x="1821" y="5116"/>
                    <a:pt x="1512" y="5116"/>
                  </a:cubicBezTo>
                  <a:cubicBezTo>
                    <a:pt x="1019" y="5116"/>
                    <a:pt x="741" y="4498"/>
                    <a:pt x="1111" y="4159"/>
                  </a:cubicBezTo>
                  <a:cubicBezTo>
                    <a:pt x="1223" y="4037"/>
                    <a:pt x="1365" y="3982"/>
                    <a:pt x="1506" y="3982"/>
                  </a:cubicBezTo>
                  <a:close/>
                  <a:moveTo>
                    <a:pt x="11728" y="3974"/>
                  </a:moveTo>
                  <a:cubicBezTo>
                    <a:pt x="12221" y="3974"/>
                    <a:pt x="12468" y="4591"/>
                    <a:pt x="12129" y="4961"/>
                  </a:cubicBezTo>
                  <a:cubicBezTo>
                    <a:pt x="12011" y="5070"/>
                    <a:pt x="11871" y="5118"/>
                    <a:pt x="11735" y="5118"/>
                  </a:cubicBezTo>
                  <a:cubicBezTo>
                    <a:pt x="11444" y="5118"/>
                    <a:pt x="11172" y="4896"/>
                    <a:pt x="11172" y="4560"/>
                  </a:cubicBezTo>
                  <a:cubicBezTo>
                    <a:pt x="11141" y="4221"/>
                    <a:pt x="11419" y="3974"/>
                    <a:pt x="11728" y="3974"/>
                  </a:cubicBezTo>
                  <a:close/>
                  <a:moveTo>
                    <a:pt x="6616" y="0"/>
                  </a:moveTo>
                  <a:cubicBezTo>
                    <a:pt x="5571" y="0"/>
                    <a:pt x="4521" y="564"/>
                    <a:pt x="4012" y="1690"/>
                  </a:cubicBezTo>
                  <a:lnTo>
                    <a:pt x="2623" y="1227"/>
                  </a:lnTo>
                  <a:lnTo>
                    <a:pt x="2623" y="1134"/>
                  </a:lnTo>
                  <a:cubicBezTo>
                    <a:pt x="2623" y="413"/>
                    <a:pt x="2050" y="7"/>
                    <a:pt x="1477" y="7"/>
                  </a:cubicBezTo>
                  <a:cubicBezTo>
                    <a:pt x="1021" y="7"/>
                    <a:pt x="566" y="265"/>
                    <a:pt x="401" y="826"/>
                  </a:cubicBezTo>
                  <a:cubicBezTo>
                    <a:pt x="156" y="1665"/>
                    <a:pt x="819" y="2287"/>
                    <a:pt x="1510" y="2287"/>
                  </a:cubicBezTo>
                  <a:cubicBezTo>
                    <a:pt x="1861" y="2287"/>
                    <a:pt x="2219" y="2126"/>
                    <a:pt x="2469" y="1752"/>
                  </a:cubicBezTo>
                  <a:lnTo>
                    <a:pt x="3858" y="2215"/>
                  </a:lnTo>
                  <a:cubicBezTo>
                    <a:pt x="3796" y="2431"/>
                    <a:pt x="3765" y="2647"/>
                    <a:pt x="3765" y="2863"/>
                  </a:cubicBezTo>
                  <a:cubicBezTo>
                    <a:pt x="3765" y="3048"/>
                    <a:pt x="3796" y="3264"/>
                    <a:pt x="3858" y="3480"/>
                  </a:cubicBezTo>
                  <a:lnTo>
                    <a:pt x="2469" y="3943"/>
                  </a:lnTo>
                  <a:cubicBezTo>
                    <a:pt x="2253" y="3603"/>
                    <a:pt x="1883" y="3418"/>
                    <a:pt x="1512" y="3418"/>
                  </a:cubicBezTo>
                  <a:cubicBezTo>
                    <a:pt x="494" y="3418"/>
                    <a:pt x="0" y="4622"/>
                    <a:pt x="710" y="5363"/>
                  </a:cubicBezTo>
                  <a:cubicBezTo>
                    <a:pt x="937" y="5589"/>
                    <a:pt x="1217" y="5690"/>
                    <a:pt x="1493" y="5690"/>
                  </a:cubicBezTo>
                  <a:cubicBezTo>
                    <a:pt x="2082" y="5690"/>
                    <a:pt x="2654" y="5232"/>
                    <a:pt x="2654" y="4560"/>
                  </a:cubicBezTo>
                  <a:lnTo>
                    <a:pt x="2654" y="4468"/>
                  </a:lnTo>
                  <a:lnTo>
                    <a:pt x="4043" y="4005"/>
                  </a:lnTo>
                  <a:cubicBezTo>
                    <a:pt x="4321" y="4653"/>
                    <a:pt x="4845" y="5177"/>
                    <a:pt x="5494" y="5455"/>
                  </a:cubicBezTo>
                  <a:lnTo>
                    <a:pt x="5494" y="8017"/>
                  </a:lnTo>
                  <a:lnTo>
                    <a:pt x="4907" y="8017"/>
                  </a:lnTo>
                  <a:cubicBezTo>
                    <a:pt x="4290" y="8017"/>
                    <a:pt x="3796" y="8510"/>
                    <a:pt x="3796" y="9159"/>
                  </a:cubicBezTo>
                  <a:lnTo>
                    <a:pt x="3796" y="9992"/>
                  </a:lnTo>
                  <a:cubicBezTo>
                    <a:pt x="3765" y="11998"/>
                    <a:pt x="5061" y="13757"/>
                    <a:pt x="6975" y="14343"/>
                  </a:cubicBezTo>
                  <a:cubicBezTo>
                    <a:pt x="7016" y="14360"/>
                    <a:pt x="7055" y="14368"/>
                    <a:pt x="7091" y="14368"/>
                  </a:cubicBezTo>
                  <a:cubicBezTo>
                    <a:pt x="7385" y="14368"/>
                    <a:pt x="7514" y="13870"/>
                    <a:pt x="7129" y="13788"/>
                  </a:cubicBezTo>
                  <a:cubicBezTo>
                    <a:pt x="5494" y="13263"/>
                    <a:pt x="4352" y="11751"/>
                    <a:pt x="4382" y="9992"/>
                  </a:cubicBezTo>
                  <a:lnTo>
                    <a:pt x="4382" y="9159"/>
                  </a:lnTo>
                  <a:cubicBezTo>
                    <a:pt x="4382" y="8819"/>
                    <a:pt x="4629" y="8572"/>
                    <a:pt x="4938" y="8572"/>
                  </a:cubicBezTo>
                  <a:lnTo>
                    <a:pt x="5494" y="8572"/>
                  </a:lnTo>
                  <a:lnTo>
                    <a:pt x="5494" y="9992"/>
                  </a:lnTo>
                  <a:cubicBezTo>
                    <a:pt x="5524" y="10162"/>
                    <a:pt x="5656" y="10246"/>
                    <a:pt x="5787" y="10246"/>
                  </a:cubicBezTo>
                  <a:cubicBezTo>
                    <a:pt x="5918" y="10246"/>
                    <a:pt x="6049" y="10162"/>
                    <a:pt x="6080" y="9992"/>
                  </a:cubicBezTo>
                  <a:lnTo>
                    <a:pt x="6080" y="2863"/>
                  </a:lnTo>
                  <a:cubicBezTo>
                    <a:pt x="6080" y="2477"/>
                    <a:pt x="6358" y="2284"/>
                    <a:pt x="6635" y="2284"/>
                  </a:cubicBezTo>
                  <a:cubicBezTo>
                    <a:pt x="6913" y="2284"/>
                    <a:pt x="7191" y="2477"/>
                    <a:pt x="7191" y="2863"/>
                  </a:cubicBezTo>
                  <a:lnTo>
                    <a:pt x="7191" y="8294"/>
                  </a:lnTo>
                  <a:cubicBezTo>
                    <a:pt x="7191" y="8480"/>
                    <a:pt x="7338" y="8572"/>
                    <a:pt x="7484" y="8572"/>
                  </a:cubicBezTo>
                  <a:cubicBezTo>
                    <a:pt x="7631" y="8572"/>
                    <a:pt x="7777" y="8480"/>
                    <a:pt x="7777" y="8294"/>
                  </a:cubicBezTo>
                  <a:lnTo>
                    <a:pt x="7777" y="6535"/>
                  </a:lnTo>
                  <a:cubicBezTo>
                    <a:pt x="7777" y="6165"/>
                    <a:pt x="8063" y="5980"/>
                    <a:pt x="8348" y="5980"/>
                  </a:cubicBezTo>
                  <a:cubicBezTo>
                    <a:pt x="8634" y="5980"/>
                    <a:pt x="8919" y="6165"/>
                    <a:pt x="8919" y="6535"/>
                  </a:cubicBezTo>
                  <a:lnTo>
                    <a:pt x="8919" y="8294"/>
                  </a:lnTo>
                  <a:cubicBezTo>
                    <a:pt x="8888" y="8510"/>
                    <a:pt x="9043" y="8618"/>
                    <a:pt x="9197" y="8618"/>
                  </a:cubicBezTo>
                  <a:cubicBezTo>
                    <a:pt x="9351" y="8618"/>
                    <a:pt x="9506" y="8510"/>
                    <a:pt x="9475" y="8294"/>
                  </a:cubicBezTo>
                  <a:lnTo>
                    <a:pt x="9475" y="7091"/>
                  </a:lnTo>
                  <a:cubicBezTo>
                    <a:pt x="9475" y="6720"/>
                    <a:pt x="9760" y="6535"/>
                    <a:pt x="10046" y="6535"/>
                  </a:cubicBezTo>
                  <a:cubicBezTo>
                    <a:pt x="10331" y="6535"/>
                    <a:pt x="10617" y="6720"/>
                    <a:pt x="10617" y="7091"/>
                  </a:cubicBezTo>
                  <a:lnTo>
                    <a:pt x="10617" y="8294"/>
                  </a:lnTo>
                  <a:cubicBezTo>
                    <a:pt x="10586" y="8510"/>
                    <a:pt x="10740" y="8618"/>
                    <a:pt x="10894" y="8618"/>
                  </a:cubicBezTo>
                  <a:cubicBezTo>
                    <a:pt x="11049" y="8618"/>
                    <a:pt x="11203" y="8510"/>
                    <a:pt x="11172" y="8294"/>
                  </a:cubicBezTo>
                  <a:lnTo>
                    <a:pt x="11172" y="7677"/>
                  </a:lnTo>
                  <a:cubicBezTo>
                    <a:pt x="11203" y="7322"/>
                    <a:pt x="11473" y="7145"/>
                    <a:pt x="11743" y="7145"/>
                  </a:cubicBezTo>
                  <a:cubicBezTo>
                    <a:pt x="12013" y="7145"/>
                    <a:pt x="12283" y="7322"/>
                    <a:pt x="12314" y="7677"/>
                  </a:cubicBezTo>
                  <a:lnTo>
                    <a:pt x="12314" y="9992"/>
                  </a:lnTo>
                  <a:cubicBezTo>
                    <a:pt x="12314" y="11720"/>
                    <a:pt x="11172" y="13263"/>
                    <a:pt x="9506" y="13788"/>
                  </a:cubicBezTo>
                  <a:cubicBezTo>
                    <a:pt x="9223" y="13901"/>
                    <a:pt x="9328" y="14324"/>
                    <a:pt x="9609" y="14324"/>
                  </a:cubicBezTo>
                  <a:cubicBezTo>
                    <a:pt x="9634" y="14324"/>
                    <a:pt x="9662" y="14320"/>
                    <a:pt x="9691" y="14312"/>
                  </a:cubicBezTo>
                  <a:cubicBezTo>
                    <a:pt x="11573" y="13726"/>
                    <a:pt x="12839" y="11967"/>
                    <a:pt x="12869" y="9992"/>
                  </a:cubicBezTo>
                  <a:lnTo>
                    <a:pt x="12869" y="7677"/>
                  </a:lnTo>
                  <a:cubicBezTo>
                    <a:pt x="12869" y="7060"/>
                    <a:pt x="12345" y="6566"/>
                    <a:pt x="11728" y="6566"/>
                  </a:cubicBezTo>
                  <a:cubicBezTo>
                    <a:pt x="11695" y="6562"/>
                    <a:pt x="11663" y="6560"/>
                    <a:pt x="11632" y="6560"/>
                  </a:cubicBezTo>
                  <a:cubicBezTo>
                    <a:pt x="11424" y="6560"/>
                    <a:pt x="11240" y="6644"/>
                    <a:pt x="11080" y="6751"/>
                  </a:cubicBezTo>
                  <a:cubicBezTo>
                    <a:pt x="10925" y="6288"/>
                    <a:pt x="10493" y="5980"/>
                    <a:pt x="10030" y="5980"/>
                  </a:cubicBezTo>
                  <a:cubicBezTo>
                    <a:pt x="9783" y="5980"/>
                    <a:pt x="9567" y="6041"/>
                    <a:pt x="9382" y="6165"/>
                  </a:cubicBezTo>
                  <a:cubicBezTo>
                    <a:pt x="9207" y="5683"/>
                    <a:pt x="8767" y="5403"/>
                    <a:pt x="8305" y="5403"/>
                  </a:cubicBezTo>
                  <a:cubicBezTo>
                    <a:pt x="8117" y="5403"/>
                    <a:pt x="7925" y="5449"/>
                    <a:pt x="7746" y="5548"/>
                  </a:cubicBezTo>
                  <a:lnTo>
                    <a:pt x="7746" y="5455"/>
                  </a:lnTo>
                  <a:cubicBezTo>
                    <a:pt x="8395" y="5177"/>
                    <a:pt x="8919" y="4653"/>
                    <a:pt x="9197" y="4005"/>
                  </a:cubicBezTo>
                  <a:lnTo>
                    <a:pt x="10586" y="4468"/>
                  </a:lnTo>
                  <a:lnTo>
                    <a:pt x="10586" y="4560"/>
                  </a:lnTo>
                  <a:cubicBezTo>
                    <a:pt x="10586" y="5302"/>
                    <a:pt x="11174" y="5716"/>
                    <a:pt x="11757" y="5716"/>
                  </a:cubicBezTo>
                  <a:cubicBezTo>
                    <a:pt x="12218" y="5716"/>
                    <a:pt x="12675" y="5458"/>
                    <a:pt x="12839" y="4900"/>
                  </a:cubicBezTo>
                  <a:cubicBezTo>
                    <a:pt x="13105" y="4039"/>
                    <a:pt x="12432" y="3395"/>
                    <a:pt x="11733" y="3395"/>
                  </a:cubicBezTo>
                  <a:cubicBezTo>
                    <a:pt x="11379" y="3395"/>
                    <a:pt x="11020" y="3560"/>
                    <a:pt x="10771" y="3943"/>
                  </a:cubicBezTo>
                  <a:lnTo>
                    <a:pt x="9382" y="3480"/>
                  </a:lnTo>
                  <a:cubicBezTo>
                    <a:pt x="9444" y="3264"/>
                    <a:pt x="9444" y="3048"/>
                    <a:pt x="9444" y="2863"/>
                  </a:cubicBezTo>
                  <a:cubicBezTo>
                    <a:pt x="9444" y="2647"/>
                    <a:pt x="9444" y="2431"/>
                    <a:pt x="9382" y="2215"/>
                  </a:cubicBezTo>
                  <a:lnTo>
                    <a:pt x="10771" y="1752"/>
                  </a:lnTo>
                  <a:cubicBezTo>
                    <a:pt x="11007" y="2122"/>
                    <a:pt x="11354" y="2280"/>
                    <a:pt x="11697" y="2280"/>
                  </a:cubicBezTo>
                  <a:cubicBezTo>
                    <a:pt x="12383" y="2280"/>
                    <a:pt x="13055" y="1649"/>
                    <a:pt x="12808" y="826"/>
                  </a:cubicBezTo>
                  <a:cubicBezTo>
                    <a:pt x="12644" y="265"/>
                    <a:pt x="12188" y="7"/>
                    <a:pt x="11732" y="7"/>
                  </a:cubicBezTo>
                  <a:cubicBezTo>
                    <a:pt x="11159" y="7"/>
                    <a:pt x="10586" y="413"/>
                    <a:pt x="10586" y="1134"/>
                  </a:cubicBezTo>
                  <a:lnTo>
                    <a:pt x="10586" y="1227"/>
                  </a:lnTo>
                  <a:lnTo>
                    <a:pt x="9197" y="1690"/>
                  </a:lnTo>
                  <a:cubicBezTo>
                    <a:pt x="8703" y="564"/>
                    <a:pt x="7662" y="0"/>
                    <a:pt x="66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49" name="Google Shape;13849;p26"/>
            <p:cNvSpPr/>
            <p:nvPr/>
          </p:nvSpPr>
          <p:spPr>
            <a:xfrm>
              <a:off x="1192200" y="3952275"/>
              <a:ext cx="15450" cy="14475"/>
            </a:xfrm>
            <a:custGeom>
              <a:avLst/>
              <a:gdLst/>
              <a:ahLst/>
              <a:cxnLst/>
              <a:rect l="l" t="t" r="r" b="b"/>
              <a:pathLst>
                <a:path w="618" h="579" extrusionOk="0">
                  <a:moveTo>
                    <a:pt x="309" y="0"/>
                  </a:moveTo>
                  <a:cubicBezTo>
                    <a:pt x="178" y="0"/>
                    <a:pt x="47" y="85"/>
                    <a:pt x="16" y="255"/>
                  </a:cubicBezTo>
                  <a:cubicBezTo>
                    <a:pt x="1" y="471"/>
                    <a:pt x="155" y="579"/>
                    <a:pt x="309" y="579"/>
                  </a:cubicBezTo>
                  <a:cubicBezTo>
                    <a:pt x="464" y="579"/>
                    <a:pt x="618" y="471"/>
                    <a:pt x="603" y="255"/>
                  </a:cubicBezTo>
                  <a:cubicBezTo>
                    <a:pt x="572" y="85"/>
                    <a:pt x="441" y="0"/>
                    <a:pt x="30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0" name="Google Shape;13850;p26"/>
          <p:cNvGrpSpPr/>
          <p:nvPr/>
        </p:nvGrpSpPr>
        <p:grpSpPr>
          <a:xfrm>
            <a:off x="9502801" y="7952026"/>
            <a:ext cx="726850" cy="625200"/>
            <a:chOff x="2492650" y="1950300"/>
            <a:chExt cx="363425" cy="312600"/>
          </a:xfrm>
        </p:grpSpPr>
        <p:sp>
          <p:nvSpPr>
            <p:cNvPr id="13851" name="Google Shape;13851;p26"/>
            <p:cNvSpPr/>
            <p:nvPr/>
          </p:nvSpPr>
          <p:spPr>
            <a:xfrm>
              <a:off x="2646175" y="2099575"/>
              <a:ext cx="66400" cy="56750"/>
            </a:xfrm>
            <a:custGeom>
              <a:avLst/>
              <a:gdLst/>
              <a:ahLst/>
              <a:cxnLst/>
              <a:rect l="l" t="t" r="r" b="b"/>
              <a:pathLst>
                <a:path w="2656" h="2270" extrusionOk="0">
                  <a:moveTo>
                    <a:pt x="1143" y="541"/>
                  </a:moveTo>
                  <a:lnTo>
                    <a:pt x="1143" y="572"/>
                  </a:lnTo>
                  <a:cubicBezTo>
                    <a:pt x="1637" y="572"/>
                    <a:pt x="1914" y="1189"/>
                    <a:pt x="1544" y="1560"/>
                  </a:cubicBezTo>
                  <a:cubicBezTo>
                    <a:pt x="1431" y="1663"/>
                    <a:pt x="1295" y="1709"/>
                    <a:pt x="1161" y="1709"/>
                  </a:cubicBezTo>
                  <a:cubicBezTo>
                    <a:pt x="857" y="1709"/>
                    <a:pt x="566" y="1471"/>
                    <a:pt x="587" y="1128"/>
                  </a:cubicBezTo>
                  <a:cubicBezTo>
                    <a:pt x="587" y="788"/>
                    <a:pt x="834" y="541"/>
                    <a:pt x="1143" y="541"/>
                  </a:cubicBezTo>
                  <a:close/>
                  <a:moveTo>
                    <a:pt x="1137" y="1"/>
                  </a:moveTo>
                  <a:cubicBezTo>
                    <a:pt x="566" y="1"/>
                    <a:pt x="22" y="447"/>
                    <a:pt x="1" y="1128"/>
                  </a:cubicBezTo>
                  <a:cubicBezTo>
                    <a:pt x="1" y="1745"/>
                    <a:pt x="495" y="2270"/>
                    <a:pt x="1143" y="2270"/>
                  </a:cubicBezTo>
                  <a:cubicBezTo>
                    <a:pt x="2130" y="2270"/>
                    <a:pt x="2655" y="1066"/>
                    <a:pt x="1945" y="356"/>
                  </a:cubicBezTo>
                  <a:cubicBezTo>
                    <a:pt x="1710" y="110"/>
                    <a:pt x="1420" y="1"/>
                    <a:pt x="113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2" name="Google Shape;13852;p26"/>
            <p:cNvSpPr/>
            <p:nvPr/>
          </p:nvSpPr>
          <p:spPr>
            <a:xfrm>
              <a:off x="2582150" y="2056000"/>
              <a:ext cx="185200" cy="142750"/>
            </a:xfrm>
            <a:custGeom>
              <a:avLst/>
              <a:gdLst/>
              <a:ahLst/>
              <a:cxnLst/>
              <a:rect l="l" t="t" r="r" b="b"/>
              <a:pathLst>
                <a:path w="7408" h="5710" extrusionOk="0">
                  <a:moveTo>
                    <a:pt x="3704" y="587"/>
                  </a:moveTo>
                  <a:cubicBezTo>
                    <a:pt x="5154" y="587"/>
                    <a:pt x="6420" y="2346"/>
                    <a:pt x="6790" y="2871"/>
                  </a:cubicBezTo>
                  <a:cubicBezTo>
                    <a:pt x="6451" y="3395"/>
                    <a:pt x="5185" y="5154"/>
                    <a:pt x="3704" y="5154"/>
                  </a:cubicBezTo>
                  <a:cubicBezTo>
                    <a:pt x="2222" y="5154"/>
                    <a:pt x="988" y="3395"/>
                    <a:pt x="618" y="2871"/>
                  </a:cubicBezTo>
                  <a:cubicBezTo>
                    <a:pt x="957" y="2346"/>
                    <a:pt x="2222" y="587"/>
                    <a:pt x="3704" y="587"/>
                  </a:cubicBezTo>
                  <a:close/>
                  <a:moveTo>
                    <a:pt x="3704" y="1"/>
                  </a:moveTo>
                  <a:cubicBezTo>
                    <a:pt x="1667" y="1"/>
                    <a:pt x="124" y="2593"/>
                    <a:pt x="62" y="2716"/>
                  </a:cubicBezTo>
                  <a:cubicBezTo>
                    <a:pt x="0" y="2809"/>
                    <a:pt x="0" y="2932"/>
                    <a:pt x="62" y="3025"/>
                  </a:cubicBezTo>
                  <a:cubicBezTo>
                    <a:pt x="124" y="3118"/>
                    <a:pt x="1698" y="5710"/>
                    <a:pt x="3704" y="5710"/>
                  </a:cubicBezTo>
                  <a:cubicBezTo>
                    <a:pt x="5710" y="5710"/>
                    <a:pt x="7284" y="3118"/>
                    <a:pt x="7346" y="3025"/>
                  </a:cubicBezTo>
                  <a:cubicBezTo>
                    <a:pt x="7407" y="2932"/>
                    <a:pt x="7407" y="2809"/>
                    <a:pt x="7346" y="2716"/>
                  </a:cubicBezTo>
                  <a:cubicBezTo>
                    <a:pt x="7284" y="2593"/>
                    <a:pt x="5710" y="1"/>
                    <a:pt x="37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3" name="Google Shape;13853;p26"/>
            <p:cNvSpPr/>
            <p:nvPr/>
          </p:nvSpPr>
          <p:spPr>
            <a:xfrm>
              <a:off x="2539725" y="2035925"/>
              <a:ext cx="59950" cy="57125"/>
            </a:xfrm>
            <a:custGeom>
              <a:avLst/>
              <a:gdLst/>
              <a:ahLst/>
              <a:cxnLst/>
              <a:rect l="l" t="t" r="r" b="b"/>
              <a:pathLst>
                <a:path w="2398" h="2285" extrusionOk="0">
                  <a:moveTo>
                    <a:pt x="2005" y="0"/>
                  </a:moveTo>
                  <a:cubicBezTo>
                    <a:pt x="1995" y="0"/>
                    <a:pt x="1985" y="0"/>
                    <a:pt x="1975" y="1"/>
                  </a:cubicBezTo>
                  <a:lnTo>
                    <a:pt x="278" y="1"/>
                  </a:lnTo>
                  <a:cubicBezTo>
                    <a:pt x="123" y="1"/>
                    <a:pt x="0" y="125"/>
                    <a:pt x="0" y="279"/>
                  </a:cubicBezTo>
                  <a:lnTo>
                    <a:pt x="0" y="2007"/>
                  </a:lnTo>
                  <a:cubicBezTo>
                    <a:pt x="0" y="2161"/>
                    <a:pt x="123" y="2285"/>
                    <a:pt x="278" y="2285"/>
                  </a:cubicBezTo>
                  <a:lnTo>
                    <a:pt x="278" y="2254"/>
                  </a:lnTo>
                  <a:cubicBezTo>
                    <a:pt x="432" y="2254"/>
                    <a:pt x="556" y="2131"/>
                    <a:pt x="556" y="1976"/>
                  </a:cubicBezTo>
                  <a:lnTo>
                    <a:pt x="556" y="587"/>
                  </a:lnTo>
                  <a:lnTo>
                    <a:pt x="1975" y="587"/>
                  </a:lnTo>
                  <a:cubicBezTo>
                    <a:pt x="1985" y="588"/>
                    <a:pt x="1995" y="589"/>
                    <a:pt x="2005" y="589"/>
                  </a:cubicBezTo>
                  <a:cubicBezTo>
                    <a:pt x="2397" y="589"/>
                    <a:pt x="2397" y="0"/>
                    <a:pt x="20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4" name="Google Shape;13854;p26"/>
            <p:cNvSpPr/>
            <p:nvPr/>
          </p:nvSpPr>
          <p:spPr>
            <a:xfrm>
              <a:off x="2749050" y="2035825"/>
              <a:ext cx="59950" cy="55875"/>
            </a:xfrm>
            <a:custGeom>
              <a:avLst/>
              <a:gdLst/>
              <a:ahLst/>
              <a:cxnLst/>
              <a:rect l="l" t="t" r="r" b="b"/>
              <a:pathLst>
                <a:path w="2398" h="2235" extrusionOk="0">
                  <a:moveTo>
                    <a:pt x="366" y="1"/>
                  </a:moveTo>
                  <a:cubicBezTo>
                    <a:pt x="1" y="1"/>
                    <a:pt x="10" y="562"/>
                    <a:pt x="393" y="562"/>
                  </a:cubicBezTo>
                  <a:cubicBezTo>
                    <a:pt x="403" y="562"/>
                    <a:pt x="413" y="561"/>
                    <a:pt x="423" y="561"/>
                  </a:cubicBezTo>
                  <a:lnTo>
                    <a:pt x="1842" y="561"/>
                  </a:lnTo>
                  <a:lnTo>
                    <a:pt x="1842" y="1980"/>
                  </a:lnTo>
                  <a:cubicBezTo>
                    <a:pt x="1858" y="2150"/>
                    <a:pt x="1989" y="2235"/>
                    <a:pt x="2120" y="2235"/>
                  </a:cubicBezTo>
                  <a:cubicBezTo>
                    <a:pt x="2251" y="2235"/>
                    <a:pt x="2382" y="2150"/>
                    <a:pt x="2398" y="1980"/>
                  </a:cubicBezTo>
                  <a:lnTo>
                    <a:pt x="2398" y="283"/>
                  </a:lnTo>
                  <a:cubicBezTo>
                    <a:pt x="2398" y="142"/>
                    <a:pt x="2295" y="1"/>
                    <a:pt x="2160" y="1"/>
                  </a:cubicBezTo>
                  <a:cubicBezTo>
                    <a:pt x="2147" y="1"/>
                    <a:pt x="2133" y="2"/>
                    <a:pt x="2120" y="5"/>
                  </a:cubicBezTo>
                  <a:lnTo>
                    <a:pt x="423" y="5"/>
                  </a:lnTo>
                  <a:cubicBezTo>
                    <a:pt x="403"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5" name="Google Shape;13855;p26"/>
            <p:cNvSpPr/>
            <p:nvPr/>
          </p:nvSpPr>
          <p:spPr>
            <a:xfrm>
              <a:off x="2749050" y="2163250"/>
              <a:ext cx="59950" cy="57150"/>
            </a:xfrm>
            <a:custGeom>
              <a:avLst/>
              <a:gdLst/>
              <a:ahLst/>
              <a:cxnLst/>
              <a:rect l="l" t="t" r="r" b="b"/>
              <a:pathLst>
                <a:path w="2398" h="2286" extrusionOk="0">
                  <a:moveTo>
                    <a:pt x="2120" y="0"/>
                  </a:moveTo>
                  <a:cubicBezTo>
                    <a:pt x="1966" y="0"/>
                    <a:pt x="1842" y="124"/>
                    <a:pt x="1842" y="278"/>
                  </a:cubicBezTo>
                  <a:lnTo>
                    <a:pt x="1842" y="1698"/>
                  </a:lnTo>
                  <a:lnTo>
                    <a:pt x="423" y="1698"/>
                  </a:lnTo>
                  <a:cubicBezTo>
                    <a:pt x="413" y="1697"/>
                    <a:pt x="403" y="1697"/>
                    <a:pt x="393" y="1697"/>
                  </a:cubicBezTo>
                  <a:cubicBezTo>
                    <a:pt x="0" y="1697"/>
                    <a:pt x="0" y="2285"/>
                    <a:pt x="393" y="2285"/>
                  </a:cubicBezTo>
                  <a:cubicBezTo>
                    <a:pt x="403" y="2285"/>
                    <a:pt x="413" y="2285"/>
                    <a:pt x="423" y="2284"/>
                  </a:cubicBezTo>
                  <a:lnTo>
                    <a:pt x="2120" y="2284"/>
                  </a:lnTo>
                  <a:cubicBezTo>
                    <a:pt x="2274" y="2284"/>
                    <a:pt x="2398" y="2130"/>
                    <a:pt x="2398" y="1975"/>
                  </a:cubicBezTo>
                  <a:lnTo>
                    <a:pt x="2398" y="278"/>
                  </a:lnTo>
                  <a:cubicBezTo>
                    <a:pt x="2398" y="124"/>
                    <a:pt x="2274" y="0"/>
                    <a:pt x="21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6" name="Google Shape;13856;p26"/>
            <p:cNvSpPr/>
            <p:nvPr/>
          </p:nvSpPr>
          <p:spPr>
            <a:xfrm>
              <a:off x="2539725" y="2163825"/>
              <a:ext cx="59950" cy="56575"/>
            </a:xfrm>
            <a:custGeom>
              <a:avLst/>
              <a:gdLst/>
              <a:ahLst/>
              <a:cxnLst/>
              <a:rect l="l" t="t" r="r" b="b"/>
              <a:pathLst>
                <a:path w="2398" h="2263" extrusionOk="0">
                  <a:moveTo>
                    <a:pt x="278" y="0"/>
                  </a:moveTo>
                  <a:cubicBezTo>
                    <a:pt x="147" y="0"/>
                    <a:pt x="15" y="85"/>
                    <a:pt x="0" y="255"/>
                  </a:cubicBezTo>
                  <a:lnTo>
                    <a:pt x="0" y="1952"/>
                  </a:lnTo>
                  <a:cubicBezTo>
                    <a:pt x="0" y="2107"/>
                    <a:pt x="123" y="2261"/>
                    <a:pt x="278" y="2261"/>
                  </a:cubicBezTo>
                  <a:lnTo>
                    <a:pt x="1975" y="2261"/>
                  </a:lnTo>
                  <a:cubicBezTo>
                    <a:pt x="1985" y="2262"/>
                    <a:pt x="1995" y="2262"/>
                    <a:pt x="2005" y="2262"/>
                  </a:cubicBezTo>
                  <a:cubicBezTo>
                    <a:pt x="2397" y="2262"/>
                    <a:pt x="2397" y="1674"/>
                    <a:pt x="2005" y="1674"/>
                  </a:cubicBezTo>
                  <a:cubicBezTo>
                    <a:pt x="1995" y="1674"/>
                    <a:pt x="1985" y="1674"/>
                    <a:pt x="1975" y="1675"/>
                  </a:cubicBezTo>
                  <a:lnTo>
                    <a:pt x="556" y="1675"/>
                  </a:lnTo>
                  <a:lnTo>
                    <a:pt x="556" y="255"/>
                  </a:lnTo>
                  <a:cubicBezTo>
                    <a:pt x="540" y="85"/>
                    <a:pt x="409" y="0"/>
                    <a:pt x="2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7" name="Google Shape;13857;p26"/>
            <p:cNvSpPr/>
            <p:nvPr/>
          </p:nvSpPr>
          <p:spPr>
            <a:xfrm>
              <a:off x="2664700" y="2248125"/>
              <a:ext cx="17000" cy="14550"/>
            </a:xfrm>
            <a:custGeom>
              <a:avLst/>
              <a:gdLst/>
              <a:ahLst/>
              <a:cxnLst/>
              <a:rect l="l" t="t" r="r" b="b"/>
              <a:pathLst>
                <a:path w="680" h="582" extrusionOk="0">
                  <a:moveTo>
                    <a:pt x="371" y="0"/>
                  </a:moveTo>
                  <a:cubicBezTo>
                    <a:pt x="124" y="0"/>
                    <a:pt x="1" y="309"/>
                    <a:pt x="186" y="494"/>
                  </a:cubicBezTo>
                  <a:cubicBezTo>
                    <a:pt x="246" y="554"/>
                    <a:pt x="320" y="582"/>
                    <a:pt x="392" y="582"/>
                  </a:cubicBezTo>
                  <a:cubicBezTo>
                    <a:pt x="540" y="582"/>
                    <a:pt x="680" y="465"/>
                    <a:pt x="680" y="278"/>
                  </a:cubicBezTo>
                  <a:cubicBezTo>
                    <a:pt x="680"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58" name="Google Shape;13858;p26"/>
            <p:cNvSpPr/>
            <p:nvPr/>
          </p:nvSpPr>
          <p:spPr>
            <a:xfrm>
              <a:off x="2492650" y="1950300"/>
              <a:ext cx="363425" cy="312600"/>
            </a:xfrm>
            <a:custGeom>
              <a:avLst/>
              <a:gdLst/>
              <a:ahLst/>
              <a:cxnLst/>
              <a:rect l="l" t="t" r="r" b="b"/>
              <a:pathLst>
                <a:path w="14537" h="12504" extrusionOk="0">
                  <a:moveTo>
                    <a:pt x="10401" y="556"/>
                  </a:moveTo>
                  <a:lnTo>
                    <a:pt x="10401" y="1698"/>
                  </a:lnTo>
                  <a:lnTo>
                    <a:pt x="556" y="1698"/>
                  </a:lnTo>
                  <a:lnTo>
                    <a:pt x="556" y="865"/>
                  </a:lnTo>
                  <a:cubicBezTo>
                    <a:pt x="556" y="710"/>
                    <a:pt x="679" y="587"/>
                    <a:pt x="834" y="556"/>
                  </a:cubicBezTo>
                  <a:close/>
                  <a:moveTo>
                    <a:pt x="13672" y="587"/>
                  </a:moveTo>
                  <a:cubicBezTo>
                    <a:pt x="13827" y="587"/>
                    <a:pt x="13950" y="710"/>
                    <a:pt x="13950" y="865"/>
                  </a:cubicBezTo>
                  <a:lnTo>
                    <a:pt x="13950" y="1698"/>
                  </a:lnTo>
                  <a:lnTo>
                    <a:pt x="10956" y="1698"/>
                  </a:lnTo>
                  <a:lnTo>
                    <a:pt x="10956" y="587"/>
                  </a:lnTo>
                  <a:close/>
                  <a:moveTo>
                    <a:pt x="834" y="0"/>
                  </a:moveTo>
                  <a:cubicBezTo>
                    <a:pt x="371" y="0"/>
                    <a:pt x="0" y="402"/>
                    <a:pt x="0" y="865"/>
                  </a:cubicBezTo>
                  <a:lnTo>
                    <a:pt x="0" y="11666"/>
                  </a:lnTo>
                  <a:cubicBezTo>
                    <a:pt x="0" y="12129"/>
                    <a:pt x="371" y="12499"/>
                    <a:pt x="834" y="12499"/>
                  </a:cubicBezTo>
                  <a:lnTo>
                    <a:pt x="5988" y="12499"/>
                  </a:lnTo>
                  <a:cubicBezTo>
                    <a:pt x="6006" y="12502"/>
                    <a:pt x="6024" y="12503"/>
                    <a:pt x="6042" y="12503"/>
                  </a:cubicBezTo>
                  <a:cubicBezTo>
                    <a:pt x="6402" y="12503"/>
                    <a:pt x="6402" y="11940"/>
                    <a:pt x="6042" y="11940"/>
                  </a:cubicBezTo>
                  <a:cubicBezTo>
                    <a:pt x="6024" y="11940"/>
                    <a:pt x="6006" y="11941"/>
                    <a:pt x="5988" y="11944"/>
                  </a:cubicBezTo>
                  <a:lnTo>
                    <a:pt x="834" y="11944"/>
                  </a:lnTo>
                  <a:cubicBezTo>
                    <a:pt x="679" y="11944"/>
                    <a:pt x="556" y="11821"/>
                    <a:pt x="556" y="11666"/>
                  </a:cubicBezTo>
                  <a:lnTo>
                    <a:pt x="556" y="2284"/>
                  </a:lnTo>
                  <a:lnTo>
                    <a:pt x="13950" y="2284"/>
                  </a:lnTo>
                  <a:lnTo>
                    <a:pt x="13950" y="11635"/>
                  </a:lnTo>
                  <a:cubicBezTo>
                    <a:pt x="13950" y="11790"/>
                    <a:pt x="13827" y="11913"/>
                    <a:pt x="13672" y="11913"/>
                  </a:cubicBezTo>
                  <a:lnTo>
                    <a:pt x="8549" y="11913"/>
                  </a:lnTo>
                  <a:cubicBezTo>
                    <a:pt x="8210" y="11975"/>
                    <a:pt x="8210" y="12438"/>
                    <a:pt x="8549" y="12499"/>
                  </a:cubicBezTo>
                  <a:lnTo>
                    <a:pt x="13672" y="12499"/>
                  </a:lnTo>
                  <a:cubicBezTo>
                    <a:pt x="14135" y="12499"/>
                    <a:pt x="14536" y="12098"/>
                    <a:pt x="14536" y="11635"/>
                  </a:cubicBezTo>
                  <a:lnTo>
                    <a:pt x="14536" y="865"/>
                  </a:lnTo>
                  <a:cubicBezTo>
                    <a:pt x="14536" y="402"/>
                    <a:pt x="14135" y="0"/>
                    <a:pt x="136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59" name="Google Shape;13859;p26"/>
          <p:cNvGrpSpPr/>
          <p:nvPr/>
        </p:nvGrpSpPr>
        <p:grpSpPr>
          <a:xfrm>
            <a:off x="10925751" y="7900351"/>
            <a:ext cx="735250" cy="728550"/>
            <a:chOff x="1732675" y="1924750"/>
            <a:chExt cx="367625" cy="364275"/>
          </a:xfrm>
        </p:grpSpPr>
        <p:sp>
          <p:nvSpPr>
            <p:cNvPr id="13860" name="Google Shape;13860;p26"/>
            <p:cNvSpPr/>
            <p:nvPr/>
          </p:nvSpPr>
          <p:spPr>
            <a:xfrm>
              <a:off x="1732675" y="1924750"/>
              <a:ext cx="367625" cy="364275"/>
            </a:xfrm>
            <a:custGeom>
              <a:avLst/>
              <a:gdLst/>
              <a:ahLst/>
              <a:cxnLst/>
              <a:rect l="l" t="t" r="r" b="b"/>
              <a:pathLst>
                <a:path w="14705" h="14571" extrusionOk="0">
                  <a:moveTo>
                    <a:pt x="7901" y="5034"/>
                  </a:moveTo>
                  <a:lnTo>
                    <a:pt x="7901" y="6146"/>
                  </a:lnTo>
                  <a:lnTo>
                    <a:pt x="6759" y="6146"/>
                  </a:lnTo>
                  <a:lnTo>
                    <a:pt x="6759" y="5034"/>
                  </a:lnTo>
                  <a:close/>
                  <a:moveTo>
                    <a:pt x="5895" y="8398"/>
                  </a:moveTo>
                  <a:cubicBezTo>
                    <a:pt x="6049" y="8398"/>
                    <a:pt x="6204" y="8522"/>
                    <a:pt x="6204" y="8676"/>
                  </a:cubicBezTo>
                  <a:lnTo>
                    <a:pt x="6204" y="11978"/>
                  </a:lnTo>
                  <a:cubicBezTo>
                    <a:pt x="6204" y="12133"/>
                    <a:pt x="6049" y="12256"/>
                    <a:pt x="5895" y="12256"/>
                  </a:cubicBezTo>
                  <a:lnTo>
                    <a:pt x="926" y="12256"/>
                  </a:lnTo>
                  <a:cubicBezTo>
                    <a:pt x="772" y="12256"/>
                    <a:pt x="618" y="12133"/>
                    <a:pt x="618" y="11978"/>
                  </a:cubicBezTo>
                  <a:lnTo>
                    <a:pt x="618" y="8676"/>
                  </a:lnTo>
                  <a:cubicBezTo>
                    <a:pt x="618" y="8522"/>
                    <a:pt x="772" y="8398"/>
                    <a:pt x="926" y="8398"/>
                  </a:cubicBezTo>
                  <a:close/>
                  <a:moveTo>
                    <a:pt x="13734" y="8398"/>
                  </a:moveTo>
                  <a:cubicBezTo>
                    <a:pt x="13888" y="8398"/>
                    <a:pt x="14012" y="8522"/>
                    <a:pt x="14012" y="8676"/>
                  </a:cubicBezTo>
                  <a:lnTo>
                    <a:pt x="14012" y="11978"/>
                  </a:lnTo>
                  <a:cubicBezTo>
                    <a:pt x="14012" y="12133"/>
                    <a:pt x="13888" y="12256"/>
                    <a:pt x="13734" y="12256"/>
                  </a:cubicBezTo>
                  <a:lnTo>
                    <a:pt x="8734" y="12256"/>
                  </a:lnTo>
                  <a:cubicBezTo>
                    <a:pt x="8580" y="12256"/>
                    <a:pt x="8457" y="12133"/>
                    <a:pt x="8457" y="11978"/>
                  </a:cubicBezTo>
                  <a:lnTo>
                    <a:pt x="8457" y="8676"/>
                  </a:lnTo>
                  <a:cubicBezTo>
                    <a:pt x="8457" y="8522"/>
                    <a:pt x="8580" y="8398"/>
                    <a:pt x="8734" y="8398"/>
                  </a:cubicBezTo>
                  <a:close/>
                  <a:moveTo>
                    <a:pt x="3982" y="12812"/>
                  </a:moveTo>
                  <a:lnTo>
                    <a:pt x="3982" y="13984"/>
                  </a:lnTo>
                  <a:lnTo>
                    <a:pt x="2840" y="13984"/>
                  </a:lnTo>
                  <a:lnTo>
                    <a:pt x="2840" y="12812"/>
                  </a:lnTo>
                  <a:close/>
                  <a:moveTo>
                    <a:pt x="11821" y="12812"/>
                  </a:moveTo>
                  <a:lnTo>
                    <a:pt x="11821" y="13984"/>
                  </a:lnTo>
                  <a:lnTo>
                    <a:pt x="10679" y="13984"/>
                  </a:lnTo>
                  <a:lnTo>
                    <a:pt x="10679" y="12812"/>
                  </a:lnTo>
                  <a:close/>
                  <a:moveTo>
                    <a:pt x="6103" y="0"/>
                  </a:moveTo>
                  <a:cubicBezTo>
                    <a:pt x="6086" y="0"/>
                    <a:pt x="6068" y="1"/>
                    <a:pt x="6049" y="4"/>
                  </a:cubicBezTo>
                  <a:lnTo>
                    <a:pt x="4908" y="4"/>
                  </a:lnTo>
                  <a:cubicBezTo>
                    <a:pt x="4445" y="4"/>
                    <a:pt x="4043" y="374"/>
                    <a:pt x="4074" y="868"/>
                  </a:cubicBezTo>
                  <a:lnTo>
                    <a:pt x="4074" y="4139"/>
                  </a:lnTo>
                  <a:cubicBezTo>
                    <a:pt x="4043" y="4633"/>
                    <a:pt x="4445" y="5034"/>
                    <a:pt x="4908" y="5034"/>
                  </a:cubicBezTo>
                  <a:lnTo>
                    <a:pt x="6204" y="5034"/>
                  </a:lnTo>
                  <a:lnTo>
                    <a:pt x="6204" y="6146"/>
                  </a:lnTo>
                  <a:lnTo>
                    <a:pt x="340" y="6146"/>
                  </a:lnTo>
                  <a:cubicBezTo>
                    <a:pt x="0" y="6207"/>
                    <a:pt x="0" y="6670"/>
                    <a:pt x="340" y="6732"/>
                  </a:cubicBezTo>
                  <a:lnTo>
                    <a:pt x="3118" y="6732"/>
                  </a:lnTo>
                  <a:lnTo>
                    <a:pt x="3118" y="7843"/>
                  </a:lnTo>
                  <a:lnTo>
                    <a:pt x="926" y="7843"/>
                  </a:lnTo>
                  <a:cubicBezTo>
                    <a:pt x="433" y="7843"/>
                    <a:pt x="62" y="8213"/>
                    <a:pt x="62" y="8676"/>
                  </a:cubicBezTo>
                  <a:lnTo>
                    <a:pt x="62" y="11978"/>
                  </a:lnTo>
                  <a:cubicBezTo>
                    <a:pt x="62" y="12441"/>
                    <a:pt x="433" y="12843"/>
                    <a:pt x="926" y="12843"/>
                  </a:cubicBezTo>
                  <a:lnTo>
                    <a:pt x="2284" y="12843"/>
                  </a:lnTo>
                  <a:lnTo>
                    <a:pt x="2284" y="13984"/>
                  </a:lnTo>
                  <a:lnTo>
                    <a:pt x="1297" y="13984"/>
                  </a:lnTo>
                  <a:cubicBezTo>
                    <a:pt x="1112" y="13984"/>
                    <a:pt x="988" y="14108"/>
                    <a:pt x="988" y="14262"/>
                  </a:cubicBezTo>
                  <a:cubicBezTo>
                    <a:pt x="988" y="14416"/>
                    <a:pt x="1112" y="14540"/>
                    <a:pt x="1297" y="14571"/>
                  </a:cubicBezTo>
                  <a:lnTo>
                    <a:pt x="5525" y="14571"/>
                  </a:lnTo>
                  <a:cubicBezTo>
                    <a:pt x="5679" y="14540"/>
                    <a:pt x="5803" y="14416"/>
                    <a:pt x="5803" y="14262"/>
                  </a:cubicBezTo>
                  <a:cubicBezTo>
                    <a:pt x="5803" y="14108"/>
                    <a:pt x="5679" y="13984"/>
                    <a:pt x="5525" y="13984"/>
                  </a:cubicBezTo>
                  <a:lnTo>
                    <a:pt x="4537" y="13984"/>
                  </a:lnTo>
                  <a:lnTo>
                    <a:pt x="4537" y="12843"/>
                  </a:lnTo>
                  <a:lnTo>
                    <a:pt x="5895" y="12843"/>
                  </a:lnTo>
                  <a:cubicBezTo>
                    <a:pt x="6389" y="12843"/>
                    <a:pt x="6759" y="12441"/>
                    <a:pt x="6759" y="11978"/>
                  </a:cubicBezTo>
                  <a:lnTo>
                    <a:pt x="6759" y="8676"/>
                  </a:lnTo>
                  <a:cubicBezTo>
                    <a:pt x="6759" y="8213"/>
                    <a:pt x="6389" y="7843"/>
                    <a:pt x="5895" y="7843"/>
                  </a:cubicBezTo>
                  <a:lnTo>
                    <a:pt x="3704" y="7843"/>
                  </a:lnTo>
                  <a:lnTo>
                    <a:pt x="3704" y="6701"/>
                  </a:lnTo>
                  <a:lnTo>
                    <a:pt x="10956" y="6701"/>
                  </a:lnTo>
                  <a:lnTo>
                    <a:pt x="10956" y="7843"/>
                  </a:lnTo>
                  <a:lnTo>
                    <a:pt x="8734" y="7843"/>
                  </a:lnTo>
                  <a:cubicBezTo>
                    <a:pt x="8271" y="7843"/>
                    <a:pt x="7901" y="8213"/>
                    <a:pt x="7901" y="8676"/>
                  </a:cubicBezTo>
                  <a:lnTo>
                    <a:pt x="7901" y="11978"/>
                  </a:lnTo>
                  <a:cubicBezTo>
                    <a:pt x="7901" y="12441"/>
                    <a:pt x="8271" y="12843"/>
                    <a:pt x="8734" y="12843"/>
                  </a:cubicBezTo>
                  <a:lnTo>
                    <a:pt x="10123" y="12843"/>
                  </a:lnTo>
                  <a:lnTo>
                    <a:pt x="10123" y="13984"/>
                  </a:lnTo>
                  <a:lnTo>
                    <a:pt x="9105" y="13984"/>
                  </a:lnTo>
                  <a:cubicBezTo>
                    <a:pt x="8950" y="13984"/>
                    <a:pt x="8827" y="14108"/>
                    <a:pt x="8827" y="14262"/>
                  </a:cubicBezTo>
                  <a:cubicBezTo>
                    <a:pt x="8827" y="14416"/>
                    <a:pt x="8950" y="14571"/>
                    <a:pt x="9105" y="14571"/>
                  </a:cubicBezTo>
                  <a:lnTo>
                    <a:pt x="13364" y="14571"/>
                  </a:lnTo>
                  <a:cubicBezTo>
                    <a:pt x="13518" y="14571"/>
                    <a:pt x="13641" y="14416"/>
                    <a:pt x="13641" y="14262"/>
                  </a:cubicBezTo>
                  <a:cubicBezTo>
                    <a:pt x="13641" y="14108"/>
                    <a:pt x="13518" y="13984"/>
                    <a:pt x="13364" y="13984"/>
                  </a:cubicBezTo>
                  <a:lnTo>
                    <a:pt x="12376" y="13984"/>
                  </a:lnTo>
                  <a:lnTo>
                    <a:pt x="12376" y="12843"/>
                  </a:lnTo>
                  <a:lnTo>
                    <a:pt x="13734" y="12843"/>
                  </a:lnTo>
                  <a:cubicBezTo>
                    <a:pt x="14197" y="12843"/>
                    <a:pt x="14567" y="12441"/>
                    <a:pt x="14598" y="11978"/>
                  </a:cubicBezTo>
                  <a:lnTo>
                    <a:pt x="14598" y="8676"/>
                  </a:lnTo>
                  <a:cubicBezTo>
                    <a:pt x="14598" y="8213"/>
                    <a:pt x="14197" y="7843"/>
                    <a:pt x="13734" y="7843"/>
                  </a:cubicBezTo>
                  <a:lnTo>
                    <a:pt x="11512" y="7843"/>
                  </a:lnTo>
                  <a:lnTo>
                    <a:pt x="11512" y="6701"/>
                  </a:lnTo>
                  <a:lnTo>
                    <a:pt x="14320" y="6701"/>
                  </a:lnTo>
                  <a:cubicBezTo>
                    <a:pt x="14338" y="6704"/>
                    <a:pt x="14355" y="6705"/>
                    <a:pt x="14371" y="6705"/>
                  </a:cubicBezTo>
                  <a:cubicBezTo>
                    <a:pt x="14705" y="6705"/>
                    <a:pt x="14705" y="6142"/>
                    <a:pt x="14371" y="6142"/>
                  </a:cubicBezTo>
                  <a:cubicBezTo>
                    <a:pt x="14355" y="6142"/>
                    <a:pt x="14338" y="6143"/>
                    <a:pt x="14320" y="6146"/>
                  </a:cubicBezTo>
                  <a:lnTo>
                    <a:pt x="8457" y="6146"/>
                  </a:lnTo>
                  <a:lnTo>
                    <a:pt x="8457" y="5034"/>
                  </a:lnTo>
                  <a:lnTo>
                    <a:pt x="9753" y="5034"/>
                  </a:lnTo>
                  <a:cubicBezTo>
                    <a:pt x="10216" y="5004"/>
                    <a:pt x="10586" y="4633"/>
                    <a:pt x="10586" y="4170"/>
                  </a:cubicBezTo>
                  <a:lnTo>
                    <a:pt x="10586" y="868"/>
                  </a:lnTo>
                  <a:cubicBezTo>
                    <a:pt x="10586" y="374"/>
                    <a:pt x="10216" y="4"/>
                    <a:pt x="9753" y="4"/>
                  </a:cubicBezTo>
                  <a:lnTo>
                    <a:pt x="8580" y="4"/>
                  </a:lnTo>
                  <a:cubicBezTo>
                    <a:pt x="8241" y="35"/>
                    <a:pt x="8241" y="529"/>
                    <a:pt x="8580" y="560"/>
                  </a:cubicBezTo>
                  <a:lnTo>
                    <a:pt x="9753" y="560"/>
                  </a:lnTo>
                  <a:cubicBezTo>
                    <a:pt x="9907" y="560"/>
                    <a:pt x="10031" y="714"/>
                    <a:pt x="10031" y="868"/>
                  </a:cubicBezTo>
                  <a:lnTo>
                    <a:pt x="10031" y="4139"/>
                  </a:lnTo>
                  <a:cubicBezTo>
                    <a:pt x="10031" y="4294"/>
                    <a:pt x="9907" y="4417"/>
                    <a:pt x="9753" y="4417"/>
                  </a:cubicBezTo>
                  <a:lnTo>
                    <a:pt x="4908" y="4417"/>
                  </a:lnTo>
                  <a:cubicBezTo>
                    <a:pt x="4894" y="4420"/>
                    <a:pt x="4881" y="4421"/>
                    <a:pt x="4868" y="4421"/>
                  </a:cubicBezTo>
                  <a:cubicBezTo>
                    <a:pt x="4733" y="4421"/>
                    <a:pt x="4630" y="4280"/>
                    <a:pt x="4630" y="4139"/>
                  </a:cubicBezTo>
                  <a:lnTo>
                    <a:pt x="4630" y="868"/>
                  </a:lnTo>
                  <a:cubicBezTo>
                    <a:pt x="4630" y="714"/>
                    <a:pt x="4753" y="560"/>
                    <a:pt x="4908" y="560"/>
                  </a:cubicBezTo>
                  <a:lnTo>
                    <a:pt x="6049" y="560"/>
                  </a:lnTo>
                  <a:cubicBezTo>
                    <a:pt x="6068" y="562"/>
                    <a:pt x="6086" y="563"/>
                    <a:pt x="6103" y="563"/>
                  </a:cubicBezTo>
                  <a:cubicBezTo>
                    <a:pt x="6463" y="563"/>
                    <a:pt x="6463" y="0"/>
                    <a:pt x="610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1" name="Google Shape;13861;p26"/>
            <p:cNvSpPr/>
            <p:nvPr/>
          </p:nvSpPr>
          <p:spPr>
            <a:xfrm>
              <a:off x="1906275" y="1924850"/>
              <a:ext cx="17000" cy="14400"/>
            </a:xfrm>
            <a:custGeom>
              <a:avLst/>
              <a:gdLst/>
              <a:ahLst/>
              <a:cxnLst/>
              <a:rect l="l" t="t" r="r" b="b"/>
              <a:pathLst>
                <a:path w="680" h="576" extrusionOk="0">
                  <a:moveTo>
                    <a:pt x="371" y="0"/>
                  </a:moveTo>
                  <a:cubicBezTo>
                    <a:pt x="124" y="0"/>
                    <a:pt x="0" y="309"/>
                    <a:pt x="186" y="494"/>
                  </a:cubicBezTo>
                  <a:cubicBezTo>
                    <a:pt x="242" y="551"/>
                    <a:pt x="311" y="575"/>
                    <a:pt x="379" y="575"/>
                  </a:cubicBezTo>
                  <a:cubicBezTo>
                    <a:pt x="531" y="575"/>
                    <a:pt x="679" y="449"/>
                    <a:pt x="679" y="278"/>
                  </a:cubicBezTo>
                  <a:cubicBezTo>
                    <a:pt x="679" y="123"/>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2" name="Google Shape;13862;p26"/>
          <p:cNvGrpSpPr/>
          <p:nvPr/>
        </p:nvGrpSpPr>
        <p:grpSpPr>
          <a:xfrm>
            <a:off x="12510839" y="7901226"/>
            <a:ext cx="623450" cy="726800"/>
            <a:chOff x="7749975" y="3052825"/>
            <a:chExt cx="311725" cy="363400"/>
          </a:xfrm>
        </p:grpSpPr>
        <p:sp>
          <p:nvSpPr>
            <p:cNvPr id="13863" name="Google Shape;13863;p26"/>
            <p:cNvSpPr/>
            <p:nvPr/>
          </p:nvSpPr>
          <p:spPr>
            <a:xfrm>
              <a:off x="7868025" y="3295875"/>
              <a:ext cx="66375" cy="56550"/>
            </a:xfrm>
            <a:custGeom>
              <a:avLst/>
              <a:gdLst/>
              <a:ahLst/>
              <a:cxnLst/>
              <a:rect l="l" t="t" r="r" b="b"/>
              <a:pathLst>
                <a:path w="2655" h="2262" extrusionOk="0">
                  <a:moveTo>
                    <a:pt x="1522" y="553"/>
                  </a:moveTo>
                  <a:cubicBezTo>
                    <a:pt x="1812" y="553"/>
                    <a:pt x="2099" y="775"/>
                    <a:pt x="2099" y="1111"/>
                  </a:cubicBezTo>
                  <a:cubicBezTo>
                    <a:pt x="2099" y="1451"/>
                    <a:pt x="1852" y="1698"/>
                    <a:pt x="1512" y="1698"/>
                  </a:cubicBezTo>
                  <a:cubicBezTo>
                    <a:pt x="1018" y="1698"/>
                    <a:pt x="772" y="1081"/>
                    <a:pt x="1142" y="710"/>
                  </a:cubicBezTo>
                  <a:cubicBezTo>
                    <a:pt x="1250" y="602"/>
                    <a:pt x="1387" y="553"/>
                    <a:pt x="1522" y="553"/>
                  </a:cubicBezTo>
                  <a:close/>
                  <a:moveTo>
                    <a:pt x="1512" y="0"/>
                  </a:moveTo>
                  <a:cubicBezTo>
                    <a:pt x="525" y="0"/>
                    <a:pt x="0" y="1204"/>
                    <a:pt x="710" y="1914"/>
                  </a:cubicBezTo>
                  <a:cubicBezTo>
                    <a:pt x="950" y="2154"/>
                    <a:pt x="1240" y="2262"/>
                    <a:pt x="1521" y="2262"/>
                  </a:cubicBezTo>
                  <a:cubicBezTo>
                    <a:pt x="2106" y="2262"/>
                    <a:pt x="2654" y="1799"/>
                    <a:pt x="2654" y="1111"/>
                  </a:cubicBezTo>
                  <a:cubicBezTo>
                    <a:pt x="2654" y="494"/>
                    <a:pt x="2160" y="0"/>
                    <a:pt x="151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4" name="Google Shape;13864;p26"/>
            <p:cNvSpPr/>
            <p:nvPr/>
          </p:nvSpPr>
          <p:spPr>
            <a:xfrm>
              <a:off x="7749975" y="3052825"/>
              <a:ext cx="311725" cy="363400"/>
            </a:xfrm>
            <a:custGeom>
              <a:avLst/>
              <a:gdLst/>
              <a:ahLst/>
              <a:cxnLst/>
              <a:rect l="l" t="t" r="r" b="b"/>
              <a:pathLst>
                <a:path w="12469" h="14536" extrusionOk="0">
                  <a:moveTo>
                    <a:pt x="9382" y="587"/>
                  </a:moveTo>
                  <a:lnTo>
                    <a:pt x="9382" y="1729"/>
                  </a:lnTo>
                  <a:lnTo>
                    <a:pt x="587" y="1729"/>
                  </a:lnTo>
                  <a:lnTo>
                    <a:pt x="587" y="865"/>
                  </a:lnTo>
                  <a:cubicBezTo>
                    <a:pt x="556" y="711"/>
                    <a:pt x="710" y="587"/>
                    <a:pt x="864" y="587"/>
                  </a:cubicBezTo>
                  <a:close/>
                  <a:moveTo>
                    <a:pt x="11635" y="587"/>
                  </a:moveTo>
                  <a:cubicBezTo>
                    <a:pt x="11789" y="587"/>
                    <a:pt x="11913" y="711"/>
                    <a:pt x="11913" y="865"/>
                  </a:cubicBezTo>
                  <a:lnTo>
                    <a:pt x="11913" y="1729"/>
                  </a:lnTo>
                  <a:lnTo>
                    <a:pt x="9938" y="1729"/>
                  </a:lnTo>
                  <a:lnTo>
                    <a:pt x="9938" y="587"/>
                  </a:lnTo>
                  <a:close/>
                  <a:moveTo>
                    <a:pt x="11944" y="2285"/>
                  </a:moveTo>
                  <a:lnTo>
                    <a:pt x="11944" y="10278"/>
                  </a:lnTo>
                  <a:cubicBezTo>
                    <a:pt x="11944" y="10432"/>
                    <a:pt x="11820" y="10556"/>
                    <a:pt x="11666" y="10556"/>
                  </a:cubicBezTo>
                  <a:lnTo>
                    <a:pt x="11635" y="10587"/>
                  </a:lnTo>
                  <a:lnTo>
                    <a:pt x="9938" y="10587"/>
                  </a:lnTo>
                  <a:lnTo>
                    <a:pt x="9938" y="10000"/>
                  </a:lnTo>
                  <a:cubicBezTo>
                    <a:pt x="9938" y="9846"/>
                    <a:pt x="9814" y="9722"/>
                    <a:pt x="9660" y="9722"/>
                  </a:cubicBezTo>
                  <a:lnTo>
                    <a:pt x="8827" y="9722"/>
                  </a:lnTo>
                  <a:cubicBezTo>
                    <a:pt x="8765" y="9537"/>
                    <a:pt x="8642" y="9352"/>
                    <a:pt x="8518" y="9198"/>
                  </a:cubicBezTo>
                  <a:lnTo>
                    <a:pt x="8950" y="8488"/>
                  </a:lnTo>
                  <a:cubicBezTo>
                    <a:pt x="9012" y="8334"/>
                    <a:pt x="8981" y="8179"/>
                    <a:pt x="8827" y="8087"/>
                  </a:cubicBezTo>
                  <a:lnTo>
                    <a:pt x="7345" y="7223"/>
                  </a:lnTo>
                  <a:cubicBezTo>
                    <a:pt x="7312" y="7206"/>
                    <a:pt x="7275" y="7198"/>
                    <a:pt x="7236" y="7198"/>
                  </a:cubicBezTo>
                  <a:cubicBezTo>
                    <a:pt x="7131" y="7198"/>
                    <a:pt x="7020" y="7256"/>
                    <a:pt x="6975" y="7346"/>
                  </a:cubicBezTo>
                  <a:lnTo>
                    <a:pt x="6574" y="8025"/>
                  </a:lnTo>
                  <a:lnTo>
                    <a:pt x="5926" y="8025"/>
                  </a:lnTo>
                  <a:lnTo>
                    <a:pt x="5555" y="7346"/>
                  </a:lnTo>
                  <a:cubicBezTo>
                    <a:pt x="5488" y="7256"/>
                    <a:pt x="5387" y="7198"/>
                    <a:pt x="5277" y="7198"/>
                  </a:cubicBezTo>
                  <a:cubicBezTo>
                    <a:pt x="5237" y="7198"/>
                    <a:pt x="5195" y="7206"/>
                    <a:pt x="5154" y="7223"/>
                  </a:cubicBezTo>
                  <a:lnTo>
                    <a:pt x="3704" y="8087"/>
                  </a:lnTo>
                  <a:cubicBezTo>
                    <a:pt x="3642" y="8118"/>
                    <a:pt x="3580" y="8179"/>
                    <a:pt x="3549" y="8272"/>
                  </a:cubicBezTo>
                  <a:cubicBezTo>
                    <a:pt x="3549" y="8334"/>
                    <a:pt x="3549" y="8426"/>
                    <a:pt x="3580" y="8488"/>
                  </a:cubicBezTo>
                  <a:lnTo>
                    <a:pt x="4012" y="9198"/>
                  </a:lnTo>
                  <a:cubicBezTo>
                    <a:pt x="3889" y="9352"/>
                    <a:pt x="3765" y="9537"/>
                    <a:pt x="3673" y="9722"/>
                  </a:cubicBezTo>
                  <a:lnTo>
                    <a:pt x="2870" y="9722"/>
                  </a:lnTo>
                  <a:cubicBezTo>
                    <a:pt x="2716" y="9722"/>
                    <a:pt x="2593" y="9846"/>
                    <a:pt x="2593" y="10000"/>
                  </a:cubicBezTo>
                  <a:lnTo>
                    <a:pt x="2593" y="10587"/>
                  </a:lnTo>
                  <a:lnTo>
                    <a:pt x="895" y="10587"/>
                  </a:lnTo>
                  <a:cubicBezTo>
                    <a:pt x="710" y="10587"/>
                    <a:pt x="587" y="10463"/>
                    <a:pt x="587" y="10278"/>
                  </a:cubicBezTo>
                  <a:lnTo>
                    <a:pt x="587" y="2285"/>
                  </a:lnTo>
                  <a:close/>
                  <a:moveTo>
                    <a:pt x="7314" y="7871"/>
                  </a:moveTo>
                  <a:lnTo>
                    <a:pt x="8271" y="8426"/>
                  </a:lnTo>
                  <a:lnTo>
                    <a:pt x="7901" y="9043"/>
                  </a:lnTo>
                  <a:cubicBezTo>
                    <a:pt x="7870" y="9167"/>
                    <a:pt x="7870" y="9290"/>
                    <a:pt x="7932" y="9383"/>
                  </a:cubicBezTo>
                  <a:cubicBezTo>
                    <a:pt x="8117" y="9599"/>
                    <a:pt x="8271" y="9815"/>
                    <a:pt x="8364" y="10093"/>
                  </a:cubicBezTo>
                  <a:cubicBezTo>
                    <a:pt x="8395" y="10216"/>
                    <a:pt x="8518" y="10278"/>
                    <a:pt x="8642" y="10278"/>
                  </a:cubicBezTo>
                  <a:lnTo>
                    <a:pt x="9351" y="10278"/>
                  </a:lnTo>
                  <a:lnTo>
                    <a:pt x="9382" y="11420"/>
                  </a:lnTo>
                  <a:lnTo>
                    <a:pt x="8642" y="11420"/>
                  </a:lnTo>
                  <a:cubicBezTo>
                    <a:pt x="8518" y="11420"/>
                    <a:pt x="8425" y="11512"/>
                    <a:pt x="8395" y="11605"/>
                  </a:cubicBezTo>
                  <a:cubicBezTo>
                    <a:pt x="8302" y="11883"/>
                    <a:pt x="8148" y="12130"/>
                    <a:pt x="7963" y="12346"/>
                  </a:cubicBezTo>
                  <a:cubicBezTo>
                    <a:pt x="7901" y="12438"/>
                    <a:pt x="7870" y="12562"/>
                    <a:pt x="7932" y="12685"/>
                  </a:cubicBezTo>
                  <a:lnTo>
                    <a:pt x="8302" y="13302"/>
                  </a:lnTo>
                  <a:lnTo>
                    <a:pt x="7314" y="13889"/>
                  </a:lnTo>
                  <a:lnTo>
                    <a:pt x="6975" y="13241"/>
                  </a:lnTo>
                  <a:cubicBezTo>
                    <a:pt x="6924" y="13164"/>
                    <a:pt x="6832" y="13109"/>
                    <a:pt x="6732" y="13109"/>
                  </a:cubicBezTo>
                  <a:cubicBezTo>
                    <a:pt x="6710" y="13109"/>
                    <a:pt x="6688" y="13112"/>
                    <a:pt x="6666" y="13117"/>
                  </a:cubicBezTo>
                  <a:cubicBezTo>
                    <a:pt x="6527" y="13148"/>
                    <a:pt x="6389" y="13164"/>
                    <a:pt x="6250" y="13164"/>
                  </a:cubicBezTo>
                  <a:cubicBezTo>
                    <a:pt x="6111" y="13164"/>
                    <a:pt x="5972" y="13148"/>
                    <a:pt x="5833" y="13117"/>
                  </a:cubicBezTo>
                  <a:cubicBezTo>
                    <a:pt x="5811" y="13112"/>
                    <a:pt x="5789" y="13109"/>
                    <a:pt x="5768" y="13109"/>
                  </a:cubicBezTo>
                  <a:cubicBezTo>
                    <a:pt x="5668" y="13109"/>
                    <a:pt x="5575" y="13164"/>
                    <a:pt x="5524" y="13241"/>
                  </a:cubicBezTo>
                  <a:lnTo>
                    <a:pt x="5185" y="13889"/>
                  </a:lnTo>
                  <a:lnTo>
                    <a:pt x="4197" y="13302"/>
                  </a:lnTo>
                  <a:lnTo>
                    <a:pt x="4568" y="12685"/>
                  </a:lnTo>
                  <a:cubicBezTo>
                    <a:pt x="4629" y="12562"/>
                    <a:pt x="4629" y="12438"/>
                    <a:pt x="4537" y="12346"/>
                  </a:cubicBezTo>
                  <a:cubicBezTo>
                    <a:pt x="4383" y="12130"/>
                    <a:pt x="4228" y="11883"/>
                    <a:pt x="4136" y="11605"/>
                  </a:cubicBezTo>
                  <a:cubicBezTo>
                    <a:pt x="4105" y="11512"/>
                    <a:pt x="3981" y="11420"/>
                    <a:pt x="3858" y="11420"/>
                  </a:cubicBezTo>
                  <a:lnTo>
                    <a:pt x="3117" y="11420"/>
                  </a:lnTo>
                  <a:lnTo>
                    <a:pt x="3117" y="10278"/>
                  </a:lnTo>
                  <a:lnTo>
                    <a:pt x="3858" y="10278"/>
                  </a:lnTo>
                  <a:cubicBezTo>
                    <a:pt x="3981" y="10278"/>
                    <a:pt x="4074" y="10216"/>
                    <a:pt x="4105" y="10093"/>
                  </a:cubicBezTo>
                  <a:cubicBezTo>
                    <a:pt x="4197" y="9815"/>
                    <a:pt x="4352" y="9599"/>
                    <a:pt x="4537" y="9383"/>
                  </a:cubicBezTo>
                  <a:cubicBezTo>
                    <a:pt x="4599" y="9290"/>
                    <a:pt x="4629" y="9167"/>
                    <a:pt x="4568" y="9043"/>
                  </a:cubicBezTo>
                  <a:lnTo>
                    <a:pt x="4167" y="8426"/>
                  </a:lnTo>
                  <a:lnTo>
                    <a:pt x="5154" y="7871"/>
                  </a:lnTo>
                  <a:lnTo>
                    <a:pt x="5524" y="8488"/>
                  </a:lnTo>
                  <a:cubicBezTo>
                    <a:pt x="5575" y="8564"/>
                    <a:pt x="5668" y="8619"/>
                    <a:pt x="5751" y="8619"/>
                  </a:cubicBezTo>
                  <a:cubicBezTo>
                    <a:pt x="5768" y="8619"/>
                    <a:pt x="5786" y="8617"/>
                    <a:pt x="5802" y="8611"/>
                  </a:cubicBezTo>
                  <a:cubicBezTo>
                    <a:pt x="5941" y="8581"/>
                    <a:pt x="6080" y="8565"/>
                    <a:pt x="6219" y="8565"/>
                  </a:cubicBezTo>
                  <a:cubicBezTo>
                    <a:pt x="6358" y="8565"/>
                    <a:pt x="6497" y="8581"/>
                    <a:pt x="6635" y="8611"/>
                  </a:cubicBezTo>
                  <a:cubicBezTo>
                    <a:pt x="6657" y="8617"/>
                    <a:pt x="6679" y="8619"/>
                    <a:pt x="6701" y="8619"/>
                  </a:cubicBezTo>
                  <a:cubicBezTo>
                    <a:pt x="6801" y="8619"/>
                    <a:pt x="6893" y="8564"/>
                    <a:pt x="6944" y="8488"/>
                  </a:cubicBezTo>
                  <a:lnTo>
                    <a:pt x="7314" y="7871"/>
                  </a:lnTo>
                  <a:close/>
                  <a:moveTo>
                    <a:pt x="11604" y="1"/>
                  </a:moveTo>
                  <a:lnTo>
                    <a:pt x="11635" y="32"/>
                  </a:lnTo>
                  <a:lnTo>
                    <a:pt x="833" y="32"/>
                  </a:lnTo>
                  <a:cubicBezTo>
                    <a:pt x="371" y="32"/>
                    <a:pt x="0" y="402"/>
                    <a:pt x="0" y="865"/>
                  </a:cubicBezTo>
                  <a:lnTo>
                    <a:pt x="0" y="10278"/>
                  </a:lnTo>
                  <a:cubicBezTo>
                    <a:pt x="0" y="10741"/>
                    <a:pt x="371" y="11111"/>
                    <a:pt x="833" y="11111"/>
                  </a:cubicBezTo>
                  <a:lnTo>
                    <a:pt x="2562" y="11111"/>
                  </a:lnTo>
                  <a:lnTo>
                    <a:pt x="2562" y="11698"/>
                  </a:lnTo>
                  <a:cubicBezTo>
                    <a:pt x="2562" y="11852"/>
                    <a:pt x="2685" y="11975"/>
                    <a:pt x="2839" y="11975"/>
                  </a:cubicBezTo>
                  <a:lnTo>
                    <a:pt x="3642" y="11975"/>
                  </a:lnTo>
                  <a:cubicBezTo>
                    <a:pt x="3734" y="12191"/>
                    <a:pt x="3827" y="12377"/>
                    <a:pt x="3951" y="12531"/>
                  </a:cubicBezTo>
                  <a:lnTo>
                    <a:pt x="3549" y="13272"/>
                  </a:lnTo>
                  <a:cubicBezTo>
                    <a:pt x="3518" y="13333"/>
                    <a:pt x="3488" y="13395"/>
                    <a:pt x="3518" y="13457"/>
                  </a:cubicBezTo>
                  <a:cubicBezTo>
                    <a:pt x="3549" y="13549"/>
                    <a:pt x="3580" y="13611"/>
                    <a:pt x="3642" y="13642"/>
                  </a:cubicBezTo>
                  <a:lnTo>
                    <a:pt x="5123" y="14506"/>
                  </a:lnTo>
                  <a:cubicBezTo>
                    <a:pt x="5172" y="14526"/>
                    <a:pt x="5221" y="14536"/>
                    <a:pt x="5268" y="14536"/>
                  </a:cubicBezTo>
                  <a:cubicBezTo>
                    <a:pt x="5369" y="14536"/>
                    <a:pt x="5461" y="14488"/>
                    <a:pt x="5524" y="14383"/>
                  </a:cubicBezTo>
                  <a:lnTo>
                    <a:pt x="5895" y="13704"/>
                  </a:lnTo>
                  <a:lnTo>
                    <a:pt x="6543" y="13704"/>
                  </a:lnTo>
                  <a:lnTo>
                    <a:pt x="6944" y="14383"/>
                  </a:lnTo>
                  <a:cubicBezTo>
                    <a:pt x="6986" y="14488"/>
                    <a:pt x="7086" y="14536"/>
                    <a:pt x="7184" y="14536"/>
                  </a:cubicBezTo>
                  <a:cubicBezTo>
                    <a:pt x="7230" y="14536"/>
                    <a:pt x="7275" y="14526"/>
                    <a:pt x="7314" y="14506"/>
                  </a:cubicBezTo>
                  <a:lnTo>
                    <a:pt x="8796" y="13642"/>
                  </a:lnTo>
                  <a:cubicBezTo>
                    <a:pt x="8919" y="13549"/>
                    <a:pt x="8981" y="13395"/>
                    <a:pt x="8888" y="13272"/>
                  </a:cubicBezTo>
                  <a:lnTo>
                    <a:pt x="8487" y="12531"/>
                  </a:lnTo>
                  <a:cubicBezTo>
                    <a:pt x="8611" y="12377"/>
                    <a:pt x="8703" y="12191"/>
                    <a:pt x="8796" y="11975"/>
                  </a:cubicBezTo>
                  <a:lnTo>
                    <a:pt x="9629" y="11975"/>
                  </a:lnTo>
                  <a:cubicBezTo>
                    <a:pt x="9783" y="11975"/>
                    <a:pt x="9907" y="11852"/>
                    <a:pt x="9907" y="11698"/>
                  </a:cubicBezTo>
                  <a:lnTo>
                    <a:pt x="9907" y="11142"/>
                  </a:lnTo>
                  <a:lnTo>
                    <a:pt x="11604" y="11142"/>
                  </a:lnTo>
                  <a:cubicBezTo>
                    <a:pt x="12067" y="11111"/>
                    <a:pt x="12438" y="10741"/>
                    <a:pt x="12468" y="10278"/>
                  </a:cubicBezTo>
                  <a:lnTo>
                    <a:pt x="12468" y="865"/>
                  </a:lnTo>
                  <a:cubicBezTo>
                    <a:pt x="12468" y="371"/>
                    <a:pt x="12067" y="1"/>
                    <a:pt x="116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5" name="Google Shape;13865;p26"/>
            <p:cNvSpPr/>
            <p:nvPr/>
          </p:nvSpPr>
          <p:spPr>
            <a:xfrm>
              <a:off x="7814000" y="3184775"/>
              <a:ext cx="184425" cy="14675"/>
            </a:xfrm>
            <a:custGeom>
              <a:avLst/>
              <a:gdLst/>
              <a:ahLst/>
              <a:cxnLst/>
              <a:rect l="l" t="t" r="r" b="b"/>
              <a:pathLst>
                <a:path w="7377" h="587" extrusionOk="0">
                  <a:moveTo>
                    <a:pt x="278" y="0"/>
                  </a:moveTo>
                  <a:cubicBezTo>
                    <a:pt x="124" y="0"/>
                    <a:pt x="1" y="124"/>
                    <a:pt x="1" y="278"/>
                  </a:cubicBezTo>
                  <a:cubicBezTo>
                    <a:pt x="1" y="432"/>
                    <a:pt x="124" y="587"/>
                    <a:pt x="278" y="587"/>
                  </a:cubicBezTo>
                  <a:lnTo>
                    <a:pt x="7099" y="587"/>
                  </a:lnTo>
                  <a:cubicBezTo>
                    <a:pt x="7253" y="587"/>
                    <a:pt x="7377" y="432"/>
                    <a:pt x="7377" y="278"/>
                  </a:cubicBezTo>
                  <a:cubicBezTo>
                    <a:pt x="7377" y="124"/>
                    <a:pt x="7253" y="0"/>
                    <a:pt x="709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6" name="Google Shape;13866;p26"/>
            <p:cNvSpPr/>
            <p:nvPr/>
          </p:nvSpPr>
          <p:spPr>
            <a:xfrm>
              <a:off x="7898875" y="3142175"/>
              <a:ext cx="17000" cy="14075"/>
            </a:xfrm>
            <a:custGeom>
              <a:avLst/>
              <a:gdLst/>
              <a:ahLst/>
              <a:cxnLst/>
              <a:rect l="l" t="t" r="r" b="b"/>
              <a:pathLst>
                <a:path w="680" h="563" extrusionOk="0">
                  <a:moveTo>
                    <a:pt x="304" y="1"/>
                  </a:moveTo>
                  <a:cubicBezTo>
                    <a:pt x="150" y="1"/>
                    <a:pt x="1" y="113"/>
                    <a:pt x="1" y="285"/>
                  </a:cubicBezTo>
                  <a:cubicBezTo>
                    <a:pt x="1" y="439"/>
                    <a:pt x="124" y="562"/>
                    <a:pt x="278" y="562"/>
                  </a:cubicBezTo>
                  <a:cubicBezTo>
                    <a:pt x="556" y="562"/>
                    <a:pt x="679" y="254"/>
                    <a:pt x="494" y="69"/>
                  </a:cubicBezTo>
                  <a:cubicBezTo>
                    <a:pt x="438" y="22"/>
                    <a:pt x="371" y="1"/>
                    <a:pt x="30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7" name="Google Shape;13867;p26"/>
            <p:cNvSpPr/>
            <p:nvPr/>
          </p:nvSpPr>
          <p:spPr>
            <a:xfrm>
              <a:off x="7788800" y="3142300"/>
              <a:ext cx="92350" cy="14750"/>
            </a:xfrm>
            <a:custGeom>
              <a:avLst/>
              <a:gdLst/>
              <a:ahLst/>
              <a:cxnLst/>
              <a:rect l="l" t="t" r="r" b="b"/>
              <a:pathLst>
                <a:path w="3694" h="590" extrusionOk="0">
                  <a:moveTo>
                    <a:pt x="393" y="1"/>
                  </a:moveTo>
                  <a:cubicBezTo>
                    <a:pt x="0" y="1"/>
                    <a:pt x="0" y="589"/>
                    <a:pt x="393" y="589"/>
                  </a:cubicBezTo>
                  <a:cubicBezTo>
                    <a:pt x="402" y="589"/>
                    <a:pt x="412" y="589"/>
                    <a:pt x="422" y="588"/>
                  </a:cubicBezTo>
                  <a:lnTo>
                    <a:pt x="3416" y="588"/>
                  </a:lnTo>
                  <a:cubicBezTo>
                    <a:pt x="3570" y="588"/>
                    <a:pt x="3694" y="465"/>
                    <a:pt x="3694" y="311"/>
                  </a:cubicBezTo>
                  <a:cubicBezTo>
                    <a:pt x="3694" y="125"/>
                    <a:pt x="3570" y="2"/>
                    <a:pt x="3416" y="2"/>
                  </a:cubicBezTo>
                  <a:lnTo>
                    <a:pt x="422" y="2"/>
                  </a:lnTo>
                  <a:cubicBezTo>
                    <a:pt x="412" y="1"/>
                    <a:pt x="402" y="1"/>
                    <a:pt x="3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68" name="Google Shape;13868;p26"/>
            <p:cNvSpPr/>
            <p:nvPr/>
          </p:nvSpPr>
          <p:spPr>
            <a:xfrm>
              <a:off x="7927875" y="3142225"/>
              <a:ext cx="94800" cy="14125"/>
            </a:xfrm>
            <a:custGeom>
              <a:avLst/>
              <a:gdLst/>
              <a:ahLst/>
              <a:cxnLst/>
              <a:rect l="l" t="t" r="r" b="b"/>
              <a:pathLst>
                <a:path w="3792" h="565" extrusionOk="0">
                  <a:moveTo>
                    <a:pt x="360" y="1"/>
                  </a:moveTo>
                  <a:cubicBezTo>
                    <a:pt x="0" y="1"/>
                    <a:pt x="0" y="564"/>
                    <a:pt x="360" y="564"/>
                  </a:cubicBezTo>
                  <a:cubicBezTo>
                    <a:pt x="378" y="564"/>
                    <a:pt x="396" y="563"/>
                    <a:pt x="414" y="560"/>
                  </a:cubicBezTo>
                  <a:lnTo>
                    <a:pt x="3377" y="560"/>
                  </a:lnTo>
                  <a:cubicBezTo>
                    <a:pt x="3396" y="563"/>
                    <a:pt x="3414" y="564"/>
                    <a:pt x="3431" y="564"/>
                  </a:cubicBezTo>
                  <a:cubicBezTo>
                    <a:pt x="3791" y="564"/>
                    <a:pt x="3791" y="1"/>
                    <a:pt x="3431" y="1"/>
                  </a:cubicBezTo>
                  <a:cubicBezTo>
                    <a:pt x="3414" y="1"/>
                    <a:pt x="3396" y="2"/>
                    <a:pt x="3377" y="5"/>
                  </a:cubicBezTo>
                  <a:lnTo>
                    <a:pt x="414" y="5"/>
                  </a:lnTo>
                  <a:cubicBezTo>
                    <a:pt x="396" y="2"/>
                    <a:pt x="378" y="1"/>
                    <a:pt x="36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69" name="Google Shape;13869;p26"/>
          <p:cNvGrpSpPr/>
          <p:nvPr/>
        </p:nvGrpSpPr>
        <p:grpSpPr>
          <a:xfrm>
            <a:off x="13906300" y="7901001"/>
            <a:ext cx="742300" cy="727250"/>
            <a:chOff x="7724500" y="3602750"/>
            <a:chExt cx="371150" cy="363625"/>
          </a:xfrm>
        </p:grpSpPr>
        <p:sp>
          <p:nvSpPr>
            <p:cNvPr id="13870" name="Google Shape;13870;p26"/>
            <p:cNvSpPr/>
            <p:nvPr/>
          </p:nvSpPr>
          <p:spPr>
            <a:xfrm>
              <a:off x="7724500" y="3602750"/>
              <a:ext cx="371150" cy="363625"/>
            </a:xfrm>
            <a:custGeom>
              <a:avLst/>
              <a:gdLst/>
              <a:ahLst/>
              <a:cxnLst/>
              <a:rect l="l" t="t" r="r" b="b"/>
              <a:pathLst>
                <a:path w="14846" h="14545" extrusionOk="0">
                  <a:moveTo>
                    <a:pt x="12562" y="687"/>
                  </a:moveTo>
                  <a:lnTo>
                    <a:pt x="13364" y="1490"/>
                  </a:lnTo>
                  <a:lnTo>
                    <a:pt x="12562" y="2292"/>
                  </a:lnTo>
                  <a:lnTo>
                    <a:pt x="11759" y="1490"/>
                  </a:lnTo>
                  <a:lnTo>
                    <a:pt x="12562" y="687"/>
                  </a:lnTo>
                  <a:close/>
                  <a:moveTo>
                    <a:pt x="1136" y="5664"/>
                  </a:moveTo>
                  <a:cubicBezTo>
                    <a:pt x="1421" y="5664"/>
                    <a:pt x="1698" y="5891"/>
                    <a:pt x="1698" y="6243"/>
                  </a:cubicBezTo>
                  <a:cubicBezTo>
                    <a:pt x="1698" y="6551"/>
                    <a:pt x="1451" y="6798"/>
                    <a:pt x="1143" y="6798"/>
                  </a:cubicBezTo>
                  <a:cubicBezTo>
                    <a:pt x="618" y="6798"/>
                    <a:pt x="371" y="6181"/>
                    <a:pt x="741" y="5841"/>
                  </a:cubicBezTo>
                  <a:cubicBezTo>
                    <a:pt x="853" y="5719"/>
                    <a:pt x="996" y="5664"/>
                    <a:pt x="1136" y="5664"/>
                  </a:cubicBezTo>
                  <a:close/>
                  <a:moveTo>
                    <a:pt x="13403" y="5664"/>
                  </a:moveTo>
                  <a:cubicBezTo>
                    <a:pt x="13690" y="5664"/>
                    <a:pt x="13960" y="5891"/>
                    <a:pt x="13981" y="6243"/>
                  </a:cubicBezTo>
                  <a:cubicBezTo>
                    <a:pt x="13981" y="6551"/>
                    <a:pt x="13703" y="6798"/>
                    <a:pt x="13395" y="6798"/>
                  </a:cubicBezTo>
                  <a:cubicBezTo>
                    <a:pt x="12901" y="6798"/>
                    <a:pt x="12623" y="6181"/>
                    <a:pt x="12994" y="5841"/>
                  </a:cubicBezTo>
                  <a:cubicBezTo>
                    <a:pt x="13116" y="5719"/>
                    <a:pt x="13261" y="5664"/>
                    <a:pt x="13403" y="5664"/>
                  </a:cubicBezTo>
                  <a:close/>
                  <a:moveTo>
                    <a:pt x="7253" y="5440"/>
                  </a:moveTo>
                  <a:lnTo>
                    <a:pt x="8087" y="6243"/>
                  </a:lnTo>
                  <a:lnTo>
                    <a:pt x="7253" y="7045"/>
                  </a:lnTo>
                  <a:lnTo>
                    <a:pt x="6451" y="6243"/>
                  </a:lnTo>
                  <a:lnTo>
                    <a:pt x="7253" y="5440"/>
                  </a:lnTo>
                  <a:close/>
                  <a:moveTo>
                    <a:pt x="1976" y="10193"/>
                  </a:moveTo>
                  <a:lnTo>
                    <a:pt x="2778" y="10995"/>
                  </a:lnTo>
                  <a:lnTo>
                    <a:pt x="1976" y="11798"/>
                  </a:lnTo>
                  <a:lnTo>
                    <a:pt x="1173" y="10995"/>
                  </a:lnTo>
                  <a:lnTo>
                    <a:pt x="1976" y="10193"/>
                  </a:lnTo>
                  <a:close/>
                  <a:moveTo>
                    <a:pt x="7562" y="8495"/>
                  </a:moveTo>
                  <a:lnTo>
                    <a:pt x="9414" y="11396"/>
                  </a:lnTo>
                  <a:cubicBezTo>
                    <a:pt x="8519" y="11952"/>
                    <a:pt x="7932" y="12909"/>
                    <a:pt x="7840" y="13958"/>
                  </a:cubicBezTo>
                  <a:lnTo>
                    <a:pt x="6698" y="13958"/>
                  </a:lnTo>
                  <a:cubicBezTo>
                    <a:pt x="6605" y="12909"/>
                    <a:pt x="6019" y="11952"/>
                    <a:pt x="5124" y="11396"/>
                  </a:cubicBezTo>
                  <a:lnTo>
                    <a:pt x="6976" y="8495"/>
                  </a:lnTo>
                  <a:lnTo>
                    <a:pt x="6976" y="10810"/>
                  </a:lnTo>
                  <a:cubicBezTo>
                    <a:pt x="7006" y="10980"/>
                    <a:pt x="7138" y="11065"/>
                    <a:pt x="7269" y="11065"/>
                  </a:cubicBezTo>
                  <a:cubicBezTo>
                    <a:pt x="7400" y="11065"/>
                    <a:pt x="7531" y="10980"/>
                    <a:pt x="7562" y="10810"/>
                  </a:cubicBezTo>
                  <a:lnTo>
                    <a:pt x="7562" y="8495"/>
                  </a:lnTo>
                  <a:close/>
                  <a:moveTo>
                    <a:pt x="12550" y="1"/>
                  </a:moveTo>
                  <a:cubicBezTo>
                    <a:pt x="12484" y="1"/>
                    <a:pt x="12423" y="24"/>
                    <a:pt x="12376" y="70"/>
                  </a:cubicBezTo>
                  <a:lnTo>
                    <a:pt x="11173" y="1274"/>
                  </a:lnTo>
                  <a:cubicBezTo>
                    <a:pt x="11111" y="1335"/>
                    <a:pt x="11080" y="1397"/>
                    <a:pt x="11080" y="1490"/>
                  </a:cubicBezTo>
                  <a:cubicBezTo>
                    <a:pt x="11080" y="1552"/>
                    <a:pt x="11111" y="1644"/>
                    <a:pt x="11173" y="1675"/>
                  </a:cubicBezTo>
                  <a:lnTo>
                    <a:pt x="12284" y="2817"/>
                  </a:lnTo>
                  <a:cubicBezTo>
                    <a:pt x="12222" y="4545"/>
                    <a:pt x="10802" y="5903"/>
                    <a:pt x="9074" y="5965"/>
                  </a:cubicBezTo>
                  <a:lnTo>
                    <a:pt x="8580" y="5965"/>
                  </a:lnTo>
                  <a:lnTo>
                    <a:pt x="7469" y="4823"/>
                  </a:lnTo>
                  <a:cubicBezTo>
                    <a:pt x="7408" y="4777"/>
                    <a:pt x="7338" y="4753"/>
                    <a:pt x="7269" y="4753"/>
                  </a:cubicBezTo>
                  <a:cubicBezTo>
                    <a:pt x="7199" y="4753"/>
                    <a:pt x="7130" y="4777"/>
                    <a:pt x="7068" y="4823"/>
                  </a:cubicBezTo>
                  <a:lnTo>
                    <a:pt x="5957" y="5965"/>
                  </a:lnTo>
                  <a:lnTo>
                    <a:pt x="2254" y="5965"/>
                  </a:lnTo>
                  <a:cubicBezTo>
                    <a:pt x="2101" y="5381"/>
                    <a:pt x="1628" y="5110"/>
                    <a:pt x="1156" y="5110"/>
                  </a:cubicBezTo>
                  <a:cubicBezTo>
                    <a:pt x="579" y="5110"/>
                    <a:pt x="1" y="5513"/>
                    <a:pt x="1" y="6243"/>
                  </a:cubicBezTo>
                  <a:cubicBezTo>
                    <a:pt x="1" y="6972"/>
                    <a:pt x="579" y="7375"/>
                    <a:pt x="1156" y="7375"/>
                  </a:cubicBezTo>
                  <a:cubicBezTo>
                    <a:pt x="1628" y="7375"/>
                    <a:pt x="2101" y="7104"/>
                    <a:pt x="2254" y="6520"/>
                  </a:cubicBezTo>
                  <a:lnTo>
                    <a:pt x="3519" y="6520"/>
                  </a:lnTo>
                  <a:cubicBezTo>
                    <a:pt x="2439" y="7199"/>
                    <a:pt x="1760" y="8372"/>
                    <a:pt x="1729" y="9668"/>
                  </a:cubicBezTo>
                  <a:lnTo>
                    <a:pt x="587" y="10810"/>
                  </a:lnTo>
                  <a:cubicBezTo>
                    <a:pt x="525" y="10872"/>
                    <a:pt x="495" y="10934"/>
                    <a:pt x="495" y="11026"/>
                  </a:cubicBezTo>
                  <a:cubicBezTo>
                    <a:pt x="495" y="11088"/>
                    <a:pt x="525" y="11150"/>
                    <a:pt x="587" y="11211"/>
                  </a:cubicBezTo>
                  <a:lnTo>
                    <a:pt x="1791" y="12415"/>
                  </a:lnTo>
                  <a:cubicBezTo>
                    <a:pt x="1837" y="12461"/>
                    <a:pt x="1906" y="12484"/>
                    <a:pt x="1976" y="12484"/>
                  </a:cubicBezTo>
                  <a:cubicBezTo>
                    <a:pt x="2045" y="12484"/>
                    <a:pt x="2115" y="12461"/>
                    <a:pt x="2161" y="12415"/>
                  </a:cubicBezTo>
                  <a:lnTo>
                    <a:pt x="3365" y="11211"/>
                  </a:lnTo>
                  <a:cubicBezTo>
                    <a:pt x="3426" y="11150"/>
                    <a:pt x="3457" y="11088"/>
                    <a:pt x="3457" y="11026"/>
                  </a:cubicBezTo>
                  <a:cubicBezTo>
                    <a:pt x="3457" y="10934"/>
                    <a:pt x="3426" y="10872"/>
                    <a:pt x="3365" y="10810"/>
                  </a:cubicBezTo>
                  <a:lnTo>
                    <a:pt x="2254" y="9699"/>
                  </a:lnTo>
                  <a:cubicBezTo>
                    <a:pt x="2315" y="7971"/>
                    <a:pt x="3735" y="6582"/>
                    <a:pt x="5463" y="6551"/>
                  </a:cubicBezTo>
                  <a:lnTo>
                    <a:pt x="5926" y="6551"/>
                  </a:lnTo>
                  <a:lnTo>
                    <a:pt x="6914" y="7539"/>
                  </a:lnTo>
                  <a:lnTo>
                    <a:pt x="4445" y="11396"/>
                  </a:lnTo>
                  <a:cubicBezTo>
                    <a:pt x="4414" y="11458"/>
                    <a:pt x="4414" y="11520"/>
                    <a:pt x="4414" y="11612"/>
                  </a:cubicBezTo>
                  <a:cubicBezTo>
                    <a:pt x="4445" y="11705"/>
                    <a:pt x="4507" y="11767"/>
                    <a:pt x="4568" y="11798"/>
                  </a:cubicBezTo>
                  <a:cubicBezTo>
                    <a:pt x="5525" y="12230"/>
                    <a:pt x="6142" y="13217"/>
                    <a:pt x="6111" y="14267"/>
                  </a:cubicBezTo>
                  <a:cubicBezTo>
                    <a:pt x="6111" y="14421"/>
                    <a:pt x="6235" y="14544"/>
                    <a:pt x="6389" y="14544"/>
                  </a:cubicBezTo>
                  <a:lnTo>
                    <a:pt x="8087" y="14544"/>
                  </a:lnTo>
                  <a:cubicBezTo>
                    <a:pt x="8241" y="14544"/>
                    <a:pt x="8395" y="14421"/>
                    <a:pt x="8395" y="14267"/>
                  </a:cubicBezTo>
                  <a:cubicBezTo>
                    <a:pt x="8364" y="13217"/>
                    <a:pt x="8982" y="12230"/>
                    <a:pt x="9938" y="11798"/>
                  </a:cubicBezTo>
                  <a:cubicBezTo>
                    <a:pt x="10000" y="11767"/>
                    <a:pt x="10062" y="11705"/>
                    <a:pt x="10062" y="11612"/>
                  </a:cubicBezTo>
                  <a:cubicBezTo>
                    <a:pt x="10093" y="11520"/>
                    <a:pt x="10093" y="11458"/>
                    <a:pt x="10031" y="11396"/>
                  </a:cubicBezTo>
                  <a:lnTo>
                    <a:pt x="7562" y="7539"/>
                  </a:lnTo>
                  <a:lnTo>
                    <a:pt x="8549" y="6551"/>
                  </a:lnTo>
                  <a:lnTo>
                    <a:pt x="12284" y="6551"/>
                  </a:lnTo>
                  <a:cubicBezTo>
                    <a:pt x="12413" y="7086"/>
                    <a:pt x="12894" y="7389"/>
                    <a:pt x="13379" y="7389"/>
                  </a:cubicBezTo>
                  <a:cubicBezTo>
                    <a:pt x="13706" y="7389"/>
                    <a:pt x="14035" y="7251"/>
                    <a:pt x="14259" y="6952"/>
                  </a:cubicBezTo>
                  <a:cubicBezTo>
                    <a:pt x="14845" y="6212"/>
                    <a:pt x="14321" y="5131"/>
                    <a:pt x="13364" y="5131"/>
                  </a:cubicBezTo>
                  <a:lnTo>
                    <a:pt x="13395" y="5101"/>
                  </a:lnTo>
                  <a:cubicBezTo>
                    <a:pt x="12870" y="5101"/>
                    <a:pt x="12438" y="5440"/>
                    <a:pt x="12315" y="5965"/>
                  </a:cubicBezTo>
                  <a:lnTo>
                    <a:pt x="11018" y="5965"/>
                  </a:lnTo>
                  <a:cubicBezTo>
                    <a:pt x="11296" y="5780"/>
                    <a:pt x="11512" y="5594"/>
                    <a:pt x="11728" y="5378"/>
                  </a:cubicBezTo>
                  <a:cubicBezTo>
                    <a:pt x="12407" y="4699"/>
                    <a:pt x="12808" y="3774"/>
                    <a:pt x="12839" y="2817"/>
                  </a:cubicBezTo>
                  <a:lnTo>
                    <a:pt x="13950" y="1675"/>
                  </a:lnTo>
                  <a:cubicBezTo>
                    <a:pt x="14012" y="1644"/>
                    <a:pt x="14043" y="1552"/>
                    <a:pt x="14043" y="1490"/>
                  </a:cubicBezTo>
                  <a:cubicBezTo>
                    <a:pt x="14043" y="1397"/>
                    <a:pt x="14012" y="1335"/>
                    <a:pt x="13950" y="1274"/>
                  </a:cubicBezTo>
                  <a:lnTo>
                    <a:pt x="12747" y="70"/>
                  </a:lnTo>
                  <a:cubicBezTo>
                    <a:pt x="12685" y="24"/>
                    <a:pt x="12616" y="1"/>
                    <a:pt x="12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1" name="Google Shape;13871;p26"/>
            <p:cNvSpPr/>
            <p:nvPr/>
          </p:nvSpPr>
          <p:spPr>
            <a:xfrm>
              <a:off x="7897700" y="3897900"/>
              <a:ext cx="16625" cy="14175"/>
            </a:xfrm>
            <a:custGeom>
              <a:avLst/>
              <a:gdLst/>
              <a:ahLst/>
              <a:cxnLst/>
              <a:rect l="l" t="t" r="r" b="b"/>
              <a:pathLst>
                <a:path w="665" h="567" extrusionOk="0">
                  <a:moveTo>
                    <a:pt x="343" y="1"/>
                  </a:moveTo>
                  <a:cubicBezTo>
                    <a:pt x="162" y="1"/>
                    <a:pt x="1" y="186"/>
                    <a:pt x="78" y="393"/>
                  </a:cubicBezTo>
                  <a:cubicBezTo>
                    <a:pt x="126" y="504"/>
                    <a:pt x="240" y="567"/>
                    <a:pt x="351" y="567"/>
                  </a:cubicBezTo>
                  <a:cubicBezTo>
                    <a:pt x="456" y="567"/>
                    <a:pt x="558" y="512"/>
                    <a:pt x="603" y="393"/>
                  </a:cubicBezTo>
                  <a:cubicBezTo>
                    <a:pt x="665" y="269"/>
                    <a:pt x="603" y="84"/>
                    <a:pt x="449" y="23"/>
                  </a:cubicBezTo>
                  <a:cubicBezTo>
                    <a:pt x="414" y="8"/>
                    <a:pt x="378" y="1"/>
                    <a:pt x="3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grpSp>
        <p:nvGrpSpPr>
          <p:cNvPr id="13872" name="Google Shape;13872;p26"/>
          <p:cNvGrpSpPr/>
          <p:nvPr/>
        </p:nvGrpSpPr>
        <p:grpSpPr>
          <a:xfrm>
            <a:off x="15457938" y="7901951"/>
            <a:ext cx="726800" cy="725350"/>
            <a:chOff x="975800" y="1925575"/>
            <a:chExt cx="363400" cy="362675"/>
          </a:xfrm>
        </p:grpSpPr>
        <p:sp>
          <p:nvSpPr>
            <p:cNvPr id="13873" name="Google Shape;13873;p26"/>
            <p:cNvSpPr/>
            <p:nvPr/>
          </p:nvSpPr>
          <p:spPr>
            <a:xfrm>
              <a:off x="975800" y="1925575"/>
              <a:ext cx="363400" cy="362675"/>
            </a:xfrm>
            <a:custGeom>
              <a:avLst/>
              <a:gdLst/>
              <a:ahLst/>
              <a:cxnLst/>
              <a:rect l="l" t="t" r="r" b="b"/>
              <a:pathLst>
                <a:path w="14536" h="14507" extrusionOk="0">
                  <a:moveTo>
                    <a:pt x="11106" y="480"/>
                  </a:moveTo>
                  <a:cubicBezTo>
                    <a:pt x="11627" y="480"/>
                    <a:pt x="12144" y="835"/>
                    <a:pt x="12098" y="1545"/>
                  </a:cubicBezTo>
                  <a:lnTo>
                    <a:pt x="12098" y="4230"/>
                  </a:lnTo>
                  <a:lnTo>
                    <a:pt x="10092" y="4230"/>
                  </a:lnTo>
                  <a:lnTo>
                    <a:pt x="10092" y="1545"/>
                  </a:lnTo>
                  <a:cubicBezTo>
                    <a:pt x="10061" y="835"/>
                    <a:pt x="10586" y="480"/>
                    <a:pt x="11106" y="480"/>
                  </a:cubicBezTo>
                  <a:close/>
                  <a:moveTo>
                    <a:pt x="9907" y="527"/>
                  </a:moveTo>
                  <a:cubicBezTo>
                    <a:pt x="9660" y="804"/>
                    <a:pt x="9536" y="1175"/>
                    <a:pt x="9536" y="1545"/>
                  </a:cubicBezTo>
                  <a:lnTo>
                    <a:pt x="9536" y="7501"/>
                  </a:lnTo>
                  <a:cubicBezTo>
                    <a:pt x="9490" y="8119"/>
                    <a:pt x="9012" y="8427"/>
                    <a:pt x="8537" y="8427"/>
                  </a:cubicBezTo>
                  <a:cubicBezTo>
                    <a:pt x="8063" y="8427"/>
                    <a:pt x="7592" y="8119"/>
                    <a:pt x="7561" y="7501"/>
                  </a:cubicBezTo>
                  <a:lnTo>
                    <a:pt x="7561" y="7069"/>
                  </a:lnTo>
                  <a:cubicBezTo>
                    <a:pt x="7561" y="6915"/>
                    <a:pt x="7407" y="6791"/>
                    <a:pt x="7253" y="6791"/>
                  </a:cubicBezTo>
                  <a:lnTo>
                    <a:pt x="4135" y="6791"/>
                  </a:lnTo>
                  <a:lnTo>
                    <a:pt x="4135" y="1545"/>
                  </a:lnTo>
                  <a:cubicBezTo>
                    <a:pt x="4135" y="989"/>
                    <a:pt x="4598" y="527"/>
                    <a:pt x="5123" y="527"/>
                  </a:cubicBezTo>
                  <a:close/>
                  <a:moveTo>
                    <a:pt x="6975" y="7347"/>
                  </a:moveTo>
                  <a:lnTo>
                    <a:pt x="6975" y="7501"/>
                  </a:lnTo>
                  <a:cubicBezTo>
                    <a:pt x="6975" y="7841"/>
                    <a:pt x="7098" y="8211"/>
                    <a:pt x="7345" y="8489"/>
                  </a:cubicBezTo>
                  <a:lnTo>
                    <a:pt x="3426" y="8489"/>
                  </a:lnTo>
                  <a:cubicBezTo>
                    <a:pt x="2901" y="8489"/>
                    <a:pt x="2438" y="8026"/>
                    <a:pt x="2438" y="7501"/>
                  </a:cubicBezTo>
                  <a:lnTo>
                    <a:pt x="2438" y="7347"/>
                  </a:lnTo>
                  <a:close/>
                  <a:moveTo>
                    <a:pt x="13672" y="3088"/>
                  </a:moveTo>
                  <a:cubicBezTo>
                    <a:pt x="13826" y="3088"/>
                    <a:pt x="13950" y="3211"/>
                    <a:pt x="13950" y="3366"/>
                  </a:cubicBezTo>
                  <a:lnTo>
                    <a:pt x="13950" y="10186"/>
                  </a:lnTo>
                  <a:lnTo>
                    <a:pt x="8549" y="10186"/>
                  </a:lnTo>
                  <a:cubicBezTo>
                    <a:pt x="8148" y="10186"/>
                    <a:pt x="8148" y="10773"/>
                    <a:pt x="8549" y="10773"/>
                  </a:cubicBezTo>
                  <a:lnTo>
                    <a:pt x="13980" y="10773"/>
                  </a:lnTo>
                  <a:lnTo>
                    <a:pt x="13980" y="11791"/>
                  </a:lnTo>
                  <a:cubicBezTo>
                    <a:pt x="13950" y="11945"/>
                    <a:pt x="13826" y="12069"/>
                    <a:pt x="13672" y="12069"/>
                  </a:cubicBezTo>
                  <a:lnTo>
                    <a:pt x="864" y="12069"/>
                  </a:lnTo>
                  <a:cubicBezTo>
                    <a:pt x="710" y="12069"/>
                    <a:pt x="556" y="11945"/>
                    <a:pt x="556" y="11791"/>
                  </a:cubicBezTo>
                  <a:lnTo>
                    <a:pt x="556" y="10773"/>
                  </a:lnTo>
                  <a:lnTo>
                    <a:pt x="5987" y="10773"/>
                  </a:lnTo>
                  <a:cubicBezTo>
                    <a:pt x="6358" y="10773"/>
                    <a:pt x="6358" y="10217"/>
                    <a:pt x="5987" y="10217"/>
                  </a:cubicBezTo>
                  <a:lnTo>
                    <a:pt x="586" y="10217"/>
                  </a:lnTo>
                  <a:lnTo>
                    <a:pt x="586" y="3366"/>
                  </a:lnTo>
                  <a:cubicBezTo>
                    <a:pt x="586" y="3211"/>
                    <a:pt x="710" y="3088"/>
                    <a:pt x="864" y="3088"/>
                  </a:cubicBezTo>
                  <a:lnTo>
                    <a:pt x="3580" y="3088"/>
                  </a:lnTo>
                  <a:lnTo>
                    <a:pt x="3580" y="6791"/>
                  </a:lnTo>
                  <a:lnTo>
                    <a:pt x="2160" y="6791"/>
                  </a:lnTo>
                  <a:cubicBezTo>
                    <a:pt x="2006" y="6791"/>
                    <a:pt x="1883" y="6915"/>
                    <a:pt x="1883" y="7069"/>
                  </a:cubicBezTo>
                  <a:lnTo>
                    <a:pt x="1883" y="7501"/>
                  </a:lnTo>
                  <a:cubicBezTo>
                    <a:pt x="1883" y="8335"/>
                    <a:pt x="2562" y="9044"/>
                    <a:pt x="3426" y="9044"/>
                  </a:cubicBezTo>
                  <a:lnTo>
                    <a:pt x="8549" y="9044"/>
                  </a:lnTo>
                  <a:cubicBezTo>
                    <a:pt x="9413" y="9044"/>
                    <a:pt x="10092" y="8365"/>
                    <a:pt x="10092" y="7501"/>
                  </a:cubicBezTo>
                  <a:lnTo>
                    <a:pt x="10092" y="4785"/>
                  </a:lnTo>
                  <a:lnTo>
                    <a:pt x="12376" y="4785"/>
                  </a:lnTo>
                  <a:cubicBezTo>
                    <a:pt x="12530" y="4785"/>
                    <a:pt x="12653" y="4662"/>
                    <a:pt x="12653" y="4508"/>
                  </a:cubicBezTo>
                  <a:lnTo>
                    <a:pt x="12653" y="3088"/>
                  </a:lnTo>
                  <a:close/>
                  <a:moveTo>
                    <a:pt x="8672" y="12624"/>
                  </a:moveTo>
                  <a:lnTo>
                    <a:pt x="8672" y="13951"/>
                  </a:lnTo>
                  <a:lnTo>
                    <a:pt x="5833" y="13951"/>
                  </a:lnTo>
                  <a:lnTo>
                    <a:pt x="5833" y="12624"/>
                  </a:lnTo>
                  <a:close/>
                  <a:moveTo>
                    <a:pt x="11163" y="1"/>
                  </a:moveTo>
                  <a:cubicBezTo>
                    <a:pt x="11145" y="1"/>
                    <a:pt x="11128" y="1"/>
                    <a:pt x="11110" y="2"/>
                  </a:cubicBezTo>
                  <a:lnTo>
                    <a:pt x="5154" y="2"/>
                  </a:lnTo>
                  <a:cubicBezTo>
                    <a:pt x="4290" y="2"/>
                    <a:pt x="3580" y="681"/>
                    <a:pt x="3580" y="1545"/>
                  </a:cubicBezTo>
                  <a:lnTo>
                    <a:pt x="3580" y="2533"/>
                  </a:lnTo>
                  <a:lnTo>
                    <a:pt x="864" y="2533"/>
                  </a:lnTo>
                  <a:cubicBezTo>
                    <a:pt x="370" y="2533"/>
                    <a:pt x="0" y="2903"/>
                    <a:pt x="0" y="3366"/>
                  </a:cubicBezTo>
                  <a:lnTo>
                    <a:pt x="0" y="11791"/>
                  </a:lnTo>
                  <a:cubicBezTo>
                    <a:pt x="0" y="12254"/>
                    <a:pt x="370" y="12624"/>
                    <a:pt x="864" y="12624"/>
                  </a:cubicBezTo>
                  <a:lnTo>
                    <a:pt x="5277" y="12624"/>
                  </a:lnTo>
                  <a:lnTo>
                    <a:pt x="5277" y="13951"/>
                  </a:lnTo>
                  <a:lnTo>
                    <a:pt x="3858" y="13951"/>
                  </a:lnTo>
                  <a:cubicBezTo>
                    <a:pt x="3844" y="13949"/>
                    <a:pt x="3831" y="13947"/>
                    <a:pt x="3818" y="13947"/>
                  </a:cubicBezTo>
                  <a:cubicBezTo>
                    <a:pt x="3683" y="13947"/>
                    <a:pt x="3580" y="14088"/>
                    <a:pt x="3580" y="14229"/>
                  </a:cubicBezTo>
                  <a:cubicBezTo>
                    <a:pt x="3580" y="14383"/>
                    <a:pt x="3703" y="14507"/>
                    <a:pt x="3858" y="14507"/>
                  </a:cubicBezTo>
                  <a:lnTo>
                    <a:pt x="10678" y="14507"/>
                  </a:lnTo>
                  <a:cubicBezTo>
                    <a:pt x="10833" y="14507"/>
                    <a:pt x="10956" y="14383"/>
                    <a:pt x="10956" y="14229"/>
                  </a:cubicBezTo>
                  <a:cubicBezTo>
                    <a:pt x="10956" y="14088"/>
                    <a:pt x="10853" y="13947"/>
                    <a:pt x="10718" y="13947"/>
                  </a:cubicBezTo>
                  <a:cubicBezTo>
                    <a:pt x="10705" y="13947"/>
                    <a:pt x="10692" y="13949"/>
                    <a:pt x="10678" y="13951"/>
                  </a:cubicBezTo>
                  <a:lnTo>
                    <a:pt x="9259" y="13951"/>
                  </a:lnTo>
                  <a:lnTo>
                    <a:pt x="9259" y="12624"/>
                  </a:lnTo>
                  <a:lnTo>
                    <a:pt x="13672" y="12624"/>
                  </a:lnTo>
                  <a:cubicBezTo>
                    <a:pt x="14166" y="12624"/>
                    <a:pt x="14536" y="12254"/>
                    <a:pt x="14536" y="11791"/>
                  </a:cubicBezTo>
                  <a:lnTo>
                    <a:pt x="14536" y="3366"/>
                  </a:lnTo>
                  <a:cubicBezTo>
                    <a:pt x="14536" y="2903"/>
                    <a:pt x="14166" y="2533"/>
                    <a:pt x="13672" y="2533"/>
                  </a:cubicBezTo>
                  <a:lnTo>
                    <a:pt x="12653" y="2533"/>
                  </a:lnTo>
                  <a:lnTo>
                    <a:pt x="12653" y="1545"/>
                  </a:lnTo>
                  <a:cubicBezTo>
                    <a:pt x="12653" y="699"/>
                    <a:pt x="11973" y="1"/>
                    <a:pt x="111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4" name="Google Shape;13874;p26"/>
            <p:cNvSpPr/>
            <p:nvPr/>
          </p:nvSpPr>
          <p:spPr>
            <a:xfrm>
              <a:off x="1105400" y="1967275"/>
              <a:ext cx="82600" cy="14675"/>
            </a:xfrm>
            <a:custGeom>
              <a:avLst/>
              <a:gdLst/>
              <a:ahLst/>
              <a:cxnLst/>
              <a:rect l="l" t="t" r="r" b="b"/>
              <a:pathLst>
                <a:path w="3304" h="587" extrusionOk="0">
                  <a:moveTo>
                    <a:pt x="371" y="0"/>
                  </a:moveTo>
                  <a:cubicBezTo>
                    <a:pt x="1" y="0"/>
                    <a:pt x="1" y="587"/>
                    <a:pt x="371" y="587"/>
                  </a:cubicBezTo>
                  <a:lnTo>
                    <a:pt x="2933" y="587"/>
                  </a:lnTo>
                  <a:cubicBezTo>
                    <a:pt x="3303" y="587"/>
                    <a:pt x="3303" y="0"/>
                    <a:pt x="293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5" name="Google Shape;13875;p26"/>
            <p:cNvSpPr/>
            <p:nvPr/>
          </p:nvSpPr>
          <p:spPr>
            <a:xfrm>
              <a:off x="1104100" y="2009675"/>
              <a:ext cx="84425" cy="14750"/>
            </a:xfrm>
            <a:custGeom>
              <a:avLst/>
              <a:gdLst/>
              <a:ahLst/>
              <a:cxnLst/>
              <a:rect l="l" t="t" r="r" b="b"/>
              <a:pathLst>
                <a:path w="3377" h="590" extrusionOk="0">
                  <a:moveTo>
                    <a:pt x="394" y="1"/>
                  </a:moveTo>
                  <a:cubicBezTo>
                    <a:pt x="1" y="1"/>
                    <a:pt x="1" y="589"/>
                    <a:pt x="394" y="589"/>
                  </a:cubicBezTo>
                  <a:cubicBezTo>
                    <a:pt x="403" y="589"/>
                    <a:pt x="413" y="589"/>
                    <a:pt x="423" y="588"/>
                  </a:cubicBezTo>
                  <a:lnTo>
                    <a:pt x="2985" y="588"/>
                  </a:lnTo>
                  <a:cubicBezTo>
                    <a:pt x="2994" y="589"/>
                    <a:pt x="3003" y="589"/>
                    <a:pt x="3012" y="589"/>
                  </a:cubicBezTo>
                  <a:cubicBezTo>
                    <a:pt x="3377" y="589"/>
                    <a:pt x="3377" y="1"/>
                    <a:pt x="3012" y="1"/>
                  </a:cubicBezTo>
                  <a:cubicBezTo>
                    <a:pt x="3003" y="1"/>
                    <a:pt x="2994" y="1"/>
                    <a:pt x="2985" y="2"/>
                  </a:cubicBezTo>
                  <a:lnTo>
                    <a:pt x="423" y="2"/>
                  </a:lnTo>
                  <a:cubicBezTo>
                    <a:pt x="413" y="1"/>
                    <a:pt x="403" y="1"/>
                    <a:pt x="39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6" name="Google Shape;13876;p26"/>
            <p:cNvSpPr/>
            <p:nvPr/>
          </p:nvSpPr>
          <p:spPr>
            <a:xfrm>
              <a:off x="1104125" y="2052800"/>
              <a:ext cx="84400" cy="14050"/>
            </a:xfrm>
            <a:custGeom>
              <a:avLst/>
              <a:gdLst/>
              <a:ahLst/>
              <a:cxnLst/>
              <a:rect l="l" t="t" r="r" b="b"/>
              <a:pathLst>
                <a:path w="3376" h="562" extrusionOk="0">
                  <a:moveTo>
                    <a:pt x="366" y="1"/>
                  </a:moveTo>
                  <a:cubicBezTo>
                    <a:pt x="0" y="1"/>
                    <a:pt x="9" y="562"/>
                    <a:pt x="393" y="562"/>
                  </a:cubicBezTo>
                  <a:cubicBezTo>
                    <a:pt x="402" y="562"/>
                    <a:pt x="412" y="561"/>
                    <a:pt x="422" y="561"/>
                  </a:cubicBezTo>
                  <a:lnTo>
                    <a:pt x="2984" y="561"/>
                  </a:lnTo>
                  <a:cubicBezTo>
                    <a:pt x="2993" y="561"/>
                    <a:pt x="3002" y="562"/>
                    <a:pt x="3011" y="562"/>
                  </a:cubicBezTo>
                  <a:cubicBezTo>
                    <a:pt x="3367" y="562"/>
                    <a:pt x="3376" y="1"/>
                    <a:pt x="3036" y="1"/>
                  </a:cubicBezTo>
                  <a:cubicBezTo>
                    <a:pt x="3019" y="1"/>
                    <a:pt x="3002" y="2"/>
                    <a:pt x="2984" y="5"/>
                  </a:cubicBezTo>
                  <a:lnTo>
                    <a:pt x="422" y="5"/>
                  </a:lnTo>
                  <a:cubicBezTo>
                    <a:pt x="402" y="2"/>
                    <a:pt x="384" y="1"/>
                    <a:pt x="36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sp>
          <p:nvSpPr>
            <p:cNvPr id="13877" name="Google Shape;13877;p26"/>
            <p:cNvSpPr/>
            <p:nvPr/>
          </p:nvSpPr>
          <p:spPr>
            <a:xfrm>
              <a:off x="1147850" y="2180225"/>
              <a:ext cx="17000" cy="14400"/>
            </a:xfrm>
            <a:custGeom>
              <a:avLst/>
              <a:gdLst/>
              <a:ahLst/>
              <a:cxnLst/>
              <a:rect l="l" t="t" r="r" b="b"/>
              <a:pathLst>
                <a:path w="680" h="576" extrusionOk="0">
                  <a:moveTo>
                    <a:pt x="371" y="0"/>
                  </a:moveTo>
                  <a:cubicBezTo>
                    <a:pt x="124" y="0"/>
                    <a:pt x="0" y="309"/>
                    <a:pt x="185" y="494"/>
                  </a:cubicBezTo>
                  <a:cubicBezTo>
                    <a:pt x="242" y="551"/>
                    <a:pt x="311" y="576"/>
                    <a:pt x="378" y="576"/>
                  </a:cubicBezTo>
                  <a:cubicBezTo>
                    <a:pt x="531" y="576"/>
                    <a:pt x="679" y="449"/>
                    <a:pt x="679" y="278"/>
                  </a:cubicBezTo>
                  <a:cubicBezTo>
                    <a:pt x="679" y="124"/>
                    <a:pt x="525" y="0"/>
                    <a:pt x="37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cs typeface="B Nazanin" panose="00000700000000000000" pitchFamily="2" charset="-78"/>
                <a:sym typeface="Arial"/>
              </a:endParaRPr>
            </a:p>
          </p:txBody>
        </p:sp>
      </p:grpSp>
      <p:sp>
        <p:nvSpPr>
          <p:cNvPr id="13878" name="Google Shape;13878;p26"/>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cs typeface="B Nazanin" panose="00000700000000000000" pitchFamily="2" charset="-78"/>
                <a:sym typeface="Arial"/>
              </a:rPr>
              <a:t>اهداف و نتایج</a:t>
            </a:r>
            <a:endParaRPr sz="3200" kern="0" dirty="0">
              <a:cs typeface="B Nazanin" panose="00000700000000000000" pitchFamily="2" charset="-78"/>
              <a:sym typeface="Arial"/>
            </a:endParaRPr>
          </a:p>
        </p:txBody>
      </p:sp>
      <p:sp>
        <p:nvSpPr>
          <p:cNvPr id="13879" name="Google Shape;13879;p26"/>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2085627" y="3535582"/>
            <a:ext cx="724894" cy="709228"/>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885" name="Google Shape;13885;p27"/>
          <p:cNvGrpSpPr/>
          <p:nvPr/>
        </p:nvGrpSpPr>
        <p:grpSpPr>
          <a:xfrm>
            <a:off x="5083317" y="3535513"/>
            <a:ext cx="713474" cy="706478"/>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0" name="Google Shape;13910;p27"/>
          <p:cNvGrpSpPr/>
          <p:nvPr/>
        </p:nvGrpSpPr>
        <p:grpSpPr>
          <a:xfrm>
            <a:off x="6545806" y="3532822"/>
            <a:ext cx="685012" cy="710604"/>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4" name="Google Shape;13914;p27"/>
          <p:cNvGrpSpPr/>
          <p:nvPr/>
        </p:nvGrpSpPr>
        <p:grpSpPr>
          <a:xfrm>
            <a:off x="3595173" y="3531149"/>
            <a:ext cx="714910" cy="712278"/>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17" name="Google Shape;13917;p27"/>
          <p:cNvGrpSpPr/>
          <p:nvPr/>
        </p:nvGrpSpPr>
        <p:grpSpPr>
          <a:xfrm>
            <a:off x="9645989" y="3534198"/>
            <a:ext cx="576782" cy="709468"/>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26" name="Google Shape;13926;p27"/>
          <p:cNvGrpSpPr/>
          <p:nvPr/>
        </p:nvGrpSpPr>
        <p:grpSpPr>
          <a:xfrm>
            <a:off x="11033019" y="3531386"/>
            <a:ext cx="712038" cy="710604"/>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33" name="Google Shape;13933;p27"/>
          <p:cNvGrpSpPr/>
          <p:nvPr/>
        </p:nvGrpSpPr>
        <p:grpSpPr>
          <a:xfrm>
            <a:off x="12548189" y="3534199"/>
            <a:ext cx="712038" cy="707794"/>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38" name="Google Shape;13938;p27"/>
          <p:cNvSpPr/>
          <p:nvPr/>
        </p:nvSpPr>
        <p:spPr>
          <a:xfrm>
            <a:off x="14068936" y="3537017"/>
            <a:ext cx="605244" cy="714910"/>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3939" name="Google Shape;13939;p27"/>
          <p:cNvGrpSpPr/>
          <p:nvPr/>
        </p:nvGrpSpPr>
        <p:grpSpPr>
          <a:xfrm>
            <a:off x="15484592" y="3535632"/>
            <a:ext cx="709228" cy="710664"/>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3" name="Google Shape;13943;p27"/>
          <p:cNvGrpSpPr/>
          <p:nvPr/>
        </p:nvGrpSpPr>
        <p:grpSpPr>
          <a:xfrm>
            <a:off x="15480287" y="4583720"/>
            <a:ext cx="713534" cy="709168"/>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47" name="Google Shape;13947;p27"/>
          <p:cNvGrpSpPr/>
          <p:nvPr/>
        </p:nvGrpSpPr>
        <p:grpSpPr>
          <a:xfrm>
            <a:off x="14014984" y="4583720"/>
            <a:ext cx="710604" cy="709168"/>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54" name="Google Shape;13954;p27"/>
          <p:cNvGrpSpPr/>
          <p:nvPr/>
        </p:nvGrpSpPr>
        <p:grpSpPr>
          <a:xfrm>
            <a:off x="12546755" y="4585094"/>
            <a:ext cx="712038" cy="709228"/>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60" name="Google Shape;13960;p27"/>
          <p:cNvGrpSpPr/>
          <p:nvPr/>
        </p:nvGrpSpPr>
        <p:grpSpPr>
          <a:xfrm>
            <a:off x="11028713" y="4585094"/>
            <a:ext cx="712098" cy="710664"/>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3971" name="Google Shape;13971;p27"/>
          <p:cNvGrpSpPr/>
          <p:nvPr/>
        </p:nvGrpSpPr>
        <p:grpSpPr>
          <a:xfrm>
            <a:off x="9540570" y="4711861"/>
            <a:ext cx="710664" cy="455698"/>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3977" name="Google Shape;13977;p27"/>
          <p:cNvSpPr/>
          <p:nvPr/>
        </p:nvSpPr>
        <p:spPr>
          <a:xfrm>
            <a:off x="8176211" y="5155828"/>
            <a:ext cx="21466" cy="37312"/>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8" name="Google Shape;13978;p27"/>
          <p:cNvSpPr/>
          <p:nvPr/>
        </p:nvSpPr>
        <p:spPr>
          <a:xfrm>
            <a:off x="8637629" y="5089159"/>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79" name="Google Shape;13979;p27"/>
          <p:cNvSpPr/>
          <p:nvPr/>
        </p:nvSpPr>
        <p:spPr>
          <a:xfrm>
            <a:off x="8637629" y="5144649"/>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0" name="Google Shape;13980;p27"/>
          <p:cNvSpPr/>
          <p:nvPr/>
        </p:nvSpPr>
        <p:spPr>
          <a:xfrm>
            <a:off x="8637629" y="5032175"/>
            <a:ext cx="21406" cy="35638"/>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1" name="Google Shape;13981;p27"/>
          <p:cNvSpPr/>
          <p:nvPr/>
        </p:nvSpPr>
        <p:spPr>
          <a:xfrm>
            <a:off x="8637629" y="4976625"/>
            <a:ext cx="21406" cy="35698"/>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2" name="Google Shape;13982;p27"/>
          <p:cNvSpPr/>
          <p:nvPr/>
        </p:nvSpPr>
        <p:spPr>
          <a:xfrm>
            <a:off x="8637629" y="4922513"/>
            <a:ext cx="21406" cy="35698"/>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3" name="Google Shape;13983;p27"/>
          <p:cNvSpPr/>
          <p:nvPr/>
        </p:nvSpPr>
        <p:spPr>
          <a:xfrm>
            <a:off x="8637629" y="4867023"/>
            <a:ext cx="21406" cy="35638"/>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4" name="Google Shape;13984;p27"/>
          <p:cNvSpPr/>
          <p:nvPr/>
        </p:nvSpPr>
        <p:spPr>
          <a:xfrm>
            <a:off x="8546501" y="5183095"/>
            <a:ext cx="21406" cy="35698"/>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5" name="Google Shape;13985;p27"/>
          <p:cNvSpPr/>
          <p:nvPr/>
        </p:nvSpPr>
        <p:spPr>
          <a:xfrm>
            <a:off x="8546501" y="5072057"/>
            <a:ext cx="21406" cy="35638"/>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6" name="Google Shape;13986;p27"/>
          <p:cNvSpPr/>
          <p:nvPr/>
        </p:nvSpPr>
        <p:spPr>
          <a:xfrm>
            <a:off x="8546501" y="5126171"/>
            <a:ext cx="21406" cy="35638"/>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7" name="Google Shape;13987;p27"/>
          <p:cNvSpPr/>
          <p:nvPr/>
        </p:nvSpPr>
        <p:spPr>
          <a:xfrm>
            <a:off x="8546501" y="5017943"/>
            <a:ext cx="21406" cy="35638"/>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8" name="Google Shape;13988;p27"/>
          <p:cNvSpPr/>
          <p:nvPr/>
        </p:nvSpPr>
        <p:spPr>
          <a:xfrm>
            <a:off x="8271643" y="5044971"/>
            <a:ext cx="21406" cy="35698"/>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89" name="Google Shape;13989;p27"/>
          <p:cNvSpPr/>
          <p:nvPr/>
        </p:nvSpPr>
        <p:spPr>
          <a:xfrm>
            <a:off x="8271643" y="4933933"/>
            <a:ext cx="21406" cy="35638"/>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0" name="Google Shape;13990;p27"/>
          <p:cNvSpPr/>
          <p:nvPr/>
        </p:nvSpPr>
        <p:spPr>
          <a:xfrm>
            <a:off x="8271643" y="4989481"/>
            <a:ext cx="21406" cy="35638"/>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1" name="Google Shape;13991;p27"/>
          <p:cNvSpPr/>
          <p:nvPr/>
        </p:nvSpPr>
        <p:spPr>
          <a:xfrm>
            <a:off x="8271643" y="5101955"/>
            <a:ext cx="21406" cy="35638"/>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2" name="Google Shape;13992;p27"/>
          <p:cNvSpPr/>
          <p:nvPr/>
        </p:nvSpPr>
        <p:spPr>
          <a:xfrm>
            <a:off x="8271643" y="5157503"/>
            <a:ext cx="21406" cy="35638"/>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3" name="Google Shape;13993;p27"/>
          <p:cNvSpPr/>
          <p:nvPr/>
        </p:nvSpPr>
        <p:spPr>
          <a:xfrm>
            <a:off x="8523721" y="4717477"/>
            <a:ext cx="35638" cy="21406"/>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4" name="Google Shape;13994;p27"/>
          <p:cNvSpPr/>
          <p:nvPr/>
        </p:nvSpPr>
        <p:spPr>
          <a:xfrm>
            <a:off x="8633383"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5" name="Google Shape;13995;p27"/>
          <p:cNvSpPr/>
          <p:nvPr/>
        </p:nvSpPr>
        <p:spPr>
          <a:xfrm>
            <a:off x="8147749" y="4717477"/>
            <a:ext cx="35698" cy="21406"/>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6" name="Google Shape;13996;p27"/>
          <p:cNvSpPr/>
          <p:nvPr/>
        </p:nvSpPr>
        <p:spPr>
          <a:xfrm>
            <a:off x="8577833" y="4717477"/>
            <a:ext cx="35638" cy="21406"/>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7" name="Google Shape;13997;p27"/>
          <p:cNvSpPr/>
          <p:nvPr/>
        </p:nvSpPr>
        <p:spPr>
          <a:xfrm>
            <a:off x="8203297" y="4717477"/>
            <a:ext cx="35638" cy="21406"/>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8" name="Google Shape;13998;p27"/>
          <p:cNvSpPr/>
          <p:nvPr/>
        </p:nvSpPr>
        <p:spPr>
          <a:xfrm>
            <a:off x="8466736" y="4717477"/>
            <a:ext cx="37132" cy="21406"/>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3999" name="Google Shape;13999;p27"/>
          <p:cNvSpPr/>
          <p:nvPr/>
        </p:nvSpPr>
        <p:spPr>
          <a:xfrm>
            <a:off x="8258846" y="4717477"/>
            <a:ext cx="37072" cy="21406"/>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0" name="Google Shape;14000;p27"/>
          <p:cNvSpPr/>
          <p:nvPr/>
        </p:nvSpPr>
        <p:spPr>
          <a:xfrm>
            <a:off x="8770072" y="4689014"/>
            <a:ext cx="78392" cy="78392"/>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1" name="Google Shape;14001;p27"/>
          <p:cNvSpPr/>
          <p:nvPr/>
        </p:nvSpPr>
        <p:spPr>
          <a:xfrm>
            <a:off x="8147748" y="4644886"/>
            <a:ext cx="592448" cy="49558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2" name="Google Shape;14002;p27"/>
          <p:cNvSpPr/>
          <p:nvPr/>
        </p:nvSpPr>
        <p:spPr>
          <a:xfrm>
            <a:off x="8798535" y="4941049"/>
            <a:ext cx="21406" cy="35638"/>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3" name="Google Shape;14003;p27"/>
          <p:cNvSpPr/>
          <p:nvPr/>
        </p:nvSpPr>
        <p:spPr>
          <a:xfrm>
            <a:off x="8798535" y="4831385"/>
            <a:ext cx="21406" cy="35698"/>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4" name="Google Shape;14004;p27"/>
          <p:cNvSpPr/>
          <p:nvPr/>
        </p:nvSpPr>
        <p:spPr>
          <a:xfrm>
            <a:off x="8798535" y="4996597"/>
            <a:ext cx="21406" cy="35638"/>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5" name="Google Shape;14005;p27"/>
          <p:cNvSpPr/>
          <p:nvPr/>
        </p:nvSpPr>
        <p:spPr>
          <a:xfrm>
            <a:off x="8798535" y="4886935"/>
            <a:ext cx="21406" cy="35638"/>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6" name="Google Shape;14006;p27"/>
          <p:cNvSpPr/>
          <p:nvPr/>
        </p:nvSpPr>
        <p:spPr>
          <a:xfrm>
            <a:off x="8798535" y="5109071"/>
            <a:ext cx="21406" cy="35638"/>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7" name="Google Shape;14007;p27"/>
          <p:cNvSpPr/>
          <p:nvPr/>
        </p:nvSpPr>
        <p:spPr>
          <a:xfrm>
            <a:off x="8798535" y="5164619"/>
            <a:ext cx="21406" cy="35638"/>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8" name="Google Shape;14008;p27"/>
          <p:cNvSpPr/>
          <p:nvPr/>
        </p:nvSpPr>
        <p:spPr>
          <a:xfrm>
            <a:off x="8798535" y="5052087"/>
            <a:ext cx="21406" cy="35698"/>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09" name="Google Shape;14009;p27"/>
          <p:cNvSpPr/>
          <p:nvPr/>
        </p:nvSpPr>
        <p:spPr>
          <a:xfrm>
            <a:off x="8045261" y="4585032"/>
            <a:ext cx="712038" cy="710664"/>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10" name="Google Shape;14010;p27"/>
          <p:cNvGrpSpPr/>
          <p:nvPr/>
        </p:nvGrpSpPr>
        <p:grpSpPr>
          <a:xfrm>
            <a:off x="6491692" y="4582165"/>
            <a:ext cx="723460" cy="717838"/>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23" name="Google Shape;14023;p27"/>
          <p:cNvGrpSpPr/>
          <p:nvPr/>
        </p:nvGrpSpPr>
        <p:grpSpPr>
          <a:xfrm>
            <a:off x="5088997" y="4582104"/>
            <a:ext cx="706358" cy="710664"/>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36" name="Google Shape;14036;p27"/>
          <p:cNvGrpSpPr/>
          <p:nvPr/>
        </p:nvGrpSpPr>
        <p:grpSpPr>
          <a:xfrm>
            <a:off x="3562406" y="4583720"/>
            <a:ext cx="736316" cy="710604"/>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41" name="Google Shape;14041;p27"/>
          <p:cNvSpPr/>
          <p:nvPr/>
        </p:nvSpPr>
        <p:spPr>
          <a:xfrm>
            <a:off x="2085627" y="4584853"/>
            <a:ext cx="712038" cy="710842"/>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42" name="Google Shape;14042;p27"/>
          <p:cNvGrpSpPr/>
          <p:nvPr/>
        </p:nvGrpSpPr>
        <p:grpSpPr>
          <a:xfrm>
            <a:off x="2082813" y="5671631"/>
            <a:ext cx="713534" cy="713474"/>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059" name="Google Shape;14059;p27"/>
          <p:cNvSpPr/>
          <p:nvPr/>
        </p:nvSpPr>
        <p:spPr>
          <a:xfrm>
            <a:off x="3550974" y="5668684"/>
            <a:ext cx="723460" cy="709228"/>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060" name="Google Shape;14060;p27"/>
          <p:cNvGrpSpPr/>
          <p:nvPr/>
        </p:nvGrpSpPr>
        <p:grpSpPr>
          <a:xfrm>
            <a:off x="5086187" y="5673005"/>
            <a:ext cx="712038" cy="713474"/>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69" name="Google Shape;14069;p27"/>
          <p:cNvGrpSpPr/>
          <p:nvPr/>
        </p:nvGrpSpPr>
        <p:grpSpPr>
          <a:xfrm>
            <a:off x="6467477" y="5672646"/>
            <a:ext cx="740562" cy="713892"/>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73" name="Google Shape;14073;p27"/>
          <p:cNvGrpSpPr/>
          <p:nvPr/>
        </p:nvGrpSpPr>
        <p:grpSpPr>
          <a:xfrm>
            <a:off x="8045371" y="5673004"/>
            <a:ext cx="712038" cy="704984"/>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89" name="Google Shape;14089;p27"/>
          <p:cNvGrpSpPr/>
          <p:nvPr/>
        </p:nvGrpSpPr>
        <p:grpSpPr>
          <a:xfrm>
            <a:off x="9539195" y="5667444"/>
            <a:ext cx="712038" cy="716224"/>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2" name="Google Shape;14092;p27"/>
          <p:cNvGrpSpPr/>
          <p:nvPr/>
        </p:nvGrpSpPr>
        <p:grpSpPr>
          <a:xfrm>
            <a:off x="11025903" y="5687297"/>
            <a:ext cx="714910" cy="676402"/>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097" name="Google Shape;14097;p27"/>
          <p:cNvGrpSpPr/>
          <p:nvPr/>
        </p:nvGrpSpPr>
        <p:grpSpPr>
          <a:xfrm>
            <a:off x="12592318" y="5671989"/>
            <a:ext cx="619536" cy="710246"/>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02" name="Google Shape;14102;p27"/>
          <p:cNvSpPr/>
          <p:nvPr/>
        </p:nvSpPr>
        <p:spPr>
          <a:xfrm>
            <a:off x="13994851" y="5672930"/>
            <a:ext cx="712038" cy="710664"/>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3" name="Google Shape;14103;p27"/>
          <p:cNvSpPr/>
          <p:nvPr/>
        </p:nvSpPr>
        <p:spPr>
          <a:xfrm>
            <a:off x="15498647" y="5671555"/>
            <a:ext cx="682142" cy="712038"/>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04" name="Google Shape;14104;p27"/>
          <p:cNvGrpSpPr/>
          <p:nvPr/>
        </p:nvGrpSpPr>
        <p:grpSpPr>
          <a:xfrm>
            <a:off x="15503068" y="6842116"/>
            <a:ext cx="702112" cy="710604"/>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21" name="Google Shape;14121;p27"/>
          <p:cNvSpPr/>
          <p:nvPr/>
        </p:nvSpPr>
        <p:spPr>
          <a:xfrm>
            <a:off x="14252624" y="7148177"/>
            <a:ext cx="207968" cy="21406"/>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2" name="Google Shape;14122;p27"/>
          <p:cNvSpPr/>
          <p:nvPr/>
        </p:nvSpPr>
        <p:spPr>
          <a:xfrm>
            <a:off x="14252624" y="7200855"/>
            <a:ext cx="207968" cy="21466"/>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3" name="Google Shape;14123;p27"/>
          <p:cNvSpPr/>
          <p:nvPr/>
        </p:nvSpPr>
        <p:spPr>
          <a:xfrm>
            <a:off x="14299623" y="7250725"/>
            <a:ext cx="113970" cy="21406"/>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4" name="Google Shape;14124;p27"/>
          <p:cNvSpPr/>
          <p:nvPr/>
        </p:nvSpPr>
        <p:spPr>
          <a:xfrm>
            <a:off x="14014823" y="6844900"/>
            <a:ext cx="675026" cy="710604"/>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25" name="Google Shape;14125;p27"/>
          <p:cNvGrpSpPr/>
          <p:nvPr/>
        </p:nvGrpSpPr>
        <p:grpSpPr>
          <a:xfrm>
            <a:off x="12546755" y="6844986"/>
            <a:ext cx="712038" cy="710604"/>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28" name="Google Shape;14128;p27"/>
          <p:cNvGrpSpPr/>
          <p:nvPr/>
        </p:nvGrpSpPr>
        <p:grpSpPr>
          <a:xfrm>
            <a:off x="11027279" y="6840682"/>
            <a:ext cx="712098" cy="710664"/>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34" name="Google Shape;14134;p27"/>
          <p:cNvSpPr/>
          <p:nvPr/>
        </p:nvSpPr>
        <p:spPr>
          <a:xfrm>
            <a:off x="9520535" y="6839158"/>
            <a:ext cx="732010" cy="71156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35" name="Google Shape;14135;p27"/>
          <p:cNvGrpSpPr/>
          <p:nvPr/>
        </p:nvGrpSpPr>
        <p:grpSpPr>
          <a:xfrm>
            <a:off x="8048182" y="6842116"/>
            <a:ext cx="702112" cy="710604"/>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149" name="Google Shape;14149;p27"/>
          <p:cNvSpPr/>
          <p:nvPr/>
        </p:nvSpPr>
        <p:spPr>
          <a:xfrm>
            <a:off x="6495903" y="6841791"/>
            <a:ext cx="712038" cy="712278"/>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nvGrpSpPr>
          <p:cNvPr id="14150" name="Google Shape;14150;p27"/>
          <p:cNvGrpSpPr/>
          <p:nvPr/>
        </p:nvGrpSpPr>
        <p:grpSpPr>
          <a:xfrm>
            <a:off x="5086186" y="6842116"/>
            <a:ext cx="709168" cy="709228"/>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1" name="Google Shape;14161;p27"/>
          <p:cNvGrpSpPr/>
          <p:nvPr/>
        </p:nvGrpSpPr>
        <p:grpSpPr>
          <a:xfrm>
            <a:off x="3556725" y="6861491"/>
            <a:ext cx="719154" cy="676102"/>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65" name="Google Shape;14165;p27"/>
          <p:cNvGrpSpPr/>
          <p:nvPr/>
        </p:nvGrpSpPr>
        <p:grpSpPr>
          <a:xfrm>
            <a:off x="2182493" y="6840683"/>
            <a:ext cx="582522" cy="713474"/>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74" name="Google Shape;14174;p27"/>
          <p:cNvGrpSpPr/>
          <p:nvPr/>
        </p:nvGrpSpPr>
        <p:grpSpPr>
          <a:xfrm>
            <a:off x="2117017" y="7978461"/>
            <a:ext cx="714910" cy="712038"/>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81" name="Google Shape;14181;p27"/>
          <p:cNvGrpSpPr/>
          <p:nvPr/>
        </p:nvGrpSpPr>
        <p:grpSpPr>
          <a:xfrm>
            <a:off x="3563841" y="7980972"/>
            <a:ext cx="707794" cy="708092"/>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194" name="Google Shape;14194;p27"/>
          <p:cNvGrpSpPr/>
          <p:nvPr/>
        </p:nvGrpSpPr>
        <p:grpSpPr>
          <a:xfrm>
            <a:off x="5088997" y="8009675"/>
            <a:ext cx="712038" cy="653798"/>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2" name="Google Shape;14202;p27"/>
          <p:cNvGrpSpPr/>
          <p:nvPr/>
        </p:nvGrpSpPr>
        <p:grpSpPr>
          <a:xfrm>
            <a:off x="6495999" y="7982527"/>
            <a:ext cx="712038" cy="712278"/>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08" name="Google Shape;14208;p27"/>
          <p:cNvGrpSpPr/>
          <p:nvPr/>
        </p:nvGrpSpPr>
        <p:grpSpPr>
          <a:xfrm>
            <a:off x="8062302" y="7979797"/>
            <a:ext cx="710660" cy="706358"/>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1" name="Google Shape;14211;p27"/>
          <p:cNvGrpSpPr/>
          <p:nvPr/>
        </p:nvGrpSpPr>
        <p:grpSpPr>
          <a:xfrm>
            <a:off x="9539195" y="7979897"/>
            <a:ext cx="712038" cy="712038"/>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5" name="Google Shape;14215;p27"/>
          <p:cNvGrpSpPr/>
          <p:nvPr/>
        </p:nvGrpSpPr>
        <p:grpSpPr>
          <a:xfrm>
            <a:off x="11044379" y="7979897"/>
            <a:ext cx="712038" cy="706358"/>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19" name="Google Shape;14219;p27"/>
          <p:cNvGrpSpPr/>
          <p:nvPr/>
        </p:nvGrpSpPr>
        <p:grpSpPr>
          <a:xfrm>
            <a:off x="12546754" y="7978460"/>
            <a:ext cx="729140" cy="71150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26" name="Google Shape;14226;p27"/>
          <p:cNvGrpSpPr/>
          <p:nvPr/>
        </p:nvGrpSpPr>
        <p:grpSpPr>
          <a:xfrm>
            <a:off x="13995015" y="7979897"/>
            <a:ext cx="712038" cy="713474"/>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3" name="Google Shape;14243;p27"/>
          <p:cNvGrpSpPr/>
          <p:nvPr/>
        </p:nvGrpSpPr>
        <p:grpSpPr>
          <a:xfrm>
            <a:off x="15481721" y="7985219"/>
            <a:ext cx="712098" cy="706718"/>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grpSp>
        <p:nvGrpSpPr>
          <p:cNvPr id="14249" name="Google Shape;14249;p27"/>
          <p:cNvGrpSpPr/>
          <p:nvPr/>
        </p:nvGrpSpPr>
        <p:grpSpPr>
          <a:xfrm>
            <a:off x="8046746" y="3535632"/>
            <a:ext cx="716344" cy="710664"/>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82850" tIns="182850" rIns="182850" bIns="182850" anchor="ctr" anchorCtr="0">
              <a:noAutofit/>
            </a:bodyPr>
            <a:lstStyle/>
            <a:p>
              <a:pPr defTabSz="1828800">
                <a:buClr>
                  <a:srgbClr val="000000"/>
                </a:buClr>
                <a:defRPr/>
              </a:pPr>
              <a:endParaRPr sz="2800" kern="0">
                <a:solidFill>
                  <a:srgbClr val="000000"/>
                </a:solidFill>
                <a:cs typeface="B Nazanin" panose="00000700000000000000" pitchFamily="2" charset="-78"/>
                <a:sym typeface="Arial"/>
              </a:endParaRPr>
            </a:p>
          </p:txBody>
        </p:sp>
      </p:grpSp>
      <p:sp>
        <p:nvSpPr>
          <p:cNvPr id="14256" name="Google Shape;14256;p27"/>
          <p:cNvSpPr txBox="1"/>
          <p:nvPr/>
        </p:nvSpPr>
        <p:spPr>
          <a:xfrm>
            <a:off x="2096700" y="2317300"/>
            <a:ext cx="14094600" cy="964800"/>
          </a:xfrm>
          <a:prstGeom prst="rect">
            <a:avLst/>
          </a:prstGeom>
          <a:noFill/>
          <a:ln>
            <a:noFill/>
          </a:ln>
        </p:spPr>
        <p:txBody>
          <a:bodyPr spcFirstLastPara="1" wrap="square" lIns="182850" tIns="182850" rIns="182850" bIns="182850" anchor="t" anchorCtr="0">
            <a:noAutofit/>
          </a:bodyPr>
          <a:lstStyle/>
          <a:p>
            <a:pPr algn="ctr" defTabSz="1828800">
              <a:buClr>
                <a:srgbClr val="000000"/>
              </a:buClr>
              <a:defRPr/>
            </a:pPr>
            <a:r>
              <a:rPr lang="fa-IR" sz="3200" kern="0" dirty="0">
                <a:solidFill>
                  <a:srgbClr val="FFFFFF"/>
                </a:solidFill>
                <a:cs typeface="B Nazanin" panose="00000700000000000000" pitchFamily="2" charset="-78"/>
                <a:sym typeface="Arial"/>
              </a:rPr>
              <a:t>عناصر اینفوگرافیک</a:t>
            </a:r>
            <a:endParaRPr sz="3200" kern="0" dirty="0">
              <a:solidFill>
                <a:srgbClr val="FFFFFF"/>
              </a:solidFill>
              <a:cs typeface="B Nazanin" panose="00000700000000000000" pitchFamily="2" charset="-78"/>
              <a:sym typeface="Arial"/>
            </a:endParaRPr>
          </a:p>
        </p:txBody>
      </p:sp>
      <p:sp>
        <p:nvSpPr>
          <p:cNvPr id="14257" name="Google Shape;14257;p27"/>
          <p:cNvSpPr txBox="1">
            <a:spLocks noGrp="1"/>
          </p:cNvSpPr>
          <p:nvPr>
            <p:ph type="title"/>
          </p:nvPr>
        </p:nvSpPr>
        <p:spPr>
          <a:xfrm>
            <a:off x="2096700" y="647700"/>
            <a:ext cx="14094600" cy="964800"/>
          </a:xfrm>
          <a:prstGeom prst="rect">
            <a:avLst/>
          </a:prstGeom>
        </p:spPr>
        <p:txBody>
          <a:bodyPr spcFirstLastPara="1" vert="horz" wrap="square" lIns="182850" tIns="182850" rIns="182850" bIns="182850" rtlCol="0" anchor="t" anchorCtr="0">
            <a:noAutofit/>
          </a:bodyPr>
          <a:lstStyle/>
          <a:p>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009530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320" y="43092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0" y="43092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540" y="904122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sp>
        <p:nvSpPr>
          <p:cNvPr id="10" name="TextBox 10"/>
          <p:cNvSpPr txBox="1"/>
          <p:nvPr/>
        </p:nvSpPr>
        <p:spPr>
          <a:xfrm>
            <a:off x="5330160" y="8322690"/>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1" name="TextBox 11"/>
          <p:cNvSpPr txBox="1"/>
          <p:nvPr/>
        </p:nvSpPr>
        <p:spPr>
          <a:xfrm>
            <a:off x="636138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320M</a:t>
            </a:r>
          </a:p>
        </p:txBody>
      </p:sp>
      <p:sp>
        <p:nvSpPr>
          <p:cNvPr id="12" name="TextBox 12"/>
          <p:cNvSpPr txBox="1"/>
          <p:nvPr/>
        </p:nvSpPr>
        <p:spPr>
          <a:xfrm>
            <a:off x="9302220" y="8322691"/>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3" name="TextBox 13"/>
          <p:cNvSpPr txBox="1"/>
          <p:nvPr/>
        </p:nvSpPr>
        <p:spPr>
          <a:xfrm>
            <a:off x="994482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480M</a:t>
            </a:r>
          </a:p>
        </p:txBody>
      </p:sp>
      <p:sp>
        <p:nvSpPr>
          <p:cNvPr id="14" name="TextBox 14"/>
          <p:cNvSpPr txBox="1"/>
          <p:nvPr/>
        </p:nvSpPr>
        <p:spPr>
          <a:xfrm>
            <a:off x="13055220" y="8322690"/>
            <a:ext cx="3630420"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5" name="TextBox 15"/>
          <p:cNvSpPr txBox="1"/>
          <p:nvPr/>
        </p:nvSpPr>
        <p:spPr>
          <a:xfrm>
            <a:off x="1369674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590M</a:t>
            </a:r>
          </a:p>
        </p:txBody>
      </p:sp>
      <p:sp>
        <p:nvSpPr>
          <p:cNvPr id="16" name="TextBox 16"/>
          <p:cNvSpPr txBox="1"/>
          <p:nvPr/>
        </p:nvSpPr>
        <p:spPr>
          <a:xfrm>
            <a:off x="1367136" y="8322690"/>
            <a:ext cx="3890664" cy="282129"/>
          </a:xfrm>
          <a:prstGeom prst="rect">
            <a:avLst/>
          </a:prstGeom>
        </p:spPr>
        <p:txBody>
          <a:bodyPr wrap="square" lIns="0" tIns="0" rIns="0" bIns="0" rtlCol="0" anchor="t">
            <a:spAutoFit/>
          </a:bodyPr>
          <a:lstStyle/>
          <a:p>
            <a:pPr algn="r" rtl="1">
              <a:lnSpc>
                <a:spcPts val="2160"/>
              </a:lnSpc>
            </a:pPr>
            <a:r>
              <a:rPr lang="fa-IR" sz="1800" spc="-1" dirty="0">
                <a:solidFill>
                  <a:srgbClr val="000000"/>
                </a:solidFill>
                <a:latin typeface="Arimo Light"/>
                <a:cs typeface="B Nazanin" pitchFamily="2" charset="-78"/>
              </a:rPr>
              <a:t>لورم ایپسوم دارای دو روش آماری اصلی است.</a:t>
            </a:r>
            <a:endParaRPr lang="en-US" sz="1800" spc="-1" dirty="0">
              <a:solidFill>
                <a:srgbClr val="000000"/>
              </a:solidFill>
              <a:latin typeface="Arimo Light"/>
              <a:cs typeface="B Nazanin" pitchFamily="2" charset="-78"/>
            </a:endParaRPr>
          </a:p>
        </p:txBody>
      </p:sp>
      <p:sp>
        <p:nvSpPr>
          <p:cNvPr id="17" name="TextBox 17"/>
          <p:cNvSpPr txBox="1"/>
          <p:nvPr/>
        </p:nvSpPr>
        <p:spPr>
          <a:xfrm>
            <a:off x="2659680" y="7569540"/>
            <a:ext cx="2028960" cy="756617"/>
          </a:xfrm>
          <a:prstGeom prst="rect">
            <a:avLst/>
          </a:prstGeom>
        </p:spPr>
        <p:txBody>
          <a:bodyPr lIns="0" tIns="0" rIns="0" bIns="0" rtlCol="0" anchor="t">
            <a:spAutoFit/>
          </a:bodyPr>
          <a:lstStyle/>
          <a:p>
            <a:pPr algn="r" rtl="1">
              <a:lnSpc>
                <a:spcPts val="5940"/>
              </a:lnSpc>
            </a:pPr>
            <a:r>
              <a:rPr lang="en-US" sz="4950" spc="-1">
                <a:solidFill>
                  <a:srgbClr val="000000"/>
                </a:solidFill>
                <a:latin typeface="Source Sans Pro Bold"/>
                <a:cs typeface="B Nazanin" pitchFamily="2" charset="-78"/>
              </a:rPr>
              <a:t>230M</a:t>
            </a:r>
          </a:p>
        </p:txBody>
      </p:sp>
      <p:sp>
        <p:nvSpPr>
          <p:cNvPr id="18" name="TextBox 18"/>
          <p:cNvSpPr txBox="1"/>
          <p:nvPr/>
        </p:nvSpPr>
        <p:spPr>
          <a:xfrm>
            <a:off x="-357254" y="642906"/>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19" name="Group 19"/>
          <p:cNvGrpSpPr/>
          <p:nvPr/>
        </p:nvGrpSpPr>
        <p:grpSpPr>
          <a:xfrm>
            <a:off x="2069280" y="4843260"/>
            <a:ext cx="3116880" cy="2543400"/>
            <a:chOff x="0" y="0"/>
            <a:chExt cx="4155840" cy="3391200"/>
          </a:xfrm>
        </p:grpSpPr>
        <p:sp>
          <p:nvSpPr>
            <p:cNvPr id="20" name="Freeform 2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21" name="Group 21"/>
          <p:cNvGrpSpPr/>
          <p:nvPr/>
        </p:nvGrpSpPr>
        <p:grpSpPr>
          <a:xfrm>
            <a:off x="4076460" y="5202900"/>
            <a:ext cx="176040" cy="214380"/>
            <a:chOff x="0" y="0"/>
            <a:chExt cx="234720" cy="285840"/>
          </a:xfrm>
        </p:grpSpPr>
        <p:sp>
          <p:nvSpPr>
            <p:cNvPr id="22" name="Freeform 2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23" name="Group 23"/>
          <p:cNvGrpSpPr/>
          <p:nvPr/>
        </p:nvGrpSpPr>
        <p:grpSpPr>
          <a:xfrm>
            <a:off x="4052700" y="5512860"/>
            <a:ext cx="180900" cy="192780"/>
            <a:chOff x="0" y="0"/>
            <a:chExt cx="241200" cy="257040"/>
          </a:xfrm>
        </p:grpSpPr>
        <p:sp>
          <p:nvSpPr>
            <p:cNvPr id="24" name="Freeform 2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25" name="Group 25"/>
          <p:cNvGrpSpPr/>
          <p:nvPr/>
        </p:nvGrpSpPr>
        <p:grpSpPr>
          <a:xfrm>
            <a:off x="4290840" y="5274720"/>
            <a:ext cx="176040" cy="187920"/>
            <a:chOff x="0" y="0"/>
            <a:chExt cx="234720" cy="250560"/>
          </a:xfrm>
        </p:grpSpPr>
        <p:sp>
          <p:nvSpPr>
            <p:cNvPr id="26" name="Freeform 2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27" name="Group 27"/>
          <p:cNvGrpSpPr/>
          <p:nvPr/>
        </p:nvGrpSpPr>
        <p:grpSpPr>
          <a:xfrm>
            <a:off x="4076460" y="6429240"/>
            <a:ext cx="157140" cy="169020"/>
            <a:chOff x="0" y="0"/>
            <a:chExt cx="209520" cy="225360"/>
          </a:xfrm>
        </p:grpSpPr>
        <p:sp>
          <p:nvSpPr>
            <p:cNvPr id="28" name="Freeform 2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29" name="Group 29"/>
          <p:cNvGrpSpPr/>
          <p:nvPr/>
        </p:nvGrpSpPr>
        <p:grpSpPr>
          <a:xfrm>
            <a:off x="4081320" y="6124680"/>
            <a:ext cx="166860" cy="183600"/>
            <a:chOff x="0" y="0"/>
            <a:chExt cx="222480" cy="244800"/>
          </a:xfrm>
        </p:grpSpPr>
        <p:sp>
          <p:nvSpPr>
            <p:cNvPr id="30" name="Freeform 3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31" name="Group 31"/>
          <p:cNvGrpSpPr/>
          <p:nvPr/>
        </p:nvGrpSpPr>
        <p:grpSpPr>
          <a:xfrm>
            <a:off x="4079160" y="5819580"/>
            <a:ext cx="143100" cy="176040"/>
            <a:chOff x="0" y="0"/>
            <a:chExt cx="190800" cy="234720"/>
          </a:xfrm>
        </p:grpSpPr>
        <p:sp>
          <p:nvSpPr>
            <p:cNvPr id="32" name="Freeform 3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33" name="Group 33"/>
          <p:cNvGrpSpPr/>
          <p:nvPr/>
        </p:nvGrpSpPr>
        <p:grpSpPr>
          <a:xfrm>
            <a:off x="4290840" y="5572260"/>
            <a:ext cx="171720" cy="178740"/>
            <a:chOff x="0" y="0"/>
            <a:chExt cx="228960" cy="238320"/>
          </a:xfrm>
        </p:grpSpPr>
        <p:sp>
          <p:nvSpPr>
            <p:cNvPr id="34" name="Freeform 3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35" name="Group 35"/>
          <p:cNvGrpSpPr/>
          <p:nvPr/>
        </p:nvGrpSpPr>
        <p:grpSpPr>
          <a:xfrm>
            <a:off x="4271940" y="5857920"/>
            <a:ext cx="176040" cy="178740"/>
            <a:chOff x="0" y="0"/>
            <a:chExt cx="234720" cy="238320"/>
          </a:xfrm>
        </p:grpSpPr>
        <p:sp>
          <p:nvSpPr>
            <p:cNvPr id="36" name="Freeform 3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37" name="Group 37"/>
          <p:cNvGrpSpPr/>
          <p:nvPr/>
        </p:nvGrpSpPr>
        <p:grpSpPr>
          <a:xfrm>
            <a:off x="4295700" y="6162480"/>
            <a:ext cx="133380" cy="164160"/>
            <a:chOff x="0" y="0"/>
            <a:chExt cx="177840" cy="218880"/>
          </a:xfrm>
        </p:grpSpPr>
        <p:sp>
          <p:nvSpPr>
            <p:cNvPr id="38" name="Freeform 3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39" name="Group 39"/>
          <p:cNvGrpSpPr/>
          <p:nvPr/>
        </p:nvGrpSpPr>
        <p:grpSpPr>
          <a:xfrm>
            <a:off x="4274100" y="6460560"/>
            <a:ext cx="150120" cy="176040"/>
            <a:chOff x="0" y="0"/>
            <a:chExt cx="200160" cy="234720"/>
          </a:xfrm>
        </p:grpSpPr>
        <p:sp>
          <p:nvSpPr>
            <p:cNvPr id="40" name="Freeform 4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41" name="Group 41"/>
          <p:cNvGrpSpPr/>
          <p:nvPr/>
        </p:nvGrpSpPr>
        <p:grpSpPr>
          <a:xfrm>
            <a:off x="4288680" y="6751080"/>
            <a:ext cx="145260" cy="157140"/>
            <a:chOff x="0" y="0"/>
            <a:chExt cx="193680" cy="209520"/>
          </a:xfrm>
        </p:grpSpPr>
        <p:sp>
          <p:nvSpPr>
            <p:cNvPr id="42" name="Freeform 4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43" name="Group 43"/>
          <p:cNvGrpSpPr/>
          <p:nvPr/>
        </p:nvGrpSpPr>
        <p:grpSpPr>
          <a:xfrm>
            <a:off x="4503060" y="6476760"/>
            <a:ext cx="143100" cy="195480"/>
            <a:chOff x="0" y="0"/>
            <a:chExt cx="190800" cy="260640"/>
          </a:xfrm>
        </p:grpSpPr>
        <p:sp>
          <p:nvSpPr>
            <p:cNvPr id="44" name="Freeform 4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45" name="Group 45"/>
          <p:cNvGrpSpPr/>
          <p:nvPr/>
        </p:nvGrpSpPr>
        <p:grpSpPr>
          <a:xfrm>
            <a:off x="4488480" y="6179220"/>
            <a:ext cx="140400" cy="176040"/>
            <a:chOff x="0" y="0"/>
            <a:chExt cx="187200" cy="234720"/>
          </a:xfrm>
        </p:grpSpPr>
        <p:sp>
          <p:nvSpPr>
            <p:cNvPr id="46" name="Freeform 4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47" name="Group 47"/>
          <p:cNvGrpSpPr/>
          <p:nvPr/>
        </p:nvGrpSpPr>
        <p:grpSpPr>
          <a:xfrm>
            <a:off x="4500360" y="6772140"/>
            <a:ext cx="159300" cy="173880"/>
            <a:chOff x="0" y="0"/>
            <a:chExt cx="212400" cy="231840"/>
          </a:xfrm>
        </p:grpSpPr>
        <p:sp>
          <p:nvSpPr>
            <p:cNvPr id="48" name="Freeform 4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49" name="Group 49"/>
          <p:cNvGrpSpPr/>
          <p:nvPr/>
        </p:nvGrpSpPr>
        <p:grpSpPr>
          <a:xfrm>
            <a:off x="4500360" y="5898420"/>
            <a:ext cx="135540" cy="176040"/>
            <a:chOff x="0" y="0"/>
            <a:chExt cx="180720" cy="234720"/>
          </a:xfrm>
        </p:grpSpPr>
        <p:sp>
          <p:nvSpPr>
            <p:cNvPr id="50" name="Freeform 5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51" name="Group 51"/>
          <p:cNvGrpSpPr/>
          <p:nvPr/>
        </p:nvGrpSpPr>
        <p:grpSpPr>
          <a:xfrm>
            <a:off x="4686120" y="6498360"/>
            <a:ext cx="150120" cy="169020"/>
            <a:chOff x="0" y="0"/>
            <a:chExt cx="200160" cy="225360"/>
          </a:xfrm>
        </p:grpSpPr>
        <p:sp>
          <p:nvSpPr>
            <p:cNvPr id="52" name="Freeform 5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53" name="Group 53"/>
          <p:cNvGrpSpPr/>
          <p:nvPr/>
        </p:nvGrpSpPr>
        <p:grpSpPr>
          <a:xfrm>
            <a:off x="4683960" y="6226740"/>
            <a:ext cx="162000" cy="152280"/>
            <a:chOff x="0" y="0"/>
            <a:chExt cx="216000" cy="203040"/>
          </a:xfrm>
        </p:grpSpPr>
        <p:sp>
          <p:nvSpPr>
            <p:cNvPr id="54" name="Freeform 5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55" name="Group 55"/>
          <p:cNvGrpSpPr/>
          <p:nvPr/>
        </p:nvGrpSpPr>
        <p:grpSpPr>
          <a:xfrm>
            <a:off x="4695840" y="6786720"/>
            <a:ext cx="123660" cy="162000"/>
            <a:chOff x="0" y="0"/>
            <a:chExt cx="164880" cy="216000"/>
          </a:xfrm>
        </p:grpSpPr>
        <p:sp>
          <p:nvSpPr>
            <p:cNvPr id="56" name="Freeform 5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57" name="Group 57"/>
          <p:cNvGrpSpPr/>
          <p:nvPr/>
        </p:nvGrpSpPr>
        <p:grpSpPr>
          <a:xfrm>
            <a:off x="2981340" y="6969780"/>
            <a:ext cx="623700" cy="88020"/>
            <a:chOff x="0" y="0"/>
            <a:chExt cx="831600" cy="117360"/>
          </a:xfrm>
        </p:grpSpPr>
        <p:sp>
          <p:nvSpPr>
            <p:cNvPr id="58" name="Freeform 5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59" name="Group 59"/>
          <p:cNvGrpSpPr/>
          <p:nvPr/>
        </p:nvGrpSpPr>
        <p:grpSpPr>
          <a:xfrm>
            <a:off x="3002940" y="6726780"/>
            <a:ext cx="602640" cy="109620"/>
            <a:chOff x="0" y="0"/>
            <a:chExt cx="803520" cy="146160"/>
          </a:xfrm>
        </p:grpSpPr>
        <p:sp>
          <p:nvSpPr>
            <p:cNvPr id="60" name="Freeform 6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61" name="Group 61"/>
          <p:cNvGrpSpPr/>
          <p:nvPr/>
        </p:nvGrpSpPr>
        <p:grpSpPr>
          <a:xfrm>
            <a:off x="3047760" y="6519960"/>
            <a:ext cx="569160" cy="97740"/>
            <a:chOff x="0" y="0"/>
            <a:chExt cx="758880" cy="130320"/>
          </a:xfrm>
        </p:grpSpPr>
        <p:sp>
          <p:nvSpPr>
            <p:cNvPr id="62" name="Freeform 6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63" name="Group 63"/>
          <p:cNvGrpSpPr/>
          <p:nvPr/>
        </p:nvGrpSpPr>
        <p:grpSpPr>
          <a:xfrm>
            <a:off x="3105000" y="6305580"/>
            <a:ext cx="500040" cy="95040"/>
            <a:chOff x="0" y="0"/>
            <a:chExt cx="666720" cy="126720"/>
          </a:xfrm>
        </p:grpSpPr>
        <p:sp>
          <p:nvSpPr>
            <p:cNvPr id="64" name="Freeform 6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65" name="Group 65"/>
          <p:cNvGrpSpPr/>
          <p:nvPr/>
        </p:nvGrpSpPr>
        <p:grpSpPr>
          <a:xfrm>
            <a:off x="3195720" y="6096060"/>
            <a:ext cx="412020" cy="85860"/>
            <a:chOff x="0" y="0"/>
            <a:chExt cx="549360" cy="114480"/>
          </a:xfrm>
        </p:grpSpPr>
        <p:sp>
          <p:nvSpPr>
            <p:cNvPr id="66" name="Freeform 6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67" name="Group 67"/>
          <p:cNvGrpSpPr/>
          <p:nvPr/>
        </p:nvGrpSpPr>
        <p:grpSpPr>
          <a:xfrm>
            <a:off x="3319380" y="5888700"/>
            <a:ext cx="290520" cy="73980"/>
            <a:chOff x="0" y="0"/>
            <a:chExt cx="387360" cy="98640"/>
          </a:xfrm>
        </p:grpSpPr>
        <p:sp>
          <p:nvSpPr>
            <p:cNvPr id="68" name="Freeform 6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69" name="Group 69"/>
          <p:cNvGrpSpPr/>
          <p:nvPr/>
        </p:nvGrpSpPr>
        <p:grpSpPr>
          <a:xfrm>
            <a:off x="5637060" y="4823280"/>
            <a:ext cx="3116880" cy="2543400"/>
            <a:chOff x="0" y="0"/>
            <a:chExt cx="4155840" cy="3391200"/>
          </a:xfrm>
        </p:grpSpPr>
        <p:sp>
          <p:nvSpPr>
            <p:cNvPr id="70" name="Freeform 7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71" name="Group 71"/>
          <p:cNvGrpSpPr/>
          <p:nvPr/>
        </p:nvGrpSpPr>
        <p:grpSpPr>
          <a:xfrm>
            <a:off x="7644780" y="5182920"/>
            <a:ext cx="176040" cy="214380"/>
            <a:chOff x="0" y="0"/>
            <a:chExt cx="234720" cy="285840"/>
          </a:xfrm>
        </p:grpSpPr>
        <p:sp>
          <p:nvSpPr>
            <p:cNvPr id="72" name="Freeform 7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73" name="Group 73"/>
          <p:cNvGrpSpPr/>
          <p:nvPr/>
        </p:nvGrpSpPr>
        <p:grpSpPr>
          <a:xfrm>
            <a:off x="7621020" y="5492340"/>
            <a:ext cx="180900" cy="192780"/>
            <a:chOff x="0" y="0"/>
            <a:chExt cx="241200" cy="257040"/>
          </a:xfrm>
        </p:grpSpPr>
        <p:sp>
          <p:nvSpPr>
            <p:cNvPr id="74" name="Freeform 7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75" name="Group 75"/>
          <p:cNvGrpSpPr/>
          <p:nvPr/>
        </p:nvGrpSpPr>
        <p:grpSpPr>
          <a:xfrm>
            <a:off x="7859160" y="5254200"/>
            <a:ext cx="176040" cy="187920"/>
            <a:chOff x="0" y="0"/>
            <a:chExt cx="234720" cy="250560"/>
          </a:xfrm>
        </p:grpSpPr>
        <p:sp>
          <p:nvSpPr>
            <p:cNvPr id="76" name="Freeform 7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77" name="Group 77"/>
          <p:cNvGrpSpPr/>
          <p:nvPr/>
        </p:nvGrpSpPr>
        <p:grpSpPr>
          <a:xfrm>
            <a:off x="7644780" y="6409260"/>
            <a:ext cx="157140" cy="169020"/>
            <a:chOff x="0" y="0"/>
            <a:chExt cx="209520" cy="225360"/>
          </a:xfrm>
        </p:grpSpPr>
        <p:sp>
          <p:nvSpPr>
            <p:cNvPr id="78" name="Freeform 7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79" name="Group 79"/>
          <p:cNvGrpSpPr/>
          <p:nvPr/>
        </p:nvGrpSpPr>
        <p:grpSpPr>
          <a:xfrm>
            <a:off x="7649100" y="6104160"/>
            <a:ext cx="166860" cy="183600"/>
            <a:chOff x="0" y="0"/>
            <a:chExt cx="222480" cy="244800"/>
          </a:xfrm>
        </p:grpSpPr>
        <p:sp>
          <p:nvSpPr>
            <p:cNvPr id="80" name="Freeform 8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81" name="Group 81"/>
          <p:cNvGrpSpPr/>
          <p:nvPr/>
        </p:nvGrpSpPr>
        <p:grpSpPr>
          <a:xfrm>
            <a:off x="7646940" y="5799600"/>
            <a:ext cx="143100" cy="176040"/>
            <a:chOff x="0" y="0"/>
            <a:chExt cx="190800" cy="234720"/>
          </a:xfrm>
        </p:grpSpPr>
        <p:sp>
          <p:nvSpPr>
            <p:cNvPr id="82" name="Freeform 8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83" name="Group 83"/>
          <p:cNvGrpSpPr/>
          <p:nvPr/>
        </p:nvGrpSpPr>
        <p:grpSpPr>
          <a:xfrm>
            <a:off x="7859160" y="5551740"/>
            <a:ext cx="171720" cy="178740"/>
            <a:chOff x="0" y="0"/>
            <a:chExt cx="228960" cy="238320"/>
          </a:xfrm>
        </p:grpSpPr>
        <p:sp>
          <p:nvSpPr>
            <p:cNvPr id="84" name="Freeform 8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85" name="Group 85"/>
          <p:cNvGrpSpPr/>
          <p:nvPr/>
        </p:nvGrpSpPr>
        <p:grpSpPr>
          <a:xfrm>
            <a:off x="7839720" y="5837400"/>
            <a:ext cx="176040" cy="178740"/>
            <a:chOff x="0" y="0"/>
            <a:chExt cx="234720" cy="238320"/>
          </a:xfrm>
        </p:grpSpPr>
        <p:sp>
          <p:nvSpPr>
            <p:cNvPr id="86" name="Freeform 8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87" name="Group 87"/>
          <p:cNvGrpSpPr/>
          <p:nvPr/>
        </p:nvGrpSpPr>
        <p:grpSpPr>
          <a:xfrm>
            <a:off x="7863480" y="6142500"/>
            <a:ext cx="133380" cy="164160"/>
            <a:chOff x="0" y="0"/>
            <a:chExt cx="177840" cy="218880"/>
          </a:xfrm>
        </p:grpSpPr>
        <p:sp>
          <p:nvSpPr>
            <p:cNvPr id="88" name="Freeform 8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89" name="Group 89"/>
          <p:cNvGrpSpPr/>
          <p:nvPr/>
        </p:nvGrpSpPr>
        <p:grpSpPr>
          <a:xfrm>
            <a:off x="7842420" y="6440040"/>
            <a:ext cx="150120" cy="176040"/>
            <a:chOff x="0" y="0"/>
            <a:chExt cx="200160" cy="234720"/>
          </a:xfrm>
        </p:grpSpPr>
        <p:sp>
          <p:nvSpPr>
            <p:cNvPr id="90" name="Freeform 9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91" name="Group 91"/>
          <p:cNvGrpSpPr/>
          <p:nvPr/>
        </p:nvGrpSpPr>
        <p:grpSpPr>
          <a:xfrm>
            <a:off x="7856460" y="6730560"/>
            <a:ext cx="145260" cy="157140"/>
            <a:chOff x="0" y="0"/>
            <a:chExt cx="193680" cy="209520"/>
          </a:xfrm>
        </p:grpSpPr>
        <p:sp>
          <p:nvSpPr>
            <p:cNvPr id="92" name="Freeform 9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93" name="Group 93"/>
          <p:cNvGrpSpPr/>
          <p:nvPr/>
        </p:nvGrpSpPr>
        <p:grpSpPr>
          <a:xfrm>
            <a:off x="8070840" y="6456780"/>
            <a:ext cx="143100" cy="195480"/>
            <a:chOff x="0" y="0"/>
            <a:chExt cx="190800" cy="260640"/>
          </a:xfrm>
        </p:grpSpPr>
        <p:sp>
          <p:nvSpPr>
            <p:cNvPr id="94" name="Freeform 9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95" name="Group 95"/>
          <p:cNvGrpSpPr/>
          <p:nvPr/>
        </p:nvGrpSpPr>
        <p:grpSpPr>
          <a:xfrm>
            <a:off x="8056800" y="6159240"/>
            <a:ext cx="140400" cy="176040"/>
            <a:chOff x="0" y="0"/>
            <a:chExt cx="187200" cy="234720"/>
          </a:xfrm>
        </p:grpSpPr>
        <p:sp>
          <p:nvSpPr>
            <p:cNvPr id="96" name="Freeform 9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97" name="Group 97"/>
          <p:cNvGrpSpPr/>
          <p:nvPr/>
        </p:nvGrpSpPr>
        <p:grpSpPr>
          <a:xfrm>
            <a:off x="8068680" y="6752160"/>
            <a:ext cx="159300" cy="173880"/>
            <a:chOff x="0" y="0"/>
            <a:chExt cx="212400" cy="231840"/>
          </a:xfrm>
        </p:grpSpPr>
        <p:sp>
          <p:nvSpPr>
            <p:cNvPr id="98" name="Freeform 9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99" name="Group 99"/>
          <p:cNvGrpSpPr/>
          <p:nvPr/>
        </p:nvGrpSpPr>
        <p:grpSpPr>
          <a:xfrm>
            <a:off x="8068680" y="5877900"/>
            <a:ext cx="135540" cy="176040"/>
            <a:chOff x="0" y="0"/>
            <a:chExt cx="180720" cy="234720"/>
          </a:xfrm>
        </p:grpSpPr>
        <p:sp>
          <p:nvSpPr>
            <p:cNvPr id="100" name="Freeform 10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101" name="Group 101"/>
          <p:cNvGrpSpPr/>
          <p:nvPr/>
        </p:nvGrpSpPr>
        <p:grpSpPr>
          <a:xfrm>
            <a:off x="8254440" y="6478380"/>
            <a:ext cx="150120" cy="169020"/>
            <a:chOff x="0" y="0"/>
            <a:chExt cx="200160" cy="225360"/>
          </a:xfrm>
        </p:grpSpPr>
        <p:sp>
          <p:nvSpPr>
            <p:cNvPr id="102" name="Freeform 10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103" name="Group 103"/>
          <p:cNvGrpSpPr/>
          <p:nvPr/>
        </p:nvGrpSpPr>
        <p:grpSpPr>
          <a:xfrm>
            <a:off x="8251740" y="6206760"/>
            <a:ext cx="162000" cy="152280"/>
            <a:chOff x="0" y="0"/>
            <a:chExt cx="216000" cy="203040"/>
          </a:xfrm>
        </p:grpSpPr>
        <p:sp>
          <p:nvSpPr>
            <p:cNvPr id="104" name="Freeform 10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105" name="Group 105"/>
          <p:cNvGrpSpPr/>
          <p:nvPr/>
        </p:nvGrpSpPr>
        <p:grpSpPr>
          <a:xfrm>
            <a:off x="8263620" y="6766200"/>
            <a:ext cx="123660" cy="162000"/>
            <a:chOff x="0" y="0"/>
            <a:chExt cx="164880" cy="216000"/>
          </a:xfrm>
        </p:grpSpPr>
        <p:sp>
          <p:nvSpPr>
            <p:cNvPr id="106" name="Freeform 10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107" name="Group 107"/>
          <p:cNvGrpSpPr/>
          <p:nvPr/>
        </p:nvGrpSpPr>
        <p:grpSpPr>
          <a:xfrm>
            <a:off x="6549120" y="6949800"/>
            <a:ext cx="623700" cy="88020"/>
            <a:chOff x="0" y="0"/>
            <a:chExt cx="831600" cy="117360"/>
          </a:xfrm>
        </p:grpSpPr>
        <p:sp>
          <p:nvSpPr>
            <p:cNvPr id="108" name="Freeform 10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109" name="Group 109"/>
          <p:cNvGrpSpPr/>
          <p:nvPr/>
        </p:nvGrpSpPr>
        <p:grpSpPr>
          <a:xfrm>
            <a:off x="6570720" y="6706800"/>
            <a:ext cx="602640" cy="109620"/>
            <a:chOff x="0" y="0"/>
            <a:chExt cx="803520" cy="146160"/>
          </a:xfrm>
        </p:grpSpPr>
        <p:sp>
          <p:nvSpPr>
            <p:cNvPr id="110" name="Freeform 11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111" name="Group 111"/>
          <p:cNvGrpSpPr/>
          <p:nvPr/>
        </p:nvGrpSpPr>
        <p:grpSpPr>
          <a:xfrm>
            <a:off x="6616080" y="6499440"/>
            <a:ext cx="569160" cy="97740"/>
            <a:chOff x="0" y="0"/>
            <a:chExt cx="758880" cy="130320"/>
          </a:xfrm>
        </p:grpSpPr>
        <p:sp>
          <p:nvSpPr>
            <p:cNvPr id="112" name="Freeform 11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113" name="Group 113"/>
          <p:cNvGrpSpPr/>
          <p:nvPr/>
        </p:nvGrpSpPr>
        <p:grpSpPr>
          <a:xfrm>
            <a:off x="6672780" y="6285060"/>
            <a:ext cx="500040" cy="95040"/>
            <a:chOff x="0" y="0"/>
            <a:chExt cx="666720" cy="126720"/>
          </a:xfrm>
        </p:grpSpPr>
        <p:sp>
          <p:nvSpPr>
            <p:cNvPr id="114" name="Freeform 11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115" name="Group 115"/>
          <p:cNvGrpSpPr/>
          <p:nvPr/>
        </p:nvGrpSpPr>
        <p:grpSpPr>
          <a:xfrm>
            <a:off x="6763500" y="6075540"/>
            <a:ext cx="412020" cy="85860"/>
            <a:chOff x="0" y="0"/>
            <a:chExt cx="549360" cy="114480"/>
          </a:xfrm>
        </p:grpSpPr>
        <p:sp>
          <p:nvSpPr>
            <p:cNvPr id="116" name="Freeform 11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117" name="Group 117"/>
          <p:cNvGrpSpPr/>
          <p:nvPr/>
        </p:nvGrpSpPr>
        <p:grpSpPr>
          <a:xfrm>
            <a:off x="6887160" y="5868720"/>
            <a:ext cx="290520" cy="73980"/>
            <a:chOff x="0" y="0"/>
            <a:chExt cx="387360" cy="98640"/>
          </a:xfrm>
        </p:grpSpPr>
        <p:sp>
          <p:nvSpPr>
            <p:cNvPr id="118" name="Freeform 11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119" name="Group 119"/>
          <p:cNvGrpSpPr/>
          <p:nvPr/>
        </p:nvGrpSpPr>
        <p:grpSpPr>
          <a:xfrm>
            <a:off x="9397080" y="4782780"/>
            <a:ext cx="3116880" cy="2543400"/>
            <a:chOff x="0" y="0"/>
            <a:chExt cx="4155840" cy="3391200"/>
          </a:xfrm>
        </p:grpSpPr>
        <p:sp>
          <p:nvSpPr>
            <p:cNvPr id="120" name="Freeform 12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121" name="Group 121"/>
          <p:cNvGrpSpPr/>
          <p:nvPr/>
        </p:nvGrpSpPr>
        <p:grpSpPr>
          <a:xfrm>
            <a:off x="11404800" y="5142420"/>
            <a:ext cx="176040" cy="214380"/>
            <a:chOff x="0" y="0"/>
            <a:chExt cx="234720" cy="285840"/>
          </a:xfrm>
        </p:grpSpPr>
        <p:sp>
          <p:nvSpPr>
            <p:cNvPr id="122" name="Freeform 12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123" name="Group 123"/>
          <p:cNvGrpSpPr/>
          <p:nvPr/>
        </p:nvGrpSpPr>
        <p:grpSpPr>
          <a:xfrm>
            <a:off x="11380500" y="5451840"/>
            <a:ext cx="180900" cy="192780"/>
            <a:chOff x="0" y="0"/>
            <a:chExt cx="241200" cy="257040"/>
          </a:xfrm>
        </p:grpSpPr>
        <p:sp>
          <p:nvSpPr>
            <p:cNvPr id="124" name="Freeform 12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125" name="Group 125"/>
          <p:cNvGrpSpPr/>
          <p:nvPr/>
        </p:nvGrpSpPr>
        <p:grpSpPr>
          <a:xfrm>
            <a:off x="11618640" y="5213700"/>
            <a:ext cx="176040" cy="187920"/>
            <a:chOff x="0" y="0"/>
            <a:chExt cx="234720" cy="250560"/>
          </a:xfrm>
        </p:grpSpPr>
        <p:sp>
          <p:nvSpPr>
            <p:cNvPr id="126" name="Freeform 12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127" name="Group 127"/>
          <p:cNvGrpSpPr/>
          <p:nvPr/>
        </p:nvGrpSpPr>
        <p:grpSpPr>
          <a:xfrm>
            <a:off x="11404800" y="6368760"/>
            <a:ext cx="157140" cy="169020"/>
            <a:chOff x="0" y="0"/>
            <a:chExt cx="209520" cy="225360"/>
          </a:xfrm>
        </p:grpSpPr>
        <p:sp>
          <p:nvSpPr>
            <p:cNvPr id="128" name="Freeform 12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129" name="Group 129"/>
          <p:cNvGrpSpPr/>
          <p:nvPr/>
        </p:nvGrpSpPr>
        <p:grpSpPr>
          <a:xfrm>
            <a:off x="11409120" y="6063660"/>
            <a:ext cx="166860" cy="183600"/>
            <a:chOff x="0" y="0"/>
            <a:chExt cx="222480" cy="244800"/>
          </a:xfrm>
        </p:grpSpPr>
        <p:sp>
          <p:nvSpPr>
            <p:cNvPr id="130" name="Freeform 13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131" name="Group 131"/>
          <p:cNvGrpSpPr/>
          <p:nvPr/>
        </p:nvGrpSpPr>
        <p:grpSpPr>
          <a:xfrm>
            <a:off x="11406960" y="5759100"/>
            <a:ext cx="143100" cy="176040"/>
            <a:chOff x="0" y="0"/>
            <a:chExt cx="190800" cy="234720"/>
          </a:xfrm>
        </p:grpSpPr>
        <p:sp>
          <p:nvSpPr>
            <p:cNvPr id="132" name="Freeform 13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133" name="Group 133"/>
          <p:cNvGrpSpPr/>
          <p:nvPr/>
        </p:nvGrpSpPr>
        <p:grpSpPr>
          <a:xfrm>
            <a:off x="11618640" y="5511240"/>
            <a:ext cx="171720" cy="178740"/>
            <a:chOff x="0" y="0"/>
            <a:chExt cx="228960" cy="238320"/>
          </a:xfrm>
        </p:grpSpPr>
        <p:sp>
          <p:nvSpPr>
            <p:cNvPr id="134" name="Freeform 13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135" name="Group 135"/>
          <p:cNvGrpSpPr/>
          <p:nvPr/>
        </p:nvGrpSpPr>
        <p:grpSpPr>
          <a:xfrm>
            <a:off x="11599740" y="5796900"/>
            <a:ext cx="176040" cy="178740"/>
            <a:chOff x="0" y="0"/>
            <a:chExt cx="234720" cy="238320"/>
          </a:xfrm>
        </p:grpSpPr>
        <p:sp>
          <p:nvSpPr>
            <p:cNvPr id="136" name="Freeform 13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137" name="Group 137"/>
          <p:cNvGrpSpPr/>
          <p:nvPr/>
        </p:nvGrpSpPr>
        <p:grpSpPr>
          <a:xfrm>
            <a:off x="11623500" y="6102000"/>
            <a:ext cx="133380" cy="164160"/>
            <a:chOff x="0" y="0"/>
            <a:chExt cx="177840" cy="218880"/>
          </a:xfrm>
        </p:grpSpPr>
        <p:sp>
          <p:nvSpPr>
            <p:cNvPr id="138" name="Freeform 13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139" name="Group 139"/>
          <p:cNvGrpSpPr/>
          <p:nvPr/>
        </p:nvGrpSpPr>
        <p:grpSpPr>
          <a:xfrm>
            <a:off x="11602440" y="6399540"/>
            <a:ext cx="150120" cy="176040"/>
            <a:chOff x="0" y="0"/>
            <a:chExt cx="200160" cy="234720"/>
          </a:xfrm>
        </p:grpSpPr>
        <p:sp>
          <p:nvSpPr>
            <p:cNvPr id="140" name="Freeform 14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141" name="Group 141"/>
          <p:cNvGrpSpPr/>
          <p:nvPr/>
        </p:nvGrpSpPr>
        <p:grpSpPr>
          <a:xfrm>
            <a:off x="11616480" y="6690060"/>
            <a:ext cx="145260" cy="157140"/>
            <a:chOff x="0" y="0"/>
            <a:chExt cx="193680" cy="209520"/>
          </a:xfrm>
        </p:grpSpPr>
        <p:sp>
          <p:nvSpPr>
            <p:cNvPr id="142" name="Freeform 14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143" name="Group 143"/>
          <p:cNvGrpSpPr/>
          <p:nvPr/>
        </p:nvGrpSpPr>
        <p:grpSpPr>
          <a:xfrm>
            <a:off x="11830860" y="6416280"/>
            <a:ext cx="143100" cy="195480"/>
            <a:chOff x="0" y="0"/>
            <a:chExt cx="190800" cy="260640"/>
          </a:xfrm>
        </p:grpSpPr>
        <p:sp>
          <p:nvSpPr>
            <p:cNvPr id="144" name="Freeform 14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145" name="Group 145"/>
          <p:cNvGrpSpPr/>
          <p:nvPr/>
        </p:nvGrpSpPr>
        <p:grpSpPr>
          <a:xfrm>
            <a:off x="11816280" y="6118740"/>
            <a:ext cx="140400" cy="176040"/>
            <a:chOff x="0" y="0"/>
            <a:chExt cx="187200" cy="234720"/>
          </a:xfrm>
        </p:grpSpPr>
        <p:sp>
          <p:nvSpPr>
            <p:cNvPr id="146" name="Freeform 14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147" name="Group 147"/>
          <p:cNvGrpSpPr/>
          <p:nvPr/>
        </p:nvGrpSpPr>
        <p:grpSpPr>
          <a:xfrm>
            <a:off x="11828700" y="6711660"/>
            <a:ext cx="159300" cy="173880"/>
            <a:chOff x="0" y="0"/>
            <a:chExt cx="212400" cy="231840"/>
          </a:xfrm>
        </p:grpSpPr>
        <p:sp>
          <p:nvSpPr>
            <p:cNvPr id="148" name="Freeform 14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149" name="Group 149"/>
          <p:cNvGrpSpPr/>
          <p:nvPr/>
        </p:nvGrpSpPr>
        <p:grpSpPr>
          <a:xfrm>
            <a:off x="11828700" y="5837400"/>
            <a:ext cx="135540" cy="176040"/>
            <a:chOff x="0" y="0"/>
            <a:chExt cx="180720" cy="234720"/>
          </a:xfrm>
        </p:grpSpPr>
        <p:sp>
          <p:nvSpPr>
            <p:cNvPr id="150" name="Freeform 15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151" name="Group 151"/>
          <p:cNvGrpSpPr/>
          <p:nvPr/>
        </p:nvGrpSpPr>
        <p:grpSpPr>
          <a:xfrm>
            <a:off x="12013920" y="6437880"/>
            <a:ext cx="150120" cy="169020"/>
            <a:chOff x="0" y="0"/>
            <a:chExt cx="200160" cy="225360"/>
          </a:xfrm>
        </p:grpSpPr>
        <p:sp>
          <p:nvSpPr>
            <p:cNvPr id="152" name="Freeform 15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153" name="Group 153"/>
          <p:cNvGrpSpPr/>
          <p:nvPr/>
        </p:nvGrpSpPr>
        <p:grpSpPr>
          <a:xfrm>
            <a:off x="12011760" y="6166260"/>
            <a:ext cx="162000" cy="152280"/>
            <a:chOff x="0" y="0"/>
            <a:chExt cx="216000" cy="203040"/>
          </a:xfrm>
        </p:grpSpPr>
        <p:sp>
          <p:nvSpPr>
            <p:cNvPr id="154" name="Freeform 15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155" name="Group 155"/>
          <p:cNvGrpSpPr/>
          <p:nvPr/>
        </p:nvGrpSpPr>
        <p:grpSpPr>
          <a:xfrm>
            <a:off x="12023640" y="6725700"/>
            <a:ext cx="123660" cy="162000"/>
            <a:chOff x="0" y="0"/>
            <a:chExt cx="164880" cy="216000"/>
          </a:xfrm>
        </p:grpSpPr>
        <p:sp>
          <p:nvSpPr>
            <p:cNvPr id="156" name="Freeform 15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157" name="Group 157"/>
          <p:cNvGrpSpPr/>
          <p:nvPr/>
        </p:nvGrpSpPr>
        <p:grpSpPr>
          <a:xfrm>
            <a:off x="10309140" y="6909300"/>
            <a:ext cx="623700" cy="88020"/>
            <a:chOff x="0" y="0"/>
            <a:chExt cx="831600" cy="117360"/>
          </a:xfrm>
        </p:grpSpPr>
        <p:sp>
          <p:nvSpPr>
            <p:cNvPr id="158" name="Freeform 15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159" name="Group 159"/>
          <p:cNvGrpSpPr/>
          <p:nvPr/>
        </p:nvGrpSpPr>
        <p:grpSpPr>
          <a:xfrm>
            <a:off x="10330740" y="6666300"/>
            <a:ext cx="602640" cy="109620"/>
            <a:chOff x="0" y="0"/>
            <a:chExt cx="803520" cy="146160"/>
          </a:xfrm>
        </p:grpSpPr>
        <p:sp>
          <p:nvSpPr>
            <p:cNvPr id="160" name="Freeform 16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161" name="Group 161"/>
          <p:cNvGrpSpPr/>
          <p:nvPr/>
        </p:nvGrpSpPr>
        <p:grpSpPr>
          <a:xfrm>
            <a:off x="10376100" y="6458940"/>
            <a:ext cx="569160" cy="97740"/>
            <a:chOff x="0" y="0"/>
            <a:chExt cx="758880" cy="130320"/>
          </a:xfrm>
        </p:grpSpPr>
        <p:sp>
          <p:nvSpPr>
            <p:cNvPr id="162" name="Freeform 16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163" name="Group 163"/>
          <p:cNvGrpSpPr/>
          <p:nvPr/>
        </p:nvGrpSpPr>
        <p:grpSpPr>
          <a:xfrm>
            <a:off x="10432800" y="6244560"/>
            <a:ext cx="500040" cy="95040"/>
            <a:chOff x="0" y="0"/>
            <a:chExt cx="666720" cy="126720"/>
          </a:xfrm>
        </p:grpSpPr>
        <p:sp>
          <p:nvSpPr>
            <p:cNvPr id="164" name="Freeform 16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165" name="Group 165"/>
          <p:cNvGrpSpPr/>
          <p:nvPr/>
        </p:nvGrpSpPr>
        <p:grpSpPr>
          <a:xfrm>
            <a:off x="10523520" y="6035040"/>
            <a:ext cx="412020" cy="85860"/>
            <a:chOff x="0" y="0"/>
            <a:chExt cx="549360" cy="114480"/>
          </a:xfrm>
        </p:grpSpPr>
        <p:sp>
          <p:nvSpPr>
            <p:cNvPr id="166" name="Freeform 16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167" name="Group 167"/>
          <p:cNvGrpSpPr/>
          <p:nvPr/>
        </p:nvGrpSpPr>
        <p:grpSpPr>
          <a:xfrm>
            <a:off x="10647180" y="5828220"/>
            <a:ext cx="290520" cy="73980"/>
            <a:chOff x="0" y="0"/>
            <a:chExt cx="387360" cy="98640"/>
          </a:xfrm>
        </p:grpSpPr>
        <p:sp>
          <p:nvSpPr>
            <p:cNvPr id="168" name="Freeform 16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grpSp>
        <p:nvGrpSpPr>
          <p:cNvPr id="169" name="Group 169"/>
          <p:cNvGrpSpPr/>
          <p:nvPr/>
        </p:nvGrpSpPr>
        <p:grpSpPr>
          <a:xfrm>
            <a:off x="13035600" y="4792500"/>
            <a:ext cx="3116880" cy="2543400"/>
            <a:chOff x="0" y="0"/>
            <a:chExt cx="4155840" cy="3391200"/>
          </a:xfrm>
        </p:grpSpPr>
        <p:sp>
          <p:nvSpPr>
            <p:cNvPr id="170" name="Freeform 170"/>
            <p:cNvSpPr/>
            <p:nvPr/>
          </p:nvSpPr>
          <p:spPr>
            <a:xfrm>
              <a:off x="127" y="-127"/>
              <a:ext cx="4155821" cy="3391281"/>
            </a:xfrm>
            <a:custGeom>
              <a:avLst/>
              <a:gdLst/>
              <a:ahLst/>
              <a:cxnLst/>
              <a:rect l="l" t="t" r="r" b="b"/>
              <a:pathLst>
                <a:path w="4155821" h="3391281">
                  <a:moveTo>
                    <a:pt x="1863471" y="910844"/>
                  </a:moveTo>
                  <a:cubicBezTo>
                    <a:pt x="1817370" y="917956"/>
                    <a:pt x="1771396" y="928624"/>
                    <a:pt x="1725295" y="932053"/>
                  </a:cubicBezTo>
                  <a:cubicBezTo>
                    <a:pt x="1665097" y="939165"/>
                    <a:pt x="1633220" y="914273"/>
                    <a:pt x="1629664" y="854075"/>
                  </a:cubicBezTo>
                  <a:cubicBezTo>
                    <a:pt x="1626108" y="779653"/>
                    <a:pt x="1626108" y="705231"/>
                    <a:pt x="1629664" y="627253"/>
                  </a:cubicBezTo>
                  <a:cubicBezTo>
                    <a:pt x="1633220" y="606044"/>
                    <a:pt x="1647317" y="577596"/>
                    <a:pt x="1665097" y="567055"/>
                  </a:cubicBezTo>
                  <a:cubicBezTo>
                    <a:pt x="1913128" y="382778"/>
                    <a:pt x="2157603" y="198501"/>
                    <a:pt x="2405507" y="17780"/>
                  </a:cubicBezTo>
                  <a:cubicBezTo>
                    <a:pt x="2426716" y="3556"/>
                    <a:pt x="2465705" y="0"/>
                    <a:pt x="2490597" y="7112"/>
                  </a:cubicBezTo>
                  <a:cubicBezTo>
                    <a:pt x="2929890" y="152400"/>
                    <a:pt x="3365754" y="301244"/>
                    <a:pt x="3805047" y="446532"/>
                  </a:cubicBezTo>
                  <a:cubicBezTo>
                    <a:pt x="3858133" y="464312"/>
                    <a:pt x="3868801" y="496189"/>
                    <a:pt x="3868801" y="545719"/>
                  </a:cubicBezTo>
                  <a:cubicBezTo>
                    <a:pt x="3865245" y="1396238"/>
                    <a:pt x="3865245" y="2246630"/>
                    <a:pt x="3865245" y="3097149"/>
                  </a:cubicBezTo>
                  <a:cubicBezTo>
                    <a:pt x="3865245" y="3203448"/>
                    <a:pt x="3865245" y="3203448"/>
                    <a:pt x="3975100" y="3203448"/>
                  </a:cubicBezTo>
                  <a:cubicBezTo>
                    <a:pt x="3999865" y="3203448"/>
                    <a:pt x="4024757" y="3203448"/>
                    <a:pt x="4053078" y="3203448"/>
                  </a:cubicBezTo>
                  <a:cubicBezTo>
                    <a:pt x="4141597" y="3203448"/>
                    <a:pt x="4148709" y="3214116"/>
                    <a:pt x="4152265" y="3302635"/>
                  </a:cubicBezTo>
                  <a:cubicBezTo>
                    <a:pt x="4155821" y="3380613"/>
                    <a:pt x="4109720" y="3391281"/>
                    <a:pt x="4049522" y="3391281"/>
                  </a:cubicBezTo>
                  <a:cubicBezTo>
                    <a:pt x="3475609" y="3387725"/>
                    <a:pt x="2901569" y="3387725"/>
                    <a:pt x="2327656" y="3387725"/>
                  </a:cubicBezTo>
                  <a:cubicBezTo>
                    <a:pt x="1597787" y="3387725"/>
                    <a:pt x="864489" y="3387725"/>
                    <a:pt x="134620" y="3387725"/>
                  </a:cubicBezTo>
                  <a:cubicBezTo>
                    <a:pt x="53086" y="3387725"/>
                    <a:pt x="0" y="3302635"/>
                    <a:pt x="46101" y="3228213"/>
                  </a:cubicBezTo>
                  <a:cubicBezTo>
                    <a:pt x="56769" y="3213989"/>
                    <a:pt x="85090" y="3203448"/>
                    <a:pt x="106299" y="3203448"/>
                  </a:cubicBezTo>
                  <a:cubicBezTo>
                    <a:pt x="162941" y="3199892"/>
                    <a:pt x="219710" y="3196336"/>
                    <a:pt x="276352" y="3203448"/>
                  </a:cubicBezTo>
                  <a:cubicBezTo>
                    <a:pt x="340106" y="3207004"/>
                    <a:pt x="364871" y="3178683"/>
                    <a:pt x="364871" y="3118358"/>
                  </a:cubicBezTo>
                  <a:cubicBezTo>
                    <a:pt x="379095" y="2831338"/>
                    <a:pt x="442849" y="2554986"/>
                    <a:pt x="538480" y="2282063"/>
                  </a:cubicBezTo>
                  <a:cubicBezTo>
                    <a:pt x="641223" y="1977263"/>
                    <a:pt x="775843" y="1690243"/>
                    <a:pt x="1006094" y="1452880"/>
                  </a:cubicBezTo>
                  <a:cubicBezTo>
                    <a:pt x="1211580" y="1240282"/>
                    <a:pt x="1452499" y="1087882"/>
                    <a:pt x="1725295" y="978027"/>
                  </a:cubicBezTo>
                  <a:cubicBezTo>
                    <a:pt x="1771396" y="960247"/>
                    <a:pt x="1817370" y="942594"/>
                    <a:pt x="1863471" y="921385"/>
                  </a:cubicBezTo>
                  <a:cubicBezTo>
                    <a:pt x="1863471" y="917829"/>
                    <a:pt x="1863471" y="914273"/>
                    <a:pt x="1863471" y="910717"/>
                  </a:cubicBezTo>
                  <a:close/>
                  <a:moveTo>
                    <a:pt x="2547239" y="1265047"/>
                  </a:moveTo>
                  <a:cubicBezTo>
                    <a:pt x="2547239" y="1520190"/>
                    <a:pt x="2550795" y="1778889"/>
                    <a:pt x="2547239" y="2037588"/>
                  </a:cubicBezTo>
                  <a:cubicBezTo>
                    <a:pt x="2543683" y="2303399"/>
                    <a:pt x="2575560" y="2562098"/>
                    <a:pt x="2649982" y="2817114"/>
                  </a:cubicBezTo>
                  <a:cubicBezTo>
                    <a:pt x="2685415" y="2937637"/>
                    <a:pt x="2681859" y="2941193"/>
                    <a:pt x="2798826" y="2905760"/>
                  </a:cubicBezTo>
                  <a:cubicBezTo>
                    <a:pt x="2851912" y="2887980"/>
                    <a:pt x="2873248" y="2905760"/>
                    <a:pt x="2887345" y="2951861"/>
                  </a:cubicBezTo>
                  <a:cubicBezTo>
                    <a:pt x="2908554" y="3015615"/>
                    <a:pt x="2929890" y="3075940"/>
                    <a:pt x="2951099" y="3139694"/>
                  </a:cubicBezTo>
                  <a:cubicBezTo>
                    <a:pt x="2961767" y="3189351"/>
                    <a:pt x="2993644" y="3203448"/>
                    <a:pt x="3043174" y="3203448"/>
                  </a:cubicBezTo>
                  <a:cubicBezTo>
                    <a:pt x="3252216" y="3199892"/>
                    <a:pt x="3461258" y="3199892"/>
                    <a:pt x="3673856" y="3203448"/>
                  </a:cubicBezTo>
                  <a:cubicBezTo>
                    <a:pt x="3737610" y="3203448"/>
                    <a:pt x="3758946" y="3185668"/>
                    <a:pt x="3758946" y="3118358"/>
                  </a:cubicBezTo>
                  <a:cubicBezTo>
                    <a:pt x="3755390" y="2717927"/>
                    <a:pt x="3755390" y="2313940"/>
                    <a:pt x="3755390" y="1913509"/>
                  </a:cubicBezTo>
                  <a:cubicBezTo>
                    <a:pt x="3755390" y="1881632"/>
                    <a:pt x="3755390" y="1846199"/>
                    <a:pt x="3748278" y="1814322"/>
                  </a:cubicBezTo>
                  <a:cubicBezTo>
                    <a:pt x="3695192" y="1608836"/>
                    <a:pt x="3641979" y="1399667"/>
                    <a:pt x="3585337" y="1194181"/>
                  </a:cubicBezTo>
                  <a:cubicBezTo>
                    <a:pt x="3557016" y="1091438"/>
                    <a:pt x="3557016" y="1087882"/>
                    <a:pt x="3457829" y="1126871"/>
                  </a:cubicBezTo>
                  <a:cubicBezTo>
                    <a:pt x="3390519" y="1148080"/>
                    <a:pt x="3369310" y="1130427"/>
                    <a:pt x="3358642" y="1066673"/>
                  </a:cubicBezTo>
                  <a:cubicBezTo>
                    <a:pt x="3312541" y="850519"/>
                    <a:pt x="3263011" y="637921"/>
                    <a:pt x="3220466" y="421767"/>
                  </a:cubicBezTo>
                  <a:cubicBezTo>
                    <a:pt x="3209798" y="372110"/>
                    <a:pt x="3188589" y="350901"/>
                    <a:pt x="3142488" y="336677"/>
                  </a:cubicBezTo>
                  <a:cubicBezTo>
                    <a:pt x="2972435" y="280035"/>
                    <a:pt x="2802382" y="223266"/>
                    <a:pt x="2632329" y="166624"/>
                  </a:cubicBezTo>
                  <a:cubicBezTo>
                    <a:pt x="2554351" y="141859"/>
                    <a:pt x="2547239" y="148844"/>
                    <a:pt x="2547239" y="230378"/>
                  </a:cubicBezTo>
                  <a:cubicBezTo>
                    <a:pt x="2547239" y="574167"/>
                    <a:pt x="2547239" y="917829"/>
                    <a:pt x="2547239" y="1265047"/>
                  </a:cubicBezTo>
                  <a:close/>
                  <a:moveTo>
                    <a:pt x="2182368" y="2019808"/>
                  </a:moveTo>
                  <a:cubicBezTo>
                    <a:pt x="2182368" y="1970151"/>
                    <a:pt x="2182368" y="1920621"/>
                    <a:pt x="2182368" y="1870964"/>
                  </a:cubicBezTo>
                  <a:cubicBezTo>
                    <a:pt x="2182368" y="1555623"/>
                    <a:pt x="2182368" y="1236726"/>
                    <a:pt x="2182368" y="917702"/>
                  </a:cubicBezTo>
                  <a:cubicBezTo>
                    <a:pt x="2182368" y="846836"/>
                    <a:pt x="2168144" y="832612"/>
                    <a:pt x="2115058" y="868045"/>
                  </a:cubicBezTo>
                  <a:cubicBezTo>
                    <a:pt x="2040636" y="914146"/>
                    <a:pt x="1966214" y="953135"/>
                    <a:pt x="1902460" y="1009777"/>
                  </a:cubicBezTo>
                  <a:cubicBezTo>
                    <a:pt x="1626108" y="1250696"/>
                    <a:pt x="1406398" y="1541272"/>
                    <a:pt x="1261237" y="1877949"/>
                  </a:cubicBezTo>
                  <a:cubicBezTo>
                    <a:pt x="1091184" y="2271268"/>
                    <a:pt x="1041527" y="2689479"/>
                    <a:pt x="1016762" y="3111119"/>
                  </a:cubicBezTo>
                  <a:cubicBezTo>
                    <a:pt x="1013206" y="3181985"/>
                    <a:pt x="1037971" y="3203194"/>
                    <a:pt x="1105281" y="3203194"/>
                  </a:cubicBezTo>
                  <a:cubicBezTo>
                    <a:pt x="1431290" y="3199638"/>
                    <a:pt x="1757172" y="3203194"/>
                    <a:pt x="2083181" y="3203194"/>
                  </a:cubicBezTo>
                  <a:cubicBezTo>
                    <a:pt x="2182368" y="3203194"/>
                    <a:pt x="2182368" y="3203194"/>
                    <a:pt x="2182368" y="3096895"/>
                  </a:cubicBezTo>
                  <a:cubicBezTo>
                    <a:pt x="2182368" y="2739009"/>
                    <a:pt x="2182368" y="2381123"/>
                    <a:pt x="2182368" y="2019681"/>
                  </a:cubicBezTo>
                  <a:close/>
                </a:path>
              </a:pathLst>
            </a:custGeom>
            <a:solidFill>
              <a:srgbClr val="002060"/>
            </a:solidFill>
          </p:spPr>
        </p:sp>
      </p:grpSp>
      <p:grpSp>
        <p:nvGrpSpPr>
          <p:cNvPr id="171" name="Group 171"/>
          <p:cNvGrpSpPr/>
          <p:nvPr/>
        </p:nvGrpSpPr>
        <p:grpSpPr>
          <a:xfrm>
            <a:off x="15043320" y="5151600"/>
            <a:ext cx="176040" cy="214380"/>
            <a:chOff x="0" y="0"/>
            <a:chExt cx="234720" cy="285840"/>
          </a:xfrm>
        </p:grpSpPr>
        <p:sp>
          <p:nvSpPr>
            <p:cNvPr id="172" name="Freeform 172"/>
            <p:cNvSpPr/>
            <p:nvPr/>
          </p:nvSpPr>
          <p:spPr>
            <a:xfrm>
              <a:off x="0" y="0"/>
              <a:ext cx="234696" cy="285877"/>
            </a:xfrm>
            <a:custGeom>
              <a:avLst/>
              <a:gdLst/>
              <a:ahLst/>
              <a:cxnLst/>
              <a:rect l="l" t="t" r="r" b="b"/>
              <a:pathLst>
                <a:path w="234696" h="285877">
                  <a:moveTo>
                    <a:pt x="3556" y="0"/>
                  </a:moveTo>
                  <a:cubicBezTo>
                    <a:pt x="73533" y="21209"/>
                    <a:pt x="126111" y="35306"/>
                    <a:pt x="178689" y="52959"/>
                  </a:cubicBezTo>
                  <a:cubicBezTo>
                    <a:pt x="192659" y="60071"/>
                    <a:pt x="206756" y="81153"/>
                    <a:pt x="210185" y="98806"/>
                  </a:cubicBezTo>
                  <a:cubicBezTo>
                    <a:pt x="234696" y="275209"/>
                    <a:pt x="220726" y="285877"/>
                    <a:pt x="52578" y="236474"/>
                  </a:cubicBezTo>
                  <a:cubicBezTo>
                    <a:pt x="17526" y="225806"/>
                    <a:pt x="0" y="215265"/>
                    <a:pt x="3556" y="176403"/>
                  </a:cubicBezTo>
                  <a:cubicBezTo>
                    <a:pt x="6985" y="120015"/>
                    <a:pt x="3556" y="67056"/>
                    <a:pt x="3556" y="0"/>
                  </a:cubicBezTo>
                  <a:close/>
                </a:path>
              </a:pathLst>
            </a:custGeom>
            <a:solidFill>
              <a:srgbClr val="002060"/>
            </a:solidFill>
          </p:spPr>
        </p:sp>
      </p:grpSp>
      <p:grpSp>
        <p:nvGrpSpPr>
          <p:cNvPr id="173" name="Group 173"/>
          <p:cNvGrpSpPr/>
          <p:nvPr/>
        </p:nvGrpSpPr>
        <p:grpSpPr>
          <a:xfrm>
            <a:off x="15019560" y="5461560"/>
            <a:ext cx="180900" cy="192780"/>
            <a:chOff x="0" y="0"/>
            <a:chExt cx="241200" cy="257040"/>
          </a:xfrm>
        </p:grpSpPr>
        <p:sp>
          <p:nvSpPr>
            <p:cNvPr id="174" name="Freeform 174"/>
            <p:cNvSpPr/>
            <p:nvPr/>
          </p:nvSpPr>
          <p:spPr>
            <a:xfrm>
              <a:off x="0" y="0"/>
              <a:ext cx="241173" cy="257048"/>
            </a:xfrm>
            <a:custGeom>
              <a:avLst/>
              <a:gdLst/>
              <a:ahLst/>
              <a:cxnLst/>
              <a:rect l="l" t="t" r="r" b="b"/>
              <a:pathLst>
                <a:path w="241173" h="257048">
                  <a:moveTo>
                    <a:pt x="237617" y="257048"/>
                  </a:moveTo>
                  <a:cubicBezTo>
                    <a:pt x="209296" y="253492"/>
                    <a:pt x="195072" y="249936"/>
                    <a:pt x="180848" y="246380"/>
                  </a:cubicBezTo>
                  <a:cubicBezTo>
                    <a:pt x="24892" y="214249"/>
                    <a:pt x="0" y="171323"/>
                    <a:pt x="49657" y="0"/>
                  </a:cubicBezTo>
                  <a:cubicBezTo>
                    <a:pt x="102870" y="10668"/>
                    <a:pt x="156083" y="25019"/>
                    <a:pt x="209296" y="39243"/>
                  </a:cubicBezTo>
                  <a:cubicBezTo>
                    <a:pt x="219964" y="42799"/>
                    <a:pt x="237617" y="60706"/>
                    <a:pt x="237617" y="74930"/>
                  </a:cubicBezTo>
                  <a:cubicBezTo>
                    <a:pt x="241173" y="132080"/>
                    <a:pt x="237617" y="189230"/>
                    <a:pt x="237617" y="257048"/>
                  </a:cubicBezTo>
                  <a:close/>
                </a:path>
              </a:pathLst>
            </a:custGeom>
            <a:solidFill>
              <a:srgbClr val="002060"/>
            </a:solidFill>
          </p:spPr>
        </p:sp>
      </p:grpSp>
      <p:grpSp>
        <p:nvGrpSpPr>
          <p:cNvPr id="175" name="Group 175"/>
          <p:cNvGrpSpPr/>
          <p:nvPr/>
        </p:nvGrpSpPr>
        <p:grpSpPr>
          <a:xfrm>
            <a:off x="15257700" y="5223420"/>
            <a:ext cx="176040" cy="187920"/>
            <a:chOff x="0" y="0"/>
            <a:chExt cx="234720" cy="250560"/>
          </a:xfrm>
        </p:grpSpPr>
        <p:sp>
          <p:nvSpPr>
            <p:cNvPr id="176" name="Freeform 176"/>
            <p:cNvSpPr/>
            <p:nvPr/>
          </p:nvSpPr>
          <p:spPr>
            <a:xfrm>
              <a:off x="0" y="0"/>
              <a:ext cx="234696" cy="250571"/>
            </a:xfrm>
            <a:custGeom>
              <a:avLst/>
              <a:gdLst/>
              <a:ahLst/>
              <a:cxnLst/>
              <a:rect l="l" t="t" r="r" b="b"/>
              <a:pathLst>
                <a:path w="234696" h="250571">
                  <a:moveTo>
                    <a:pt x="184912" y="250571"/>
                  </a:moveTo>
                  <a:cubicBezTo>
                    <a:pt x="131572" y="236474"/>
                    <a:pt x="78232" y="222377"/>
                    <a:pt x="24892" y="204724"/>
                  </a:cubicBezTo>
                  <a:cubicBezTo>
                    <a:pt x="14224" y="201168"/>
                    <a:pt x="3556" y="187071"/>
                    <a:pt x="3556" y="176530"/>
                  </a:cubicBezTo>
                  <a:cubicBezTo>
                    <a:pt x="0" y="116459"/>
                    <a:pt x="0" y="59944"/>
                    <a:pt x="0" y="0"/>
                  </a:cubicBezTo>
                  <a:cubicBezTo>
                    <a:pt x="181356" y="7112"/>
                    <a:pt x="234696" y="77597"/>
                    <a:pt x="184912" y="250571"/>
                  </a:cubicBezTo>
                  <a:close/>
                </a:path>
              </a:pathLst>
            </a:custGeom>
            <a:solidFill>
              <a:srgbClr val="002060"/>
            </a:solidFill>
          </p:spPr>
        </p:sp>
      </p:grpSp>
      <p:grpSp>
        <p:nvGrpSpPr>
          <p:cNvPr id="177" name="Group 177"/>
          <p:cNvGrpSpPr/>
          <p:nvPr/>
        </p:nvGrpSpPr>
        <p:grpSpPr>
          <a:xfrm>
            <a:off x="15043320" y="6377940"/>
            <a:ext cx="157140" cy="169020"/>
            <a:chOff x="0" y="0"/>
            <a:chExt cx="209520" cy="225360"/>
          </a:xfrm>
        </p:grpSpPr>
        <p:sp>
          <p:nvSpPr>
            <p:cNvPr id="178" name="Freeform 178"/>
            <p:cNvSpPr/>
            <p:nvPr/>
          </p:nvSpPr>
          <p:spPr>
            <a:xfrm>
              <a:off x="0" y="0"/>
              <a:ext cx="209550" cy="225298"/>
            </a:xfrm>
            <a:custGeom>
              <a:avLst/>
              <a:gdLst/>
              <a:ahLst/>
              <a:cxnLst/>
              <a:rect l="l" t="t" r="r" b="b"/>
              <a:pathLst>
                <a:path w="209550" h="225298">
                  <a:moveTo>
                    <a:pt x="198882" y="225298"/>
                  </a:moveTo>
                  <a:cubicBezTo>
                    <a:pt x="135001" y="221742"/>
                    <a:pt x="85217" y="218186"/>
                    <a:pt x="35560" y="210947"/>
                  </a:cubicBezTo>
                  <a:cubicBezTo>
                    <a:pt x="21336" y="207518"/>
                    <a:pt x="7112" y="189611"/>
                    <a:pt x="3556" y="178816"/>
                  </a:cubicBezTo>
                  <a:cubicBezTo>
                    <a:pt x="0" y="157353"/>
                    <a:pt x="3556" y="135890"/>
                    <a:pt x="3556" y="114427"/>
                  </a:cubicBezTo>
                  <a:cubicBezTo>
                    <a:pt x="3556" y="0"/>
                    <a:pt x="3556" y="3556"/>
                    <a:pt x="117221" y="10668"/>
                  </a:cubicBezTo>
                  <a:cubicBezTo>
                    <a:pt x="181102" y="14224"/>
                    <a:pt x="209550" y="39243"/>
                    <a:pt x="198882" y="107188"/>
                  </a:cubicBezTo>
                  <a:cubicBezTo>
                    <a:pt x="195326" y="143002"/>
                    <a:pt x="198882" y="182245"/>
                    <a:pt x="198882" y="225171"/>
                  </a:cubicBezTo>
                  <a:close/>
                </a:path>
              </a:pathLst>
            </a:custGeom>
            <a:solidFill>
              <a:srgbClr val="002060"/>
            </a:solidFill>
          </p:spPr>
        </p:sp>
      </p:grpSp>
      <p:grpSp>
        <p:nvGrpSpPr>
          <p:cNvPr id="179" name="Group 179"/>
          <p:cNvGrpSpPr/>
          <p:nvPr/>
        </p:nvGrpSpPr>
        <p:grpSpPr>
          <a:xfrm>
            <a:off x="15047640" y="6073380"/>
            <a:ext cx="166860" cy="183600"/>
            <a:chOff x="0" y="0"/>
            <a:chExt cx="222480" cy="244800"/>
          </a:xfrm>
        </p:grpSpPr>
        <p:sp>
          <p:nvSpPr>
            <p:cNvPr id="180" name="Freeform 180"/>
            <p:cNvSpPr/>
            <p:nvPr/>
          </p:nvSpPr>
          <p:spPr>
            <a:xfrm>
              <a:off x="0" y="0"/>
              <a:ext cx="222504" cy="244856"/>
            </a:xfrm>
            <a:custGeom>
              <a:avLst/>
              <a:gdLst/>
              <a:ahLst/>
              <a:cxnLst/>
              <a:rect l="l" t="t" r="r" b="b"/>
              <a:pathLst>
                <a:path w="222504" h="244856">
                  <a:moveTo>
                    <a:pt x="0" y="202184"/>
                  </a:moveTo>
                  <a:cubicBezTo>
                    <a:pt x="0" y="134874"/>
                    <a:pt x="0" y="74549"/>
                    <a:pt x="0" y="0"/>
                  </a:cubicBezTo>
                  <a:cubicBezTo>
                    <a:pt x="60071" y="10668"/>
                    <a:pt x="113030" y="14224"/>
                    <a:pt x="165989" y="28321"/>
                  </a:cubicBezTo>
                  <a:cubicBezTo>
                    <a:pt x="176530" y="28321"/>
                    <a:pt x="190754" y="56642"/>
                    <a:pt x="190754" y="70866"/>
                  </a:cubicBezTo>
                  <a:cubicBezTo>
                    <a:pt x="187198" y="244856"/>
                    <a:pt x="222504" y="241300"/>
                    <a:pt x="38862" y="209296"/>
                  </a:cubicBezTo>
                  <a:cubicBezTo>
                    <a:pt x="28321" y="205740"/>
                    <a:pt x="17653" y="205740"/>
                    <a:pt x="0" y="202184"/>
                  </a:cubicBezTo>
                  <a:close/>
                </a:path>
              </a:pathLst>
            </a:custGeom>
            <a:solidFill>
              <a:srgbClr val="002060"/>
            </a:solidFill>
          </p:spPr>
        </p:sp>
      </p:grpSp>
      <p:grpSp>
        <p:nvGrpSpPr>
          <p:cNvPr id="181" name="Group 181"/>
          <p:cNvGrpSpPr/>
          <p:nvPr/>
        </p:nvGrpSpPr>
        <p:grpSpPr>
          <a:xfrm>
            <a:off x="15045480" y="5768820"/>
            <a:ext cx="143100" cy="176040"/>
            <a:chOff x="0" y="0"/>
            <a:chExt cx="190800" cy="234720"/>
          </a:xfrm>
        </p:grpSpPr>
        <p:sp>
          <p:nvSpPr>
            <p:cNvPr id="182" name="Freeform 182"/>
            <p:cNvSpPr/>
            <p:nvPr/>
          </p:nvSpPr>
          <p:spPr>
            <a:xfrm>
              <a:off x="0" y="0"/>
              <a:ext cx="190754" cy="234696"/>
            </a:xfrm>
            <a:custGeom>
              <a:avLst/>
              <a:gdLst/>
              <a:ahLst/>
              <a:cxnLst/>
              <a:rect l="l" t="t" r="r" b="b"/>
              <a:pathLst>
                <a:path w="190754" h="234696">
                  <a:moveTo>
                    <a:pt x="0" y="0"/>
                  </a:moveTo>
                  <a:cubicBezTo>
                    <a:pt x="67183" y="10541"/>
                    <a:pt x="127254" y="21082"/>
                    <a:pt x="190754" y="35052"/>
                  </a:cubicBezTo>
                  <a:cubicBezTo>
                    <a:pt x="190754" y="98171"/>
                    <a:pt x="190754" y="161163"/>
                    <a:pt x="190754" y="234696"/>
                  </a:cubicBezTo>
                  <a:cubicBezTo>
                    <a:pt x="130683" y="224155"/>
                    <a:pt x="77724" y="217170"/>
                    <a:pt x="28194" y="203200"/>
                  </a:cubicBezTo>
                  <a:cubicBezTo>
                    <a:pt x="17653" y="203200"/>
                    <a:pt x="3556" y="182118"/>
                    <a:pt x="0" y="171704"/>
                  </a:cubicBezTo>
                  <a:cubicBezTo>
                    <a:pt x="0" y="115570"/>
                    <a:pt x="0" y="63119"/>
                    <a:pt x="0" y="0"/>
                  </a:cubicBezTo>
                  <a:close/>
                </a:path>
              </a:pathLst>
            </a:custGeom>
            <a:solidFill>
              <a:srgbClr val="002060"/>
            </a:solidFill>
          </p:spPr>
        </p:sp>
      </p:grpSp>
      <p:grpSp>
        <p:nvGrpSpPr>
          <p:cNvPr id="183" name="Group 183"/>
          <p:cNvGrpSpPr/>
          <p:nvPr/>
        </p:nvGrpSpPr>
        <p:grpSpPr>
          <a:xfrm>
            <a:off x="15257700" y="5520960"/>
            <a:ext cx="171720" cy="178740"/>
            <a:chOff x="0" y="0"/>
            <a:chExt cx="228960" cy="238320"/>
          </a:xfrm>
        </p:grpSpPr>
        <p:sp>
          <p:nvSpPr>
            <p:cNvPr id="184" name="Freeform 184"/>
            <p:cNvSpPr/>
            <p:nvPr/>
          </p:nvSpPr>
          <p:spPr>
            <a:xfrm>
              <a:off x="0" y="0"/>
              <a:ext cx="228981" cy="238379"/>
            </a:xfrm>
            <a:custGeom>
              <a:avLst/>
              <a:gdLst/>
              <a:ahLst/>
              <a:cxnLst/>
              <a:rect l="l" t="t" r="r" b="b"/>
              <a:pathLst>
                <a:path w="228981" h="238379">
                  <a:moveTo>
                    <a:pt x="178816" y="238379"/>
                  </a:moveTo>
                  <a:cubicBezTo>
                    <a:pt x="132334" y="227711"/>
                    <a:pt x="82169" y="220599"/>
                    <a:pt x="35687" y="206375"/>
                  </a:cubicBezTo>
                  <a:cubicBezTo>
                    <a:pt x="21463" y="199136"/>
                    <a:pt x="3556" y="181356"/>
                    <a:pt x="3556" y="167132"/>
                  </a:cubicBezTo>
                  <a:cubicBezTo>
                    <a:pt x="0" y="110236"/>
                    <a:pt x="0" y="53340"/>
                    <a:pt x="0" y="0"/>
                  </a:cubicBezTo>
                  <a:cubicBezTo>
                    <a:pt x="182499" y="3556"/>
                    <a:pt x="228981" y="67564"/>
                    <a:pt x="178816" y="238379"/>
                  </a:cubicBezTo>
                  <a:close/>
                </a:path>
              </a:pathLst>
            </a:custGeom>
            <a:solidFill>
              <a:srgbClr val="002060"/>
            </a:solidFill>
          </p:spPr>
        </p:sp>
      </p:grpSp>
      <p:grpSp>
        <p:nvGrpSpPr>
          <p:cNvPr id="185" name="Group 185"/>
          <p:cNvGrpSpPr/>
          <p:nvPr/>
        </p:nvGrpSpPr>
        <p:grpSpPr>
          <a:xfrm>
            <a:off x="15238260" y="5806620"/>
            <a:ext cx="176040" cy="178740"/>
            <a:chOff x="0" y="0"/>
            <a:chExt cx="234720" cy="238320"/>
          </a:xfrm>
        </p:grpSpPr>
        <p:sp>
          <p:nvSpPr>
            <p:cNvPr id="186" name="Freeform 186"/>
            <p:cNvSpPr/>
            <p:nvPr/>
          </p:nvSpPr>
          <p:spPr>
            <a:xfrm>
              <a:off x="0" y="0"/>
              <a:ext cx="234696" cy="238379"/>
            </a:xfrm>
            <a:custGeom>
              <a:avLst/>
              <a:gdLst/>
              <a:ahLst/>
              <a:cxnLst/>
              <a:rect l="l" t="t" r="r" b="b"/>
              <a:pathLst>
                <a:path w="234696" h="238379">
                  <a:moveTo>
                    <a:pt x="35560" y="14224"/>
                  </a:moveTo>
                  <a:cubicBezTo>
                    <a:pt x="192024" y="0"/>
                    <a:pt x="234696" y="56896"/>
                    <a:pt x="199136" y="227711"/>
                  </a:cubicBezTo>
                  <a:cubicBezTo>
                    <a:pt x="39116" y="238379"/>
                    <a:pt x="0" y="188468"/>
                    <a:pt x="35560" y="14224"/>
                  </a:cubicBezTo>
                  <a:close/>
                </a:path>
              </a:pathLst>
            </a:custGeom>
            <a:solidFill>
              <a:srgbClr val="002060"/>
            </a:solidFill>
          </p:spPr>
        </p:sp>
      </p:grpSp>
      <p:grpSp>
        <p:nvGrpSpPr>
          <p:cNvPr id="187" name="Group 187"/>
          <p:cNvGrpSpPr/>
          <p:nvPr/>
        </p:nvGrpSpPr>
        <p:grpSpPr>
          <a:xfrm>
            <a:off x="15262020" y="6111720"/>
            <a:ext cx="133380" cy="164160"/>
            <a:chOff x="0" y="0"/>
            <a:chExt cx="177840" cy="218880"/>
          </a:xfrm>
        </p:grpSpPr>
        <p:sp>
          <p:nvSpPr>
            <p:cNvPr id="188" name="Freeform 188"/>
            <p:cNvSpPr/>
            <p:nvPr/>
          </p:nvSpPr>
          <p:spPr>
            <a:xfrm>
              <a:off x="0" y="0"/>
              <a:ext cx="177800" cy="218948"/>
            </a:xfrm>
            <a:custGeom>
              <a:avLst/>
              <a:gdLst/>
              <a:ahLst/>
              <a:cxnLst/>
              <a:rect l="l" t="t" r="r" b="b"/>
              <a:pathLst>
                <a:path w="177800" h="218948">
                  <a:moveTo>
                    <a:pt x="177800" y="218821"/>
                  </a:moveTo>
                  <a:cubicBezTo>
                    <a:pt x="113792" y="211709"/>
                    <a:pt x="56896" y="204724"/>
                    <a:pt x="0" y="194056"/>
                  </a:cubicBezTo>
                  <a:cubicBezTo>
                    <a:pt x="0" y="130683"/>
                    <a:pt x="0" y="67056"/>
                    <a:pt x="0" y="0"/>
                  </a:cubicBezTo>
                  <a:cubicBezTo>
                    <a:pt x="53340" y="7112"/>
                    <a:pt x="103124" y="10541"/>
                    <a:pt x="149352" y="21209"/>
                  </a:cubicBezTo>
                  <a:cubicBezTo>
                    <a:pt x="160020" y="24765"/>
                    <a:pt x="174244" y="42418"/>
                    <a:pt x="174244" y="56515"/>
                  </a:cubicBezTo>
                  <a:cubicBezTo>
                    <a:pt x="177800" y="105918"/>
                    <a:pt x="177800" y="158877"/>
                    <a:pt x="177800" y="218948"/>
                  </a:cubicBezTo>
                  <a:close/>
                </a:path>
              </a:pathLst>
            </a:custGeom>
            <a:solidFill>
              <a:srgbClr val="002060"/>
            </a:solidFill>
          </p:spPr>
        </p:sp>
      </p:grpSp>
      <p:grpSp>
        <p:nvGrpSpPr>
          <p:cNvPr id="189" name="Group 189"/>
          <p:cNvGrpSpPr/>
          <p:nvPr/>
        </p:nvGrpSpPr>
        <p:grpSpPr>
          <a:xfrm>
            <a:off x="15240960" y="6409260"/>
            <a:ext cx="150120" cy="176040"/>
            <a:chOff x="0" y="0"/>
            <a:chExt cx="200160" cy="234720"/>
          </a:xfrm>
        </p:grpSpPr>
        <p:sp>
          <p:nvSpPr>
            <p:cNvPr id="190" name="Freeform 190"/>
            <p:cNvSpPr/>
            <p:nvPr/>
          </p:nvSpPr>
          <p:spPr>
            <a:xfrm>
              <a:off x="0" y="0"/>
              <a:ext cx="200152" cy="234696"/>
            </a:xfrm>
            <a:custGeom>
              <a:avLst/>
              <a:gdLst/>
              <a:ahLst/>
              <a:cxnLst/>
              <a:rect l="l" t="t" r="r" b="b"/>
              <a:pathLst>
                <a:path w="200152" h="234696">
                  <a:moveTo>
                    <a:pt x="32131" y="0"/>
                  </a:moveTo>
                  <a:cubicBezTo>
                    <a:pt x="50038" y="0"/>
                    <a:pt x="64389" y="0"/>
                    <a:pt x="78613" y="0"/>
                  </a:cubicBezTo>
                  <a:cubicBezTo>
                    <a:pt x="117983" y="6985"/>
                    <a:pt x="157226" y="10541"/>
                    <a:pt x="200152" y="17526"/>
                  </a:cubicBezTo>
                  <a:cubicBezTo>
                    <a:pt x="200152" y="80645"/>
                    <a:pt x="200152" y="140081"/>
                    <a:pt x="200152" y="199644"/>
                  </a:cubicBezTo>
                  <a:cubicBezTo>
                    <a:pt x="42926" y="234696"/>
                    <a:pt x="0" y="185674"/>
                    <a:pt x="32131" y="0"/>
                  </a:cubicBezTo>
                  <a:close/>
                </a:path>
              </a:pathLst>
            </a:custGeom>
            <a:solidFill>
              <a:srgbClr val="002060"/>
            </a:solidFill>
          </p:spPr>
        </p:sp>
      </p:grpSp>
      <p:grpSp>
        <p:nvGrpSpPr>
          <p:cNvPr id="191" name="Group 191"/>
          <p:cNvGrpSpPr/>
          <p:nvPr/>
        </p:nvGrpSpPr>
        <p:grpSpPr>
          <a:xfrm>
            <a:off x="15255000" y="6699780"/>
            <a:ext cx="145260" cy="157140"/>
            <a:chOff x="0" y="0"/>
            <a:chExt cx="193680" cy="209520"/>
          </a:xfrm>
        </p:grpSpPr>
        <p:sp>
          <p:nvSpPr>
            <p:cNvPr id="192" name="Freeform 192"/>
            <p:cNvSpPr/>
            <p:nvPr/>
          </p:nvSpPr>
          <p:spPr>
            <a:xfrm>
              <a:off x="0" y="0"/>
              <a:ext cx="193675" cy="209550"/>
            </a:xfrm>
            <a:custGeom>
              <a:avLst/>
              <a:gdLst/>
              <a:ahLst/>
              <a:cxnLst/>
              <a:rect l="l" t="t" r="r" b="b"/>
              <a:pathLst>
                <a:path w="193675" h="209550">
                  <a:moveTo>
                    <a:pt x="186690" y="205994"/>
                  </a:moveTo>
                  <a:cubicBezTo>
                    <a:pt x="133858" y="205994"/>
                    <a:pt x="88138" y="209550"/>
                    <a:pt x="45847" y="205994"/>
                  </a:cubicBezTo>
                  <a:cubicBezTo>
                    <a:pt x="28194" y="202438"/>
                    <a:pt x="14097" y="177546"/>
                    <a:pt x="7112" y="159766"/>
                  </a:cubicBezTo>
                  <a:cubicBezTo>
                    <a:pt x="0" y="145542"/>
                    <a:pt x="3556" y="127889"/>
                    <a:pt x="3556" y="110109"/>
                  </a:cubicBezTo>
                  <a:cubicBezTo>
                    <a:pt x="3556" y="0"/>
                    <a:pt x="3556" y="3556"/>
                    <a:pt x="116205" y="7112"/>
                  </a:cubicBezTo>
                  <a:cubicBezTo>
                    <a:pt x="169037" y="10668"/>
                    <a:pt x="193675" y="28448"/>
                    <a:pt x="186690" y="85217"/>
                  </a:cubicBezTo>
                  <a:cubicBezTo>
                    <a:pt x="183134" y="124333"/>
                    <a:pt x="186690" y="163322"/>
                    <a:pt x="186690" y="205994"/>
                  </a:cubicBezTo>
                  <a:close/>
                </a:path>
              </a:pathLst>
            </a:custGeom>
            <a:solidFill>
              <a:srgbClr val="002060"/>
            </a:solidFill>
          </p:spPr>
        </p:sp>
      </p:grpSp>
      <p:grpSp>
        <p:nvGrpSpPr>
          <p:cNvPr id="193" name="Group 193"/>
          <p:cNvGrpSpPr/>
          <p:nvPr/>
        </p:nvGrpSpPr>
        <p:grpSpPr>
          <a:xfrm>
            <a:off x="15469380" y="6426000"/>
            <a:ext cx="143100" cy="195480"/>
            <a:chOff x="0" y="0"/>
            <a:chExt cx="190800" cy="260640"/>
          </a:xfrm>
        </p:grpSpPr>
        <p:sp>
          <p:nvSpPr>
            <p:cNvPr id="194" name="Freeform 194"/>
            <p:cNvSpPr/>
            <p:nvPr/>
          </p:nvSpPr>
          <p:spPr>
            <a:xfrm>
              <a:off x="0" y="0"/>
              <a:ext cx="190881" cy="260731"/>
            </a:xfrm>
            <a:custGeom>
              <a:avLst/>
              <a:gdLst/>
              <a:ahLst/>
              <a:cxnLst/>
              <a:rect l="l" t="t" r="r" b="b"/>
              <a:pathLst>
                <a:path w="190881" h="260731">
                  <a:moveTo>
                    <a:pt x="3556" y="196342"/>
                  </a:moveTo>
                  <a:cubicBezTo>
                    <a:pt x="3556" y="171323"/>
                    <a:pt x="0" y="146431"/>
                    <a:pt x="0" y="124968"/>
                  </a:cubicBezTo>
                  <a:cubicBezTo>
                    <a:pt x="0" y="3556"/>
                    <a:pt x="3556" y="0"/>
                    <a:pt x="122428" y="21463"/>
                  </a:cubicBezTo>
                  <a:cubicBezTo>
                    <a:pt x="144018" y="25019"/>
                    <a:pt x="172847" y="53594"/>
                    <a:pt x="172847" y="71501"/>
                  </a:cubicBezTo>
                  <a:cubicBezTo>
                    <a:pt x="176403" y="260731"/>
                    <a:pt x="190881" y="221488"/>
                    <a:pt x="3683" y="196469"/>
                  </a:cubicBezTo>
                  <a:close/>
                </a:path>
              </a:pathLst>
            </a:custGeom>
            <a:solidFill>
              <a:srgbClr val="002060"/>
            </a:solidFill>
          </p:spPr>
        </p:sp>
      </p:grpSp>
      <p:grpSp>
        <p:nvGrpSpPr>
          <p:cNvPr id="195" name="Group 195"/>
          <p:cNvGrpSpPr/>
          <p:nvPr/>
        </p:nvGrpSpPr>
        <p:grpSpPr>
          <a:xfrm>
            <a:off x="15455340" y="6127920"/>
            <a:ext cx="140400" cy="176040"/>
            <a:chOff x="0" y="0"/>
            <a:chExt cx="187200" cy="234720"/>
          </a:xfrm>
        </p:grpSpPr>
        <p:sp>
          <p:nvSpPr>
            <p:cNvPr id="196" name="Freeform 196"/>
            <p:cNvSpPr/>
            <p:nvPr/>
          </p:nvSpPr>
          <p:spPr>
            <a:xfrm>
              <a:off x="0" y="0"/>
              <a:ext cx="187198" cy="234696"/>
            </a:xfrm>
            <a:custGeom>
              <a:avLst/>
              <a:gdLst/>
              <a:ahLst/>
              <a:cxnLst/>
              <a:rect l="l" t="t" r="r" b="b"/>
              <a:pathLst>
                <a:path w="187198" h="234696">
                  <a:moveTo>
                    <a:pt x="187198" y="53340"/>
                  </a:moveTo>
                  <a:cubicBezTo>
                    <a:pt x="187198" y="110236"/>
                    <a:pt x="187198" y="167132"/>
                    <a:pt x="187198" y="234696"/>
                  </a:cubicBezTo>
                  <a:cubicBezTo>
                    <a:pt x="137795" y="227584"/>
                    <a:pt x="95377" y="224028"/>
                    <a:pt x="52959" y="216916"/>
                  </a:cubicBezTo>
                  <a:cubicBezTo>
                    <a:pt x="38862" y="213360"/>
                    <a:pt x="24765" y="192024"/>
                    <a:pt x="24765" y="177800"/>
                  </a:cubicBezTo>
                  <a:cubicBezTo>
                    <a:pt x="0" y="28448"/>
                    <a:pt x="31750" y="0"/>
                    <a:pt x="176657" y="46228"/>
                  </a:cubicBezTo>
                  <a:cubicBezTo>
                    <a:pt x="180213" y="46228"/>
                    <a:pt x="183769" y="49784"/>
                    <a:pt x="187198" y="53340"/>
                  </a:cubicBezTo>
                  <a:close/>
                </a:path>
              </a:pathLst>
            </a:custGeom>
            <a:solidFill>
              <a:srgbClr val="002060"/>
            </a:solidFill>
          </p:spPr>
        </p:sp>
      </p:grpSp>
      <p:grpSp>
        <p:nvGrpSpPr>
          <p:cNvPr id="197" name="Group 197"/>
          <p:cNvGrpSpPr/>
          <p:nvPr/>
        </p:nvGrpSpPr>
        <p:grpSpPr>
          <a:xfrm>
            <a:off x="15467220" y="6720840"/>
            <a:ext cx="159300" cy="173880"/>
            <a:chOff x="0" y="0"/>
            <a:chExt cx="212400" cy="231840"/>
          </a:xfrm>
        </p:grpSpPr>
        <p:sp>
          <p:nvSpPr>
            <p:cNvPr id="198" name="Freeform 198"/>
            <p:cNvSpPr/>
            <p:nvPr/>
          </p:nvSpPr>
          <p:spPr>
            <a:xfrm>
              <a:off x="0" y="0"/>
              <a:ext cx="212344" cy="231902"/>
            </a:xfrm>
            <a:custGeom>
              <a:avLst/>
              <a:gdLst/>
              <a:ahLst/>
              <a:cxnLst/>
              <a:rect l="l" t="t" r="r" b="b"/>
              <a:pathLst>
                <a:path w="212344" h="231902">
                  <a:moveTo>
                    <a:pt x="3556" y="185420"/>
                  </a:moveTo>
                  <a:cubicBezTo>
                    <a:pt x="3556" y="135509"/>
                    <a:pt x="0" y="85598"/>
                    <a:pt x="7112" y="39243"/>
                  </a:cubicBezTo>
                  <a:cubicBezTo>
                    <a:pt x="7112" y="25019"/>
                    <a:pt x="35433" y="3556"/>
                    <a:pt x="49530" y="0"/>
                  </a:cubicBezTo>
                  <a:cubicBezTo>
                    <a:pt x="88519" y="0"/>
                    <a:pt x="127381" y="7112"/>
                    <a:pt x="169926" y="14224"/>
                  </a:cubicBezTo>
                  <a:cubicBezTo>
                    <a:pt x="169926" y="28448"/>
                    <a:pt x="173482" y="39243"/>
                    <a:pt x="173482" y="49911"/>
                  </a:cubicBezTo>
                  <a:cubicBezTo>
                    <a:pt x="169926" y="231902"/>
                    <a:pt x="212344" y="206883"/>
                    <a:pt x="3556" y="185420"/>
                  </a:cubicBezTo>
                  <a:close/>
                </a:path>
              </a:pathLst>
            </a:custGeom>
            <a:solidFill>
              <a:srgbClr val="002060"/>
            </a:solidFill>
          </p:spPr>
        </p:sp>
      </p:grpSp>
      <p:grpSp>
        <p:nvGrpSpPr>
          <p:cNvPr id="199" name="Group 199"/>
          <p:cNvGrpSpPr/>
          <p:nvPr/>
        </p:nvGrpSpPr>
        <p:grpSpPr>
          <a:xfrm>
            <a:off x="15467220" y="5847120"/>
            <a:ext cx="135540" cy="176040"/>
            <a:chOff x="0" y="0"/>
            <a:chExt cx="180720" cy="234720"/>
          </a:xfrm>
        </p:grpSpPr>
        <p:sp>
          <p:nvSpPr>
            <p:cNvPr id="200" name="Freeform 200"/>
            <p:cNvSpPr/>
            <p:nvPr/>
          </p:nvSpPr>
          <p:spPr>
            <a:xfrm>
              <a:off x="0" y="0"/>
              <a:ext cx="180721" cy="234696"/>
            </a:xfrm>
            <a:custGeom>
              <a:avLst/>
              <a:gdLst/>
              <a:ahLst/>
              <a:cxnLst/>
              <a:rect l="l" t="t" r="r" b="b"/>
              <a:pathLst>
                <a:path w="180721" h="234696">
                  <a:moveTo>
                    <a:pt x="177165" y="234696"/>
                  </a:moveTo>
                  <a:cubicBezTo>
                    <a:pt x="120523" y="224028"/>
                    <a:pt x="74422" y="220472"/>
                    <a:pt x="31877" y="209804"/>
                  </a:cubicBezTo>
                  <a:cubicBezTo>
                    <a:pt x="21209" y="206248"/>
                    <a:pt x="10668" y="184912"/>
                    <a:pt x="7112" y="174244"/>
                  </a:cubicBezTo>
                  <a:cubicBezTo>
                    <a:pt x="0" y="160020"/>
                    <a:pt x="3556" y="145796"/>
                    <a:pt x="3556" y="131572"/>
                  </a:cubicBezTo>
                  <a:cubicBezTo>
                    <a:pt x="3556" y="0"/>
                    <a:pt x="3556" y="0"/>
                    <a:pt x="131064" y="35560"/>
                  </a:cubicBezTo>
                  <a:cubicBezTo>
                    <a:pt x="148844" y="42672"/>
                    <a:pt x="170053" y="71120"/>
                    <a:pt x="173609" y="88900"/>
                  </a:cubicBezTo>
                  <a:cubicBezTo>
                    <a:pt x="180721" y="135128"/>
                    <a:pt x="177165" y="177800"/>
                    <a:pt x="177165" y="234696"/>
                  </a:cubicBezTo>
                  <a:close/>
                </a:path>
              </a:pathLst>
            </a:custGeom>
            <a:solidFill>
              <a:srgbClr val="002060"/>
            </a:solidFill>
          </p:spPr>
        </p:sp>
      </p:grpSp>
      <p:grpSp>
        <p:nvGrpSpPr>
          <p:cNvPr id="201" name="Group 201"/>
          <p:cNvGrpSpPr/>
          <p:nvPr/>
        </p:nvGrpSpPr>
        <p:grpSpPr>
          <a:xfrm>
            <a:off x="15652980" y="6447060"/>
            <a:ext cx="150120" cy="169020"/>
            <a:chOff x="0" y="0"/>
            <a:chExt cx="200160" cy="225360"/>
          </a:xfrm>
        </p:grpSpPr>
        <p:sp>
          <p:nvSpPr>
            <p:cNvPr id="202" name="Freeform 202"/>
            <p:cNvSpPr/>
            <p:nvPr/>
          </p:nvSpPr>
          <p:spPr>
            <a:xfrm>
              <a:off x="0" y="0"/>
              <a:ext cx="200152" cy="225298"/>
            </a:xfrm>
            <a:custGeom>
              <a:avLst/>
              <a:gdLst/>
              <a:ahLst/>
              <a:cxnLst/>
              <a:rect l="l" t="t" r="r" b="b"/>
              <a:pathLst>
                <a:path w="200152" h="225298">
                  <a:moveTo>
                    <a:pt x="32131" y="17907"/>
                  </a:moveTo>
                  <a:cubicBezTo>
                    <a:pt x="200152" y="21463"/>
                    <a:pt x="193040" y="0"/>
                    <a:pt x="175133" y="207518"/>
                  </a:cubicBezTo>
                  <a:cubicBezTo>
                    <a:pt x="28575" y="225298"/>
                    <a:pt x="0" y="189611"/>
                    <a:pt x="32131" y="17907"/>
                  </a:cubicBezTo>
                  <a:close/>
                </a:path>
              </a:pathLst>
            </a:custGeom>
            <a:solidFill>
              <a:srgbClr val="002060"/>
            </a:solidFill>
          </p:spPr>
        </p:sp>
      </p:grpSp>
      <p:grpSp>
        <p:nvGrpSpPr>
          <p:cNvPr id="203" name="Group 203"/>
          <p:cNvGrpSpPr/>
          <p:nvPr/>
        </p:nvGrpSpPr>
        <p:grpSpPr>
          <a:xfrm>
            <a:off x="15650280" y="6175980"/>
            <a:ext cx="162000" cy="152280"/>
            <a:chOff x="0" y="0"/>
            <a:chExt cx="216000" cy="203040"/>
          </a:xfrm>
        </p:grpSpPr>
        <p:sp>
          <p:nvSpPr>
            <p:cNvPr id="204" name="Freeform 204"/>
            <p:cNvSpPr/>
            <p:nvPr/>
          </p:nvSpPr>
          <p:spPr>
            <a:xfrm>
              <a:off x="0" y="0"/>
              <a:ext cx="216027" cy="203073"/>
            </a:xfrm>
            <a:custGeom>
              <a:avLst/>
              <a:gdLst/>
              <a:ahLst/>
              <a:cxnLst/>
              <a:rect l="l" t="t" r="r" b="b"/>
              <a:pathLst>
                <a:path w="216027" h="203073">
                  <a:moveTo>
                    <a:pt x="173482" y="203073"/>
                  </a:moveTo>
                  <a:cubicBezTo>
                    <a:pt x="17653" y="199517"/>
                    <a:pt x="0" y="174498"/>
                    <a:pt x="35433" y="7112"/>
                  </a:cubicBezTo>
                  <a:cubicBezTo>
                    <a:pt x="184150" y="0"/>
                    <a:pt x="216027" y="46355"/>
                    <a:pt x="173482" y="203073"/>
                  </a:cubicBezTo>
                  <a:close/>
                </a:path>
              </a:pathLst>
            </a:custGeom>
            <a:solidFill>
              <a:srgbClr val="002060"/>
            </a:solidFill>
          </p:spPr>
        </p:sp>
      </p:grpSp>
      <p:grpSp>
        <p:nvGrpSpPr>
          <p:cNvPr id="205" name="Group 205"/>
          <p:cNvGrpSpPr/>
          <p:nvPr/>
        </p:nvGrpSpPr>
        <p:grpSpPr>
          <a:xfrm>
            <a:off x="15662160" y="6735420"/>
            <a:ext cx="123660" cy="162000"/>
            <a:chOff x="0" y="0"/>
            <a:chExt cx="164880" cy="216000"/>
          </a:xfrm>
        </p:grpSpPr>
        <p:sp>
          <p:nvSpPr>
            <p:cNvPr id="206" name="Freeform 206"/>
            <p:cNvSpPr/>
            <p:nvPr/>
          </p:nvSpPr>
          <p:spPr>
            <a:xfrm>
              <a:off x="0" y="0"/>
              <a:ext cx="164846" cy="216027"/>
            </a:xfrm>
            <a:custGeom>
              <a:avLst/>
              <a:gdLst/>
              <a:ahLst/>
              <a:cxnLst/>
              <a:rect l="l" t="t" r="r" b="b"/>
              <a:pathLst>
                <a:path w="164846" h="216027">
                  <a:moveTo>
                    <a:pt x="17526" y="0"/>
                  </a:moveTo>
                  <a:cubicBezTo>
                    <a:pt x="70104" y="3556"/>
                    <a:pt x="115697" y="7112"/>
                    <a:pt x="164846" y="14224"/>
                  </a:cubicBezTo>
                  <a:cubicBezTo>
                    <a:pt x="164846" y="74422"/>
                    <a:pt x="164846" y="127508"/>
                    <a:pt x="164846" y="180594"/>
                  </a:cubicBezTo>
                  <a:cubicBezTo>
                    <a:pt x="21082" y="216027"/>
                    <a:pt x="0" y="191262"/>
                    <a:pt x="17526" y="0"/>
                  </a:cubicBezTo>
                  <a:close/>
                </a:path>
              </a:pathLst>
            </a:custGeom>
            <a:solidFill>
              <a:srgbClr val="002060"/>
            </a:solidFill>
          </p:spPr>
        </p:sp>
      </p:grpSp>
      <p:grpSp>
        <p:nvGrpSpPr>
          <p:cNvPr id="207" name="Group 207"/>
          <p:cNvGrpSpPr/>
          <p:nvPr/>
        </p:nvGrpSpPr>
        <p:grpSpPr>
          <a:xfrm>
            <a:off x="13947660" y="6918480"/>
            <a:ext cx="623700" cy="88020"/>
            <a:chOff x="0" y="0"/>
            <a:chExt cx="831600" cy="117360"/>
          </a:xfrm>
        </p:grpSpPr>
        <p:sp>
          <p:nvSpPr>
            <p:cNvPr id="208" name="Freeform 208"/>
            <p:cNvSpPr/>
            <p:nvPr/>
          </p:nvSpPr>
          <p:spPr>
            <a:xfrm>
              <a:off x="0" y="0"/>
              <a:ext cx="831596" cy="117348"/>
            </a:xfrm>
            <a:custGeom>
              <a:avLst/>
              <a:gdLst/>
              <a:ahLst/>
              <a:cxnLst/>
              <a:rect l="l" t="t" r="r" b="b"/>
              <a:pathLst>
                <a:path w="831596" h="117348">
                  <a:moveTo>
                    <a:pt x="417576" y="88900"/>
                  </a:moveTo>
                  <a:cubicBezTo>
                    <a:pt x="297307" y="88900"/>
                    <a:pt x="173355" y="88900"/>
                    <a:pt x="53086" y="85344"/>
                  </a:cubicBezTo>
                  <a:cubicBezTo>
                    <a:pt x="35433" y="85344"/>
                    <a:pt x="17653" y="56896"/>
                    <a:pt x="0" y="42672"/>
                  </a:cubicBezTo>
                  <a:cubicBezTo>
                    <a:pt x="17653" y="28448"/>
                    <a:pt x="35433" y="0"/>
                    <a:pt x="53086" y="0"/>
                  </a:cubicBezTo>
                  <a:cubicBezTo>
                    <a:pt x="297307" y="7112"/>
                    <a:pt x="541401" y="17780"/>
                    <a:pt x="785622" y="28448"/>
                  </a:cubicBezTo>
                  <a:cubicBezTo>
                    <a:pt x="799719" y="32004"/>
                    <a:pt x="813943" y="60452"/>
                    <a:pt x="831596" y="74676"/>
                  </a:cubicBezTo>
                  <a:cubicBezTo>
                    <a:pt x="813943" y="88900"/>
                    <a:pt x="796163" y="113792"/>
                    <a:pt x="778510" y="113792"/>
                  </a:cubicBezTo>
                  <a:cubicBezTo>
                    <a:pt x="658241" y="117348"/>
                    <a:pt x="537845" y="113792"/>
                    <a:pt x="417576" y="113792"/>
                  </a:cubicBezTo>
                  <a:cubicBezTo>
                    <a:pt x="417576" y="106680"/>
                    <a:pt x="417576" y="96012"/>
                    <a:pt x="417576" y="88900"/>
                  </a:cubicBezTo>
                  <a:close/>
                </a:path>
              </a:pathLst>
            </a:custGeom>
            <a:solidFill>
              <a:srgbClr val="002060"/>
            </a:solidFill>
          </p:spPr>
        </p:sp>
      </p:grpSp>
      <p:grpSp>
        <p:nvGrpSpPr>
          <p:cNvPr id="209" name="Group 209"/>
          <p:cNvGrpSpPr/>
          <p:nvPr/>
        </p:nvGrpSpPr>
        <p:grpSpPr>
          <a:xfrm>
            <a:off x="13969260" y="6676020"/>
            <a:ext cx="602640" cy="109620"/>
            <a:chOff x="0" y="0"/>
            <a:chExt cx="803520" cy="146160"/>
          </a:xfrm>
        </p:grpSpPr>
        <p:sp>
          <p:nvSpPr>
            <p:cNvPr id="210" name="Freeform 210"/>
            <p:cNvSpPr/>
            <p:nvPr/>
          </p:nvSpPr>
          <p:spPr>
            <a:xfrm>
              <a:off x="0" y="0"/>
              <a:ext cx="803529" cy="146177"/>
            </a:xfrm>
            <a:custGeom>
              <a:avLst/>
              <a:gdLst/>
              <a:ahLst/>
              <a:cxnLst/>
              <a:rect l="l" t="t" r="r" b="b"/>
              <a:pathLst>
                <a:path w="803529" h="146177">
                  <a:moveTo>
                    <a:pt x="527431" y="131953"/>
                  </a:moveTo>
                  <a:cubicBezTo>
                    <a:pt x="375158" y="124714"/>
                    <a:pt x="226568" y="117602"/>
                    <a:pt x="74295" y="106934"/>
                  </a:cubicBezTo>
                  <a:cubicBezTo>
                    <a:pt x="42418" y="106934"/>
                    <a:pt x="0" y="114046"/>
                    <a:pt x="3556" y="53467"/>
                  </a:cubicBezTo>
                  <a:cubicBezTo>
                    <a:pt x="10668" y="0"/>
                    <a:pt x="49530" y="10668"/>
                    <a:pt x="81407" y="10668"/>
                  </a:cubicBezTo>
                  <a:cubicBezTo>
                    <a:pt x="304419" y="24892"/>
                    <a:pt x="527431" y="39243"/>
                    <a:pt x="750443" y="57023"/>
                  </a:cubicBezTo>
                  <a:cubicBezTo>
                    <a:pt x="771652" y="57023"/>
                    <a:pt x="785876" y="89154"/>
                    <a:pt x="803529" y="103378"/>
                  </a:cubicBezTo>
                  <a:cubicBezTo>
                    <a:pt x="785876" y="117602"/>
                    <a:pt x="768096" y="139065"/>
                    <a:pt x="750443" y="142621"/>
                  </a:cubicBezTo>
                  <a:cubicBezTo>
                    <a:pt x="676148" y="146177"/>
                    <a:pt x="601726" y="142621"/>
                    <a:pt x="527431" y="142621"/>
                  </a:cubicBezTo>
                  <a:cubicBezTo>
                    <a:pt x="527431" y="139065"/>
                    <a:pt x="527431" y="135509"/>
                    <a:pt x="527431" y="131953"/>
                  </a:cubicBezTo>
                  <a:close/>
                </a:path>
              </a:pathLst>
            </a:custGeom>
            <a:solidFill>
              <a:srgbClr val="002060"/>
            </a:solidFill>
          </p:spPr>
        </p:sp>
      </p:grpSp>
      <p:grpSp>
        <p:nvGrpSpPr>
          <p:cNvPr id="211" name="Group 211"/>
          <p:cNvGrpSpPr/>
          <p:nvPr/>
        </p:nvGrpSpPr>
        <p:grpSpPr>
          <a:xfrm>
            <a:off x="14014620" y="6468660"/>
            <a:ext cx="569160" cy="97740"/>
            <a:chOff x="0" y="0"/>
            <a:chExt cx="758880" cy="130320"/>
          </a:xfrm>
        </p:grpSpPr>
        <p:sp>
          <p:nvSpPr>
            <p:cNvPr id="212" name="Freeform 212"/>
            <p:cNvSpPr/>
            <p:nvPr/>
          </p:nvSpPr>
          <p:spPr>
            <a:xfrm>
              <a:off x="0" y="0"/>
              <a:ext cx="758825" cy="130302"/>
            </a:xfrm>
            <a:custGeom>
              <a:avLst/>
              <a:gdLst/>
              <a:ahLst/>
              <a:cxnLst/>
              <a:rect l="l" t="t" r="r" b="b"/>
              <a:pathLst>
                <a:path w="758825" h="130302">
                  <a:moveTo>
                    <a:pt x="730504" y="130302"/>
                  </a:moveTo>
                  <a:cubicBezTo>
                    <a:pt x="535432" y="119761"/>
                    <a:pt x="336931" y="105664"/>
                    <a:pt x="138303" y="95123"/>
                  </a:cubicBezTo>
                  <a:cubicBezTo>
                    <a:pt x="109982" y="95123"/>
                    <a:pt x="77978" y="95123"/>
                    <a:pt x="46101" y="88138"/>
                  </a:cubicBezTo>
                  <a:cubicBezTo>
                    <a:pt x="28321" y="81026"/>
                    <a:pt x="14224" y="59817"/>
                    <a:pt x="0" y="45847"/>
                  </a:cubicBezTo>
                  <a:cubicBezTo>
                    <a:pt x="17780" y="31750"/>
                    <a:pt x="35433" y="0"/>
                    <a:pt x="53213" y="0"/>
                  </a:cubicBezTo>
                  <a:cubicBezTo>
                    <a:pt x="265938" y="10541"/>
                    <a:pt x="475234" y="28194"/>
                    <a:pt x="687959" y="38735"/>
                  </a:cubicBezTo>
                  <a:cubicBezTo>
                    <a:pt x="751840" y="42291"/>
                    <a:pt x="758825" y="73914"/>
                    <a:pt x="730504" y="130302"/>
                  </a:cubicBezTo>
                  <a:close/>
                </a:path>
              </a:pathLst>
            </a:custGeom>
            <a:solidFill>
              <a:srgbClr val="002060"/>
            </a:solidFill>
          </p:spPr>
        </p:sp>
      </p:grpSp>
      <p:grpSp>
        <p:nvGrpSpPr>
          <p:cNvPr id="213" name="Group 213"/>
          <p:cNvGrpSpPr/>
          <p:nvPr/>
        </p:nvGrpSpPr>
        <p:grpSpPr>
          <a:xfrm>
            <a:off x="14071320" y="6254280"/>
            <a:ext cx="500040" cy="95040"/>
            <a:chOff x="0" y="0"/>
            <a:chExt cx="666720" cy="126720"/>
          </a:xfrm>
        </p:grpSpPr>
        <p:sp>
          <p:nvSpPr>
            <p:cNvPr id="214" name="Freeform 214"/>
            <p:cNvSpPr/>
            <p:nvPr/>
          </p:nvSpPr>
          <p:spPr>
            <a:xfrm>
              <a:off x="0" y="0"/>
              <a:ext cx="666750" cy="126619"/>
            </a:xfrm>
            <a:custGeom>
              <a:avLst/>
              <a:gdLst/>
              <a:ahLst/>
              <a:cxnLst/>
              <a:rect l="l" t="t" r="r" b="b"/>
              <a:pathLst>
                <a:path w="666750" h="126619">
                  <a:moveTo>
                    <a:pt x="535559" y="119634"/>
                  </a:moveTo>
                  <a:cubicBezTo>
                    <a:pt x="372364" y="109093"/>
                    <a:pt x="209296" y="102108"/>
                    <a:pt x="49657" y="91567"/>
                  </a:cubicBezTo>
                  <a:cubicBezTo>
                    <a:pt x="31877" y="88011"/>
                    <a:pt x="14224" y="63373"/>
                    <a:pt x="0" y="49276"/>
                  </a:cubicBezTo>
                  <a:cubicBezTo>
                    <a:pt x="17780" y="31623"/>
                    <a:pt x="35433" y="0"/>
                    <a:pt x="53213" y="0"/>
                  </a:cubicBezTo>
                  <a:cubicBezTo>
                    <a:pt x="244729" y="10541"/>
                    <a:pt x="436245" y="24638"/>
                    <a:pt x="631317" y="38735"/>
                  </a:cubicBezTo>
                  <a:cubicBezTo>
                    <a:pt x="645541" y="38735"/>
                    <a:pt x="663194" y="66929"/>
                    <a:pt x="666750" y="84455"/>
                  </a:cubicBezTo>
                  <a:cubicBezTo>
                    <a:pt x="666750" y="94996"/>
                    <a:pt x="641985" y="116078"/>
                    <a:pt x="627761" y="119634"/>
                  </a:cubicBezTo>
                  <a:cubicBezTo>
                    <a:pt x="595884" y="126619"/>
                    <a:pt x="567436" y="123190"/>
                    <a:pt x="535559" y="123190"/>
                  </a:cubicBezTo>
                  <a:cubicBezTo>
                    <a:pt x="535559" y="119634"/>
                    <a:pt x="535559" y="119634"/>
                    <a:pt x="535559" y="119634"/>
                  </a:cubicBezTo>
                  <a:close/>
                </a:path>
              </a:pathLst>
            </a:custGeom>
            <a:solidFill>
              <a:srgbClr val="002060"/>
            </a:solidFill>
          </p:spPr>
        </p:sp>
      </p:grpSp>
      <p:grpSp>
        <p:nvGrpSpPr>
          <p:cNvPr id="215" name="Group 215"/>
          <p:cNvGrpSpPr/>
          <p:nvPr/>
        </p:nvGrpSpPr>
        <p:grpSpPr>
          <a:xfrm>
            <a:off x="14162040" y="6044760"/>
            <a:ext cx="412020" cy="85860"/>
            <a:chOff x="0" y="0"/>
            <a:chExt cx="549360" cy="114480"/>
          </a:xfrm>
        </p:grpSpPr>
        <p:sp>
          <p:nvSpPr>
            <p:cNvPr id="216" name="Freeform 216"/>
            <p:cNvSpPr/>
            <p:nvPr/>
          </p:nvSpPr>
          <p:spPr>
            <a:xfrm>
              <a:off x="0" y="0"/>
              <a:ext cx="549402" cy="114427"/>
            </a:xfrm>
            <a:custGeom>
              <a:avLst/>
              <a:gdLst/>
              <a:ahLst/>
              <a:cxnLst/>
              <a:rect l="l" t="t" r="r" b="b"/>
              <a:pathLst>
                <a:path w="549402" h="114427">
                  <a:moveTo>
                    <a:pt x="3556" y="69342"/>
                  </a:moveTo>
                  <a:cubicBezTo>
                    <a:pt x="0" y="24257"/>
                    <a:pt x="14224" y="0"/>
                    <a:pt x="63754" y="0"/>
                  </a:cubicBezTo>
                  <a:cubicBezTo>
                    <a:pt x="202057" y="6985"/>
                    <a:pt x="340233" y="13843"/>
                    <a:pt x="478536" y="24257"/>
                  </a:cubicBezTo>
                  <a:cubicBezTo>
                    <a:pt x="503301" y="27686"/>
                    <a:pt x="542290" y="48514"/>
                    <a:pt x="542290" y="65913"/>
                  </a:cubicBezTo>
                  <a:cubicBezTo>
                    <a:pt x="549402" y="114427"/>
                    <a:pt x="506857" y="110998"/>
                    <a:pt x="474980" y="110998"/>
                  </a:cubicBezTo>
                  <a:cubicBezTo>
                    <a:pt x="329565" y="100584"/>
                    <a:pt x="187833" y="90170"/>
                    <a:pt x="42545" y="79756"/>
                  </a:cubicBezTo>
                  <a:cubicBezTo>
                    <a:pt x="28321" y="79756"/>
                    <a:pt x="17780" y="72771"/>
                    <a:pt x="3556" y="69342"/>
                  </a:cubicBezTo>
                  <a:close/>
                </a:path>
              </a:pathLst>
            </a:custGeom>
            <a:solidFill>
              <a:srgbClr val="002060"/>
            </a:solidFill>
          </p:spPr>
        </p:sp>
      </p:grpSp>
      <p:grpSp>
        <p:nvGrpSpPr>
          <p:cNvPr id="217" name="Group 217"/>
          <p:cNvGrpSpPr/>
          <p:nvPr/>
        </p:nvGrpSpPr>
        <p:grpSpPr>
          <a:xfrm>
            <a:off x="14285700" y="5837400"/>
            <a:ext cx="290520" cy="73980"/>
            <a:chOff x="0" y="0"/>
            <a:chExt cx="387360" cy="98640"/>
          </a:xfrm>
        </p:grpSpPr>
        <p:sp>
          <p:nvSpPr>
            <p:cNvPr id="218" name="Freeform 218"/>
            <p:cNvSpPr/>
            <p:nvPr/>
          </p:nvSpPr>
          <p:spPr>
            <a:xfrm>
              <a:off x="0" y="0"/>
              <a:ext cx="387350" cy="98679"/>
            </a:xfrm>
            <a:custGeom>
              <a:avLst/>
              <a:gdLst/>
              <a:ahLst/>
              <a:cxnLst/>
              <a:rect l="l" t="t" r="r" b="b"/>
              <a:pathLst>
                <a:path w="387350" h="98679">
                  <a:moveTo>
                    <a:pt x="366268" y="98679"/>
                  </a:moveTo>
                  <a:cubicBezTo>
                    <a:pt x="250063" y="91567"/>
                    <a:pt x="130302" y="81026"/>
                    <a:pt x="10541" y="74041"/>
                  </a:cubicBezTo>
                  <a:cubicBezTo>
                    <a:pt x="6985" y="63373"/>
                    <a:pt x="3556" y="52832"/>
                    <a:pt x="0" y="45847"/>
                  </a:cubicBezTo>
                  <a:cubicBezTo>
                    <a:pt x="28194" y="28194"/>
                    <a:pt x="52832" y="0"/>
                    <a:pt x="77470" y="0"/>
                  </a:cubicBezTo>
                  <a:cubicBezTo>
                    <a:pt x="165481" y="0"/>
                    <a:pt x="253492" y="6985"/>
                    <a:pt x="345059" y="10541"/>
                  </a:cubicBezTo>
                  <a:cubicBezTo>
                    <a:pt x="383794" y="14097"/>
                    <a:pt x="387350" y="28194"/>
                    <a:pt x="366141" y="98552"/>
                  </a:cubicBezTo>
                  <a:close/>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0" y="10081260"/>
            <a:ext cx="18288180" cy="205740"/>
            <a:chOff x="0" y="0"/>
            <a:chExt cx="24384240" cy="274320"/>
          </a:xfrm>
        </p:grpSpPr>
        <p:sp>
          <p:nvSpPr>
            <p:cNvPr id="3" name="Freeform 3"/>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418AB3"/>
            </a:solidFill>
          </p:spPr>
        </p:sp>
      </p:grpSp>
      <p:grpSp>
        <p:nvGrpSpPr>
          <p:cNvPr id="4" name="Group 4"/>
          <p:cNvGrpSpPr/>
          <p:nvPr/>
        </p:nvGrpSpPr>
        <p:grpSpPr>
          <a:xfrm>
            <a:off x="409140" y="416880"/>
            <a:ext cx="552960" cy="1907280"/>
            <a:chOff x="0" y="0"/>
            <a:chExt cx="737280" cy="2543040"/>
          </a:xfrm>
        </p:grpSpPr>
        <p:sp>
          <p:nvSpPr>
            <p:cNvPr id="5" name="Freeform 5"/>
            <p:cNvSpPr/>
            <p:nvPr/>
          </p:nvSpPr>
          <p:spPr>
            <a:xfrm>
              <a:off x="0" y="0"/>
              <a:ext cx="737235" cy="2543048"/>
            </a:xfrm>
            <a:custGeom>
              <a:avLst/>
              <a:gdLst/>
              <a:ahLst/>
              <a:cxnLst/>
              <a:rect l="l" t="t" r="r" b="b"/>
              <a:pathLst>
                <a:path w="737235" h="2543048">
                  <a:moveTo>
                    <a:pt x="0" y="0"/>
                  </a:moveTo>
                  <a:lnTo>
                    <a:pt x="737235" y="0"/>
                  </a:lnTo>
                  <a:lnTo>
                    <a:pt x="737235" y="2543048"/>
                  </a:lnTo>
                  <a:lnTo>
                    <a:pt x="0" y="2543048"/>
                  </a:lnTo>
                  <a:close/>
                </a:path>
              </a:pathLst>
            </a:custGeom>
            <a:solidFill>
              <a:srgbClr val="418AB3"/>
            </a:solidFill>
          </p:spPr>
        </p:sp>
      </p:grpSp>
      <p:grpSp>
        <p:nvGrpSpPr>
          <p:cNvPr id="6" name="Group 6"/>
          <p:cNvGrpSpPr/>
          <p:nvPr/>
        </p:nvGrpSpPr>
        <p:grpSpPr>
          <a:xfrm>
            <a:off x="-180" y="416880"/>
            <a:ext cx="286740" cy="1086480"/>
            <a:chOff x="0" y="0"/>
            <a:chExt cx="382320" cy="1448640"/>
          </a:xfrm>
        </p:grpSpPr>
        <p:sp>
          <p:nvSpPr>
            <p:cNvPr id="7" name="Freeform 7"/>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002060"/>
            </a:solidFill>
          </p:spPr>
        </p:sp>
      </p:grpSp>
      <p:grpSp>
        <p:nvGrpSpPr>
          <p:cNvPr id="8" name="Group 8"/>
          <p:cNvGrpSpPr/>
          <p:nvPr/>
        </p:nvGrpSpPr>
        <p:grpSpPr>
          <a:xfrm>
            <a:off x="16848360" y="9027180"/>
            <a:ext cx="1335960" cy="1054080"/>
            <a:chOff x="0" y="0"/>
            <a:chExt cx="1781280" cy="1405440"/>
          </a:xfrm>
        </p:grpSpPr>
        <p:sp>
          <p:nvSpPr>
            <p:cNvPr id="9" name="Freeform 9"/>
            <p:cNvSpPr/>
            <p:nvPr/>
          </p:nvSpPr>
          <p:spPr>
            <a:xfrm>
              <a:off x="0" y="0"/>
              <a:ext cx="1781302" cy="1405509"/>
            </a:xfrm>
            <a:custGeom>
              <a:avLst/>
              <a:gdLst/>
              <a:ahLst/>
              <a:cxnLst/>
              <a:rect l="l" t="t" r="r" b="b"/>
              <a:pathLst>
                <a:path w="1781302" h="1405509">
                  <a:moveTo>
                    <a:pt x="1172210" y="327533"/>
                  </a:moveTo>
                  <a:cubicBezTo>
                    <a:pt x="1180719" y="327533"/>
                    <a:pt x="1186180" y="327533"/>
                    <a:pt x="1192530" y="327533"/>
                  </a:cubicBezTo>
                  <a:cubicBezTo>
                    <a:pt x="1370203" y="327533"/>
                    <a:pt x="1547876" y="327533"/>
                    <a:pt x="1725676" y="327533"/>
                  </a:cubicBezTo>
                  <a:cubicBezTo>
                    <a:pt x="1764157" y="327533"/>
                    <a:pt x="1781302" y="344678"/>
                    <a:pt x="1781302" y="382143"/>
                  </a:cubicBezTo>
                  <a:cubicBezTo>
                    <a:pt x="1781302" y="488061"/>
                    <a:pt x="1781302" y="592963"/>
                    <a:pt x="1781302" y="697865"/>
                  </a:cubicBezTo>
                  <a:cubicBezTo>
                    <a:pt x="1781302" y="731012"/>
                    <a:pt x="1763141" y="749300"/>
                    <a:pt x="1729867" y="749300"/>
                  </a:cubicBezTo>
                  <a:cubicBezTo>
                    <a:pt x="1660271" y="749300"/>
                    <a:pt x="1590675" y="749300"/>
                    <a:pt x="1520063" y="749300"/>
                  </a:cubicBezTo>
                  <a:cubicBezTo>
                    <a:pt x="1514729" y="749300"/>
                    <a:pt x="1508252" y="749300"/>
                    <a:pt x="1500759" y="749300"/>
                  </a:cubicBezTo>
                  <a:cubicBezTo>
                    <a:pt x="1500759" y="827405"/>
                    <a:pt x="1500759" y="904494"/>
                    <a:pt x="1500759" y="983742"/>
                  </a:cubicBezTo>
                  <a:cubicBezTo>
                    <a:pt x="1507236" y="983742"/>
                    <a:pt x="1512570" y="983742"/>
                    <a:pt x="1517904" y="983742"/>
                  </a:cubicBezTo>
                  <a:cubicBezTo>
                    <a:pt x="1588516" y="983742"/>
                    <a:pt x="1658112" y="983742"/>
                    <a:pt x="1728851" y="983742"/>
                  </a:cubicBezTo>
                  <a:cubicBezTo>
                    <a:pt x="1763141" y="983742"/>
                    <a:pt x="1781302" y="1001903"/>
                    <a:pt x="1781302" y="1036193"/>
                  </a:cubicBezTo>
                  <a:cubicBezTo>
                    <a:pt x="1781302" y="1141095"/>
                    <a:pt x="1781302" y="1247013"/>
                    <a:pt x="1781302" y="1353058"/>
                  </a:cubicBezTo>
                  <a:cubicBezTo>
                    <a:pt x="1781302" y="1387348"/>
                    <a:pt x="1763141" y="1405509"/>
                    <a:pt x="1727835" y="1405509"/>
                  </a:cubicBezTo>
                  <a:cubicBezTo>
                    <a:pt x="1247140" y="1405509"/>
                    <a:pt x="766572" y="1405509"/>
                    <a:pt x="285877" y="1405509"/>
                  </a:cubicBezTo>
                  <a:cubicBezTo>
                    <a:pt x="252730" y="1405509"/>
                    <a:pt x="234442" y="1387348"/>
                    <a:pt x="234442" y="1353058"/>
                  </a:cubicBezTo>
                  <a:cubicBezTo>
                    <a:pt x="234442" y="1267460"/>
                    <a:pt x="234442" y="1181735"/>
                    <a:pt x="234442" y="1095121"/>
                  </a:cubicBezTo>
                  <a:cubicBezTo>
                    <a:pt x="234442" y="1090803"/>
                    <a:pt x="234442" y="1085469"/>
                    <a:pt x="234442" y="1077976"/>
                  </a:cubicBezTo>
                  <a:cubicBezTo>
                    <a:pt x="227965" y="1077976"/>
                    <a:pt x="222631" y="1077976"/>
                    <a:pt x="217297" y="1077976"/>
                  </a:cubicBezTo>
                  <a:cubicBezTo>
                    <a:pt x="161671" y="1077976"/>
                    <a:pt x="107061" y="1077976"/>
                    <a:pt x="51435" y="1077976"/>
                  </a:cubicBezTo>
                  <a:cubicBezTo>
                    <a:pt x="19304" y="1077849"/>
                    <a:pt x="0" y="1058672"/>
                    <a:pt x="0" y="1026541"/>
                  </a:cubicBezTo>
                  <a:cubicBezTo>
                    <a:pt x="0" y="920623"/>
                    <a:pt x="0" y="815721"/>
                    <a:pt x="0" y="709676"/>
                  </a:cubicBezTo>
                  <a:cubicBezTo>
                    <a:pt x="0" y="673227"/>
                    <a:pt x="18161" y="656209"/>
                    <a:pt x="53467" y="656209"/>
                  </a:cubicBezTo>
                  <a:cubicBezTo>
                    <a:pt x="108077" y="656209"/>
                    <a:pt x="162687" y="656209"/>
                    <a:pt x="217297" y="656209"/>
                  </a:cubicBezTo>
                  <a:cubicBezTo>
                    <a:pt x="222631" y="656209"/>
                    <a:pt x="227965" y="656209"/>
                    <a:pt x="234442" y="656209"/>
                  </a:cubicBezTo>
                  <a:cubicBezTo>
                    <a:pt x="234442" y="648716"/>
                    <a:pt x="234442" y="643382"/>
                    <a:pt x="234442" y="636905"/>
                  </a:cubicBezTo>
                  <a:cubicBezTo>
                    <a:pt x="234442" y="551307"/>
                    <a:pt x="234442" y="465582"/>
                    <a:pt x="234442" y="379984"/>
                  </a:cubicBezTo>
                  <a:cubicBezTo>
                    <a:pt x="234442" y="345694"/>
                    <a:pt x="252603" y="327533"/>
                    <a:pt x="285877" y="327533"/>
                  </a:cubicBezTo>
                  <a:cubicBezTo>
                    <a:pt x="356489" y="327533"/>
                    <a:pt x="427228" y="327533"/>
                    <a:pt x="496824" y="327533"/>
                  </a:cubicBezTo>
                  <a:cubicBezTo>
                    <a:pt x="503301" y="327533"/>
                    <a:pt x="508635" y="327533"/>
                    <a:pt x="516128" y="327533"/>
                  </a:cubicBezTo>
                  <a:cubicBezTo>
                    <a:pt x="516128" y="320040"/>
                    <a:pt x="516128" y="314706"/>
                    <a:pt x="516128" y="309372"/>
                  </a:cubicBezTo>
                  <a:cubicBezTo>
                    <a:pt x="516128" y="223774"/>
                    <a:pt x="516128" y="137033"/>
                    <a:pt x="516128" y="51435"/>
                  </a:cubicBezTo>
                  <a:cubicBezTo>
                    <a:pt x="516001" y="18161"/>
                    <a:pt x="534162" y="0"/>
                    <a:pt x="567309" y="0"/>
                  </a:cubicBezTo>
                  <a:cubicBezTo>
                    <a:pt x="751459" y="0"/>
                    <a:pt x="935609" y="0"/>
                    <a:pt x="1119632" y="0"/>
                  </a:cubicBezTo>
                  <a:cubicBezTo>
                    <a:pt x="1153922" y="0"/>
                    <a:pt x="1172083" y="18161"/>
                    <a:pt x="1172083" y="52451"/>
                  </a:cubicBezTo>
                  <a:cubicBezTo>
                    <a:pt x="1172083" y="138049"/>
                    <a:pt x="1172083" y="223774"/>
                    <a:pt x="1172083" y="309372"/>
                  </a:cubicBezTo>
                  <a:cubicBezTo>
                    <a:pt x="1172083" y="314706"/>
                    <a:pt x="1172083" y="320040"/>
                    <a:pt x="1172083" y="327533"/>
                  </a:cubicBezTo>
                  <a:close/>
                  <a:moveTo>
                    <a:pt x="1381887" y="422783"/>
                  </a:moveTo>
                  <a:cubicBezTo>
                    <a:pt x="1217041" y="422783"/>
                    <a:pt x="1054354" y="422783"/>
                    <a:pt x="891667" y="422783"/>
                  </a:cubicBezTo>
                  <a:cubicBezTo>
                    <a:pt x="891667" y="500888"/>
                    <a:pt x="891667" y="576961"/>
                    <a:pt x="891667" y="654050"/>
                  </a:cubicBezTo>
                  <a:cubicBezTo>
                    <a:pt x="1055497" y="654050"/>
                    <a:pt x="1218184" y="654050"/>
                    <a:pt x="1381887" y="654050"/>
                  </a:cubicBezTo>
                  <a:cubicBezTo>
                    <a:pt x="1381887" y="576961"/>
                    <a:pt x="1381887" y="501015"/>
                    <a:pt x="1381887" y="422783"/>
                  </a:cubicBezTo>
                  <a:close/>
                  <a:moveTo>
                    <a:pt x="561975" y="750316"/>
                  </a:moveTo>
                  <a:cubicBezTo>
                    <a:pt x="404622" y="750316"/>
                    <a:pt x="249428" y="750316"/>
                    <a:pt x="94234" y="750316"/>
                  </a:cubicBezTo>
                  <a:cubicBezTo>
                    <a:pt x="94234" y="828421"/>
                    <a:pt x="94234" y="905510"/>
                    <a:pt x="94234" y="982599"/>
                  </a:cubicBezTo>
                  <a:cubicBezTo>
                    <a:pt x="250571" y="982599"/>
                    <a:pt x="405765" y="982599"/>
                    <a:pt x="561975" y="982599"/>
                  </a:cubicBezTo>
                  <a:cubicBezTo>
                    <a:pt x="561975" y="905510"/>
                    <a:pt x="561975" y="828421"/>
                    <a:pt x="561975" y="750316"/>
                  </a:cubicBezTo>
                  <a:close/>
                  <a:moveTo>
                    <a:pt x="610108" y="326390"/>
                  </a:moveTo>
                  <a:cubicBezTo>
                    <a:pt x="766445" y="326390"/>
                    <a:pt x="921639" y="326390"/>
                    <a:pt x="1076833" y="326390"/>
                  </a:cubicBezTo>
                  <a:cubicBezTo>
                    <a:pt x="1076833" y="248285"/>
                    <a:pt x="1076833" y="171196"/>
                    <a:pt x="1076833" y="94107"/>
                  </a:cubicBezTo>
                  <a:cubicBezTo>
                    <a:pt x="920496" y="94107"/>
                    <a:pt x="765302" y="94107"/>
                    <a:pt x="610108" y="94107"/>
                  </a:cubicBezTo>
                  <a:cubicBezTo>
                    <a:pt x="610108" y="172212"/>
                    <a:pt x="610108" y="248285"/>
                    <a:pt x="610108" y="326390"/>
                  </a:cubicBezTo>
                  <a:close/>
                  <a:moveTo>
                    <a:pt x="329692" y="421640"/>
                  </a:moveTo>
                  <a:cubicBezTo>
                    <a:pt x="329692" y="500888"/>
                    <a:pt x="329692" y="577977"/>
                    <a:pt x="329692" y="654939"/>
                  </a:cubicBezTo>
                  <a:cubicBezTo>
                    <a:pt x="486029" y="654939"/>
                    <a:pt x="640080" y="654939"/>
                    <a:pt x="795401" y="654939"/>
                  </a:cubicBezTo>
                  <a:cubicBezTo>
                    <a:pt x="795401" y="576834"/>
                    <a:pt x="795401" y="499745"/>
                    <a:pt x="795401" y="421640"/>
                  </a:cubicBezTo>
                  <a:cubicBezTo>
                    <a:pt x="640207" y="421640"/>
                    <a:pt x="485013" y="421640"/>
                    <a:pt x="329692" y="421640"/>
                  </a:cubicBezTo>
                  <a:close/>
                  <a:moveTo>
                    <a:pt x="797560" y="1310132"/>
                  </a:moveTo>
                  <a:cubicBezTo>
                    <a:pt x="946404" y="1310132"/>
                    <a:pt x="1094105" y="1310132"/>
                    <a:pt x="1240790" y="1310132"/>
                  </a:cubicBezTo>
                  <a:cubicBezTo>
                    <a:pt x="1240790" y="1232027"/>
                    <a:pt x="1240790" y="1154938"/>
                    <a:pt x="1240790" y="1078865"/>
                  </a:cubicBezTo>
                  <a:cubicBezTo>
                    <a:pt x="1093089" y="1078865"/>
                    <a:pt x="945388" y="1078865"/>
                    <a:pt x="797560" y="1078865"/>
                  </a:cubicBezTo>
                  <a:cubicBezTo>
                    <a:pt x="797560" y="1155954"/>
                    <a:pt x="797560" y="1233043"/>
                    <a:pt x="797560" y="1310132"/>
                  </a:cubicBezTo>
                  <a:close/>
                  <a:moveTo>
                    <a:pt x="328676" y="1311148"/>
                  </a:moveTo>
                  <a:cubicBezTo>
                    <a:pt x="453898" y="1311148"/>
                    <a:pt x="578104" y="1311148"/>
                    <a:pt x="702310" y="1311148"/>
                  </a:cubicBezTo>
                  <a:cubicBezTo>
                    <a:pt x="702310" y="1231900"/>
                    <a:pt x="702310" y="1154811"/>
                    <a:pt x="702310" y="1077849"/>
                  </a:cubicBezTo>
                  <a:cubicBezTo>
                    <a:pt x="577088" y="1077849"/>
                    <a:pt x="453898" y="1077849"/>
                    <a:pt x="328676" y="1077849"/>
                  </a:cubicBezTo>
                  <a:cubicBezTo>
                    <a:pt x="328676" y="1155954"/>
                    <a:pt x="328676" y="1233043"/>
                    <a:pt x="328676" y="1311148"/>
                  </a:cubicBezTo>
                  <a:close/>
                  <a:moveTo>
                    <a:pt x="1687068" y="1078992"/>
                  </a:moveTo>
                  <a:cubicBezTo>
                    <a:pt x="1569339" y="1078992"/>
                    <a:pt x="1452626" y="1078992"/>
                    <a:pt x="1337056" y="1078992"/>
                  </a:cubicBezTo>
                  <a:cubicBezTo>
                    <a:pt x="1337056" y="1156081"/>
                    <a:pt x="1337056" y="1233170"/>
                    <a:pt x="1337056" y="1311275"/>
                  </a:cubicBezTo>
                  <a:cubicBezTo>
                    <a:pt x="1453769" y="1311275"/>
                    <a:pt x="1570482" y="1311275"/>
                    <a:pt x="1687068" y="1311275"/>
                  </a:cubicBezTo>
                  <a:cubicBezTo>
                    <a:pt x="1687068" y="1233170"/>
                    <a:pt x="1687068" y="1156081"/>
                    <a:pt x="1687068" y="1078992"/>
                  </a:cubicBezTo>
                  <a:close/>
                  <a:moveTo>
                    <a:pt x="1077976" y="982599"/>
                  </a:moveTo>
                  <a:cubicBezTo>
                    <a:pt x="1188212" y="982599"/>
                    <a:pt x="1296416" y="982599"/>
                    <a:pt x="1405509" y="982599"/>
                  </a:cubicBezTo>
                  <a:cubicBezTo>
                    <a:pt x="1405509" y="904494"/>
                    <a:pt x="1405509" y="827405"/>
                    <a:pt x="1405509" y="750316"/>
                  </a:cubicBezTo>
                  <a:cubicBezTo>
                    <a:pt x="1295273" y="750316"/>
                    <a:pt x="1187069" y="750316"/>
                    <a:pt x="1077976" y="750316"/>
                  </a:cubicBezTo>
                  <a:cubicBezTo>
                    <a:pt x="1077976" y="828421"/>
                    <a:pt x="1077976" y="904494"/>
                    <a:pt x="1077976" y="982599"/>
                  </a:cubicBezTo>
                  <a:close/>
                  <a:moveTo>
                    <a:pt x="657225" y="982599"/>
                  </a:moveTo>
                  <a:cubicBezTo>
                    <a:pt x="766445" y="982599"/>
                    <a:pt x="874522" y="982599"/>
                    <a:pt x="983742" y="982599"/>
                  </a:cubicBezTo>
                  <a:cubicBezTo>
                    <a:pt x="983742" y="904494"/>
                    <a:pt x="983742" y="827405"/>
                    <a:pt x="983742" y="750316"/>
                  </a:cubicBezTo>
                  <a:cubicBezTo>
                    <a:pt x="874522" y="750316"/>
                    <a:pt x="766445" y="750316"/>
                    <a:pt x="657225" y="750316"/>
                  </a:cubicBezTo>
                  <a:cubicBezTo>
                    <a:pt x="657225" y="827405"/>
                    <a:pt x="657225" y="904494"/>
                    <a:pt x="657225" y="982599"/>
                  </a:cubicBezTo>
                  <a:close/>
                  <a:moveTo>
                    <a:pt x="1685925" y="421767"/>
                  </a:moveTo>
                  <a:cubicBezTo>
                    <a:pt x="1616329" y="421767"/>
                    <a:pt x="1546733" y="421767"/>
                    <a:pt x="1477137" y="421767"/>
                  </a:cubicBezTo>
                  <a:cubicBezTo>
                    <a:pt x="1477137" y="499872"/>
                    <a:pt x="1477137" y="576961"/>
                    <a:pt x="1477137" y="655066"/>
                  </a:cubicBezTo>
                  <a:cubicBezTo>
                    <a:pt x="1547749" y="655066"/>
                    <a:pt x="1616329" y="655066"/>
                    <a:pt x="1685925" y="655066"/>
                  </a:cubicBezTo>
                  <a:cubicBezTo>
                    <a:pt x="1685925" y="576961"/>
                    <a:pt x="1685925" y="500888"/>
                    <a:pt x="1685925" y="421767"/>
                  </a:cubicBezTo>
                  <a:close/>
                </a:path>
              </a:pathLst>
            </a:custGeom>
            <a:solidFill>
              <a:srgbClr val="002060"/>
            </a:solidFill>
          </p:spPr>
        </p:sp>
      </p:grpSp>
      <p:grpSp>
        <p:nvGrpSpPr>
          <p:cNvPr id="10" name="Group 10"/>
          <p:cNvGrpSpPr/>
          <p:nvPr/>
        </p:nvGrpSpPr>
        <p:grpSpPr>
          <a:xfrm>
            <a:off x="9446040" y="4107780"/>
            <a:ext cx="2574180" cy="2957580"/>
            <a:chOff x="0" y="0"/>
            <a:chExt cx="3432240" cy="3943440"/>
          </a:xfrm>
        </p:grpSpPr>
        <p:sp>
          <p:nvSpPr>
            <p:cNvPr id="11" name="Freeform 11"/>
            <p:cNvSpPr/>
            <p:nvPr/>
          </p:nvSpPr>
          <p:spPr>
            <a:xfrm>
              <a:off x="0" y="-1651"/>
              <a:ext cx="3432302" cy="3946779"/>
            </a:xfrm>
            <a:custGeom>
              <a:avLst/>
              <a:gdLst/>
              <a:ahLst/>
              <a:cxnLst/>
              <a:rect l="l" t="t" r="r" b="b"/>
              <a:pathLst>
                <a:path w="3432302" h="3946779">
                  <a:moveTo>
                    <a:pt x="3355975" y="2944876"/>
                  </a:moveTo>
                  <a:lnTo>
                    <a:pt x="3355975" y="1014476"/>
                  </a:lnTo>
                  <a:lnTo>
                    <a:pt x="3394075" y="1014476"/>
                  </a:lnTo>
                  <a:lnTo>
                    <a:pt x="3374898" y="1047496"/>
                  </a:lnTo>
                  <a:lnTo>
                    <a:pt x="1695323" y="72771"/>
                  </a:lnTo>
                  <a:lnTo>
                    <a:pt x="1714500" y="39751"/>
                  </a:lnTo>
                  <a:lnTo>
                    <a:pt x="1733677" y="72771"/>
                  </a:lnTo>
                  <a:lnTo>
                    <a:pt x="57277" y="1047496"/>
                  </a:lnTo>
                  <a:lnTo>
                    <a:pt x="38100" y="1014476"/>
                  </a:lnTo>
                  <a:lnTo>
                    <a:pt x="76200" y="1014476"/>
                  </a:lnTo>
                  <a:lnTo>
                    <a:pt x="76200" y="2944876"/>
                  </a:lnTo>
                  <a:lnTo>
                    <a:pt x="38100" y="2944876"/>
                  </a:lnTo>
                  <a:lnTo>
                    <a:pt x="57150" y="2911729"/>
                  </a:lnTo>
                  <a:lnTo>
                    <a:pt x="1733550" y="3873754"/>
                  </a:lnTo>
                  <a:lnTo>
                    <a:pt x="1714500" y="3906901"/>
                  </a:lnTo>
                  <a:lnTo>
                    <a:pt x="1695577" y="3873754"/>
                  </a:lnTo>
                  <a:lnTo>
                    <a:pt x="3375152" y="2911729"/>
                  </a:lnTo>
                  <a:lnTo>
                    <a:pt x="3394075" y="2944876"/>
                  </a:lnTo>
                  <a:lnTo>
                    <a:pt x="3355975" y="2944876"/>
                  </a:lnTo>
                  <a:moveTo>
                    <a:pt x="3432302" y="2944876"/>
                  </a:moveTo>
                  <a:cubicBezTo>
                    <a:pt x="3432302" y="2958592"/>
                    <a:pt x="3424936" y="2971165"/>
                    <a:pt x="3413125" y="2978023"/>
                  </a:cubicBezTo>
                  <a:lnTo>
                    <a:pt x="1733550" y="3940048"/>
                  </a:lnTo>
                  <a:cubicBezTo>
                    <a:pt x="1721739" y="3946779"/>
                    <a:pt x="1707388" y="3946779"/>
                    <a:pt x="1695577" y="3940048"/>
                  </a:cubicBezTo>
                  <a:lnTo>
                    <a:pt x="19177" y="2978023"/>
                  </a:lnTo>
                  <a:cubicBezTo>
                    <a:pt x="7366" y="2971165"/>
                    <a:pt x="0" y="2958592"/>
                    <a:pt x="0" y="2944876"/>
                  </a:cubicBezTo>
                  <a:lnTo>
                    <a:pt x="0" y="1014476"/>
                  </a:lnTo>
                  <a:cubicBezTo>
                    <a:pt x="0" y="1000887"/>
                    <a:pt x="7239" y="988314"/>
                    <a:pt x="18923" y="981456"/>
                  </a:cubicBezTo>
                  <a:lnTo>
                    <a:pt x="1695323" y="6858"/>
                  </a:lnTo>
                  <a:cubicBezTo>
                    <a:pt x="1707134" y="0"/>
                    <a:pt x="1721866" y="0"/>
                    <a:pt x="1733677" y="6858"/>
                  </a:cubicBezTo>
                  <a:lnTo>
                    <a:pt x="3413252" y="981583"/>
                  </a:lnTo>
                  <a:cubicBezTo>
                    <a:pt x="3425063" y="988441"/>
                    <a:pt x="3432302" y="1001014"/>
                    <a:pt x="3432302" y="1014603"/>
                  </a:cubicBezTo>
                  <a:lnTo>
                    <a:pt x="3432302" y="2945003"/>
                  </a:lnTo>
                  <a:close/>
                </a:path>
              </a:pathLst>
            </a:custGeom>
            <a:solidFill>
              <a:srgbClr val="002060"/>
            </a:solidFill>
          </p:spPr>
        </p:sp>
      </p:grpSp>
      <p:grpSp>
        <p:nvGrpSpPr>
          <p:cNvPr id="12" name="Group 12"/>
          <p:cNvGrpSpPr/>
          <p:nvPr/>
        </p:nvGrpSpPr>
        <p:grpSpPr>
          <a:xfrm>
            <a:off x="5542920" y="4107780"/>
            <a:ext cx="2564460" cy="2957580"/>
            <a:chOff x="0" y="0"/>
            <a:chExt cx="3419280" cy="3943440"/>
          </a:xfrm>
        </p:grpSpPr>
        <p:sp>
          <p:nvSpPr>
            <p:cNvPr id="13" name="Freeform 13"/>
            <p:cNvSpPr/>
            <p:nvPr/>
          </p:nvSpPr>
          <p:spPr>
            <a:xfrm>
              <a:off x="0" y="-1778"/>
              <a:ext cx="3419348" cy="3946906"/>
            </a:xfrm>
            <a:custGeom>
              <a:avLst/>
              <a:gdLst/>
              <a:ahLst/>
              <a:cxnLst/>
              <a:rect l="l" t="t" r="r" b="b"/>
              <a:pathLst>
                <a:path w="3419348" h="3946906">
                  <a:moveTo>
                    <a:pt x="3343021" y="2945003"/>
                  </a:moveTo>
                  <a:lnTo>
                    <a:pt x="3343021" y="1014603"/>
                  </a:lnTo>
                  <a:lnTo>
                    <a:pt x="3381121" y="1014603"/>
                  </a:lnTo>
                  <a:lnTo>
                    <a:pt x="3361944" y="1047623"/>
                  </a:lnTo>
                  <a:lnTo>
                    <a:pt x="1685671" y="72898"/>
                  </a:lnTo>
                  <a:lnTo>
                    <a:pt x="1704848" y="39878"/>
                  </a:lnTo>
                  <a:lnTo>
                    <a:pt x="1724152" y="72771"/>
                  </a:lnTo>
                  <a:lnTo>
                    <a:pt x="57404" y="1047623"/>
                  </a:lnTo>
                  <a:lnTo>
                    <a:pt x="38100" y="1014603"/>
                  </a:lnTo>
                  <a:lnTo>
                    <a:pt x="76200" y="1014603"/>
                  </a:lnTo>
                  <a:lnTo>
                    <a:pt x="76200" y="2945003"/>
                  </a:lnTo>
                  <a:lnTo>
                    <a:pt x="38100" y="2945003"/>
                  </a:lnTo>
                  <a:lnTo>
                    <a:pt x="57150" y="2911983"/>
                  </a:lnTo>
                  <a:lnTo>
                    <a:pt x="1723898" y="3874008"/>
                  </a:lnTo>
                  <a:lnTo>
                    <a:pt x="1704848" y="3907028"/>
                  </a:lnTo>
                  <a:lnTo>
                    <a:pt x="1685798" y="3873881"/>
                  </a:lnTo>
                  <a:lnTo>
                    <a:pt x="3362071" y="2911856"/>
                  </a:lnTo>
                  <a:lnTo>
                    <a:pt x="3381121" y="2945003"/>
                  </a:lnTo>
                  <a:lnTo>
                    <a:pt x="3343021" y="2945003"/>
                  </a:lnTo>
                  <a:moveTo>
                    <a:pt x="3419348" y="2945003"/>
                  </a:moveTo>
                  <a:cubicBezTo>
                    <a:pt x="3419348" y="2958719"/>
                    <a:pt x="3411982" y="2971292"/>
                    <a:pt x="3400171" y="2978150"/>
                  </a:cubicBezTo>
                  <a:lnTo>
                    <a:pt x="1723898" y="3940175"/>
                  </a:lnTo>
                  <a:cubicBezTo>
                    <a:pt x="1712087" y="3946906"/>
                    <a:pt x="1697609" y="3946906"/>
                    <a:pt x="1685798" y="3940175"/>
                  </a:cubicBezTo>
                  <a:lnTo>
                    <a:pt x="19050" y="2978150"/>
                  </a:lnTo>
                  <a:cubicBezTo>
                    <a:pt x="7239" y="2971292"/>
                    <a:pt x="0" y="2958719"/>
                    <a:pt x="0" y="2945130"/>
                  </a:cubicBezTo>
                  <a:lnTo>
                    <a:pt x="0" y="1014730"/>
                  </a:lnTo>
                  <a:cubicBezTo>
                    <a:pt x="0" y="1001141"/>
                    <a:pt x="7239" y="988695"/>
                    <a:pt x="18923" y="981837"/>
                  </a:cubicBezTo>
                  <a:lnTo>
                    <a:pt x="1685671" y="6985"/>
                  </a:lnTo>
                  <a:cubicBezTo>
                    <a:pt x="1697482" y="0"/>
                    <a:pt x="1712214" y="0"/>
                    <a:pt x="1724152" y="6985"/>
                  </a:cubicBezTo>
                  <a:lnTo>
                    <a:pt x="3400298" y="981710"/>
                  </a:lnTo>
                  <a:cubicBezTo>
                    <a:pt x="3412109" y="988568"/>
                    <a:pt x="3419221" y="1001141"/>
                    <a:pt x="3419221" y="1014730"/>
                  </a:cubicBezTo>
                  <a:lnTo>
                    <a:pt x="3419221" y="2945130"/>
                  </a:lnTo>
                  <a:close/>
                </a:path>
              </a:pathLst>
            </a:custGeom>
            <a:solidFill>
              <a:srgbClr val="002060"/>
            </a:solidFill>
          </p:spPr>
        </p:sp>
      </p:grpSp>
      <p:grpSp>
        <p:nvGrpSpPr>
          <p:cNvPr id="14" name="Group 14"/>
          <p:cNvGrpSpPr/>
          <p:nvPr/>
        </p:nvGrpSpPr>
        <p:grpSpPr>
          <a:xfrm>
            <a:off x="7495560" y="1814400"/>
            <a:ext cx="2572020" cy="2959740"/>
            <a:chOff x="0" y="0"/>
            <a:chExt cx="3429360" cy="3946320"/>
          </a:xfrm>
        </p:grpSpPr>
        <p:sp>
          <p:nvSpPr>
            <p:cNvPr id="15" name="Freeform 15"/>
            <p:cNvSpPr/>
            <p:nvPr/>
          </p:nvSpPr>
          <p:spPr>
            <a:xfrm>
              <a:off x="0" y="-1651"/>
              <a:ext cx="3429381" cy="3949573"/>
            </a:xfrm>
            <a:custGeom>
              <a:avLst/>
              <a:gdLst/>
              <a:ahLst/>
              <a:cxnLst/>
              <a:rect l="l" t="t" r="r" b="b"/>
              <a:pathLst>
                <a:path w="3429381" h="3949573">
                  <a:moveTo>
                    <a:pt x="3353054" y="2944749"/>
                  </a:moveTo>
                  <a:lnTo>
                    <a:pt x="3353054" y="1014476"/>
                  </a:lnTo>
                  <a:lnTo>
                    <a:pt x="3391154" y="1014476"/>
                  </a:lnTo>
                  <a:lnTo>
                    <a:pt x="3371977" y="1047496"/>
                  </a:lnTo>
                  <a:lnTo>
                    <a:pt x="1695450" y="72771"/>
                  </a:lnTo>
                  <a:lnTo>
                    <a:pt x="1714627" y="39751"/>
                  </a:lnTo>
                  <a:lnTo>
                    <a:pt x="1733804" y="72771"/>
                  </a:lnTo>
                  <a:lnTo>
                    <a:pt x="57277" y="1047496"/>
                  </a:lnTo>
                  <a:lnTo>
                    <a:pt x="38100" y="1014476"/>
                  </a:lnTo>
                  <a:lnTo>
                    <a:pt x="76200" y="1014476"/>
                  </a:lnTo>
                  <a:lnTo>
                    <a:pt x="76200" y="2944749"/>
                  </a:lnTo>
                  <a:lnTo>
                    <a:pt x="38100" y="2944749"/>
                  </a:lnTo>
                  <a:lnTo>
                    <a:pt x="57150" y="2911729"/>
                  </a:lnTo>
                  <a:lnTo>
                    <a:pt x="1733677" y="3876802"/>
                  </a:lnTo>
                  <a:lnTo>
                    <a:pt x="1714627" y="3909822"/>
                  </a:lnTo>
                  <a:lnTo>
                    <a:pt x="1695577" y="3876802"/>
                  </a:lnTo>
                  <a:lnTo>
                    <a:pt x="3372104" y="2911729"/>
                  </a:lnTo>
                  <a:lnTo>
                    <a:pt x="3391154" y="2944749"/>
                  </a:lnTo>
                  <a:lnTo>
                    <a:pt x="3353054" y="2944749"/>
                  </a:lnTo>
                  <a:moveTo>
                    <a:pt x="3429381" y="2944749"/>
                  </a:moveTo>
                  <a:cubicBezTo>
                    <a:pt x="3429381" y="2958338"/>
                    <a:pt x="3422142" y="2971038"/>
                    <a:pt x="3410204" y="2977769"/>
                  </a:cubicBezTo>
                  <a:lnTo>
                    <a:pt x="1733677" y="3942842"/>
                  </a:lnTo>
                  <a:cubicBezTo>
                    <a:pt x="1721866" y="3949573"/>
                    <a:pt x="1707388" y="3949573"/>
                    <a:pt x="1695577" y="3942842"/>
                  </a:cubicBezTo>
                  <a:lnTo>
                    <a:pt x="19177" y="2977769"/>
                  </a:lnTo>
                  <a:cubicBezTo>
                    <a:pt x="7239" y="2970911"/>
                    <a:pt x="0" y="2958338"/>
                    <a:pt x="0" y="2944749"/>
                  </a:cubicBezTo>
                  <a:lnTo>
                    <a:pt x="0" y="1014476"/>
                  </a:lnTo>
                  <a:cubicBezTo>
                    <a:pt x="0" y="1000887"/>
                    <a:pt x="7239" y="988314"/>
                    <a:pt x="18923" y="981456"/>
                  </a:cubicBezTo>
                  <a:lnTo>
                    <a:pt x="1695450" y="6858"/>
                  </a:lnTo>
                  <a:cubicBezTo>
                    <a:pt x="1707261" y="0"/>
                    <a:pt x="1721993" y="0"/>
                    <a:pt x="1733804" y="6858"/>
                  </a:cubicBezTo>
                  <a:lnTo>
                    <a:pt x="3410331" y="981456"/>
                  </a:lnTo>
                  <a:cubicBezTo>
                    <a:pt x="3422142" y="988314"/>
                    <a:pt x="3429254" y="1000887"/>
                    <a:pt x="3429254" y="1014476"/>
                  </a:cubicBezTo>
                  <a:lnTo>
                    <a:pt x="3429254" y="2944749"/>
                  </a:lnTo>
                  <a:close/>
                </a:path>
              </a:pathLst>
            </a:custGeom>
            <a:solidFill>
              <a:srgbClr val="002060"/>
            </a:solidFill>
          </p:spPr>
        </p:sp>
      </p:grpSp>
      <p:grpSp>
        <p:nvGrpSpPr>
          <p:cNvPr id="16" name="Group 16"/>
          <p:cNvGrpSpPr/>
          <p:nvPr/>
        </p:nvGrpSpPr>
        <p:grpSpPr>
          <a:xfrm>
            <a:off x="7495560" y="6332040"/>
            <a:ext cx="2572020" cy="2950560"/>
            <a:chOff x="0" y="0"/>
            <a:chExt cx="3429360" cy="3934080"/>
          </a:xfrm>
        </p:grpSpPr>
        <p:sp>
          <p:nvSpPr>
            <p:cNvPr id="17" name="Freeform 17"/>
            <p:cNvSpPr/>
            <p:nvPr/>
          </p:nvSpPr>
          <p:spPr>
            <a:xfrm>
              <a:off x="-127" y="-1651"/>
              <a:ext cx="3429508" cy="3937254"/>
            </a:xfrm>
            <a:custGeom>
              <a:avLst/>
              <a:gdLst/>
              <a:ahLst/>
              <a:cxnLst/>
              <a:rect l="l" t="t" r="r" b="b"/>
              <a:pathLst>
                <a:path w="3429508" h="3937254">
                  <a:moveTo>
                    <a:pt x="3353181" y="2932303"/>
                  </a:moveTo>
                  <a:lnTo>
                    <a:pt x="3353181" y="1005078"/>
                  </a:lnTo>
                  <a:lnTo>
                    <a:pt x="3391281" y="1005078"/>
                  </a:lnTo>
                  <a:lnTo>
                    <a:pt x="3372231" y="1038098"/>
                  </a:lnTo>
                  <a:lnTo>
                    <a:pt x="1695704" y="72898"/>
                  </a:lnTo>
                  <a:lnTo>
                    <a:pt x="1714754" y="39878"/>
                  </a:lnTo>
                  <a:lnTo>
                    <a:pt x="1733804" y="72898"/>
                  </a:lnTo>
                  <a:lnTo>
                    <a:pt x="57277" y="1038098"/>
                  </a:lnTo>
                  <a:lnTo>
                    <a:pt x="38227" y="1005078"/>
                  </a:lnTo>
                  <a:lnTo>
                    <a:pt x="76327" y="1005078"/>
                  </a:lnTo>
                  <a:lnTo>
                    <a:pt x="76327" y="2932303"/>
                  </a:lnTo>
                  <a:lnTo>
                    <a:pt x="38227" y="2932303"/>
                  </a:lnTo>
                  <a:lnTo>
                    <a:pt x="57277" y="2899283"/>
                  </a:lnTo>
                  <a:lnTo>
                    <a:pt x="1733804" y="3864483"/>
                  </a:lnTo>
                  <a:lnTo>
                    <a:pt x="1714754" y="3897503"/>
                  </a:lnTo>
                  <a:lnTo>
                    <a:pt x="1695704" y="3864483"/>
                  </a:lnTo>
                  <a:lnTo>
                    <a:pt x="3372231" y="2899283"/>
                  </a:lnTo>
                  <a:lnTo>
                    <a:pt x="3391281" y="2932303"/>
                  </a:lnTo>
                  <a:lnTo>
                    <a:pt x="3353181" y="2932303"/>
                  </a:lnTo>
                  <a:moveTo>
                    <a:pt x="3429508" y="2932303"/>
                  </a:moveTo>
                  <a:cubicBezTo>
                    <a:pt x="3429508" y="2945892"/>
                    <a:pt x="3422269" y="2958592"/>
                    <a:pt x="3410331" y="2965323"/>
                  </a:cubicBezTo>
                  <a:lnTo>
                    <a:pt x="1733804" y="3930523"/>
                  </a:lnTo>
                  <a:cubicBezTo>
                    <a:pt x="1721993" y="3937254"/>
                    <a:pt x="1707515" y="3937254"/>
                    <a:pt x="1695704" y="3930523"/>
                  </a:cubicBezTo>
                  <a:lnTo>
                    <a:pt x="19177" y="2965323"/>
                  </a:lnTo>
                  <a:cubicBezTo>
                    <a:pt x="7366" y="2958465"/>
                    <a:pt x="0" y="2945892"/>
                    <a:pt x="0" y="2932303"/>
                  </a:cubicBezTo>
                  <a:lnTo>
                    <a:pt x="0" y="1005078"/>
                  </a:lnTo>
                  <a:cubicBezTo>
                    <a:pt x="0" y="991489"/>
                    <a:pt x="7239" y="978789"/>
                    <a:pt x="19177" y="972058"/>
                  </a:cubicBezTo>
                  <a:lnTo>
                    <a:pt x="1695704" y="6731"/>
                  </a:lnTo>
                  <a:cubicBezTo>
                    <a:pt x="1707515" y="0"/>
                    <a:pt x="1721993" y="0"/>
                    <a:pt x="1733804" y="6731"/>
                  </a:cubicBezTo>
                  <a:lnTo>
                    <a:pt x="3410331" y="971931"/>
                  </a:lnTo>
                  <a:cubicBezTo>
                    <a:pt x="3422142" y="978789"/>
                    <a:pt x="3429508" y="991362"/>
                    <a:pt x="3429508" y="1004951"/>
                  </a:cubicBezTo>
                  <a:lnTo>
                    <a:pt x="3429508" y="2932303"/>
                  </a:lnTo>
                  <a:close/>
                </a:path>
              </a:pathLst>
            </a:custGeom>
            <a:solidFill>
              <a:srgbClr val="002060"/>
            </a:solidFill>
          </p:spPr>
        </p:sp>
      </p:grpSp>
      <p:grpSp>
        <p:nvGrpSpPr>
          <p:cNvPr id="18" name="Group 18"/>
          <p:cNvGrpSpPr/>
          <p:nvPr/>
        </p:nvGrpSpPr>
        <p:grpSpPr>
          <a:xfrm>
            <a:off x="8436780" y="2764260"/>
            <a:ext cx="930420" cy="328860"/>
            <a:chOff x="0" y="0"/>
            <a:chExt cx="1240560" cy="438480"/>
          </a:xfrm>
        </p:grpSpPr>
        <p:sp>
          <p:nvSpPr>
            <p:cNvPr id="19" name="Freeform 19"/>
            <p:cNvSpPr/>
            <p:nvPr/>
          </p:nvSpPr>
          <p:spPr>
            <a:xfrm>
              <a:off x="0" y="0"/>
              <a:ext cx="1240536" cy="438531"/>
            </a:xfrm>
            <a:custGeom>
              <a:avLst/>
              <a:gdLst/>
              <a:ahLst/>
              <a:cxnLst/>
              <a:rect l="l" t="t" r="r" b="b"/>
              <a:pathLst>
                <a:path w="1240536" h="438531">
                  <a:moveTo>
                    <a:pt x="0" y="438531"/>
                  </a:moveTo>
                  <a:cubicBezTo>
                    <a:pt x="15875" y="384683"/>
                    <a:pt x="65659" y="344805"/>
                    <a:pt x="125222" y="344805"/>
                  </a:cubicBezTo>
                  <a:cubicBezTo>
                    <a:pt x="153035" y="344805"/>
                    <a:pt x="176911" y="352806"/>
                    <a:pt x="196850" y="364744"/>
                  </a:cubicBezTo>
                  <a:cubicBezTo>
                    <a:pt x="196850" y="362712"/>
                    <a:pt x="196850" y="360807"/>
                    <a:pt x="196850" y="356743"/>
                  </a:cubicBezTo>
                  <a:cubicBezTo>
                    <a:pt x="196850" y="263017"/>
                    <a:pt x="274447" y="187325"/>
                    <a:pt x="367792" y="187325"/>
                  </a:cubicBezTo>
                  <a:cubicBezTo>
                    <a:pt x="377698" y="187325"/>
                    <a:pt x="387731" y="189357"/>
                    <a:pt x="397637" y="191262"/>
                  </a:cubicBezTo>
                  <a:cubicBezTo>
                    <a:pt x="421513" y="81661"/>
                    <a:pt x="518922" y="0"/>
                    <a:pt x="636143" y="0"/>
                  </a:cubicBezTo>
                  <a:cubicBezTo>
                    <a:pt x="759460" y="0"/>
                    <a:pt x="860806" y="87757"/>
                    <a:pt x="878713" y="203327"/>
                  </a:cubicBezTo>
                  <a:cubicBezTo>
                    <a:pt x="900557" y="193421"/>
                    <a:pt x="924433" y="187325"/>
                    <a:pt x="950341" y="187325"/>
                  </a:cubicBezTo>
                  <a:cubicBezTo>
                    <a:pt x="1041781" y="187325"/>
                    <a:pt x="1115314" y="259080"/>
                    <a:pt x="1121283" y="348742"/>
                  </a:cubicBezTo>
                  <a:cubicBezTo>
                    <a:pt x="1176909" y="350774"/>
                    <a:pt x="1224661" y="388620"/>
                    <a:pt x="1240536" y="438404"/>
                  </a:cubicBezTo>
                  <a:lnTo>
                    <a:pt x="0" y="438404"/>
                  </a:lnTo>
                  <a:close/>
                </a:path>
              </a:pathLst>
            </a:custGeom>
            <a:solidFill>
              <a:srgbClr val="2AAAE2"/>
            </a:solidFill>
          </p:spPr>
        </p:sp>
      </p:grpSp>
      <p:grpSp>
        <p:nvGrpSpPr>
          <p:cNvPr id="20" name="Group 20"/>
          <p:cNvGrpSpPr/>
          <p:nvPr/>
        </p:nvGrpSpPr>
        <p:grpSpPr>
          <a:xfrm>
            <a:off x="8356320" y="3125520"/>
            <a:ext cx="1079460" cy="395820"/>
            <a:chOff x="0" y="0"/>
            <a:chExt cx="1439280" cy="527760"/>
          </a:xfrm>
        </p:grpSpPr>
        <p:sp>
          <p:nvSpPr>
            <p:cNvPr id="21" name="Freeform 21"/>
            <p:cNvSpPr/>
            <p:nvPr/>
          </p:nvSpPr>
          <p:spPr>
            <a:xfrm>
              <a:off x="0" y="0"/>
              <a:ext cx="1439291" cy="527812"/>
            </a:xfrm>
            <a:custGeom>
              <a:avLst/>
              <a:gdLst/>
              <a:ahLst/>
              <a:cxnLst/>
              <a:rect l="l" t="t" r="r" b="b"/>
              <a:pathLst>
                <a:path w="1439291" h="527812">
                  <a:moveTo>
                    <a:pt x="473329" y="485902"/>
                  </a:moveTo>
                  <a:lnTo>
                    <a:pt x="0" y="0"/>
                  </a:lnTo>
                  <a:lnTo>
                    <a:pt x="1439291" y="0"/>
                  </a:lnTo>
                  <a:lnTo>
                    <a:pt x="972566" y="480060"/>
                  </a:lnTo>
                  <a:lnTo>
                    <a:pt x="745109" y="527812"/>
                  </a:lnTo>
                  <a:lnTo>
                    <a:pt x="473329" y="486029"/>
                  </a:lnTo>
                  <a:close/>
                </a:path>
              </a:pathLst>
            </a:custGeom>
            <a:solidFill>
              <a:srgbClr val="2AAAE2"/>
            </a:solidFill>
          </p:spPr>
        </p:sp>
      </p:grpSp>
      <p:grpSp>
        <p:nvGrpSpPr>
          <p:cNvPr id="22" name="Group 22"/>
          <p:cNvGrpSpPr/>
          <p:nvPr/>
        </p:nvGrpSpPr>
        <p:grpSpPr>
          <a:xfrm>
            <a:off x="9000540" y="3150900"/>
            <a:ext cx="368280" cy="298620"/>
            <a:chOff x="0" y="0"/>
            <a:chExt cx="491040" cy="398160"/>
          </a:xfrm>
        </p:grpSpPr>
        <p:sp>
          <p:nvSpPr>
            <p:cNvPr id="23" name="Freeform 23"/>
            <p:cNvSpPr/>
            <p:nvPr/>
          </p:nvSpPr>
          <p:spPr>
            <a:xfrm>
              <a:off x="0" y="0"/>
              <a:ext cx="490982" cy="398145"/>
            </a:xfrm>
            <a:custGeom>
              <a:avLst/>
              <a:gdLst/>
              <a:ahLst/>
              <a:cxnLst/>
              <a:rect l="l" t="t" r="r" b="b"/>
              <a:pathLst>
                <a:path w="490982" h="398145">
                  <a:moveTo>
                    <a:pt x="365506" y="0"/>
                  </a:moveTo>
                  <a:lnTo>
                    <a:pt x="490982" y="0"/>
                  </a:lnTo>
                  <a:lnTo>
                    <a:pt x="103759" y="392303"/>
                  </a:lnTo>
                  <a:lnTo>
                    <a:pt x="0" y="398145"/>
                  </a:lnTo>
                  <a:lnTo>
                    <a:pt x="365506" y="0"/>
                  </a:lnTo>
                  <a:close/>
                </a:path>
              </a:pathLst>
            </a:custGeom>
            <a:solidFill>
              <a:srgbClr val="2AAAE2"/>
            </a:solidFill>
          </p:spPr>
        </p:sp>
      </p:grpSp>
      <p:grpSp>
        <p:nvGrpSpPr>
          <p:cNvPr id="24" name="Group 24"/>
          <p:cNvGrpSpPr/>
          <p:nvPr/>
        </p:nvGrpSpPr>
        <p:grpSpPr>
          <a:xfrm>
            <a:off x="8238600" y="3188160"/>
            <a:ext cx="839700" cy="485460"/>
            <a:chOff x="0" y="0"/>
            <a:chExt cx="1119600" cy="647280"/>
          </a:xfrm>
        </p:grpSpPr>
        <p:sp>
          <p:nvSpPr>
            <p:cNvPr id="25" name="Freeform 25"/>
            <p:cNvSpPr/>
            <p:nvPr/>
          </p:nvSpPr>
          <p:spPr>
            <a:xfrm>
              <a:off x="0" y="0"/>
              <a:ext cx="1119505" cy="647192"/>
            </a:xfrm>
            <a:custGeom>
              <a:avLst/>
              <a:gdLst/>
              <a:ahLst/>
              <a:cxnLst/>
              <a:rect l="l" t="t" r="r" b="b"/>
              <a:pathLst>
                <a:path w="1119505" h="647192">
                  <a:moveTo>
                    <a:pt x="9906" y="37846"/>
                  </a:moveTo>
                  <a:cubicBezTo>
                    <a:pt x="0" y="61722"/>
                    <a:pt x="11938" y="89662"/>
                    <a:pt x="35814" y="99568"/>
                  </a:cubicBezTo>
                  <a:cubicBezTo>
                    <a:pt x="1048004" y="637286"/>
                    <a:pt x="1048004" y="637286"/>
                    <a:pt x="1048004" y="637286"/>
                  </a:cubicBezTo>
                  <a:cubicBezTo>
                    <a:pt x="1071880" y="647192"/>
                    <a:pt x="1099693" y="635254"/>
                    <a:pt x="1109599" y="611378"/>
                  </a:cubicBezTo>
                  <a:cubicBezTo>
                    <a:pt x="1119505" y="587502"/>
                    <a:pt x="1107567" y="559562"/>
                    <a:pt x="1083691" y="549656"/>
                  </a:cubicBezTo>
                  <a:cubicBezTo>
                    <a:pt x="71628" y="9906"/>
                    <a:pt x="71628" y="9906"/>
                    <a:pt x="71628" y="9906"/>
                  </a:cubicBezTo>
                  <a:cubicBezTo>
                    <a:pt x="47752" y="0"/>
                    <a:pt x="19939" y="11938"/>
                    <a:pt x="9906" y="37846"/>
                  </a:cubicBezTo>
                  <a:close/>
                </a:path>
              </a:pathLst>
            </a:custGeom>
            <a:solidFill>
              <a:srgbClr val="2AAAE2"/>
            </a:solidFill>
          </p:spPr>
        </p:sp>
      </p:grpSp>
      <p:grpSp>
        <p:nvGrpSpPr>
          <p:cNvPr id="26" name="Group 26"/>
          <p:cNvGrpSpPr/>
          <p:nvPr/>
        </p:nvGrpSpPr>
        <p:grpSpPr>
          <a:xfrm>
            <a:off x="8409780" y="3298320"/>
            <a:ext cx="326700" cy="473580"/>
            <a:chOff x="0" y="0"/>
            <a:chExt cx="435600" cy="631440"/>
          </a:xfrm>
        </p:grpSpPr>
        <p:sp>
          <p:nvSpPr>
            <p:cNvPr id="27" name="Freeform 27"/>
            <p:cNvSpPr/>
            <p:nvPr/>
          </p:nvSpPr>
          <p:spPr>
            <a:xfrm>
              <a:off x="0" y="0"/>
              <a:ext cx="435610" cy="631444"/>
            </a:xfrm>
            <a:custGeom>
              <a:avLst/>
              <a:gdLst/>
              <a:ahLst/>
              <a:cxnLst/>
              <a:rect l="l" t="t" r="r" b="b"/>
              <a:pathLst>
                <a:path w="435610" h="631444">
                  <a:moveTo>
                    <a:pt x="8001" y="65786"/>
                  </a:moveTo>
                  <a:cubicBezTo>
                    <a:pt x="51816" y="241046"/>
                    <a:pt x="93472" y="416306"/>
                    <a:pt x="137287" y="589661"/>
                  </a:cubicBezTo>
                  <a:cubicBezTo>
                    <a:pt x="145288" y="627507"/>
                    <a:pt x="199009" y="631444"/>
                    <a:pt x="216789" y="601599"/>
                  </a:cubicBezTo>
                  <a:cubicBezTo>
                    <a:pt x="288417" y="482092"/>
                    <a:pt x="358013" y="364617"/>
                    <a:pt x="429641" y="247015"/>
                  </a:cubicBezTo>
                  <a:cubicBezTo>
                    <a:pt x="433578" y="239014"/>
                    <a:pt x="435610" y="231140"/>
                    <a:pt x="435610" y="223139"/>
                  </a:cubicBezTo>
                  <a:cubicBezTo>
                    <a:pt x="435610" y="209169"/>
                    <a:pt x="429641" y="195199"/>
                    <a:pt x="413766" y="187325"/>
                  </a:cubicBezTo>
                  <a:cubicBezTo>
                    <a:pt x="300355" y="129413"/>
                    <a:pt x="186944" y="73660"/>
                    <a:pt x="73533" y="15875"/>
                  </a:cubicBezTo>
                  <a:cubicBezTo>
                    <a:pt x="39751" y="0"/>
                    <a:pt x="0" y="27940"/>
                    <a:pt x="8001" y="65786"/>
                  </a:cubicBezTo>
                  <a:close/>
                  <a:moveTo>
                    <a:pt x="105410" y="117475"/>
                  </a:moveTo>
                  <a:cubicBezTo>
                    <a:pt x="183007" y="157353"/>
                    <a:pt x="262509" y="197104"/>
                    <a:pt x="340106" y="234950"/>
                  </a:cubicBezTo>
                  <a:cubicBezTo>
                    <a:pt x="292354" y="316611"/>
                    <a:pt x="242697" y="400304"/>
                    <a:pt x="192913" y="481965"/>
                  </a:cubicBezTo>
                  <a:cubicBezTo>
                    <a:pt x="165100" y="360553"/>
                    <a:pt x="135255" y="239014"/>
                    <a:pt x="105410" y="117475"/>
                  </a:cubicBezTo>
                  <a:close/>
                </a:path>
              </a:pathLst>
            </a:custGeom>
            <a:solidFill>
              <a:srgbClr val="2AAAE2"/>
            </a:solidFill>
          </p:spPr>
        </p:sp>
      </p:grpSp>
      <p:grpSp>
        <p:nvGrpSpPr>
          <p:cNvPr id="28" name="Group 28"/>
          <p:cNvGrpSpPr/>
          <p:nvPr/>
        </p:nvGrpSpPr>
        <p:grpSpPr>
          <a:xfrm>
            <a:off x="8242920" y="3050460"/>
            <a:ext cx="61560" cy="210600"/>
            <a:chOff x="0" y="0"/>
            <a:chExt cx="82080" cy="280800"/>
          </a:xfrm>
        </p:grpSpPr>
        <p:sp>
          <p:nvSpPr>
            <p:cNvPr id="29" name="Freeform 29"/>
            <p:cNvSpPr/>
            <p:nvPr/>
          </p:nvSpPr>
          <p:spPr>
            <a:xfrm>
              <a:off x="0" y="0"/>
              <a:ext cx="82042" cy="280797"/>
            </a:xfrm>
            <a:custGeom>
              <a:avLst/>
              <a:gdLst/>
              <a:ahLst/>
              <a:cxnLst/>
              <a:rect l="l" t="t" r="r" b="b"/>
              <a:pathLst>
                <a:path w="82042" h="280797">
                  <a:moveTo>
                    <a:pt x="40005" y="280797"/>
                  </a:moveTo>
                  <a:cubicBezTo>
                    <a:pt x="64008" y="280797"/>
                    <a:pt x="82042" y="262890"/>
                    <a:pt x="82042" y="240919"/>
                  </a:cubicBezTo>
                  <a:cubicBezTo>
                    <a:pt x="82042" y="39751"/>
                    <a:pt x="82042" y="39751"/>
                    <a:pt x="82042" y="39751"/>
                  </a:cubicBezTo>
                  <a:cubicBezTo>
                    <a:pt x="82042" y="17907"/>
                    <a:pt x="64008" y="0"/>
                    <a:pt x="40005" y="0"/>
                  </a:cubicBezTo>
                  <a:cubicBezTo>
                    <a:pt x="18034" y="0"/>
                    <a:pt x="0" y="17907"/>
                    <a:pt x="0" y="39878"/>
                  </a:cubicBezTo>
                  <a:cubicBezTo>
                    <a:pt x="0" y="240919"/>
                    <a:pt x="0" y="240919"/>
                    <a:pt x="0" y="240919"/>
                  </a:cubicBezTo>
                  <a:cubicBezTo>
                    <a:pt x="0" y="262763"/>
                    <a:pt x="18034" y="280797"/>
                    <a:pt x="40005" y="280797"/>
                  </a:cubicBezTo>
                  <a:close/>
                </a:path>
              </a:pathLst>
            </a:custGeom>
            <a:solidFill>
              <a:srgbClr val="2AAAE2"/>
            </a:solidFill>
          </p:spPr>
        </p:sp>
      </p:grpSp>
      <p:grpSp>
        <p:nvGrpSpPr>
          <p:cNvPr id="30" name="Group 30"/>
          <p:cNvGrpSpPr/>
          <p:nvPr/>
        </p:nvGrpSpPr>
        <p:grpSpPr>
          <a:xfrm>
            <a:off x="8098740" y="3050460"/>
            <a:ext cx="205740" cy="59400"/>
            <a:chOff x="0" y="0"/>
            <a:chExt cx="274320" cy="79200"/>
          </a:xfrm>
        </p:grpSpPr>
        <p:sp>
          <p:nvSpPr>
            <p:cNvPr id="31" name="Freeform 31"/>
            <p:cNvSpPr/>
            <p:nvPr/>
          </p:nvSpPr>
          <p:spPr>
            <a:xfrm>
              <a:off x="0" y="0"/>
              <a:ext cx="274447" cy="79248"/>
            </a:xfrm>
            <a:custGeom>
              <a:avLst/>
              <a:gdLst/>
              <a:ahLst/>
              <a:cxnLst/>
              <a:rect l="l" t="t" r="r" b="b"/>
              <a:pathLst>
                <a:path w="274447" h="79248">
                  <a:moveTo>
                    <a:pt x="274320" y="39624"/>
                  </a:moveTo>
                  <a:cubicBezTo>
                    <a:pt x="274320" y="17780"/>
                    <a:pt x="256413" y="0"/>
                    <a:pt x="232537" y="0"/>
                  </a:cubicBezTo>
                  <a:cubicBezTo>
                    <a:pt x="41783" y="0"/>
                    <a:pt x="41783" y="0"/>
                    <a:pt x="41783" y="0"/>
                  </a:cubicBezTo>
                  <a:cubicBezTo>
                    <a:pt x="19939" y="0"/>
                    <a:pt x="0" y="17780"/>
                    <a:pt x="0" y="39624"/>
                  </a:cubicBezTo>
                  <a:cubicBezTo>
                    <a:pt x="0" y="61341"/>
                    <a:pt x="19939" y="79248"/>
                    <a:pt x="41783" y="79248"/>
                  </a:cubicBezTo>
                  <a:cubicBezTo>
                    <a:pt x="232664" y="79248"/>
                    <a:pt x="232664" y="79248"/>
                    <a:pt x="232664" y="79248"/>
                  </a:cubicBezTo>
                  <a:cubicBezTo>
                    <a:pt x="256540" y="79248"/>
                    <a:pt x="274447" y="61468"/>
                    <a:pt x="274447" y="39624"/>
                  </a:cubicBezTo>
                  <a:close/>
                </a:path>
              </a:pathLst>
            </a:custGeom>
            <a:solidFill>
              <a:srgbClr val="2AAAE2"/>
            </a:solidFill>
          </p:spPr>
        </p:sp>
      </p:grpSp>
      <p:grpSp>
        <p:nvGrpSpPr>
          <p:cNvPr id="32" name="Group 32"/>
          <p:cNvGrpSpPr/>
          <p:nvPr/>
        </p:nvGrpSpPr>
        <p:grpSpPr>
          <a:xfrm>
            <a:off x="8089020" y="3046140"/>
            <a:ext cx="146340" cy="70200"/>
            <a:chOff x="0" y="0"/>
            <a:chExt cx="195120" cy="93600"/>
          </a:xfrm>
        </p:grpSpPr>
        <p:sp>
          <p:nvSpPr>
            <p:cNvPr id="33" name="Freeform 33"/>
            <p:cNvSpPr/>
            <p:nvPr/>
          </p:nvSpPr>
          <p:spPr>
            <a:xfrm>
              <a:off x="0" y="0"/>
              <a:ext cx="195072" cy="93599"/>
            </a:xfrm>
            <a:custGeom>
              <a:avLst/>
              <a:gdLst/>
              <a:ahLst/>
              <a:cxnLst/>
              <a:rect l="l" t="t" r="r" b="b"/>
              <a:pathLst>
                <a:path w="195072" h="93599">
                  <a:moveTo>
                    <a:pt x="143383" y="45847"/>
                  </a:moveTo>
                  <a:cubicBezTo>
                    <a:pt x="143383" y="11938"/>
                    <a:pt x="195072" y="0"/>
                    <a:pt x="169291" y="0"/>
                  </a:cubicBezTo>
                  <a:cubicBezTo>
                    <a:pt x="47752" y="0"/>
                    <a:pt x="47752" y="0"/>
                    <a:pt x="47752" y="0"/>
                  </a:cubicBezTo>
                  <a:cubicBezTo>
                    <a:pt x="19939" y="0"/>
                    <a:pt x="0" y="19939"/>
                    <a:pt x="0" y="45847"/>
                  </a:cubicBezTo>
                  <a:cubicBezTo>
                    <a:pt x="0" y="71755"/>
                    <a:pt x="19939" y="93599"/>
                    <a:pt x="47752" y="93599"/>
                  </a:cubicBezTo>
                  <a:cubicBezTo>
                    <a:pt x="169164" y="93599"/>
                    <a:pt x="169164" y="93599"/>
                    <a:pt x="169164" y="93599"/>
                  </a:cubicBezTo>
                  <a:cubicBezTo>
                    <a:pt x="195072" y="93599"/>
                    <a:pt x="143256" y="79629"/>
                    <a:pt x="143256" y="45847"/>
                  </a:cubicBezTo>
                  <a:close/>
                </a:path>
              </a:pathLst>
            </a:custGeom>
            <a:solidFill>
              <a:srgbClr val="2AAAE2"/>
            </a:solidFill>
          </p:spPr>
        </p:sp>
      </p:grpSp>
      <p:grpSp>
        <p:nvGrpSpPr>
          <p:cNvPr id="34" name="Group 34"/>
          <p:cNvGrpSpPr/>
          <p:nvPr/>
        </p:nvGrpSpPr>
        <p:grpSpPr>
          <a:xfrm>
            <a:off x="8845560" y="3443040"/>
            <a:ext cx="387720" cy="381780"/>
            <a:chOff x="0" y="0"/>
            <a:chExt cx="516960" cy="509040"/>
          </a:xfrm>
        </p:grpSpPr>
        <p:sp>
          <p:nvSpPr>
            <p:cNvPr id="35" name="Freeform 35"/>
            <p:cNvSpPr/>
            <p:nvPr/>
          </p:nvSpPr>
          <p:spPr>
            <a:xfrm>
              <a:off x="0" y="0"/>
              <a:ext cx="0" cy="0"/>
            </a:xfrm>
            <a:custGeom>
              <a:avLst/>
              <a:gdLst/>
              <a:ahLst/>
              <a:cxnLst/>
              <a:rect l="l" t="t" r="r" b="b"/>
              <a:pathLst>
                <a:path/>
              </a:pathLst>
            </a:custGeom>
            <a:solidFill>
              <a:srgbClr val="2AAAE2"/>
            </a:solidFill>
          </p:spPr>
        </p:sp>
      </p:grpSp>
      <p:grpSp>
        <p:nvGrpSpPr>
          <p:cNvPr id="36" name="Group 36"/>
          <p:cNvGrpSpPr/>
          <p:nvPr/>
        </p:nvGrpSpPr>
        <p:grpSpPr>
          <a:xfrm>
            <a:off x="8893080" y="3473280"/>
            <a:ext cx="292140" cy="156600"/>
            <a:chOff x="0" y="0"/>
            <a:chExt cx="389520" cy="208800"/>
          </a:xfrm>
        </p:grpSpPr>
        <p:sp>
          <p:nvSpPr>
            <p:cNvPr id="37" name="Freeform 37"/>
            <p:cNvSpPr/>
            <p:nvPr/>
          </p:nvSpPr>
          <p:spPr>
            <a:xfrm>
              <a:off x="0" y="0"/>
              <a:ext cx="389509" cy="208788"/>
            </a:xfrm>
            <a:custGeom>
              <a:avLst/>
              <a:gdLst/>
              <a:ahLst/>
              <a:cxnLst/>
              <a:rect l="l" t="t" r="r" b="b"/>
              <a:pathLst>
                <a:path w="389509" h="208788">
                  <a:moveTo>
                    <a:pt x="194818" y="33782"/>
                  </a:moveTo>
                  <a:cubicBezTo>
                    <a:pt x="93345" y="33782"/>
                    <a:pt x="9906" y="109347"/>
                    <a:pt x="0" y="208788"/>
                  </a:cubicBezTo>
                  <a:cubicBezTo>
                    <a:pt x="0" y="202819"/>
                    <a:pt x="0" y="196850"/>
                    <a:pt x="0" y="190881"/>
                  </a:cubicBezTo>
                  <a:cubicBezTo>
                    <a:pt x="0" y="85471"/>
                    <a:pt x="87503" y="0"/>
                    <a:pt x="194818" y="0"/>
                  </a:cubicBezTo>
                  <a:cubicBezTo>
                    <a:pt x="302133" y="0"/>
                    <a:pt x="389509" y="85471"/>
                    <a:pt x="389509" y="190881"/>
                  </a:cubicBezTo>
                  <a:cubicBezTo>
                    <a:pt x="389509" y="196850"/>
                    <a:pt x="389509" y="202819"/>
                    <a:pt x="389509" y="208788"/>
                  </a:cubicBezTo>
                  <a:cubicBezTo>
                    <a:pt x="379603" y="109347"/>
                    <a:pt x="296164" y="33782"/>
                    <a:pt x="194691" y="33782"/>
                  </a:cubicBezTo>
                  <a:close/>
                </a:path>
              </a:pathLst>
            </a:custGeom>
            <a:solidFill>
              <a:srgbClr val="2AAAE2"/>
            </a:solidFill>
          </p:spPr>
        </p:sp>
      </p:grpSp>
      <p:grpSp>
        <p:nvGrpSpPr>
          <p:cNvPr id="38" name="Group 38"/>
          <p:cNvGrpSpPr/>
          <p:nvPr/>
        </p:nvGrpSpPr>
        <p:grpSpPr>
          <a:xfrm>
            <a:off x="8927640" y="3524040"/>
            <a:ext cx="223020" cy="220860"/>
            <a:chOff x="0" y="0"/>
            <a:chExt cx="297360" cy="294480"/>
          </a:xfrm>
        </p:grpSpPr>
        <p:sp>
          <p:nvSpPr>
            <p:cNvPr id="39" name="Freeform 39"/>
            <p:cNvSpPr/>
            <p:nvPr/>
          </p:nvSpPr>
          <p:spPr>
            <a:xfrm>
              <a:off x="0" y="0"/>
              <a:ext cx="0" cy="0"/>
            </a:xfrm>
            <a:custGeom>
              <a:avLst/>
              <a:gdLst/>
              <a:ahLst/>
              <a:cxnLst/>
              <a:rect l="l" t="t" r="r" b="b"/>
              <a:pathLst>
                <a:path/>
              </a:pathLst>
            </a:custGeom>
            <a:solidFill>
              <a:srgbClr val="2AAAE2"/>
            </a:solidFill>
          </p:spPr>
        </p:sp>
      </p:grpSp>
      <p:grpSp>
        <p:nvGrpSpPr>
          <p:cNvPr id="40" name="Group 40"/>
          <p:cNvGrpSpPr/>
          <p:nvPr/>
        </p:nvGrpSpPr>
        <p:grpSpPr>
          <a:xfrm>
            <a:off x="8940600" y="3524040"/>
            <a:ext cx="210060" cy="174420"/>
            <a:chOff x="0" y="0"/>
            <a:chExt cx="280080" cy="232560"/>
          </a:xfrm>
        </p:grpSpPr>
        <p:sp>
          <p:nvSpPr>
            <p:cNvPr id="41" name="Freeform 41"/>
            <p:cNvSpPr/>
            <p:nvPr/>
          </p:nvSpPr>
          <p:spPr>
            <a:xfrm>
              <a:off x="0" y="0"/>
              <a:ext cx="280035" cy="232537"/>
            </a:xfrm>
            <a:custGeom>
              <a:avLst/>
              <a:gdLst/>
              <a:ahLst/>
              <a:cxnLst/>
              <a:rect l="l" t="t" r="r" b="b"/>
              <a:pathLst>
                <a:path w="280035" h="232537">
                  <a:moveTo>
                    <a:pt x="270129" y="162941"/>
                  </a:moveTo>
                  <a:cubicBezTo>
                    <a:pt x="270129" y="81407"/>
                    <a:pt x="204597" y="15875"/>
                    <a:pt x="123190" y="15875"/>
                  </a:cubicBezTo>
                  <a:cubicBezTo>
                    <a:pt x="71501" y="15875"/>
                    <a:pt x="27813" y="39751"/>
                    <a:pt x="0" y="77470"/>
                  </a:cubicBezTo>
                  <a:cubicBezTo>
                    <a:pt x="25781" y="31750"/>
                    <a:pt x="75438" y="0"/>
                    <a:pt x="131064" y="0"/>
                  </a:cubicBezTo>
                  <a:cubicBezTo>
                    <a:pt x="214503" y="0"/>
                    <a:pt x="280035" y="65532"/>
                    <a:pt x="280035" y="147066"/>
                  </a:cubicBezTo>
                  <a:cubicBezTo>
                    <a:pt x="280035" y="178816"/>
                    <a:pt x="270129" y="208661"/>
                    <a:pt x="252222" y="232537"/>
                  </a:cubicBezTo>
                  <a:cubicBezTo>
                    <a:pt x="264160" y="210693"/>
                    <a:pt x="270129" y="186817"/>
                    <a:pt x="270129" y="162941"/>
                  </a:cubicBezTo>
                  <a:close/>
                </a:path>
              </a:pathLst>
            </a:custGeom>
            <a:solidFill>
              <a:srgbClr val="2AAAE2"/>
            </a:solidFill>
          </p:spPr>
        </p:sp>
      </p:grpSp>
      <p:grpSp>
        <p:nvGrpSpPr>
          <p:cNvPr id="42" name="Group 42"/>
          <p:cNvGrpSpPr/>
          <p:nvPr/>
        </p:nvGrpSpPr>
        <p:grpSpPr>
          <a:xfrm>
            <a:off x="8927640" y="3571560"/>
            <a:ext cx="210060" cy="173340"/>
            <a:chOff x="0" y="0"/>
            <a:chExt cx="280080" cy="231120"/>
          </a:xfrm>
        </p:grpSpPr>
        <p:sp>
          <p:nvSpPr>
            <p:cNvPr id="43" name="Freeform 43"/>
            <p:cNvSpPr/>
            <p:nvPr/>
          </p:nvSpPr>
          <p:spPr>
            <a:xfrm>
              <a:off x="0" y="0"/>
              <a:ext cx="280035" cy="231140"/>
            </a:xfrm>
            <a:custGeom>
              <a:avLst/>
              <a:gdLst/>
              <a:ahLst/>
              <a:cxnLst/>
              <a:rect l="l" t="t" r="r" b="b"/>
              <a:pathLst>
                <a:path w="280035" h="231140">
                  <a:moveTo>
                    <a:pt x="9906" y="69723"/>
                  </a:moveTo>
                  <a:cubicBezTo>
                    <a:pt x="9906" y="149479"/>
                    <a:pt x="75438" y="217170"/>
                    <a:pt x="158877" y="217170"/>
                  </a:cubicBezTo>
                  <a:cubicBezTo>
                    <a:pt x="208534" y="217170"/>
                    <a:pt x="252222" y="191262"/>
                    <a:pt x="280035" y="153416"/>
                  </a:cubicBezTo>
                  <a:cubicBezTo>
                    <a:pt x="254254" y="199263"/>
                    <a:pt x="204597" y="231140"/>
                    <a:pt x="148971" y="231140"/>
                  </a:cubicBezTo>
                  <a:cubicBezTo>
                    <a:pt x="67564" y="231140"/>
                    <a:pt x="0" y="165354"/>
                    <a:pt x="0" y="83693"/>
                  </a:cubicBezTo>
                  <a:cubicBezTo>
                    <a:pt x="0" y="51816"/>
                    <a:pt x="9906" y="23876"/>
                    <a:pt x="27813" y="0"/>
                  </a:cubicBezTo>
                  <a:cubicBezTo>
                    <a:pt x="15875" y="19939"/>
                    <a:pt x="9906" y="43815"/>
                    <a:pt x="9906" y="69723"/>
                  </a:cubicBezTo>
                  <a:close/>
                </a:path>
              </a:pathLst>
            </a:custGeom>
            <a:solidFill>
              <a:srgbClr val="2AAAE2"/>
            </a:solidFill>
          </p:spPr>
        </p:sp>
      </p:grpSp>
      <p:grpSp>
        <p:nvGrpSpPr>
          <p:cNvPr id="44" name="Group 44"/>
          <p:cNvGrpSpPr/>
          <p:nvPr/>
        </p:nvGrpSpPr>
        <p:grpSpPr>
          <a:xfrm>
            <a:off x="8998920" y="3595860"/>
            <a:ext cx="80460" cy="77760"/>
            <a:chOff x="0" y="0"/>
            <a:chExt cx="107280" cy="103680"/>
          </a:xfrm>
        </p:grpSpPr>
        <p:sp>
          <p:nvSpPr>
            <p:cNvPr id="45" name="Freeform 45"/>
            <p:cNvSpPr/>
            <p:nvPr/>
          </p:nvSpPr>
          <p:spPr>
            <a:xfrm>
              <a:off x="0" y="0"/>
              <a:ext cx="0" cy="0"/>
            </a:xfrm>
            <a:custGeom>
              <a:avLst/>
              <a:gdLst/>
              <a:ahLst/>
              <a:cxnLst/>
              <a:rect l="l" t="t" r="r" b="b"/>
              <a:pathLst>
                <a:path/>
              </a:pathLst>
            </a:custGeom>
            <a:solidFill>
              <a:srgbClr val="2AAAE2"/>
            </a:solidFill>
          </p:spPr>
        </p:sp>
      </p:grpSp>
      <p:grpSp>
        <p:nvGrpSpPr>
          <p:cNvPr id="46" name="Group 46"/>
          <p:cNvGrpSpPr/>
          <p:nvPr/>
        </p:nvGrpSpPr>
        <p:grpSpPr>
          <a:xfrm>
            <a:off x="9021060" y="3545100"/>
            <a:ext cx="35640" cy="34560"/>
            <a:chOff x="0" y="0"/>
            <a:chExt cx="47520" cy="46080"/>
          </a:xfrm>
        </p:grpSpPr>
        <p:sp>
          <p:nvSpPr>
            <p:cNvPr id="47" name="Freeform 47"/>
            <p:cNvSpPr/>
            <p:nvPr/>
          </p:nvSpPr>
          <p:spPr>
            <a:xfrm>
              <a:off x="0" y="0"/>
              <a:ext cx="0" cy="0"/>
            </a:xfrm>
            <a:custGeom>
              <a:avLst/>
              <a:gdLst/>
              <a:ahLst/>
              <a:cxnLst/>
              <a:rect l="l" t="t" r="r" b="b"/>
              <a:pathLst>
                <a:path/>
              </a:pathLst>
            </a:custGeom>
            <a:solidFill>
              <a:srgbClr val="2AAAE2"/>
            </a:solidFill>
          </p:spPr>
        </p:sp>
      </p:grpSp>
      <p:grpSp>
        <p:nvGrpSpPr>
          <p:cNvPr id="48" name="Group 48"/>
          <p:cNvGrpSpPr/>
          <p:nvPr/>
        </p:nvGrpSpPr>
        <p:grpSpPr>
          <a:xfrm>
            <a:off x="9021060" y="3689820"/>
            <a:ext cx="35640" cy="35640"/>
            <a:chOff x="0" y="0"/>
            <a:chExt cx="47520" cy="47520"/>
          </a:xfrm>
        </p:grpSpPr>
        <p:sp>
          <p:nvSpPr>
            <p:cNvPr id="49" name="Freeform 49"/>
            <p:cNvSpPr/>
            <p:nvPr/>
          </p:nvSpPr>
          <p:spPr>
            <a:xfrm>
              <a:off x="0" y="0"/>
              <a:ext cx="0" cy="0"/>
            </a:xfrm>
            <a:custGeom>
              <a:avLst/>
              <a:gdLst/>
              <a:ahLst/>
              <a:cxnLst/>
              <a:rect l="l" t="t" r="r" b="b"/>
              <a:pathLst>
                <a:path/>
              </a:pathLst>
            </a:custGeom>
            <a:solidFill>
              <a:srgbClr val="2AAAE2"/>
            </a:solidFill>
          </p:spPr>
        </p:sp>
      </p:grpSp>
      <p:grpSp>
        <p:nvGrpSpPr>
          <p:cNvPr id="50" name="Group 50"/>
          <p:cNvGrpSpPr/>
          <p:nvPr/>
        </p:nvGrpSpPr>
        <p:grpSpPr>
          <a:xfrm>
            <a:off x="8948160" y="3616380"/>
            <a:ext cx="35640" cy="35640"/>
            <a:chOff x="0" y="0"/>
            <a:chExt cx="47520" cy="47520"/>
          </a:xfrm>
        </p:grpSpPr>
        <p:sp>
          <p:nvSpPr>
            <p:cNvPr id="51" name="Freeform 51"/>
            <p:cNvSpPr/>
            <p:nvPr/>
          </p:nvSpPr>
          <p:spPr>
            <a:xfrm>
              <a:off x="0" y="0"/>
              <a:ext cx="0" cy="0"/>
            </a:xfrm>
            <a:custGeom>
              <a:avLst/>
              <a:gdLst/>
              <a:ahLst/>
              <a:cxnLst/>
              <a:rect l="l" t="t" r="r" b="b"/>
              <a:pathLst>
                <a:path/>
              </a:pathLst>
            </a:custGeom>
            <a:solidFill>
              <a:srgbClr val="2AAAE2"/>
            </a:solidFill>
          </p:spPr>
        </p:sp>
      </p:grpSp>
      <p:grpSp>
        <p:nvGrpSpPr>
          <p:cNvPr id="52" name="Group 52"/>
          <p:cNvGrpSpPr/>
          <p:nvPr/>
        </p:nvGrpSpPr>
        <p:grpSpPr>
          <a:xfrm>
            <a:off x="9094500" y="3616380"/>
            <a:ext cx="35640" cy="35640"/>
            <a:chOff x="0" y="0"/>
            <a:chExt cx="47520" cy="47520"/>
          </a:xfrm>
        </p:grpSpPr>
        <p:sp>
          <p:nvSpPr>
            <p:cNvPr id="53" name="Freeform 53"/>
            <p:cNvSpPr/>
            <p:nvPr/>
          </p:nvSpPr>
          <p:spPr>
            <a:xfrm>
              <a:off x="0" y="0"/>
              <a:ext cx="0" cy="0"/>
            </a:xfrm>
            <a:custGeom>
              <a:avLst/>
              <a:gdLst/>
              <a:ahLst/>
              <a:cxnLst/>
              <a:rect l="l" t="t" r="r" b="b"/>
              <a:pathLst>
                <a:path/>
              </a:pathLst>
            </a:custGeom>
            <a:solidFill>
              <a:srgbClr val="2AAAE2"/>
            </a:solidFill>
          </p:spPr>
        </p:sp>
      </p:grpSp>
      <p:grpSp>
        <p:nvGrpSpPr>
          <p:cNvPr id="54" name="Group 54"/>
          <p:cNvGrpSpPr/>
          <p:nvPr/>
        </p:nvGrpSpPr>
        <p:grpSpPr>
          <a:xfrm>
            <a:off x="9071820" y="3564540"/>
            <a:ext cx="38880" cy="38880"/>
            <a:chOff x="0" y="0"/>
            <a:chExt cx="51840" cy="51840"/>
          </a:xfrm>
        </p:grpSpPr>
        <p:sp>
          <p:nvSpPr>
            <p:cNvPr id="55" name="Freeform 55"/>
            <p:cNvSpPr/>
            <p:nvPr/>
          </p:nvSpPr>
          <p:spPr>
            <a:xfrm>
              <a:off x="0" y="0"/>
              <a:ext cx="51816" cy="51816"/>
            </a:xfrm>
            <a:custGeom>
              <a:avLst/>
              <a:gdLst/>
              <a:ahLst/>
              <a:cxnLst/>
              <a:rect l="l" t="t" r="r" b="b"/>
              <a:pathLst>
                <a:path w="51816" h="51816">
                  <a:moveTo>
                    <a:pt x="8001" y="8001"/>
                  </a:moveTo>
                  <a:cubicBezTo>
                    <a:pt x="0" y="17907"/>
                    <a:pt x="0" y="33909"/>
                    <a:pt x="8001" y="41910"/>
                  </a:cubicBezTo>
                  <a:cubicBezTo>
                    <a:pt x="17907" y="51816"/>
                    <a:pt x="33909" y="51816"/>
                    <a:pt x="41910" y="41910"/>
                  </a:cubicBezTo>
                  <a:cubicBezTo>
                    <a:pt x="51816" y="33909"/>
                    <a:pt x="51816" y="18034"/>
                    <a:pt x="41910" y="8001"/>
                  </a:cubicBezTo>
                  <a:cubicBezTo>
                    <a:pt x="33909" y="0"/>
                    <a:pt x="17907" y="0"/>
                    <a:pt x="8001" y="8001"/>
                  </a:cubicBezTo>
                  <a:close/>
                </a:path>
              </a:pathLst>
            </a:custGeom>
            <a:solidFill>
              <a:srgbClr val="2AAAE2"/>
            </a:solidFill>
          </p:spPr>
        </p:sp>
      </p:grpSp>
      <p:grpSp>
        <p:nvGrpSpPr>
          <p:cNvPr id="56" name="Group 56"/>
          <p:cNvGrpSpPr/>
          <p:nvPr/>
        </p:nvGrpSpPr>
        <p:grpSpPr>
          <a:xfrm>
            <a:off x="8967600" y="3666060"/>
            <a:ext cx="38880" cy="38880"/>
            <a:chOff x="0" y="0"/>
            <a:chExt cx="51840" cy="51840"/>
          </a:xfrm>
        </p:grpSpPr>
        <p:sp>
          <p:nvSpPr>
            <p:cNvPr id="57" name="Freeform 57"/>
            <p:cNvSpPr/>
            <p:nvPr/>
          </p:nvSpPr>
          <p:spPr>
            <a:xfrm>
              <a:off x="0" y="0"/>
              <a:ext cx="51816" cy="51816"/>
            </a:xfrm>
            <a:custGeom>
              <a:avLst/>
              <a:gdLst/>
              <a:ahLst/>
              <a:cxnLst/>
              <a:rect l="l" t="t" r="r" b="b"/>
              <a:pathLst>
                <a:path w="51816" h="51816">
                  <a:moveTo>
                    <a:pt x="9906" y="9906"/>
                  </a:moveTo>
                  <a:cubicBezTo>
                    <a:pt x="0" y="19939"/>
                    <a:pt x="0" y="33909"/>
                    <a:pt x="9906" y="43815"/>
                  </a:cubicBezTo>
                  <a:cubicBezTo>
                    <a:pt x="17907" y="51816"/>
                    <a:pt x="33782" y="51816"/>
                    <a:pt x="43815" y="43815"/>
                  </a:cubicBezTo>
                  <a:cubicBezTo>
                    <a:pt x="51816" y="33909"/>
                    <a:pt x="51816" y="19939"/>
                    <a:pt x="43815" y="9906"/>
                  </a:cubicBezTo>
                  <a:cubicBezTo>
                    <a:pt x="33909" y="0"/>
                    <a:pt x="17907" y="0"/>
                    <a:pt x="9906" y="9906"/>
                  </a:cubicBezTo>
                  <a:close/>
                </a:path>
              </a:pathLst>
            </a:custGeom>
            <a:solidFill>
              <a:srgbClr val="2AAAE2"/>
            </a:solidFill>
          </p:spPr>
        </p:sp>
      </p:grpSp>
      <p:grpSp>
        <p:nvGrpSpPr>
          <p:cNvPr id="58" name="Group 58"/>
          <p:cNvGrpSpPr/>
          <p:nvPr/>
        </p:nvGrpSpPr>
        <p:grpSpPr>
          <a:xfrm>
            <a:off x="8967600" y="3564540"/>
            <a:ext cx="38880" cy="38880"/>
            <a:chOff x="0" y="0"/>
            <a:chExt cx="51840" cy="51840"/>
          </a:xfrm>
        </p:grpSpPr>
        <p:sp>
          <p:nvSpPr>
            <p:cNvPr id="59" name="Freeform 59"/>
            <p:cNvSpPr/>
            <p:nvPr/>
          </p:nvSpPr>
          <p:spPr>
            <a:xfrm>
              <a:off x="0" y="0"/>
              <a:ext cx="51816" cy="51816"/>
            </a:xfrm>
            <a:custGeom>
              <a:avLst/>
              <a:gdLst/>
              <a:ahLst/>
              <a:cxnLst/>
              <a:rect l="l" t="t" r="r" b="b"/>
              <a:pathLst>
                <a:path w="51816" h="51816">
                  <a:moveTo>
                    <a:pt x="9906" y="41910"/>
                  </a:moveTo>
                  <a:cubicBezTo>
                    <a:pt x="17907" y="51816"/>
                    <a:pt x="33782" y="51816"/>
                    <a:pt x="43815" y="41910"/>
                  </a:cubicBezTo>
                  <a:cubicBezTo>
                    <a:pt x="51816" y="33909"/>
                    <a:pt x="51816" y="18034"/>
                    <a:pt x="43815" y="8001"/>
                  </a:cubicBezTo>
                  <a:cubicBezTo>
                    <a:pt x="33909" y="0"/>
                    <a:pt x="17907" y="0"/>
                    <a:pt x="9906" y="8001"/>
                  </a:cubicBezTo>
                  <a:cubicBezTo>
                    <a:pt x="0" y="17907"/>
                    <a:pt x="0" y="33909"/>
                    <a:pt x="9906" y="41910"/>
                  </a:cubicBezTo>
                  <a:close/>
                </a:path>
              </a:pathLst>
            </a:custGeom>
            <a:solidFill>
              <a:srgbClr val="2AAAE2"/>
            </a:solidFill>
          </p:spPr>
        </p:sp>
      </p:grpSp>
      <p:grpSp>
        <p:nvGrpSpPr>
          <p:cNvPr id="60" name="Group 60"/>
          <p:cNvGrpSpPr/>
          <p:nvPr/>
        </p:nvGrpSpPr>
        <p:grpSpPr>
          <a:xfrm>
            <a:off x="9071820" y="3666060"/>
            <a:ext cx="38880" cy="38880"/>
            <a:chOff x="0" y="0"/>
            <a:chExt cx="51840" cy="51840"/>
          </a:xfrm>
        </p:grpSpPr>
        <p:sp>
          <p:nvSpPr>
            <p:cNvPr id="61" name="Freeform 61"/>
            <p:cNvSpPr/>
            <p:nvPr/>
          </p:nvSpPr>
          <p:spPr>
            <a:xfrm>
              <a:off x="0" y="0"/>
              <a:ext cx="51816" cy="51816"/>
            </a:xfrm>
            <a:custGeom>
              <a:avLst/>
              <a:gdLst/>
              <a:ahLst/>
              <a:cxnLst/>
              <a:rect l="l" t="t" r="r" b="b"/>
              <a:pathLst>
                <a:path w="51816" h="51816">
                  <a:moveTo>
                    <a:pt x="8001" y="43815"/>
                  </a:moveTo>
                  <a:cubicBezTo>
                    <a:pt x="17907" y="51816"/>
                    <a:pt x="33909" y="51816"/>
                    <a:pt x="41910" y="43815"/>
                  </a:cubicBezTo>
                  <a:cubicBezTo>
                    <a:pt x="51816" y="33909"/>
                    <a:pt x="51816" y="19939"/>
                    <a:pt x="41910" y="9906"/>
                  </a:cubicBezTo>
                  <a:cubicBezTo>
                    <a:pt x="33909" y="0"/>
                    <a:pt x="17907" y="0"/>
                    <a:pt x="8001" y="9906"/>
                  </a:cubicBezTo>
                  <a:cubicBezTo>
                    <a:pt x="0" y="19939"/>
                    <a:pt x="0" y="33909"/>
                    <a:pt x="8001" y="43815"/>
                  </a:cubicBezTo>
                  <a:close/>
                </a:path>
              </a:pathLst>
            </a:custGeom>
            <a:solidFill>
              <a:srgbClr val="2AAAE2"/>
            </a:solidFill>
          </p:spPr>
        </p:sp>
      </p:grpSp>
      <p:grpSp>
        <p:nvGrpSpPr>
          <p:cNvPr id="62" name="Group 62"/>
          <p:cNvGrpSpPr/>
          <p:nvPr/>
        </p:nvGrpSpPr>
        <p:grpSpPr>
          <a:xfrm>
            <a:off x="8326080" y="3089340"/>
            <a:ext cx="1148040" cy="59400"/>
            <a:chOff x="0" y="0"/>
            <a:chExt cx="1530720" cy="79200"/>
          </a:xfrm>
        </p:grpSpPr>
        <p:sp>
          <p:nvSpPr>
            <p:cNvPr id="63" name="Freeform 63"/>
            <p:cNvSpPr/>
            <p:nvPr/>
          </p:nvSpPr>
          <p:spPr>
            <a:xfrm>
              <a:off x="0" y="0"/>
              <a:ext cx="1530731" cy="79248"/>
            </a:xfrm>
            <a:custGeom>
              <a:avLst/>
              <a:gdLst/>
              <a:ahLst/>
              <a:cxnLst/>
              <a:rect l="l" t="t" r="r" b="b"/>
              <a:pathLst>
                <a:path w="1530731" h="79248">
                  <a:moveTo>
                    <a:pt x="0" y="39624"/>
                  </a:moveTo>
                  <a:cubicBezTo>
                    <a:pt x="0" y="61341"/>
                    <a:pt x="17907" y="79248"/>
                    <a:pt x="39751" y="79248"/>
                  </a:cubicBezTo>
                  <a:cubicBezTo>
                    <a:pt x="1490980" y="79248"/>
                    <a:pt x="1490980" y="79248"/>
                    <a:pt x="1490980" y="79248"/>
                  </a:cubicBezTo>
                  <a:cubicBezTo>
                    <a:pt x="1512824" y="79248"/>
                    <a:pt x="1530731" y="61468"/>
                    <a:pt x="1530731" y="39624"/>
                  </a:cubicBezTo>
                  <a:cubicBezTo>
                    <a:pt x="1530731" y="17907"/>
                    <a:pt x="1512824" y="0"/>
                    <a:pt x="1490980" y="0"/>
                  </a:cubicBezTo>
                  <a:cubicBezTo>
                    <a:pt x="39751" y="0"/>
                    <a:pt x="39751" y="0"/>
                    <a:pt x="39751" y="0"/>
                  </a:cubicBezTo>
                  <a:cubicBezTo>
                    <a:pt x="17907" y="0"/>
                    <a:pt x="0" y="17780"/>
                    <a:pt x="0" y="39624"/>
                  </a:cubicBezTo>
                  <a:close/>
                </a:path>
              </a:pathLst>
            </a:custGeom>
            <a:solidFill>
              <a:srgbClr val="2AAAE2"/>
            </a:solidFill>
          </p:spPr>
        </p:sp>
      </p:grpSp>
      <p:grpSp>
        <p:nvGrpSpPr>
          <p:cNvPr id="64" name="Group 64"/>
          <p:cNvGrpSpPr/>
          <p:nvPr/>
        </p:nvGrpSpPr>
        <p:grpSpPr>
          <a:xfrm>
            <a:off x="6067260" y="5897340"/>
            <a:ext cx="356940" cy="288360"/>
            <a:chOff x="0" y="0"/>
            <a:chExt cx="475920" cy="384480"/>
          </a:xfrm>
        </p:grpSpPr>
        <p:sp>
          <p:nvSpPr>
            <p:cNvPr id="65" name="Freeform 6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2AAAE2"/>
            </a:solidFill>
          </p:spPr>
        </p:sp>
      </p:grpSp>
      <p:grpSp>
        <p:nvGrpSpPr>
          <p:cNvPr id="66" name="Group 66"/>
          <p:cNvGrpSpPr/>
          <p:nvPr/>
        </p:nvGrpSpPr>
        <p:grpSpPr>
          <a:xfrm>
            <a:off x="6067260" y="5947020"/>
            <a:ext cx="280800" cy="187920"/>
            <a:chOff x="0" y="0"/>
            <a:chExt cx="374400" cy="250560"/>
          </a:xfrm>
        </p:grpSpPr>
        <p:sp>
          <p:nvSpPr>
            <p:cNvPr id="67" name="Freeform 6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2AAAE2"/>
            </a:solidFill>
          </p:spPr>
        </p:sp>
      </p:grpSp>
      <p:grpSp>
        <p:nvGrpSpPr>
          <p:cNvPr id="68" name="Group 68"/>
          <p:cNvGrpSpPr/>
          <p:nvPr/>
        </p:nvGrpSpPr>
        <p:grpSpPr>
          <a:xfrm>
            <a:off x="6067260" y="5897340"/>
            <a:ext cx="356940" cy="50220"/>
            <a:chOff x="0" y="0"/>
            <a:chExt cx="475920" cy="66960"/>
          </a:xfrm>
        </p:grpSpPr>
        <p:sp>
          <p:nvSpPr>
            <p:cNvPr id="69" name="Freeform 6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2AAAE2"/>
            </a:solidFill>
          </p:spPr>
        </p:sp>
      </p:grpSp>
      <p:grpSp>
        <p:nvGrpSpPr>
          <p:cNvPr id="70" name="Group 70"/>
          <p:cNvGrpSpPr/>
          <p:nvPr/>
        </p:nvGrpSpPr>
        <p:grpSpPr>
          <a:xfrm>
            <a:off x="6067260" y="6135480"/>
            <a:ext cx="356940" cy="50220"/>
            <a:chOff x="0" y="0"/>
            <a:chExt cx="475920" cy="66960"/>
          </a:xfrm>
        </p:grpSpPr>
        <p:sp>
          <p:nvSpPr>
            <p:cNvPr id="71" name="Freeform 7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2AAAE2"/>
            </a:solidFill>
          </p:spPr>
        </p:sp>
      </p:grpSp>
      <p:grpSp>
        <p:nvGrpSpPr>
          <p:cNvPr id="72" name="Group 72"/>
          <p:cNvGrpSpPr/>
          <p:nvPr/>
        </p:nvGrpSpPr>
        <p:grpSpPr>
          <a:xfrm>
            <a:off x="6500880" y="5897340"/>
            <a:ext cx="659340" cy="288360"/>
            <a:chOff x="0" y="0"/>
            <a:chExt cx="879120" cy="384480"/>
          </a:xfrm>
        </p:grpSpPr>
        <p:sp>
          <p:nvSpPr>
            <p:cNvPr id="73" name="Freeform 7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2AAAE2"/>
            </a:solidFill>
          </p:spPr>
        </p:sp>
      </p:grpSp>
      <p:grpSp>
        <p:nvGrpSpPr>
          <p:cNvPr id="74" name="Group 74"/>
          <p:cNvGrpSpPr/>
          <p:nvPr/>
        </p:nvGrpSpPr>
        <p:grpSpPr>
          <a:xfrm>
            <a:off x="6577020" y="5947020"/>
            <a:ext cx="507060" cy="187920"/>
            <a:chOff x="0" y="0"/>
            <a:chExt cx="676080" cy="250560"/>
          </a:xfrm>
        </p:grpSpPr>
        <p:sp>
          <p:nvSpPr>
            <p:cNvPr id="75" name="Freeform 7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2AAAE2"/>
            </a:solidFill>
          </p:spPr>
        </p:sp>
      </p:grpSp>
      <p:grpSp>
        <p:nvGrpSpPr>
          <p:cNvPr id="76" name="Group 76"/>
          <p:cNvGrpSpPr/>
          <p:nvPr/>
        </p:nvGrpSpPr>
        <p:grpSpPr>
          <a:xfrm>
            <a:off x="6500880" y="5897340"/>
            <a:ext cx="659340" cy="50220"/>
            <a:chOff x="0" y="0"/>
            <a:chExt cx="879120" cy="66960"/>
          </a:xfrm>
        </p:grpSpPr>
        <p:sp>
          <p:nvSpPr>
            <p:cNvPr id="77" name="Freeform 7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78" name="Group 78"/>
          <p:cNvGrpSpPr/>
          <p:nvPr/>
        </p:nvGrpSpPr>
        <p:grpSpPr>
          <a:xfrm>
            <a:off x="6500880" y="6135480"/>
            <a:ext cx="659340" cy="50220"/>
            <a:chOff x="0" y="0"/>
            <a:chExt cx="879120" cy="66960"/>
          </a:xfrm>
        </p:grpSpPr>
        <p:sp>
          <p:nvSpPr>
            <p:cNvPr id="79" name="Freeform 7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80" name="Group 80"/>
          <p:cNvGrpSpPr/>
          <p:nvPr/>
        </p:nvGrpSpPr>
        <p:grpSpPr>
          <a:xfrm>
            <a:off x="7239060" y="5897340"/>
            <a:ext cx="340740" cy="288360"/>
            <a:chOff x="0" y="0"/>
            <a:chExt cx="454320" cy="384480"/>
          </a:xfrm>
        </p:grpSpPr>
        <p:sp>
          <p:nvSpPr>
            <p:cNvPr id="81" name="Freeform 8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2AAAE2"/>
            </a:solidFill>
          </p:spPr>
        </p:sp>
      </p:grpSp>
      <p:grpSp>
        <p:nvGrpSpPr>
          <p:cNvPr id="82" name="Group 82"/>
          <p:cNvGrpSpPr/>
          <p:nvPr/>
        </p:nvGrpSpPr>
        <p:grpSpPr>
          <a:xfrm>
            <a:off x="7315200" y="5947020"/>
            <a:ext cx="264060" cy="187920"/>
            <a:chOff x="0" y="0"/>
            <a:chExt cx="352080" cy="250560"/>
          </a:xfrm>
        </p:grpSpPr>
        <p:sp>
          <p:nvSpPr>
            <p:cNvPr id="83" name="Freeform 8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2AAAE2"/>
            </a:solidFill>
          </p:spPr>
        </p:sp>
      </p:grpSp>
      <p:grpSp>
        <p:nvGrpSpPr>
          <p:cNvPr id="84" name="Group 84"/>
          <p:cNvGrpSpPr/>
          <p:nvPr/>
        </p:nvGrpSpPr>
        <p:grpSpPr>
          <a:xfrm>
            <a:off x="7239060" y="5897340"/>
            <a:ext cx="340740" cy="50220"/>
            <a:chOff x="0" y="0"/>
            <a:chExt cx="454320" cy="66960"/>
          </a:xfrm>
        </p:grpSpPr>
        <p:sp>
          <p:nvSpPr>
            <p:cNvPr id="85" name="Freeform 8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2AAAE2"/>
            </a:solidFill>
          </p:spPr>
        </p:sp>
      </p:grpSp>
      <p:grpSp>
        <p:nvGrpSpPr>
          <p:cNvPr id="86" name="Group 86"/>
          <p:cNvGrpSpPr/>
          <p:nvPr/>
        </p:nvGrpSpPr>
        <p:grpSpPr>
          <a:xfrm>
            <a:off x="7239060" y="6135480"/>
            <a:ext cx="340740" cy="50220"/>
            <a:chOff x="0" y="0"/>
            <a:chExt cx="454320" cy="66960"/>
          </a:xfrm>
        </p:grpSpPr>
        <p:sp>
          <p:nvSpPr>
            <p:cNvPr id="87" name="Freeform 8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2AAAE2"/>
            </a:solidFill>
          </p:spPr>
        </p:sp>
      </p:grpSp>
      <p:grpSp>
        <p:nvGrpSpPr>
          <p:cNvPr id="88" name="Group 88"/>
          <p:cNvGrpSpPr/>
          <p:nvPr/>
        </p:nvGrpSpPr>
        <p:grpSpPr>
          <a:xfrm>
            <a:off x="6133680" y="5527980"/>
            <a:ext cx="657180" cy="290520"/>
            <a:chOff x="0" y="0"/>
            <a:chExt cx="876240" cy="387360"/>
          </a:xfrm>
        </p:grpSpPr>
        <p:sp>
          <p:nvSpPr>
            <p:cNvPr id="89" name="Freeform 89"/>
            <p:cNvSpPr/>
            <p:nvPr/>
          </p:nvSpPr>
          <p:spPr>
            <a:xfrm>
              <a:off x="0" y="0"/>
              <a:ext cx="876300" cy="387350"/>
            </a:xfrm>
            <a:custGeom>
              <a:avLst/>
              <a:gdLst/>
              <a:ahLst/>
              <a:cxnLst/>
              <a:rect l="l" t="t" r="r" b="b"/>
              <a:pathLst>
                <a:path w="876300" h="387350">
                  <a:moveTo>
                    <a:pt x="0" y="0"/>
                  </a:moveTo>
                  <a:lnTo>
                    <a:pt x="876300" y="0"/>
                  </a:lnTo>
                  <a:lnTo>
                    <a:pt x="876300" y="387350"/>
                  </a:lnTo>
                  <a:lnTo>
                    <a:pt x="0" y="387350"/>
                  </a:lnTo>
                  <a:close/>
                </a:path>
              </a:pathLst>
            </a:custGeom>
            <a:solidFill>
              <a:srgbClr val="2AAAE2"/>
            </a:solidFill>
          </p:spPr>
        </p:sp>
      </p:grpSp>
      <p:grpSp>
        <p:nvGrpSpPr>
          <p:cNvPr id="90" name="Group 90"/>
          <p:cNvGrpSpPr/>
          <p:nvPr/>
        </p:nvGrpSpPr>
        <p:grpSpPr>
          <a:xfrm>
            <a:off x="6207660" y="5578200"/>
            <a:ext cx="507060" cy="190620"/>
            <a:chOff x="0" y="0"/>
            <a:chExt cx="676080" cy="254160"/>
          </a:xfrm>
        </p:grpSpPr>
        <p:sp>
          <p:nvSpPr>
            <p:cNvPr id="91" name="Freeform 91"/>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2AAAE2"/>
            </a:solidFill>
          </p:spPr>
        </p:sp>
      </p:grpSp>
      <p:grpSp>
        <p:nvGrpSpPr>
          <p:cNvPr id="92" name="Group 92"/>
          <p:cNvGrpSpPr/>
          <p:nvPr/>
        </p:nvGrpSpPr>
        <p:grpSpPr>
          <a:xfrm>
            <a:off x="6133680" y="5527980"/>
            <a:ext cx="657180" cy="50220"/>
            <a:chOff x="0" y="0"/>
            <a:chExt cx="876240" cy="66960"/>
          </a:xfrm>
        </p:grpSpPr>
        <p:sp>
          <p:nvSpPr>
            <p:cNvPr id="93" name="Freeform 93"/>
            <p:cNvSpPr/>
            <p:nvPr/>
          </p:nvSpPr>
          <p:spPr>
            <a:xfrm>
              <a:off x="0" y="0"/>
              <a:ext cx="876300" cy="66929"/>
            </a:xfrm>
            <a:custGeom>
              <a:avLst/>
              <a:gdLst/>
              <a:ahLst/>
              <a:cxnLst/>
              <a:rect l="l" t="t" r="r" b="b"/>
              <a:pathLst>
                <a:path w="876300" h="66929">
                  <a:moveTo>
                    <a:pt x="774700" y="66929"/>
                  </a:moveTo>
                  <a:lnTo>
                    <a:pt x="98425" y="66929"/>
                  </a:lnTo>
                  <a:lnTo>
                    <a:pt x="0" y="0"/>
                  </a:lnTo>
                  <a:lnTo>
                    <a:pt x="876300" y="0"/>
                  </a:lnTo>
                  <a:lnTo>
                    <a:pt x="774700" y="66929"/>
                  </a:lnTo>
                  <a:close/>
                </a:path>
              </a:pathLst>
            </a:custGeom>
            <a:solidFill>
              <a:srgbClr val="2AAAE2"/>
            </a:solidFill>
          </p:spPr>
        </p:sp>
      </p:grpSp>
      <p:grpSp>
        <p:nvGrpSpPr>
          <p:cNvPr id="94" name="Group 94"/>
          <p:cNvGrpSpPr/>
          <p:nvPr/>
        </p:nvGrpSpPr>
        <p:grpSpPr>
          <a:xfrm>
            <a:off x="6133680" y="5768820"/>
            <a:ext cx="657180" cy="50220"/>
            <a:chOff x="0" y="0"/>
            <a:chExt cx="876240" cy="66960"/>
          </a:xfrm>
        </p:grpSpPr>
        <p:sp>
          <p:nvSpPr>
            <p:cNvPr id="95" name="Freeform 95"/>
            <p:cNvSpPr/>
            <p:nvPr/>
          </p:nvSpPr>
          <p:spPr>
            <a:xfrm>
              <a:off x="0" y="0"/>
              <a:ext cx="876300" cy="66929"/>
            </a:xfrm>
            <a:custGeom>
              <a:avLst/>
              <a:gdLst/>
              <a:ahLst/>
              <a:cxnLst/>
              <a:rect l="l" t="t" r="r" b="b"/>
              <a:pathLst>
                <a:path w="876300" h="66929">
                  <a:moveTo>
                    <a:pt x="98425" y="0"/>
                  </a:moveTo>
                  <a:lnTo>
                    <a:pt x="774700" y="0"/>
                  </a:lnTo>
                  <a:lnTo>
                    <a:pt x="876300" y="66929"/>
                  </a:lnTo>
                  <a:lnTo>
                    <a:pt x="0" y="66929"/>
                  </a:lnTo>
                  <a:lnTo>
                    <a:pt x="98425" y="0"/>
                  </a:lnTo>
                  <a:close/>
                </a:path>
              </a:pathLst>
            </a:custGeom>
            <a:solidFill>
              <a:srgbClr val="2AAAE2"/>
            </a:solidFill>
          </p:spPr>
        </p:sp>
      </p:grpSp>
      <p:grpSp>
        <p:nvGrpSpPr>
          <p:cNvPr id="96" name="Group 96"/>
          <p:cNvGrpSpPr/>
          <p:nvPr/>
        </p:nvGrpSpPr>
        <p:grpSpPr>
          <a:xfrm>
            <a:off x="6869700" y="5527980"/>
            <a:ext cx="659340" cy="290520"/>
            <a:chOff x="0" y="0"/>
            <a:chExt cx="879120" cy="387360"/>
          </a:xfrm>
        </p:grpSpPr>
        <p:sp>
          <p:nvSpPr>
            <p:cNvPr id="97" name="Freeform 97"/>
            <p:cNvSpPr/>
            <p:nvPr/>
          </p:nvSpPr>
          <p:spPr>
            <a:xfrm>
              <a:off x="0" y="0"/>
              <a:ext cx="879094" cy="387350"/>
            </a:xfrm>
            <a:custGeom>
              <a:avLst/>
              <a:gdLst/>
              <a:ahLst/>
              <a:cxnLst/>
              <a:rect l="l" t="t" r="r" b="b"/>
              <a:pathLst>
                <a:path w="879094" h="387350">
                  <a:moveTo>
                    <a:pt x="0" y="0"/>
                  </a:moveTo>
                  <a:lnTo>
                    <a:pt x="879094" y="0"/>
                  </a:lnTo>
                  <a:lnTo>
                    <a:pt x="879094" y="387350"/>
                  </a:lnTo>
                  <a:lnTo>
                    <a:pt x="0" y="387350"/>
                  </a:lnTo>
                  <a:close/>
                </a:path>
              </a:pathLst>
            </a:custGeom>
            <a:solidFill>
              <a:srgbClr val="2AAAE2"/>
            </a:solidFill>
          </p:spPr>
        </p:sp>
      </p:grpSp>
      <p:grpSp>
        <p:nvGrpSpPr>
          <p:cNvPr id="98" name="Group 98"/>
          <p:cNvGrpSpPr/>
          <p:nvPr/>
        </p:nvGrpSpPr>
        <p:grpSpPr>
          <a:xfrm>
            <a:off x="6945840" y="5578200"/>
            <a:ext cx="507060" cy="190620"/>
            <a:chOff x="0" y="0"/>
            <a:chExt cx="676080" cy="254160"/>
          </a:xfrm>
        </p:grpSpPr>
        <p:sp>
          <p:nvSpPr>
            <p:cNvPr id="99" name="Freeform 99"/>
            <p:cNvSpPr/>
            <p:nvPr/>
          </p:nvSpPr>
          <p:spPr>
            <a:xfrm>
              <a:off x="0" y="0"/>
              <a:ext cx="676021" cy="254127"/>
            </a:xfrm>
            <a:custGeom>
              <a:avLst/>
              <a:gdLst/>
              <a:ahLst/>
              <a:cxnLst/>
              <a:rect l="l" t="t" r="r" b="b"/>
              <a:pathLst>
                <a:path w="676021" h="254127">
                  <a:moveTo>
                    <a:pt x="0" y="0"/>
                  </a:moveTo>
                  <a:lnTo>
                    <a:pt x="676021" y="0"/>
                  </a:lnTo>
                  <a:lnTo>
                    <a:pt x="676021" y="254127"/>
                  </a:lnTo>
                  <a:lnTo>
                    <a:pt x="0" y="254127"/>
                  </a:lnTo>
                  <a:close/>
                </a:path>
              </a:pathLst>
            </a:custGeom>
            <a:solidFill>
              <a:srgbClr val="2AAAE2"/>
            </a:solidFill>
          </p:spPr>
        </p:sp>
      </p:grpSp>
      <p:grpSp>
        <p:nvGrpSpPr>
          <p:cNvPr id="100" name="Group 100"/>
          <p:cNvGrpSpPr/>
          <p:nvPr/>
        </p:nvGrpSpPr>
        <p:grpSpPr>
          <a:xfrm>
            <a:off x="6869700" y="5527980"/>
            <a:ext cx="659340" cy="50220"/>
            <a:chOff x="0" y="0"/>
            <a:chExt cx="879120" cy="66960"/>
          </a:xfrm>
        </p:grpSpPr>
        <p:sp>
          <p:nvSpPr>
            <p:cNvPr id="101" name="Freeform 101"/>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102" name="Group 102"/>
          <p:cNvGrpSpPr/>
          <p:nvPr/>
        </p:nvGrpSpPr>
        <p:grpSpPr>
          <a:xfrm>
            <a:off x="6869700" y="5768820"/>
            <a:ext cx="659340" cy="50220"/>
            <a:chOff x="0" y="0"/>
            <a:chExt cx="879120" cy="66960"/>
          </a:xfrm>
        </p:grpSpPr>
        <p:sp>
          <p:nvSpPr>
            <p:cNvPr id="103" name="Freeform 103"/>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104" name="Group 104"/>
          <p:cNvGrpSpPr/>
          <p:nvPr/>
        </p:nvGrpSpPr>
        <p:grpSpPr>
          <a:xfrm>
            <a:off x="6067260" y="5161320"/>
            <a:ext cx="356940" cy="288360"/>
            <a:chOff x="0" y="0"/>
            <a:chExt cx="475920" cy="384480"/>
          </a:xfrm>
        </p:grpSpPr>
        <p:sp>
          <p:nvSpPr>
            <p:cNvPr id="105" name="Freeform 105"/>
            <p:cNvSpPr/>
            <p:nvPr/>
          </p:nvSpPr>
          <p:spPr>
            <a:xfrm>
              <a:off x="0" y="0"/>
              <a:ext cx="475869" cy="384429"/>
            </a:xfrm>
            <a:custGeom>
              <a:avLst/>
              <a:gdLst/>
              <a:ahLst/>
              <a:cxnLst/>
              <a:rect l="l" t="t" r="r" b="b"/>
              <a:pathLst>
                <a:path w="475869" h="384429">
                  <a:moveTo>
                    <a:pt x="0" y="0"/>
                  </a:moveTo>
                  <a:lnTo>
                    <a:pt x="475869" y="0"/>
                  </a:lnTo>
                  <a:lnTo>
                    <a:pt x="475869" y="384429"/>
                  </a:lnTo>
                  <a:lnTo>
                    <a:pt x="0" y="384429"/>
                  </a:lnTo>
                  <a:close/>
                </a:path>
              </a:pathLst>
            </a:custGeom>
            <a:solidFill>
              <a:srgbClr val="2AAAE2"/>
            </a:solidFill>
          </p:spPr>
        </p:sp>
      </p:grpSp>
      <p:grpSp>
        <p:nvGrpSpPr>
          <p:cNvPr id="106" name="Group 106"/>
          <p:cNvGrpSpPr/>
          <p:nvPr/>
        </p:nvGrpSpPr>
        <p:grpSpPr>
          <a:xfrm>
            <a:off x="6067260" y="5211540"/>
            <a:ext cx="280800" cy="187920"/>
            <a:chOff x="0" y="0"/>
            <a:chExt cx="374400" cy="250560"/>
          </a:xfrm>
        </p:grpSpPr>
        <p:sp>
          <p:nvSpPr>
            <p:cNvPr id="107" name="Freeform 107"/>
            <p:cNvSpPr/>
            <p:nvPr/>
          </p:nvSpPr>
          <p:spPr>
            <a:xfrm>
              <a:off x="0" y="0"/>
              <a:ext cx="374396" cy="250571"/>
            </a:xfrm>
            <a:custGeom>
              <a:avLst/>
              <a:gdLst/>
              <a:ahLst/>
              <a:cxnLst/>
              <a:rect l="l" t="t" r="r" b="b"/>
              <a:pathLst>
                <a:path w="374396" h="250571">
                  <a:moveTo>
                    <a:pt x="0" y="0"/>
                  </a:moveTo>
                  <a:lnTo>
                    <a:pt x="374396" y="0"/>
                  </a:lnTo>
                  <a:lnTo>
                    <a:pt x="374396" y="250571"/>
                  </a:lnTo>
                  <a:lnTo>
                    <a:pt x="0" y="250571"/>
                  </a:lnTo>
                  <a:close/>
                </a:path>
              </a:pathLst>
            </a:custGeom>
            <a:solidFill>
              <a:srgbClr val="2AAAE2"/>
            </a:solidFill>
          </p:spPr>
        </p:sp>
      </p:grpSp>
      <p:grpSp>
        <p:nvGrpSpPr>
          <p:cNvPr id="108" name="Group 108"/>
          <p:cNvGrpSpPr/>
          <p:nvPr/>
        </p:nvGrpSpPr>
        <p:grpSpPr>
          <a:xfrm>
            <a:off x="6067260" y="5161320"/>
            <a:ext cx="356940" cy="50220"/>
            <a:chOff x="0" y="0"/>
            <a:chExt cx="475920" cy="66960"/>
          </a:xfrm>
        </p:grpSpPr>
        <p:sp>
          <p:nvSpPr>
            <p:cNvPr id="109" name="Freeform 109"/>
            <p:cNvSpPr/>
            <p:nvPr/>
          </p:nvSpPr>
          <p:spPr>
            <a:xfrm>
              <a:off x="0" y="0"/>
              <a:ext cx="475869" cy="66929"/>
            </a:xfrm>
            <a:custGeom>
              <a:avLst/>
              <a:gdLst/>
              <a:ahLst/>
              <a:cxnLst/>
              <a:rect l="l" t="t" r="r" b="b"/>
              <a:pathLst>
                <a:path w="475869" h="66929">
                  <a:moveTo>
                    <a:pt x="0" y="0"/>
                  </a:moveTo>
                  <a:lnTo>
                    <a:pt x="0" y="66929"/>
                  </a:lnTo>
                  <a:lnTo>
                    <a:pt x="374396" y="66929"/>
                  </a:lnTo>
                  <a:lnTo>
                    <a:pt x="475869" y="0"/>
                  </a:lnTo>
                  <a:lnTo>
                    <a:pt x="0" y="0"/>
                  </a:lnTo>
                  <a:close/>
                </a:path>
              </a:pathLst>
            </a:custGeom>
            <a:solidFill>
              <a:srgbClr val="2AAAE2"/>
            </a:solidFill>
          </p:spPr>
        </p:sp>
      </p:grpSp>
      <p:grpSp>
        <p:nvGrpSpPr>
          <p:cNvPr id="110" name="Group 110"/>
          <p:cNvGrpSpPr/>
          <p:nvPr/>
        </p:nvGrpSpPr>
        <p:grpSpPr>
          <a:xfrm>
            <a:off x="6067260" y="5399460"/>
            <a:ext cx="356940" cy="50220"/>
            <a:chOff x="0" y="0"/>
            <a:chExt cx="475920" cy="66960"/>
          </a:xfrm>
        </p:grpSpPr>
        <p:sp>
          <p:nvSpPr>
            <p:cNvPr id="111" name="Freeform 111"/>
            <p:cNvSpPr/>
            <p:nvPr/>
          </p:nvSpPr>
          <p:spPr>
            <a:xfrm>
              <a:off x="0" y="0"/>
              <a:ext cx="475869" cy="66929"/>
            </a:xfrm>
            <a:custGeom>
              <a:avLst/>
              <a:gdLst/>
              <a:ahLst/>
              <a:cxnLst/>
              <a:rect l="l" t="t" r="r" b="b"/>
              <a:pathLst>
                <a:path w="475869" h="66929">
                  <a:moveTo>
                    <a:pt x="0" y="66929"/>
                  </a:moveTo>
                  <a:lnTo>
                    <a:pt x="475869" y="66929"/>
                  </a:lnTo>
                  <a:lnTo>
                    <a:pt x="374396" y="0"/>
                  </a:lnTo>
                  <a:lnTo>
                    <a:pt x="0" y="0"/>
                  </a:lnTo>
                  <a:lnTo>
                    <a:pt x="0" y="66929"/>
                  </a:lnTo>
                  <a:close/>
                </a:path>
              </a:pathLst>
            </a:custGeom>
            <a:solidFill>
              <a:srgbClr val="2AAAE2"/>
            </a:solidFill>
          </p:spPr>
        </p:sp>
      </p:grpSp>
      <p:grpSp>
        <p:nvGrpSpPr>
          <p:cNvPr id="112" name="Group 112"/>
          <p:cNvGrpSpPr/>
          <p:nvPr/>
        </p:nvGrpSpPr>
        <p:grpSpPr>
          <a:xfrm>
            <a:off x="6500880" y="5161320"/>
            <a:ext cx="659340" cy="288360"/>
            <a:chOff x="0" y="0"/>
            <a:chExt cx="879120" cy="384480"/>
          </a:xfrm>
        </p:grpSpPr>
        <p:sp>
          <p:nvSpPr>
            <p:cNvPr id="113" name="Freeform 113"/>
            <p:cNvSpPr/>
            <p:nvPr/>
          </p:nvSpPr>
          <p:spPr>
            <a:xfrm>
              <a:off x="0" y="0"/>
              <a:ext cx="879094" cy="384429"/>
            </a:xfrm>
            <a:custGeom>
              <a:avLst/>
              <a:gdLst/>
              <a:ahLst/>
              <a:cxnLst/>
              <a:rect l="l" t="t" r="r" b="b"/>
              <a:pathLst>
                <a:path w="879094" h="384429">
                  <a:moveTo>
                    <a:pt x="0" y="0"/>
                  </a:moveTo>
                  <a:lnTo>
                    <a:pt x="879094" y="0"/>
                  </a:lnTo>
                  <a:lnTo>
                    <a:pt x="879094" y="384429"/>
                  </a:lnTo>
                  <a:lnTo>
                    <a:pt x="0" y="384429"/>
                  </a:lnTo>
                  <a:close/>
                </a:path>
              </a:pathLst>
            </a:custGeom>
            <a:solidFill>
              <a:srgbClr val="2AAAE2"/>
            </a:solidFill>
          </p:spPr>
        </p:sp>
      </p:grpSp>
      <p:grpSp>
        <p:nvGrpSpPr>
          <p:cNvPr id="114" name="Group 114"/>
          <p:cNvGrpSpPr/>
          <p:nvPr/>
        </p:nvGrpSpPr>
        <p:grpSpPr>
          <a:xfrm>
            <a:off x="6577020" y="5211540"/>
            <a:ext cx="507060" cy="187920"/>
            <a:chOff x="0" y="0"/>
            <a:chExt cx="676080" cy="250560"/>
          </a:xfrm>
        </p:grpSpPr>
        <p:sp>
          <p:nvSpPr>
            <p:cNvPr id="115" name="Freeform 115"/>
            <p:cNvSpPr/>
            <p:nvPr/>
          </p:nvSpPr>
          <p:spPr>
            <a:xfrm>
              <a:off x="0" y="0"/>
              <a:ext cx="676021" cy="250571"/>
            </a:xfrm>
            <a:custGeom>
              <a:avLst/>
              <a:gdLst/>
              <a:ahLst/>
              <a:cxnLst/>
              <a:rect l="l" t="t" r="r" b="b"/>
              <a:pathLst>
                <a:path w="676021" h="250571">
                  <a:moveTo>
                    <a:pt x="0" y="0"/>
                  </a:moveTo>
                  <a:lnTo>
                    <a:pt x="676021" y="0"/>
                  </a:lnTo>
                  <a:lnTo>
                    <a:pt x="676021" y="250571"/>
                  </a:lnTo>
                  <a:lnTo>
                    <a:pt x="0" y="250571"/>
                  </a:lnTo>
                  <a:close/>
                </a:path>
              </a:pathLst>
            </a:custGeom>
            <a:solidFill>
              <a:srgbClr val="2AAAE2"/>
            </a:solidFill>
          </p:spPr>
        </p:sp>
      </p:grpSp>
      <p:grpSp>
        <p:nvGrpSpPr>
          <p:cNvPr id="116" name="Group 116"/>
          <p:cNvGrpSpPr/>
          <p:nvPr/>
        </p:nvGrpSpPr>
        <p:grpSpPr>
          <a:xfrm>
            <a:off x="6500880" y="5161320"/>
            <a:ext cx="659340" cy="50220"/>
            <a:chOff x="0" y="0"/>
            <a:chExt cx="879120" cy="66960"/>
          </a:xfrm>
        </p:grpSpPr>
        <p:sp>
          <p:nvSpPr>
            <p:cNvPr id="117" name="Freeform 117"/>
            <p:cNvSpPr/>
            <p:nvPr/>
          </p:nvSpPr>
          <p:spPr>
            <a:xfrm>
              <a:off x="0" y="0"/>
              <a:ext cx="879094" cy="66929"/>
            </a:xfrm>
            <a:custGeom>
              <a:avLst/>
              <a:gdLst/>
              <a:ahLst/>
              <a:cxnLst/>
              <a:rect l="l" t="t" r="r" b="b"/>
              <a:pathLst>
                <a:path w="879094" h="66929">
                  <a:moveTo>
                    <a:pt x="777621" y="66929"/>
                  </a:moveTo>
                  <a:lnTo>
                    <a:pt x="101600" y="66929"/>
                  </a:lnTo>
                  <a:lnTo>
                    <a:pt x="0" y="0"/>
                  </a:lnTo>
                  <a:lnTo>
                    <a:pt x="879094" y="0"/>
                  </a:lnTo>
                  <a:lnTo>
                    <a:pt x="777494" y="66929"/>
                  </a:lnTo>
                  <a:close/>
                </a:path>
              </a:pathLst>
            </a:custGeom>
            <a:solidFill>
              <a:srgbClr val="2AAAE2"/>
            </a:solidFill>
          </p:spPr>
        </p:sp>
      </p:grpSp>
      <p:grpSp>
        <p:nvGrpSpPr>
          <p:cNvPr id="118" name="Group 118"/>
          <p:cNvGrpSpPr/>
          <p:nvPr/>
        </p:nvGrpSpPr>
        <p:grpSpPr>
          <a:xfrm>
            <a:off x="6500880" y="5399460"/>
            <a:ext cx="659340" cy="50220"/>
            <a:chOff x="0" y="0"/>
            <a:chExt cx="879120" cy="66960"/>
          </a:xfrm>
        </p:grpSpPr>
        <p:sp>
          <p:nvSpPr>
            <p:cNvPr id="119" name="Freeform 119"/>
            <p:cNvSpPr/>
            <p:nvPr/>
          </p:nvSpPr>
          <p:spPr>
            <a:xfrm>
              <a:off x="0" y="0"/>
              <a:ext cx="879221" cy="66929"/>
            </a:xfrm>
            <a:custGeom>
              <a:avLst/>
              <a:gdLst/>
              <a:ahLst/>
              <a:cxnLst/>
              <a:rect l="l" t="t" r="r" b="b"/>
              <a:pathLst>
                <a:path w="879221" h="66929">
                  <a:moveTo>
                    <a:pt x="101600" y="0"/>
                  </a:moveTo>
                  <a:lnTo>
                    <a:pt x="777621" y="0"/>
                  </a:lnTo>
                  <a:lnTo>
                    <a:pt x="879221" y="66929"/>
                  </a:lnTo>
                  <a:lnTo>
                    <a:pt x="0" y="66929"/>
                  </a:lnTo>
                  <a:lnTo>
                    <a:pt x="101600" y="0"/>
                  </a:lnTo>
                  <a:close/>
                </a:path>
              </a:pathLst>
            </a:custGeom>
            <a:solidFill>
              <a:srgbClr val="2AAAE2"/>
            </a:solidFill>
          </p:spPr>
        </p:sp>
      </p:grpSp>
      <p:grpSp>
        <p:nvGrpSpPr>
          <p:cNvPr id="120" name="Group 120"/>
          <p:cNvGrpSpPr/>
          <p:nvPr/>
        </p:nvGrpSpPr>
        <p:grpSpPr>
          <a:xfrm>
            <a:off x="7239060" y="5161320"/>
            <a:ext cx="340740" cy="288360"/>
            <a:chOff x="0" y="0"/>
            <a:chExt cx="454320" cy="384480"/>
          </a:xfrm>
        </p:grpSpPr>
        <p:sp>
          <p:nvSpPr>
            <p:cNvPr id="121" name="Freeform 121"/>
            <p:cNvSpPr/>
            <p:nvPr/>
          </p:nvSpPr>
          <p:spPr>
            <a:xfrm>
              <a:off x="0" y="0"/>
              <a:ext cx="454279" cy="384429"/>
            </a:xfrm>
            <a:custGeom>
              <a:avLst/>
              <a:gdLst/>
              <a:ahLst/>
              <a:cxnLst/>
              <a:rect l="l" t="t" r="r" b="b"/>
              <a:pathLst>
                <a:path w="454279" h="384429">
                  <a:moveTo>
                    <a:pt x="0" y="0"/>
                  </a:moveTo>
                  <a:lnTo>
                    <a:pt x="454279" y="0"/>
                  </a:lnTo>
                  <a:lnTo>
                    <a:pt x="454279" y="384429"/>
                  </a:lnTo>
                  <a:lnTo>
                    <a:pt x="0" y="384429"/>
                  </a:lnTo>
                  <a:close/>
                </a:path>
              </a:pathLst>
            </a:custGeom>
            <a:solidFill>
              <a:srgbClr val="2AAAE2"/>
            </a:solidFill>
          </p:spPr>
        </p:sp>
      </p:grpSp>
      <p:grpSp>
        <p:nvGrpSpPr>
          <p:cNvPr id="122" name="Group 122"/>
          <p:cNvGrpSpPr/>
          <p:nvPr/>
        </p:nvGrpSpPr>
        <p:grpSpPr>
          <a:xfrm>
            <a:off x="7315200" y="5211540"/>
            <a:ext cx="264060" cy="187920"/>
            <a:chOff x="0" y="0"/>
            <a:chExt cx="352080" cy="250560"/>
          </a:xfrm>
        </p:grpSpPr>
        <p:sp>
          <p:nvSpPr>
            <p:cNvPr id="123" name="Freeform 123"/>
            <p:cNvSpPr/>
            <p:nvPr/>
          </p:nvSpPr>
          <p:spPr>
            <a:xfrm>
              <a:off x="0" y="0"/>
              <a:ext cx="352044" cy="250571"/>
            </a:xfrm>
            <a:custGeom>
              <a:avLst/>
              <a:gdLst/>
              <a:ahLst/>
              <a:cxnLst/>
              <a:rect l="l" t="t" r="r" b="b"/>
              <a:pathLst>
                <a:path w="352044" h="250571">
                  <a:moveTo>
                    <a:pt x="0" y="0"/>
                  </a:moveTo>
                  <a:lnTo>
                    <a:pt x="352044" y="0"/>
                  </a:lnTo>
                  <a:lnTo>
                    <a:pt x="352044" y="250571"/>
                  </a:lnTo>
                  <a:lnTo>
                    <a:pt x="0" y="250571"/>
                  </a:lnTo>
                  <a:close/>
                </a:path>
              </a:pathLst>
            </a:custGeom>
            <a:solidFill>
              <a:srgbClr val="2AAAE2"/>
            </a:solidFill>
          </p:spPr>
        </p:sp>
      </p:grpSp>
      <p:grpSp>
        <p:nvGrpSpPr>
          <p:cNvPr id="124" name="Group 124"/>
          <p:cNvGrpSpPr/>
          <p:nvPr/>
        </p:nvGrpSpPr>
        <p:grpSpPr>
          <a:xfrm>
            <a:off x="7239060" y="5161320"/>
            <a:ext cx="340740" cy="50220"/>
            <a:chOff x="0" y="0"/>
            <a:chExt cx="454320" cy="66960"/>
          </a:xfrm>
        </p:grpSpPr>
        <p:sp>
          <p:nvSpPr>
            <p:cNvPr id="125" name="Freeform 125"/>
            <p:cNvSpPr/>
            <p:nvPr/>
          </p:nvSpPr>
          <p:spPr>
            <a:xfrm>
              <a:off x="0" y="0"/>
              <a:ext cx="454279" cy="66929"/>
            </a:xfrm>
            <a:custGeom>
              <a:avLst/>
              <a:gdLst/>
              <a:ahLst/>
              <a:cxnLst/>
              <a:rect l="l" t="t" r="r" b="b"/>
              <a:pathLst>
                <a:path w="454279" h="66929">
                  <a:moveTo>
                    <a:pt x="454279" y="0"/>
                  </a:moveTo>
                  <a:lnTo>
                    <a:pt x="0" y="0"/>
                  </a:lnTo>
                  <a:lnTo>
                    <a:pt x="101727" y="66929"/>
                  </a:lnTo>
                  <a:lnTo>
                    <a:pt x="454279" y="66929"/>
                  </a:lnTo>
                  <a:lnTo>
                    <a:pt x="454279" y="0"/>
                  </a:lnTo>
                  <a:close/>
                </a:path>
              </a:pathLst>
            </a:custGeom>
            <a:solidFill>
              <a:srgbClr val="2AAAE2"/>
            </a:solidFill>
          </p:spPr>
        </p:sp>
      </p:grpSp>
      <p:grpSp>
        <p:nvGrpSpPr>
          <p:cNvPr id="126" name="Group 126"/>
          <p:cNvGrpSpPr/>
          <p:nvPr/>
        </p:nvGrpSpPr>
        <p:grpSpPr>
          <a:xfrm>
            <a:off x="7239060" y="5399460"/>
            <a:ext cx="340740" cy="50220"/>
            <a:chOff x="0" y="0"/>
            <a:chExt cx="454320" cy="66960"/>
          </a:xfrm>
        </p:grpSpPr>
        <p:sp>
          <p:nvSpPr>
            <p:cNvPr id="127" name="Freeform 127"/>
            <p:cNvSpPr/>
            <p:nvPr/>
          </p:nvSpPr>
          <p:spPr>
            <a:xfrm>
              <a:off x="0" y="0"/>
              <a:ext cx="454279" cy="66929"/>
            </a:xfrm>
            <a:custGeom>
              <a:avLst/>
              <a:gdLst/>
              <a:ahLst/>
              <a:cxnLst/>
              <a:rect l="l" t="t" r="r" b="b"/>
              <a:pathLst>
                <a:path w="454279" h="66929">
                  <a:moveTo>
                    <a:pt x="454279" y="0"/>
                  </a:moveTo>
                  <a:lnTo>
                    <a:pt x="101727" y="0"/>
                  </a:lnTo>
                  <a:lnTo>
                    <a:pt x="0" y="66929"/>
                  </a:lnTo>
                  <a:lnTo>
                    <a:pt x="454279" y="66929"/>
                  </a:lnTo>
                  <a:lnTo>
                    <a:pt x="454279" y="0"/>
                  </a:lnTo>
                  <a:close/>
                </a:path>
              </a:pathLst>
            </a:custGeom>
            <a:solidFill>
              <a:srgbClr val="2AAAE2"/>
            </a:solidFill>
          </p:spPr>
        </p:sp>
      </p:grpSp>
      <p:grpSp>
        <p:nvGrpSpPr>
          <p:cNvPr id="128" name="Group 128"/>
          <p:cNvGrpSpPr/>
          <p:nvPr/>
        </p:nvGrpSpPr>
        <p:grpSpPr>
          <a:xfrm>
            <a:off x="8660340" y="7532460"/>
            <a:ext cx="648000" cy="786780"/>
            <a:chOff x="0" y="0"/>
            <a:chExt cx="864000" cy="1049040"/>
          </a:xfrm>
        </p:grpSpPr>
        <p:sp>
          <p:nvSpPr>
            <p:cNvPr id="129" name="Freeform 129"/>
            <p:cNvSpPr/>
            <p:nvPr/>
          </p:nvSpPr>
          <p:spPr>
            <a:xfrm>
              <a:off x="0" y="0"/>
              <a:ext cx="864108" cy="1049020"/>
            </a:xfrm>
            <a:custGeom>
              <a:avLst/>
              <a:gdLst/>
              <a:ahLst/>
              <a:cxnLst/>
              <a:rect l="l" t="t" r="r" b="b"/>
              <a:pathLst>
                <a:path w="864108" h="1049020">
                  <a:moveTo>
                    <a:pt x="843915" y="20193"/>
                  </a:moveTo>
                  <a:cubicBezTo>
                    <a:pt x="864108" y="38481"/>
                    <a:pt x="864108" y="71501"/>
                    <a:pt x="843915" y="89789"/>
                  </a:cubicBezTo>
                  <a:cubicBezTo>
                    <a:pt x="89662" y="1030732"/>
                    <a:pt x="89662" y="1030732"/>
                    <a:pt x="89662" y="1030732"/>
                  </a:cubicBezTo>
                  <a:cubicBezTo>
                    <a:pt x="69469" y="1049020"/>
                    <a:pt x="38354" y="1049020"/>
                    <a:pt x="18288" y="1030732"/>
                  </a:cubicBezTo>
                  <a:cubicBezTo>
                    <a:pt x="0" y="1010539"/>
                    <a:pt x="0" y="979424"/>
                    <a:pt x="18288" y="959358"/>
                  </a:cubicBezTo>
                  <a:cubicBezTo>
                    <a:pt x="772414" y="20193"/>
                    <a:pt x="772414" y="20193"/>
                    <a:pt x="772414" y="20193"/>
                  </a:cubicBezTo>
                  <a:cubicBezTo>
                    <a:pt x="792607" y="0"/>
                    <a:pt x="823722" y="0"/>
                    <a:pt x="843915" y="20193"/>
                  </a:cubicBezTo>
                  <a:close/>
                </a:path>
              </a:pathLst>
            </a:custGeom>
            <a:solidFill>
              <a:srgbClr val="2AAAE2"/>
            </a:solidFill>
          </p:spPr>
        </p:sp>
      </p:grpSp>
      <p:grpSp>
        <p:nvGrpSpPr>
          <p:cNvPr id="130" name="Group 130"/>
          <p:cNvGrpSpPr/>
          <p:nvPr/>
        </p:nvGrpSpPr>
        <p:grpSpPr>
          <a:xfrm>
            <a:off x="9173340" y="7392060"/>
            <a:ext cx="137160" cy="219240"/>
            <a:chOff x="0" y="0"/>
            <a:chExt cx="182880" cy="292320"/>
          </a:xfrm>
        </p:grpSpPr>
        <p:sp>
          <p:nvSpPr>
            <p:cNvPr id="131" name="Freeform 131"/>
            <p:cNvSpPr/>
            <p:nvPr/>
          </p:nvSpPr>
          <p:spPr>
            <a:xfrm>
              <a:off x="0" y="0"/>
              <a:ext cx="182880" cy="292354"/>
            </a:xfrm>
            <a:custGeom>
              <a:avLst/>
              <a:gdLst/>
              <a:ahLst/>
              <a:cxnLst/>
              <a:rect l="l" t="t" r="r" b="b"/>
              <a:pathLst>
                <a:path w="182880" h="292354">
                  <a:moveTo>
                    <a:pt x="149606" y="281305"/>
                  </a:moveTo>
                  <a:cubicBezTo>
                    <a:pt x="129286"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2AAAE2"/>
            </a:solidFill>
          </p:spPr>
        </p:sp>
      </p:grpSp>
      <p:grpSp>
        <p:nvGrpSpPr>
          <p:cNvPr id="132" name="Group 132"/>
          <p:cNvGrpSpPr/>
          <p:nvPr/>
        </p:nvGrpSpPr>
        <p:grpSpPr>
          <a:xfrm>
            <a:off x="9173340" y="7333200"/>
            <a:ext cx="211680" cy="130140"/>
            <a:chOff x="0" y="0"/>
            <a:chExt cx="282240" cy="173520"/>
          </a:xfrm>
        </p:grpSpPr>
        <p:sp>
          <p:nvSpPr>
            <p:cNvPr id="133" name="Freeform 13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2AAAE2"/>
            </a:solidFill>
          </p:spPr>
        </p:sp>
      </p:grpSp>
      <p:grpSp>
        <p:nvGrpSpPr>
          <p:cNvPr id="134" name="Group 134"/>
          <p:cNvGrpSpPr/>
          <p:nvPr/>
        </p:nvGrpSpPr>
        <p:grpSpPr>
          <a:xfrm>
            <a:off x="8272080" y="7274340"/>
            <a:ext cx="1082700" cy="968760"/>
            <a:chOff x="0" y="0"/>
            <a:chExt cx="1443600" cy="1291680"/>
          </a:xfrm>
        </p:grpSpPr>
        <p:sp>
          <p:nvSpPr>
            <p:cNvPr id="135" name="Freeform 135"/>
            <p:cNvSpPr/>
            <p:nvPr/>
          </p:nvSpPr>
          <p:spPr>
            <a:xfrm>
              <a:off x="0" y="0"/>
              <a:ext cx="1443609" cy="1291717"/>
            </a:xfrm>
            <a:custGeom>
              <a:avLst/>
              <a:gdLst/>
              <a:ahLst/>
              <a:cxnLst/>
              <a:rect l="l" t="t" r="r" b="b"/>
              <a:pathLst>
                <a:path w="1443609" h="1291717">
                  <a:moveTo>
                    <a:pt x="1342898" y="906907"/>
                  </a:moveTo>
                  <a:cubicBezTo>
                    <a:pt x="1242187" y="1207389"/>
                    <a:pt x="771271" y="1291717"/>
                    <a:pt x="467233" y="1190879"/>
                  </a:cubicBezTo>
                  <a:cubicBezTo>
                    <a:pt x="164846" y="1091946"/>
                    <a:pt x="0" y="765810"/>
                    <a:pt x="100711" y="463550"/>
                  </a:cubicBezTo>
                  <a:cubicBezTo>
                    <a:pt x="201549" y="163068"/>
                    <a:pt x="529463" y="0"/>
                    <a:pt x="831723" y="98933"/>
                  </a:cubicBezTo>
                  <a:cubicBezTo>
                    <a:pt x="1133983" y="199644"/>
                    <a:pt x="1443609" y="604647"/>
                    <a:pt x="1342898" y="906907"/>
                  </a:cubicBezTo>
                  <a:close/>
                </a:path>
              </a:pathLst>
            </a:custGeom>
            <a:solidFill>
              <a:srgbClr val="2AAAE2"/>
            </a:solidFill>
          </p:spPr>
        </p:sp>
      </p:grpSp>
      <p:grpSp>
        <p:nvGrpSpPr>
          <p:cNvPr id="136" name="Group 136"/>
          <p:cNvGrpSpPr/>
          <p:nvPr/>
        </p:nvGrpSpPr>
        <p:grpSpPr>
          <a:xfrm>
            <a:off x="8371980" y="7557300"/>
            <a:ext cx="948780" cy="685260"/>
            <a:chOff x="0" y="0"/>
            <a:chExt cx="1265040" cy="913680"/>
          </a:xfrm>
        </p:grpSpPr>
        <p:sp>
          <p:nvSpPr>
            <p:cNvPr id="137" name="Freeform 137"/>
            <p:cNvSpPr/>
            <p:nvPr/>
          </p:nvSpPr>
          <p:spPr>
            <a:xfrm>
              <a:off x="0" y="0"/>
              <a:ext cx="1265047" cy="913638"/>
            </a:xfrm>
            <a:custGeom>
              <a:avLst/>
              <a:gdLst/>
              <a:ahLst/>
              <a:cxnLst/>
              <a:rect l="l" t="t" r="r" b="b"/>
              <a:pathLst>
                <a:path w="1265047" h="913638">
                  <a:moveTo>
                    <a:pt x="1067308" y="0"/>
                  </a:moveTo>
                  <a:cubicBezTo>
                    <a:pt x="1144143" y="135509"/>
                    <a:pt x="1177163" y="285623"/>
                    <a:pt x="1133221" y="415671"/>
                  </a:cubicBezTo>
                  <a:cubicBezTo>
                    <a:pt x="1032510" y="715899"/>
                    <a:pt x="560197" y="800100"/>
                    <a:pt x="258191" y="699389"/>
                  </a:cubicBezTo>
                  <a:cubicBezTo>
                    <a:pt x="153797" y="664718"/>
                    <a:pt x="65913" y="604266"/>
                    <a:pt x="0" y="527304"/>
                  </a:cubicBezTo>
                  <a:cubicBezTo>
                    <a:pt x="65913" y="657352"/>
                    <a:pt x="183134" y="763524"/>
                    <a:pt x="333248" y="812927"/>
                  </a:cubicBezTo>
                  <a:cubicBezTo>
                    <a:pt x="637159" y="913638"/>
                    <a:pt x="1107694" y="829437"/>
                    <a:pt x="1208278" y="529082"/>
                  </a:cubicBezTo>
                  <a:cubicBezTo>
                    <a:pt x="1265047" y="360680"/>
                    <a:pt x="1193673" y="161163"/>
                    <a:pt x="1067308" y="0"/>
                  </a:cubicBezTo>
                  <a:close/>
                </a:path>
              </a:pathLst>
            </a:custGeom>
            <a:solidFill>
              <a:srgbClr val="2AAAE2"/>
            </a:solidFill>
          </p:spPr>
        </p:sp>
      </p:grpSp>
      <p:grpSp>
        <p:nvGrpSpPr>
          <p:cNvPr id="138" name="Group 138"/>
          <p:cNvGrpSpPr/>
          <p:nvPr/>
        </p:nvGrpSpPr>
        <p:grpSpPr>
          <a:xfrm>
            <a:off x="8727840" y="7532460"/>
            <a:ext cx="648000" cy="786780"/>
            <a:chOff x="0" y="0"/>
            <a:chExt cx="864000" cy="1049040"/>
          </a:xfrm>
        </p:grpSpPr>
        <p:sp>
          <p:nvSpPr>
            <p:cNvPr id="139" name="Freeform 139"/>
            <p:cNvSpPr/>
            <p:nvPr/>
          </p:nvSpPr>
          <p:spPr>
            <a:xfrm>
              <a:off x="0" y="0"/>
              <a:ext cx="863981" cy="1049020"/>
            </a:xfrm>
            <a:custGeom>
              <a:avLst/>
              <a:gdLst/>
              <a:ahLst/>
              <a:cxnLst/>
              <a:rect l="l" t="t" r="r" b="b"/>
              <a:pathLst>
                <a:path w="863981" h="1049020">
                  <a:moveTo>
                    <a:pt x="845693" y="20193"/>
                  </a:moveTo>
                  <a:cubicBezTo>
                    <a:pt x="863981" y="38481"/>
                    <a:pt x="863981" y="71501"/>
                    <a:pt x="845693" y="89789"/>
                  </a:cubicBezTo>
                  <a:cubicBezTo>
                    <a:pt x="91567" y="1030732"/>
                    <a:pt x="91567" y="1030732"/>
                    <a:pt x="91567" y="1030732"/>
                  </a:cubicBezTo>
                  <a:cubicBezTo>
                    <a:pt x="71374" y="1049020"/>
                    <a:pt x="40259" y="1049020"/>
                    <a:pt x="20193" y="1030732"/>
                  </a:cubicBezTo>
                  <a:cubicBezTo>
                    <a:pt x="0" y="1010539"/>
                    <a:pt x="0" y="979424"/>
                    <a:pt x="20193" y="959358"/>
                  </a:cubicBezTo>
                  <a:cubicBezTo>
                    <a:pt x="774319" y="20193"/>
                    <a:pt x="774319" y="20193"/>
                    <a:pt x="774319" y="20193"/>
                  </a:cubicBezTo>
                  <a:cubicBezTo>
                    <a:pt x="794385" y="0"/>
                    <a:pt x="825500" y="0"/>
                    <a:pt x="845693" y="20193"/>
                  </a:cubicBezTo>
                  <a:close/>
                </a:path>
              </a:pathLst>
            </a:custGeom>
            <a:solidFill>
              <a:srgbClr val="2AAAE2"/>
            </a:solidFill>
          </p:spPr>
        </p:sp>
      </p:grpSp>
      <p:grpSp>
        <p:nvGrpSpPr>
          <p:cNvPr id="140" name="Group 140"/>
          <p:cNvGrpSpPr/>
          <p:nvPr/>
        </p:nvGrpSpPr>
        <p:grpSpPr>
          <a:xfrm>
            <a:off x="9242460" y="7392060"/>
            <a:ext cx="137160" cy="219240"/>
            <a:chOff x="0" y="0"/>
            <a:chExt cx="182880" cy="292320"/>
          </a:xfrm>
        </p:grpSpPr>
        <p:sp>
          <p:nvSpPr>
            <p:cNvPr id="141" name="Freeform 141"/>
            <p:cNvSpPr/>
            <p:nvPr/>
          </p:nvSpPr>
          <p:spPr>
            <a:xfrm>
              <a:off x="0" y="0"/>
              <a:ext cx="182880" cy="292354"/>
            </a:xfrm>
            <a:custGeom>
              <a:avLst/>
              <a:gdLst/>
              <a:ahLst/>
              <a:cxnLst/>
              <a:rect l="l" t="t" r="r" b="b"/>
              <a:pathLst>
                <a:path w="182880" h="292354">
                  <a:moveTo>
                    <a:pt x="149606" y="281305"/>
                  </a:moveTo>
                  <a:cubicBezTo>
                    <a:pt x="127381" y="292354"/>
                    <a:pt x="103378" y="281305"/>
                    <a:pt x="94234" y="261112"/>
                  </a:cubicBezTo>
                  <a:cubicBezTo>
                    <a:pt x="9271" y="64389"/>
                    <a:pt x="9271" y="64389"/>
                    <a:pt x="9271" y="64389"/>
                  </a:cubicBezTo>
                  <a:cubicBezTo>
                    <a:pt x="0" y="44069"/>
                    <a:pt x="9271" y="18415"/>
                    <a:pt x="31369" y="9144"/>
                  </a:cubicBezTo>
                  <a:cubicBezTo>
                    <a:pt x="53594" y="0"/>
                    <a:pt x="79375" y="9144"/>
                    <a:pt x="88646" y="31242"/>
                  </a:cubicBezTo>
                  <a:cubicBezTo>
                    <a:pt x="173609" y="226060"/>
                    <a:pt x="173609" y="226060"/>
                    <a:pt x="173609" y="226060"/>
                  </a:cubicBezTo>
                  <a:cubicBezTo>
                    <a:pt x="182880" y="248158"/>
                    <a:pt x="171704" y="272034"/>
                    <a:pt x="149606" y="281178"/>
                  </a:cubicBezTo>
                  <a:close/>
                </a:path>
              </a:pathLst>
            </a:custGeom>
            <a:solidFill>
              <a:srgbClr val="2AAAE2"/>
            </a:solidFill>
          </p:spPr>
        </p:sp>
      </p:grpSp>
      <p:grpSp>
        <p:nvGrpSpPr>
          <p:cNvPr id="142" name="Group 142"/>
          <p:cNvGrpSpPr/>
          <p:nvPr/>
        </p:nvGrpSpPr>
        <p:grpSpPr>
          <a:xfrm>
            <a:off x="9242460" y="7333200"/>
            <a:ext cx="211680" cy="130140"/>
            <a:chOff x="0" y="0"/>
            <a:chExt cx="282240" cy="173520"/>
          </a:xfrm>
        </p:grpSpPr>
        <p:sp>
          <p:nvSpPr>
            <p:cNvPr id="143" name="Freeform 143"/>
            <p:cNvSpPr/>
            <p:nvPr/>
          </p:nvSpPr>
          <p:spPr>
            <a:xfrm>
              <a:off x="0" y="0"/>
              <a:ext cx="282194" cy="173482"/>
            </a:xfrm>
            <a:custGeom>
              <a:avLst/>
              <a:gdLst/>
              <a:ahLst/>
              <a:cxnLst/>
              <a:rect l="l" t="t" r="r" b="b"/>
              <a:pathLst>
                <a:path w="282194" h="173482">
                  <a:moveTo>
                    <a:pt x="9144" y="142494"/>
                  </a:moveTo>
                  <a:cubicBezTo>
                    <a:pt x="0" y="122428"/>
                    <a:pt x="9144" y="96774"/>
                    <a:pt x="31115" y="87630"/>
                  </a:cubicBezTo>
                  <a:cubicBezTo>
                    <a:pt x="218059" y="9144"/>
                    <a:pt x="218059" y="9144"/>
                    <a:pt x="218059" y="9144"/>
                  </a:cubicBezTo>
                  <a:cubicBezTo>
                    <a:pt x="240030" y="0"/>
                    <a:pt x="263906" y="9144"/>
                    <a:pt x="273050" y="30988"/>
                  </a:cubicBezTo>
                  <a:cubicBezTo>
                    <a:pt x="282194" y="51054"/>
                    <a:pt x="273050" y="76708"/>
                    <a:pt x="251079" y="85725"/>
                  </a:cubicBezTo>
                  <a:cubicBezTo>
                    <a:pt x="64135" y="164338"/>
                    <a:pt x="64135" y="164338"/>
                    <a:pt x="64135" y="164338"/>
                  </a:cubicBezTo>
                  <a:cubicBezTo>
                    <a:pt x="43942" y="173482"/>
                    <a:pt x="18288" y="164338"/>
                    <a:pt x="9144" y="142367"/>
                  </a:cubicBezTo>
                  <a:close/>
                </a:path>
              </a:pathLst>
            </a:custGeom>
            <a:solidFill>
              <a:srgbClr val="2AAAE2"/>
            </a:solidFill>
          </p:spPr>
        </p:sp>
      </p:grpSp>
      <p:grpSp>
        <p:nvGrpSpPr>
          <p:cNvPr id="144" name="Group 144"/>
          <p:cNvGrpSpPr/>
          <p:nvPr/>
        </p:nvGrpSpPr>
        <p:grpSpPr>
          <a:xfrm>
            <a:off x="8473500" y="8139960"/>
            <a:ext cx="386100" cy="382860"/>
            <a:chOff x="0" y="0"/>
            <a:chExt cx="514800" cy="510480"/>
          </a:xfrm>
        </p:grpSpPr>
        <p:sp>
          <p:nvSpPr>
            <p:cNvPr id="145" name="Freeform 145"/>
            <p:cNvSpPr/>
            <p:nvPr/>
          </p:nvSpPr>
          <p:spPr>
            <a:xfrm>
              <a:off x="0" y="0"/>
              <a:ext cx="0" cy="0"/>
            </a:xfrm>
            <a:custGeom>
              <a:avLst/>
              <a:gdLst/>
              <a:ahLst/>
              <a:cxnLst/>
              <a:rect l="l" t="t" r="r" b="b"/>
              <a:pathLst>
                <a:path/>
              </a:pathLst>
            </a:custGeom>
            <a:solidFill>
              <a:srgbClr val="2AAAE2"/>
            </a:solidFill>
          </p:spPr>
        </p:sp>
      </p:grpSp>
      <p:grpSp>
        <p:nvGrpSpPr>
          <p:cNvPr id="146" name="Group 146"/>
          <p:cNvGrpSpPr/>
          <p:nvPr/>
        </p:nvGrpSpPr>
        <p:grpSpPr>
          <a:xfrm>
            <a:off x="8521560" y="8170200"/>
            <a:ext cx="292140" cy="156600"/>
            <a:chOff x="0" y="0"/>
            <a:chExt cx="389520" cy="208800"/>
          </a:xfrm>
        </p:grpSpPr>
        <p:sp>
          <p:nvSpPr>
            <p:cNvPr id="147" name="Freeform 147"/>
            <p:cNvSpPr/>
            <p:nvPr/>
          </p:nvSpPr>
          <p:spPr>
            <a:xfrm>
              <a:off x="0" y="0"/>
              <a:ext cx="389509" cy="208915"/>
            </a:xfrm>
            <a:custGeom>
              <a:avLst/>
              <a:gdLst/>
              <a:ahLst/>
              <a:cxnLst/>
              <a:rect l="l" t="t" r="r" b="b"/>
              <a:pathLst>
                <a:path w="389509" h="208915">
                  <a:moveTo>
                    <a:pt x="193802" y="33020"/>
                  </a:moveTo>
                  <a:cubicBezTo>
                    <a:pt x="296164" y="33020"/>
                    <a:pt x="378460" y="109982"/>
                    <a:pt x="387604" y="208915"/>
                  </a:cubicBezTo>
                  <a:cubicBezTo>
                    <a:pt x="387604" y="203454"/>
                    <a:pt x="389382" y="197866"/>
                    <a:pt x="389382" y="192405"/>
                  </a:cubicBezTo>
                  <a:cubicBezTo>
                    <a:pt x="389509" y="86106"/>
                    <a:pt x="301752" y="0"/>
                    <a:pt x="193802" y="0"/>
                  </a:cubicBezTo>
                  <a:cubicBezTo>
                    <a:pt x="85852" y="0"/>
                    <a:pt x="0" y="86106"/>
                    <a:pt x="0" y="192278"/>
                  </a:cubicBezTo>
                  <a:cubicBezTo>
                    <a:pt x="0" y="197739"/>
                    <a:pt x="0" y="203327"/>
                    <a:pt x="0" y="208788"/>
                  </a:cubicBezTo>
                  <a:cubicBezTo>
                    <a:pt x="9144" y="109855"/>
                    <a:pt x="93218" y="33020"/>
                    <a:pt x="193802" y="33020"/>
                  </a:cubicBezTo>
                  <a:close/>
                </a:path>
              </a:pathLst>
            </a:custGeom>
            <a:solidFill>
              <a:srgbClr val="2AAAE2"/>
            </a:solidFill>
          </p:spPr>
        </p:sp>
      </p:grpSp>
      <p:grpSp>
        <p:nvGrpSpPr>
          <p:cNvPr id="148" name="Group 148"/>
          <p:cNvGrpSpPr/>
          <p:nvPr/>
        </p:nvGrpSpPr>
        <p:grpSpPr>
          <a:xfrm>
            <a:off x="8555040" y="8221500"/>
            <a:ext cx="222480" cy="219240"/>
            <a:chOff x="0" y="0"/>
            <a:chExt cx="296640" cy="292320"/>
          </a:xfrm>
        </p:grpSpPr>
        <p:sp>
          <p:nvSpPr>
            <p:cNvPr id="149" name="Freeform 149"/>
            <p:cNvSpPr/>
            <p:nvPr/>
          </p:nvSpPr>
          <p:spPr>
            <a:xfrm>
              <a:off x="0" y="0"/>
              <a:ext cx="0" cy="0"/>
            </a:xfrm>
            <a:custGeom>
              <a:avLst/>
              <a:gdLst/>
              <a:ahLst/>
              <a:cxnLst/>
              <a:rect l="l" t="t" r="r" b="b"/>
              <a:pathLst>
                <a:path/>
              </a:pathLst>
            </a:custGeom>
            <a:solidFill>
              <a:srgbClr val="2AAAE2"/>
            </a:solidFill>
          </p:spPr>
        </p:sp>
      </p:grpSp>
      <p:grpSp>
        <p:nvGrpSpPr>
          <p:cNvPr id="150" name="Group 150"/>
          <p:cNvGrpSpPr/>
          <p:nvPr/>
        </p:nvGrpSpPr>
        <p:grpSpPr>
          <a:xfrm>
            <a:off x="8555040" y="8221500"/>
            <a:ext cx="208440" cy="172800"/>
            <a:chOff x="0" y="0"/>
            <a:chExt cx="277920" cy="230400"/>
          </a:xfrm>
        </p:grpSpPr>
        <p:sp>
          <p:nvSpPr>
            <p:cNvPr id="151" name="Freeform 151"/>
            <p:cNvSpPr/>
            <p:nvPr/>
          </p:nvSpPr>
          <p:spPr>
            <a:xfrm>
              <a:off x="0" y="0"/>
              <a:ext cx="277876" cy="230378"/>
            </a:xfrm>
            <a:custGeom>
              <a:avLst/>
              <a:gdLst/>
              <a:ahLst/>
              <a:cxnLst/>
              <a:rect l="l" t="t" r="r" b="b"/>
              <a:pathLst>
                <a:path w="277876" h="230378">
                  <a:moveTo>
                    <a:pt x="9144" y="160909"/>
                  </a:moveTo>
                  <a:cubicBezTo>
                    <a:pt x="9144" y="80518"/>
                    <a:pt x="74930" y="14605"/>
                    <a:pt x="157226" y="14605"/>
                  </a:cubicBezTo>
                  <a:cubicBezTo>
                    <a:pt x="206629" y="14605"/>
                    <a:pt x="252349" y="40259"/>
                    <a:pt x="277876" y="76835"/>
                  </a:cubicBezTo>
                  <a:cubicBezTo>
                    <a:pt x="254127" y="31115"/>
                    <a:pt x="204724" y="0"/>
                    <a:pt x="148082" y="0"/>
                  </a:cubicBezTo>
                  <a:cubicBezTo>
                    <a:pt x="65786" y="0"/>
                    <a:pt x="0" y="65786"/>
                    <a:pt x="0" y="146304"/>
                  </a:cubicBezTo>
                  <a:cubicBezTo>
                    <a:pt x="0" y="177419"/>
                    <a:pt x="9144" y="206629"/>
                    <a:pt x="27432" y="230378"/>
                  </a:cubicBezTo>
                  <a:cubicBezTo>
                    <a:pt x="14605" y="210312"/>
                    <a:pt x="9144" y="186563"/>
                    <a:pt x="9144" y="160909"/>
                  </a:cubicBezTo>
                  <a:close/>
                </a:path>
              </a:pathLst>
            </a:custGeom>
            <a:solidFill>
              <a:srgbClr val="2AAAE2"/>
            </a:solidFill>
          </p:spPr>
        </p:sp>
      </p:grpSp>
      <p:grpSp>
        <p:nvGrpSpPr>
          <p:cNvPr id="152" name="Group 152"/>
          <p:cNvGrpSpPr/>
          <p:nvPr/>
        </p:nvGrpSpPr>
        <p:grpSpPr>
          <a:xfrm>
            <a:off x="8569620" y="8267940"/>
            <a:ext cx="210060" cy="172800"/>
            <a:chOff x="0" y="0"/>
            <a:chExt cx="280080" cy="230400"/>
          </a:xfrm>
        </p:grpSpPr>
        <p:sp>
          <p:nvSpPr>
            <p:cNvPr id="153" name="Freeform 153"/>
            <p:cNvSpPr/>
            <p:nvPr/>
          </p:nvSpPr>
          <p:spPr>
            <a:xfrm>
              <a:off x="0" y="0"/>
              <a:ext cx="280035" cy="230378"/>
            </a:xfrm>
            <a:custGeom>
              <a:avLst/>
              <a:gdLst/>
              <a:ahLst/>
              <a:cxnLst/>
              <a:rect l="l" t="t" r="r" b="b"/>
              <a:pathLst>
                <a:path w="280035" h="230378">
                  <a:moveTo>
                    <a:pt x="269113" y="69469"/>
                  </a:moveTo>
                  <a:cubicBezTo>
                    <a:pt x="269113" y="149987"/>
                    <a:pt x="203200" y="215773"/>
                    <a:pt x="120777" y="215773"/>
                  </a:cubicBezTo>
                  <a:cubicBezTo>
                    <a:pt x="71374" y="215773"/>
                    <a:pt x="27432" y="192024"/>
                    <a:pt x="0" y="153543"/>
                  </a:cubicBezTo>
                  <a:cubicBezTo>
                    <a:pt x="25654" y="199263"/>
                    <a:pt x="75057" y="230378"/>
                    <a:pt x="129921" y="230378"/>
                  </a:cubicBezTo>
                  <a:cubicBezTo>
                    <a:pt x="212344" y="230378"/>
                    <a:pt x="280035" y="164592"/>
                    <a:pt x="280035" y="84074"/>
                  </a:cubicBezTo>
                  <a:cubicBezTo>
                    <a:pt x="280035" y="52959"/>
                    <a:pt x="269113" y="23749"/>
                    <a:pt x="252603" y="0"/>
                  </a:cubicBezTo>
                  <a:cubicBezTo>
                    <a:pt x="263525" y="20066"/>
                    <a:pt x="269113" y="43942"/>
                    <a:pt x="269113" y="69469"/>
                  </a:cubicBezTo>
                  <a:close/>
                </a:path>
              </a:pathLst>
            </a:custGeom>
            <a:solidFill>
              <a:srgbClr val="2AAAE2"/>
            </a:solidFill>
          </p:spPr>
        </p:sp>
      </p:grpSp>
      <p:grpSp>
        <p:nvGrpSpPr>
          <p:cNvPr id="154" name="Group 154"/>
          <p:cNvGrpSpPr/>
          <p:nvPr/>
        </p:nvGrpSpPr>
        <p:grpSpPr>
          <a:xfrm>
            <a:off x="8626320" y="8292780"/>
            <a:ext cx="79920" cy="78300"/>
            <a:chOff x="0" y="0"/>
            <a:chExt cx="106560" cy="104400"/>
          </a:xfrm>
        </p:grpSpPr>
        <p:sp>
          <p:nvSpPr>
            <p:cNvPr id="155" name="Freeform 155"/>
            <p:cNvSpPr/>
            <p:nvPr/>
          </p:nvSpPr>
          <p:spPr>
            <a:xfrm>
              <a:off x="0" y="0"/>
              <a:ext cx="0" cy="0"/>
            </a:xfrm>
            <a:custGeom>
              <a:avLst/>
              <a:gdLst/>
              <a:ahLst/>
              <a:cxnLst/>
              <a:rect l="l" t="t" r="r" b="b"/>
              <a:pathLst>
                <a:path/>
              </a:pathLst>
            </a:custGeom>
            <a:solidFill>
              <a:srgbClr val="2AAAE2"/>
            </a:solidFill>
          </p:spPr>
        </p:sp>
      </p:grpSp>
      <p:grpSp>
        <p:nvGrpSpPr>
          <p:cNvPr id="156" name="Group 156"/>
          <p:cNvGrpSpPr/>
          <p:nvPr/>
        </p:nvGrpSpPr>
        <p:grpSpPr>
          <a:xfrm>
            <a:off x="8647920" y="8240940"/>
            <a:ext cx="35640" cy="35640"/>
            <a:chOff x="0" y="0"/>
            <a:chExt cx="47520" cy="47520"/>
          </a:xfrm>
        </p:grpSpPr>
        <p:sp>
          <p:nvSpPr>
            <p:cNvPr id="157" name="Freeform 157"/>
            <p:cNvSpPr/>
            <p:nvPr/>
          </p:nvSpPr>
          <p:spPr>
            <a:xfrm>
              <a:off x="0" y="0"/>
              <a:ext cx="0" cy="0"/>
            </a:xfrm>
            <a:custGeom>
              <a:avLst/>
              <a:gdLst/>
              <a:ahLst/>
              <a:cxnLst/>
              <a:rect l="l" t="t" r="r" b="b"/>
              <a:pathLst>
                <a:path/>
              </a:pathLst>
            </a:custGeom>
            <a:solidFill>
              <a:srgbClr val="2AAAE2"/>
            </a:solidFill>
          </p:spPr>
        </p:sp>
      </p:grpSp>
      <p:grpSp>
        <p:nvGrpSpPr>
          <p:cNvPr id="158" name="Group 158"/>
          <p:cNvGrpSpPr/>
          <p:nvPr/>
        </p:nvGrpSpPr>
        <p:grpSpPr>
          <a:xfrm>
            <a:off x="8647920" y="8387280"/>
            <a:ext cx="35640" cy="35640"/>
            <a:chOff x="0" y="0"/>
            <a:chExt cx="47520" cy="47520"/>
          </a:xfrm>
        </p:grpSpPr>
        <p:sp>
          <p:nvSpPr>
            <p:cNvPr id="159" name="Freeform 159"/>
            <p:cNvSpPr/>
            <p:nvPr/>
          </p:nvSpPr>
          <p:spPr>
            <a:xfrm>
              <a:off x="0" y="0"/>
              <a:ext cx="0" cy="0"/>
            </a:xfrm>
            <a:custGeom>
              <a:avLst/>
              <a:gdLst/>
              <a:ahLst/>
              <a:cxnLst/>
              <a:rect l="l" t="t" r="r" b="b"/>
              <a:pathLst>
                <a:path/>
              </a:pathLst>
            </a:custGeom>
            <a:solidFill>
              <a:srgbClr val="2AAAE2"/>
            </a:solidFill>
          </p:spPr>
        </p:sp>
      </p:grpSp>
      <p:grpSp>
        <p:nvGrpSpPr>
          <p:cNvPr id="160" name="Group 160"/>
          <p:cNvGrpSpPr/>
          <p:nvPr/>
        </p:nvGrpSpPr>
        <p:grpSpPr>
          <a:xfrm>
            <a:off x="8720820" y="8314380"/>
            <a:ext cx="37260" cy="35640"/>
            <a:chOff x="0" y="0"/>
            <a:chExt cx="49680" cy="47520"/>
          </a:xfrm>
        </p:grpSpPr>
        <p:sp>
          <p:nvSpPr>
            <p:cNvPr id="161" name="Freeform 161"/>
            <p:cNvSpPr/>
            <p:nvPr/>
          </p:nvSpPr>
          <p:spPr>
            <a:xfrm>
              <a:off x="0" y="0"/>
              <a:ext cx="0" cy="0"/>
            </a:xfrm>
            <a:custGeom>
              <a:avLst/>
              <a:gdLst/>
              <a:ahLst/>
              <a:cxnLst/>
              <a:rect l="l" t="t" r="r" b="b"/>
              <a:pathLst>
                <a:path/>
              </a:pathLst>
            </a:custGeom>
            <a:solidFill>
              <a:srgbClr val="2AAAE2"/>
            </a:solidFill>
          </p:spPr>
        </p:sp>
      </p:grpSp>
      <p:grpSp>
        <p:nvGrpSpPr>
          <p:cNvPr id="162" name="Group 162"/>
          <p:cNvGrpSpPr/>
          <p:nvPr/>
        </p:nvGrpSpPr>
        <p:grpSpPr>
          <a:xfrm>
            <a:off x="8575020" y="8314380"/>
            <a:ext cx="37260" cy="35640"/>
            <a:chOff x="0" y="0"/>
            <a:chExt cx="49680" cy="47520"/>
          </a:xfrm>
        </p:grpSpPr>
        <p:sp>
          <p:nvSpPr>
            <p:cNvPr id="163" name="Freeform 163"/>
            <p:cNvSpPr/>
            <p:nvPr/>
          </p:nvSpPr>
          <p:spPr>
            <a:xfrm>
              <a:off x="0" y="0"/>
              <a:ext cx="0" cy="0"/>
            </a:xfrm>
            <a:custGeom>
              <a:avLst/>
              <a:gdLst/>
              <a:ahLst/>
              <a:cxnLst/>
              <a:rect l="l" t="t" r="r" b="b"/>
              <a:pathLst>
                <a:path/>
              </a:pathLst>
            </a:custGeom>
            <a:solidFill>
              <a:srgbClr val="2AAAE2"/>
            </a:solidFill>
          </p:spPr>
        </p:sp>
      </p:grpSp>
      <p:grpSp>
        <p:nvGrpSpPr>
          <p:cNvPr id="164" name="Group 164"/>
          <p:cNvGrpSpPr/>
          <p:nvPr/>
        </p:nvGrpSpPr>
        <p:grpSpPr>
          <a:xfrm>
            <a:off x="8594460" y="8260920"/>
            <a:ext cx="41040" cy="39420"/>
            <a:chOff x="0" y="0"/>
            <a:chExt cx="54720" cy="52560"/>
          </a:xfrm>
        </p:grpSpPr>
        <p:sp>
          <p:nvSpPr>
            <p:cNvPr id="165" name="Freeform 165"/>
            <p:cNvSpPr/>
            <p:nvPr/>
          </p:nvSpPr>
          <p:spPr>
            <a:xfrm>
              <a:off x="0" y="0"/>
              <a:ext cx="54737" cy="52578"/>
            </a:xfrm>
            <a:custGeom>
              <a:avLst/>
              <a:gdLst/>
              <a:ahLst/>
              <a:cxnLst/>
              <a:rect l="l" t="t" r="r" b="b"/>
              <a:pathLst>
                <a:path w="54737" h="52578">
                  <a:moveTo>
                    <a:pt x="45339" y="9398"/>
                  </a:moveTo>
                  <a:cubicBezTo>
                    <a:pt x="54737" y="18796"/>
                    <a:pt x="54737" y="33782"/>
                    <a:pt x="45339" y="43180"/>
                  </a:cubicBezTo>
                  <a:cubicBezTo>
                    <a:pt x="35941" y="52578"/>
                    <a:pt x="18923" y="52578"/>
                    <a:pt x="9525" y="43180"/>
                  </a:cubicBezTo>
                  <a:cubicBezTo>
                    <a:pt x="127" y="33782"/>
                    <a:pt x="0" y="18796"/>
                    <a:pt x="9398" y="9398"/>
                  </a:cubicBezTo>
                  <a:cubicBezTo>
                    <a:pt x="18796" y="0"/>
                    <a:pt x="35814" y="0"/>
                    <a:pt x="45339" y="9398"/>
                  </a:cubicBezTo>
                  <a:close/>
                </a:path>
              </a:pathLst>
            </a:custGeom>
            <a:solidFill>
              <a:srgbClr val="2AAAE2"/>
            </a:solidFill>
          </p:spPr>
        </p:sp>
      </p:grpSp>
      <p:grpSp>
        <p:nvGrpSpPr>
          <p:cNvPr id="166" name="Group 166"/>
          <p:cNvGrpSpPr/>
          <p:nvPr/>
        </p:nvGrpSpPr>
        <p:grpSpPr>
          <a:xfrm>
            <a:off x="8699220" y="8362440"/>
            <a:ext cx="39420" cy="39420"/>
            <a:chOff x="0" y="0"/>
            <a:chExt cx="52560" cy="52560"/>
          </a:xfrm>
        </p:grpSpPr>
        <p:sp>
          <p:nvSpPr>
            <p:cNvPr id="167" name="Freeform 167"/>
            <p:cNvSpPr/>
            <p:nvPr/>
          </p:nvSpPr>
          <p:spPr>
            <a:xfrm>
              <a:off x="0" y="0"/>
              <a:ext cx="52578" cy="52578"/>
            </a:xfrm>
            <a:custGeom>
              <a:avLst/>
              <a:gdLst/>
              <a:ahLst/>
              <a:cxnLst/>
              <a:rect l="l" t="t" r="r" b="b"/>
              <a:pathLst>
                <a:path w="52578" h="52578">
                  <a:moveTo>
                    <a:pt x="43180" y="9398"/>
                  </a:moveTo>
                  <a:cubicBezTo>
                    <a:pt x="52578" y="18796"/>
                    <a:pt x="52578" y="33782"/>
                    <a:pt x="43180" y="43180"/>
                  </a:cubicBezTo>
                  <a:cubicBezTo>
                    <a:pt x="33782" y="52578"/>
                    <a:pt x="18796" y="52578"/>
                    <a:pt x="9398" y="43180"/>
                  </a:cubicBezTo>
                  <a:cubicBezTo>
                    <a:pt x="0" y="33782"/>
                    <a:pt x="0" y="18796"/>
                    <a:pt x="9398" y="9398"/>
                  </a:cubicBezTo>
                  <a:cubicBezTo>
                    <a:pt x="18796" y="0"/>
                    <a:pt x="33782" y="0"/>
                    <a:pt x="43180" y="9398"/>
                  </a:cubicBezTo>
                  <a:close/>
                </a:path>
              </a:pathLst>
            </a:custGeom>
            <a:solidFill>
              <a:srgbClr val="2AAAE2"/>
            </a:solidFill>
          </p:spPr>
        </p:sp>
      </p:grpSp>
      <p:grpSp>
        <p:nvGrpSpPr>
          <p:cNvPr id="168" name="Group 168"/>
          <p:cNvGrpSpPr/>
          <p:nvPr/>
        </p:nvGrpSpPr>
        <p:grpSpPr>
          <a:xfrm>
            <a:off x="8699220" y="8260920"/>
            <a:ext cx="39420" cy="39420"/>
            <a:chOff x="0" y="0"/>
            <a:chExt cx="52560" cy="52560"/>
          </a:xfrm>
        </p:grpSpPr>
        <p:sp>
          <p:nvSpPr>
            <p:cNvPr id="169" name="Freeform 169"/>
            <p:cNvSpPr/>
            <p:nvPr/>
          </p:nvSpPr>
          <p:spPr>
            <a:xfrm>
              <a:off x="0" y="0"/>
              <a:ext cx="52578" cy="52578"/>
            </a:xfrm>
            <a:custGeom>
              <a:avLst/>
              <a:gdLst/>
              <a:ahLst/>
              <a:cxnLst/>
              <a:rect l="l" t="t" r="r" b="b"/>
              <a:pathLst>
                <a:path w="52578" h="52578">
                  <a:moveTo>
                    <a:pt x="43180" y="43180"/>
                  </a:moveTo>
                  <a:cubicBezTo>
                    <a:pt x="33782" y="52578"/>
                    <a:pt x="18796" y="52578"/>
                    <a:pt x="9398" y="43180"/>
                  </a:cubicBezTo>
                  <a:cubicBezTo>
                    <a:pt x="0" y="33782"/>
                    <a:pt x="0" y="18796"/>
                    <a:pt x="9398" y="9398"/>
                  </a:cubicBezTo>
                  <a:cubicBezTo>
                    <a:pt x="18796" y="0"/>
                    <a:pt x="33782" y="0"/>
                    <a:pt x="43180" y="9398"/>
                  </a:cubicBezTo>
                  <a:cubicBezTo>
                    <a:pt x="52578" y="18796"/>
                    <a:pt x="52578" y="33782"/>
                    <a:pt x="43180" y="43180"/>
                  </a:cubicBezTo>
                  <a:close/>
                </a:path>
              </a:pathLst>
            </a:custGeom>
            <a:solidFill>
              <a:srgbClr val="2AAAE2"/>
            </a:solidFill>
          </p:spPr>
        </p:sp>
      </p:grpSp>
      <p:grpSp>
        <p:nvGrpSpPr>
          <p:cNvPr id="170" name="Group 170"/>
          <p:cNvGrpSpPr/>
          <p:nvPr/>
        </p:nvGrpSpPr>
        <p:grpSpPr>
          <a:xfrm>
            <a:off x="8594460" y="8362440"/>
            <a:ext cx="41040" cy="39420"/>
            <a:chOff x="0" y="0"/>
            <a:chExt cx="54720" cy="52560"/>
          </a:xfrm>
        </p:grpSpPr>
        <p:sp>
          <p:nvSpPr>
            <p:cNvPr id="171" name="Freeform 171"/>
            <p:cNvSpPr/>
            <p:nvPr/>
          </p:nvSpPr>
          <p:spPr>
            <a:xfrm>
              <a:off x="0" y="0"/>
              <a:ext cx="54864" cy="52578"/>
            </a:xfrm>
            <a:custGeom>
              <a:avLst/>
              <a:gdLst/>
              <a:ahLst/>
              <a:cxnLst/>
              <a:rect l="l" t="t" r="r" b="b"/>
              <a:pathLst>
                <a:path w="54864" h="52578">
                  <a:moveTo>
                    <a:pt x="45339" y="43180"/>
                  </a:moveTo>
                  <a:cubicBezTo>
                    <a:pt x="35941" y="52578"/>
                    <a:pt x="18923" y="52578"/>
                    <a:pt x="9525" y="43180"/>
                  </a:cubicBezTo>
                  <a:cubicBezTo>
                    <a:pt x="127" y="33782"/>
                    <a:pt x="0" y="18796"/>
                    <a:pt x="9398" y="9398"/>
                  </a:cubicBezTo>
                  <a:cubicBezTo>
                    <a:pt x="18796" y="0"/>
                    <a:pt x="35814" y="0"/>
                    <a:pt x="45339" y="9398"/>
                  </a:cubicBezTo>
                  <a:cubicBezTo>
                    <a:pt x="54864" y="18796"/>
                    <a:pt x="54737" y="33782"/>
                    <a:pt x="45339" y="43180"/>
                  </a:cubicBezTo>
                  <a:close/>
                </a:path>
              </a:pathLst>
            </a:custGeom>
            <a:solidFill>
              <a:srgbClr val="2AAAE2"/>
            </a:solidFill>
          </p:spPr>
        </p:sp>
      </p:grpSp>
      <p:grpSp>
        <p:nvGrpSpPr>
          <p:cNvPr id="172" name="Group 172"/>
          <p:cNvGrpSpPr/>
          <p:nvPr/>
        </p:nvGrpSpPr>
        <p:grpSpPr>
          <a:xfrm>
            <a:off x="8731620" y="7340220"/>
            <a:ext cx="196020" cy="112320"/>
            <a:chOff x="0" y="0"/>
            <a:chExt cx="261360" cy="149760"/>
          </a:xfrm>
        </p:grpSpPr>
        <p:sp>
          <p:nvSpPr>
            <p:cNvPr id="173" name="Freeform 173"/>
            <p:cNvSpPr/>
            <p:nvPr/>
          </p:nvSpPr>
          <p:spPr>
            <a:xfrm>
              <a:off x="0" y="0"/>
              <a:ext cx="261366" cy="149733"/>
            </a:xfrm>
            <a:custGeom>
              <a:avLst/>
              <a:gdLst/>
              <a:ahLst/>
              <a:cxnLst/>
              <a:rect l="l" t="t" r="r" b="b"/>
              <a:pathLst>
                <a:path w="261366" h="149733">
                  <a:moveTo>
                    <a:pt x="252095" y="111379"/>
                  </a:moveTo>
                  <a:cubicBezTo>
                    <a:pt x="242951" y="142367"/>
                    <a:pt x="180340" y="149733"/>
                    <a:pt x="114046" y="129667"/>
                  </a:cubicBezTo>
                  <a:cubicBezTo>
                    <a:pt x="45974" y="109601"/>
                    <a:pt x="0" y="67564"/>
                    <a:pt x="9144" y="38354"/>
                  </a:cubicBezTo>
                  <a:cubicBezTo>
                    <a:pt x="18415" y="7366"/>
                    <a:pt x="81026" y="0"/>
                    <a:pt x="147193" y="20066"/>
                  </a:cubicBezTo>
                  <a:cubicBezTo>
                    <a:pt x="215265" y="40132"/>
                    <a:pt x="261366" y="82169"/>
                    <a:pt x="252095" y="111379"/>
                  </a:cubicBezTo>
                  <a:close/>
                </a:path>
              </a:pathLst>
            </a:custGeom>
            <a:solidFill>
              <a:srgbClr val="2AAAE2"/>
            </a:solidFill>
          </p:spPr>
        </p:sp>
      </p:grpSp>
      <p:grpSp>
        <p:nvGrpSpPr>
          <p:cNvPr id="174" name="Group 174"/>
          <p:cNvGrpSpPr/>
          <p:nvPr/>
        </p:nvGrpSpPr>
        <p:grpSpPr>
          <a:xfrm>
            <a:off x="8316900" y="7333200"/>
            <a:ext cx="450360" cy="575100"/>
            <a:chOff x="0" y="0"/>
            <a:chExt cx="600480" cy="766800"/>
          </a:xfrm>
        </p:grpSpPr>
        <p:sp>
          <p:nvSpPr>
            <p:cNvPr id="175" name="Freeform 175"/>
            <p:cNvSpPr/>
            <p:nvPr/>
          </p:nvSpPr>
          <p:spPr>
            <a:xfrm>
              <a:off x="0" y="0"/>
              <a:ext cx="600456" cy="766826"/>
            </a:xfrm>
            <a:custGeom>
              <a:avLst/>
              <a:gdLst/>
              <a:ahLst/>
              <a:cxnLst/>
              <a:rect l="l" t="t" r="r" b="b"/>
              <a:pathLst>
                <a:path w="600456" h="766826">
                  <a:moveTo>
                    <a:pt x="516255" y="54991"/>
                  </a:moveTo>
                  <a:cubicBezTo>
                    <a:pt x="600456" y="108204"/>
                    <a:pt x="571119" y="300863"/>
                    <a:pt x="452120" y="482473"/>
                  </a:cubicBezTo>
                  <a:cubicBezTo>
                    <a:pt x="331343" y="664083"/>
                    <a:pt x="166497" y="766826"/>
                    <a:pt x="84201" y="711835"/>
                  </a:cubicBezTo>
                  <a:cubicBezTo>
                    <a:pt x="0" y="656844"/>
                    <a:pt x="21971" y="431165"/>
                    <a:pt x="142748" y="249555"/>
                  </a:cubicBezTo>
                  <a:cubicBezTo>
                    <a:pt x="261747" y="67818"/>
                    <a:pt x="433832" y="0"/>
                    <a:pt x="516255" y="54991"/>
                  </a:cubicBezTo>
                  <a:close/>
                </a:path>
              </a:pathLst>
            </a:custGeom>
            <a:solidFill>
              <a:srgbClr val="2AAAE2"/>
            </a:solidFill>
          </p:spPr>
        </p:sp>
      </p:grpSp>
      <p:grpSp>
        <p:nvGrpSpPr>
          <p:cNvPr id="176" name="Group 176"/>
          <p:cNvGrpSpPr/>
          <p:nvPr/>
        </p:nvGrpSpPr>
        <p:grpSpPr>
          <a:xfrm>
            <a:off x="8443260" y="7437960"/>
            <a:ext cx="304560" cy="434700"/>
            <a:chOff x="0" y="0"/>
            <a:chExt cx="406080" cy="579600"/>
          </a:xfrm>
        </p:grpSpPr>
        <p:sp>
          <p:nvSpPr>
            <p:cNvPr id="177" name="Freeform 177"/>
            <p:cNvSpPr/>
            <p:nvPr/>
          </p:nvSpPr>
          <p:spPr>
            <a:xfrm>
              <a:off x="0" y="0"/>
              <a:ext cx="406019" cy="579628"/>
            </a:xfrm>
            <a:custGeom>
              <a:avLst/>
              <a:gdLst/>
              <a:ahLst/>
              <a:cxnLst/>
              <a:rect l="l" t="t" r="r" b="b"/>
              <a:pathLst>
                <a:path w="406019" h="579628">
                  <a:moveTo>
                    <a:pt x="395097" y="0"/>
                  </a:moveTo>
                  <a:cubicBezTo>
                    <a:pt x="308737" y="14732"/>
                    <a:pt x="202184" y="86487"/>
                    <a:pt x="119380" y="211582"/>
                  </a:cubicBezTo>
                  <a:cubicBezTo>
                    <a:pt x="36576" y="336677"/>
                    <a:pt x="0" y="483870"/>
                    <a:pt x="12827" y="579628"/>
                  </a:cubicBezTo>
                  <a:cubicBezTo>
                    <a:pt x="97409" y="555752"/>
                    <a:pt x="202057" y="467360"/>
                    <a:pt x="284734" y="342265"/>
                  </a:cubicBezTo>
                  <a:cubicBezTo>
                    <a:pt x="367411" y="217170"/>
                    <a:pt x="406019" y="86487"/>
                    <a:pt x="395097" y="0"/>
                  </a:cubicBezTo>
                  <a:close/>
                </a:path>
              </a:pathLst>
            </a:custGeom>
            <a:solidFill>
              <a:srgbClr val="2AAAE2"/>
            </a:solidFill>
          </p:spPr>
        </p:sp>
      </p:grpSp>
      <p:grpSp>
        <p:nvGrpSpPr>
          <p:cNvPr id="178" name="Group 178"/>
          <p:cNvGrpSpPr/>
          <p:nvPr/>
        </p:nvGrpSpPr>
        <p:grpSpPr>
          <a:xfrm>
            <a:off x="8845560" y="7915320"/>
            <a:ext cx="307800" cy="448740"/>
            <a:chOff x="0" y="0"/>
            <a:chExt cx="410400" cy="598320"/>
          </a:xfrm>
        </p:grpSpPr>
        <p:sp>
          <p:nvSpPr>
            <p:cNvPr id="179" name="Freeform 179"/>
            <p:cNvSpPr/>
            <p:nvPr/>
          </p:nvSpPr>
          <p:spPr>
            <a:xfrm>
              <a:off x="0" y="0"/>
              <a:ext cx="410337" cy="598297"/>
            </a:xfrm>
            <a:custGeom>
              <a:avLst/>
              <a:gdLst/>
              <a:ahLst/>
              <a:cxnLst/>
              <a:rect l="l" t="t" r="r" b="b"/>
              <a:pathLst>
                <a:path w="410337" h="598297">
                  <a:moveTo>
                    <a:pt x="233680" y="27559"/>
                  </a:moveTo>
                  <a:cubicBezTo>
                    <a:pt x="160147" y="119253"/>
                    <a:pt x="86487" y="211074"/>
                    <a:pt x="11049" y="302768"/>
                  </a:cubicBezTo>
                  <a:cubicBezTo>
                    <a:pt x="0" y="315722"/>
                    <a:pt x="0" y="330327"/>
                    <a:pt x="7366" y="341376"/>
                  </a:cubicBezTo>
                  <a:cubicBezTo>
                    <a:pt x="9144" y="348742"/>
                    <a:pt x="14732" y="354203"/>
                    <a:pt x="22098" y="359791"/>
                  </a:cubicBezTo>
                  <a:cubicBezTo>
                    <a:pt x="127000" y="431292"/>
                    <a:pt x="231902" y="504698"/>
                    <a:pt x="338582" y="578104"/>
                  </a:cubicBezTo>
                  <a:cubicBezTo>
                    <a:pt x="366141" y="598297"/>
                    <a:pt x="410337" y="572643"/>
                    <a:pt x="402971" y="537718"/>
                  </a:cubicBezTo>
                  <a:cubicBezTo>
                    <a:pt x="371729" y="374396"/>
                    <a:pt x="340360" y="209169"/>
                    <a:pt x="309118" y="45847"/>
                  </a:cubicBezTo>
                  <a:cubicBezTo>
                    <a:pt x="301879" y="9144"/>
                    <a:pt x="257683" y="0"/>
                    <a:pt x="233680" y="27559"/>
                  </a:cubicBezTo>
                  <a:close/>
                  <a:moveTo>
                    <a:pt x="312801" y="467995"/>
                  </a:moveTo>
                  <a:cubicBezTo>
                    <a:pt x="239141" y="418465"/>
                    <a:pt x="165608" y="367030"/>
                    <a:pt x="91948" y="315722"/>
                  </a:cubicBezTo>
                  <a:cubicBezTo>
                    <a:pt x="143510" y="253365"/>
                    <a:pt x="194945" y="189103"/>
                    <a:pt x="246507" y="124841"/>
                  </a:cubicBezTo>
                  <a:cubicBezTo>
                    <a:pt x="268605" y="240411"/>
                    <a:pt x="290703" y="354203"/>
                    <a:pt x="312801" y="467995"/>
                  </a:cubicBezTo>
                  <a:close/>
                </a:path>
              </a:pathLst>
            </a:custGeom>
            <a:solidFill>
              <a:srgbClr val="2AAAE2"/>
            </a:solidFill>
          </p:spPr>
        </p:sp>
      </p:grpSp>
      <p:sp>
        <p:nvSpPr>
          <p:cNvPr id="180" name="TextBox 180"/>
          <p:cNvSpPr txBox="1"/>
          <p:nvPr/>
        </p:nvSpPr>
        <p:spPr>
          <a:xfrm>
            <a:off x="12347100" y="493365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1" name="TextBox 181"/>
          <p:cNvSpPr txBox="1"/>
          <p:nvPr/>
        </p:nvSpPr>
        <p:spPr>
          <a:xfrm>
            <a:off x="1729080" y="472791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2" name="TextBox 182"/>
          <p:cNvSpPr txBox="1"/>
          <p:nvPr/>
        </p:nvSpPr>
        <p:spPr>
          <a:xfrm>
            <a:off x="3494880" y="745275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3" name="TextBox 183"/>
          <p:cNvSpPr txBox="1"/>
          <p:nvPr/>
        </p:nvSpPr>
        <p:spPr>
          <a:xfrm>
            <a:off x="10262700" y="2340570"/>
            <a:ext cx="3648420" cy="1077218"/>
          </a:xfrm>
          <a:prstGeom prst="rect">
            <a:avLst/>
          </a:prstGeom>
        </p:spPr>
        <p:txBody>
          <a:bodyPr lIns="0" tIns="0" rIns="0" bIns="0" rtlCol="0" anchor="t">
            <a:spAutoFit/>
          </a:bodyPr>
          <a:lstStyle/>
          <a:p>
            <a:pPr algn="r" rtl="1">
              <a:lnSpc>
                <a:spcPts val="2772"/>
              </a:lnSpc>
            </a:pPr>
            <a:r>
              <a:rPr lang="fa-IR" sz="2100" spc="29" dirty="0">
                <a:solidFill>
                  <a:srgbClr val="000000"/>
                </a:solidFill>
                <a:latin typeface="Montserrat Bold"/>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000000"/>
              </a:solidFill>
              <a:latin typeface="Montserrat"/>
              <a:cs typeface="B Nazanin" pitchFamily="2" charset="-78"/>
            </a:endParaRPr>
          </a:p>
        </p:txBody>
      </p:sp>
      <p:sp>
        <p:nvSpPr>
          <p:cNvPr id="184" name="TextBox 184"/>
          <p:cNvSpPr txBox="1"/>
          <p:nvPr/>
        </p:nvSpPr>
        <p:spPr>
          <a:xfrm>
            <a:off x="-1143072" y="428592"/>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grpSp>
        <p:nvGrpSpPr>
          <p:cNvPr id="185" name="Group 185"/>
          <p:cNvGrpSpPr/>
          <p:nvPr/>
        </p:nvGrpSpPr>
        <p:grpSpPr>
          <a:xfrm>
            <a:off x="10288980" y="5014980"/>
            <a:ext cx="912060" cy="1116720"/>
            <a:chOff x="0" y="0"/>
            <a:chExt cx="1216080" cy="1488960"/>
          </a:xfrm>
        </p:grpSpPr>
        <p:sp>
          <p:nvSpPr>
            <p:cNvPr id="186" name="Freeform 186"/>
            <p:cNvSpPr/>
            <p:nvPr/>
          </p:nvSpPr>
          <p:spPr>
            <a:xfrm>
              <a:off x="0" y="0"/>
              <a:ext cx="1216025" cy="1489075"/>
            </a:xfrm>
            <a:custGeom>
              <a:avLst/>
              <a:gdLst/>
              <a:ahLst/>
              <a:cxnLst/>
              <a:rect l="l" t="t" r="r" b="b"/>
              <a:pathLst>
                <a:path w="1216025" h="1489075">
                  <a:moveTo>
                    <a:pt x="1216025" y="1383157"/>
                  </a:moveTo>
                  <a:cubicBezTo>
                    <a:pt x="1216025" y="1441196"/>
                    <a:pt x="1168019" y="1489075"/>
                    <a:pt x="1109853" y="1489075"/>
                  </a:cubicBezTo>
                  <a:cubicBezTo>
                    <a:pt x="106172" y="1489075"/>
                    <a:pt x="106172" y="1489075"/>
                    <a:pt x="106172" y="1489075"/>
                  </a:cubicBezTo>
                  <a:cubicBezTo>
                    <a:pt x="47879" y="1489075"/>
                    <a:pt x="0" y="1441323"/>
                    <a:pt x="0" y="1383157"/>
                  </a:cubicBezTo>
                  <a:cubicBezTo>
                    <a:pt x="0" y="105918"/>
                    <a:pt x="0" y="105918"/>
                    <a:pt x="0" y="105918"/>
                  </a:cubicBezTo>
                  <a:cubicBezTo>
                    <a:pt x="0" y="47752"/>
                    <a:pt x="48006" y="0"/>
                    <a:pt x="106172" y="0"/>
                  </a:cubicBezTo>
                  <a:cubicBezTo>
                    <a:pt x="1109853" y="0"/>
                    <a:pt x="1109853" y="0"/>
                    <a:pt x="1109853" y="0"/>
                  </a:cubicBezTo>
                  <a:cubicBezTo>
                    <a:pt x="1168146" y="0"/>
                    <a:pt x="1216025" y="47752"/>
                    <a:pt x="1216025" y="105918"/>
                  </a:cubicBezTo>
                  <a:lnTo>
                    <a:pt x="1216025" y="1383157"/>
                  </a:lnTo>
                  <a:close/>
                </a:path>
              </a:pathLst>
            </a:custGeom>
            <a:solidFill>
              <a:srgbClr val="2AAAE2"/>
            </a:solidFill>
          </p:spPr>
        </p:sp>
      </p:grpSp>
      <p:grpSp>
        <p:nvGrpSpPr>
          <p:cNvPr id="187" name="Group 187"/>
          <p:cNvGrpSpPr/>
          <p:nvPr/>
        </p:nvGrpSpPr>
        <p:grpSpPr>
          <a:xfrm>
            <a:off x="10369980" y="5474520"/>
            <a:ext cx="92880" cy="154980"/>
            <a:chOff x="0" y="0"/>
            <a:chExt cx="123840" cy="206640"/>
          </a:xfrm>
        </p:grpSpPr>
        <p:sp>
          <p:nvSpPr>
            <p:cNvPr id="188" name="Freeform 188"/>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3627"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20396" y="174117"/>
                  </a:cubicBezTo>
                  <a:cubicBezTo>
                    <a:pt x="116967" y="182626"/>
                    <a:pt x="110109"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6967" y="22225"/>
                    <a:pt x="118745" y="30734"/>
                  </a:cubicBezTo>
                  <a:cubicBezTo>
                    <a:pt x="122174" y="39243"/>
                    <a:pt x="123952" y="52959"/>
                    <a:pt x="123952" y="71755"/>
                  </a:cubicBezTo>
                  <a:lnTo>
                    <a:pt x="123952" y="90551"/>
                  </a:lnTo>
                  <a:close/>
                </a:path>
              </a:pathLst>
            </a:custGeom>
            <a:solidFill>
              <a:srgbClr val="2AAAE2"/>
            </a:solidFill>
          </p:spPr>
        </p:sp>
      </p:grpSp>
      <p:grpSp>
        <p:nvGrpSpPr>
          <p:cNvPr id="189" name="Group 189"/>
          <p:cNvGrpSpPr/>
          <p:nvPr/>
        </p:nvGrpSpPr>
        <p:grpSpPr>
          <a:xfrm>
            <a:off x="10477440" y="5474520"/>
            <a:ext cx="88020" cy="154980"/>
            <a:chOff x="0" y="0"/>
            <a:chExt cx="117360" cy="206640"/>
          </a:xfrm>
        </p:grpSpPr>
        <p:sp>
          <p:nvSpPr>
            <p:cNvPr id="190" name="Freeform 190"/>
            <p:cNvSpPr/>
            <p:nvPr/>
          </p:nvSpPr>
          <p:spPr>
            <a:xfrm>
              <a:off x="0" y="0"/>
              <a:ext cx="117348" cy="206502"/>
            </a:xfrm>
            <a:custGeom>
              <a:avLst/>
              <a:gdLst/>
              <a:ahLst/>
              <a:cxnLst/>
              <a:rect l="l" t="t" r="r" b="b"/>
              <a:pathLst>
                <a:path w="117348" h="206502">
                  <a:moveTo>
                    <a:pt x="117348" y="119507"/>
                  </a:moveTo>
                  <a:cubicBezTo>
                    <a:pt x="117348" y="139954"/>
                    <a:pt x="117348" y="153670"/>
                    <a:pt x="115697" y="162179"/>
                  </a:cubicBezTo>
                  <a:cubicBezTo>
                    <a:pt x="115697" y="170688"/>
                    <a:pt x="112395" y="179197"/>
                    <a:pt x="107315" y="186055"/>
                  </a:cubicBezTo>
                  <a:cubicBezTo>
                    <a:pt x="102235" y="192913"/>
                    <a:pt x="95631" y="197993"/>
                    <a:pt x="87249" y="201422"/>
                  </a:cubicBezTo>
                  <a:cubicBezTo>
                    <a:pt x="78867" y="204851"/>
                    <a:pt x="70485" y="206502"/>
                    <a:pt x="58801" y="206502"/>
                  </a:cubicBezTo>
                  <a:cubicBezTo>
                    <a:pt x="48768" y="206502"/>
                    <a:pt x="38735" y="204851"/>
                    <a:pt x="30353" y="201422"/>
                  </a:cubicBezTo>
                  <a:cubicBezTo>
                    <a:pt x="21971" y="197993"/>
                    <a:pt x="15113" y="193040"/>
                    <a:pt x="10033" y="186182"/>
                  </a:cubicBezTo>
                  <a:cubicBezTo>
                    <a:pt x="4953" y="179324"/>
                    <a:pt x="3302" y="170815"/>
                    <a:pt x="1651" y="163957"/>
                  </a:cubicBezTo>
                  <a:cubicBezTo>
                    <a:pt x="0" y="155448"/>
                    <a:pt x="0" y="140081"/>
                    <a:pt x="0" y="119507"/>
                  </a:cubicBezTo>
                  <a:cubicBezTo>
                    <a:pt x="0" y="87122"/>
                    <a:pt x="0" y="87122"/>
                    <a:pt x="0" y="87122"/>
                  </a:cubicBezTo>
                  <a:cubicBezTo>
                    <a:pt x="0" y="66548"/>
                    <a:pt x="0" y="52959"/>
                    <a:pt x="1651" y="44450"/>
                  </a:cubicBezTo>
                  <a:cubicBezTo>
                    <a:pt x="1651" y="35941"/>
                    <a:pt x="4953" y="29083"/>
                    <a:pt x="10033" y="22225"/>
                  </a:cubicBezTo>
                  <a:cubicBezTo>
                    <a:pt x="15113" y="15367"/>
                    <a:pt x="21844" y="10287"/>
                    <a:pt x="30226" y="5080"/>
                  </a:cubicBezTo>
                  <a:cubicBezTo>
                    <a:pt x="38608" y="1651"/>
                    <a:pt x="48641" y="0"/>
                    <a:pt x="58674" y="0"/>
                  </a:cubicBezTo>
                  <a:cubicBezTo>
                    <a:pt x="68707" y="0"/>
                    <a:pt x="78740" y="1651"/>
                    <a:pt x="87122" y="5080"/>
                  </a:cubicBezTo>
                  <a:cubicBezTo>
                    <a:pt x="95504" y="8509"/>
                    <a:pt x="102235" y="13589"/>
                    <a:pt x="107188" y="20447"/>
                  </a:cubicBezTo>
                  <a:cubicBezTo>
                    <a:pt x="112141" y="27305"/>
                    <a:pt x="115570" y="35814"/>
                    <a:pt x="115570" y="44323"/>
                  </a:cubicBezTo>
                  <a:cubicBezTo>
                    <a:pt x="117221" y="51181"/>
                    <a:pt x="117221" y="66548"/>
                    <a:pt x="117221" y="86995"/>
                  </a:cubicBezTo>
                  <a:lnTo>
                    <a:pt x="117221" y="119507"/>
                  </a:lnTo>
                  <a:close/>
                  <a:moveTo>
                    <a:pt x="67056" y="54610"/>
                  </a:moveTo>
                  <a:cubicBezTo>
                    <a:pt x="67056" y="46101"/>
                    <a:pt x="67056" y="40894"/>
                    <a:pt x="65405" y="37592"/>
                  </a:cubicBezTo>
                  <a:cubicBezTo>
                    <a:pt x="63754" y="35941"/>
                    <a:pt x="62103" y="34163"/>
                    <a:pt x="58674" y="34163"/>
                  </a:cubicBezTo>
                  <a:cubicBezTo>
                    <a:pt x="57023" y="34163"/>
                    <a:pt x="53594" y="34163"/>
                    <a:pt x="53594" y="37592"/>
                  </a:cubicBezTo>
                  <a:cubicBezTo>
                    <a:pt x="51943" y="39243"/>
                    <a:pt x="50292" y="44450"/>
                    <a:pt x="50292" y="54610"/>
                  </a:cubicBezTo>
                  <a:cubicBezTo>
                    <a:pt x="50292" y="148590"/>
                    <a:pt x="50292" y="148590"/>
                    <a:pt x="50292" y="148590"/>
                  </a:cubicBezTo>
                  <a:cubicBezTo>
                    <a:pt x="50292" y="158877"/>
                    <a:pt x="51943" y="165608"/>
                    <a:pt x="51943" y="169037"/>
                  </a:cubicBezTo>
                  <a:cubicBezTo>
                    <a:pt x="53594" y="172466"/>
                    <a:pt x="55245" y="172466"/>
                    <a:pt x="58674" y="172466"/>
                  </a:cubicBezTo>
                  <a:cubicBezTo>
                    <a:pt x="62103" y="172466"/>
                    <a:pt x="63754" y="170815"/>
                    <a:pt x="65405" y="169037"/>
                  </a:cubicBezTo>
                  <a:cubicBezTo>
                    <a:pt x="67056" y="165608"/>
                    <a:pt x="67056" y="158750"/>
                    <a:pt x="67056" y="146812"/>
                  </a:cubicBezTo>
                  <a:lnTo>
                    <a:pt x="67056" y="54610"/>
                  </a:lnTo>
                  <a:close/>
                </a:path>
              </a:pathLst>
            </a:custGeom>
            <a:solidFill>
              <a:srgbClr val="2AAAE2"/>
            </a:solidFill>
          </p:spPr>
        </p:sp>
      </p:grpSp>
      <p:grpSp>
        <p:nvGrpSpPr>
          <p:cNvPr id="191" name="Group 191"/>
          <p:cNvGrpSpPr/>
          <p:nvPr/>
        </p:nvGrpSpPr>
        <p:grpSpPr>
          <a:xfrm>
            <a:off x="10579500" y="5479380"/>
            <a:ext cx="88020" cy="147420"/>
            <a:chOff x="0" y="0"/>
            <a:chExt cx="117360" cy="196560"/>
          </a:xfrm>
        </p:grpSpPr>
        <p:sp>
          <p:nvSpPr>
            <p:cNvPr id="192" name="Freeform 192"/>
            <p:cNvSpPr/>
            <p:nvPr/>
          </p:nvSpPr>
          <p:spPr>
            <a:xfrm>
              <a:off x="0" y="0"/>
              <a:ext cx="117348" cy="196596"/>
            </a:xfrm>
            <a:custGeom>
              <a:avLst/>
              <a:gdLst/>
              <a:ahLst/>
              <a:cxnLst/>
              <a:rect l="l" t="t" r="r" b="b"/>
              <a:pathLst>
                <a:path w="117348" h="196596">
                  <a:moveTo>
                    <a:pt x="117348" y="0"/>
                  </a:moveTo>
                  <a:lnTo>
                    <a:pt x="117348" y="196596"/>
                  </a:lnTo>
                  <a:lnTo>
                    <a:pt x="72898" y="196596"/>
                  </a:lnTo>
                  <a:lnTo>
                    <a:pt x="44450" y="107823"/>
                  </a:lnTo>
                  <a:lnTo>
                    <a:pt x="44450" y="196596"/>
                  </a:lnTo>
                  <a:lnTo>
                    <a:pt x="0" y="196596"/>
                  </a:lnTo>
                  <a:lnTo>
                    <a:pt x="0" y="0"/>
                  </a:lnTo>
                  <a:lnTo>
                    <a:pt x="44450" y="0"/>
                  </a:lnTo>
                  <a:lnTo>
                    <a:pt x="76200" y="88773"/>
                  </a:lnTo>
                  <a:lnTo>
                    <a:pt x="76200" y="0"/>
                  </a:lnTo>
                  <a:lnTo>
                    <a:pt x="117348" y="0"/>
                  </a:lnTo>
                  <a:close/>
                </a:path>
              </a:pathLst>
            </a:custGeom>
            <a:solidFill>
              <a:srgbClr val="2AAAE2"/>
            </a:solidFill>
          </p:spPr>
        </p:sp>
      </p:grpSp>
      <p:grpSp>
        <p:nvGrpSpPr>
          <p:cNvPr id="193" name="Group 193"/>
          <p:cNvGrpSpPr/>
          <p:nvPr/>
        </p:nvGrpSpPr>
        <p:grpSpPr>
          <a:xfrm>
            <a:off x="10682100" y="5474520"/>
            <a:ext cx="92880" cy="154980"/>
            <a:chOff x="0" y="0"/>
            <a:chExt cx="123840" cy="206640"/>
          </a:xfrm>
        </p:grpSpPr>
        <p:sp>
          <p:nvSpPr>
            <p:cNvPr id="194" name="Freeform 194"/>
            <p:cNvSpPr/>
            <p:nvPr/>
          </p:nvSpPr>
          <p:spPr>
            <a:xfrm>
              <a:off x="0" y="0"/>
              <a:ext cx="123952" cy="206629"/>
            </a:xfrm>
            <a:custGeom>
              <a:avLst/>
              <a:gdLst/>
              <a:ahLst/>
              <a:cxnLst/>
              <a:rect l="l" t="t" r="r" b="b"/>
              <a:pathLst>
                <a:path w="123952" h="206629">
                  <a:moveTo>
                    <a:pt x="123825" y="90551"/>
                  </a:moveTo>
                  <a:cubicBezTo>
                    <a:pt x="72263" y="90551"/>
                    <a:pt x="72263" y="90551"/>
                    <a:pt x="72263" y="90551"/>
                  </a:cubicBezTo>
                  <a:cubicBezTo>
                    <a:pt x="72263" y="56388"/>
                    <a:pt x="72263" y="56388"/>
                    <a:pt x="72263" y="56388"/>
                  </a:cubicBezTo>
                  <a:cubicBezTo>
                    <a:pt x="72263" y="46101"/>
                    <a:pt x="70485" y="39370"/>
                    <a:pt x="70485" y="37592"/>
                  </a:cubicBezTo>
                  <a:cubicBezTo>
                    <a:pt x="68707" y="35941"/>
                    <a:pt x="67056" y="34163"/>
                    <a:pt x="61849" y="34163"/>
                  </a:cubicBezTo>
                  <a:cubicBezTo>
                    <a:pt x="58420" y="34163"/>
                    <a:pt x="54991" y="35814"/>
                    <a:pt x="54991" y="37592"/>
                  </a:cubicBezTo>
                  <a:cubicBezTo>
                    <a:pt x="53213" y="41021"/>
                    <a:pt x="53213" y="47879"/>
                    <a:pt x="53213" y="58039"/>
                  </a:cubicBezTo>
                  <a:cubicBezTo>
                    <a:pt x="53213" y="150241"/>
                    <a:pt x="53213" y="150241"/>
                    <a:pt x="53213" y="150241"/>
                  </a:cubicBezTo>
                  <a:cubicBezTo>
                    <a:pt x="53213" y="158750"/>
                    <a:pt x="53213" y="165608"/>
                    <a:pt x="54991" y="169037"/>
                  </a:cubicBezTo>
                  <a:cubicBezTo>
                    <a:pt x="54991" y="172466"/>
                    <a:pt x="58420" y="172466"/>
                    <a:pt x="61849" y="172466"/>
                  </a:cubicBezTo>
                  <a:cubicBezTo>
                    <a:pt x="67056" y="172466"/>
                    <a:pt x="68707" y="172466"/>
                    <a:pt x="70485" y="169037"/>
                  </a:cubicBezTo>
                  <a:cubicBezTo>
                    <a:pt x="70485" y="165608"/>
                    <a:pt x="72263" y="158750"/>
                    <a:pt x="72263" y="148590"/>
                  </a:cubicBezTo>
                  <a:cubicBezTo>
                    <a:pt x="72263" y="122936"/>
                    <a:pt x="72263" y="122936"/>
                    <a:pt x="72263" y="122936"/>
                  </a:cubicBezTo>
                  <a:cubicBezTo>
                    <a:pt x="123825" y="122936"/>
                    <a:pt x="123825" y="122936"/>
                    <a:pt x="123825" y="122936"/>
                  </a:cubicBezTo>
                  <a:cubicBezTo>
                    <a:pt x="123825" y="131445"/>
                    <a:pt x="123825" y="131445"/>
                    <a:pt x="123825" y="131445"/>
                  </a:cubicBezTo>
                  <a:cubicBezTo>
                    <a:pt x="123825" y="151892"/>
                    <a:pt x="122047" y="165608"/>
                    <a:pt x="118618" y="174117"/>
                  </a:cubicBezTo>
                  <a:cubicBezTo>
                    <a:pt x="116840" y="182626"/>
                    <a:pt x="109982" y="191135"/>
                    <a:pt x="99695" y="196342"/>
                  </a:cubicBezTo>
                  <a:cubicBezTo>
                    <a:pt x="89408" y="203200"/>
                    <a:pt x="77343" y="206629"/>
                    <a:pt x="63627" y="206629"/>
                  </a:cubicBezTo>
                  <a:cubicBezTo>
                    <a:pt x="48133" y="206629"/>
                    <a:pt x="34417" y="203200"/>
                    <a:pt x="25781" y="198120"/>
                  </a:cubicBezTo>
                  <a:cubicBezTo>
                    <a:pt x="15494" y="193040"/>
                    <a:pt x="8636" y="186182"/>
                    <a:pt x="5080" y="175895"/>
                  </a:cubicBezTo>
                  <a:cubicBezTo>
                    <a:pt x="1524" y="165608"/>
                    <a:pt x="0" y="152019"/>
                    <a:pt x="0" y="131445"/>
                  </a:cubicBezTo>
                  <a:cubicBezTo>
                    <a:pt x="0" y="73406"/>
                    <a:pt x="0" y="73406"/>
                    <a:pt x="0" y="73406"/>
                  </a:cubicBezTo>
                  <a:cubicBezTo>
                    <a:pt x="0" y="59817"/>
                    <a:pt x="1778" y="49530"/>
                    <a:pt x="1778" y="42672"/>
                  </a:cubicBezTo>
                  <a:cubicBezTo>
                    <a:pt x="3429" y="35814"/>
                    <a:pt x="6858" y="27305"/>
                    <a:pt x="10287" y="22225"/>
                  </a:cubicBezTo>
                  <a:cubicBezTo>
                    <a:pt x="15494" y="15367"/>
                    <a:pt x="22352" y="10287"/>
                    <a:pt x="30988" y="5080"/>
                  </a:cubicBezTo>
                  <a:cubicBezTo>
                    <a:pt x="39497" y="1651"/>
                    <a:pt x="49911" y="0"/>
                    <a:pt x="61976" y="0"/>
                  </a:cubicBezTo>
                  <a:cubicBezTo>
                    <a:pt x="77343" y="0"/>
                    <a:pt x="89408" y="3429"/>
                    <a:pt x="99822" y="8509"/>
                  </a:cubicBezTo>
                  <a:cubicBezTo>
                    <a:pt x="110109" y="15367"/>
                    <a:pt x="115316" y="22225"/>
                    <a:pt x="118745" y="30734"/>
                  </a:cubicBezTo>
                  <a:cubicBezTo>
                    <a:pt x="122174" y="39243"/>
                    <a:pt x="123952" y="52959"/>
                    <a:pt x="123952" y="71755"/>
                  </a:cubicBezTo>
                  <a:lnTo>
                    <a:pt x="123952" y="90551"/>
                  </a:lnTo>
                  <a:close/>
                </a:path>
              </a:pathLst>
            </a:custGeom>
            <a:solidFill>
              <a:srgbClr val="2AAAE2"/>
            </a:solidFill>
          </p:spPr>
        </p:sp>
      </p:grpSp>
      <p:grpSp>
        <p:nvGrpSpPr>
          <p:cNvPr id="195" name="Group 195"/>
          <p:cNvGrpSpPr/>
          <p:nvPr/>
        </p:nvGrpSpPr>
        <p:grpSpPr>
          <a:xfrm>
            <a:off x="10789020" y="5479380"/>
            <a:ext cx="85860" cy="147420"/>
            <a:chOff x="0" y="0"/>
            <a:chExt cx="114480" cy="196560"/>
          </a:xfrm>
        </p:grpSpPr>
        <p:sp>
          <p:nvSpPr>
            <p:cNvPr id="196" name="Freeform 196"/>
            <p:cNvSpPr/>
            <p:nvPr/>
          </p:nvSpPr>
          <p:spPr>
            <a:xfrm>
              <a:off x="0" y="0"/>
              <a:ext cx="114427" cy="196469"/>
            </a:xfrm>
            <a:custGeom>
              <a:avLst/>
              <a:gdLst/>
              <a:ahLst/>
              <a:cxnLst/>
              <a:rect l="l" t="t" r="r" b="b"/>
              <a:pathLst>
                <a:path w="114427" h="196469">
                  <a:moveTo>
                    <a:pt x="0" y="0"/>
                  </a:moveTo>
                  <a:cubicBezTo>
                    <a:pt x="35306" y="0"/>
                    <a:pt x="35306" y="0"/>
                    <a:pt x="35306" y="0"/>
                  </a:cubicBezTo>
                  <a:cubicBezTo>
                    <a:pt x="60579" y="0"/>
                    <a:pt x="75819" y="0"/>
                    <a:pt x="84201" y="1651"/>
                  </a:cubicBezTo>
                  <a:cubicBezTo>
                    <a:pt x="92583" y="3302"/>
                    <a:pt x="101092" y="8382"/>
                    <a:pt x="106045" y="16891"/>
                  </a:cubicBezTo>
                  <a:cubicBezTo>
                    <a:pt x="111125" y="23622"/>
                    <a:pt x="114427" y="35560"/>
                    <a:pt x="114427" y="52451"/>
                  </a:cubicBezTo>
                  <a:cubicBezTo>
                    <a:pt x="114427" y="67691"/>
                    <a:pt x="110998" y="77851"/>
                    <a:pt x="107696" y="82931"/>
                  </a:cubicBezTo>
                  <a:cubicBezTo>
                    <a:pt x="104267" y="89662"/>
                    <a:pt x="97536" y="91440"/>
                    <a:pt x="85852" y="93091"/>
                  </a:cubicBezTo>
                  <a:cubicBezTo>
                    <a:pt x="96012" y="96520"/>
                    <a:pt x="102743" y="98171"/>
                    <a:pt x="106045" y="103251"/>
                  </a:cubicBezTo>
                  <a:cubicBezTo>
                    <a:pt x="109474" y="106680"/>
                    <a:pt x="111125" y="111760"/>
                    <a:pt x="112776" y="115062"/>
                  </a:cubicBezTo>
                  <a:cubicBezTo>
                    <a:pt x="112776" y="118491"/>
                    <a:pt x="114427" y="128651"/>
                    <a:pt x="114427" y="143891"/>
                  </a:cubicBezTo>
                  <a:cubicBezTo>
                    <a:pt x="114427" y="196469"/>
                    <a:pt x="114427" y="196469"/>
                    <a:pt x="114427" y="196469"/>
                  </a:cubicBezTo>
                  <a:cubicBezTo>
                    <a:pt x="65659" y="196469"/>
                    <a:pt x="65659" y="196469"/>
                    <a:pt x="65659" y="196469"/>
                  </a:cubicBezTo>
                  <a:cubicBezTo>
                    <a:pt x="65659" y="130429"/>
                    <a:pt x="65659" y="130429"/>
                    <a:pt x="65659" y="130429"/>
                  </a:cubicBezTo>
                  <a:cubicBezTo>
                    <a:pt x="65659" y="120269"/>
                    <a:pt x="65659" y="113538"/>
                    <a:pt x="64008" y="110109"/>
                  </a:cubicBezTo>
                  <a:cubicBezTo>
                    <a:pt x="62357" y="108458"/>
                    <a:pt x="57277" y="106680"/>
                    <a:pt x="50546" y="106680"/>
                  </a:cubicBezTo>
                  <a:cubicBezTo>
                    <a:pt x="50546" y="196469"/>
                    <a:pt x="50546" y="196469"/>
                    <a:pt x="50546" y="196469"/>
                  </a:cubicBezTo>
                  <a:cubicBezTo>
                    <a:pt x="0" y="196469"/>
                    <a:pt x="0" y="196469"/>
                    <a:pt x="0" y="196469"/>
                  </a:cubicBezTo>
                  <a:lnTo>
                    <a:pt x="0" y="0"/>
                  </a:lnTo>
                  <a:close/>
                  <a:moveTo>
                    <a:pt x="50546" y="32258"/>
                  </a:moveTo>
                  <a:cubicBezTo>
                    <a:pt x="50546" y="76200"/>
                    <a:pt x="50546" y="76200"/>
                    <a:pt x="50546" y="76200"/>
                  </a:cubicBezTo>
                  <a:cubicBezTo>
                    <a:pt x="57277" y="76200"/>
                    <a:pt x="60706" y="76200"/>
                    <a:pt x="62357" y="74549"/>
                  </a:cubicBezTo>
                  <a:cubicBezTo>
                    <a:pt x="65786" y="72898"/>
                    <a:pt x="65786" y="67818"/>
                    <a:pt x="65786" y="59309"/>
                  </a:cubicBezTo>
                  <a:cubicBezTo>
                    <a:pt x="65786" y="47498"/>
                    <a:pt x="65786" y="47498"/>
                    <a:pt x="65786" y="47498"/>
                  </a:cubicBezTo>
                  <a:cubicBezTo>
                    <a:pt x="65786" y="42418"/>
                    <a:pt x="65786" y="37338"/>
                    <a:pt x="62357" y="35687"/>
                  </a:cubicBezTo>
                  <a:cubicBezTo>
                    <a:pt x="60706" y="34036"/>
                    <a:pt x="57277" y="32258"/>
                    <a:pt x="50546" y="32258"/>
                  </a:cubicBezTo>
                  <a:close/>
                </a:path>
              </a:pathLst>
            </a:custGeom>
            <a:solidFill>
              <a:srgbClr val="2AAAE2"/>
            </a:solidFill>
          </p:spPr>
        </p:sp>
      </p:grpSp>
      <p:grpSp>
        <p:nvGrpSpPr>
          <p:cNvPr id="197" name="Group 197"/>
          <p:cNvGrpSpPr/>
          <p:nvPr/>
        </p:nvGrpSpPr>
        <p:grpSpPr>
          <a:xfrm>
            <a:off x="10889460" y="5479380"/>
            <a:ext cx="69120" cy="147420"/>
            <a:chOff x="0" y="0"/>
            <a:chExt cx="92160" cy="196560"/>
          </a:xfrm>
        </p:grpSpPr>
        <p:sp>
          <p:nvSpPr>
            <p:cNvPr id="198" name="Freeform 198"/>
            <p:cNvSpPr/>
            <p:nvPr/>
          </p:nvSpPr>
          <p:spPr>
            <a:xfrm>
              <a:off x="0" y="0"/>
              <a:ext cx="92075" cy="196850"/>
            </a:xfrm>
            <a:custGeom>
              <a:avLst/>
              <a:gdLst/>
              <a:ahLst/>
              <a:cxnLst/>
              <a:rect l="l" t="t" r="r" b="b"/>
              <a:pathLst>
                <a:path w="92075" h="196850">
                  <a:moveTo>
                    <a:pt x="0" y="0"/>
                  </a:moveTo>
                  <a:lnTo>
                    <a:pt x="89027" y="0"/>
                  </a:lnTo>
                  <a:lnTo>
                    <a:pt x="89027" y="38100"/>
                  </a:lnTo>
                  <a:lnTo>
                    <a:pt x="53975" y="38100"/>
                  </a:lnTo>
                  <a:lnTo>
                    <a:pt x="53975" y="76200"/>
                  </a:lnTo>
                  <a:lnTo>
                    <a:pt x="85725" y="76200"/>
                  </a:lnTo>
                  <a:lnTo>
                    <a:pt x="85725" y="114300"/>
                  </a:lnTo>
                  <a:lnTo>
                    <a:pt x="53975" y="114300"/>
                  </a:lnTo>
                  <a:lnTo>
                    <a:pt x="53975" y="155575"/>
                  </a:lnTo>
                  <a:lnTo>
                    <a:pt x="92075" y="155575"/>
                  </a:lnTo>
                  <a:lnTo>
                    <a:pt x="92075" y="196850"/>
                  </a:lnTo>
                  <a:lnTo>
                    <a:pt x="0" y="196850"/>
                  </a:lnTo>
                  <a:lnTo>
                    <a:pt x="0" y="0"/>
                  </a:lnTo>
                  <a:close/>
                </a:path>
              </a:pathLst>
            </a:custGeom>
            <a:solidFill>
              <a:srgbClr val="2AAAE2"/>
            </a:solidFill>
          </p:spPr>
        </p:sp>
      </p:grpSp>
      <p:grpSp>
        <p:nvGrpSpPr>
          <p:cNvPr id="199" name="Group 199"/>
          <p:cNvGrpSpPr/>
          <p:nvPr/>
        </p:nvGrpSpPr>
        <p:grpSpPr>
          <a:xfrm>
            <a:off x="10960740" y="5479380"/>
            <a:ext cx="85860" cy="147420"/>
            <a:chOff x="0" y="0"/>
            <a:chExt cx="114480" cy="196560"/>
          </a:xfrm>
        </p:grpSpPr>
        <p:sp>
          <p:nvSpPr>
            <p:cNvPr id="200" name="Freeform 200"/>
            <p:cNvSpPr/>
            <p:nvPr/>
          </p:nvSpPr>
          <p:spPr>
            <a:xfrm>
              <a:off x="0" y="0"/>
              <a:ext cx="114427" cy="196596"/>
            </a:xfrm>
            <a:custGeom>
              <a:avLst/>
              <a:gdLst/>
              <a:ahLst/>
              <a:cxnLst/>
              <a:rect l="l" t="t" r="r" b="b"/>
              <a:pathLst>
                <a:path w="114427" h="196596">
                  <a:moveTo>
                    <a:pt x="114427" y="0"/>
                  </a:moveTo>
                  <a:lnTo>
                    <a:pt x="114427" y="38100"/>
                  </a:lnTo>
                  <a:lnTo>
                    <a:pt x="82677" y="38100"/>
                  </a:lnTo>
                  <a:lnTo>
                    <a:pt x="82677" y="196596"/>
                  </a:lnTo>
                  <a:lnTo>
                    <a:pt x="28575" y="196596"/>
                  </a:lnTo>
                  <a:lnTo>
                    <a:pt x="28575" y="38100"/>
                  </a:lnTo>
                  <a:lnTo>
                    <a:pt x="0" y="38100"/>
                  </a:lnTo>
                  <a:lnTo>
                    <a:pt x="0" y="0"/>
                  </a:lnTo>
                  <a:lnTo>
                    <a:pt x="114427" y="0"/>
                  </a:lnTo>
                  <a:close/>
                </a:path>
              </a:pathLst>
            </a:custGeom>
            <a:solidFill>
              <a:srgbClr val="2AAAE2"/>
            </a:solidFill>
          </p:spPr>
        </p:sp>
      </p:grpSp>
      <p:grpSp>
        <p:nvGrpSpPr>
          <p:cNvPr id="201" name="Group 201"/>
          <p:cNvGrpSpPr/>
          <p:nvPr/>
        </p:nvGrpSpPr>
        <p:grpSpPr>
          <a:xfrm>
            <a:off x="11053620" y="5479380"/>
            <a:ext cx="66420" cy="147420"/>
            <a:chOff x="0" y="0"/>
            <a:chExt cx="88560" cy="196560"/>
          </a:xfrm>
        </p:grpSpPr>
        <p:sp>
          <p:nvSpPr>
            <p:cNvPr id="202" name="Freeform 202"/>
            <p:cNvSpPr/>
            <p:nvPr/>
          </p:nvSpPr>
          <p:spPr>
            <a:xfrm>
              <a:off x="0" y="0"/>
              <a:ext cx="88519" cy="196850"/>
            </a:xfrm>
            <a:custGeom>
              <a:avLst/>
              <a:gdLst/>
              <a:ahLst/>
              <a:cxnLst/>
              <a:rect l="l" t="t" r="r" b="b"/>
              <a:pathLst>
                <a:path w="88519" h="196850">
                  <a:moveTo>
                    <a:pt x="0" y="0"/>
                  </a:moveTo>
                  <a:lnTo>
                    <a:pt x="85344" y="0"/>
                  </a:lnTo>
                  <a:lnTo>
                    <a:pt x="85344" y="38100"/>
                  </a:lnTo>
                  <a:lnTo>
                    <a:pt x="53721" y="38100"/>
                  </a:lnTo>
                  <a:lnTo>
                    <a:pt x="53721" y="76200"/>
                  </a:lnTo>
                  <a:lnTo>
                    <a:pt x="85344" y="76200"/>
                  </a:lnTo>
                  <a:lnTo>
                    <a:pt x="85344" y="114300"/>
                  </a:lnTo>
                  <a:lnTo>
                    <a:pt x="53721" y="114300"/>
                  </a:lnTo>
                  <a:lnTo>
                    <a:pt x="53721" y="155575"/>
                  </a:lnTo>
                  <a:lnTo>
                    <a:pt x="88519" y="155575"/>
                  </a:lnTo>
                  <a:lnTo>
                    <a:pt x="88519" y="196850"/>
                  </a:lnTo>
                  <a:lnTo>
                    <a:pt x="0" y="196850"/>
                  </a:lnTo>
                  <a:lnTo>
                    <a:pt x="0" y="0"/>
                  </a:lnTo>
                  <a:close/>
                </a:path>
              </a:pathLst>
            </a:custGeom>
            <a:solidFill>
              <a:srgbClr val="2AAAE2"/>
            </a:solidFill>
          </p:spPr>
        </p:sp>
      </p:grpSp>
      <p:grpSp>
        <p:nvGrpSpPr>
          <p:cNvPr id="203" name="Group 203"/>
          <p:cNvGrpSpPr/>
          <p:nvPr/>
        </p:nvGrpSpPr>
        <p:grpSpPr>
          <a:xfrm>
            <a:off x="10369980" y="5688900"/>
            <a:ext cx="747900" cy="102600"/>
            <a:chOff x="0" y="0"/>
            <a:chExt cx="997200" cy="136800"/>
          </a:xfrm>
        </p:grpSpPr>
        <p:sp>
          <p:nvSpPr>
            <p:cNvPr id="204" name="Freeform 204"/>
            <p:cNvSpPr/>
            <p:nvPr/>
          </p:nvSpPr>
          <p:spPr>
            <a:xfrm>
              <a:off x="0" y="0"/>
              <a:ext cx="997204" cy="136779"/>
            </a:xfrm>
            <a:custGeom>
              <a:avLst/>
              <a:gdLst/>
              <a:ahLst/>
              <a:cxnLst/>
              <a:rect l="l" t="t" r="r" b="b"/>
              <a:pathLst>
                <a:path w="997204" h="136779">
                  <a:moveTo>
                    <a:pt x="0" y="0"/>
                  </a:moveTo>
                  <a:lnTo>
                    <a:pt x="997204" y="0"/>
                  </a:lnTo>
                  <a:lnTo>
                    <a:pt x="997204" y="136779"/>
                  </a:lnTo>
                  <a:lnTo>
                    <a:pt x="0" y="136779"/>
                  </a:lnTo>
                  <a:close/>
                </a:path>
              </a:pathLst>
            </a:custGeom>
            <a:solidFill>
              <a:srgbClr val="2AAAE2"/>
            </a:solidFill>
          </p:spPr>
        </p:sp>
      </p:grpSp>
      <p:grpSp>
        <p:nvGrpSpPr>
          <p:cNvPr id="205" name="Group 205"/>
          <p:cNvGrpSpPr/>
          <p:nvPr/>
        </p:nvGrpSpPr>
        <p:grpSpPr>
          <a:xfrm>
            <a:off x="10498500" y="5700780"/>
            <a:ext cx="78840" cy="78840"/>
            <a:chOff x="0" y="0"/>
            <a:chExt cx="105120" cy="105120"/>
          </a:xfrm>
        </p:grpSpPr>
        <p:sp>
          <p:nvSpPr>
            <p:cNvPr id="206" name="Freeform 206"/>
            <p:cNvSpPr/>
            <p:nvPr/>
          </p:nvSpPr>
          <p:spPr>
            <a:xfrm>
              <a:off x="0" y="0"/>
              <a:ext cx="105156" cy="105156"/>
            </a:xfrm>
            <a:custGeom>
              <a:avLst/>
              <a:gdLst/>
              <a:ahLst/>
              <a:cxnLst/>
              <a:rect l="l" t="t" r="r" b="b"/>
              <a:pathLst>
                <a:path w="105156" h="105156">
                  <a:moveTo>
                    <a:pt x="105156" y="0"/>
                  </a:moveTo>
                  <a:cubicBezTo>
                    <a:pt x="93345" y="105156"/>
                    <a:pt x="93345" y="105156"/>
                    <a:pt x="93345" y="105156"/>
                  </a:cubicBezTo>
                  <a:cubicBezTo>
                    <a:pt x="59436" y="105156"/>
                    <a:pt x="59436" y="105156"/>
                    <a:pt x="59436" y="105156"/>
                  </a:cubicBezTo>
                  <a:cubicBezTo>
                    <a:pt x="57785" y="89408"/>
                    <a:pt x="54356" y="70104"/>
                    <a:pt x="52705" y="49149"/>
                  </a:cubicBezTo>
                  <a:cubicBezTo>
                    <a:pt x="51054" y="57912"/>
                    <a:pt x="49276" y="77216"/>
                    <a:pt x="44196" y="105156"/>
                  </a:cubicBezTo>
                  <a:cubicBezTo>
                    <a:pt x="11938" y="105156"/>
                    <a:pt x="11938" y="105156"/>
                    <a:pt x="11938" y="105156"/>
                  </a:cubicBezTo>
                  <a:cubicBezTo>
                    <a:pt x="0" y="0"/>
                    <a:pt x="0" y="0"/>
                    <a:pt x="0" y="0"/>
                  </a:cubicBezTo>
                  <a:cubicBezTo>
                    <a:pt x="25400" y="0"/>
                    <a:pt x="25400" y="0"/>
                    <a:pt x="25400" y="0"/>
                  </a:cubicBezTo>
                  <a:cubicBezTo>
                    <a:pt x="28829" y="36830"/>
                    <a:pt x="28829" y="36830"/>
                    <a:pt x="28829" y="36830"/>
                  </a:cubicBezTo>
                  <a:cubicBezTo>
                    <a:pt x="30480" y="71882"/>
                    <a:pt x="30480" y="71882"/>
                    <a:pt x="30480" y="71882"/>
                  </a:cubicBezTo>
                  <a:cubicBezTo>
                    <a:pt x="32131" y="52578"/>
                    <a:pt x="33909" y="29845"/>
                    <a:pt x="38989" y="0"/>
                  </a:cubicBezTo>
                  <a:cubicBezTo>
                    <a:pt x="66167" y="0"/>
                    <a:pt x="66167" y="0"/>
                    <a:pt x="66167" y="0"/>
                  </a:cubicBezTo>
                  <a:cubicBezTo>
                    <a:pt x="66167" y="1778"/>
                    <a:pt x="67818" y="13970"/>
                    <a:pt x="69596" y="35052"/>
                  </a:cubicBezTo>
                  <a:cubicBezTo>
                    <a:pt x="71247" y="73533"/>
                    <a:pt x="71247" y="73533"/>
                    <a:pt x="71247" y="73533"/>
                  </a:cubicBezTo>
                  <a:cubicBezTo>
                    <a:pt x="72898" y="49022"/>
                    <a:pt x="76327" y="24511"/>
                    <a:pt x="79756" y="0"/>
                  </a:cubicBezTo>
                  <a:lnTo>
                    <a:pt x="105156" y="0"/>
                  </a:lnTo>
                  <a:close/>
                </a:path>
              </a:pathLst>
            </a:custGeom>
            <a:solidFill>
              <a:srgbClr val="2AAAE2"/>
            </a:solidFill>
          </p:spPr>
        </p:sp>
      </p:grpSp>
      <p:grpSp>
        <p:nvGrpSpPr>
          <p:cNvPr id="207" name="Group 207"/>
          <p:cNvGrpSpPr/>
          <p:nvPr/>
        </p:nvGrpSpPr>
        <p:grpSpPr>
          <a:xfrm>
            <a:off x="10629720" y="5700780"/>
            <a:ext cx="47520" cy="78840"/>
            <a:chOff x="0" y="0"/>
            <a:chExt cx="63360" cy="105120"/>
          </a:xfrm>
        </p:grpSpPr>
        <p:sp>
          <p:nvSpPr>
            <p:cNvPr id="208" name="Freeform 208"/>
            <p:cNvSpPr/>
            <p:nvPr/>
          </p:nvSpPr>
          <p:spPr>
            <a:xfrm>
              <a:off x="0" y="0"/>
              <a:ext cx="63500" cy="105156"/>
            </a:xfrm>
            <a:custGeom>
              <a:avLst/>
              <a:gdLst/>
              <a:ahLst/>
              <a:cxnLst/>
              <a:rect l="l" t="t" r="r" b="b"/>
              <a:pathLst>
                <a:path w="63500" h="105156">
                  <a:moveTo>
                    <a:pt x="63373" y="0"/>
                  </a:moveTo>
                  <a:lnTo>
                    <a:pt x="63373" y="105156"/>
                  </a:lnTo>
                  <a:lnTo>
                    <a:pt x="37973" y="105156"/>
                  </a:lnTo>
                  <a:lnTo>
                    <a:pt x="37973" y="60579"/>
                  </a:lnTo>
                  <a:lnTo>
                    <a:pt x="28575" y="60579"/>
                  </a:lnTo>
                  <a:lnTo>
                    <a:pt x="28575" y="105156"/>
                  </a:lnTo>
                  <a:lnTo>
                    <a:pt x="0" y="105156"/>
                  </a:lnTo>
                  <a:lnTo>
                    <a:pt x="0" y="0"/>
                  </a:lnTo>
                  <a:lnTo>
                    <a:pt x="28575" y="0"/>
                  </a:lnTo>
                  <a:lnTo>
                    <a:pt x="28575" y="38227"/>
                  </a:lnTo>
                  <a:lnTo>
                    <a:pt x="38100" y="38227"/>
                  </a:lnTo>
                  <a:lnTo>
                    <a:pt x="38100" y="0"/>
                  </a:lnTo>
                  <a:lnTo>
                    <a:pt x="63500" y="0"/>
                  </a:lnTo>
                  <a:close/>
                </a:path>
              </a:pathLst>
            </a:custGeom>
            <a:solidFill>
              <a:srgbClr val="2AAAE2"/>
            </a:solidFill>
          </p:spPr>
        </p:sp>
      </p:grpSp>
      <p:grpSp>
        <p:nvGrpSpPr>
          <p:cNvPr id="209" name="Group 209"/>
          <p:cNvGrpSpPr/>
          <p:nvPr/>
        </p:nvGrpSpPr>
        <p:grpSpPr>
          <a:xfrm>
            <a:off x="10734480" y="5700780"/>
            <a:ext cx="21600" cy="78840"/>
            <a:chOff x="0" y="0"/>
            <a:chExt cx="28800" cy="105120"/>
          </a:xfrm>
        </p:grpSpPr>
        <p:sp>
          <p:nvSpPr>
            <p:cNvPr id="210" name="Freeform 210"/>
            <p:cNvSpPr/>
            <p:nvPr/>
          </p:nvSpPr>
          <p:spPr>
            <a:xfrm>
              <a:off x="0" y="0"/>
              <a:ext cx="28829" cy="105156"/>
            </a:xfrm>
            <a:custGeom>
              <a:avLst/>
              <a:gdLst/>
              <a:ahLst/>
              <a:cxnLst/>
              <a:rect l="l" t="t" r="r" b="b"/>
              <a:pathLst>
                <a:path w="28829" h="105156">
                  <a:moveTo>
                    <a:pt x="0" y="0"/>
                  </a:moveTo>
                  <a:lnTo>
                    <a:pt x="28829" y="0"/>
                  </a:lnTo>
                  <a:lnTo>
                    <a:pt x="28829" y="105156"/>
                  </a:lnTo>
                  <a:lnTo>
                    <a:pt x="0" y="105156"/>
                  </a:lnTo>
                  <a:close/>
                </a:path>
              </a:pathLst>
            </a:custGeom>
            <a:solidFill>
              <a:srgbClr val="2AAAE2"/>
            </a:solidFill>
          </p:spPr>
        </p:sp>
      </p:grpSp>
      <p:grpSp>
        <p:nvGrpSpPr>
          <p:cNvPr id="211" name="Group 211"/>
          <p:cNvGrpSpPr/>
          <p:nvPr/>
        </p:nvGrpSpPr>
        <p:grpSpPr>
          <a:xfrm>
            <a:off x="10808460" y="5700780"/>
            <a:ext cx="45360" cy="78840"/>
            <a:chOff x="0" y="0"/>
            <a:chExt cx="60480" cy="105120"/>
          </a:xfrm>
        </p:grpSpPr>
        <p:sp>
          <p:nvSpPr>
            <p:cNvPr id="212" name="Freeform 212"/>
            <p:cNvSpPr/>
            <p:nvPr/>
          </p:nvSpPr>
          <p:spPr>
            <a:xfrm>
              <a:off x="0" y="0"/>
              <a:ext cx="60452" cy="105156"/>
            </a:xfrm>
            <a:custGeom>
              <a:avLst/>
              <a:gdLst/>
              <a:ahLst/>
              <a:cxnLst/>
              <a:rect l="l" t="t" r="r" b="b"/>
              <a:pathLst>
                <a:path w="60452" h="105156">
                  <a:moveTo>
                    <a:pt x="60452" y="0"/>
                  </a:moveTo>
                  <a:lnTo>
                    <a:pt x="60452" y="22352"/>
                  </a:lnTo>
                  <a:lnTo>
                    <a:pt x="41402" y="22352"/>
                  </a:lnTo>
                  <a:lnTo>
                    <a:pt x="41402" y="105156"/>
                  </a:lnTo>
                  <a:lnTo>
                    <a:pt x="15875" y="105156"/>
                  </a:lnTo>
                  <a:lnTo>
                    <a:pt x="15875" y="22352"/>
                  </a:lnTo>
                  <a:lnTo>
                    <a:pt x="0" y="22352"/>
                  </a:lnTo>
                  <a:lnTo>
                    <a:pt x="0" y="0"/>
                  </a:lnTo>
                  <a:lnTo>
                    <a:pt x="60452" y="0"/>
                  </a:lnTo>
                  <a:close/>
                </a:path>
              </a:pathLst>
            </a:custGeom>
            <a:solidFill>
              <a:srgbClr val="2AAAE2"/>
            </a:solidFill>
          </p:spPr>
        </p:sp>
      </p:grpSp>
      <p:grpSp>
        <p:nvGrpSpPr>
          <p:cNvPr id="213" name="Group 213"/>
          <p:cNvGrpSpPr/>
          <p:nvPr/>
        </p:nvGrpSpPr>
        <p:grpSpPr>
          <a:xfrm>
            <a:off x="10906200" y="5700780"/>
            <a:ext cx="35640" cy="78840"/>
            <a:chOff x="0" y="0"/>
            <a:chExt cx="47520" cy="105120"/>
          </a:xfrm>
        </p:grpSpPr>
        <p:sp>
          <p:nvSpPr>
            <p:cNvPr id="214" name="Freeform 214"/>
            <p:cNvSpPr/>
            <p:nvPr/>
          </p:nvSpPr>
          <p:spPr>
            <a:xfrm>
              <a:off x="0" y="0"/>
              <a:ext cx="47498" cy="105156"/>
            </a:xfrm>
            <a:custGeom>
              <a:avLst/>
              <a:gdLst/>
              <a:ahLst/>
              <a:cxnLst/>
              <a:rect l="l" t="t" r="r" b="b"/>
              <a:pathLst>
                <a:path w="47498" h="105156">
                  <a:moveTo>
                    <a:pt x="0" y="0"/>
                  </a:moveTo>
                  <a:lnTo>
                    <a:pt x="44323" y="0"/>
                  </a:lnTo>
                  <a:lnTo>
                    <a:pt x="44323" y="22352"/>
                  </a:lnTo>
                  <a:lnTo>
                    <a:pt x="25400" y="22352"/>
                  </a:lnTo>
                  <a:lnTo>
                    <a:pt x="25400" y="41402"/>
                  </a:lnTo>
                  <a:lnTo>
                    <a:pt x="44450" y="41402"/>
                  </a:lnTo>
                  <a:lnTo>
                    <a:pt x="44450" y="60452"/>
                  </a:lnTo>
                  <a:lnTo>
                    <a:pt x="25400" y="60452"/>
                  </a:lnTo>
                  <a:lnTo>
                    <a:pt x="25400" y="82804"/>
                  </a:lnTo>
                  <a:lnTo>
                    <a:pt x="47498" y="82804"/>
                  </a:lnTo>
                  <a:lnTo>
                    <a:pt x="47498" y="105156"/>
                  </a:lnTo>
                  <a:lnTo>
                    <a:pt x="0" y="105156"/>
                  </a:lnTo>
                  <a:lnTo>
                    <a:pt x="0" y="0"/>
                  </a:lnTo>
                  <a:close/>
                </a:path>
              </a:pathLst>
            </a:custGeom>
            <a:solidFill>
              <a:srgbClr val="2AAAE2"/>
            </a:solidFill>
          </p:spPr>
        </p:sp>
      </p:grpSp>
      <p:grpSp>
        <p:nvGrpSpPr>
          <p:cNvPr id="215" name="Group 215"/>
          <p:cNvGrpSpPr/>
          <p:nvPr/>
        </p:nvGrpSpPr>
        <p:grpSpPr>
          <a:xfrm>
            <a:off x="10229580" y="4986360"/>
            <a:ext cx="145260" cy="135540"/>
            <a:chOff x="0" y="0"/>
            <a:chExt cx="193680" cy="180720"/>
          </a:xfrm>
        </p:grpSpPr>
        <p:sp>
          <p:nvSpPr>
            <p:cNvPr id="216" name="Freeform 216"/>
            <p:cNvSpPr/>
            <p:nvPr/>
          </p:nvSpPr>
          <p:spPr>
            <a:xfrm>
              <a:off x="0" y="0"/>
              <a:ext cx="193675" cy="180721"/>
            </a:xfrm>
            <a:custGeom>
              <a:avLst/>
              <a:gdLst/>
              <a:ahLst/>
              <a:cxnLst/>
              <a:rect l="l" t="t" r="r" b="b"/>
              <a:pathLst>
                <a:path w="193675" h="180721">
                  <a:moveTo>
                    <a:pt x="135382" y="147955"/>
                  </a:moveTo>
                  <a:cubicBezTo>
                    <a:pt x="135382" y="147955"/>
                    <a:pt x="193675" y="46355"/>
                    <a:pt x="116586" y="29210"/>
                  </a:cubicBezTo>
                  <a:cubicBezTo>
                    <a:pt x="41148" y="10287"/>
                    <a:pt x="3429" y="0"/>
                    <a:pt x="3429" y="0"/>
                  </a:cubicBezTo>
                  <a:cubicBezTo>
                    <a:pt x="3429" y="0"/>
                    <a:pt x="0" y="96393"/>
                    <a:pt x="20574" y="123952"/>
                  </a:cubicBezTo>
                  <a:cubicBezTo>
                    <a:pt x="41148" y="151511"/>
                    <a:pt x="73660" y="180721"/>
                    <a:pt x="135382" y="148082"/>
                  </a:cubicBezTo>
                  <a:close/>
                </a:path>
              </a:pathLst>
            </a:custGeom>
            <a:solidFill>
              <a:srgbClr val="2AAAE2"/>
            </a:solidFill>
          </p:spPr>
        </p:sp>
      </p:grpSp>
      <p:grpSp>
        <p:nvGrpSpPr>
          <p:cNvPr id="217" name="Group 217"/>
          <p:cNvGrpSpPr/>
          <p:nvPr/>
        </p:nvGrpSpPr>
        <p:grpSpPr>
          <a:xfrm>
            <a:off x="10229580" y="4989060"/>
            <a:ext cx="121500" cy="128520"/>
            <a:chOff x="0" y="0"/>
            <a:chExt cx="162000" cy="171360"/>
          </a:xfrm>
        </p:grpSpPr>
        <p:sp>
          <p:nvSpPr>
            <p:cNvPr id="218" name="Freeform 218"/>
            <p:cNvSpPr/>
            <p:nvPr/>
          </p:nvSpPr>
          <p:spPr>
            <a:xfrm>
              <a:off x="0" y="0"/>
              <a:ext cx="162052" cy="171323"/>
            </a:xfrm>
            <a:custGeom>
              <a:avLst/>
              <a:gdLst/>
              <a:ahLst/>
              <a:cxnLst/>
              <a:rect l="l" t="t" r="r" b="b"/>
              <a:pathLst>
                <a:path w="162052" h="171323">
                  <a:moveTo>
                    <a:pt x="25908" y="96647"/>
                  </a:moveTo>
                  <a:cubicBezTo>
                    <a:pt x="12065" y="78105"/>
                    <a:pt x="8636" y="32258"/>
                    <a:pt x="8636" y="1651"/>
                  </a:cubicBezTo>
                  <a:cubicBezTo>
                    <a:pt x="5207" y="0"/>
                    <a:pt x="3429" y="0"/>
                    <a:pt x="3429" y="0"/>
                  </a:cubicBezTo>
                  <a:cubicBezTo>
                    <a:pt x="3429" y="0"/>
                    <a:pt x="0" y="94996"/>
                    <a:pt x="18923" y="122174"/>
                  </a:cubicBezTo>
                  <a:cubicBezTo>
                    <a:pt x="39624" y="149352"/>
                    <a:pt x="77470" y="171323"/>
                    <a:pt x="136144" y="145923"/>
                  </a:cubicBezTo>
                  <a:cubicBezTo>
                    <a:pt x="144780" y="140843"/>
                    <a:pt x="162052" y="128905"/>
                    <a:pt x="151638" y="110236"/>
                  </a:cubicBezTo>
                  <a:cubicBezTo>
                    <a:pt x="93091" y="135636"/>
                    <a:pt x="44831" y="120396"/>
                    <a:pt x="25781" y="96647"/>
                  </a:cubicBezTo>
                  <a:close/>
                </a:path>
              </a:pathLst>
            </a:custGeom>
            <a:solidFill>
              <a:srgbClr val="2AAAE2"/>
            </a:solidFill>
          </p:spPr>
        </p:sp>
      </p:grpSp>
      <p:grpSp>
        <p:nvGrpSpPr>
          <p:cNvPr id="219" name="Group 219"/>
          <p:cNvGrpSpPr/>
          <p:nvPr/>
        </p:nvGrpSpPr>
        <p:grpSpPr>
          <a:xfrm>
            <a:off x="11091420" y="4986360"/>
            <a:ext cx="143100" cy="135540"/>
            <a:chOff x="0" y="0"/>
            <a:chExt cx="190800" cy="180720"/>
          </a:xfrm>
        </p:grpSpPr>
        <p:sp>
          <p:nvSpPr>
            <p:cNvPr id="220" name="Freeform 220"/>
            <p:cNvSpPr/>
            <p:nvPr/>
          </p:nvSpPr>
          <p:spPr>
            <a:xfrm>
              <a:off x="0" y="0"/>
              <a:ext cx="190881" cy="180721"/>
            </a:xfrm>
            <a:custGeom>
              <a:avLst/>
              <a:gdLst/>
              <a:ahLst/>
              <a:cxnLst/>
              <a:rect l="l" t="t" r="r" b="b"/>
              <a:pathLst>
                <a:path w="190881" h="180721">
                  <a:moveTo>
                    <a:pt x="57404" y="147955"/>
                  </a:moveTo>
                  <a:cubicBezTo>
                    <a:pt x="57404" y="147955"/>
                    <a:pt x="0" y="46355"/>
                    <a:pt x="75946" y="29210"/>
                  </a:cubicBezTo>
                  <a:cubicBezTo>
                    <a:pt x="150241" y="10287"/>
                    <a:pt x="187452" y="0"/>
                    <a:pt x="187452" y="0"/>
                  </a:cubicBezTo>
                  <a:cubicBezTo>
                    <a:pt x="187452" y="0"/>
                    <a:pt x="190881" y="96393"/>
                    <a:pt x="170561" y="123952"/>
                  </a:cubicBezTo>
                  <a:cubicBezTo>
                    <a:pt x="152019" y="151511"/>
                    <a:pt x="119888" y="180721"/>
                    <a:pt x="57404" y="148082"/>
                  </a:cubicBezTo>
                  <a:close/>
                </a:path>
              </a:pathLst>
            </a:custGeom>
            <a:solidFill>
              <a:srgbClr val="2AAAE2"/>
            </a:solidFill>
          </p:spPr>
        </p:sp>
      </p:grpSp>
      <p:grpSp>
        <p:nvGrpSpPr>
          <p:cNvPr id="221" name="Group 221"/>
          <p:cNvGrpSpPr/>
          <p:nvPr/>
        </p:nvGrpSpPr>
        <p:grpSpPr>
          <a:xfrm>
            <a:off x="11115720" y="4989060"/>
            <a:ext cx="118800" cy="128520"/>
            <a:chOff x="0" y="0"/>
            <a:chExt cx="158400" cy="171360"/>
          </a:xfrm>
        </p:grpSpPr>
        <p:sp>
          <p:nvSpPr>
            <p:cNvPr id="222" name="Freeform 222"/>
            <p:cNvSpPr/>
            <p:nvPr/>
          </p:nvSpPr>
          <p:spPr>
            <a:xfrm>
              <a:off x="0" y="0"/>
              <a:ext cx="158369" cy="171323"/>
            </a:xfrm>
            <a:custGeom>
              <a:avLst/>
              <a:gdLst/>
              <a:ahLst/>
              <a:cxnLst/>
              <a:rect l="l" t="t" r="r" b="b"/>
              <a:pathLst>
                <a:path w="158369" h="171323">
                  <a:moveTo>
                    <a:pt x="133096" y="96647"/>
                  </a:moveTo>
                  <a:cubicBezTo>
                    <a:pt x="144907" y="77978"/>
                    <a:pt x="148209" y="32131"/>
                    <a:pt x="148209" y="1651"/>
                  </a:cubicBezTo>
                  <a:cubicBezTo>
                    <a:pt x="151638" y="0"/>
                    <a:pt x="153289" y="0"/>
                    <a:pt x="153289" y="0"/>
                  </a:cubicBezTo>
                  <a:cubicBezTo>
                    <a:pt x="153289" y="0"/>
                    <a:pt x="158369" y="94996"/>
                    <a:pt x="138176" y="122174"/>
                  </a:cubicBezTo>
                  <a:cubicBezTo>
                    <a:pt x="117983" y="149352"/>
                    <a:pt x="80899" y="171323"/>
                    <a:pt x="23622" y="145923"/>
                  </a:cubicBezTo>
                  <a:cubicBezTo>
                    <a:pt x="15113" y="140843"/>
                    <a:pt x="0" y="128905"/>
                    <a:pt x="8382" y="110236"/>
                  </a:cubicBezTo>
                  <a:cubicBezTo>
                    <a:pt x="65659" y="135636"/>
                    <a:pt x="112903" y="120396"/>
                    <a:pt x="133096" y="96647"/>
                  </a:cubicBezTo>
                  <a:close/>
                </a:path>
              </a:pathLst>
            </a:custGeom>
            <a:solidFill>
              <a:srgbClr val="2AAAE2"/>
            </a:solidFill>
          </p:spPr>
        </p:sp>
      </p:grpSp>
      <p:grpSp>
        <p:nvGrpSpPr>
          <p:cNvPr id="223" name="Group 223"/>
          <p:cNvGrpSpPr/>
          <p:nvPr/>
        </p:nvGrpSpPr>
        <p:grpSpPr>
          <a:xfrm>
            <a:off x="10212840" y="6043680"/>
            <a:ext cx="143100" cy="150120"/>
            <a:chOff x="0" y="0"/>
            <a:chExt cx="190800" cy="200160"/>
          </a:xfrm>
        </p:grpSpPr>
        <p:sp>
          <p:nvSpPr>
            <p:cNvPr id="224" name="Freeform 224"/>
            <p:cNvSpPr/>
            <p:nvPr/>
          </p:nvSpPr>
          <p:spPr>
            <a:xfrm>
              <a:off x="0" y="0"/>
              <a:ext cx="190754" cy="200152"/>
            </a:xfrm>
            <a:custGeom>
              <a:avLst/>
              <a:gdLst/>
              <a:ahLst/>
              <a:cxnLst/>
              <a:rect l="l" t="t" r="r" b="b"/>
              <a:pathLst>
                <a:path w="190754" h="200152">
                  <a:moveTo>
                    <a:pt x="180594" y="88011"/>
                  </a:moveTo>
                  <a:cubicBezTo>
                    <a:pt x="180594" y="88011"/>
                    <a:pt x="103886" y="0"/>
                    <a:pt x="62992" y="67310"/>
                  </a:cubicBezTo>
                  <a:cubicBezTo>
                    <a:pt x="20447" y="132842"/>
                    <a:pt x="0" y="165608"/>
                    <a:pt x="0" y="165608"/>
                  </a:cubicBezTo>
                  <a:cubicBezTo>
                    <a:pt x="0" y="165608"/>
                    <a:pt x="88646" y="200152"/>
                    <a:pt x="120904" y="189738"/>
                  </a:cubicBezTo>
                  <a:cubicBezTo>
                    <a:pt x="153162" y="179324"/>
                    <a:pt x="190754" y="158623"/>
                    <a:pt x="180467" y="87884"/>
                  </a:cubicBezTo>
                  <a:close/>
                </a:path>
              </a:pathLst>
            </a:custGeom>
            <a:solidFill>
              <a:srgbClr val="2AAAE2"/>
            </a:solidFill>
          </p:spPr>
        </p:sp>
      </p:grpSp>
      <p:grpSp>
        <p:nvGrpSpPr>
          <p:cNvPr id="225" name="Group 225"/>
          <p:cNvGrpSpPr/>
          <p:nvPr/>
        </p:nvGrpSpPr>
        <p:grpSpPr>
          <a:xfrm>
            <a:off x="10215540" y="6086880"/>
            <a:ext cx="140400" cy="106920"/>
            <a:chOff x="0" y="0"/>
            <a:chExt cx="187200" cy="142560"/>
          </a:xfrm>
        </p:grpSpPr>
        <p:sp>
          <p:nvSpPr>
            <p:cNvPr id="226" name="Freeform 226"/>
            <p:cNvSpPr/>
            <p:nvPr/>
          </p:nvSpPr>
          <p:spPr>
            <a:xfrm>
              <a:off x="0" y="127"/>
              <a:ext cx="187198" cy="142494"/>
            </a:xfrm>
            <a:custGeom>
              <a:avLst/>
              <a:gdLst/>
              <a:ahLst/>
              <a:cxnLst/>
              <a:rect l="l" t="t" r="r" b="b"/>
              <a:pathLst>
                <a:path w="187198" h="142494">
                  <a:moveTo>
                    <a:pt x="97028" y="118364"/>
                  </a:moveTo>
                  <a:cubicBezTo>
                    <a:pt x="76581" y="125222"/>
                    <a:pt x="30607" y="111506"/>
                    <a:pt x="1778" y="102870"/>
                  </a:cubicBezTo>
                  <a:cubicBezTo>
                    <a:pt x="0" y="104648"/>
                    <a:pt x="0" y="106426"/>
                    <a:pt x="0" y="106426"/>
                  </a:cubicBezTo>
                  <a:cubicBezTo>
                    <a:pt x="0" y="106426"/>
                    <a:pt x="88519" y="142494"/>
                    <a:pt x="120777" y="132207"/>
                  </a:cubicBezTo>
                  <a:cubicBezTo>
                    <a:pt x="153162" y="120142"/>
                    <a:pt x="187198" y="94361"/>
                    <a:pt x="180340" y="29210"/>
                  </a:cubicBezTo>
                  <a:cubicBezTo>
                    <a:pt x="178689" y="20574"/>
                    <a:pt x="171831" y="0"/>
                    <a:pt x="151384" y="3429"/>
                  </a:cubicBezTo>
                  <a:cubicBezTo>
                    <a:pt x="156464" y="66929"/>
                    <a:pt x="127508" y="108204"/>
                    <a:pt x="96901" y="118491"/>
                  </a:cubicBezTo>
                  <a:close/>
                </a:path>
              </a:pathLst>
            </a:custGeom>
            <a:solidFill>
              <a:srgbClr val="2AAAE2"/>
            </a:solidFill>
          </p:spPr>
        </p:sp>
      </p:grpSp>
      <p:grpSp>
        <p:nvGrpSpPr>
          <p:cNvPr id="227" name="Group 227"/>
          <p:cNvGrpSpPr/>
          <p:nvPr/>
        </p:nvGrpSpPr>
        <p:grpSpPr>
          <a:xfrm>
            <a:off x="11110860" y="6046380"/>
            <a:ext cx="145260" cy="145260"/>
            <a:chOff x="0" y="0"/>
            <a:chExt cx="193680" cy="193680"/>
          </a:xfrm>
        </p:grpSpPr>
        <p:sp>
          <p:nvSpPr>
            <p:cNvPr id="228" name="Freeform 228"/>
            <p:cNvSpPr/>
            <p:nvPr/>
          </p:nvSpPr>
          <p:spPr>
            <a:xfrm>
              <a:off x="0" y="0"/>
              <a:ext cx="193802" cy="193675"/>
            </a:xfrm>
            <a:custGeom>
              <a:avLst/>
              <a:gdLst/>
              <a:ahLst/>
              <a:cxnLst/>
              <a:rect l="l" t="t" r="r" b="b"/>
              <a:pathLst>
                <a:path w="193802" h="193675">
                  <a:moveTo>
                    <a:pt x="1778" y="93472"/>
                  </a:moveTo>
                  <a:cubicBezTo>
                    <a:pt x="1778" y="93472"/>
                    <a:pt x="70993" y="0"/>
                    <a:pt x="119380" y="59436"/>
                  </a:cubicBezTo>
                  <a:cubicBezTo>
                    <a:pt x="167767" y="120650"/>
                    <a:pt x="193802" y="149479"/>
                    <a:pt x="193802" y="149479"/>
                  </a:cubicBezTo>
                  <a:cubicBezTo>
                    <a:pt x="193802" y="149479"/>
                    <a:pt x="107315" y="193675"/>
                    <a:pt x="74422" y="186817"/>
                  </a:cubicBezTo>
                  <a:cubicBezTo>
                    <a:pt x="39751" y="180086"/>
                    <a:pt x="0" y="163068"/>
                    <a:pt x="1778" y="93472"/>
                  </a:cubicBezTo>
                  <a:close/>
                </a:path>
              </a:pathLst>
            </a:custGeom>
            <a:solidFill>
              <a:srgbClr val="2AAAE2"/>
            </a:solidFill>
          </p:spPr>
        </p:sp>
      </p:grpSp>
      <p:grpSp>
        <p:nvGrpSpPr>
          <p:cNvPr id="229" name="Group 229"/>
          <p:cNvGrpSpPr/>
          <p:nvPr/>
        </p:nvGrpSpPr>
        <p:grpSpPr>
          <a:xfrm>
            <a:off x="11110860" y="6093900"/>
            <a:ext cx="143100" cy="97740"/>
            <a:chOff x="0" y="0"/>
            <a:chExt cx="190800" cy="130320"/>
          </a:xfrm>
        </p:grpSpPr>
        <p:sp>
          <p:nvSpPr>
            <p:cNvPr id="230" name="Freeform 230"/>
            <p:cNvSpPr/>
            <p:nvPr/>
          </p:nvSpPr>
          <p:spPr>
            <a:xfrm>
              <a:off x="0" y="0"/>
              <a:ext cx="190754" cy="130302"/>
            </a:xfrm>
            <a:custGeom>
              <a:avLst/>
              <a:gdLst/>
              <a:ahLst/>
              <a:cxnLst/>
              <a:rect l="l" t="t" r="r" b="b"/>
              <a:pathLst>
                <a:path w="190754" h="130302">
                  <a:moveTo>
                    <a:pt x="92837" y="108331"/>
                  </a:moveTo>
                  <a:cubicBezTo>
                    <a:pt x="115189" y="111760"/>
                    <a:pt x="159893" y="94742"/>
                    <a:pt x="187325" y="82931"/>
                  </a:cubicBezTo>
                  <a:cubicBezTo>
                    <a:pt x="189103" y="84582"/>
                    <a:pt x="190754" y="86360"/>
                    <a:pt x="190754" y="86360"/>
                  </a:cubicBezTo>
                  <a:cubicBezTo>
                    <a:pt x="190754" y="86360"/>
                    <a:pt x="104902" y="130302"/>
                    <a:pt x="72136" y="123571"/>
                  </a:cubicBezTo>
                  <a:cubicBezTo>
                    <a:pt x="37846" y="116840"/>
                    <a:pt x="1778" y="93091"/>
                    <a:pt x="0" y="30480"/>
                  </a:cubicBezTo>
                  <a:cubicBezTo>
                    <a:pt x="0" y="20320"/>
                    <a:pt x="5207" y="0"/>
                    <a:pt x="27559" y="1651"/>
                  </a:cubicBezTo>
                  <a:cubicBezTo>
                    <a:pt x="29210" y="64262"/>
                    <a:pt x="61849" y="101600"/>
                    <a:pt x="92837" y="108331"/>
                  </a:cubicBezTo>
                  <a:close/>
                </a:path>
              </a:pathLst>
            </a:custGeom>
            <a:solidFill>
              <a:srgbClr val="2AAAE2"/>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09320" y="430920"/>
            <a:ext cx="552960" cy="1086480"/>
            <a:chOff x="0" y="0"/>
            <a:chExt cx="737280" cy="1448640"/>
          </a:xfrm>
        </p:grpSpPr>
        <p:sp>
          <p:nvSpPr>
            <p:cNvPr id="3" name="Freeform 3"/>
            <p:cNvSpPr/>
            <p:nvPr/>
          </p:nvSpPr>
          <p:spPr>
            <a:xfrm>
              <a:off x="0" y="0"/>
              <a:ext cx="737235" cy="1448689"/>
            </a:xfrm>
            <a:custGeom>
              <a:avLst/>
              <a:gdLst/>
              <a:ahLst/>
              <a:cxnLst/>
              <a:rect l="l" t="t" r="r" b="b"/>
              <a:pathLst>
                <a:path w="737235" h="1448689">
                  <a:moveTo>
                    <a:pt x="0" y="0"/>
                  </a:moveTo>
                  <a:lnTo>
                    <a:pt x="737235" y="0"/>
                  </a:lnTo>
                  <a:lnTo>
                    <a:pt x="737235" y="1448689"/>
                  </a:lnTo>
                  <a:lnTo>
                    <a:pt x="0" y="1448689"/>
                  </a:lnTo>
                  <a:close/>
                </a:path>
              </a:pathLst>
            </a:custGeom>
            <a:solidFill>
              <a:srgbClr val="002060"/>
            </a:solidFill>
          </p:spPr>
        </p:sp>
      </p:grpSp>
      <p:grpSp>
        <p:nvGrpSpPr>
          <p:cNvPr id="4" name="Group 4"/>
          <p:cNvGrpSpPr/>
          <p:nvPr/>
        </p:nvGrpSpPr>
        <p:grpSpPr>
          <a:xfrm>
            <a:off x="0" y="430920"/>
            <a:ext cx="286740" cy="1086480"/>
            <a:chOff x="0" y="0"/>
            <a:chExt cx="382320" cy="1448640"/>
          </a:xfrm>
        </p:grpSpPr>
        <p:sp>
          <p:nvSpPr>
            <p:cNvPr id="5" name="Freeform 5"/>
            <p:cNvSpPr/>
            <p:nvPr/>
          </p:nvSpPr>
          <p:spPr>
            <a:xfrm>
              <a:off x="0" y="0"/>
              <a:ext cx="382270" cy="1448689"/>
            </a:xfrm>
            <a:custGeom>
              <a:avLst/>
              <a:gdLst/>
              <a:ahLst/>
              <a:cxnLst/>
              <a:rect l="l" t="t" r="r" b="b"/>
              <a:pathLst>
                <a:path w="382270" h="1448689">
                  <a:moveTo>
                    <a:pt x="0" y="0"/>
                  </a:moveTo>
                  <a:lnTo>
                    <a:pt x="382270" y="0"/>
                  </a:lnTo>
                  <a:lnTo>
                    <a:pt x="382270" y="1448689"/>
                  </a:lnTo>
                  <a:lnTo>
                    <a:pt x="0" y="1448689"/>
                  </a:lnTo>
                  <a:close/>
                </a:path>
              </a:pathLst>
            </a:custGeom>
            <a:solidFill>
              <a:srgbClr val="418AB3"/>
            </a:solidFill>
          </p:spPr>
        </p:sp>
      </p:grpSp>
      <p:grpSp>
        <p:nvGrpSpPr>
          <p:cNvPr id="6" name="Group 6"/>
          <p:cNvGrpSpPr/>
          <p:nvPr/>
        </p:nvGrpSpPr>
        <p:grpSpPr>
          <a:xfrm>
            <a:off x="-3240" y="10081260"/>
            <a:ext cx="18288180" cy="205740"/>
            <a:chOff x="0" y="0"/>
            <a:chExt cx="24384240" cy="274320"/>
          </a:xfrm>
        </p:grpSpPr>
        <p:sp>
          <p:nvSpPr>
            <p:cNvPr id="7" name="Freeform 7"/>
            <p:cNvSpPr/>
            <p:nvPr/>
          </p:nvSpPr>
          <p:spPr>
            <a:xfrm>
              <a:off x="0" y="0"/>
              <a:ext cx="24384254" cy="274320"/>
            </a:xfrm>
            <a:custGeom>
              <a:avLst/>
              <a:gdLst/>
              <a:ahLst/>
              <a:cxnLst/>
              <a:rect l="l" t="t" r="r" b="b"/>
              <a:pathLst>
                <a:path w="24384254" h="274320">
                  <a:moveTo>
                    <a:pt x="0" y="0"/>
                  </a:moveTo>
                  <a:lnTo>
                    <a:pt x="24384254" y="0"/>
                  </a:lnTo>
                  <a:lnTo>
                    <a:pt x="24384254" y="274320"/>
                  </a:lnTo>
                  <a:lnTo>
                    <a:pt x="0" y="274320"/>
                  </a:lnTo>
                  <a:close/>
                </a:path>
              </a:pathLst>
            </a:custGeom>
            <a:solidFill>
              <a:srgbClr val="002060"/>
            </a:solidFill>
          </p:spPr>
        </p:sp>
      </p:grpSp>
      <p:grpSp>
        <p:nvGrpSpPr>
          <p:cNvPr id="8" name="Group 8"/>
          <p:cNvGrpSpPr/>
          <p:nvPr/>
        </p:nvGrpSpPr>
        <p:grpSpPr>
          <a:xfrm>
            <a:off x="15356520" y="8727480"/>
            <a:ext cx="2926800" cy="1352700"/>
            <a:chOff x="0" y="0"/>
            <a:chExt cx="3902400" cy="1803600"/>
          </a:xfrm>
        </p:grpSpPr>
        <p:sp>
          <p:nvSpPr>
            <p:cNvPr id="9" name="Freeform 9"/>
            <p:cNvSpPr/>
            <p:nvPr/>
          </p:nvSpPr>
          <p:spPr>
            <a:xfrm>
              <a:off x="254" y="0"/>
              <a:ext cx="3902456" cy="1803654"/>
            </a:xfrm>
            <a:custGeom>
              <a:avLst/>
              <a:gdLst/>
              <a:ahLst/>
              <a:cxnLst/>
              <a:rect l="l" t="t" r="r" b="b"/>
              <a:pathLst>
                <a:path w="3902456" h="1803654">
                  <a:moveTo>
                    <a:pt x="1988693" y="184785"/>
                  </a:moveTo>
                  <a:cubicBezTo>
                    <a:pt x="2022221" y="187579"/>
                    <a:pt x="2047367" y="187579"/>
                    <a:pt x="2075307" y="190373"/>
                  </a:cubicBezTo>
                  <a:cubicBezTo>
                    <a:pt x="2075307" y="240792"/>
                    <a:pt x="2075307" y="288417"/>
                    <a:pt x="2075307" y="341630"/>
                  </a:cubicBezTo>
                  <a:cubicBezTo>
                    <a:pt x="2114423" y="341630"/>
                    <a:pt x="2147951" y="341630"/>
                    <a:pt x="2187067" y="341630"/>
                  </a:cubicBezTo>
                  <a:cubicBezTo>
                    <a:pt x="2187067" y="772922"/>
                    <a:pt x="2187067" y="1198626"/>
                    <a:pt x="2187067" y="1627124"/>
                  </a:cubicBezTo>
                  <a:cubicBezTo>
                    <a:pt x="2237359" y="1627124"/>
                    <a:pt x="2279269" y="1627124"/>
                    <a:pt x="2329561" y="1627124"/>
                  </a:cubicBezTo>
                  <a:cubicBezTo>
                    <a:pt x="2332355" y="1585087"/>
                    <a:pt x="2335149" y="1543050"/>
                    <a:pt x="2335149" y="1501140"/>
                  </a:cubicBezTo>
                  <a:cubicBezTo>
                    <a:pt x="2335149" y="1050290"/>
                    <a:pt x="2335149" y="602107"/>
                    <a:pt x="2332355" y="151257"/>
                  </a:cubicBezTo>
                  <a:cubicBezTo>
                    <a:pt x="2332355" y="117602"/>
                    <a:pt x="2323973" y="81280"/>
                    <a:pt x="2382647" y="98044"/>
                  </a:cubicBezTo>
                  <a:cubicBezTo>
                    <a:pt x="2385441" y="61595"/>
                    <a:pt x="2385441" y="33655"/>
                    <a:pt x="2388235" y="0"/>
                  </a:cubicBezTo>
                  <a:cubicBezTo>
                    <a:pt x="2622931" y="0"/>
                    <a:pt x="2851912" y="0"/>
                    <a:pt x="3089402" y="0"/>
                  </a:cubicBezTo>
                  <a:cubicBezTo>
                    <a:pt x="3089402" y="28067"/>
                    <a:pt x="3092196" y="56007"/>
                    <a:pt x="3092196" y="86868"/>
                  </a:cubicBezTo>
                  <a:cubicBezTo>
                    <a:pt x="3108960" y="92456"/>
                    <a:pt x="3125724" y="98044"/>
                    <a:pt x="3145282" y="103632"/>
                  </a:cubicBezTo>
                  <a:cubicBezTo>
                    <a:pt x="3145282" y="610489"/>
                    <a:pt x="3145282" y="1114679"/>
                    <a:pt x="3145282" y="1624330"/>
                  </a:cubicBezTo>
                  <a:cubicBezTo>
                    <a:pt x="3176016" y="1624330"/>
                    <a:pt x="3203956" y="1624330"/>
                    <a:pt x="3243072" y="1624330"/>
                  </a:cubicBezTo>
                  <a:cubicBezTo>
                    <a:pt x="3243072" y="1184656"/>
                    <a:pt x="3243072" y="744982"/>
                    <a:pt x="3243072" y="299593"/>
                  </a:cubicBezTo>
                  <a:cubicBezTo>
                    <a:pt x="3438652" y="299593"/>
                    <a:pt x="3628517" y="299593"/>
                    <a:pt x="3821303" y="299593"/>
                  </a:cubicBezTo>
                  <a:cubicBezTo>
                    <a:pt x="3821303" y="341630"/>
                    <a:pt x="3821303" y="383667"/>
                    <a:pt x="3821303" y="431165"/>
                  </a:cubicBezTo>
                  <a:cubicBezTo>
                    <a:pt x="3670427" y="431165"/>
                    <a:pt x="3519551" y="431165"/>
                    <a:pt x="3363214" y="431165"/>
                  </a:cubicBezTo>
                  <a:cubicBezTo>
                    <a:pt x="3363214" y="464820"/>
                    <a:pt x="3363214" y="489966"/>
                    <a:pt x="3363214" y="523621"/>
                  </a:cubicBezTo>
                  <a:cubicBezTo>
                    <a:pt x="3494532" y="523621"/>
                    <a:pt x="3623056" y="523621"/>
                    <a:pt x="3751453" y="523621"/>
                  </a:cubicBezTo>
                  <a:cubicBezTo>
                    <a:pt x="3829685" y="523621"/>
                    <a:pt x="3829685" y="523621"/>
                    <a:pt x="3821303" y="613283"/>
                  </a:cubicBezTo>
                  <a:cubicBezTo>
                    <a:pt x="3670427" y="613283"/>
                    <a:pt x="3519551" y="613283"/>
                    <a:pt x="3363214" y="613283"/>
                  </a:cubicBezTo>
                  <a:cubicBezTo>
                    <a:pt x="3363214" y="646938"/>
                    <a:pt x="3363214" y="672084"/>
                    <a:pt x="3363214" y="705739"/>
                  </a:cubicBezTo>
                  <a:cubicBezTo>
                    <a:pt x="3396742" y="705739"/>
                    <a:pt x="3433064" y="705739"/>
                    <a:pt x="3466592" y="705739"/>
                  </a:cubicBezTo>
                  <a:cubicBezTo>
                    <a:pt x="3561588" y="705739"/>
                    <a:pt x="3656584" y="705739"/>
                    <a:pt x="3751580" y="705739"/>
                  </a:cubicBezTo>
                  <a:cubicBezTo>
                    <a:pt x="3832606" y="705739"/>
                    <a:pt x="3832606" y="705739"/>
                    <a:pt x="3818636" y="798195"/>
                  </a:cubicBezTo>
                  <a:cubicBezTo>
                    <a:pt x="3670554" y="798195"/>
                    <a:pt x="3519678" y="798195"/>
                    <a:pt x="3366135" y="798195"/>
                  </a:cubicBezTo>
                  <a:cubicBezTo>
                    <a:pt x="3366135" y="829056"/>
                    <a:pt x="3366135" y="856996"/>
                    <a:pt x="3366135" y="887857"/>
                  </a:cubicBezTo>
                  <a:cubicBezTo>
                    <a:pt x="3514217" y="887857"/>
                    <a:pt x="3665093" y="887857"/>
                    <a:pt x="3824224" y="887857"/>
                  </a:cubicBezTo>
                  <a:cubicBezTo>
                    <a:pt x="3824224" y="1137158"/>
                    <a:pt x="3824224" y="1380744"/>
                    <a:pt x="3824224" y="1624457"/>
                  </a:cubicBezTo>
                  <a:cubicBezTo>
                    <a:pt x="3854958" y="1627251"/>
                    <a:pt x="3877310" y="1630045"/>
                    <a:pt x="3902456" y="1632839"/>
                  </a:cubicBezTo>
                  <a:cubicBezTo>
                    <a:pt x="3902456" y="1688846"/>
                    <a:pt x="3902456" y="1744853"/>
                    <a:pt x="3902456" y="1803654"/>
                  </a:cubicBezTo>
                  <a:cubicBezTo>
                    <a:pt x="2603500" y="1803654"/>
                    <a:pt x="1304544" y="1803654"/>
                    <a:pt x="0" y="1803654"/>
                  </a:cubicBezTo>
                  <a:cubicBezTo>
                    <a:pt x="0" y="1747647"/>
                    <a:pt x="0" y="1694434"/>
                    <a:pt x="0" y="1632839"/>
                  </a:cubicBezTo>
                  <a:cubicBezTo>
                    <a:pt x="27940" y="1630045"/>
                    <a:pt x="53086" y="1630045"/>
                    <a:pt x="89408" y="1627251"/>
                  </a:cubicBezTo>
                  <a:cubicBezTo>
                    <a:pt x="89408" y="1602105"/>
                    <a:pt x="89408" y="1579626"/>
                    <a:pt x="89408" y="1560068"/>
                  </a:cubicBezTo>
                  <a:cubicBezTo>
                    <a:pt x="89408" y="1168019"/>
                    <a:pt x="89408" y="775843"/>
                    <a:pt x="86614" y="383794"/>
                  </a:cubicBezTo>
                  <a:cubicBezTo>
                    <a:pt x="86614" y="338963"/>
                    <a:pt x="97790" y="322199"/>
                    <a:pt x="145288" y="322199"/>
                  </a:cubicBezTo>
                  <a:cubicBezTo>
                    <a:pt x="312928" y="324993"/>
                    <a:pt x="480441" y="322199"/>
                    <a:pt x="653669" y="322199"/>
                  </a:cubicBezTo>
                  <a:cubicBezTo>
                    <a:pt x="653669" y="759079"/>
                    <a:pt x="653669" y="1187577"/>
                    <a:pt x="653669" y="1624457"/>
                  </a:cubicBezTo>
                  <a:cubicBezTo>
                    <a:pt x="723519" y="1624457"/>
                    <a:pt x="790575" y="1624457"/>
                    <a:pt x="863219" y="1624457"/>
                  </a:cubicBezTo>
                  <a:cubicBezTo>
                    <a:pt x="863219" y="1453642"/>
                    <a:pt x="863219" y="1285621"/>
                    <a:pt x="863219" y="1109091"/>
                  </a:cubicBezTo>
                  <a:cubicBezTo>
                    <a:pt x="1022477" y="1109091"/>
                    <a:pt x="1176020" y="1109091"/>
                    <a:pt x="1332484" y="1109091"/>
                  </a:cubicBezTo>
                  <a:cubicBezTo>
                    <a:pt x="1332484" y="1075436"/>
                    <a:pt x="1332484" y="1050290"/>
                    <a:pt x="1332484" y="1016635"/>
                  </a:cubicBezTo>
                  <a:cubicBezTo>
                    <a:pt x="1176020" y="1016635"/>
                    <a:pt x="1022477" y="1016635"/>
                    <a:pt x="866013" y="1016635"/>
                  </a:cubicBezTo>
                  <a:cubicBezTo>
                    <a:pt x="866013" y="977392"/>
                    <a:pt x="866013" y="943864"/>
                    <a:pt x="866013" y="904621"/>
                  </a:cubicBezTo>
                  <a:cubicBezTo>
                    <a:pt x="1022477" y="904621"/>
                    <a:pt x="1176020" y="904621"/>
                    <a:pt x="1332484" y="904621"/>
                  </a:cubicBezTo>
                  <a:cubicBezTo>
                    <a:pt x="1332484" y="873760"/>
                    <a:pt x="1332484" y="848614"/>
                    <a:pt x="1332484" y="814959"/>
                  </a:cubicBezTo>
                  <a:cubicBezTo>
                    <a:pt x="1178814" y="814959"/>
                    <a:pt x="1025271" y="814959"/>
                    <a:pt x="868807" y="814959"/>
                  </a:cubicBezTo>
                  <a:cubicBezTo>
                    <a:pt x="868807" y="775716"/>
                    <a:pt x="868807" y="742188"/>
                    <a:pt x="868807" y="700151"/>
                  </a:cubicBezTo>
                  <a:cubicBezTo>
                    <a:pt x="1022477" y="700151"/>
                    <a:pt x="1176020" y="700151"/>
                    <a:pt x="1332484" y="700151"/>
                  </a:cubicBezTo>
                  <a:cubicBezTo>
                    <a:pt x="1332484" y="669290"/>
                    <a:pt x="1332484" y="644144"/>
                    <a:pt x="1332484" y="613283"/>
                  </a:cubicBezTo>
                  <a:cubicBezTo>
                    <a:pt x="1178814" y="613283"/>
                    <a:pt x="1025271" y="613283"/>
                    <a:pt x="868807" y="613283"/>
                  </a:cubicBezTo>
                  <a:cubicBezTo>
                    <a:pt x="868807" y="574040"/>
                    <a:pt x="868807" y="537718"/>
                    <a:pt x="868807" y="498475"/>
                  </a:cubicBezTo>
                  <a:cubicBezTo>
                    <a:pt x="1022477" y="498475"/>
                    <a:pt x="1176020" y="498475"/>
                    <a:pt x="1332484" y="498475"/>
                  </a:cubicBezTo>
                  <a:cubicBezTo>
                    <a:pt x="1332484" y="467614"/>
                    <a:pt x="1332484" y="442468"/>
                    <a:pt x="1332484" y="411607"/>
                  </a:cubicBezTo>
                  <a:cubicBezTo>
                    <a:pt x="1178814" y="411607"/>
                    <a:pt x="1025271" y="411607"/>
                    <a:pt x="868807" y="411607"/>
                  </a:cubicBezTo>
                  <a:cubicBezTo>
                    <a:pt x="868807" y="338836"/>
                    <a:pt x="868807" y="271526"/>
                    <a:pt x="868807" y="198755"/>
                  </a:cubicBezTo>
                  <a:cubicBezTo>
                    <a:pt x="938657" y="198755"/>
                    <a:pt x="1011301" y="198755"/>
                    <a:pt x="1086739" y="198755"/>
                  </a:cubicBezTo>
                  <a:cubicBezTo>
                    <a:pt x="1089533" y="162306"/>
                    <a:pt x="1089533" y="128778"/>
                    <a:pt x="1092327" y="92329"/>
                  </a:cubicBezTo>
                  <a:cubicBezTo>
                    <a:pt x="1209675" y="92329"/>
                    <a:pt x="1327023" y="92329"/>
                    <a:pt x="1447038" y="92329"/>
                  </a:cubicBezTo>
                  <a:cubicBezTo>
                    <a:pt x="1447038" y="125984"/>
                    <a:pt x="1447038" y="156718"/>
                    <a:pt x="1447038" y="193167"/>
                  </a:cubicBezTo>
                  <a:cubicBezTo>
                    <a:pt x="1472184" y="195961"/>
                    <a:pt x="1488948" y="198755"/>
                    <a:pt x="1514094" y="198755"/>
                  </a:cubicBezTo>
                  <a:cubicBezTo>
                    <a:pt x="1514094" y="672084"/>
                    <a:pt x="1514094" y="1145413"/>
                    <a:pt x="1514094" y="1624330"/>
                  </a:cubicBezTo>
                  <a:cubicBezTo>
                    <a:pt x="1553210" y="1624330"/>
                    <a:pt x="1586738" y="1624330"/>
                    <a:pt x="1625854" y="1624330"/>
                  </a:cubicBezTo>
                  <a:cubicBezTo>
                    <a:pt x="1625854" y="1198626"/>
                    <a:pt x="1625854" y="775716"/>
                    <a:pt x="1625854" y="347218"/>
                  </a:cubicBezTo>
                  <a:cubicBezTo>
                    <a:pt x="1664970" y="344424"/>
                    <a:pt x="1695704" y="341630"/>
                    <a:pt x="1734820" y="338836"/>
                  </a:cubicBezTo>
                  <a:cubicBezTo>
                    <a:pt x="1734820" y="288417"/>
                    <a:pt x="1734820" y="240792"/>
                    <a:pt x="1734820" y="190373"/>
                  </a:cubicBezTo>
                  <a:cubicBezTo>
                    <a:pt x="1765554" y="187579"/>
                    <a:pt x="1787906" y="187579"/>
                    <a:pt x="1818640" y="184785"/>
                  </a:cubicBezTo>
                  <a:cubicBezTo>
                    <a:pt x="1818640" y="131572"/>
                    <a:pt x="1818640" y="78359"/>
                    <a:pt x="1818640" y="19558"/>
                  </a:cubicBezTo>
                  <a:cubicBezTo>
                    <a:pt x="1877314" y="19558"/>
                    <a:pt x="1930400" y="19558"/>
                    <a:pt x="1989074" y="19558"/>
                  </a:cubicBezTo>
                  <a:cubicBezTo>
                    <a:pt x="1989074" y="72771"/>
                    <a:pt x="1989074" y="125984"/>
                    <a:pt x="1989074" y="184785"/>
                  </a:cubicBezTo>
                  <a:close/>
                  <a:moveTo>
                    <a:pt x="3053334" y="644144"/>
                  </a:moveTo>
                  <a:cubicBezTo>
                    <a:pt x="3064510" y="610489"/>
                    <a:pt x="3056128" y="599313"/>
                    <a:pt x="3022600" y="599313"/>
                  </a:cubicBezTo>
                  <a:cubicBezTo>
                    <a:pt x="2832608" y="599313"/>
                    <a:pt x="2642743" y="599313"/>
                    <a:pt x="2452751" y="599313"/>
                  </a:cubicBezTo>
                  <a:cubicBezTo>
                    <a:pt x="2419223" y="599313"/>
                    <a:pt x="2413635" y="613283"/>
                    <a:pt x="2427605" y="644144"/>
                  </a:cubicBezTo>
                  <a:cubicBezTo>
                    <a:pt x="2634361" y="644144"/>
                    <a:pt x="2840990" y="644144"/>
                    <a:pt x="3053334" y="644144"/>
                  </a:cubicBezTo>
                  <a:close/>
                  <a:moveTo>
                    <a:pt x="2427224" y="361315"/>
                  </a:moveTo>
                  <a:cubicBezTo>
                    <a:pt x="2625598" y="361315"/>
                    <a:pt x="2823845" y="361315"/>
                    <a:pt x="3022219" y="361315"/>
                  </a:cubicBezTo>
                  <a:cubicBezTo>
                    <a:pt x="3033395" y="361315"/>
                    <a:pt x="3044571" y="344551"/>
                    <a:pt x="3055747" y="336169"/>
                  </a:cubicBezTo>
                  <a:cubicBezTo>
                    <a:pt x="3044571" y="330581"/>
                    <a:pt x="3030601" y="316611"/>
                    <a:pt x="3019425" y="316611"/>
                  </a:cubicBezTo>
                  <a:cubicBezTo>
                    <a:pt x="2832227" y="313817"/>
                    <a:pt x="2642362" y="316611"/>
                    <a:pt x="2455164" y="313817"/>
                  </a:cubicBezTo>
                  <a:cubicBezTo>
                    <a:pt x="2421636" y="313817"/>
                    <a:pt x="2413254" y="327787"/>
                    <a:pt x="2427224" y="361442"/>
                  </a:cubicBezTo>
                  <a:close/>
                  <a:moveTo>
                    <a:pt x="3061335" y="481838"/>
                  </a:moveTo>
                  <a:cubicBezTo>
                    <a:pt x="3058541" y="476250"/>
                    <a:pt x="3052953" y="470662"/>
                    <a:pt x="3050159" y="462280"/>
                  </a:cubicBezTo>
                  <a:cubicBezTo>
                    <a:pt x="2851785" y="462280"/>
                    <a:pt x="2653538" y="462280"/>
                    <a:pt x="2455164" y="465074"/>
                  </a:cubicBezTo>
                  <a:cubicBezTo>
                    <a:pt x="2443988" y="465074"/>
                    <a:pt x="2432812" y="479044"/>
                    <a:pt x="2421636" y="487426"/>
                  </a:cubicBezTo>
                  <a:cubicBezTo>
                    <a:pt x="2430018" y="495808"/>
                    <a:pt x="2441194" y="506984"/>
                    <a:pt x="2452370" y="506984"/>
                  </a:cubicBezTo>
                  <a:cubicBezTo>
                    <a:pt x="2642362" y="509778"/>
                    <a:pt x="2835021" y="509778"/>
                    <a:pt x="3025013" y="506984"/>
                  </a:cubicBezTo>
                  <a:cubicBezTo>
                    <a:pt x="3038983" y="506984"/>
                    <a:pt x="3050159" y="490220"/>
                    <a:pt x="3061335" y="481838"/>
                  </a:cubicBezTo>
                  <a:close/>
                  <a:moveTo>
                    <a:pt x="3047365" y="1462024"/>
                  </a:moveTo>
                  <a:cubicBezTo>
                    <a:pt x="3052953" y="1456436"/>
                    <a:pt x="3058541" y="1453642"/>
                    <a:pt x="3061335" y="1448054"/>
                  </a:cubicBezTo>
                  <a:cubicBezTo>
                    <a:pt x="3050159" y="1436878"/>
                    <a:pt x="3038983" y="1419987"/>
                    <a:pt x="3027807" y="1419987"/>
                  </a:cubicBezTo>
                  <a:cubicBezTo>
                    <a:pt x="2826639" y="1417193"/>
                    <a:pt x="2625598" y="1417193"/>
                    <a:pt x="2421636" y="1417193"/>
                  </a:cubicBezTo>
                  <a:cubicBezTo>
                    <a:pt x="2418842" y="1422781"/>
                    <a:pt x="2416048" y="1428369"/>
                    <a:pt x="2413254" y="1433957"/>
                  </a:cubicBezTo>
                  <a:cubicBezTo>
                    <a:pt x="2427224" y="1442339"/>
                    <a:pt x="2438400" y="1462024"/>
                    <a:pt x="2452370" y="1462024"/>
                  </a:cubicBezTo>
                  <a:cubicBezTo>
                    <a:pt x="2650744" y="1464818"/>
                    <a:pt x="2848991" y="1462024"/>
                    <a:pt x="3047365" y="1462024"/>
                  </a:cubicBezTo>
                  <a:close/>
                  <a:moveTo>
                    <a:pt x="3502660" y="1358392"/>
                  </a:moveTo>
                  <a:cubicBezTo>
                    <a:pt x="3368548" y="1344422"/>
                    <a:pt x="3362960" y="1350010"/>
                    <a:pt x="3379724" y="1442466"/>
                  </a:cubicBezTo>
                  <a:cubicBezTo>
                    <a:pt x="3418840" y="1442466"/>
                    <a:pt x="3460750" y="1442466"/>
                    <a:pt x="3502660" y="1442466"/>
                  </a:cubicBezTo>
                  <a:cubicBezTo>
                    <a:pt x="3502660" y="1411605"/>
                    <a:pt x="3502660" y="1386459"/>
                    <a:pt x="3502660" y="1358392"/>
                  </a:cubicBezTo>
                  <a:close/>
                  <a:moveTo>
                    <a:pt x="3692652" y="1355598"/>
                  </a:moveTo>
                  <a:cubicBezTo>
                    <a:pt x="3670300" y="1355598"/>
                    <a:pt x="3650742" y="1352804"/>
                    <a:pt x="3633978" y="1352804"/>
                  </a:cubicBezTo>
                  <a:cubicBezTo>
                    <a:pt x="3614420" y="1352804"/>
                    <a:pt x="3592068" y="1352804"/>
                    <a:pt x="3569716" y="1352804"/>
                  </a:cubicBezTo>
                  <a:cubicBezTo>
                    <a:pt x="3569716" y="1386459"/>
                    <a:pt x="3569716" y="1414399"/>
                    <a:pt x="3569716" y="1445260"/>
                  </a:cubicBezTo>
                  <a:cubicBezTo>
                    <a:pt x="3606038" y="1445260"/>
                    <a:pt x="3636772" y="1445260"/>
                    <a:pt x="3667506" y="1445260"/>
                  </a:cubicBezTo>
                  <a:cubicBezTo>
                    <a:pt x="3675888" y="1445260"/>
                    <a:pt x="3681476" y="1442466"/>
                    <a:pt x="3692652" y="1439672"/>
                  </a:cubicBezTo>
                  <a:cubicBezTo>
                    <a:pt x="3692652" y="1414526"/>
                    <a:pt x="3692652" y="1389253"/>
                    <a:pt x="3692652" y="1355598"/>
                  </a:cubicBezTo>
                  <a:close/>
                  <a:moveTo>
                    <a:pt x="2027809" y="770128"/>
                  </a:moveTo>
                  <a:cubicBezTo>
                    <a:pt x="2061337" y="770128"/>
                    <a:pt x="2092071" y="770128"/>
                    <a:pt x="2120011" y="770128"/>
                  </a:cubicBezTo>
                  <a:cubicBezTo>
                    <a:pt x="2120011" y="733679"/>
                    <a:pt x="2120011" y="702945"/>
                    <a:pt x="2120011" y="672084"/>
                  </a:cubicBezTo>
                  <a:cubicBezTo>
                    <a:pt x="2089277" y="672084"/>
                    <a:pt x="2058543" y="672084"/>
                    <a:pt x="2027809" y="672084"/>
                  </a:cubicBezTo>
                  <a:cubicBezTo>
                    <a:pt x="2027809" y="705739"/>
                    <a:pt x="2027809" y="733679"/>
                    <a:pt x="2027809" y="770128"/>
                  </a:cubicBezTo>
                  <a:close/>
                  <a:moveTo>
                    <a:pt x="1795907" y="770128"/>
                  </a:moveTo>
                  <a:cubicBezTo>
                    <a:pt x="1795907" y="736473"/>
                    <a:pt x="1795907" y="705739"/>
                    <a:pt x="1795907" y="674878"/>
                  </a:cubicBezTo>
                  <a:cubicBezTo>
                    <a:pt x="1692529" y="658114"/>
                    <a:pt x="1681353" y="669290"/>
                    <a:pt x="1703705" y="770128"/>
                  </a:cubicBezTo>
                  <a:cubicBezTo>
                    <a:pt x="1731645" y="770128"/>
                    <a:pt x="1762379" y="770128"/>
                    <a:pt x="1795907" y="770128"/>
                  </a:cubicBezTo>
                  <a:close/>
                  <a:moveTo>
                    <a:pt x="1795907" y="1246251"/>
                  </a:moveTo>
                  <a:cubicBezTo>
                    <a:pt x="1795907" y="1212596"/>
                    <a:pt x="1795907" y="1181862"/>
                    <a:pt x="1795907" y="1151001"/>
                  </a:cubicBezTo>
                  <a:cubicBezTo>
                    <a:pt x="1762379" y="1151001"/>
                    <a:pt x="1731645" y="1151001"/>
                    <a:pt x="1695323" y="1151001"/>
                  </a:cubicBezTo>
                  <a:cubicBezTo>
                    <a:pt x="1695323" y="1187450"/>
                    <a:pt x="1698117" y="1215390"/>
                    <a:pt x="1698117" y="1246251"/>
                  </a:cubicBezTo>
                  <a:cubicBezTo>
                    <a:pt x="1734439" y="1246251"/>
                    <a:pt x="1765173" y="1246251"/>
                    <a:pt x="1795907" y="1246251"/>
                  </a:cubicBezTo>
                  <a:close/>
                  <a:moveTo>
                    <a:pt x="1698117" y="576961"/>
                  </a:moveTo>
                  <a:cubicBezTo>
                    <a:pt x="1734439" y="576961"/>
                    <a:pt x="1765173" y="576961"/>
                    <a:pt x="1795907" y="576961"/>
                  </a:cubicBezTo>
                  <a:cubicBezTo>
                    <a:pt x="1795907" y="543306"/>
                    <a:pt x="1795907" y="512572"/>
                    <a:pt x="1795907" y="481711"/>
                  </a:cubicBezTo>
                  <a:cubicBezTo>
                    <a:pt x="1762379" y="481711"/>
                    <a:pt x="1731645" y="481711"/>
                    <a:pt x="1698117" y="481711"/>
                  </a:cubicBezTo>
                  <a:cubicBezTo>
                    <a:pt x="1698117" y="512572"/>
                    <a:pt x="1698117" y="543306"/>
                    <a:pt x="1698117" y="576961"/>
                  </a:cubicBezTo>
                  <a:close/>
                  <a:moveTo>
                    <a:pt x="2024888" y="576961"/>
                  </a:moveTo>
                  <a:cubicBezTo>
                    <a:pt x="2058416" y="576961"/>
                    <a:pt x="2089150" y="576961"/>
                    <a:pt x="2119884" y="576961"/>
                  </a:cubicBezTo>
                  <a:cubicBezTo>
                    <a:pt x="2119884" y="543306"/>
                    <a:pt x="2119884" y="512572"/>
                    <a:pt x="2119884" y="481711"/>
                  </a:cubicBezTo>
                  <a:cubicBezTo>
                    <a:pt x="2086356" y="481711"/>
                    <a:pt x="2058416" y="481711"/>
                    <a:pt x="2024888" y="481711"/>
                  </a:cubicBezTo>
                  <a:cubicBezTo>
                    <a:pt x="2024888" y="515366"/>
                    <a:pt x="2024888" y="543306"/>
                    <a:pt x="2024888" y="576961"/>
                  </a:cubicBezTo>
                  <a:close/>
                  <a:moveTo>
                    <a:pt x="1957832" y="576961"/>
                  </a:moveTo>
                  <a:cubicBezTo>
                    <a:pt x="1957832" y="543306"/>
                    <a:pt x="1957832" y="512572"/>
                    <a:pt x="1957832" y="481711"/>
                  </a:cubicBezTo>
                  <a:cubicBezTo>
                    <a:pt x="1924304" y="481711"/>
                    <a:pt x="1893570" y="481711"/>
                    <a:pt x="1865630" y="481711"/>
                  </a:cubicBezTo>
                  <a:cubicBezTo>
                    <a:pt x="1865630" y="518160"/>
                    <a:pt x="1865630" y="548894"/>
                    <a:pt x="1865630" y="576961"/>
                  </a:cubicBezTo>
                  <a:cubicBezTo>
                    <a:pt x="1899158" y="576961"/>
                    <a:pt x="1927098" y="576961"/>
                    <a:pt x="1957832" y="576961"/>
                  </a:cubicBezTo>
                  <a:close/>
                  <a:moveTo>
                    <a:pt x="1865630" y="1148334"/>
                  </a:moveTo>
                  <a:cubicBezTo>
                    <a:pt x="1865630" y="1184783"/>
                    <a:pt x="1865630" y="1215517"/>
                    <a:pt x="1865630" y="1246378"/>
                  </a:cubicBezTo>
                  <a:cubicBezTo>
                    <a:pt x="1899158" y="1246378"/>
                    <a:pt x="1927098" y="1246378"/>
                    <a:pt x="1957832" y="1246378"/>
                  </a:cubicBezTo>
                  <a:cubicBezTo>
                    <a:pt x="1957832" y="1212723"/>
                    <a:pt x="1957832" y="1181989"/>
                    <a:pt x="1957832" y="1148334"/>
                  </a:cubicBezTo>
                  <a:cubicBezTo>
                    <a:pt x="1927098" y="1148334"/>
                    <a:pt x="1896364" y="1148334"/>
                    <a:pt x="1865630" y="1148334"/>
                  </a:cubicBezTo>
                  <a:close/>
                  <a:moveTo>
                    <a:pt x="597535" y="403352"/>
                  </a:moveTo>
                  <a:cubicBezTo>
                    <a:pt x="552831" y="406146"/>
                    <a:pt x="541655" y="450977"/>
                    <a:pt x="558419" y="576961"/>
                  </a:cubicBezTo>
                  <a:cubicBezTo>
                    <a:pt x="558419" y="590931"/>
                    <a:pt x="575183" y="599313"/>
                    <a:pt x="586359" y="613410"/>
                  </a:cubicBezTo>
                  <a:cubicBezTo>
                    <a:pt x="589153" y="607822"/>
                    <a:pt x="591947" y="605028"/>
                    <a:pt x="597535" y="602234"/>
                  </a:cubicBezTo>
                  <a:cubicBezTo>
                    <a:pt x="597535" y="535051"/>
                    <a:pt x="597535" y="470662"/>
                    <a:pt x="597535" y="403352"/>
                  </a:cubicBezTo>
                  <a:close/>
                  <a:moveTo>
                    <a:pt x="175768" y="397764"/>
                  </a:moveTo>
                  <a:cubicBezTo>
                    <a:pt x="170180" y="400558"/>
                    <a:pt x="161798" y="403352"/>
                    <a:pt x="156210" y="403352"/>
                  </a:cubicBezTo>
                  <a:cubicBezTo>
                    <a:pt x="156210" y="473329"/>
                    <a:pt x="156210" y="540639"/>
                    <a:pt x="156210" y="607822"/>
                  </a:cubicBezTo>
                  <a:cubicBezTo>
                    <a:pt x="161798" y="610616"/>
                    <a:pt x="167386" y="613410"/>
                    <a:pt x="172974" y="613410"/>
                  </a:cubicBezTo>
                  <a:cubicBezTo>
                    <a:pt x="181356" y="599440"/>
                    <a:pt x="195326" y="582549"/>
                    <a:pt x="195326" y="565785"/>
                  </a:cubicBezTo>
                  <a:cubicBezTo>
                    <a:pt x="186944" y="509778"/>
                    <a:pt x="220472" y="445389"/>
                    <a:pt x="175768" y="397764"/>
                  </a:cubicBezTo>
                  <a:close/>
                  <a:moveTo>
                    <a:pt x="276352" y="613410"/>
                  </a:moveTo>
                  <a:cubicBezTo>
                    <a:pt x="281940" y="610616"/>
                    <a:pt x="287528" y="607822"/>
                    <a:pt x="293116" y="602234"/>
                  </a:cubicBezTo>
                  <a:cubicBezTo>
                    <a:pt x="293116" y="535051"/>
                    <a:pt x="293116" y="467741"/>
                    <a:pt x="293116" y="400558"/>
                  </a:cubicBezTo>
                  <a:cubicBezTo>
                    <a:pt x="287528" y="400558"/>
                    <a:pt x="279146" y="397764"/>
                    <a:pt x="273558" y="397764"/>
                  </a:cubicBezTo>
                  <a:cubicBezTo>
                    <a:pt x="231648" y="445389"/>
                    <a:pt x="262382" y="509778"/>
                    <a:pt x="254000" y="565785"/>
                  </a:cubicBezTo>
                  <a:cubicBezTo>
                    <a:pt x="254000" y="582549"/>
                    <a:pt x="267970" y="599440"/>
                    <a:pt x="276352" y="613410"/>
                  </a:cubicBezTo>
                  <a:close/>
                  <a:moveTo>
                    <a:pt x="396494" y="680593"/>
                  </a:moveTo>
                  <a:cubicBezTo>
                    <a:pt x="390906" y="677799"/>
                    <a:pt x="385318" y="672211"/>
                    <a:pt x="382524" y="669417"/>
                  </a:cubicBezTo>
                  <a:cubicBezTo>
                    <a:pt x="371348" y="680593"/>
                    <a:pt x="354584" y="691769"/>
                    <a:pt x="354584" y="703072"/>
                  </a:cubicBezTo>
                  <a:cubicBezTo>
                    <a:pt x="351790" y="750697"/>
                    <a:pt x="351790" y="801116"/>
                    <a:pt x="354584" y="848741"/>
                  </a:cubicBezTo>
                  <a:cubicBezTo>
                    <a:pt x="354584" y="859917"/>
                    <a:pt x="374142" y="871093"/>
                    <a:pt x="382524" y="885190"/>
                  </a:cubicBezTo>
                  <a:cubicBezTo>
                    <a:pt x="388112" y="879602"/>
                    <a:pt x="390906" y="876808"/>
                    <a:pt x="396494" y="874014"/>
                  </a:cubicBezTo>
                  <a:cubicBezTo>
                    <a:pt x="396494" y="809625"/>
                    <a:pt x="396494" y="745236"/>
                    <a:pt x="396494" y="680720"/>
                  </a:cubicBezTo>
                  <a:close/>
                  <a:moveTo>
                    <a:pt x="295910" y="680720"/>
                  </a:moveTo>
                  <a:cubicBezTo>
                    <a:pt x="290322" y="675132"/>
                    <a:pt x="287528" y="672338"/>
                    <a:pt x="281940" y="669544"/>
                  </a:cubicBezTo>
                  <a:cubicBezTo>
                    <a:pt x="273558" y="680720"/>
                    <a:pt x="256794" y="691896"/>
                    <a:pt x="254000" y="703199"/>
                  </a:cubicBezTo>
                  <a:cubicBezTo>
                    <a:pt x="251206" y="753618"/>
                    <a:pt x="251206" y="801243"/>
                    <a:pt x="254000" y="848868"/>
                  </a:cubicBezTo>
                  <a:cubicBezTo>
                    <a:pt x="256794" y="860044"/>
                    <a:pt x="273558" y="871220"/>
                    <a:pt x="284734" y="885317"/>
                  </a:cubicBezTo>
                  <a:cubicBezTo>
                    <a:pt x="287528" y="879729"/>
                    <a:pt x="290322" y="876935"/>
                    <a:pt x="295910" y="874141"/>
                  </a:cubicBezTo>
                  <a:cubicBezTo>
                    <a:pt x="295910" y="809752"/>
                    <a:pt x="295910" y="745363"/>
                    <a:pt x="295910" y="680847"/>
                  </a:cubicBezTo>
                  <a:close/>
                  <a:moveTo>
                    <a:pt x="153416" y="873760"/>
                  </a:moveTo>
                  <a:cubicBezTo>
                    <a:pt x="161798" y="876554"/>
                    <a:pt x="167386" y="879348"/>
                    <a:pt x="172974" y="882142"/>
                  </a:cubicBezTo>
                  <a:cubicBezTo>
                    <a:pt x="223266" y="834517"/>
                    <a:pt x="184150" y="770128"/>
                    <a:pt x="195326" y="714121"/>
                  </a:cubicBezTo>
                  <a:cubicBezTo>
                    <a:pt x="200914" y="688975"/>
                    <a:pt x="195326" y="663702"/>
                    <a:pt x="153416" y="680466"/>
                  </a:cubicBezTo>
                  <a:cubicBezTo>
                    <a:pt x="153416" y="744855"/>
                    <a:pt x="153416" y="809244"/>
                    <a:pt x="153416" y="873760"/>
                  </a:cubicBezTo>
                  <a:close/>
                  <a:moveTo>
                    <a:pt x="1860169" y="112014"/>
                  </a:moveTo>
                  <a:cubicBezTo>
                    <a:pt x="1896491" y="112014"/>
                    <a:pt x="1924431" y="112014"/>
                    <a:pt x="1957959" y="112014"/>
                  </a:cubicBezTo>
                  <a:cubicBezTo>
                    <a:pt x="1957959" y="89662"/>
                    <a:pt x="1957959" y="69977"/>
                    <a:pt x="1957959" y="50419"/>
                  </a:cubicBezTo>
                  <a:cubicBezTo>
                    <a:pt x="1921637" y="50419"/>
                    <a:pt x="1893697" y="50419"/>
                    <a:pt x="1860169" y="50419"/>
                  </a:cubicBezTo>
                  <a:cubicBezTo>
                    <a:pt x="1860169" y="72771"/>
                    <a:pt x="1860169" y="89662"/>
                    <a:pt x="1860169" y="112014"/>
                  </a:cubicBezTo>
                  <a:close/>
                </a:path>
              </a:pathLst>
            </a:custGeom>
            <a:solidFill>
              <a:srgbClr val="002060"/>
            </a:solidFill>
          </p:spPr>
        </p:sp>
      </p:grpSp>
      <p:sp>
        <p:nvSpPr>
          <p:cNvPr id="10" name="AutoShape 10"/>
          <p:cNvSpPr/>
          <p:nvPr/>
        </p:nvSpPr>
        <p:spPr>
          <a:xfrm rot="-5395568">
            <a:off x="13962777" y="4753350"/>
            <a:ext cx="7959067" cy="0"/>
          </a:xfrm>
          <a:prstGeom prst="line">
            <a:avLst/>
          </a:prstGeom>
          <a:ln w="9525" cap="rnd">
            <a:solidFill>
              <a:srgbClr val="418AB3"/>
            </a:solidFill>
            <a:prstDash val="solid"/>
            <a:headEnd type="none" w="sm" len="sm"/>
            <a:tailEnd type="triangle" w="lg" len="med"/>
          </a:ln>
        </p:spPr>
      </p:sp>
      <p:grpSp>
        <p:nvGrpSpPr>
          <p:cNvPr id="11" name="Group 11"/>
          <p:cNvGrpSpPr/>
          <p:nvPr/>
        </p:nvGrpSpPr>
        <p:grpSpPr>
          <a:xfrm>
            <a:off x="10132020" y="3661200"/>
            <a:ext cx="556200" cy="4692060"/>
            <a:chOff x="0" y="0"/>
            <a:chExt cx="741600" cy="6256080"/>
          </a:xfrm>
        </p:grpSpPr>
        <p:sp>
          <p:nvSpPr>
            <p:cNvPr id="12" name="Freeform 12"/>
            <p:cNvSpPr/>
            <p:nvPr/>
          </p:nvSpPr>
          <p:spPr>
            <a:xfrm>
              <a:off x="0" y="0"/>
              <a:ext cx="741553" cy="6256020"/>
            </a:xfrm>
            <a:custGeom>
              <a:avLst/>
              <a:gdLst/>
              <a:ahLst/>
              <a:cxnLst/>
              <a:rect l="l" t="t" r="r" b="b"/>
              <a:pathLst>
                <a:path w="741553" h="6256020">
                  <a:moveTo>
                    <a:pt x="0" y="0"/>
                  </a:moveTo>
                  <a:cubicBezTo>
                    <a:pt x="0" y="6256020"/>
                    <a:pt x="0" y="6256020"/>
                    <a:pt x="0" y="6256020"/>
                  </a:cubicBezTo>
                  <a:cubicBezTo>
                    <a:pt x="741553" y="6048883"/>
                    <a:pt x="741553" y="6048883"/>
                    <a:pt x="741553" y="6048883"/>
                  </a:cubicBezTo>
                  <a:cubicBezTo>
                    <a:pt x="741553" y="251714"/>
                    <a:pt x="741553" y="251714"/>
                    <a:pt x="741553" y="251714"/>
                  </a:cubicBezTo>
                  <a:lnTo>
                    <a:pt x="0" y="0"/>
                  </a:lnTo>
                  <a:close/>
                  <a:moveTo>
                    <a:pt x="570230" y="5857748"/>
                  </a:moveTo>
                  <a:cubicBezTo>
                    <a:pt x="146685" y="5971032"/>
                    <a:pt x="146685" y="5971032"/>
                    <a:pt x="146685" y="5971032"/>
                  </a:cubicBezTo>
                  <a:cubicBezTo>
                    <a:pt x="146685" y="5802503"/>
                    <a:pt x="146685" y="5802503"/>
                    <a:pt x="146685" y="5802503"/>
                  </a:cubicBezTo>
                  <a:cubicBezTo>
                    <a:pt x="570230" y="5722239"/>
                    <a:pt x="570230" y="5722239"/>
                    <a:pt x="570230" y="5722239"/>
                  </a:cubicBezTo>
                  <a:lnTo>
                    <a:pt x="570230" y="5857748"/>
                  </a:lnTo>
                  <a:close/>
                  <a:moveTo>
                    <a:pt x="570230" y="5273802"/>
                  </a:moveTo>
                  <a:cubicBezTo>
                    <a:pt x="429006" y="5304409"/>
                    <a:pt x="287909" y="5334889"/>
                    <a:pt x="146685" y="5362321"/>
                  </a:cubicBezTo>
                  <a:cubicBezTo>
                    <a:pt x="146685" y="5307076"/>
                    <a:pt x="146685" y="5251704"/>
                    <a:pt x="146685" y="5196459"/>
                  </a:cubicBezTo>
                  <a:cubicBezTo>
                    <a:pt x="287909" y="5177028"/>
                    <a:pt x="429006" y="5158105"/>
                    <a:pt x="570230" y="5138293"/>
                  </a:cubicBezTo>
                  <a:cubicBezTo>
                    <a:pt x="570230" y="5182235"/>
                    <a:pt x="570230" y="5229733"/>
                    <a:pt x="570230" y="5273802"/>
                  </a:cubicBezTo>
                  <a:close/>
                  <a:moveTo>
                    <a:pt x="570230" y="4692777"/>
                  </a:moveTo>
                  <a:cubicBezTo>
                    <a:pt x="429006" y="4715129"/>
                    <a:pt x="287909" y="4737354"/>
                    <a:pt x="146685" y="4756785"/>
                  </a:cubicBezTo>
                  <a:cubicBezTo>
                    <a:pt x="146685" y="4701032"/>
                    <a:pt x="146685" y="4645914"/>
                    <a:pt x="146685" y="4590669"/>
                  </a:cubicBezTo>
                  <a:cubicBezTo>
                    <a:pt x="287909" y="4579493"/>
                    <a:pt x="429006" y="4565650"/>
                    <a:pt x="570230" y="4554347"/>
                  </a:cubicBezTo>
                  <a:cubicBezTo>
                    <a:pt x="570230" y="4598924"/>
                    <a:pt x="570230" y="4645787"/>
                    <a:pt x="570230" y="4692777"/>
                  </a:cubicBezTo>
                  <a:close/>
                  <a:moveTo>
                    <a:pt x="570230" y="4109085"/>
                  </a:moveTo>
                  <a:cubicBezTo>
                    <a:pt x="429006" y="4122928"/>
                    <a:pt x="287909" y="4136517"/>
                    <a:pt x="146685" y="4150741"/>
                  </a:cubicBezTo>
                  <a:cubicBezTo>
                    <a:pt x="146685" y="4095496"/>
                    <a:pt x="146685" y="4039870"/>
                    <a:pt x="146685" y="3984625"/>
                  </a:cubicBezTo>
                  <a:cubicBezTo>
                    <a:pt x="287909" y="3979291"/>
                    <a:pt x="429006" y="3973449"/>
                    <a:pt x="570230" y="3971036"/>
                  </a:cubicBezTo>
                  <a:cubicBezTo>
                    <a:pt x="570230" y="4018026"/>
                    <a:pt x="570230" y="4064889"/>
                    <a:pt x="570230" y="4109212"/>
                  </a:cubicBezTo>
                  <a:close/>
                  <a:moveTo>
                    <a:pt x="570230" y="3528187"/>
                  </a:moveTo>
                  <a:cubicBezTo>
                    <a:pt x="429006" y="3533521"/>
                    <a:pt x="287909" y="3539109"/>
                    <a:pt x="146685" y="3544951"/>
                  </a:cubicBezTo>
                  <a:cubicBezTo>
                    <a:pt x="146685" y="3489452"/>
                    <a:pt x="146685" y="3434080"/>
                    <a:pt x="146685" y="3378581"/>
                  </a:cubicBezTo>
                  <a:cubicBezTo>
                    <a:pt x="287909" y="3381502"/>
                    <a:pt x="429006" y="3381502"/>
                    <a:pt x="570230" y="3384169"/>
                  </a:cubicBezTo>
                  <a:cubicBezTo>
                    <a:pt x="570230" y="3434080"/>
                    <a:pt x="570230" y="3481197"/>
                    <a:pt x="570230" y="3528187"/>
                  </a:cubicBezTo>
                  <a:close/>
                  <a:moveTo>
                    <a:pt x="570230" y="2947162"/>
                  </a:moveTo>
                  <a:cubicBezTo>
                    <a:pt x="429006" y="2944241"/>
                    <a:pt x="287909" y="2941320"/>
                    <a:pt x="146685" y="2938907"/>
                  </a:cubicBezTo>
                  <a:cubicBezTo>
                    <a:pt x="146685" y="2883662"/>
                    <a:pt x="146685" y="2828036"/>
                    <a:pt x="146685" y="2772791"/>
                  </a:cubicBezTo>
                  <a:cubicBezTo>
                    <a:pt x="287909" y="2781046"/>
                    <a:pt x="429006" y="2792222"/>
                    <a:pt x="570230" y="2800477"/>
                  </a:cubicBezTo>
                  <a:cubicBezTo>
                    <a:pt x="570230" y="2850388"/>
                    <a:pt x="570230" y="2897251"/>
                    <a:pt x="570230" y="2947162"/>
                  </a:cubicBezTo>
                  <a:close/>
                  <a:moveTo>
                    <a:pt x="570230" y="2363216"/>
                  </a:moveTo>
                  <a:cubicBezTo>
                    <a:pt x="429006" y="2352548"/>
                    <a:pt x="287909" y="2344039"/>
                    <a:pt x="146685" y="2332863"/>
                  </a:cubicBezTo>
                  <a:cubicBezTo>
                    <a:pt x="146685" y="2277618"/>
                    <a:pt x="146685" y="2221992"/>
                    <a:pt x="146685" y="2164334"/>
                  </a:cubicBezTo>
                  <a:cubicBezTo>
                    <a:pt x="287909" y="2183257"/>
                    <a:pt x="429006" y="2200021"/>
                    <a:pt x="570230" y="2216658"/>
                  </a:cubicBezTo>
                  <a:cubicBezTo>
                    <a:pt x="570230" y="2266569"/>
                    <a:pt x="570230" y="2316353"/>
                    <a:pt x="570230" y="2363343"/>
                  </a:cubicBezTo>
                  <a:close/>
                  <a:moveTo>
                    <a:pt x="570230" y="1782318"/>
                  </a:moveTo>
                  <a:cubicBezTo>
                    <a:pt x="429006" y="1763141"/>
                    <a:pt x="287909" y="1743710"/>
                    <a:pt x="146685" y="1727073"/>
                  </a:cubicBezTo>
                  <a:cubicBezTo>
                    <a:pt x="146685" y="1668907"/>
                    <a:pt x="146685" y="1613535"/>
                    <a:pt x="146685" y="1558290"/>
                  </a:cubicBezTo>
                  <a:cubicBezTo>
                    <a:pt x="287909" y="1583309"/>
                    <a:pt x="429006" y="1608201"/>
                    <a:pt x="570230" y="1633220"/>
                  </a:cubicBezTo>
                  <a:cubicBezTo>
                    <a:pt x="570230" y="1683131"/>
                    <a:pt x="570230" y="1732407"/>
                    <a:pt x="570230" y="1782318"/>
                  </a:cubicBezTo>
                  <a:close/>
                  <a:moveTo>
                    <a:pt x="570230" y="1201293"/>
                  </a:moveTo>
                  <a:cubicBezTo>
                    <a:pt x="428879" y="1173480"/>
                    <a:pt x="287909" y="1145540"/>
                    <a:pt x="146558" y="1118362"/>
                  </a:cubicBezTo>
                  <a:cubicBezTo>
                    <a:pt x="146558" y="1062609"/>
                    <a:pt x="146558" y="1007491"/>
                    <a:pt x="146558" y="952246"/>
                  </a:cubicBezTo>
                  <a:cubicBezTo>
                    <a:pt x="287782" y="985266"/>
                    <a:pt x="428879" y="1015746"/>
                    <a:pt x="570103" y="1049020"/>
                  </a:cubicBezTo>
                  <a:cubicBezTo>
                    <a:pt x="570103" y="1098931"/>
                    <a:pt x="570103" y="1148461"/>
                    <a:pt x="570103" y="1201039"/>
                  </a:cubicBezTo>
                  <a:close/>
                  <a:moveTo>
                    <a:pt x="570103" y="617347"/>
                  </a:moveTo>
                  <a:cubicBezTo>
                    <a:pt x="146558" y="512318"/>
                    <a:pt x="146558" y="512318"/>
                    <a:pt x="146558" y="512318"/>
                  </a:cubicBezTo>
                  <a:cubicBezTo>
                    <a:pt x="146558" y="346202"/>
                    <a:pt x="146558" y="346202"/>
                    <a:pt x="146558" y="346202"/>
                  </a:cubicBezTo>
                  <a:cubicBezTo>
                    <a:pt x="570230" y="464820"/>
                    <a:pt x="570230" y="464820"/>
                    <a:pt x="570230" y="464820"/>
                  </a:cubicBezTo>
                  <a:lnTo>
                    <a:pt x="570230" y="617347"/>
                  </a:lnTo>
                  <a:close/>
                </a:path>
              </a:pathLst>
            </a:custGeom>
            <a:solidFill>
              <a:srgbClr val="002060"/>
            </a:solidFill>
          </p:spPr>
        </p:sp>
      </p:grpSp>
      <p:grpSp>
        <p:nvGrpSpPr>
          <p:cNvPr id="13" name="Group 13"/>
          <p:cNvGrpSpPr/>
          <p:nvPr/>
        </p:nvGrpSpPr>
        <p:grpSpPr>
          <a:xfrm>
            <a:off x="9474840" y="3644460"/>
            <a:ext cx="613440" cy="4723380"/>
            <a:chOff x="0" y="0"/>
            <a:chExt cx="817920" cy="6297840"/>
          </a:xfrm>
        </p:grpSpPr>
        <p:sp>
          <p:nvSpPr>
            <p:cNvPr id="14" name="Freeform 14"/>
            <p:cNvSpPr/>
            <p:nvPr/>
          </p:nvSpPr>
          <p:spPr>
            <a:xfrm>
              <a:off x="0" y="0"/>
              <a:ext cx="817880" cy="6297803"/>
            </a:xfrm>
            <a:custGeom>
              <a:avLst/>
              <a:gdLst/>
              <a:ahLst/>
              <a:cxnLst/>
              <a:rect l="l" t="t" r="r" b="b"/>
              <a:pathLst>
                <a:path w="817880" h="6297803">
                  <a:moveTo>
                    <a:pt x="0" y="1051179"/>
                  </a:moveTo>
                  <a:cubicBezTo>
                    <a:pt x="348234" y="1159129"/>
                    <a:pt x="348234" y="1159129"/>
                    <a:pt x="348234" y="1159129"/>
                  </a:cubicBezTo>
                  <a:cubicBezTo>
                    <a:pt x="348234" y="6247892"/>
                    <a:pt x="348234" y="6247892"/>
                    <a:pt x="348234" y="6247892"/>
                  </a:cubicBezTo>
                  <a:cubicBezTo>
                    <a:pt x="817880" y="6297803"/>
                    <a:pt x="817880" y="6297803"/>
                    <a:pt x="817880" y="6297803"/>
                  </a:cubicBezTo>
                  <a:cubicBezTo>
                    <a:pt x="817880" y="0"/>
                    <a:pt x="817880" y="0"/>
                    <a:pt x="817880" y="0"/>
                  </a:cubicBezTo>
                  <a:cubicBezTo>
                    <a:pt x="0" y="398399"/>
                    <a:pt x="0" y="398399"/>
                    <a:pt x="0" y="398399"/>
                  </a:cubicBezTo>
                  <a:lnTo>
                    <a:pt x="0" y="1051179"/>
                  </a:lnTo>
                  <a:close/>
                  <a:moveTo>
                    <a:pt x="654812" y="5755386"/>
                  </a:moveTo>
                  <a:cubicBezTo>
                    <a:pt x="577596" y="5738622"/>
                    <a:pt x="502920" y="5722112"/>
                    <a:pt x="425196" y="5708396"/>
                  </a:cubicBezTo>
                  <a:cubicBezTo>
                    <a:pt x="425196" y="5653151"/>
                    <a:pt x="425196" y="5597525"/>
                    <a:pt x="425196" y="5542280"/>
                  </a:cubicBezTo>
                  <a:cubicBezTo>
                    <a:pt x="503047" y="5553456"/>
                    <a:pt x="577596" y="5564124"/>
                    <a:pt x="654812" y="5575300"/>
                  </a:cubicBezTo>
                  <a:cubicBezTo>
                    <a:pt x="654812" y="5636387"/>
                    <a:pt x="654812" y="5694553"/>
                    <a:pt x="654812" y="5755259"/>
                  </a:cubicBezTo>
                  <a:close/>
                  <a:moveTo>
                    <a:pt x="654812" y="5431536"/>
                  </a:moveTo>
                  <a:cubicBezTo>
                    <a:pt x="577596" y="5417439"/>
                    <a:pt x="502920" y="5406771"/>
                    <a:pt x="425196" y="5392547"/>
                  </a:cubicBezTo>
                  <a:cubicBezTo>
                    <a:pt x="425196" y="5337302"/>
                    <a:pt x="425196" y="5282184"/>
                    <a:pt x="425196" y="5226939"/>
                  </a:cubicBezTo>
                  <a:cubicBezTo>
                    <a:pt x="503047" y="5235194"/>
                    <a:pt x="577596" y="5243449"/>
                    <a:pt x="654812" y="5254117"/>
                  </a:cubicBezTo>
                  <a:cubicBezTo>
                    <a:pt x="654812" y="5312283"/>
                    <a:pt x="654812" y="5373370"/>
                    <a:pt x="654812" y="5431409"/>
                  </a:cubicBezTo>
                  <a:close/>
                  <a:moveTo>
                    <a:pt x="654812" y="5107432"/>
                  </a:moveTo>
                  <a:cubicBezTo>
                    <a:pt x="577596" y="5096764"/>
                    <a:pt x="502920" y="5088509"/>
                    <a:pt x="425196" y="5077333"/>
                  </a:cubicBezTo>
                  <a:cubicBezTo>
                    <a:pt x="425196" y="5022088"/>
                    <a:pt x="425196" y="4966462"/>
                    <a:pt x="425196" y="4911217"/>
                  </a:cubicBezTo>
                  <a:cubicBezTo>
                    <a:pt x="503047" y="4917059"/>
                    <a:pt x="577596" y="4922393"/>
                    <a:pt x="654812" y="4930648"/>
                  </a:cubicBezTo>
                  <a:cubicBezTo>
                    <a:pt x="654812" y="4988814"/>
                    <a:pt x="654812" y="5049266"/>
                    <a:pt x="654812" y="5107432"/>
                  </a:cubicBezTo>
                  <a:close/>
                  <a:moveTo>
                    <a:pt x="654812" y="4786884"/>
                  </a:moveTo>
                  <a:cubicBezTo>
                    <a:pt x="577596" y="4778629"/>
                    <a:pt x="502920" y="4770374"/>
                    <a:pt x="425196" y="4762119"/>
                  </a:cubicBezTo>
                  <a:cubicBezTo>
                    <a:pt x="425196" y="4703699"/>
                    <a:pt x="425196" y="4648581"/>
                    <a:pt x="425196" y="4592828"/>
                  </a:cubicBezTo>
                  <a:cubicBezTo>
                    <a:pt x="503047" y="4598670"/>
                    <a:pt x="577596" y="4604258"/>
                    <a:pt x="654812" y="4607179"/>
                  </a:cubicBezTo>
                  <a:cubicBezTo>
                    <a:pt x="654812" y="4667758"/>
                    <a:pt x="654812" y="4725797"/>
                    <a:pt x="654812" y="4786884"/>
                  </a:cubicBezTo>
                  <a:close/>
                  <a:moveTo>
                    <a:pt x="654812" y="4462907"/>
                  </a:moveTo>
                  <a:cubicBezTo>
                    <a:pt x="577596" y="4457573"/>
                    <a:pt x="502920" y="4452239"/>
                    <a:pt x="425196" y="4443476"/>
                  </a:cubicBezTo>
                  <a:cubicBezTo>
                    <a:pt x="425196" y="4387977"/>
                    <a:pt x="425196" y="4332859"/>
                    <a:pt x="425196" y="4277614"/>
                  </a:cubicBezTo>
                  <a:cubicBezTo>
                    <a:pt x="503047" y="4280027"/>
                    <a:pt x="577596" y="4282948"/>
                    <a:pt x="654812" y="4282948"/>
                  </a:cubicBezTo>
                  <a:cubicBezTo>
                    <a:pt x="654812" y="4344289"/>
                    <a:pt x="654812" y="4402455"/>
                    <a:pt x="654812" y="4462907"/>
                  </a:cubicBezTo>
                  <a:close/>
                  <a:moveTo>
                    <a:pt x="654812" y="4139438"/>
                  </a:moveTo>
                  <a:cubicBezTo>
                    <a:pt x="577596" y="4136517"/>
                    <a:pt x="502920" y="4133596"/>
                    <a:pt x="425196" y="4128008"/>
                  </a:cubicBezTo>
                  <a:cubicBezTo>
                    <a:pt x="425196" y="4072763"/>
                    <a:pt x="425196" y="4017645"/>
                    <a:pt x="425196" y="3961892"/>
                  </a:cubicBezTo>
                  <a:cubicBezTo>
                    <a:pt x="503047" y="3961892"/>
                    <a:pt x="577596" y="3961892"/>
                    <a:pt x="654812" y="3961892"/>
                  </a:cubicBezTo>
                  <a:cubicBezTo>
                    <a:pt x="654812" y="4020058"/>
                    <a:pt x="654812" y="4081145"/>
                    <a:pt x="654812" y="4139438"/>
                  </a:cubicBezTo>
                  <a:close/>
                  <a:moveTo>
                    <a:pt x="654812" y="3815207"/>
                  </a:moveTo>
                  <a:cubicBezTo>
                    <a:pt x="577596" y="3815207"/>
                    <a:pt x="502920" y="3815207"/>
                    <a:pt x="425196" y="3812794"/>
                  </a:cubicBezTo>
                  <a:cubicBezTo>
                    <a:pt x="425196" y="3757041"/>
                    <a:pt x="425196" y="3701923"/>
                    <a:pt x="425196" y="3646678"/>
                  </a:cubicBezTo>
                  <a:cubicBezTo>
                    <a:pt x="503047" y="3643757"/>
                    <a:pt x="577596" y="3641344"/>
                    <a:pt x="654812" y="3638423"/>
                  </a:cubicBezTo>
                  <a:cubicBezTo>
                    <a:pt x="654812" y="3696589"/>
                    <a:pt x="654812" y="3757041"/>
                    <a:pt x="654812" y="3815207"/>
                  </a:cubicBezTo>
                  <a:close/>
                  <a:moveTo>
                    <a:pt x="654812" y="3491738"/>
                  </a:moveTo>
                  <a:cubicBezTo>
                    <a:pt x="577596" y="3494659"/>
                    <a:pt x="502920" y="3497072"/>
                    <a:pt x="425196" y="3497072"/>
                  </a:cubicBezTo>
                  <a:cubicBezTo>
                    <a:pt x="425196" y="3441827"/>
                    <a:pt x="425196" y="3386709"/>
                    <a:pt x="425196" y="3331464"/>
                  </a:cubicBezTo>
                  <a:cubicBezTo>
                    <a:pt x="503047" y="3325622"/>
                    <a:pt x="577596" y="3320288"/>
                    <a:pt x="654812" y="3314954"/>
                  </a:cubicBezTo>
                  <a:cubicBezTo>
                    <a:pt x="654812" y="3372612"/>
                    <a:pt x="654812" y="3433572"/>
                    <a:pt x="654812" y="3491738"/>
                  </a:cubicBezTo>
                  <a:close/>
                  <a:moveTo>
                    <a:pt x="654812" y="3170682"/>
                  </a:moveTo>
                  <a:cubicBezTo>
                    <a:pt x="577596" y="3173603"/>
                    <a:pt x="502920" y="3178937"/>
                    <a:pt x="425196" y="3181858"/>
                  </a:cubicBezTo>
                  <a:cubicBezTo>
                    <a:pt x="425196" y="3126613"/>
                    <a:pt x="425196" y="3070987"/>
                    <a:pt x="425196" y="3015742"/>
                  </a:cubicBezTo>
                  <a:cubicBezTo>
                    <a:pt x="503047" y="3007487"/>
                    <a:pt x="577596" y="2999232"/>
                    <a:pt x="654812" y="2990977"/>
                  </a:cubicBezTo>
                  <a:cubicBezTo>
                    <a:pt x="654812" y="3052064"/>
                    <a:pt x="654812" y="3110230"/>
                    <a:pt x="654812" y="3170682"/>
                  </a:cubicBezTo>
                  <a:close/>
                  <a:moveTo>
                    <a:pt x="654812" y="2847213"/>
                  </a:moveTo>
                  <a:cubicBezTo>
                    <a:pt x="577596" y="2852547"/>
                    <a:pt x="502920" y="2860802"/>
                    <a:pt x="425196" y="2866136"/>
                  </a:cubicBezTo>
                  <a:cubicBezTo>
                    <a:pt x="425196" y="2810891"/>
                    <a:pt x="425196" y="2755773"/>
                    <a:pt x="425196" y="2700528"/>
                  </a:cubicBezTo>
                  <a:cubicBezTo>
                    <a:pt x="503047" y="2689352"/>
                    <a:pt x="577596" y="2678176"/>
                    <a:pt x="654812" y="2667254"/>
                  </a:cubicBezTo>
                  <a:cubicBezTo>
                    <a:pt x="654812" y="2728087"/>
                    <a:pt x="654812" y="2786126"/>
                    <a:pt x="654812" y="2847213"/>
                  </a:cubicBezTo>
                  <a:close/>
                  <a:moveTo>
                    <a:pt x="654812" y="2523236"/>
                  </a:moveTo>
                  <a:cubicBezTo>
                    <a:pt x="577596" y="2531491"/>
                    <a:pt x="502920" y="2542667"/>
                    <a:pt x="425196" y="2550922"/>
                  </a:cubicBezTo>
                  <a:cubicBezTo>
                    <a:pt x="425196" y="2495677"/>
                    <a:pt x="425196" y="2440051"/>
                    <a:pt x="425196" y="2384806"/>
                  </a:cubicBezTo>
                  <a:cubicBezTo>
                    <a:pt x="503047" y="2371217"/>
                    <a:pt x="577596" y="2357374"/>
                    <a:pt x="654812" y="2346198"/>
                  </a:cubicBezTo>
                  <a:cubicBezTo>
                    <a:pt x="654812" y="2404364"/>
                    <a:pt x="654812" y="2464816"/>
                    <a:pt x="654812" y="2523236"/>
                  </a:cubicBezTo>
                  <a:close/>
                  <a:moveTo>
                    <a:pt x="654812" y="2199513"/>
                  </a:moveTo>
                  <a:cubicBezTo>
                    <a:pt x="577596" y="2210689"/>
                    <a:pt x="502920" y="2224532"/>
                    <a:pt x="425196" y="2235835"/>
                  </a:cubicBezTo>
                  <a:cubicBezTo>
                    <a:pt x="425196" y="2180082"/>
                    <a:pt x="425196" y="2124964"/>
                    <a:pt x="425196" y="2069719"/>
                  </a:cubicBezTo>
                  <a:cubicBezTo>
                    <a:pt x="503047" y="2052955"/>
                    <a:pt x="577596" y="2036445"/>
                    <a:pt x="654812" y="2022729"/>
                  </a:cubicBezTo>
                  <a:cubicBezTo>
                    <a:pt x="654812" y="2080895"/>
                    <a:pt x="654812" y="2141347"/>
                    <a:pt x="654812" y="2199513"/>
                  </a:cubicBezTo>
                  <a:close/>
                  <a:moveTo>
                    <a:pt x="654812" y="1876044"/>
                  </a:moveTo>
                  <a:cubicBezTo>
                    <a:pt x="577596" y="1892554"/>
                    <a:pt x="502920" y="1906397"/>
                    <a:pt x="425196" y="1919986"/>
                  </a:cubicBezTo>
                  <a:cubicBezTo>
                    <a:pt x="425196" y="1864741"/>
                    <a:pt x="425196" y="1809623"/>
                    <a:pt x="425196" y="1753870"/>
                  </a:cubicBezTo>
                  <a:cubicBezTo>
                    <a:pt x="503047" y="1734693"/>
                    <a:pt x="577596" y="1718183"/>
                    <a:pt x="654812" y="1698625"/>
                  </a:cubicBezTo>
                  <a:cubicBezTo>
                    <a:pt x="654812" y="1756791"/>
                    <a:pt x="654812" y="1817878"/>
                    <a:pt x="654812" y="1875917"/>
                  </a:cubicBezTo>
                  <a:close/>
                  <a:moveTo>
                    <a:pt x="654812" y="1554861"/>
                  </a:moveTo>
                  <a:cubicBezTo>
                    <a:pt x="577596" y="1571371"/>
                    <a:pt x="502920" y="1588135"/>
                    <a:pt x="425196" y="1604772"/>
                  </a:cubicBezTo>
                  <a:cubicBezTo>
                    <a:pt x="425196" y="1549527"/>
                    <a:pt x="425196" y="1493901"/>
                    <a:pt x="425196" y="1438656"/>
                  </a:cubicBezTo>
                  <a:cubicBezTo>
                    <a:pt x="503047" y="1416558"/>
                    <a:pt x="577596" y="1397000"/>
                    <a:pt x="654812" y="1374902"/>
                  </a:cubicBezTo>
                  <a:cubicBezTo>
                    <a:pt x="654812" y="1435735"/>
                    <a:pt x="654812" y="1493774"/>
                    <a:pt x="654812" y="1554861"/>
                  </a:cubicBezTo>
                  <a:close/>
                  <a:moveTo>
                    <a:pt x="654812" y="1230884"/>
                  </a:moveTo>
                  <a:cubicBezTo>
                    <a:pt x="577596" y="1250315"/>
                    <a:pt x="502920" y="1269873"/>
                    <a:pt x="425196" y="1289050"/>
                  </a:cubicBezTo>
                  <a:cubicBezTo>
                    <a:pt x="425196" y="1233805"/>
                    <a:pt x="425196" y="1178687"/>
                    <a:pt x="425196" y="1123442"/>
                  </a:cubicBezTo>
                  <a:cubicBezTo>
                    <a:pt x="503047" y="1098423"/>
                    <a:pt x="577596" y="1075944"/>
                    <a:pt x="654812" y="1050925"/>
                  </a:cubicBezTo>
                  <a:cubicBezTo>
                    <a:pt x="654812" y="1112012"/>
                    <a:pt x="654812" y="1170178"/>
                    <a:pt x="654812" y="1230884"/>
                  </a:cubicBezTo>
                  <a:close/>
                  <a:moveTo>
                    <a:pt x="654812" y="907161"/>
                  </a:moveTo>
                  <a:cubicBezTo>
                    <a:pt x="577596" y="929259"/>
                    <a:pt x="502920" y="951738"/>
                    <a:pt x="425196" y="973836"/>
                  </a:cubicBezTo>
                  <a:cubicBezTo>
                    <a:pt x="425196" y="918591"/>
                    <a:pt x="425196" y="860298"/>
                    <a:pt x="425196" y="804799"/>
                  </a:cubicBezTo>
                  <a:cubicBezTo>
                    <a:pt x="503047" y="780288"/>
                    <a:pt x="577596" y="755142"/>
                    <a:pt x="654812" y="730377"/>
                  </a:cubicBezTo>
                  <a:cubicBezTo>
                    <a:pt x="654812" y="788543"/>
                    <a:pt x="654812" y="848995"/>
                    <a:pt x="654812" y="907161"/>
                  </a:cubicBezTo>
                  <a:close/>
                  <a:moveTo>
                    <a:pt x="425196" y="489585"/>
                  </a:moveTo>
                  <a:cubicBezTo>
                    <a:pt x="654812" y="406654"/>
                    <a:pt x="654812" y="406654"/>
                    <a:pt x="654812" y="406654"/>
                  </a:cubicBezTo>
                  <a:cubicBezTo>
                    <a:pt x="654812" y="583946"/>
                    <a:pt x="654812" y="583946"/>
                    <a:pt x="654812" y="583946"/>
                  </a:cubicBezTo>
                  <a:cubicBezTo>
                    <a:pt x="425196" y="655955"/>
                    <a:pt x="425196" y="655955"/>
                    <a:pt x="425196" y="655955"/>
                  </a:cubicBezTo>
                  <a:lnTo>
                    <a:pt x="425196" y="489585"/>
                  </a:lnTo>
                  <a:close/>
                  <a:moveTo>
                    <a:pt x="425196" y="5858129"/>
                  </a:moveTo>
                  <a:cubicBezTo>
                    <a:pt x="654812" y="5899404"/>
                    <a:pt x="654812" y="5899404"/>
                    <a:pt x="654812" y="5899404"/>
                  </a:cubicBezTo>
                  <a:cubicBezTo>
                    <a:pt x="654812" y="6079363"/>
                    <a:pt x="654812" y="6079363"/>
                    <a:pt x="654812" y="6079363"/>
                  </a:cubicBezTo>
                  <a:cubicBezTo>
                    <a:pt x="425196" y="6023610"/>
                    <a:pt x="425196" y="6023610"/>
                    <a:pt x="425196" y="6023610"/>
                  </a:cubicBezTo>
                  <a:lnTo>
                    <a:pt x="425196" y="5858129"/>
                  </a:lnTo>
                  <a:close/>
                  <a:moveTo>
                    <a:pt x="281813" y="1001268"/>
                  </a:moveTo>
                  <a:cubicBezTo>
                    <a:pt x="223774" y="1020953"/>
                    <a:pt x="162941" y="1040511"/>
                    <a:pt x="104902" y="1059434"/>
                  </a:cubicBezTo>
                  <a:cubicBezTo>
                    <a:pt x="104902" y="1015492"/>
                    <a:pt x="104902" y="971169"/>
                    <a:pt x="104902" y="929513"/>
                  </a:cubicBezTo>
                  <a:cubicBezTo>
                    <a:pt x="162941" y="907415"/>
                    <a:pt x="223774" y="885571"/>
                    <a:pt x="281813" y="863092"/>
                  </a:cubicBezTo>
                  <a:cubicBezTo>
                    <a:pt x="281813" y="910336"/>
                    <a:pt x="281813" y="954278"/>
                    <a:pt x="281813" y="1001268"/>
                  </a:cubicBezTo>
                  <a:close/>
                  <a:moveTo>
                    <a:pt x="105029" y="625094"/>
                  </a:moveTo>
                  <a:cubicBezTo>
                    <a:pt x="281940" y="553339"/>
                    <a:pt x="281940" y="553339"/>
                    <a:pt x="281940" y="553339"/>
                  </a:cubicBezTo>
                  <a:cubicBezTo>
                    <a:pt x="281940" y="691515"/>
                    <a:pt x="281940" y="691515"/>
                    <a:pt x="281940" y="691515"/>
                  </a:cubicBezTo>
                  <a:cubicBezTo>
                    <a:pt x="105029" y="752475"/>
                    <a:pt x="105029" y="752475"/>
                    <a:pt x="105029" y="752475"/>
                  </a:cubicBezTo>
                  <a:lnTo>
                    <a:pt x="105029" y="625094"/>
                  </a:lnTo>
                  <a:close/>
                </a:path>
              </a:pathLst>
            </a:custGeom>
            <a:solidFill>
              <a:srgbClr val="002060"/>
            </a:solidFill>
          </p:spPr>
        </p:sp>
      </p:grpSp>
      <p:grpSp>
        <p:nvGrpSpPr>
          <p:cNvPr id="15" name="Group 15"/>
          <p:cNvGrpSpPr/>
          <p:nvPr/>
        </p:nvGrpSpPr>
        <p:grpSpPr>
          <a:xfrm>
            <a:off x="9181080" y="4372920"/>
            <a:ext cx="532440" cy="4105080"/>
            <a:chOff x="0" y="0"/>
            <a:chExt cx="709920" cy="5473440"/>
          </a:xfrm>
        </p:grpSpPr>
        <p:sp>
          <p:nvSpPr>
            <p:cNvPr id="16" name="Freeform 16"/>
            <p:cNvSpPr/>
            <p:nvPr/>
          </p:nvSpPr>
          <p:spPr>
            <a:xfrm>
              <a:off x="0" y="0"/>
              <a:ext cx="709930" cy="5473446"/>
            </a:xfrm>
            <a:custGeom>
              <a:avLst/>
              <a:gdLst/>
              <a:ahLst/>
              <a:cxnLst/>
              <a:rect l="l" t="t" r="r" b="b"/>
              <a:pathLst>
                <a:path w="709930" h="5473446">
                  <a:moveTo>
                    <a:pt x="0" y="5473446"/>
                  </a:moveTo>
                  <a:cubicBezTo>
                    <a:pt x="709930" y="5301996"/>
                    <a:pt x="709930" y="5301996"/>
                    <a:pt x="709930" y="5301996"/>
                  </a:cubicBezTo>
                  <a:cubicBezTo>
                    <a:pt x="709930" y="235458"/>
                    <a:pt x="709930" y="235458"/>
                    <a:pt x="709930" y="235458"/>
                  </a:cubicBezTo>
                  <a:cubicBezTo>
                    <a:pt x="0" y="0"/>
                    <a:pt x="0" y="0"/>
                    <a:pt x="0" y="0"/>
                  </a:cubicBezTo>
                  <a:lnTo>
                    <a:pt x="0" y="5473446"/>
                  </a:lnTo>
                  <a:close/>
                  <a:moveTo>
                    <a:pt x="99060" y="323977"/>
                  </a:moveTo>
                  <a:cubicBezTo>
                    <a:pt x="618617" y="487172"/>
                    <a:pt x="618617" y="487172"/>
                    <a:pt x="618617" y="487172"/>
                  </a:cubicBezTo>
                  <a:cubicBezTo>
                    <a:pt x="618617" y="617347"/>
                    <a:pt x="618617" y="617347"/>
                    <a:pt x="618617" y="617347"/>
                  </a:cubicBezTo>
                  <a:cubicBezTo>
                    <a:pt x="99060" y="467741"/>
                    <a:pt x="99060" y="467741"/>
                    <a:pt x="99060" y="467741"/>
                  </a:cubicBezTo>
                  <a:lnTo>
                    <a:pt x="99060" y="323977"/>
                  </a:lnTo>
                  <a:close/>
                  <a:moveTo>
                    <a:pt x="99060" y="689102"/>
                  </a:moveTo>
                  <a:cubicBezTo>
                    <a:pt x="273177" y="736092"/>
                    <a:pt x="444373" y="782955"/>
                    <a:pt x="618617" y="830453"/>
                  </a:cubicBezTo>
                  <a:cubicBezTo>
                    <a:pt x="618617" y="874395"/>
                    <a:pt x="618617" y="915797"/>
                    <a:pt x="618617" y="960374"/>
                  </a:cubicBezTo>
                  <a:cubicBezTo>
                    <a:pt x="444373" y="915797"/>
                    <a:pt x="273177" y="874395"/>
                    <a:pt x="99060" y="830453"/>
                  </a:cubicBezTo>
                  <a:cubicBezTo>
                    <a:pt x="99060" y="782955"/>
                    <a:pt x="99060" y="736092"/>
                    <a:pt x="99060" y="689102"/>
                  </a:cubicBezTo>
                  <a:close/>
                  <a:moveTo>
                    <a:pt x="99060" y="1054100"/>
                  </a:moveTo>
                  <a:cubicBezTo>
                    <a:pt x="273177" y="1093343"/>
                    <a:pt x="444373" y="1134364"/>
                    <a:pt x="618617" y="1173353"/>
                  </a:cubicBezTo>
                  <a:cubicBezTo>
                    <a:pt x="618617" y="1217295"/>
                    <a:pt x="618617" y="1258951"/>
                    <a:pt x="618617" y="1300607"/>
                  </a:cubicBezTo>
                  <a:cubicBezTo>
                    <a:pt x="444500" y="1267333"/>
                    <a:pt x="273304" y="1231519"/>
                    <a:pt x="99060" y="1195578"/>
                  </a:cubicBezTo>
                  <a:cubicBezTo>
                    <a:pt x="99060" y="1148588"/>
                    <a:pt x="99060" y="1101725"/>
                    <a:pt x="99060" y="1054227"/>
                  </a:cubicBezTo>
                  <a:close/>
                  <a:moveTo>
                    <a:pt x="99060" y="1419860"/>
                  </a:moveTo>
                  <a:cubicBezTo>
                    <a:pt x="273177" y="1453134"/>
                    <a:pt x="444373" y="1483360"/>
                    <a:pt x="618617" y="1516634"/>
                  </a:cubicBezTo>
                  <a:cubicBezTo>
                    <a:pt x="618617" y="1560576"/>
                    <a:pt x="618617" y="1602232"/>
                    <a:pt x="618617" y="1643507"/>
                  </a:cubicBezTo>
                  <a:cubicBezTo>
                    <a:pt x="444500" y="1616329"/>
                    <a:pt x="273304" y="1588262"/>
                    <a:pt x="99060" y="1560576"/>
                  </a:cubicBezTo>
                  <a:cubicBezTo>
                    <a:pt x="99060" y="1513586"/>
                    <a:pt x="99060" y="1466723"/>
                    <a:pt x="99060" y="1419733"/>
                  </a:cubicBezTo>
                  <a:close/>
                  <a:moveTo>
                    <a:pt x="99060" y="1784858"/>
                  </a:moveTo>
                  <a:cubicBezTo>
                    <a:pt x="273177" y="1809623"/>
                    <a:pt x="444373" y="1834769"/>
                    <a:pt x="618617" y="1859534"/>
                  </a:cubicBezTo>
                  <a:cubicBezTo>
                    <a:pt x="618617" y="1903476"/>
                    <a:pt x="618617" y="1945132"/>
                    <a:pt x="618617" y="1986788"/>
                  </a:cubicBezTo>
                  <a:cubicBezTo>
                    <a:pt x="444500" y="1964690"/>
                    <a:pt x="273304" y="1945132"/>
                    <a:pt x="99060" y="1926209"/>
                  </a:cubicBezTo>
                  <a:cubicBezTo>
                    <a:pt x="99060" y="1878711"/>
                    <a:pt x="99060" y="1831848"/>
                    <a:pt x="99060" y="1784858"/>
                  </a:cubicBezTo>
                  <a:close/>
                  <a:moveTo>
                    <a:pt x="99060" y="2147570"/>
                  </a:moveTo>
                  <a:cubicBezTo>
                    <a:pt x="273177" y="2166493"/>
                    <a:pt x="444373" y="2186178"/>
                    <a:pt x="618617" y="2205736"/>
                  </a:cubicBezTo>
                  <a:cubicBezTo>
                    <a:pt x="618617" y="2246757"/>
                    <a:pt x="618617" y="2288413"/>
                    <a:pt x="618617" y="2327275"/>
                  </a:cubicBezTo>
                  <a:cubicBezTo>
                    <a:pt x="444500" y="2316099"/>
                    <a:pt x="273304" y="2302510"/>
                    <a:pt x="99060" y="2291334"/>
                  </a:cubicBezTo>
                  <a:cubicBezTo>
                    <a:pt x="99060" y="2244344"/>
                    <a:pt x="99060" y="2194560"/>
                    <a:pt x="99060" y="2147570"/>
                  </a:cubicBezTo>
                  <a:close/>
                  <a:moveTo>
                    <a:pt x="99060" y="2512695"/>
                  </a:moveTo>
                  <a:cubicBezTo>
                    <a:pt x="273177" y="2523871"/>
                    <a:pt x="444373" y="2537460"/>
                    <a:pt x="618617" y="2549017"/>
                  </a:cubicBezTo>
                  <a:cubicBezTo>
                    <a:pt x="618617" y="2590038"/>
                    <a:pt x="618617" y="2629027"/>
                    <a:pt x="618617" y="2670556"/>
                  </a:cubicBezTo>
                  <a:cubicBezTo>
                    <a:pt x="444500" y="2664714"/>
                    <a:pt x="273304" y="2659380"/>
                    <a:pt x="99060" y="2654046"/>
                  </a:cubicBezTo>
                  <a:cubicBezTo>
                    <a:pt x="99060" y="2606548"/>
                    <a:pt x="99060" y="2559685"/>
                    <a:pt x="99060" y="2512695"/>
                  </a:cubicBezTo>
                  <a:close/>
                  <a:moveTo>
                    <a:pt x="99060" y="2877820"/>
                  </a:moveTo>
                  <a:cubicBezTo>
                    <a:pt x="273177" y="2883662"/>
                    <a:pt x="444373" y="2886075"/>
                    <a:pt x="618617" y="2891917"/>
                  </a:cubicBezTo>
                  <a:cubicBezTo>
                    <a:pt x="618617" y="2932938"/>
                    <a:pt x="618617" y="2972181"/>
                    <a:pt x="618617" y="3013837"/>
                  </a:cubicBezTo>
                  <a:cubicBezTo>
                    <a:pt x="444500" y="3016250"/>
                    <a:pt x="273304" y="3016250"/>
                    <a:pt x="99060" y="3019171"/>
                  </a:cubicBezTo>
                  <a:cubicBezTo>
                    <a:pt x="99060" y="2972181"/>
                    <a:pt x="99060" y="2925318"/>
                    <a:pt x="99060" y="2877820"/>
                  </a:cubicBezTo>
                  <a:close/>
                  <a:moveTo>
                    <a:pt x="99060" y="3243453"/>
                  </a:moveTo>
                  <a:cubicBezTo>
                    <a:pt x="273177" y="3240532"/>
                    <a:pt x="444373" y="3237611"/>
                    <a:pt x="618617" y="3235198"/>
                  </a:cubicBezTo>
                  <a:cubicBezTo>
                    <a:pt x="618617" y="3276219"/>
                    <a:pt x="618617" y="3315208"/>
                    <a:pt x="618617" y="3356737"/>
                  </a:cubicBezTo>
                  <a:cubicBezTo>
                    <a:pt x="444500" y="3364992"/>
                    <a:pt x="273304" y="3375914"/>
                    <a:pt x="99060" y="3384169"/>
                  </a:cubicBezTo>
                  <a:cubicBezTo>
                    <a:pt x="99060" y="3337179"/>
                    <a:pt x="99060" y="3290316"/>
                    <a:pt x="99060" y="3243326"/>
                  </a:cubicBezTo>
                  <a:close/>
                  <a:moveTo>
                    <a:pt x="99060" y="3608451"/>
                  </a:moveTo>
                  <a:cubicBezTo>
                    <a:pt x="273177" y="3597275"/>
                    <a:pt x="444373" y="3589020"/>
                    <a:pt x="618617" y="3578098"/>
                  </a:cubicBezTo>
                  <a:cubicBezTo>
                    <a:pt x="618617" y="3616706"/>
                    <a:pt x="618617" y="3658362"/>
                    <a:pt x="618617" y="3697097"/>
                  </a:cubicBezTo>
                  <a:cubicBezTo>
                    <a:pt x="444500" y="3713607"/>
                    <a:pt x="273304" y="3733038"/>
                    <a:pt x="99060" y="3749929"/>
                  </a:cubicBezTo>
                  <a:cubicBezTo>
                    <a:pt x="99060" y="3702431"/>
                    <a:pt x="99060" y="3655568"/>
                    <a:pt x="99060" y="3608578"/>
                  </a:cubicBezTo>
                  <a:close/>
                  <a:moveTo>
                    <a:pt x="99060" y="3971290"/>
                  </a:moveTo>
                  <a:cubicBezTo>
                    <a:pt x="273177" y="3954780"/>
                    <a:pt x="444373" y="3938016"/>
                    <a:pt x="618617" y="3921379"/>
                  </a:cubicBezTo>
                  <a:cubicBezTo>
                    <a:pt x="618617" y="3959987"/>
                    <a:pt x="618617" y="4001643"/>
                    <a:pt x="618617" y="4039997"/>
                  </a:cubicBezTo>
                  <a:cubicBezTo>
                    <a:pt x="444500" y="4065016"/>
                    <a:pt x="273304" y="4089908"/>
                    <a:pt x="99060" y="4114927"/>
                  </a:cubicBezTo>
                  <a:cubicBezTo>
                    <a:pt x="99060" y="4067937"/>
                    <a:pt x="99060" y="4018153"/>
                    <a:pt x="99060" y="3971163"/>
                  </a:cubicBezTo>
                  <a:close/>
                  <a:moveTo>
                    <a:pt x="99060" y="4336288"/>
                  </a:moveTo>
                  <a:cubicBezTo>
                    <a:pt x="273177" y="4314444"/>
                    <a:pt x="444373" y="4289298"/>
                    <a:pt x="618617" y="4264533"/>
                  </a:cubicBezTo>
                  <a:cubicBezTo>
                    <a:pt x="618617" y="4302887"/>
                    <a:pt x="618617" y="4344543"/>
                    <a:pt x="618617" y="4383151"/>
                  </a:cubicBezTo>
                  <a:cubicBezTo>
                    <a:pt x="444500" y="4413504"/>
                    <a:pt x="273304" y="4446651"/>
                    <a:pt x="99060" y="4477512"/>
                  </a:cubicBezTo>
                  <a:cubicBezTo>
                    <a:pt x="99060" y="4430014"/>
                    <a:pt x="99060" y="4383151"/>
                    <a:pt x="99060" y="4336161"/>
                  </a:cubicBezTo>
                  <a:close/>
                  <a:moveTo>
                    <a:pt x="99060" y="4701286"/>
                  </a:moveTo>
                  <a:cubicBezTo>
                    <a:pt x="273177" y="4671187"/>
                    <a:pt x="444373" y="4640707"/>
                    <a:pt x="618617" y="4609846"/>
                  </a:cubicBezTo>
                  <a:cubicBezTo>
                    <a:pt x="618617" y="4646168"/>
                    <a:pt x="618617" y="4684776"/>
                    <a:pt x="618617" y="4723765"/>
                  </a:cubicBezTo>
                  <a:cubicBezTo>
                    <a:pt x="444500" y="4765421"/>
                    <a:pt x="273304" y="4804029"/>
                    <a:pt x="99060" y="4842764"/>
                  </a:cubicBezTo>
                  <a:cubicBezTo>
                    <a:pt x="99060" y="4795774"/>
                    <a:pt x="99060" y="4748403"/>
                    <a:pt x="99060" y="4701413"/>
                  </a:cubicBezTo>
                  <a:close/>
                  <a:moveTo>
                    <a:pt x="99060" y="5067046"/>
                  </a:moveTo>
                  <a:cubicBezTo>
                    <a:pt x="618617" y="4953127"/>
                    <a:pt x="618617" y="4953127"/>
                    <a:pt x="618617" y="4953127"/>
                  </a:cubicBezTo>
                  <a:cubicBezTo>
                    <a:pt x="618617" y="5067046"/>
                    <a:pt x="618617" y="5067046"/>
                    <a:pt x="618617" y="5067046"/>
                  </a:cubicBezTo>
                  <a:cubicBezTo>
                    <a:pt x="99060" y="5207508"/>
                    <a:pt x="99060" y="5207508"/>
                    <a:pt x="99060" y="5207508"/>
                  </a:cubicBezTo>
                  <a:lnTo>
                    <a:pt x="99060" y="5066792"/>
                  </a:lnTo>
                  <a:close/>
                </a:path>
              </a:pathLst>
            </a:custGeom>
            <a:solidFill>
              <a:srgbClr val="002060"/>
            </a:solidFill>
          </p:spPr>
        </p:sp>
      </p:grpSp>
      <p:grpSp>
        <p:nvGrpSpPr>
          <p:cNvPr id="17" name="Group 17"/>
          <p:cNvGrpSpPr/>
          <p:nvPr/>
        </p:nvGrpSpPr>
        <p:grpSpPr>
          <a:xfrm>
            <a:off x="8112960" y="4378860"/>
            <a:ext cx="1023840" cy="4095900"/>
            <a:chOff x="0" y="0"/>
            <a:chExt cx="1365120" cy="5461200"/>
          </a:xfrm>
        </p:grpSpPr>
        <p:sp>
          <p:nvSpPr>
            <p:cNvPr id="18" name="Freeform 18"/>
            <p:cNvSpPr/>
            <p:nvPr/>
          </p:nvSpPr>
          <p:spPr>
            <a:xfrm>
              <a:off x="0" y="0"/>
              <a:ext cx="1365123" cy="5461127"/>
            </a:xfrm>
            <a:custGeom>
              <a:avLst/>
              <a:gdLst/>
              <a:ahLst/>
              <a:cxnLst/>
              <a:rect l="l" t="t" r="r" b="b"/>
              <a:pathLst>
                <a:path w="1365123" h="5461127">
                  <a:moveTo>
                    <a:pt x="0" y="5253990"/>
                  </a:moveTo>
                  <a:cubicBezTo>
                    <a:pt x="1365123" y="5461127"/>
                    <a:pt x="1365123" y="5461127"/>
                    <a:pt x="1365123" y="5461127"/>
                  </a:cubicBezTo>
                  <a:cubicBezTo>
                    <a:pt x="1365123" y="0"/>
                    <a:pt x="1365123" y="0"/>
                    <a:pt x="1365123" y="0"/>
                  </a:cubicBezTo>
                  <a:cubicBezTo>
                    <a:pt x="0" y="470535"/>
                    <a:pt x="0" y="470535"/>
                    <a:pt x="0" y="470535"/>
                  </a:cubicBezTo>
                  <a:lnTo>
                    <a:pt x="0" y="5253990"/>
                  </a:lnTo>
                  <a:close/>
                  <a:moveTo>
                    <a:pt x="1129538" y="5189982"/>
                  </a:moveTo>
                  <a:cubicBezTo>
                    <a:pt x="902716" y="5156708"/>
                    <a:pt x="902716" y="5156708"/>
                    <a:pt x="902716" y="5156708"/>
                  </a:cubicBezTo>
                  <a:cubicBezTo>
                    <a:pt x="902716" y="5004689"/>
                    <a:pt x="902716" y="5004689"/>
                    <a:pt x="902716" y="5004689"/>
                  </a:cubicBezTo>
                  <a:cubicBezTo>
                    <a:pt x="1129538" y="5024120"/>
                    <a:pt x="1129538" y="5024120"/>
                    <a:pt x="1129538" y="5024120"/>
                  </a:cubicBezTo>
                  <a:lnTo>
                    <a:pt x="1129538" y="5189982"/>
                  </a:lnTo>
                  <a:close/>
                  <a:moveTo>
                    <a:pt x="1129538" y="4913249"/>
                  </a:moveTo>
                  <a:cubicBezTo>
                    <a:pt x="1055116" y="4904994"/>
                    <a:pt x="977519" y="4896739"/>
                    <a:pt x="902716" y="4886071"/>
                  </a:cubicBezTo>
                  <a:cubicBezTo>
                    <a:pt x="902716" y="4836160"/>
                    <a:pt x="902716" y="4786376"/>
                    <a:pt x="902716" y="4733544"/>
                  </a:cubicBezTo>
                  <a:cubicBezTo>
                    <a:pt x="977392" y="4738878"/>
                    <a:pt x="1054989" y="4744720"/>
                    <a:pt x="1129538" y="4747133"/>
                  </a:cubicBezTo>
                  <a:cubicBezTo>
                    <a:pt x="1129538" y="4802886"/>
                    <a:pt x="1129538" y="4858004"/>
                    <a:pt x="1129538" y="4913249"/>
                  </a:cubicBezTo>
                  <a:close/>
                  <a:moveTo>
                    <a:pt x="1129538" y="4636770"/>
                  </a:moveTo>
                  <a:cubicBezTo>
                    <a:pt x="1055116" y="4631436"/>
                    <a:pt x="977519" y="4623181"/>
                    <a:pt x="899795" y="4617339"/>
                  </a:cubicBezTo>
                  <a:cubicBezTo>
                    <a:pt x="899795" y="4565142"/>
                    <a:pt x="899795" y="4515231"/>
                    <a:pt x="899795" y="4462399"/>
                  </a:cubicBezTo>
                  <a:cubicBezTo>
                    <a:pt x="977392" y="4468241"/>
                    <a:pt x="1055116" y="4470654"/>
                    <a:pt x="1129538" y="4473575"/>
                  </a:cubicBezTo>
                  <a:cubicBezTo>
                    <a:pt x="1129538" y="4528820"/>
                    <a:pt x="1129538" y="4581525"/>
                    <a:pt x="1129538" y="4636770"/>
                  </a:cubicBezTo>
                  <a:close/>
                  <a:moveTo>
                    <a:pt x="1129538" y="4360291"/>
                  </a:moveTo>
                  <a:cubicBezTo>
                    <a:pt x="1055116" y="4357370"/>
                    <a:pt x="977519" y="4352036"/>
                    <a:pt x="899795" y="4346448"/>
                  </a:cubicBezTo>
                  <a:cubicBezTo>
                    <a:pt x="899795" y="4293616"/>
                    <a:pt x="899795" y="4244086"/>
                    <a:pt x="899795" y="4194175"/>
                  </a:cubicBezTo>
                  <a:cubicBezTo>
                    <a:pt x="977392" y="4194175"/>
                    <a:pt x="1055116" y="4197096"/>
                    <a:pt x="1129538" y="4197096"/>
                  </a:cubicBezTo>
                  <a:cubicBezTo>
                    <a:pt x="1129538" y="4252341"/>
                    <a:pt x="1129538" y="4307459"/>
                    <a:pt x="1129538" y="4360291"/>
                  </a:cubicBezTo>
                  <a:close/>
                  <a:moveTo>
                    <a:pt x="1129538" y="4086225"/>
                  </a:moveTo>
                  <a:cubicBezTo>
                    <a:pt x="1052195" y="4080637"/>
                    <a:pt x="977519" y="4077716"/>
                    <a:pt x="899795" y="4075303"/>
                  </a:cubicBezTo>
                  <a:cubicBezTo>
                    <a:pt x="899795" y="4025392"/>
                    <a:pt x="899795" y="3972687"/>
                    <a:pt x="899795" y="3922776"/>
                  </a:cubicBezTo>
                  <a:cubicBezTo>
                    <a:pt x="977392" y="3922776"/>
                    <a:pt x="1052068" y="3920363"/>
                    <a:pt x="1129538" y="3920363"/>
                  </a:cubicBezTo>
                  <a:cubicBezTo>
                    <a:pt x="1129538" y="3975608"/>
                    <a:pt x="1129538" y="4030726"/>
                    <a:pt x="1129538" y="4086225"/>
                  </a:cubicBezTo>
                  <a:close/>
                  <a:moveTo>
                    <a:pt x="1129538" y="3809492"/>
                  </a:moveTo>
                  <a:cubicBezTo>
                    <a:pt x="1052195" y="3807079"/>
                    <a:pt x="977519" y="3807079"/>
                    <a:pt x="899795" y="3804158"/>
                  </a:cubicBezTo>
                  <a:cubicBezTo>
                    <a:pt x="899795" y="3754247"/>
                    <a:pt x="899795" y="3704463"/>
                    <a:pt x="899795" y="3651631"/>
                  </a:cubicBezTo>
                  <a:cubicBezTo>
                    <a:pt x="977392" y="3649218"/>
                    <a:pt x="1052068" y="3646297"/>
                    <a:pt x="1129538" y="3646297"/>
                  </a:cubicBezTo>
                  <a:cubicBezTo>
                    <a:pt x="1129538" y="3699129"/>
                    <a:pt x="1129538" y="3754247"/>
                    <a:pt x="1129538" y="3809492"/>
                  </a:cubicBezTo>
                  <a:close/>
                  <a:moveTo>
                    <a:pt x="1129538" y="3533013"/>
                  </a:moveTo>
                  <a:cubicBezTo>
                    <a:pt x="1052195" y="3533013"/>
                    <a:pt x="977519" y="3533013"/>
                    <a:pt x="899795" y="3535934"/>
                  </a:cubicBezTo>
                  <a:cubicBezTo>
                    <a:pt x="899795" y="3483102"/>
                    <a:pt x="899795" y="3433318"/>
                    <a:pt x="899795" y="3380994"/>
                  </a:cubicBezTo>
                  <a:cubicBezTo>
                    <a:pt x="977392" y="3378073"/>
                    <a:pt x="1052068" y="3372739"/>
                    <a:pt x="1129538" y="3369818"/>
                  </a:cubicBezTo>
                  <a:cubicBezTo>
                    <a:pt x="1129538" y="3425063"/>
                    <a:pt x="1129538" y="3477768"/>
                    <a:pt x="1129538" y="3533013"/>
                  </a:cubicBezTo>
                  <a:close/>
                  <a:moveTo>
                    <a:pt x="1129538" y="3256280"/>
                  </a:moveTo>
                  <a:cubicBezTo>
                    <a:pt x="1052195" y="3259201"/>
                    <a:pt x="977519" y="3261868"/>
                    <a:pt x="899795" y="3264789"/>
                  </a:cubicBezTo>
                  <a:cubicBezTo>
                    <a:pt x="899795" y="3211957"/>
                    <a:pt x="899795" y="3162173"/>
                    <a:pt x="899795" y="3112262"/>
                  </a:cubicBezTo>
                  <a:cubicBezTo>
                    <a:pt x="977392" y="3104261"/>
                    <a:pt x="1052068" y="3098419"/>
                    <a:pt x="1129538" y="3093085"/>
                  </a:cubicBezTo>
                  <a:cubicBezTo>
                    <a:pt x="1129538" y="3148330"/>
                    <a:pt x="1129538" y="3203702"/>
                    <a:pt x="1129538" y="3256280"/>
                  </a:cubicBezTo>
                  <a:close/>
                  <a:moveTo>
                    <a:pt x="1129538" y="2982214"/>
                  </a:moveTo>
                  <a:cubicBezTo>
                    <a:pt x="1052195" y="2985135"/>
                    <a:pt x="977519" y="2990469"/>
                    <a:pt x="899795" y="2993390"/>
                  </a:cubicBezTo>
                  <a:cubicBezTo>
                    <a:pt x="899795" y="2943479"/>
                    <a:pt x="899795" y="2891028"/>
                    <a:pt x="899795" y="2841371"/>
                  </a:cubicBezTo>
                  <a:cubicBezTo>
                    <a:pt x="977392" y="2833116"/>
                    <a:pt x="1052068" y="2824861"/>
                    <a:pt x="1129538" y="2816606"/>
                  </a:cubicBezTo>
                  <a:cubicBezTo>
                    <a:pt x="1129538" y="2871851"/>
                    <a:pt x="1129538" y="2926969"/>
                    <a:pt x="1129538" y="2982214"/>
                  </a:cubicBezTo>
                  <a:close/>
                  <a:moveTo>
                    <a:pt x="1129538" y="2705735"/>
                  </a:moveTo>
                  <a:cubicBezTo>
                    <a:pt x="1052195" y="2711577"/>
                    <a:pt x="977519" y="2716911"/>
                    <a:pt x="899795" y="2722245"/>
                  </a:cubicBezTo>
                  <a:cubicBezTo>
                    <a:pt x="899795" y="2672334"/>
                    <a:pt x="899795" y="2622550"/>
                    <a:pt x="899795" y="2570226"/>
                  </a:cubicBezTo>
                  <a:cubicBezTo>
                    <a:pt x="977392" y="2561971"/>
                    <a:pt x="1052068" y="2550795"/>
                    <a:pt x="1129538" y="2542540"/>
                  </a:cubicBezTo>
                  <a:cubicBezTo>
                    <a:pt x="1129538" y="2595372"/>
                    <a:pt x="1129538" y="2650490"/>
                    <a:pt x="1129538" y="2705735"/>
                  </a:cubicBezTo>
                  <a:close/>
                  <a:moveTo>
                    <a:pt x="1129538" y="2429256"/>
                  </a:moveTo>
                  <a:cubicBezTo>
                    <a:pt x="1052195" y="2437511"/>
                    <a:pt x="977519" y="2445766"/>
                    <a:pt x="899795" y="2454021"/>
                  </a:cubicBezTo>
                  <a:cubicBezTo>
                    <a:pt x="899795" y="2401189"/>
                    <a:pt x="899795" y="2351913"/>
                    <a:pt x="899795" y="2299081"/>
                  </a:cubicBezTo>
                  <a:cubicBezTo>
                    <a:pt x="977392" y="2287905"/>
                    <a:pt x="1052068" y="2277237"/>
                    <a:pt x="1129538" y="2265807"/>
                  </a:cubicBezTo>
                  <a:cubicBezTo>
                    <a:pt x="1129538" y="2321306"/>
                    <a:pt x="1129538" y="2373757"/>
                    <a:pt x="1129538" y="2429256"/>
                  </a:cubicBezTo>
                  <a:close/>
                  <a:moveTo>
                    <a:pt x="899795" y="1911731"/>
                  </a:moveTo>
                  <a:cubicBezTo>
                    <a:pt x="899795" y="1861820"/>
                    <a:pt x="899795" y="1809623"/>
                    <a:pt x="899795" y="1759712"/>
                  </a:cubicBezTo>
                  <a:cubicBezTo>
                    <a:pt x="977392" y="1742948"/>
                    <a:pt x="1052068" y="1729359"/>
                    <a:pt x="1129538" y="1712849"/>
                  </a:cubicBezTo>
                  <a:cubicBezTo>
                    <a:pt x="1129538" y="1768094"/>
                    <a:pt x="1129538" y="1823212"/>
                    <a:pt x="1129538" y="1878457"/>
                  </a:cubicBezTo>
                  <a:cubicBezTo>
                    <a:pt x="1052195" y="1889633"/>
                    <a:pt x="977519" y="1900809"/>
                    <a:pt x="899795" y="1911731"/>
                  </a:cubicBezTo>
                  <a:close/>
                  <a:moveTo>
                    <a:pt x="1129538" y="2152523"/>
                  </a:moveTo>
                  <a:cubicBezTo>
                    <a:pt x="1052195" y="2163699"/>
                    <a:pt x="977519" y="2171700"/>
                    <a:pt x="899795" y="2182876"/>
                  </a:cubicBezTo>
                  <a:cubicBezTo>
                    <a:pt x="899795" y="2130679"/>
                    <a:pt x="899795" y="2080768"/>
                    <a:pt x="899795" y="2030857"/>
                  </a:cubicBezTo>
                  <a:cubicBezTo>
                    <a:pt x="977392" y="2016760"/>
                    <a:pt x="1052068" y="2002917"/>
                    <a:pt x="1129538" y="1989201"/>
                  </a:cubicBezTo>
                  <a:cubicBezTo>
                    <a:pt x="1129538" y="2044446"/>
                    <a:pt x="1129538" y="2099564"/>
                    <a:pt x="1129538" y="2152396"/>
                  </a:cubicBezTo>
                  <a:close/>
                  <a:moveTo>
                    <a:pt x="1129538" y="1601851"/>
                  </a:moveTo>
                  <a:cubicBezTo>
                    <a:pt x="1052195" y="1615948"/>
                    <a:pt x="977519" y="1629537"/>
                    <a:pt x="899795" y="1640205"/>
                  </a:cubicBezTo>
                  <a:cubicBezTo>
                    <a:pt x="899795" y="1590929"/>
                    <a:pt x="899795" y="1541018"/>
                    <a:pt x="899795" y="1488186"/>
                  </a:cubicBezTo>
                  <a:cubicBezTo>
                    <a:pt x="977392" y="1471676"/>
                    <a:pt x="1052068" y="1455166"/>
                    <a:pt x="1129538" y="1438656"/>
                  </a:cubicBezTo>
                  <a:cubicBezTo>
                    <a:pt x="1129538" y="1491234"/>
                    <a:pt x="1129538" y="1546606"/>
                    <a:pt x="1129538" y="1601851"/>
                  </a:cubicBezTo>
                  <a:close/>
                  <a:moveTo>
                    <a:pt x="1129538" y="1325118"/>
                  </a:moveTo>
                  <a:cubicBezTo>
                    <a:pt x="1052195" y="1341882"/>
                    <a:pt x="977519" y="1355471"/>
                    <a:pt x="899795" y="1371981"/>
                  </a:cubicBezTo>
                  <a:cubicBezTo>
                    <a:pt x="899795" y="1319784"/>
                    <a:pt x="899795" y="1269873"/>
                    <a:pt x="899795" y="1217041"/>
                  </a:cubicBezTo>
                  <a:cubicBezTo>
                    <a:pt x="977392" y="1200531"/>
                    <a:pt x="1052068" y="1181608"/>
                    <a:pt x="1129538" y="1161796"/>
                  </a:cubicBezTo>
                  <a:cubicBezTo>
                    <a:pt x="1129538" y="1217041"/>
                    <a:pt x="1129538" y="1272667"/>
                    <a:pt x="1129538" y="1324991"/>
                  </a:cubicBezTo>
                  <a:close/>
                  <a:moveTo>
                    <a:pt x="1129538" y="1051433"/>
                  </a:moveTo>
                  <a:cubicBezTo>
                    <a:pt x="1052195" y="1067943"/>
                    <a:pt x="977519" y="1084707"/>
                    <a:pt x="899795" y="1101344"/>
                  </a:cubicBezTo>
                  <a:cubicBezTo>
                    <a:pt x="899795" y="1048512"/>
                    <a:pt x="899795" y="998728"/>
                    <a:pt x="899795" y="948817"/>
                  </a:cubicBezTo>
                  <a:cubicBezTo>
                    <a:pt x="977392" y="926973"/>
                    <a:pt x="1052068" y="907161"/>
                    <a:pt x="1129538" y="885317"/>
                  </a:cubicBezTo>
                  <a:cubicBezTo>
                    <a:pt x="1129538" y="940562"/>
                    <a:pt x="1129538" y="995680"/>
                    <a:pt x="1129538" y="1051433"/>
                  </a:cubicBezTo>
                  <a:close/>
                  <a:moveTo>
                    <a:pt x="1129538" y="774446"/>
                  </a:moveTo>
                  <a:cubicBezTo>
                    <a:pt x="1052195" y="793877"/>
                    <a:pt x="977519" y="810387"/>
                    <a:pt x="899795" y="830199"/>
                  </a:cubicBezTo>
                  <a:cubicBezTo>
                    <a:pt x="899795" y="780288"/>
                    <a:pt x="899795" y="727583"/>
                    <a:pt x="899795" y="677672"/>
                  </a:cubicBezTo>
                  <a:cubicBezTo>
                    <a:pt x="977392" y="655574"/>
                    <a:pt x="1052068" y="633730"/>
                    <a:pt x="1129538" y="611251"/>
                  </a:cubicBezTo>
                  <a:cubicBezTo>
                    <a:pt x="1129538" y="664083"/>
                    <a:pt x="1129538" y="719201"/>
                    <a:pt x="1129538" y="774446"/>
                  </a:cubicBezTo>
                  <a:close/>
                  <a:moveTo>
                    <a:pt x="899795" y="406654"/>
                  </a:moveTo>
                  <a:cubicBezTo>
                    <a:pt x="1129538" y="334645"/>
                    <a:pt x="1129538" y="334645"/>
                    <a:pt x="1129538" y="334645"/>
                  </a:cubicBezTo>
                  <a:cubicBezTo>
                    <a:pt x="1129538" y="497840"/>
                    <a:pt x="1129538" y="497840"/>
                    <a:pt x="1129538" y="497840"/>
                  </a:cubicBezTo>
                  <a:cubicBezTo>
                    <a:pt x="899795" y="559181"/>
                    <a:pt x="899795" y="559181"/>
                    <a:pt x="899795" y="559181"/>
                  </a:cubicBezTo>
                  <a:lnTo>
                    <a:pt x="899795" y="406654"/>
                  </a:lnTo>
                  <a:close/>
                  <a:moveTo>
                    <a:pt x="604012" y="497840"/>
                  </a:moveTo>
                  <a:cubicBezTo>
                    <a:pt x="750697" y="451231"/>
                    <a:pt x="750697" y="451231"/>
                    <a:pt x="750697" y="451231"/>
                  </a:cubicBezTo>
                  <a:cubicBezTo>
                    <a:pt x="750697" y="597662"/>
                    <a:pt x="750697" y="597662"/>
                    <a:pt x="750697" y="597662"/>
                  </a:cubicBezTo>
                  <a:cubicBezTo>
                    <a:pt x="604012" y="639318"/>
                    <a:pt x="604012" y="639318"/>
                    <a:pt x="604012" y="639318"/>
                  </a:cubicBezTo>
                  <a:lnTo>
                    <a:pt x="604012" y="497840"/>
                  </a:lnTo>
                  <a:close/>
                  <a:moveTo>
                    <a:pt x="604012" y="760730"/>
                  </a:moveTo>
                  <a:cubicBezTo>
                    <a:pt x="653923" y="747141"/>
                    <a:pt x="700913" y="733044"/>
                    <a:pt x="750697" y="719455"/>
                  </a:cubicBezTo>
                  <a:cubicBezTo>
                    <a:pt x="750697" y="766318"/>
                    <a:pt x="750697" y="816229"/>
                    <a:pt x="750697" y="866140"/>
                  </a:cubicBezTo>
                  <a:cubicBezTo>
                    <a:pt x="700786" y="877316"/>
                    <a:pt x="653796" y="887984"/>
                    <a:pt x="604012" y="902081"/>
                  </a:cubicBezTo>
                  <a:cubicBezTo>
                    <a:pt x="604012" y="855218"/>
                    <a:pt x="604012" y="807720"/>
                    <a:pt x="604012" y="760730"/>
                  </a:cubicBezTo>
                  <a:close/>
                  <a:moveTo>
                    <a:pt x="604012" y="1023874"/>
                  </a:moveTo>
                  <a:cubicBezTo>
                    <a:pt x="651002" y="1012444"/>
                    <a:pt x="700913" y="998855"/>
                    <a:pt x="750697" y="985266"/>
                  </a:cubicBezTo>
                  <a:cubicBezTo>
                    <a:pt x="750697" y="1035177"/>
                    <a:pt x="750697" y="1084961"/>
                    <a:pt x="750697" y="1131951"/>
                  </a:cubicBezTo>
                  <a:cubicBezTo>
                    <a:pt x="700786" y="1142619"/>
                    <a:pt x="650875" y="1153795"/>
                    <a:pt x="604012" y="1164971"/>
                  </a:cubicBezTo>
                  <a:cubicBezTo>
                    <a:pt x="604012" y="1117473"/>
                    <a:pt x="604012" y="1070610"/>
                    <a:pt x="604012" y="1023874"/>
                  </a:cubicBezTo>
                  <a:close/>
                  <a:moveTo>
                    <a:pt x="604012" y="1289685"/>
                  </a:moveTo>
                  <a:cubicBezTo>
                    <a:pt x="651002" y="1275334"/>
                    <a:pt x="700913" y="1264031"/>
                    <a:pt x="747776" y="1253363"/>
                  </a:cubicBezTo>
                  <a:cubicBezTo>
                    <a:pt x="747776" y="1300226"/>
                    <a:pt x="747776" y="1350137"/>
                    <a:pt x="747776" y="1400048"/>
                  </a:cubicBezTo>
                  <a:cubicBezTo>
                    <a:pt x="700786" y="1408303"/>
                    <a:pt x="650875" y="1419479"/>
                    <a:pt x="604012" y="1427734"/>
                  </a:cubicBezTo>
                  <a:cubicBezTo>
                    <a:pt x="604012" y="1380236"/>
                    <a:pt x="604012" y="1333627"/>
                    <a:pt x="604012" y="1289685"/>
                  </a:cubicBezTo>
                  <a:close/>
                  <a:moveTo>
                    <a:pt x="604012" y="1552067"/>
                  </a:moveTo>
                  <a:cubicBezTo>
                    <a:pt x="651002" y="1541145"/>
                    <a:pt x="700913" y="1529969"/>
                    <a:pt x="747776" y="1518793"/>
                  </a:cubicBezTo>
                  <a:cubicBezTo>
                    <a:pt x="747776" y="1568704"/>
                    <a:pt x="747776" y="1616075"/>
                    <a:pt x="747776" y="1665478"/>
                  </a:cubicBezTo>
                  <a:cubicBezTo>
                    <a:pt x="700786" y="1673733"/>
                    <a:pt x="650875" y="1681988"/>
                    <a:pt x="604012" y="1690243"/>
                  </a:cubicBezTo>
                  <a:cubicBezTo>
                    <a:pt x="604012" y="1643380"/>
                    <a:pt x="604012" y="1599565"/>
                    <a:pt x="604012" y="1552194"/>
                  </a:cubicBezTo>
                  <a:close/>
                  <a:moveTo>
                    <a:pt x="601091" y="1815084"/>
                  </a:moveTo>
                  <a:cubicBezTo>
                    <a:pt x="651002" y="1804162"/>
                    <a:pt x="700913" y="1795907"/>
                    <a:pt x="747776" y="1784731"/>
                  </a:cubicBezTo>
                  <a:cubicBezTo>
                    <a:pt x="747776" y="1834642"/>
                    <a:pt x="747776" y="1884426"/>
                    <a:pt x="747776" y="1931416"/>
                  </a:cubicBezTo>
                  <a:cubicBezTo>
                    <a:pt x="700786" y="1939671"/>
                    <a:pt x="650875" y="1947926"/>
                    <a:pt x="601091" y="1953260"/>
                  </a:cubicBezTo>
                  <a:cubicBezTo>
                    <a:pt x="601091" y="1909572"/>
                    <a:pt x="601091" y="1862074"/>
                    <a:pt x="601091" y="1815211"/>
                  </a:cubicBezTo>
                  <a:close/>
                  <a:moveTo>
                    <a:pt x="601091" y="2078101"/>
                  </a:moveTo>
                  <a:cubicBezTo>
                    <a:pt x="651002" y="2069846"/>
                    <a:pt x="697992" y="2061591"/>
                    <a:pt x="747776" y="2053082"/>
                  </a:cubicBezTo>
                  <a:cubicBezTo>
                    <a:pt x="747776" y="2099945"/>
                    <a:pt x="747776" y="2149856"/>
                    <a:pt x="747776" y="2199767"/>
                  </a:cubicBezTo>
                  <a:cubicBezTo>
                    <a:pt x="697865" y="2205101"/>
                    <a:pt x="650875" y="2210943"/>
                    <a:pt x="601091" y="2216277"/>
                  </a:cubicBezTo>
                  <a:cubicBezTo>
                    <a:pt x="601091" y="2172081"/>
                    <a:pt x="601091" y="2125091"/>
                    <a:pt x="601091" y="2078228"/>
                  </a:cubicBezTo>
                  <a:close/>
                  <a:moveTo>
                    <a:pt x="601091" y="2341118"/>
                  </a:moveTo>
                  <a:cubicBezTo>
                    <a:pt x="651002" y="2332863"/>
                    <a:pt x="697992" y="2327529"/>
                    <a:pt x="747776" y="2319020"/>
                  </a:cubicBezTo>
                  <a:cubicBezTo>
                    <a:pt x="747776" y="2368296"/>
                    <a:pt x="747776" y="2418207"/>
                    <a:pt x="747776" y="2465705"/>
                  </a:cubicBezTo>
                  <a:cubicBezTo>
                    <a:pt x="697865" y="2471039"/>
                    <a:pt x="650875" y="2476627"/>
                    <a:pt x="601091" y="2482469"/>
                  </a:cubicBezTo>
                  <a:cubicBezTo>
                    <a:pt x="601091" y="2434971"/>
                    <a:pt x="601091" y="2388108"/>
                    <a:pt x="601091" y="2341118"/>
                  </a:cubicBezTo>
                  <a:close/>
                  <a:moveTo>
                    <a:pt x="601091" y="2604008"/>
                  </a:moveTo>
                  <a:cubicBezTo>
                    <a:pt x="648081" y="2598166"/>
                    <a:pt x="697992" y="2592832"/>
                    <a:pt x="747776" y="2584577"/>
                  </a:cubicBezTo>
                  <a:cubicBezTo>
                    <a:pt x="747776" y="2634488"/>
                    <a:pt x="747776" y="2684018"/>
                    <a:pt x="747776" y="2733929"/>
                  </a:cubicBezTo>
                  <a:cubicBezTo>
                    <a:pt x="697865" y="2736596"/>
                    <a:pt x="647954" y="2739517"/>
                    <a:pt x="601091" y="2744851"/>
                  </a:cubicBezTo>
                  <a:cubicBezTo>
                    <a:pt x="601091" y="2697988"/>
                    <a:pt x="601091" y="2650998"/>
                    <a:pt x="601091" y="2604135"/>
                  </a:cubicBezTo>
                  <a:close/>
                  <a:moveTo>
                    <a:pt x="601091" y="2867025"/>
                  </a:moveTo>
                  <a:cubicBezTo>
                    <a:pt x="648081" y="2864104"/>
                    <a:pt x="697992" y="2858770"/>
                    <a:pt x="744855" y="2852928"/>
                  </a:cubicBezTo>
                  <a:cubicBezTo>
                    <a:pt x="744855" y="2902839"/>
                    <a:pt x="744855" y="2949956"/>
                    <a:pt x="744855" y="2999613"/>
                  </a:cubicBezTo>
                  <a:cubicBezTo>
                    <a:pt x="697865" y="3002534"/>
                    <a:pt x="647954" y="3005455"/>
                    <a:pt x="601091" y="3007868"/>
                  </a:cubicBezTo>
                  <a:cubicBezTo>
                    <a:pt x="601091" y="2961005"/>
                    <a:pt x="601091" y="2914015"/>
                    <a:pt x="601091" y="2867152"/>
                  </a:cubicBezTo>
                  <a:close/>
                  <a:moveTo>
                    <a:pt x="601091" y="3129534"/>
                  </a:moveTo>
                  <a:cubicBezTo>
                    <a:pt x="648081" y="3127121"/>
                    <a:pt x="697992" y="3124200"/>
                    <a:pt x="744855" y="3118866"/>
                  </a:cubicBezTo>
                  <a:cubicBezTo>
                    <a:pt x="744855" y="3168777"/>
                    <a:pt x="744855" y="3218561"/>
                    <a:pt x="744855" y="3265551"/>
                  </a:cubicBezTo>
                  <a:cubicBezTo>
                    <a:pt x="697865" y="3267964"/>
                    <a:pt x="647954" y="3267964"/>
                    <a:pt x="601091" y="3270885"/>
                  </a:cubicBezTo>
                  <a:cubicBezTo>
                    <a:pt x="601091" y="3224022"/>
                    <a:pt x="601091" y="3177032"/>
                    <a:pt x="601091" y="3129534"/>
                  </a:cubicBezTo>
                  <a:close/>
                  <a:moveTo>
                    <a:pt x="598170" y="3395345"/>
                  </a:moveTo>
                  <a:cubicBezTo>
                    <a:pt x="648081" y="3392424"/>
                    <a:pt x="695579" y="3390011"/>
                    <a:pt x="744855" y="3387090"/>
                  </a:cubicBezTo>
                  <a:cubicBezTo>
                    <a:pt x="744855" y="3433953"/>
                    <a:pt x="744855" y="3483864"/>
                    <a:pt x="744855" y="3533775"/>
                  </a:cubicBezTo>
                  <a:cubicBezTo>
                    <a:pt x="695452" y="3533775"/>
                    <a:pt x="647954" y="3533775"/>
                    <a:pt x="598170" y="3533775"/>
                  </a:cubicBezTo>
                  <a:cubicBezTo>
                    <a:pt x="598170" y="3486912"/>
                    <a:pt x="598170" y="3439922"/>
                    <a:pt x="598170" y="3395345"/>
                  </a:cubicBezTo>
                  <a:close/>
                  <a:moveTo>
                    <a:pt x="598170" y="3658235"/>
                  </a:moveTo>
                  <a:cubicBezTo>
                    <a:pt x="648081" y="3655314"/>
                    <a:pt x="695579" y="3655314"/>
                    <a:pt x="744855" y="3652393"/>
                  </a:cubicBezTo>
                  <a:cubicBezTo>
                    <a:pt x="744855" y="3702304"/>
                    <a:pt x="744855" y="3752088"/>
                    <a:pt x="744855" y="3799586"/>
                  </a:cubicBezTo>
                  <a:cubicBezTo>
                    <a:pt x="695452" y="3799586"/>
                    <a:pt x="647954" y="3799586"/>
                    <a:pt x="598170" y="3796665"/>
                  </a:cubicBezTo>
                  <a:cubicBezTo>
                    <a:pt x="598170" y="3749802"/>
                    <a:pt x="598170" y="3705225"/>
                    <a:pt x="598170" y="3658235"/>
                  </a:cubicBezTo>
                  <a:close/>
                  <a:moveTo>
                    <a:pt x="598170" y="3921125"/>
                  </a:moveTo>
                  <a:cubicBezTo>
                    <a:pt x="648081" y="3921125"/>
                    <a:pt x="695579" y="3921125"/>
                    <a:pt x="744855" y="3918204"/>
                  </a:cubicBezTo>
                  <a:cubicBezTo>
                    <a:pt x="744855" y="3968115"/>
                    <a:pt x="744855" y="4017899"/>
                    <a:pt x="744855" y="4067810"/>
                  </a:cubicBezTo>
                  <a:cubicBezTo>
                    <a:pt x="695452" y="4064889"/>
                    <a:pt x="647954" y="4061968"/>
                    <a:pt x="598170" y="4059555"/>
                  </a:cubicBezTo>
                  <a:cubicBezTo>
                    <a:pt x="598170" y="4014978"/>
                    <a:pt x="598170" y="3968115"/>
                    <a:pt x="598170" y="3921125"/>
                  </a:cubicBezTo>
                  <a:close/>
                  <a:moveTo>
                    <a:pt x="598170" y="4184015"/>
                  </a:moveTo>
                  <a:cubicBezTo>
                    <a:pt x="645668" y="4184015"/>
                    <a:pt x="695579" y="4186428"/>
                    <a:pt x="744855" y="4186428"/>
                  </a:cubicBezTo>
                  <a:cubicBezTo>
                    <a:pt x="744855" y="4236339"/>
                    <a:pt x="744855" y="4283202"/>
                    <a:pt x="744855" y="4333113"/>
                  </a:cubicBezTo>
                  <a:cubicBezTo>
                    <a:pt x="695452" y="4330700"/>
                    <a:pt x="645668" y="4327779"/>
                    <a:pt x="598170" y="4324858"/>
                  </a:cubicBezTo>
                  <a:cubicBezTo>
                    <a:pt x="598170" y="4277995"/>
                    <a:pt x="598170" y="4231005"/>
                    <a:pt x="598170" y="4184142"/>
                  </a:cubicBezTo>
                  <a:close/>
                  <a:moveTo>
                    <a:pt x="598170" y="4446524"/>
                  </a:moveTo>
                  <a:cubicBezTo>
                    <a:pt x="645668" y="4449445"/>
                    <a:pt x="695579" y="4452366"/>
                    <a:pt x="742188" y="4452366"/>
                  </a:cubicBezTo>
                  <a:cubicBezTo>
                    <a:pt x="742188" y="4502277"/>
                    <a:pt x="742188" y="4551553"/>
                    <a:pt x="742188" y="4599051"/>
                  </a:cubicBezTo>
                  <a:cubicBezTo>
                    <a:pt x="695452" y="4596130"/>
                    <a:pt x="645668" y="4590796"/>
                    <a:pt x="598170" y="4587875"/>
                  </a:cubicBezTo>
                  <a:cubicBezTo>
                    <a:pt x="598170" y="4541012"/>
                    <a:pt x="598170" y="4494022"/>
                    <a:pt x="598170" y="4446524"/>
                  </a:cubicBezTo>
                  <a:close/>
                  <a:moveTo>
                    <a:pt x="598170" y="4709414"/>
                  </a:moveTo>
                  <a:cubicBezTo>
                    <a:pt x="645668" y="4712335"/>
                    <a:pt x="695579" y="4717923"/>
                    <a:pt x="742188" y="4720844"/>
                  </a:cubicBezTo>
                  <a:cubicBezTo>
                    <a:pt x="742188" y="4767707"/>
                    <a:pt x="742188" y="4817618"/>
                    <a:pt x="742188" y="4867275"/>
                  </a:cubicBezTo>
                  <a:cubicBezTo>
                    <a:pt x="695452" y="4861941"/>
                    <a:pt x="645668" y="4856099"/>
                    <a:pt x="598170" y="4850765"/>
                  </a:cubicBezTo>
                  <a:cubicBezTo>
                    <a:pt x="598170" y="4803902"/>
                    <a:pt x="598170" y="4756912"/>
                    <a:pt x="598170" y="4709414"/>
                  </a:cubicBezTo>
                  <a:close/>
                  <a:moveTo>
                    <a:pt x="595757" y="4972558"/>
                  </a:moveTo>
                  <a:cubicBezTo>
                    <a:pt x="742188" y="4986147"/>
                    <a:pt x="742188" y="4986147"/>
                    <a:pt x="742188" y="4986147"/>
                  </a:cubicBezTo>
                  <a:cubicBezTo>
                    <a:pt x="742188" y="5132832"/>
                    <a:pt x="742188" y="5132832"/>
                    <a:pt x="742188" y="5132832"/>
                  </a:cubicBezTo>
                  <a:cubicBezTo>
                    <a:pt x="595757" y="5113655"/>
                    <a:pt x="595757" y="5113655"/>
                    <a:pt x="595757" y="5113655"/>
                  </a:cubicBezTo>
                  <a:lnTo>
                    <a:pt x="595757" y="4971669"/>
                  </a:lnTo>
                  <a:close/>
                  <a:moveTo>
                    <a:pt x="476250" y="5099177"/>
                  </a:moveTo>
                  <a:cubicBezTo>
                    <a:pt x="371094" y="5085080"/>
                    <a:pt x="371094" y="5085080"/>
                    <a:pt x="371094" y="5085080"/>
                  </a:cubicBezTo>
                  <a:cubicBezTo>
                    <a:pt x="371094" y="4955032"/>
                    <a:pt x="371094" y="4955032"/>
                    <a:pt x="371094" y="4955032"/>
                  </a:cubicBezTo>
                  <a:cubicBezTo>
                    <a:pt x="476250" y="4966208"/>
                    <a:pt x="476250" y="4966208"/>
                    <a:pt x="476250" y="4966208"/>
                  </a:cubicBezTo>
                  <a:lnTo>
                    <a:pt x="476250" y="5099304"/>
                  </a:lnTo>
                  <a:close/>
                  <a:moveTo>
                    <a:pt x="476250" y="4838827"/>
                  </a:moveTo>
                  <a:cubicBezTo>
                    <a:pt x="443230" y="4836414"/>
                    <a:pt x="407416" y="4830572"/>
                    <a:pt x="371094" y="4828159"/>
                  </a:cubicBezTo>
                  <a:cubicBezTo>
                    <a:pt x="371094" y="4783582"/>
                    <a:pt x="371094" y="4742053"/>
                    <a:pt x="371094" y="4698111"/>
                  </a:cubicBezTo>
                  <a:cubicBezTo>
                    <a:pt x="407416" y="4700524"/>
                    <a:pt x="443103" y="4703445"/>
                    <a:pt x="476250" y="4703445"/>
                  </a:cubicBezTo>
                  <a:cubicBezTo>
                    <a:pt x="476250" y="4750308"/>
                    <a:pt x="476250" y="4794885"/>
                    <a:pt x="476250" y="4838827"/>
                  </a:cubicBezTo>
                  <a:close/>
                  <a:moveTo>
                    <a:pt x="371094" y="4570603"/>
                  </a:moveTo>
                  <a:cubicBezTo>
                    <a:pt x="371094" y="4526661"/>
                    <a:pt x="371094" y="4482084"/>
                    <a:pt x="371094" y="4440555"/>
                  </a:cubicBezTo>
                  <a:cubicBezTo>
                    <a:pt x="407416" y="4440555"/>
                    <a:pt x="443103" y="4443476"/>
                    <a:pt x="476250" y="4443476"/>
                  </a:cubicBezTo>
                  <a:cubicBezTo>
                    <a:pt x="476250" y="4490339"/>
                    <a:pt x="476250" y="4534916"/>
                    <a:pt x="476250" y="4578858"/>
                  </a:cubicBezTo>
                  <a:cubicBezTo>
                    <a:pt x="443230" y="4576445"/>
                    <a:pt x="407416" y="4573524"/>
                    <a:pt x="371094" y="4570603"/>
                  </a:cubicBezTo>
                  <a:close/>
                  <a:moveTo>
                    <a:pt x="476250" y="4318889"/>
                  </a:moveTo>
                  <a:cubicBezTo>
                    <a:pt x="443230" y="4315968"/>
                    <a:pt x="407416" y="4313555"/>
                    <a:pt x="371094" y="4310634"/>
                  </a:cubicBezTo>
                  <a:cubicBezTo>
                    <a:pt x="371094" y="4268978"/>
                    <a:pt x="371094" y="4224528"/>
                    <a:pt x="371094" y="4183507"/>
                  </a:cubicBezTo>
                  <a:cubicBezTo>
                    <a:pt x="407416" y="4183507"/>
                    <a:pt x="443103" y="4183507"/>
                    <a:pt x="476250" y="4183507"/>
                  </a:cubicBezTo>
                  <a:cubicBezTo>
                    <a:pt x="476250" y="4227449"/>
                    <a:pt x="476250" y="4274439"/>
                    <a:pt x="476250" y="4318889"/>
                  </a:cubicBezTo>
                  <a:close/>
                  <a:moveTo>
                    <a:pt x="371094" y="4053078"/>
                  </a:moveTo>
                  <a:cubicBezTo>
                    <a:pt x="371094" y="4012057"/>
                    <a:pt x="371094" y="3967480"/>
                    <a:pt x="371094" y="3923030"/>
                  </a:cubicBezTo>
                  <a:cubicBezTo>
                    <a:pt x="407416" y="3923030"/>
                    <a:pt x="443103" y="3923030"/>
                    <a:pt x="476250" y="3923030"/>
                  </a:cubicBezTo>
                  <a:cubicBezTo>
                    <a:pt x="476250" y="3967607"/>
                    <a:pt x="476250" y="4014470"/>
                    <a:pt x="476250" y="4059047"/>
                  </a:cubicBezTo>
                  <a:cubicBezTo>
                    <a:pt x="443230" y="4056126"/>
                    <a:pt x="407416" y="4056126"/>
                    <a:pt x="371094" y="4053205"/>
                  </a:cubicBezTo>
                  <a:close/>
                  <a:moveTo>
                    <a:pt x="476250" y="3799078"/>
                  </a:moveTo>
                  <a:cubicBezTo>
                    <a:pt x="440817" y="3799078"/>
                    <a:pt x="407416" y="3796157"/>
                    <a:pt x="371094" y="3796157"/>
                  </a:cubicBezTo>
                  <a:cubicBezTo>
                    <a:pt x="371094" y="3751580"/>
                    <a:pt x="371094" y="3710051"/>
                    <a:pt x="371094" y="3666109"/>
                  </a:cubicBezTo>
                  <a:cubicBezTo>
                    <a:pt x="407416" y="3666109"/>
                    <a:pt x="440690" y="3663188"/>
                    <a:pt x="476250" y="3663188"/>
                  </a:cubicBezTo>
                  <a:cubicBezTo>
                    <a:pt x="476250" y="3707765"/>
                    <a:pt x="476250" y="3751707"/>
                    <a:pt x="476250" y="3799205"/>
                  </a:cubicBezTo>
                  <a:close/>
                  <a:moveTo>
                    <a:pt x="371094" y="3538728"/>
                  </a:moveTo>
                  <a:cubicBezTo>
                    <a:pt x="371094" y="3494786"/>
                    <a:pt x="371094" y="3453130"/>
                    <a:pt x="371094" y="3408680"/>
                  </a:cubicBezTo>
                  <a:cubicBezTo>
                    <a:pt x="407416" y="3406267"/>
                    <a:pt x="440690" y="3403346"/>
                    <a:pt x="476250" y="3403346"/>
                  </a:cubicBezTo>
                  <a:cubicBezTo>
                    <a:pt x="476250" y="3447923"/>
                    <a:pt x="476250" y="3491865"/>
                    <a:pt x="476250" y="3538728"/>
                  </a:cubicBezTo>
                  <a:cubicBezTo>
                    <a:pt x="440817" y="3538728"/>
                    <a:pt x="407416" y="3538728"/>
                    <a:pt x="371094" y="3538728"/>
                  </a:cubicBezTo>
                  <a:close/>
                  <a:moveTo>
                    <a:pt x="476250" y="3278759"/>
                  </a:moveTo>
                  <a:cubicBezTo>
                    <a:pt x="440817" y="3278759"/>
                    <a:pt x="407416" y="3278759"/>
                    <a:pt x="371094" y="3281680"/>
                  </a:cubicBezTo>
                  <a:cubicBezTo>
                    <a:pt x="371094" y="3237103"/>
                    <a:pt x="371094" y="3193161"/>
                    <a:pt x="371094" y="3151632"/>
                  </a:cubicBezTo>
                  <a:cubicBezTo>
                    <a:pt x="407416" y="3148711"/>
                    <a:pt x="440690" y="3145790"/>
                    <a:pt x="476250" y="3143377"/>
                  </a:cubicBezTo>
                  <a:cubicBezTo>
                    <a:pt x="476250" y="3187319"/>
                    <a:pt x="476250" y="3231896"/>
                    <a:pt x="476250" y="3278759"/>
                  </a:cubicBezTo>
                  <a:close/>
                  <a:moveTo>
                    <a:pt x="476250" y="3015869"/>
                  </a:moveTo>
                  <a:cubicBezTo>
                    <a:pt x="440817" y="3018790"/>
                    <a:pt x="407416" y="3021711"/>
                    <a:pt x="371094" y="3021711"/>
                  </a:cubicBezTo>
                  <a:cubicBezTo>
                    <a:pt x="371094" y="2980055"/>
                    <a:pt x="371094" y="2935605"/>
                    <a:pt x="371094" y="2894203"/>
                  </a:cubicBezTo>
                  <a:cubicBezTo>
                    <a:pt x="407416" y="2888615"/>
                    <a:pt x="440690" y="2885694"/>
                    <a:pt x="476250" y="2883281"/>
                  </a:cubicBezTo>
                  <a:cubicBezTo>
                    <a:pt x="476250" y="2927223"/>
                    <a:pt x="476250" y="2971800"/>
                    <a:pt x="476250" y="3015742"/>
                  </a:cubicBezTo>
                  <a:close/>
                  <a:moveTo>
                    <a:pt x="476250" y="2755773"/>
                  </a:moveTo>
                  <a:cubicBezTo>
                    <a:pt x="440817" y="2758694"/>
                    <a:pt x="407416" y="2761615"/>
                    <a:pt x="371094" y="2764028"/>
                  </a:cubicBezTo>
                  <a:cubicBezTo>
                    <a:pt x="371094" y="2722372"/>
                    <a:pt x="371094" y="2678430"/>
                    <a:pt x="371094" y="2634234"/>
                  </a:cubicBezTo>
                  <a:cubicBezTo>
                    <a:pt x="407416" y="2631313"/>
                    <a:pt x="440690" y="2625725"/>
                    <a:pt x="476250" y="2620391"/>
                  </a:cubicBezTo>
                  <a:cubicBezTo>
                    <a:pt x="476250" y="2667254"/>
                    <a:pt x="476250" y="2711831"/>
                    <a:pt x="476250" y="2755773"/>
                  </a:cubicBezTo>
                  <a:close/>
                  <a:moveTo>
                    <a:pt x="476250" y="2495804"/>
                  </a:moveTo>
                  <a:cubicBezTo>
                    <a:pt x="440817" y="2498725"/>
                    <a:pt x="407416" y="2504059"/>
                    <a:pt x="371094" y="2506980"/>
                  </a:cubicBezTo>
                  <a:cubicBezTo>
                    <a:pt x="371094" y="2462403"/>
                    <a:pt x="371094" y="2420874"/>
                    <a:pt x="371094" y="2376932"/>
                  </a:cubicBezTo>
                  <a:cubicBezTo>
                    <a:pt x="407416" y="2371090"/>
                    <a:pt x="440690" y="2365756"/>
                    <a:pt x="476250" y="2359914"/>
                  </a:cubicBezTo>
                  <a:cubicBezTo>
                    <a:pt x="476250" y="2407412"/>
                    <a:pt x="476250" y="2451354"/>
                    <a:pt x="476250" y="2495931"/>
                  </a:cubicBezTo>
                  <a:close/>
                  <a:moveTo>
                    <a:pt x="476250" y="2235962"/>
                  </a:moveTo>
                  <a:cubicBezTo>
                    <a:pt x="440817" y="2241296"/>
                    <a:pt x="407416" y="2244217"/>
                    <a:pt x="371094" y="2249551"/>
                  </a:cubicBezTo>
                  <a:cubicBezTo>
                    <a:pt x="371094" y="2204974"/>
                    <a:pt x="371094" y="2163953"/>
                    <a:pt x="371094" y="2119757"/>
                  </a:cubicBezTo>
                  <a:cubicBezTo>
                    <a:pt x="407416" y="2114169"/>
                    <a:pt x="440690" y="2105914"/>
                    <a:pt x="476250" y="2100072"/>
                  </a:cubicBezTo>
                  <a:cubicBezTo>
                    <a:pt x="476250" y="2144649"/>
                    <a:pt x="476250" y="2191512"/>
                    <a:pt x="476250" y="2236089"/>
                  </a:cubicBezTo>
                  <a:close/>
                  <a:moveTo>
                    <a:pt x="476250" y="1976120"/>
                  </a:moveTo>
                  <a:cubicBezTo>
                    <a:pt x="440817" y="1981454"/>
                    <a:pt x="407416" y="1986788"/>
                    <a:pt x="371094" y="1992630"/>
                  </a:cubicBezTo>
                  <a:cubicBezTo>
                    <a:pt x="371094" y="1948053"/>
                    <a:pt x="371094" y="1903857"/>
                    <a:pt x="371094" y="1862201"/>
                  </a:cubicBezTo>
                  <a:cubicBezTo>
                    <a:pt x="407416" y="1854200"/>
                    <a:pt x="440690" y="1848358"/>
                    <a:pt x="476250" y="1840103"/>
                  </a:cubicBezTo>
                  <a:cubicBezTo>
                    <a:pt x="476250" y="1884680"/>
                    <a:pt x="476250" y="1931543"/>
                    <a:pt x="476250" y="1976120"/>
                  </a:cubicBezTo>
                  <a:close/>
                  <a:moveTo>
                    <a:pt x="476250" y="1715643"/>
                  </a:moveTo>
                  <a:cubicBezTo>
                    <a:pt x="440817" y="1721485"/>
                    <a:pt x="407416" y="1726819"/>
                    <a:pt x="371094" y="1732153"/>
                  </a:cubicBezTo>
                  <a:cubicBezTo>
                    <a:pt x="371094" y="1690497"/>
                    <a:pt x="371094" y="1646555"/>
                    <a:pt x="371094" y="1605280"/>
                  </a:cubicBezTo>
                  <a:cubicBezTo>
                    <a:pt x="407416" y="1597025"/>
                    <a:pt x="440690" y="1588516"/>
                    <a:pt x="476250" y="1580261"/>
                  </a:cubicBezTo>
                  <a:cubicBezTo>
                    <a:pt x="476250" y="1624838"/>
                    <a:pt x="476250" y="1671701"/>
                    <a:pt x="476250" y="1715643"/>
                  </a:cubicBezTo>
                  <a:close/>
                  <a:moveTo>
                    <a:pt x="476250" y="1455674"/>
                  </a:moveTo>
                  <a:cubicBezTo>
                    <a:pt x="440817" y="1461008"/>
                    <a:pt x="407416" y="1469771"/>
                    <a:pt x="371094" y="1475105"/>
                  </a:cubicBezTo>
                  <a:cubicBezTo>
                    <a:pt x="371094" y="1433449"/>
                    <a:pt x="371094" y="1389253"/>
                    <a:pt x="371094" y="1345311"/>
                  </a:cubicBezTo>
                  <a:cubicBezTo>
                    <a:pt x="407416" y="1337056"/>
                    <a:pt x="440690" y="1328547"/>
                    <a:pt x="476250" y="1320292"/>
                  </a:cubicBezTo>
                  <a:cubicBezTo>
                    <a:pt x="476250" y="1364234"/>
                    <a:pt x="476250" y="1408811"/>
                    <a:pt x="476250" y="1455674"/>
                  </a:cubicBezTo>
                  <a:close/>
                  <a:moveTo>
                    <a:pt x="371094" y="1217168"/>
                  </a:moveTo>
                  <a:cubicBezTo>
                    <a:pt x="371094" y="1173226"/>
                    <a:pt x="371094" y="1131824"/>
                    <a:pt x="371094" y="1087374"/>
                  </a:cubicBezTo>
                  <a:cubicBezTo>
                    <a:pt x="407416" y="1079119"/>
                    <a:pt x="440690" y="1068197"/>
                    <a:pt x="476250" y="1059942"/>
                  </a:cubicBezTo>
                  <a:cubicBezTo>
                    <a:pt x="476250" y="1103884"/>
                    <a:pt x="476250" y="1148461"/>
                    <a:pt x="476250" y="1195324"/>
                  </a:cubicBezTo>
                  <a:cubicBezTo>
                    <a:pt x="440817" y="1200658"/>
                    <a:pt x="407416" y="1208913"/>
                    <a:pt x="371094" y="1217168"/>
                  </a:cubicBezTo>
                  <a:close/>
                  <a:moveTo>
                    <a:pt x="476250" y="932434"/>
                  </a:moveTo>
                  <a:cubicBezTo>
                    <a:pt x="440817" y="943610"/>
                    <a:pt x="407416" y="951865"/>
                    <a:pt x="371094" y="960120"/>
                  </a:cubicBezTo>
                  <a:cubicBezTo>
                    <a:pt x="371094" y="915543"/>
                    <a:pt x="371094" y="874268"/>
                    <a:pt x="371094" y="830326"/>
                  </a:cubicBezTo>
                  <a:cubicBezTo>
                    <a:pt x="407416" y="819150"/>
                    <a:pt x="440690" y="807720"/>
                    <a:pt x="476250" y="799338"/>
                  </a:cubicBezTo>
                  <a:cubicBezTo>
                    <a:pt x="476250" y="843915"/>
                    <a:pt x="476250" y="887857"/>
                    <a:pt x="476250" y="932434"/>
                  </a:cubicBezTo>
                  <a:close/>
                  <a:moveTo>
                    <a:pt x="371094" y="572643"/>
                  </a:moveTo>
                  <a:cubicBezTo>
                    <a:pt x="476250" y="536956"/>
                    <a:pt x="476250" y="536956"/>
                    <a:pt x="476250" y="536956"/>
                  </a:cubicBezTo>
                  <a:cubicBezTo>
                    <a:pt x="476250" y="672338"/>
                    <a:pt x="476250" y="672338"/>
                    <a:pt x="476250" y="672338"/>
                  </a:cubicBezTo>
                  <a:cubicBezTo>
                    <a:pt x="371094" y="702437"/>
                    <a:pt x="371094" y="702437"/>
                    <a:pt x="371094" y="702437"/>
                  </a:cubicBezTo>
                  <a:lnTo>
                    <a:pt x="371094" y="572643"/>
                  </a:lnTo>
                  <a:close/>
                  <a:moveTo>
                    <a:pt x="274574" y="5076698"/>
                  </a:moveTo>
                  <a:cubicBezTo>
                    <a:pt x="183007" y="5062855"/>
                    <a:pt x="183007" y="5062855"/>
                    <a:pt x="183007" y="5062855"/>
                  </a:cubicBezTo>
                  <a:cubicBezTo>
                    <a:pt x="183007" y="4941316"/>
                    <a:pt x="183007" y="4941316"/>
                    <a:pt x="183007" y="4941316"/>
                  </a:cubicBezTo>
                  <a:cubicBezTo>
                    <a:pt x="274574" y="4949571"/>
                    <a:pt x="274574" y="4949571"/>
                    <a:pt x="274574" y="4949571"/>
                  </a:cubicBezTo>
                  <a:lnTo>
                    <a:pt x="274574" y="5076698"/>
                  </a:lnTo>
                  <a:close/>
                  <a:moveTo>
                    <a:pt x="274574" y="4819650"/>
                  </a:moveTo>
                  <a:cubicBezTo>
                    <a:pt x="244221" y="4816729"/>
                    <a:pt x="213233" y="4813808"/>
                    <a:pt x="183007" y="4811141"/>
                  </a:cubicBezTo>
                  <a:cubicBezTo>
                    <a:pt x="183007" y="4769866"/>
                    <a:pt x="183007" y="4728210"/>
                    <a:pt x="183007" y="4686681"/>
                  </a:cubicBezTo>
                  <a:cubicBezTo>
                    <a:pt x="213106" y="4689602"/>
                    <a:pt x="244094" y="4692015"/>
                    <a:pt x="274574" y="4694936"/>
                  </a:cubicBezTo>
                  <a:cubicBezTo>
                    <a:pt x="274574" y="4736592"/>
                    <a:pt x="274574" y="4778121"/>
                    <a:pt x="274574" y="4819777"/>
                  </a:cubicBezTo>
                  <a:close/>
                  <a:moveTo>
                    <a:pt x="274574" y="4565142"/>
                  </a:moveTo>
                  <a:cubicBezTo>
                    <a:pt x="244221" y="4562221"/>
                    <a:pt x="213233" y="4559300"/>
                    <a:pt x="183007" y="4556633"/>
                  </a:cubicBezTo>
                  <a:cubicBezTo>
                    <a:pt x="183007" y="4515358"/>
                    <a:pt x="183007" y="4476623"/>
                    <a:pt x="183007" y="4435094"/>
                  </a:cubicBezTo>
                  <a:cubicBezTo>
                    <a:pt x="213106" y="4435094"/>
                    <a:pt x="244094" y="4437507"/>
                    <a:pt x="274574" y="4437507"/>
                  </a:cubicBezTo>
                  <a:cubicBezTo>
                    <a:pt x="274574" y="4479163"/>
                    <a:pt x="274574" y="4523613"/>
                    <a:pt x="274574" y="4565269"/>
                  </a:cubicBezTo>
                  <a:close/>
                  <a:moveTo>
                    <a:pt x="271653" y="4310634"/>
                  </a:moveTo>
                  <a:cubicBezTo>
                    <a:pt x="241300" y="4307713"/>
                    <a:pt x="210820" y="4305300"/>
                    <a:pt x="180086" y="4302379"/>
                  </a:cubicBezTo>
                  <a:cubicBezTo>
                    <a:pt x="180086" y="4263771"/>
                    <a:pt x="180086" y="4222115"/>
                    <a:pt x="180086" y="4180586"/>
                  </a:cubicBezTo>
                  <a:cubicBezTo>
                    <a:pt x="210820" y="4180586"/>
                    <a:pt x="241173" y="4183507"/>
                    <a:pt x="271653" y="4183507"/>
                  </a:cubicBezTo>
                  <a:cubicBezTo>
                    <a:pt x="271653" y="4224528"/>
                    <a:pt x="271653" y="4266184"/>
                    <a:pt x="271653" y="4310634"/>
                  </a:cubicBezTo>
                  <a:close/>
                  <a:moveTo>
                    <a:pt x="271653" y="4053078"/>
                  </a:moveTo>
                  <a:cubicBezTo>
                    <a:pt x="241300" y="4053078"/>
                    <a:pt x="210820" y="4050665"/>
                    <a:pt x="180086" y="4050665"/>
                  </a:cubicBezTo>
                  <a:cubicBezTo>
                    <a:pt x="180086" y="4009009"/>
                    <a:pt x="180086" y="3967480"/>
                    <a:pt x="180086" y="3928872"/>
                  </a:cubicBezTo>
                  <a:cubicBezTo>
                    <a:pt x="210820" y="3928872"/>
                    <a:pt x="241173" y="3925951"/>
                    <a:pt x="271653" y="3925951"/>
                  </a:cubicBezTo>
                  <a:cubicBezTo>
                    <a:pt x="271653" y="3970528"/>
                    <a:pt x="271653" y="4012057"/>
                    <a:pt x="271653" y="4053078"/>
                  </a:cubicBezTo>
                  <a:close/>
                  <a:moveTo>
                    <a:pt x="271653" y="3798951"/>
                  </a:moveTo>
                  <a:cubicBezTo>
                    <a:pt x="241300" y="3798951"/>
                    <a:pt x="210820" y="3796030"/>
                    <a:pt x="180086" y="3796030"/>
                  </a:cubicBezTo>
                  <a:cubicBezTo>
                    <a:pt x="180086" y="3754374"/>
                    <a:pt x="180086" y="3715766"/>
                    <a:pt x="180086" y="3674237"/>
                  </a:cubicBezTo>
                  <a:cubicBezTo>
                    <a:pt x="210820" y="3674237"/>
                    <a:pt x="241173" y="3671570"/>
                    <a:pt x="271653" y="3671570"/>
                  </a:cubicBezTo>
                  <a:cubicBezTo>
                    <a:pt x="271653" y="3712845"/>
                    <a:pt x="271653" y="3757422"/>
                    <a:pt x="271653" y="3799078"/>
                  </a:cubicBezTo>
                  <a:close/>
                  <a:moveTo>
                    <a:pt x="271653" y="3541522"/>
                  </a:moveTo>
                  <a:cubicBezTo>
                    <a:pt x="241300" y="3541522"/>
                    <a:pt x="210820" y="3544443"/>
                    <a:pt x="180086" y="3544443"/>
                  </a:cubicBezTo>
                  <a:cubicBezTo>
                    <a:pt x="180086" y="3502787"/>
                    <a:pt x="180086" y="3461258"/>
                    <a:pt x="180086" y="3419983"/>
                  </a:cubicBezTo>
                  <a:cubicBezTo>
                    <a:pt x="210820" y="3419983"/>
                    <a:pt x="241173" y="3417062"/>
                    <a:pt x="271653" y="3417062"/>
                  </a:cubicBezTo>
                  <a:cubicBezTo>
                    <a:pt x="271653" y="3458337"/>
                    <a:pt x="271653" y="3499993"/>
                    <a:pt x="271653" y="3541522"/>
                  </a:cubicBezTo>
                  <a:close/>
                  <a:moveTo>
                    <a:pt x="268986" y="3286887"/>
                  </a:moveTo>
                  <a:cubicBezTo>
                    <a:pt x="238252" y="3286887"/>
                    <a:pt x="207899" y="3289808"/>
                    <a:pt x="177800" y="3289808"/>
                  </a:cubicBezTo>
                  <a:cubicBezTo>
                    <a:pt x="177800" y="3248152"/>
                    <a:pt x="177800" y="3209798"/>
                    <a:pt x="177800" y="3168269"/>
                  </a:cubicBezTo>
                  <a:cubicBezTo>
                    <a:pt x="207899" y="3165348"/>
                    <a:pt x="238379" y="3162427"/>
                    <a:pt x="268986" y="3160014"/>
                  </a:cubicBezTo>
                  <a:cubicBezTo>
                    <a:pt x="268986" y="3201289"/>
                    <a:pt x="268986" y="3245358"/>
                    <a:pt x="268986" y="3286887"/>
                  </a:cubicBezTo>
                  <a:close/>
                  <a:moveTo>
                    <a:pt x="268986" y="3032252"/>
                  </a:moveTo>
                  <a:cubicBezTo>
                    <a:pt x="238252" y="3032252"/>
                    <a:pt x="207899" y="3035173"/>
                    <a:pt x="177800" y="3035173"/>
                  </a:cubicBezTo>
                  <a:cubicBezTo>
                    <a:pt x="177800" y="2996565"/>
                    <a:pt x="177800" y="2955163"/>
                    <a:pt x="177800" y="2913634"/>
                  </a:cubicBezTo>
                  <a:cubicBezTo>
                    <a:pt x="207899" y="2910713"/>
                    <a:pt x="238379" y="2908300"/>
                    <a:pt x="268986" y="2905379"/>
                  </a:cubicBezTo>
                  <a:cubicBezTo>
                    <a:pt x="268986" y="2946654"/>
                    <a:pt x="268986" y="2988310"/>
                    <a:pt x="268986" y="3032252"/>
                  </a:cubicBezTo>
                  <a:close/>
                  <a:moveTo>
                    <a:pt x="268986" y="2775204"/>
                  </a:moveTo>
                  <a:cubicBezTo>
                    <a:pt x="238252" y="2777617"/>
                    <a:pt x="207899" y="2780538"/>
                    <a:pt x="177800" y="2783459"/>
                  </a:cubicBezTo>
                  <a:cubicBezTo>
                    <a:pt x="177800" y="2742184"/>
                    <a:pt x="177800" y="2700528"/>
                    <a:pt x="177800" y="2661920"/>
                  </a:cubicBezTo>
                  <a:cubicBezTo>
                    <a:pt x="207899" y="2656078"/>
                    <a:pt x="238379" y="2653665"/>
                    <a:pt x="268986" y="2647823"/>
                  </a:cubicBezTo>
                  <a:cubicBezTo>
                    <a:pt x="268986" y="2692400"/>
                    <a:pt x="268986" y="2733675"/>
                    <a:pt x="268986" y="2775331"/>
                  </a:cubicBezTo>
                  <a:close/>
                  <a:moveTo>
                    <a:pt x="268986" y="2520696"/>
                  </a:moveTo>
                  <a:cubicBezTo>
                    <a:pt x="238252" y="2523617"/>
                    <a:pt x="207899" y="2526030"/>
                    <a:pt x="177800" y="2528951"/>
                  </a:cubicBezTo>
                  <a:cubicBezTo>
                    <a:pt x="177800" y="2487676"/>
                    <a:pt x="177800" y="2448941"/>
                    <a:pt x="177800" y="2407412"/>
                  </a:cubicBezTo>
                  <a:cubicBezTo>
                    <a:pt x="207899" y="2401570"/>
                    <a:pt x="238379" y="2399157"/>
                    <a:pt x="268986" y="2393315"/>
                  </a:cubicBezTo>
                  <a:cubicBezTo>
                    <a:pt x="268986" y="2434971"/>
                    <a:pt x="268986" y="2479421"/>
                    <a:pt x="268986" y="2520823"/>
                  </a:cubicBezTo>
                  <a:close/>
                  <a:moveTo>
                    <a:pt x="266065" y="2263267"/>
                  </a:moveTo>
                  <a:cubicBezTo>
                    <a:pt x="235966" y="2269109"/>
                    <a:pt x="204978" y="2271776"/>
                    <a:pt x="174879" y="2277618"/>
                  </a:cubicBezTo>
                  <a:cubicBezTo>
                    <a:pt x="174879" y="2235962"/>
                    <a:pt x="174879" y="2194433"/>
                    <a:pt x="174879" y="2152777"/>
                  </a:cubicBezTo>
                  <a:cubicBezTo>
                    <a:pt x="204978" y="2149856"/>
                    <a:pt x="235966" y="2144522"/>
                    <a:pt x="266065" y="2139188"/>
                  </a:cubicBezTo>
                  <a:cubicBezTo>
                    <a:pt x="266065" y="2180844"/>
                    <a:pt x="266065" y="2221865"/>
                    <a:pt x="266065" y="2263140"/>
                  </a:cubicBezTo>
                  <a:close/>
                  <a:moveTo>
                    <a:pt x="266065" y="2009013"/>
                  </a:moveTo>
                  <a:cubicBezTo>
                    <a:pt x="235966" y="2014601"/>
                    <a:pt x="204978" y="2017014"/>
                    <a:pt x="174879" y="2022856"/>
                  </a:cubicBezTo>
                  <a:cubicBezTo>
                    <a:pt x="174879" y="1981200"/>
                    <a:pt x="174879" y="1942592"/>
                    <a:pt x="174879" y="1901063"/>
                  </a:cubicBezTo>
                  <a:cubicBezTo>
                    <a:pt x="204978" y="1895221"/>
                    <a:pt x="235966" y="1886966"/>
                    <a:pt x="266065" y="1881632"/>
                  </a:cubicBezTo>
                  <a:cubicBezTo>
                    <a:pt x="266065" y="1926209"/>
                    <a:pt x="266065" y="1967738"/>
                    <a:pt x="266065" y="2009140"/>
                  </a:cubicBezTo>
                  <a:close/>
                  <a:moveTo>
                    <a:pt x="266065" y="1754759"/>
                  </a:moveTo>
                  <a:cubicBezTo>
                    <a:pt x="235966" y="1760093"/>
                    <a:pt x="204978" y="1763014"/>
                    <a:pt x="174879" y="1768348"/>
                  </a:cubicBezTo>
                  <a:cubicBezTo>
                    <a:pt x="174879" y="1729740"/>
                    <a:pt x="174879" y="1688084"/>
                    <a:pt x="174879" y="1646555"/>
                  </a:cubicBezTo>
                  <a:cubicBezTo>
                    <a:pt x="204978" y="1640713"/>
                    <a:pt x="235966" y="1632966"/>
                    <a:pt x="266065" y="1627124"/>
                  </a:cubicBezTo>
                  <a:cubicBezTo>
                    <a:pt x="266065" y="1668780"/>
                    <a:pt x="266065" y="1710309"/>
                    <a:pt x="266065" y="1754886"/>
                  </a:cubicBezTo>
                  <a:close/>
                  <a:moveTo>
                    <a:pt x="266065" y="1497330"/>
                  </a:moveTo>
                  <a:cubicBezTo>
                    <a:pt x="235966" y="1502664"/>
                    <a:pt x="204978" y="1510919"/>
                    <a:pt x="174879" y="1516761"/>
                  </a:cubicBezTo>
                  <a:cubicBezTo>
                    <a:pt x="174879" y="1475105"/>
                    <a:pt x="174879" y="1433576"/>
                    <a:pt x="174879" y="1395222"/>
                  </a:cubicBezTo>
                  <a:cubicBezTo>
                    <a:pt x="204978" y="1386713"/>
                    <a:pt x="235966" y="1378458"/>
                    <a:pt x="266065" y="1372616"/>
                  </a:cubicBezTo>
                  <a:cubicBezTo>
                    <a:pt x="266065" y="1414272"/>
                    <a:pt x="266065" y="1455801"/>
                    <a:pt x="266065" y="1497457"/>
                  </a:cubicBezTo>
                  <a:close/>
                  <a:moveTo>
                    <a:pt x="263144" y="1242822"/>
                  </a:moveTo>
                  <a:cubicBezTo>
                    <a:pt x="233045" y="1248664"/>
                    <a:pt x="202565" y="1256919"/>
                    <a:pt x="171958" y="1262253"/>
                  </a:cubicBezTo>
                  <a:cubicBezTo>
                    <a:pt x="171958" y="1223645"/>
                    <a:pt x="171958" y="1182243"/>
                    <a:pt x="171958" y="1140714"/>
                  </a:cubicBezTo>
                  <a:cubicBezTo>
                    <a:pt x="202692" y="1132459"/>
                    <a:pt x="233045" y="1123950"/>
                    <a:pt x="263144" y="1115695"/>
                  </a:cubicBezTo>
                  <a:cubicBezTo>
                    <a:pt x="263144" y="1157351"/>
                    <a:pt x="263144" y="1201293"/>
                    <a:pt x="263144" y="1242822"/>
                  </a:cubicBezTo>
                  <a:close/>
                  <a:moveTo>
                    <a:pt x="263144" y="985774"/>
                  </a:moveTo>
                  <a:cubicBezTo>
                    <a:pt x="233045" y="994029"/>
                    <a:pt x="202565" y="1002284"/>
                    <a:pt x="171958" y="1010539"/>
                  </a:cubicBezTo>
                  <a:cubicBezTo>
                    <a:pt x="171958" y="968883"/>
                    <a:pt x="171958" y="927608"/>
                    <a:pt x="171958" y="886079"/>
                  </a:cubicBezTo>
                  <a:cubicBezTo>
                    <a:pt x="202692" y="877824"/>
                    <a:pt x="233045" y="869569"/>
                    <a:pt x="263144" y="861060"/>
                  </a:cubicBezTo>
                  <a:cubicBezTo>
                    <a:pt x="263144" y="902716"/>
                    <a:pt x="263144" y="944245"/>
                    <a:pt x="263144" y="985901"/>
                  </a:cubicBezTo>
                  <a:close/>
                  <a:moveTo>
                    <a:pt x="171831" y="633730"/>
                  </a:moveTo>
                  <a:cubicBezTo>
                    <a:pt x="263017" y="603123"/>
                    <a:pt x="263017" y="603123"/>
                    <a:pt x="263017" y="603123"/>
                  </a:cubicBezTo>
                  <a:cubicBezTo>
                    <a:pt x="263017" y="730631"/>
                    <a:pt x="263017" y="730631"/>
                    <a:pt x="263017" y="730631"/>
                  </a:cubicBezTo>
                  <a:cubicBezTo>
                    <a:pt x="171831" y="755396"/>
                    <a:pt x="171831" y="755396"/>
                    <a:pt x="171831" y="755396"/>
                  </a:cubicBezTo>
                  <a:lnTo>
                    <a:pt x="171831" y="633730"/>
                  </a:lnTo>
                  <a:close/>
                </a:path>
              </a:pathLst>
            </a:custGeom>
            <a:solidFill>
              <a:srgbClr val="002060"/>
            </a:solidFill>
          </p:spPr>
        </p:sp>
      </p:grpSp>
      <p:grpSp>
        <p:nvGrpSpPr>
          <p:cNvPr id="19" name="Group 19"/>
          <p:cNvGrpSpPr/>
          <p:nvPr/>
        </p:nvGrpSpPr>
        <p:grpSpPr>
          <a:xfrm>
            <a:off x="6941160" y="5488560"/>
            <a:ext cx="381240" cy="2945700"/>
            <a:chOff x="0" y="0"/>
            <a:chExt cx="508320" cy="3927600"/>
          </a:xfrm>
        </p:grpSpPr>
        <p:sp>
          <p:nvSpPr>
            <p:cNvPr id="20" name="Freeform 20"/>
            <p:cNvSpPr/>
            <p:nvPr/>
          </p:nvSpPr>
          <p:spPr>
            <a:xfrm>
              <a:off x="0" y="0"/>
              <a:ext cx="508381" cy="3927602"/>
            </a:xfrm>
            <a:custGeom>
              <a:avLst/>
              <a:gdLst/>
              <a:ahLst/>
              <a:cxnLst/>
              <a:rect l="l" t="t" r="r" b="b"/>
              <a:pathLst>
                <a:path w="508381" h="3927602">
                  <a:moveTo>
                    <a:pt x="0" y="168783"/>
                  </a:moveTo>
                  <a:cubicBezTo>
                    <a:pt x="0" y="3802761"/>
                    <a:pt x="0" y="3802761"/>
                    <a:pt x="0" y="3802761"/>
                  </a:cubicBezTo>
                  <a:cubicBezTo>
                    <a:pt x="508381" y="3927602"/>
                    <a:pt x="508381" y="3927602"/>
                    <a:pt x="508381" y="3927602"/>
                  </a:cubicBezTo>
                  <a:cubicBezTo>
                    <a:pt x="508381" y="0"/>
                    <a:pt x="508381" y="0"/>
                    <a:pt x="508381" y="0"/>
                  </a:cubicBezTo>
                  <a:lnTo>
                    <a:pt x="0" y="168783"/>
                  </a:lnTo>
                  <a:close/>
                  <a:moveTo>
                    <a:pt x="63373" y="3554222"/>
                  </a:moveTo>
                  <a:cubicBezTo>
                    <a:pt x="436626" y="3634232"/>
                    <a:pt x="436626" y="3634232"/>
                    <a:pt x="436626" y="3634232"/>
                  </a:cubicBezTo>
                  <a:cubicBezTo>
                    <a:pt x="436626" y="3736340"/>
                    <a:pt x="436626" y="3736340"/>
                    <a:pt x="436626" y="3736340"/>
                  </a:cubicBezTo>
                  <a:cubicBezTo>
                    <a:pt x="63373" y="3634232"/>
                    <a:pt x="63373" y="3634232"/>
                    <a:pt x="63373" y="3634232"/>
                  </a:cubicBezTo>
                  <a:lnTo>
                    <a:pt x="63373" y="3554222"/>
                  </a:lnTo>
                  <a:close/>
                  <a:moveTo>
                    <a:pt x="63373" y="3307715"/>
                  </a:moveTo>
                  <a:cubicBezTo>
                    <a:pt x="188087" y="3329559"/>
                    <a:pt x="311912" y="3351784"/>
                    <a:pt x="436626" y="3374136"/>
                  </a:cubicBezTo>
                  <a:cubicBezTo>
                    <a:pt x="436626" y="3407537"/>
                    <a:pt x="436626" y="3440557"/>
                    <a:pt x="436626" y="3473831"/>
                  </a:cubicBezTo>
                  <a:cubicBezTo>
                    <a:pt x="311912" y="3446145"/>
                    <a:pt x="188087" y="3418078"/>
                    <a:pt x="63373" y="3390646"/>
                  </a:cubicBezTo>
                  <a:cubicBezTo>
                    <a:pt x="63373" y="3362960"/>
                    <a:pt x="63373" y="3335147"/>
                    <a:pt x="63373" y="3307715"/>
                  </a:cubicBezTo>
                  <a:close/>
                  <a:moveTo>
                    <a:pt x="63373" y="3061208"/>
                  </a:moveTo>
                  <a:cubicBezTo>
                    <a:pt x="188087" y="3077718"/>
                    <a:pt x="311912" y="3094609"/>
                    <a:pt x="436626" y="3111119"/>
                  </a:cubicBezTo>
                  <a:cubicBezTo>
                    <a:pt x="436626" y="3144520"/>
                    <a:pt x="436626" y="3180207"/>
                    <a:pt x="436626" y="3213227"/>
                  </a:cubicBezTo>
                  <a:cubicBezTo>
                    <a:pt x="311912" y="3191383"/>
                    <a:pt x="188087" y="3166237"/>
                    <a:pt x="63373" y="3144393"/>
                  </a:cubicBezTo>
                  <a:cubicBezTo>
                    <a:pt x="63373" y="3116326"/>
                    <a:pt x="63373" y="3089148"/>
                    <a:pt x="63373" y="3061208"/>
                  </a:cubicBezTo>
                  <a:close/>
                  <a:moveTo>
                    <a:pt x="63373" y="2814701"/>
                  </a:moveTo>
                  <a:cubicBezTo>
                    <a:pt x="188087" y="2826131"/>
                    <a:pt x="311912" y="2836799"/>
                    <a:pt x="436626" y="2851023"/>
                  </a:cubicBezTo>
                  <a:cubicBezTo>
                    <a:pt x="436626" y="2883789"/>
                    <a:pt x="436626" y="2917190"/>
                    <a:pt x="436626" y="2950210"/>
                  </a:cubicBezTo>
                  <a:cubicBezTo>
                    <a:pt x="311912" y="2933700"/>
                    <a:pt x="188087" y="2917190"/>
                    <a:pt x="63373" y="2897886"/>
                  </a:cubicBezTo>
                  <a:cubicBezTo>
                    <a:pt x="63373" y="2870200"/>
                    <a:pt x="63373" y="2842641"/>
                    <a:pt x="63373" y="2814701"/>
                  </a:cubicBezTo>
                  <a:close/>
                  <a:moveTo>
                    <a:pt x="63373" y="2568448"/>
                  </a:moveTo>
                  <a:cubicBezTo>
                    <a:pt x="188087" y="2573782"/>
                    <a:pt x="311912" y="2582037"/>
                    <a:pt x="436626" y="2587879"/>
                  </a:cubicBezTo>
                  <a:cubicBezTo>
                    <a:pt x="436626" y="2621280"/>
                    <a:pt x="436626" y="2656713"/>
                    <a:pt x="436626" y="2689987"/>
                  </a:cubicBezTo>
                  <a:cubicBezTo>
                    <a:pt x="311912" y="2676398"/>
                    <a:pt x="188087" y="2665222"/>
                    <a:pt x="63373" y="2651252"/>
                  </a:cubicBezTo>
                  <a:cubicBezTo>
                    <a:pt x="63373" y="2623566"/>
                    <a:pt x="63373" y="2596007"/>
                    <a:pt x="63373" y="2568321"/>
                  </a:cubicBezTo>
                  <a:close/>
                  <a:moveTo>
                    <a:pt x="63373" y="2319401"/>
                  </a:moveTo>
                  <a:cubicBezTo>
                    <a:pt x="188087" y="2321814"/>
                    <a:pt x="311912" y="2324735"/>
                    <a:pt x="436626" y="2327656"/>
                  </a:cubicBezTo>
                  <a:cubicBezTo>
                    <a:pt x="436626" y="2360422"/>
                    <a:pt x="436626" y="2393569"/>
                    <a:pt x="436626" y="2426843"/>
                  </a:cubicBezTo>
                  <a:cubicBezTo>
                    <a:pt x="311912" y="2421509"/>
                    <a:pt x="188087" y="2413254"/>
                    <a:pt x="63373" y="2407920"/>
                  </a:cubicBezTo>
                  <a:cubicBezTo>
                    <a:pt x="63373" y="2377567"/>
                    <a:pt x="63373" y="2349500"/>
                    <a:pt x="63373" y="2319401"/>
                  </a:cubicBezTo>
                  <a:close/>
                  <a:moveTo>
                    <a:pt x="63373" y="2072894"/>
                  </a:moveTo>
                  <a:cubicBezTo>
                    <a:pt x="188087" y="2069973"/>
                    <a:pt x="311912" y="2067052"/>
                    <a:pt x="436626" y="2064639"/>
                  </a:cubicBezTo>
                  <a:cubicBezTo>
                    <a:pt x="436626" y="2098040"/>
                    <a:pt x="436626" y="2131060"/>
                    <a:pt x="436626" y="2166747"/>
                  </a:cubicBezTo>
                  <a:cubicBezTo>
                    <a:pt x="311912" y="2163826"/>
                    <a:pt x="188087" y="2163826"/>
                    <a:pt x="63373" y="2161413"/>
                  </a:cubicBezTo>
                  <a:cubicBezTo>
                    <a:pt x="63373" y="2131060"/>
                    <a:pt x="63373" y="2103247"/>
                    <a:pt x="63373" y="2072894"/>
                  </a:cubicBezTo>
                  <a:close/>
                  <a:moveTo>
                    <a:pt x="63373" y="1826387"/>
                  </a:moveTo>
                  <a:cubicBezTo>
                    <a:pt x="188087" y="1818132"/>
                    <a:pt x="311912" y="1809877"/>
                    <a:pt x="436626" y="1801622"/>
                  </a:cubicBezTo>
                  <a:cubicBezTo>
                    <a:pt x="436626" y="1837309"/>
                    <a:pt x="436626" y="1870456"/>
                    <a:pt x="436626" y="1903730"/>
                  </a:cubicBezTo>
                  <a:cubicBezTo>
                    <a:pt x="311912" y="1909572"/>
                    <a:pt x="188087" y="1911985"/>
                    <a:pt x="63373" y="1914906"/>
                  </a:cubicBezTo>
                  <a:cubicBezTo>
                    <a:pt x="63373" y="1887220"/>
                    <a:pt x="63373" y="1856740"/>
                    <a:pt x="63373" y="1826387"/>
                  </a:cubicBezTo>
                  <a:close/>
                  <a:moveTo>
                    <a:pt x="63373" y="1580134"/>
                  </a:moveTo>
                  <a:cubicBezTo>
                    <a:pt x="188087" y="1566291"/>
                    <a:pt x="311912" y="1555115"/>
                    <a:pt x="436626" y="1541399"/>
                  </a:cubicBezTo>
                  <a:cubicBezTo>
                    <a:pt x="436626" y="1574800"/>
                    <a:pt x="436626" y="1607820"/>
                    <a:pt x="436626" y="1643507"/>
                  </a:cubicBezTo>
                  <a:cubicBezTo>
                    <a:pt x="311912" y="1651762"/>
                    <a:pt x="188087" y="1660017"/>
                    <a:pt x="63373" y="1671193"/>
                  </a:cubicBezTo>
                  <a:cubicBezTo>
                    <a:pt x="63373" y="1640459"/>
                    <a:pt x="63373" y="1610106"/>
                    <a:pt x="63373" y="1580007"/>
                  </a:cubicBezTo>
                  <a:close/>
                  <a:moveTo>
                    <a:pt x="63373" y="1333500"/>
                  </a:moveTo>
                  <a:cubicBezTo>
                    <a:pt x="188087" y="1316990"/>
                    <a:pt x="311912" y="1297178"/>
                    <a:pt x="436626" y="1278255"/>
                  </a:cubicBezTo>
                  <a:cubicBezTo>
                    <a:pt x="436626" y="1313942"/>
                    <a:pt x="436626" y="1347089"/>
                    <a:pt x="436626" y="1380363"/>
                  </a:cubicBezTo>
                  <a:cubicBezTo>
                    <a:pt x="311912" y="1394460"/>
                    <a:pt x="188087" y="1410716"/>
                    <a:pt x="63373" y="1424940"/>
                  </a:cubicBezTo>
                  <a:cubicBezTo>
                    <a:pt x="63373" y="1394587"/>
                    <a:pt x="63373" y="1363853"/>
                    <a:pt x="63373" y="1333500"/>
                  </a:cubicBezTo>
                  <a:close/>
                  <a:moveTo>
                    <a:pt x="63373" y="1086993"/>
                  </a:moveTo>
                  <a:cubicBezTo>
                    <a:pt x="188087" y="1065149"/>
                    <a:pt x="311912" y="1040003"/>
                    <a:pt x="436626" y="1018159"/>
                  </a:cubicBezTo>
                  <a:cubicBezTo>
                    <a:pt x="436626" y="1051179"/>
                    <a:pt x="436626" y="1084580"/>
                    <a:pt x="436626" y="1120267"/>
                  </a:cubicBezTo>
                  <a:cubicBezTo>
                    <a:pt x="311912" y="1139698"/>
                    <a:pt x="188087" y="1159002"/>
                    <a:pt x="63373" y="1178433"/>
                  </a:cubicBezTo>
                  <a:cubicBezTo>
                    <a:pt x="63373" y="1148080"/>
                    <a:pt x="63373" y="1117346"/>
                    <a:pt x="63373" y="1086993"/>
                  </a:cubicBezTo>
                  <a:close/>
                  <a:moveTo>
                    <a:pt x="63373" y="840740"/>
                  </a:moveTo>
                  <a:cubicBezTo>
                    <a:pt x="188087" y="813308"/>
                    <a:pt x="311912" y="785241"/>
                    <a:pt x="436626" y="755142"/>
                  </a:cubicBezTo>
                  <a:cubicBezTo>
                    <a:pt x="436626" y="788162"/>
                    <a:pt x="436626" y="823976"/>
                    <a:pt x="436626" y="857250"/>
                  </a:cubicBezTo>
                  <a:cubicBezTo>
                    <a:pt x="311912" y="882015"/>
                    <a:pt x="188087" y="907161"/>
                    <a:pt x="63373" y="931926"/>
                  </a:cubicBezTo>
                  <a:cubicBezTo>
                    <a:pt x="63373" y="901827"/>
                    <a:pt x="63373" y="871347"/>
                    <a:pt x="63373" y="840740"/>
                  </a:cubicBezTo>
                  <a:close/>
                  <a:moveTo>
                    <a:pt x="63373" y="594233"/>
                  </a:moveTo>
                  <a:cubicBezTo>
                    <a:pt x="188087" y="561467"/>
                    <a:pt x="311912" y="528066"/>
                    <a:pt x="436626" y="495046"/>
                  </a:cubicBezTo>
                  <a:cubicBezTo>
                    <a:pt x="436626" y="528066"/>
                    <a:pt x="436626" y="561467"/>
                    <a:pt x="436626" y="594233"/>
                  </a:cubicBezTo>
                  <a:cubicBezTo>
                    <a:pt x="311912" y="624967"/>
                    <a:pt x="188087" y="658241"/>
                    <a:pt x="63373" y="688594"/>
                  </a:cubicBezTo>
                  <a:cubicBezTo>
                    <a:pt x="63373" y="655193"/>
                    <a:pt x="63373" y="624840"/>
                    <a:pt x="63373" y="594233"/>
                  </a:cubicBezTo>
                  <a:close/>
                  <a:moveTo>
                    <a:pt x="63373" y="347726"/>
                  </a:moveTo>
                  <a:cubicBezTo>
                    <a:pt x="436626" y="231902"/>
                    <a:pt x="436626" y="231902"/>
                    <a:pt x="436626" y="231902"/>
                  </a:cubicBezTo>
                  <a:cubicBezTo>
                    <a:pt x="436626" y="334010"/>
                    <a:pt x="436626" y="334010"/>
                    <a:pt x="436626" y="334010"/>
                  </a:cubicBezTo>
                  <a:cubicBezTo>
                    <a:pt x="63373" y="442976"/>
                    <a:pt x="63373" y="442976"/>
                    <a:pt x="63373" y="442976"/>
                  </a:cubicBezTo>
                  <a:lnTo>
                    <a:pt x="63373" y="348615"/>
                  </a:lnTo>
                  <a:close/>
                </a:path>
              </a:pathLst>
            </a:custGeom>
            <a:solidFill>
              <a:srgbClr val="002060"/>
            </a:solidFill>
          </p:spPr>
        </p:sp>
      </p:grpSp>
      <p:grpSp>
        <p:nvGrpSpPr>
          <p:cNvPr id="21" name="Group 21"/>
          <p:cNvGrpSpPr/>
          <p:nvPr/>
        </p:nvGrpSpPr>
        <p:grpSpPr>
          <a:xfrm>
            <a:off x="7354260" y="5492340"/>
            <a:ext cx="734400" cy="2938680"/>
            <a:chOff x="0" y="0"/>
            <a:chExt cx="979200" cy="3918240"/>
          </a:xfrm>
        </p:grpSpPr>
        <p:sp>
          <p:nvSpPr>
            <p:cNvPr id="22" name="Freeform 22"/>
            <p:cNvSpPr/>
            <p:nvPr/>
          </p:nvSpPr>
          <p:spPr>
            <a:xfrm>
              <a:off x="0" y="0"/>
              <a:ext cx="979170" cy="3918204"/>
            </a:xfrm>
            <a:custGeom>
              <a:avLst/>
              <a:gdLst/>
              <a:ahLst/>
              <a:cxnLst/>
              <a:rect l="l" t="t" r="r" b="b"/>
              <a:pathLst>
                <a:path w="979170" h="3918204">
                  <a:moveTo>
                    <a:pt x="979170" y="337820"/>
                  </a:moveTo>
                  <a:cubicBezTo>
                    <a:pt x="0" y="0"/>
                    <a:pt x="0" y="0"/>
                    <a:pt x="0" y="0"/>
                  </a:cubicBezTo>
                  <a:cubicBezTo>
                    <a:pt x="0" y="3918204"/>
                    <a:pt x="0" y="3918204"/>
                    <a:pt x="0" y="3918204"/>
                  </a:cubicBezTo>
                  <a:cubicBezTo>
                    <a:pt x="979170" y="3769106"/>
                    <a:pt x="979170" y="3769106"/>
                    <a:pt x="979170" y="3769106"/>
                  </a:cubicBezTo>
                  <a:lnTo>
                    <a:pt x="979170" y="337820"/>
                  </a:lnTo>
                  <a:close/>
                  <a:moveTo>
                    <a:pt x="168910" y="3606038"/>
                  </a:moveTo>
                  <a:cubicBezTo>
                    <a:pt x="331978" y="3591941"/>
                    <a:pt x="331978" y="3591941"/>
                    <a:pt x="331978" y="3591941"/>
                  </a:cubicBezTo>
                  <a:cubicBezTo>
                    <a:pt x="331978" y="3699891"/>
                    <a:pt x="331978" y="3699891"/>
                    <a:pt x="331978" y="3699891"/>
                  </a:cubicBezTo>
                  <a:cubicBezTo>
                    <a:pt x="168910" y="3721735"/>
                    <a:pt x="168910" y="3721735"/>
                    <a:pt x="168910" y="3721735"/>
                  </a:cubicBezTo>
                  <a:lnTo>
                    <a:pt x="168910" y="3606038"/>
                  </a:lnTo>
                  <a:close/>
                  <a:moveTo>
                    <a:pt x="168910" y="3406521"/>
                  </a:moveTo>
                  <a:cubicBezTo>
                    <a:pt x="224028" y="3403600"/>
                    <a:pt x="279273" y="3401187"/>
                    <a:pt x="331978" y="3398266"/>
                  </a:cubicBezTo>
                  <a:cubicBezTo>
                    <a:pt x="331978" y="3434207"/>
                    <a:pt x="331978" y="3470021"/>
                    <a:pt x="331978" y="3506216"/>
                  </a:cubicBezTo>
                  <a:cubicBezTo>
                    <a:pt x="279273" y="3511550"/>
                    <a:pt x="224028" y="3519805"/>
                    <a:pt x="168910" y="3525139"/>
                  </a:cubicBezTo>
                  <a:cubicBezTo>
                    <a:pt x="168910" y="3486785"/>
                    <a:pt x="168910" y="3448050"/>
                    <a:pt x="168910" y="3406521"/>
                  </a:cubicBezTo>
                  <a:close/>
                  <a:moveTo>
                    <a:pt x="168910" y="3210052"/>
                  </a:moveTo>
                  <a:cubicBezTo>
                    <a:pt x="224028" y="3207131"/>
                    <a:pt x="279273" y="3204718"/>
                    <a:pt x="334391" y="3201797"/>
                  </a:cubicBezTo>
                  <a:cubicBezTo>
                    <a:pt x="334391" y="3240405"/>
                    <a:pt x="334391" y="3276473"/>
                    <a:pt x="334391" y="3312160"/>
                  </a:cubicBezTo>
                  <a:cubicBezTo>
                    <a:pt x="279273" y="3318002"/>
                    <a:pt x="224028" y="3323336"/>
                    <a:pt x="168910" y="3326257"/>
                  </a:cubicBezTo>
                  <a:cubicBezTo>
                    <a:pt x="168910" y="3287268"/>
                    <a:pt x="168910" y="3248660"/>
                    <a:pt x="168910" y="3210052"/>
                  </a:cubicBezTo>
                  <a:close/>
                  <a:moveTo>
                    <a:pt x="168910" y="3010535"/>
                  </a:moveTo>
                  <a:cubicBezTo>
                    <a:pt x="224028" y="3010535"/>
                    <a:pt x="279273" y="3010535"/>
                    <a:pt x="334391" y="3008122"/>
                  </a:cubicBezTo>
                  <a:cubicBezTo>
                    <a:pt x="334391" y="3046730"/>
                    <a:pt x="334391" y="3083052"/>
                    <a:pt x="334391" y="3118485"/>
                  </a:cubicBezTo>
                  <a:cubicBezTo>
                    <a:pt x="279273" y="3121406"/>
                    <a:pt x="224028" y="3126994"/>
                    <a:pt x="168910" y="3129915"/>
                  </a:cubicBezTo>
                  <a:cubicBezTo>
                    <a:pt x="168910" y="3091307"/>
                    <a:pt x="168910" y="3049651"/>
                    <a:pt x="168910" y="3010408"/>
                  </a:cubicBezTo>
                  <a:close/>
                  <a:moveTo>
                    <a:pt x="168910" y="2814193"/>
                  </a:moveTo>
                  <a:cubicBezTo>
                    <a:pt x="224028" y="2814193"/>
                    <a:pt x="279273" y="2814193"/>
                    <a:pt x="334391" y="2814193"/>
                  </a:cubicBezTo>
                  <a:cubicBezTo>
                    <a:pt x="334391" y="2850134"/>
                    <a:pt x="334391" y="2888869"/>
                    <a:pt x="334391" y="2925064"/>
                  </a:cubicBezTo>
                  <a:cubicBezTo>
                    <a:pt x="279273" y="2927477"/>
                    <a:pt x="224028" y="2927477"/>
                    <a:pt x="168910" y="2930398"/>
                  </a:cubicBezTo>
                  <a:cubicBezTo>
                    <a:pt x="168910" y="2891790"/>
                    <a:pt x="168910" y="2853055"/>
                    <a:pt x="168910" y="2814193"/>
                  </a:cubicBezTo>
                  <a:close/>
                  <a:moveTo>
                    <a:pt x="168910" y="2615311"/>
                  </a:moveTo>
                  <a:cubicBezTo>
                    <a:pt x="224028" y="2617724"/>
                    <a:pt x="279273" y="2617724"/>
                    <a:pt x="334391" y="2620645"/>
                  </a:cubicBezTo>
                  <a:cubicBezTo>
                    <a:pt x="334391" y="2656586"/>
                    <a:pt x="334391" y="2692400"/>
                    <a:pt x="334391" y="2731008"/>
                  </a:cubicBezTo>
                  <a:cubicBezTo>
                    <a:pt x="279273" y="2731008"/>
                    <a:pt x="224028" y="2731008"/>
                    <a:pt x="168910" y="2733929"/>
                  </a:cubicBezTo>
                  <a:cubicBezTo>
                    <a:pt x="168910" y="2695321"/>
                    <a:pt x="168910" y="2653665"/>
                    <a:pt x="168910" y="2615311"/>
                  </a:cubicBezTo>
                  <a:close/>
                  <a:moveTo>
                    <a:pt x="168910" y="2418842"/>
                  </a:moveTo>
                  <a:cubicBezTo>
                    <a:pt x="224028" y="2421255"/>
                    <a:pt x="279273" y="2424176"/>
                    <a:pt x="334391" y="2427097"/>
                  </a:cubicBezTo>
                  <a:cubicBezTo>
                    <a:pt x="334391" y="2462784"/>
                    <a:pt x="334391" y="2498852"/>
                    <a:pt x="334391" y="2537460"/>
                  </a:cubicBezTo>
                  <a:cubicBezTo>
                    <a:pt x="279273" y="2534539"/>
                    <a:pt x="224028" y="2534539"/>
                    <a:pt x="168910" y="2534539"/>
                  </a:cubicBezTo>
                  <a:cubicBezTo>
                    <a:pt x="168910" y="2495931"/>
                    <a:pt x="168910" y="2457450"/>
                    <a:pt x="168910" y="2418842"/>
                  </a:cubicBezTo>
                  <a:close/>
                  <a:moveTo>
                    <a:pt x="168910" y="2219325"/>
                  </a:moveTo>
                  <a:cubicBezTo>
                    <a:pt x="224028" y="2224659"/>
                    <a:pt x="279273" y="2227580"/>
                    <a:pt x="334391" y="2232914"/>
                  </a:cubicBezTo>
                  <a:cubicBezTo>
                    <a:pt x="334391" y="2269236"/>
                    <a:pt x="334391" y="2305431"/>
                    <a:pt x="334391" y="2340864"/>
                  </a:cubicBezTo>
                  <a:cubicBezTo>
                    <a:pt x="279273" y="2340864"/>
                    <a:pt x="224028" y="2338451"/>
                    <a:pt x="168910" y="2338451"/>
                  </a:cubicBezTo>
                  <a:cubicBezTo>
                    <a:pt x="168910" y="2297176"/>
                    <a:pt x="168910" y="2257933"/>
                    <a:pt x="168910" y="2219198"/>
                  </a:cubicBezTo>
                  <a:close/>
                  <a:moveTo>
                    <a:pt x="168910" y="2022729"/>
                  </a:moveTo>
                  <a:cubicBezTo>
                    <a:pt x="224028" y="2028317"/>
                    <a:pt x="279273" y="2034159"/>
                    <a:pt x="334391" y="2039493"/>
                  </a:cubicBezTo>
                  <a:cubicBezTo>
                    <a:pt x="334391" y="2075434"/>
                    <a:pt x="334391" y="2111248"/>
                    <a:pt x="334391" y="2147443"/>
                  </a:cubicBezTo>
                  <a:cubicBezTo>
                    <a:pt x="279273" y="2144522"/>
                    <a:pt x="224028" y="2142109"/>
                    <a:pt x="168910" y="2139188"/>
                  </a:cubicBezTo>
                  <a:cubicBezTo>
                    <a:pt x="168910" y="2100580"/>
                    <a:pt x="168910" y="2061337"/>
                    <a:pt x="168910" y="2022602"/>
                  </a:cubicBezTo>
                  <a:close/>
                  <a:moveTo>
                    <a:pt x="168910" y="1823466"/>
                  </a:moveTo>
                  <a:cubicBezTo>
                    <a:pt x="224028" y="1831721"/>
                    <a:pt x="279273" y="1837563"/>
                    <a:pt x="334391" y="1845818"/>
                  </a:cubicBezTo>
                  <a:cubicBezTo>
                    <a:pt x="334391" y="1881505"/>
                    <a:pt x="334391" y="1917573"/>
                    <a:pt x="334391" y="1953768"/>
                  </a:cubicBezTo>
                  <a:cubicBezTo>
                    <a:pt x="279273" y="1950847"/>
                    <a:pt x="224028" y="1945513"/>
                    <a:pt x="168910" y="1942592"/>
                  </a:cubicBezTo>
                  <a:cubicBezTo>
                    <a:pt x="168910" y="1900936"/>
                    <a:pt x="168910" y="1862328"/>
                    <a:pt x="168910" y="1823339"/>
                  </a:cubicBezTo>
                  <a:close/>
                  <a:moveTo>
                    <a:pt x="168910" y="1626870"/>
                  </a:moveTo>
                  <a:cubicBezTo>
                    <a:pt x="224028" y="1632712"/>
                    <a:pt x="279273" y="1640967"/>
                    <a:pt x="334391" y="1649222"/>
                  </a:cubicBezTo>
                  <a:cubicBezTo>
                    <a:pt x="334391" y="1687830"/>
                    <a:pt x="334391" y="1724152"/>
                    <a:pt x="334391" y="1759585"/>
                  </a:cubicBezTo>
                  <a:cubicBezTo>
                    <a:pt x="279273" y="1754251"/>
                    <a:pt x="224028" y="1748917"/>
                    <a:pt x="168910" y="1743075"/>
                  </a:cubicBezTo>
                  <a:cubicBezTo>
                    <a:pt x="168910" y="1704467"/>
                    <a:pt x="168910" y="1665732"/>
                    <a:pt x="168910" y="1626870"/>
                  </a:cubicBezTo>
                  <a:close/>
                  <a:moveTo>
                    <a:pt x="168910" y="1347724"/>
                  </a:moveTo>
                  <a:cubicBezTo>
                    <a:pt x="168910" y="1308735"/>
                    <a:pt x="168910" y="1270127"/>
                    <a:pt x="168910" y="1228471"/>
                  </a:cubicBezTo>
                  <a:cubicBezTo>
                    <a:pt x="224028" y="1239647"/>
                    <a:pt x="279273" y="1250569"/>
                    <a:pt x="334391" y="1261745"/>
                  </a:cubicBezTo>
                  <a:cubicBezTo>
                    <a:pt x="334391" y="1297686"/>
                    <a:pt x="334391" y="1336421"/>
                    <a:pt x="334391" y="1372616"/>
                  </a:cubicBezTo>
                  <a:cubicBezTo>
                    <a:pt x="279273" y="1364361"/>
                    <a:pt x="224028" y="1355852"/>
                    <a:pt x="168910" y="1347597"/>
                  </a:cubicBezTo>
                  <a:close/>
                  <a:moveTo>
                    <a:pt x="168910" y="1427861"/>
                  </a:moveTo>
                  <a:cubicBezTo>
                    <a:pt x="224028" y="1436116"/>
                    <a:pt x="279273" y="1446784"/>
                    <a:pt x="334391" y="1455293"/>
                  </a:cubicBezTo>
                  <a:cubicBezTo>
                    <a:pt x="334391" y="1494282"/>
                    <a:pt x="334391" y="1529969"/>
                    <a:pt x="334391" y="1566164"/>
                  </a:cubicBezTo>
                  <a:cubicBezTo>
                    <a:pt x="279273" y="1557655"/>
                    <a:pt x="224028" y="1552321"/>
                    <a:pt x="168910" y="1544066"/>
                  </a:cubicBezTo>
                  <a:cubicBezTo>
                    <a:pt x="168910" y="1504823"/>
                    <a:pt x="168910" y="1466469"/>
                    <a:pt x="168910" y="1427861"/>
                  </a:cubicBezTo>
                  <a:close/>
                  <a:moveTo>
                    <a:pt x="168910" y="1031875"/>
                  </a:moveTo>
                  <a:cubicBezTo>
                    <a:pt x="224028" y="1043051"/>
                    <a:pt x="279273" y="1056894"/>
                    <a:pt x="334391" y="1068197"/>
                  </a:cubicBezTo>
                  <a:cubicBezTo>
                    <a:pt x="334391" y="1103884"/>
                    <a:pt x="334391" y="1142873"/>
                    <a:pt x="334391" y="1178560"/>
                  </a:cubicBezTo>
                  <a:cubicBezTo>
                    <a:pt x="279273" y="1167892"/>
                    <a:pt x="224028" y="1159637"/>
                    <a:pt x="168910" y="1148461"/>
                  </a:cubicBezTo>
                  <a:cubicBezTo>
                    <a:pt x="168910" y="1109853"/>
                    <a:pt x="168910" y="1070610"/>
                    <a:pt x="168910" y="1031875"/>
                  </a:cubicBezTo>
                  <a:close/>
                  <a:moveTo>
                    <a:pt x="168910" y="832993"/>
                  </a:moveTo>
                  <a:cubicBezTo>
                    <a:pt x="224028" y="846836"/>
                    <a:pt x="279273" y="860425"/>
                    <a:pt x="334391" y="874014"/>
                  </a:cubicBezTo>
                  <a:cubicBezTo>
                    <a:pt x="334391" y="910336"/>
                    <a:pt x="334391" y="946531"/>
                    <a:pt x="334391" y="984885"/>
                  </a:cubicBezTo>
                  <a:cubicBezTo>
                    <a:pt x="279273" y="973709"/>
                    <a:pt x="224028" y="963041"/>
                    <a:pt x="168910" y="951865"/>
                  </a:cubicBezTo>
                  <a:cubicBezTo>
                    <a:pt x="168910" y="913257"/>
                    <a:pt x="168910" y="874014"/>
                    <a:pt x="168910" y="832993"/>
                  </a:cubicBezTo>
                  <a:close/>
                  <a:moveTo>
                    <a:pt x="168910" y="636778"/>
                  </a:moveTo>
                  <a:cubicBezTo>
                    <a:pt x="224028" y="650367"/>
                    <a:pt x="279273" y="666877"/>
                    <a:pt x="334391" y="680720"/>
                  </a:cubicBezTo>
                  <a:cubicBezTo>
                    <a:pt x="334391" y="716661"/>
                    <a:pt x="334391" y="752475"/>
                    <a:pt x="334391" y="788670"/>
                  </a:cubicBezTo>
                  <a:cubicBezTo>
                    <a:pt x="279273" y="777240"/>
                    <a:pt x="224028" y="766572"/>
                    <a:pt x="168910" y="752348"/>
                  </a:cubicBezTo>
                  <a:cubicBezTo>
                    <a:pt x="168910" y="713740"/>
                    <a:pt x="168910" y="675005"/>
                    <a:pt x="168910" y="636651"/>
                  </a:cubicBezTo>
                  <a:close/>
                  <a:moveTo>
                    <a:pt x="168910" y="437134"/>
                  </a:moveTo>
                  <a:cubicBezTo>
                    <a:pt x="224028" y="453644"/>
                    <a:pt x="279273" y="470154"/>
                    <a:pt x="334391" y="487045"/>
                  </a:cubicBezTo>
                  <a:cubicBezTo>
                    <a:pt x="334391" y="522986"/>
                    <a:pt x="334391" y="558800"/>
                    <a:pt x="334391" y="594995"/>
                  </a:cubicBezTo>
                  <a:cubicBezTo>
                    <a:pt x="279273" y="580898"/>
                    <a:pt x="224028" y="569976"/>
                    <a:pt x="168910" y="556387"/>
                  </a:cubicBezTo>
                  <a:cubicBezTo>
                    <a:pt x="168910" y="517144"/>
                    <a:pt x="168910" y="475869"/>
                    <a:pt x="168910" y="437134"/>
                  </a:cubicBezTo>
                  <a:close/>
                  <a:moveTo>
                    <a:pt x="334391" y="401320"/>
                  </a:moveTo>
                  <a:cubicBezTo>
                    <a:pt x="168910" y="357378"/>
                    <a:pt x="168910" y="357378"/>
                    <a:pt x="168910" y="357378"/>
                  </a:cubicBezTo>
                  <a:cubicBezTo>
                    <a:pt x="168910" y="241173"/>
                    <a:pt x="168910" y="241173"/>
                    <a:pt x="168910" y="241173"/>
                  </a:cubicBezTo>
                  <a:cubicBezTo>
                    <a:pt x="334391" y="294005"/>
                    <a:pt x="334391" y="294005"/>
                    <a:pt x="334391" y="294005"/>
                  </a:cubicBezTo>
                  <a:lnTo>
                    <a:pt x="334391" y="401320"/>
                  </a:lnTo>
                  <a:close/>
                  <a:moveTo>
                    <a:pt x="544830" y="459486"/>
                  </a:moveTo>
                  <a:cubicBezTo>
                    <a:pt x="442214" y="429387"/>
                    <a:pt x="442214" y="429387"/>
                    <a:pt x="442214" y="429387"/>
                  </a:cubicBezTo>
                  <a:cubicBezTo>
                    <a:pt x="442214" y="324358"/>
                    <a:pt x="442214" y="324358"/>
                    <a:pt x="442214" y="324358"/>
                  </a:cubicBezTo>
                  <a:cubicBezTo>
                    <a:pt x="544830" y="357378"/>
                    <a:pt x="544830" y="357378"/>
                    <a:pt x="544830" y="357378"/>
                  </a:cubicBezTo>
                  <a:lnTo>
                    <a:pt x="544830" y="459486"/>
                  </a:lnTo>
                  <a:close/>
                  <a:moveTo>
                    <a:pt x="547243" y="647700"/>
                  </a:moveTo>
                  <a:cubicBezTo>
                    <a:pt x="511810" y="639445"/>
                    <a:pt x="475615" y="631190"/>
                    <a:pt x="442214" y="620268"/>
                  </a:cubicBezTo>
                  <a:cubicBezTo>
                    <a:pt x="442214" y="587248"/>
                    <a:pt x="442214" y="550926"/>
                    <a:pt x="442214" y="515239"/>
                  </a:cubicBezTo>
                  <a:cubicBezTo>
                    <a:pt x="475488" y="526161"/>
                    <a:pt x="511810" y="537337"/>
                    <a:pt x="547243" y="548005"/>
                  </a:cubicBezTo>
                  <a:cubicBezTo>
                    <a:pt x="547243" y="581279"/>
                    <a:pt x="547243" y="614426"/>
                    <a:pt x="547243" y="647700"/>
                  </a:cubicBezTo>
                  <a:close/>
                  <a:moveTo>
                    <a:pt x="547243" y="835914"/>
                  </a:moveTo>
                  <a:cubicBezTo>
                    <a:pt x="511810" y="827405"/>
                    <a:pt x="475615" y="819150"/>
                    <a:pt x="442214" y="813816"/>
                  </a:cubicBezTo>
                  <a:cubicBezTo>
                    <a:pt x="442214" y="777494"/>
                    <a:pt x="442214" y="742061"/>
                    <a:pt x="442214" y="708787"/>
                  </a:cubicBezTo>
                  <a:cubicBezTo>
                    <a:pt x="475488" y="717042"/>
                    <a:pt x="511810" y="725297"/>
                    <a:pt x="547243" y="736219"/>
                  </a:cubicBezTo>
                  <a:cubicBezTo>
                    <a:pt x="547243" y="769239"/>
                    <a:pt x="547243" y="802640"/>
                    <a:pt x="547243" y="835914"/>
                  </a:cubicBezTo>
                  <a:close/>
                  <a:moveTo>
                    <a:pt x="547243" y="1023874"/>
                  </a:moveTo>
                  <a:cubicBezTo>
                    <a:pt x="511810" y="1018540"/>
                    <a:pt x="478536" y="1010285"/>
                    <a:pt x="442214" y="1004951"/>
                  </a:cubicBezTo>
                  <a:cubicBezTo>
                    <a:pt x="442214" y="968629"/>
                    <a:pt x="442214" y="932434"/>
                    <a:pt x="442214" y="899922"/>
                  </a:cubicBezTo>
                  <a:cubicBezTo>
                    <a:pt x="478409" y="907669"/>
                    <a:pt x="511810" y="915924"/>
                    <a:pt x="547243" y="924179"/>
                  </a:cubicBezTo>
                  <a:cubicBezTo>
                    <a:pt x="547243" y="957453"/>
                    <a:pt x="547243" y="990854"/>
                    <a:pt x="547243" y="1023874"/>
                  </a:cubicBezTo>
                  <a:close/>
                  <a:moveTo>
                    <a:pt x="547243" y="1215009"/>
                  </a:moveTo>
                  <a:cubicBezTo>
                    <a:pt x="511810" y="1206754"/>
                    <a:pt x="478536" y="1201166"/>
                    <a:pt x="442214" y="1195324"/>
                  </a:cubicBezTo>
                  <a:cubicBezTo>
                    <a:pt x="442214" y="1159891"/>
                    <a:pt x="442214" y="1126490"/>
                    <a:pt x="442214" y="1090295"/>
                  </a:cubicBezTo>
                  <a:cubicBezTo>
                    <a:pt x="478409" y="1098804"/>
                    <a:pt x="511810" y="1104138"/>
                    <a:pt x="547243" y="1112393"/>
                  </a:cubicBezTo>
                  <a:cubicBezTo>
                    <a:pt x="547243" y="1145667"/>
                    <a:pt x="547243" y="1178814"/>
                    <a:pt x="547243" y="1215009"/>
                  </a:cubicBezTo>
                  <a:close/>
                  <a:moveTo>
                    <a:pt x="547243" y="1402969"/>
                  </a:moveTo>
                  <a:cubicBezTo>
                    <a:pt x="511810" y="1397635"/>
                    <a:pt x="478536" y="1391793"/>
                    <a:pt x="442214" y="1386459"/>
                  </a:cubicBezTo>
                  <a:cubicBezTo>
                    <a:pt x="442214" y="1350137"/>
                    <a:pt x="442214" y="1317117"/>
                    <a:pt x="442214" y="1281430"/>
                  </a:cubicBezTo>
                  <a:cubicBezTo>
                    <a:pt x="478409" y="1286764"/>
                    <a:pt x="511810" y="1295019"/>
                    <a:pt x="547243" y="1300607"/>
                  </a:cubicBezTo>
                  <a:cubicBezTo>
                    <a:pt x="547243" y="1336548"/>
                    <a:pt x="547243" y="1369949"/>
                    <a:pt x="547243" y="1402969"/>
                  </a:cubicBezTo>
                  <a:close/>
                  <a:moveTo>
                    <a:pt x="547243" y="1591183"/>
                  </a:moveTo>
                  <a:cubicBezTo>
                    <a:pt x="514223" y="1585849"/>
                    <a:pt x="478536" y="1582928"/>
                    <a:pt x="442214" y="1577594"/>
                  </a:cubicBezTo>
                  <a:cubicBezTo>
                    <a:pt x="442214" y="1544320"/>
                    <a:pt x="442214" y="1507998"/>
                    <a:pt x="442214" y="1472057"/>
                  </a:cubicBezTo>
                  <a:cubicBezTo>
                    <a:pt x="478409" y="1477899"/>
                    <a:pt x="514096" y="1486154"/>
                    <a:pt x="547243" y="1491488"/>
                  </a:cubicBezTo>
                  <a:cubicBezTo>
                    <a:pt x="547243" y="1524762"/>
                    <a:pt x="547243" y="1557909"/>
                    <a:pt x="547243" y="1591183"/>
                  </a:cubicBezTo>
                  <a:close/>
                  <a:moveTo>
                    <a:pt x="547243" y="1779397"/>
                  </a:moveTo>
                  <a:cubicBezTo>
                    <a:pt x="514223" y="1776476"/>
                    <a:pt x="478536" y="1773809"/>
                    <a:pt x="445135" y="1767967"/>
                  </a:cubicBezTo>
                  <a:cubicBezTo>
                    <a:pt x="445135" y="1734947"/>
                    <a:pt x="445135" y="1699133"/>
                    <a:pt x="445135" y="1662938"/>
                  </a:cubicBezTo>
                  <a:cubicBezTo>
                    <a:pt x="478409" y="1668526"/>
                    <a:pt x="514096" y="1674368"/>
                    <a:pt x="547243" y="1679702"/>
                  </a:cubicBezTo>
                  <a:cubicBezTo>
                    <a:pt x="547243" y="1712722"/>
                    <a:pt x="547243" y="1746123"/>
                    <a:pt x="547243" y="1779397"/>
                  </a:cubicBezTo>
                  <a:close/>
                  <a:moveTo>
                    <a:pt x="547243" y="1967357"/>
                  </a:moveTo>
                  <a:cubicBezTo>
                    <a:pt x="514223" y="1964436"/>
                    <a:pt x="478536" y="1964436"/>
                    <a:pt x="445135" y="1962023"/>
                  </a:cubicBezTo>
                  <a:cubicBezTo>
                    <a:pt x="445135" y="1925701"/>
                    <a:pt x="445135" y="1889760"/>
                    <a:pt x="445135" y="1854073"/>
                  </a:cubicBezTo>
                  <a:cubicBezTo>
                    <a:pt x="478409" y="1859407"/>
                    <a:pt x="514096" y="1864741"/>
                    <a:pt x="547243" y="1867662"/>
                  </a:cubicBezTo>
                  <a:cubicBezTo>
                    <a:pt x="547243" y="1900936"/>
                    <a:pt x="547243" y="1934337"/>
                    <a:pt x="547243" y="1967357"/>
                  </a:cubicBezTo>
                  <a:close/>
                  <a:moveTo>
                    <a:pt x="547243" y="2157984"/>
                  </a:moveTo>
                  <a:cubicBezTo>
                    <a:pt x="514223" y="2155571"/>
                    <a:pt x="478536" y="2152650"/>
                    <a:pt x="445135" y="2152650"/>
                  </a:cubicBezTo>
                  <a:cubicBezTo>
                    <a:pt x="445135" y="2116963"/>
                    <a:pt x="445135" y="2080641"/>
                    <a:pt x="445135" y="2047621"/>
                  </a:cubicBezTo>
                  <a:cubicBezTo>
                    <a:pt x="478409" y="2050542"/>
                    <a:pt x="514096" y="2052955"/>
                    <a:pt x="547243" y="2055876"/>
                  </a:cubicBezTo>
                  <a:cubicBezTo>
                    <a:pt x="547243" y="2092198"/>
                    <a:pt x="547243" y="2125218"/>
                    <a:pt x="547243" y="2157984"/>
                  </a:cubicBezTo>
                  <a:close/>
                  <a:moveTo>
                    <a:pt x="550164" y="2346198"/>
                  </a:moveTo>
                  <a:cubicBezTo>
                    <a:pt x="514223" y="2346198"/>
                    <a:pt x="478536" y="2343531"/>
                    <a:pt x="445135" y="2343531"/>
                  </a:cubicBezTo>
                  <a:cubicBezTo>
                    <a:pt x="445135" y="2307590"/>
                    <a:pt x="445135" y="2271776"/>
                    <a:pt x="445135" y="2238502"/>
                  </a:cubicBezTo>
                  <a:cubicBezTo>
                    <a:pt x="478409" y="2241169"/>
                    <a:pt x="514096" y="2244090"/>
                    <a:pt x="550164" y="2247011"/>
                  </a:cubicBezTo>
                  <a:cubicBezTo>
                    <a:pt x="550164" y="2280031"/>
                    <a:pt x="550164" y="2313432"/>
                    <a:pt x="550164" y="2346198"/>
                  </a:cubicBezTo>
                  <a:close/>
                  <a:moveTo>
                    <a:pt x="550164" y="2534158"/>
                  </a:moveTo>
                  <a:cubicBezTo>
                    <a:pt x="514223" y="2534158"/>
                    <a:pt x="480949" y="2534158"/>
                    <a:pt x="445135" y="2534158"/>
                  </a:cubicBezTo>
                  <a:cubicBezTo>
                    <a:pt x="445135" y="2498471"/>
                    <a:pt x="445135" y="2465324"/>
                    <a:pt x="445135" y="2429129"/>
                  </a:cubicBezTo>
                  <a:cubicBezTo>
                    <a:pt x="480822" y="2432050"/>
                    <a:pt x="514096" y="2432050"/>
                    <a:pt x="550164" y="2434971"/>
                  </a:cubicBezTo>
                  <a:cubicBezTo>
                    <a:pt x="550164" y="2468245"/>
                    <a:pt x="550164" y="2501138"/>
                    <a:pt x="550164" y="2534158"/>
                  </a:cubicBezTo>
                  <a:close/>
                  <a:moveTo>
                    <a:pt x="550164" y="2722372"/>
                  </a:moveTo>
                  <a:cubicBezTo>
                    <a:pt x="514223" y="2725293"/>
                    <a:pt x="480949" y="2725293"/>
                    <a:pt x="445135" y="2725293"/>
                  </a:cubicBezTo>
                  <a:cubicBezTo>
                    <a:pt x="445135" y="2688971"/>
                    <a:pt x="445135" y="2656205"/>
                    <a:pt x="445135" y="2620264"/>
                  </a:cubicBezTo>
                  <a:cubicBezTo>
                    <a:pt x="480822" y="2620264"/>
                    <a:pt x="514096" y="2623185"/>
                    <a:pt x="550164" y="2623185"/>
                  </a:cubicBezTo>
                  <a:cubicBezTo>
                    <a:pt x="550164" y="2656205"/>
                    <a:pt x="550164" y="2689098"/>
                    <a:pt x="550164" y="2722372"/>
                  </a:cubicBezTo>
                  <a:close/>
                  <a:moveTo>
                    <a:pt x="550164" y="2913507"/>
                  </a:moveTo>
                  <a:cubicBezTo>
                    <a:pt x="514223" y="2913507"/>
                    <a:pt x="480949" y="2916428"/>
                    <a:pt x="445135" y="2916428"/>
                  </a:cubicBezTo>
                  <a:cubicBezTo>
                    <a:pt x="445135" y="2883154"/>
                    <a:pt x="445135" y="2846832"/>
                    <a:pt x="445135" y="2811145"/>
                  </a:cubicBezTo>
                  <a:cubicBezTo>
                    <a:pt x="480822" y="2811145"/>
                    <a:pt x="514096" y="2811145"/>
                    <a:pt x="550164" y="2811145"/>
                  </a:cubicBezTo>
                  <a:cubicBezTo>
                    <a:pt x="550164" y="2846832"/>
                    <a:pt x="550164" y="2880233"/>
                    <a:pt x="550164" y="2913507"/>
                  </a:cubicBezTo>
                  <a:close/>
                  <a:moveTo>
                    <a:pt x="550164" y="3101467"/>
                  </a:moveTo>
                  <a:cubicBezTo>
                    <a:pt x="517144" y="3104388"/>
                    <a:pt x="480949" y="3106801"/>
                    <a:pt x="445135" y="3106801"/>
                  </a:cubicBezTo>
                  <a:cubicBezTo>
                    <a:pt x="445135" y="3073781"/>
                    <a:pt x="445135" y="3037967"/>
                    <a:pt x="445135" y="3001772"/>
                  </a:cubicBezTo>
                  <a:cubicBezTo>
                    <a:pt x="480822" y="3001772"/>
                    <a:pt x="517017" y="3001772"/>
                    <a:pt x="550164" y="3001772"/>
                  </a:cubicBezTo>
                  <a:cubicBezTo>
                    <a:pt x="550164" y="3035046"/>
                    <a:pt x="550164" y="3068193"/>
                    <a:pt x="550164" y="3101467"/>
                  </a:cubicBezTo>
                  <a:close/>
                  <a:moveTo>
                    <a:pt x="550164" y="3289681"/>
                  </a:moveTo>
                  <a:cubicBezTo>
                    <a:pt x="517144" y="3292602"/>
                    <a:pt x="480949" y="3295015"/>
                    <a:pt x="447548" y="3300857"/>
                  </a:cubicBezTo>
                  <a:cubicBezTo>
                    <a:pt x="447548" y="3264535"/>
                    <a:pt x="447548" y="3228848"/>
                    <a:pt x="447548" y="3192907"/>
                  </a:cubicBezTo>
                  <a:cubicBezTo>
                    <a:pt x="480822" y="3192907"/>
                    <a:pt x="517144" y="3189986"/>
                    <a:pt x="550164" y="3189986"/>
                  </a:cubicBezTo>
                  <a:cubicBezTo>
                    <a:pt x="550164" y="3223006"/>
                    <a:pt x="550164" y="3256407"/>
                    <a:pt x="550164" y="3289681"/>
                  </a:cubicBezTo>
                  <a:close/>
                  <a:moveTo>
                    <a:pt x="550164" y="3477641"/>
                  </a:moveTo>
                  <a:cubicBezTo>
                    <a:pt x="517144" y="3483229"/>
                    <a:pt x="480949" y="3486150"/>
                    <a:pt x="447548" y="3491484"/>
                  </a:cubicBezTo>
                  <a:cubicBezTo>
                    <a:pt x="447548" y="3455797"/>
                    <a:pt x="447548" y="3419475"/>
                    <a:pt x="447548" y="3386455"/>
                  </a:cubicBezTo>
                  <a:cubicBezTo>
                    <a:pt x="480822" y="3383788"/>
                    <a:pt x="517144" y="3380867"/>
                    <a:pt x="550164" y="3377946"/>
                  </a:cubicBezTo>
                  <a:cubicBezTo>
                    <a:pt x="550164" y="3411220"/>
                    <a:pt x="550164" y="3444621"/>
                    <a:pt x="550164" y="3477641"/>
                  </a:cubicBezTo>
                  <a:close/>
                  <a:moveTo>
                    <a:pt x="550164" y="3668776"/>
                  </a:moveTo>
                  <a:cubicBezTo>
                    <a:pt x="447675" y="3683000"/>
                    <a:pt x="447675" y="3683000"/>
                    <a:pt x="447675" y="3683000"/>
                  </a:cubicBezTo>
                  <a:cubicBezTo>
                    <a:pt x="447675" y="3577971"/>
                    <a:pt x="447675" y="3577971"/>
                    <a:pt x="447675" y="3577971"/>
                  </a:cubicBezTo>
                  <a:cubicBezTo>
                    <a:pt x="550291" y="3566795"/>
                    <a:pt x="550291" y="3566795"/>
                    <a:pt x="550291" y="3566795"/>
                  </a:cubicBezTo>
                  <a:lnTo>
                    <a:pt x="550291" y="3669411"/>
                  </a:lnTo>
                  <a:close/>
                  <a:moveTo>
                    <a:pt x="635762" y="3561461"/>
                  </a:moveTo>
                  <a:cubicBezTo>
                    <a:pt x="713359" y="3556127"/>
                    <a:pt x="713359" y="3556127"/>
                    <a:pt x="713359" y="3556127"/>
                  </a:cubicBezTo>
                  <a:cubicBezTo>
                    <a:pt x="713359" y="3649980"/>
                    <a:pt x="713359" y="3649980"/>
                    <a:pt x="713359" y="3649980"/>
                  </a:cubicBezTo>
                  <a:cubicBezTo>
                    <a:pt x="635762" y="3658235"/>
                    <a:pt x="635762" y="3658235"/>
                    <a:pt x="635762" y="3658235"/>
                  </a:cubicBezTo>
                  <a:lnTo>
                    <a:pt x="635762" y="3561461"/>
                  </a:lnTo>
                  <a:close/>
                  <a:moveTo>
                    <a:pt x="635762" y="3376168"/>
                  </a:moveTo>
                  <a:cubicBezTo>
                    <a:pt x="663702" y="3373247"/>
                    <a:pt x="688467" y="3373247"/>
                    <a:pt x="713359" y="3370326"/>
                  </a:cubicBezTo>
                  <a:cubicBezTo>
                    <a:pt x="713359" y="3401314"/>
                    <a:pt x="713359" y="3434334"/>
                    <a:pt x="713359" y="3464687"/>
                  </a:cubicBezTo>
                  <a:cubicBezTo>
                    <a:pt x="688594" y="3467608"/>
                    <a:pt x="663829" y="3470021"/>
                    <a:pt x="635762" y="3472942"/>
                  </a:cubicBezTo>
                  <a:cubicBezTo>
                    <a:pt x="635762" y="3439922"/>
                    <a:pt x="635762" y="3406521"/>
                    <a:pt x="635762" y="3376168"/>
                  </a:cubicBezTo>
                  <a:close/>
                  <a:moveTo>
                    <a:pt x="635762" y="3284982"/>
                  </a:moveTo>
                  <a:cubicBezTo>
                    <a:pt x="635762" y="3253994"/>
                    <a:pt x="635762" y="3221228"/>
                    <a:pt x="635762" y="3188208"/>
                  </a:cubicBezTo>
                  <a:cubicBezTo>
                    <a:pt x="663702" y="3188208"/>
                    <a:pt x="688467" y="3188208"/>
                    <a:pt x="713359" y="3185287"/>
                  </a:cubicBezTo>
                  <a:cubicBezTo>
                    <a:pt x="713359" y="3215386"/>
                    <a:pt x="713359" y="3248787"/>
                    <a:pt x="713359" y="3279394"/>
                  </a:cubicBezTo>
                  <a:cubicBezTo>
                    <a:pt x="688594" y="3282061"/>
                    <a:pt x="663829" y="3284982"/>
                    <a:pt x="635762" y="3284982"/>
                  </a:cubicBezTo>
                  <a:close/>
                  <a:moveTo>
                    <a:pt x="635762" y="3002280"/>
                  </a:moveTo>
                  <a:cubicBezTo>
                    <a:pt x="663702" y="3002280"/>
                    <a:pt x="688467" y="2999867"/>
                    <a:pt x="713359" y="2999867"/>
                  </a:cubicBezTo>
                  <a:cubicBezTo>
                    <a:pt x="713359" y="3033141"/>
                    <a:pt x="713359" y="3063367"/>
                    <a:pt x="713359" y="3093720"/>
                  </a:cubicBezTo>
                  <a:cubicBezTo>
                    <a:pt x="688594" y="3096641"/>
                    <a:pt x="663829" y="3096641"/>
                    <a:pt x="635762" y="3099054"/>
                  </a:cubicBezTo>
                  <a:cubicBezTo>
                    <a:pt x="635762" y="3065780"/>
                    <a:pt x="635762" y="3033141"/>
                    <a:pt x="635762" y="3002280"/>
                  </a:cubicBezTo>
                  <a:close/>
                  <a:moveTo>
                    <a:pt x="635762" y="2911094"/>
                  </a:moveTo>
                  <a:cubicBezTo>
                    <a:pt x="635762" y="2880741"/>
                    <a:pt x="635762" y="2847340"/>
                    <a:pt x="635762" y="2814320"/>
                  </a:cubicBezTo>
                  <a:cubicBezTo>
                    <a:pt x="663702" y="2814320"/>
                    <a:pt x="688467" y="2814320"/>
                    <a:pt x="713359" y="2814320"/>
                  </a:cubicBezTo>
                  <a:cubicBezTo>
                    <a:pt x="713359" y="2847340"/>
                    <a:pt x="713359" y="2877820"/>
                    <a:pt x="713359" y="2908427"/>
                  </a:cubicBezTo>
                  <a:cubicBezTo>
                    <a:pt x="688594" y="2911094"/>
                    <a:pt x="663829" y="2911094"/>
                    <a:pt x="635762" y="2911094"/>
                  </a:cubicBezTo>
                  <a:close/>
                  <a:moveTo>
                    <a:pt x="635762" y="2629027"/>
                  </a:moveTo>
                  <a:cubicBezTo>
                    <a:pt x="663702" y="2629027"/>
                    <a:pt x="688467" y="2629027"/>
                    <a:pt x="713359" y="2631948"/>
                  </a:cubicBezTo>
                  <a:cubicBezTo>
                    <a:pt x="713359" y="2662301"/>
                    <a:pt x="713359" y="2692527"/>
                    <a:pt x="713359" y="2722880"/>
                  </a:cubicBezTo>
                  <a:cubicBezTo>
                    <a:pt x="688594" y="2722880"/>
                    <a:pt x="663829" y="2725801"/>
                    <a:pt x="635762" y="2725801"/>
                  </a:cubicBezTo>
                  <a:cubicBezTo>
                    <a:pt x="635762" y="2692527"/>
                    <a:pt x="635762" y="2659380"/>
                    <a:pt x="635762" y="2629027"/>
                  </a:cubicBezTo>
                  <a:close/>
                  <a:moveTo>
                    <a:pt x="635762" y="2537587"/>
                  </a:moveTo>
                  <a:cubicBezTo>
                    <a:pt x="635762" y="2507488"/>
                    <a:pt x="635762" y="2474087"/>
                    <a:pt x="635762" y="2440813"/>
                  </a:cubicBezTo>
                  <a:cubicBezTo>
                    <a:pt x="663702" y="2443734"/>
                    <a:pt x="688467" y="2443734"/>
                    <a:pt x="713359" y="2446401"/>
                  </a:cubicBezTo>
                  <a:cubicBezTo>
                    <a:pt x="713359" y="2477008"/>
                    <a:pt x="713359" y="2507488"/>
                    <a:pt x="713359" y="2537587"/>
                  </a:cubicBezTo>
                  <a:cubicBezTo>
                    <a:pt x="688594" y="2537587"/>
                    <a:pt x="663829" y="2537587"/>
                    <a:pt x="635762" y="2537587"/>
                  </a:cubicBezTo>
                  <a:close/>
                  <a:moveTo>
                    <a:pt x="635762" y="2255774"/>
                  </a:moveTo>
                  <a:cubicBezTo>
                    <a:pt x="663702" y="2255774"/>
                    <a:pt x="688467" y="2258187"/>
                    <a:pt x="713359" y="2261108"/>
                  </a:cubicBezTo>
                  <a:cubicBezTo>
                    <a:pt x="713359" y="2291461"/>
                    <a:pt x="713359" y="2322195"/>
                    <a:pt x="713359" y="2354961"/>
                  </a:cubicBezTo>
                  <a:cubicBezTo>
                    <a:pt x="688594" y="2352548"/>
                    <a:pt x="663829" y="2352548"/>
                    <a:pt x="635762" y="2352548"/>
                  </a:cubicBezTo>
                  <a:cubicBezTo>
                    <a:pt x="635762" y="2319274"/>
                    <a:pt x="635762" y="2285873"/>
                    <a:pt x="635762" y="2255774"/>
                  </a:cubicBezTo>
                  <a:close/>
                  <a:moveTo>
                    <a:pt x="635762" y="2067560"/>
                  </a:moveTo>
                  <a:cubicBezTo>
                    <a:pt x="663702" y="2069973"/>
                    <a:pt x="688467" y="2072894"/>
                    <a:pt x="713359" y="2075815"/>
                  </a:cubicBezTo>
                  <a:cubicBezTo>
                    <a:pt x="713359" y="2106168"/>
                    <a:pt x="713359" y="2139569"/>
                    <a:pt x="713359" y="2169668"/>
                  </a:cubicBezTo>
                  <a:cubicBezTo>
                    <a:pt x="688594" y="2166747"/>
                    <a:pt x="663829" y="2166747"/>
                    <a:pt x="635762" y="2164334"/>
                  </a:cubicBezTo>
                  <a:cubicBezTo>
                    <a:pt x="635762" y="2133981"/>
                    <a:pt x="635762" y="2100834"/>
                    <a:pt x="635762" y="2067560"/>
                  </a:cubicBezTo>
                  <a:close/>
                  <a:moveTo>
                    <a:pt x="635762" y="1882013"/>
                  </a:moveTo>
                  <a:cubicBezTo>
                    <a:pt x="663702" y="1884934"/>
                    <a:pt x="688467" y="1887855"/>
                    <a:pt x="713359" y="1890268"/>
                  </a:cubicBezTo>
                  <a:cubicBezTo>
                    <a:pt x="713359" y="1920875"/>
                    <a:pt x="713359" y="1954276"/>
                    <a:pt x="713359" y="1984629"/>
                  </a:cubicBezTo>
                  <a:cubicBezTo>
                    <a:pt x="688594" y="1981708"/>
                    <a:pt x="663829" y="1978787"/>
                    <a:pt x="635762" y="1978787"/>
                  </a:cubicBezTo>
                  <a:cubicBezTo>
                    <a:pt x="635762" y="1946021"/>
                    <a:pt x="635762" y="1912620"/>
                    <a:pt x="635762" y="1882013"/>
                  </a:cubicBezTo>
                  <a:close/>
                  <a:moveTo>
                    <a:pt x="635762" y="1693799"/>
                  </a:moveTo>
                  <a:cubicBezTo>
                    <a:pt x="663702" y="1699641"/>
                    <a:pt x="688467" y="1702054"/>
                    <a:pt x="713359" y="1704975"/>
                  </a:cubicBezTo>
                  <a:cubicBezTo>
                    <a:pt x="713359" y="1738249"/>
                    <a:pt x="713359" y="1768475"/>
                    <a:pt x="713359" y="1799336"/>
                  </a:cubicBezTo>
                  <a:cubicBezTo>
                    <a:pt x="688594" y="1796415"/>
                    <a:pt x="663829" y="1793494"/>
                    <a:pt x="635762" y="1791081"/>
                  </a:cubicBezTo>
                  <a:cubicBezTo>
                    <a:pt x="635762" y="1760093"/>
                    <a:pt x="635762" y="1727073"/>
                    <a:pt x="635762" y="1693799"/>
                  </a:cubicBezTo>
                  <a:close/>
                  <a:moveTo>
                    <a:pt x="635762" y="1508506"/>
                  </a:moveTo>
                  <a:cubicBezTo>
                    <a:pt x="663702" y="1511427"/>
                    <a:pt x="688467" y="1517015"/>
                    <a:pt x="713359" y="1519936"/>
                  </a:cubicBezTo>
                  <a:cubicBezTo>
                    <a:pt x="713359" y="1552956"/>
                    <a:pt x="713359" y="1583436"/>
                    <a:pt x="713359" y="1613535"/>
                  </a:cubicBezTo>
                  <a:cubicBezTo>
                    <a:pt x="688594" y="1611122"/>
                    <a:pt x="663829" y="1608201"/>
                    <a:pt x="635762" y="1605280"/>
                  </a:cubicBezTo>
                  <a:cubicBezTo>
                    <a:pt x="635762" y="1572260"/>
                    <a:pt x="635762" y="1538859"/>
                    <a:pt x="635762" y="1508506"/>
                  </a:cubicBezTo>
                  <a:close/>
                  <a:moveTo>
                    <a:pt x="635762" y="1320546"/>
                  </a:moveTo>
                  <a:cubicBezTo>
                    <a:pt x="663702" y="1325880"/>
                    <a:pt x="688467" y="1331722"/>
                    <a:pt x="713359" y="1337056"/>
                  </a:cubicBezTo>
                  <a:cubicBezTo>
                    <a:pt x="713359" y="1367409"/>
                    <a:pt x="713359" y="1398143"/>
                    <a:pt x="713359" y="1428496"/>
                  </a:cubicBezTo>
                  <a:cubicBezTo>
                    <a:pt x="688594" y="1425575"/>
                    <a:pt x="663829" y="1423162"/>
                    <a:pt x="635762" y="1417320"/>
                  </a:cubicBezTo>
                  <a:cubicBezTo>
                    <a:pt x="635762" y="1386967"/>
                    <a:pt x="635762" y="1353566"/>
                    <a:pt x="635762" y="1320546"/>
                  </a:cubicBezTo>
                  <a:close/>
                  <a:moveTo>
                    <a:pt x="638683" y="1135253"/>
                  </a:moveTo>
                  <a:cubicBezTo>
                    <a:pt x="663702" y="1140587"/>
                    <a:pt x="688467" y="1146175"/>
                    <a:pt x="713232" y="1152017"/>
                  </a:cubicBezTo>
                  <a:cubicBezTo>
                    <a:pt x="713232" y="1182116"/>
                    <a:pt x="713232" y="1212596"/>
                    <a:pt x="713232" y="1243203"/>
                  </a:cubicBezTo>
                  <a:cubicBezTo>
                    <a:pt x="688467" y="1240282"/>
                    <a:pt x="663702" y="1234948"/>
                    <a:pt x="638683" y="1232027"/>
                  </a:cubicBezTo>
                  <a:cubicBezTo>
                    <a:pt x="638683" y="1198753"/>
                    <a:pt x="638683" y="1165606"/>
                    <a:pt x="638683" y="1135253"/>
                  </a:cubicBezTo>
                  <a:close/>
                  <a:moveTo>
                    <a:pt x="638683" y="947293"/>
                  </a:moveTo>
                  <a:cubicBezTo>
                    <a:pt x="663702" y="952627"/>
                    <a:pt x="688467" y="960882"/>
                    <a:pt x="713232" y="966216"/>
                  </a:cubicBezTo>
                  <a:cubicBezTo>
                    <a:pt x="713232" y="997204"/>
                    <a:pt x="713232" y="1027303"/>
                    <a:pt x="713232" y="1060577"/>
                  </a:cubicBezTo>
                  <a:cubicBezTo>
                    <a:pt x="688467" y="1055243"/>
                    <a:pt x="663702" y="1049401"/>
                    <a:pt x="638683" y="1043813"/>
                  </a:cubicBezTo>
                  <a:cubicBezTo>
                    <a:pt x="638683" y="1010793"/>
                    <a:pt x="638683" y="980313"/>
                    <a:pt x="638683" y="947293"/>
                  </a:cubicBezTo>
                  <a:close/>
                  <a:moveTo>
                    <a:pt x="638683" y="858774"/>
                  </a:moveTo>
                  <a:cubicBezTo>
                    <a:pt x="638683" y="825500"/>
                    <a:pt x="638683" y="792353"/>
                    <a:pt x="638683" y="761492"/>
                  </a:cubicBezTo>
                  <a:cubicBezTo>
                    <a:pt x="663702" y="767334"/>
                    <a:pt x="688467" y="775589"/>
                    <a:pt x="713232" y="780923"/>
                  </a:cubicBezTo>
                  <a:cubicBezTo>
                    <a:pt x="713232" y="811276"/>
                    <a:pt x="713232" y="844677"/>
                    <a:pt x="713232" y="874776"/>
                  </a:cubicBezTo>
                  <a:cubicBezTo>
                    <a:pt x="688467" y="869442"/>
                    <a:pt x="663702" y="864108"/>
                    <a:pt x="638683" y="858774"/>
                  </a:cubicBezTo>
                  <a:close/>
                  <a:moveTo>
                    <a:pt x="638683" y="573405"/>
                  </a:moveTo>
                  <a:cubicBezTo>
                    <a:pt x="663702" y="581660"/>
                    <a:pt x="688467" y="587502"/>
                    <a:pt x="713232" y="595757"/>
                  </a:cubicBezTo>
                  <a:cubicBezTo>
                    <a:pt x="713232" y="625856"/>
                    <a:pt x="713232" y="659257"/>
                    <a:pt x="713232" y="689610"/>
                  </a:cubicBezTo>
                  <a:cubicBezTo>
                    <a:pt x="688467" y="684276"/>
                    <a:pt x="663702" y="675767"/>
                    <a:pt x="638683" y="670433"/>
                  </a:cubicBezTo>
                  <a:cubicBezTo>
                    <a:pt x="638683" y="637413"/>
                    <a:pt x="638683" y="606425"/>
                    <a:pt x="638683" y="573405"/>
                  </a:cubicBezTo>
                  <a:close/>
                  <a:moveTo>
                    <a:pt x="713232" y="504317"/>
                  </a:moveTo>
                  <a:cubicBezTo>
                    <a:pt x="638683" y="484886"/>
                    <a:pt x="638683" y="484886"/>
                    <a:pt x="638683" y="484886"/>
                  </a:cubicBezTo>
                  <a:cubicBezTo>
                    <a:pt x="638683" y="388112"/>
                    <a:pt x="638683" y="388112"/>
                    <a:pt x="638683" y="388112"/>
                  </a:cubicBezTo>
                  <a:cubicBezTo>
                    <a:pt x="713232" y="409956"/>
                    <a:pt x="713232" y="409956"/>
                    <a:pt x="713232" y="409956"/>
                  </a:cubicBezTo>
                  <a:lnTo>
                    <a:pt x="713232" y="504317"/>
                  </a:lnTo>
                  <a:close/>
                  <a:moveTo>
                    <a:pt x="782320" y="3550285"/>
                  </a:moveTo>
                  <a:cubicBezTo>
                    <a:pt x="848614" y="3544951"/>
                    <a:pt x="848614" y="3544951"/>
                    <a:pt x="848614" y="3544951"/>
                  </a:cubicBezTo>
                  <a:cubicBezTo>
                    <a:pt x="848614" y="3633216"/>
                    <a:pt x="848614" y="3633216"/>
                    <a:pt x="848614" y="3633216"/>
                  </a:cubicBezTo>
                  <a:cubicBezTo>
                    <a:pt x="782320" y="3641725"/>
                    <a:pt x="782320" y="3641725"/>
                    <a:pt x="782320" y="3641725"/>
                  </a:cubicBezTo>
                  <a:lnTo>
                    <a:pt x="782320" y="3550285"/>
                  </a:lnTo>
                  <a:close/>
                  <a:moveTo>
                    <a:pt x="782320" y="3367913"/>
                  </a:moveTo>
                  <a:cubicBezTo>
                    <a:pt x="804672" y="3367913"/>
                    <a:pt x="826770" y="3364992"/>
                    <a:pt x="848614" y="3364992"/>
                  </a:cubicBezTo>
                  <a:cubicBezTo>
                    <a:pt x="848614" y="3392932"/>
                    <a:pt x="848614" y="3423158"/>
                    <a:pt x="848614" y="3450590"/>
                  </a:cubicBezTo>
                  <a:cubicBezTo>
                    <a:pt x="826770" y="3453511"/>
                    <a:pt x="804672" y="3456432"/>
                    <a:pt x="782320" y="3458845"/>
                  </a:cubicBezTo>
                  <a:cubicBezTo>
                    <a:pt x="782320" y="3428492"/>
                    <a:pt x="782320" y="3398266"/>
                    <a:pt x="782320" y="3367913"/>
                  </a:cubicBezTo>
                  <a:close/>
                  <a:moveTo>
                    <a:pt x="782320" y="3185287"/>
                  </a:moveTo>
                  <a:cubicBezTo>
                    <a:pt x="804672" y="3182366"/>
                    <a:pt x="826770" y="3182366"/>
                    <a:pt x="848614" y="3182366"/>
                  </a:cubicBezTo>
                  <a:cubicBezTo>
                    <a:pt x="848614" y="3210052"/>
                    <a:pt x="848614" y="3240532"/>
                    <a:pt x="848614" y="3271139"/>
                  </a:cubicBezTo>
                  <a:cubicBezTo>
                    <a:pt x="826770" y="3271139"/>
                    <a:pt x="804672" y="3273552"/>
                    <a:pt x="782320" y="3276473"/>
                  </a:cubicBezTo>
                  <a:cubicBezTo>
                    <a:pt x="782320" y="3246374"/>
                    <a:pt x="782320" y="3215386"/>
                    <a:pt x="782320" y="3185287"/>
                  </a:cubicBezTo>
                  <a:close/>
                  <a:moveTo>
                    <a:pt x="782320" y="3002407"/>
                  </a:moveTo>
                  <a:cubicBezTo>
                    <a:pt x="804672" y="2999994"/>
                    <a:pt x="826770" y="2999994"/>
                    <a:pt x="848614" y="2999994"/>
                  </a:cubicBezTo>
                  <a:cubicBezTo>
                    <a:pt x="848614" y="3030347"/>
                    <a:pt x="848614" y="3058160"/>
                    <a:pt x="848614" y="3088513"/>
                  </a:cubicBezTo>
                  <a:cubicBezTo>
                    <a:pt x="826770" y="3088513"/>
                    <a:pt x="804672" y="3091434"/>
                    <a:pt x="782320" y="3091434"/>
                  </a:cubicBezTo>
                  <a:cubicBezTo>
                    <a:pt x="782320" y="3060446"/>
                    <a:pt x="782320" y="3030347"/>
                    <a:pt x="782320" y="3002407"/>
                  </a:cubicBezTo>
                  <a:close/>
                  <a:moveTo>
                    <a:pt x="785241" y="2817368"/>
                  </a:moveTo>
                  <a:cubicBezTo>
                    <a:pt x="804672" y="2817368"/>
                    <a:pt x="826770" y="2817368"/>
                    <a:pt x="848614" y="2817368"/>
                  </a:cubicBezTo>
                  <a:cubicBezTo>
                    <a:pt x="848614" y="2847467"/>
                    <a:pt x="848614" y="2877947"/>
                    <a:pt x="848614" y="2905633"/>
                  </a:cubicBezTo>
                  <a:cubicBezTo>
                    <a:pt x="826770" y="2905633"/>
                    <a:pt x="804672" y="2908554"/>
                    <a:pt x="785241" y="2908554"/>
                  </a:cubicBezTo>
                  <a:cubicBezTo>
                    <a:pt x="785241" y="2877947"/>
                    <a:pt x="785241" y="2847467"/>
                    <a:pt x="785241" y="2817368"/>
                  </a:cubicBezTo>
                  <a:close/>
                  <a:moveTo>
                    <a:pt x="785241" y="2634488"/>
                  </a:moveTo>
                  <a:cubicBezTo>
                    <a:pt x="807085" y="2634488"/>
                    <a:pt x="829691" y="2634488"/>
                    <a:pt x="848614" y="2637409"/>
                  </a:cubicBezTo>
                  <a:cubicBezTo>
                    <a:pt x="848614" y="2665349"/>
                    <a:pt x="848614" y="2695575"/>
                    <a:pt x="848614" y="2723007"/>
                  </a:cubicBezTo>
                  <a:cubicBezTo>
                    <a:pt x="829691" y="2725928"/>
                    <a:pt x="807085" y="2725928"/>
                    <a:pt x="785241" y="2725928"/>
                  </a:cubicBezTo>
                  <a:cubicBezTo>
                    <a:pt x="785241" y="2695575"/>
                    <a:pt x="785241" y="2665349"/>
                    <a:pt x="785241" y="2634488"/>
                  </a:cubicBezTo>
                  <a:close/>
                  <a:moveTo>
                    <a:pt x="785241" y="2452370"/>
                  </a:moveTo>
                  <a:cubicBezTo>
                    <a:pt x="807085" y="2452370"/>
                    <a:pt x="829691" y="2454783"/>
                    <a:pt x="851535" y="2454783"/>
                  </a:cubicBezTo>
                  <a:cubicBezTo>
                    <a:pt x="851535" y="2485390"/>
                    <a:pt x="851535" y="2512949"/>
                    <a:pt x="851535" y="2543048"/>
                  </a:cubicBezTo>
                  <a:cubicBezTo>
                    <a:pt x="829691" y="2543048"/>
                    <a:pt x="807085" y="2543048"/>
                    <a:pt x="785241" y="2543048"/>
                  </a:cubicBezTo>
                  <a:cubicBezTo>
                    <a:pt x="785241" y="2512949"/>
                    <a:pt x="785241" y="2482469"/>
                    <a:pt x="785241" y="2452370"/>
                  </a:cubicBezTo>
                  <a:close/>
                  <a:moveTo>
                    <a:pt x="785241" y="2266569"/>
                  </a:moveTo>
                  <a:cubicBezTo>
                    <a:pt x="807085" y="2269490"/>
                    <a:pt x="829691" y="2272411"/>
                    <a:pt x="851535" y="2272411"/>
                  </a:cubicBezTo>
                  <a:cubicBezTo>
                    <a:pt x="851535" y="2302764"/>
                    <a:pt x="851535" y="2330577"/>
                    <a:pt x="851535" y="2360930"/>
                  </a:cubicBezTo>
                  <a:cubicBezTo>
                    <a:pt x="829691" y="2360930"/>
                    <a:pt x="807085" y="2360930"/>
                    <a:pt x="785241" y="2358009"/>
                  </a:cubicBezTo>
                  <a:cubicBezTo>
                    <a:pt x="785241" y="2327656"/>
                    <a:pt x="785241" y="2297430"/>
                    <a:pt x="785241" y="2266569"/>
                  </a:cubicBezTo>
                  <a:close/>
                  <a:moveTo>
                    <a:pt x="785241" y="2084197"/>
                  </a:moveTo>
                  <a:cubicBezTo>
                    <a:pt x="807085" y="2086864"/>
                    <a:pt x="829691" y="2089785"/>
                    <a:pt x="851535" y="2092706"/>
                  </a:cubicBezTo>
                  <a:cubicBezTo>
                    <a:pt x="851535" y="2119884"/>
                    <a:pt x="851535" y="2150872"/>
                    <a:pt x="851535" y="2178050"/>
                  </a:cubicBezTo>
                  <a:cubicBezTo>
                    <a:pt x="829691" y="2178050"/>
                    <a:pt x="807085" y="2175637"/>
                    <a:pt x="785241" y="2175637"/>
                  </a:cubicBezTo>
                  <a:cubicBezTo>
                    <a:pt x="785241" y="2145030"/>
                    <a:pt x="785241" y="2114550"/>
                    <a:pt x="785241" y="2084197"/>
                  </a:cubicBezTo>
                  <a:close/>
                  <a:moveTo>
                    <a:pt x="785241" y="1901571"/>
                  </a:moveTo>
                  <a:cubicBezTo>
                    <a:pt x="807085" y="1904492"/>
                    <a:pt x="829691" y="1906905"/>
                    <a:pt x="851535" y="1909826"/>
                  </a:cubicBezTo>
                  <a:cubicBezTo>
                    <a:pt x="851535" y="1937766"/>
                    <a:pt x="851535" y="1967992"/>
                    <a:pt x="851535" y="1998345"/>
                  </a:cubicBezTo>
                  <a:cubicBezTo>
                    <a:pt x="829691" y="1995932"/>
                    <a:pt x="807085" y="1993011"/>
                    <a:pt x="785241" y="1993011"/>
                  </a:cubicBezTo>
                  <a:cubicBezTo>
                    <a:pt x="785241" y="1962658"/>
                    <a:pt x="785241" y="1931924"/>
                    <a:pt x="785241" y="1901571"/>
                  </a:cubicBezTo>
                  <a:close/>
                  <a:moveTo>
                    <a:pt x="788162" y="1718945"/>
                  </a:moveTo>
                  <a:cubicBezTo>
                    <a:pt x="810006" y="1721866"/>
                    <a:pt x="829691" y="1724787"/>
                    <a:pt x="851535" y="1727200"/>
                  </a:cubicBezTo>
                  <a:cubicBezTo>
                    <a:pt x="851535" y="1757807"/>
                    <a:pt x="851535" y="1785366"/>
                    <a:pt x="851535" y="1815465"/>
                  </a:cubicBezTo>
                  <a:cubicBezTo>
                    <a:pt x="829691" y="1813052"/>
                    <a:pt x="810006" y="1810131"/>
                    <a:pt x="788162" y="1807718"/>
                  </a:cubicBezTo>
                  <a:cubicBezTo>
                    <a:pt x="788162" y="1777111"/>
                    <a:pt x="788162" y="1749552"/>
                    <a:pt x="788162" y="1718945"/>
                  </a:cubicBezTo>
                  <a:close/>
                  <a:moveTo>
                    <a:pt x="788162" y="1533652"/>
                  </a:moveTo>
                  <a:cubicBezTo>
                    <a:pt x="810006" y="1538986"/>
                    <a:pt x="832104" y="1541907"/>
                    <a:pt x="851535" y="1544828"/>
                  </a:cubicBezTo>
                  <a:cubicBezTo>
                    <a:pt x="851535" y="1575181"/>
                    <a:pt x="851535" y="1605407"/>
                    <a:pt x="851535" y="1633347"/>
                  </a:cubicBezTo>
                  <a:cubicBezTo>
                    <a:pt x="832104" y="1630426"/>
                    <a:pt x="810006" y="1627505"/>
                    <a:pt x="788162" y="1625092"/>
                  </a:cubicBezTo>
                  <a:cubicBezTo>
                    <a:pt x="788162" y="1594104"/>
                    <a:pt x="788162" y="1564005"/>
                    <a:pt x="788162" y="1533652"/>
                  </a:cubicBezTo>
                  <a:close/>
                  <a:moveTo>
                    <a:pt x="788162" y="1350772"/>
                  </a:moveTo>
                  <a:cubicBezTo>
                    <a:pt x="810006" y="1356614"/>
                    <a:pt x="832104" y="1359281"/>
                    <a:pt x="854456" y="1365123"/>
                  </a:cubicBezTo>
                  <a:cubicBezTo>
                    <a:pt x="854456" y="1392301"/>
                    <a:pt x="854456" y="1423289"/>
                    <a:pt x="854456" y="1450467"/>
                  </a:cubicBezTo>
                  <a:cubicBezTo>
                    <a:pt x="832104" y="1447546"/>
                    <a:pt x="810006" y="1445133"/>
                    <a:pt x="788162" y="1442212"/>
                  </a:cubicBezTo>
                  <a:cubicBezTo>
                    <a:pt x="788162" y="1412113"/>
                    <a:pt x="788162" y="1381633"/>
                    <a:pt x="788162" y="1350772"/>
                  </a:cubicBezTo>
                  <a:close/>
                  <a:moveTo>
                    <a:pt x="788162" y="1168654"/>
                  </a:moveTo>
                  <a:cubicBezTo>
                    <a:pt x="810006" y="1173988"/>
                    <a:pt x="832104" y="1176909"/>
                    <a:pt x="854456" y="1182243"/>
                  </a:cubicBezTo>
                  <a:cubicBezTo>
                    <a:pt x="854456" y="1212596"/>
                    <a:pt x="854456" y="1240409"/>
                    <a:pt x="854456" y="1270762"/>
                  </a:cubicBezTo>
                  <a:cubicBezTo>
                    <a:pt x="832104" y="1265428"/>
                    <a:pt x="810006" y="1262507"/>
                    <a:pt x="788162" y="1259586"/>
                  </a:cubicBezTo>
                  <a:cubicBezTo>
                    <a:pt x="788162" y="1229233"/>
                    <a:pt x="788162" y="1198753"/>
                    <a:pt x="788162" y="1168654"/>
                  </a:cubicBezTo>
                  <a:close/>
                  <a:moveTo>
                    <a:pt x="788162" y="985774"/>
                  </a:moveTo>
                  <a:cubicBezTo>
                    <a:pt x="810006" y="988695"/>
                    <a:pt x="832104" y="994283"/>
                    <a:pt x="854456" y="999617"/>
                  </a:cubicBezTo>
                  <a:cubicBezTo>
                    <a:pt x="854456" y="1030224"/>
                    <a:pt x="854456" y="1057783"/>
                    <a:pt x="854456" y="1088390"/>
                  </a:cubicBezTo>
                  <a:cubicBezTo>
                    <a:pt x="832104" y="1082548"/>
                    <a:pt x="810006" y="1080135"/>
                    <a:pt x="788162" y="1074293"/>
                  </a:cubicBezTo>
                  <a:cubicBezTo>
                    <a:pt x="788162" y="1043940"/>
                    <a:pt x="788162" y="1013714"/>
                    <a:pt x="788162" y="985774"/>
                  </a:cubicBezTo>
                  <a:close/>
                  <a:moveTo>
                    <a:pt x="791083" y="800735"/>
                  </a:moveTo>
                  <a:cubicBezTo>
                    <a:pt x="810006" y="806069"/>
                    <a:pt x="832104" y="814324"/>
                    <a:pt x="854456" y="819658"/>
                  </a:cubicBezTo>
                  <a:cubicBezTo>
                    <a:pt x="854456" y="847598"/>
                    <a:pt x="854456" y="877824"/>
                    <a:pt x="854456" y="905764"/>
                  </a:cubicBezTo>
                  <a:cubicBezTo>
                    <a:pt x="832104" y="902843"/>
                    <a:pt x="810006" y="897509"/>
                    <a:pt x="791083" y="891921"/>
                  </a:cubicBezTo>
                  <a:cubicBezTo>
                    <a:pt x="791083" y="861314"/>
                    <a:pt x="791083" y="830834"/>
                    <a:pt x="791083" y="800735"/>
                  </a:cubicBezTo>
                  <a:close/>
                  <a:moveTo>
                    <a:pt x="791083" y="617855"/>
                  </a:moveTo>
                  <a:cubicBezTo>
                    <a:pt x="812927" y="623189"/>
                    <a:pt x="832104" y="631698"/>
                    <a:pt x="854456" y="637540"/>
                  </a:cubicBezTo>
                  <a:cubicBezTo>
                    <a:pt x="854456" y="667639"/>
                    <a:pt x="854456" y="695706"/>
                    <a:pt x="854456" y="725805"/>
                  </a:cubicBezTo>
                  <a:cubicBezTo>
                    <a:pt x="832104" y="719963"/>
                    <a:pt x="812927" y="714629"/>
                    <a:pt x="791083" y="709295"/>
                  </a:cubicBezTo>
                  <a:cubicBezTo>
                    <a:pt x="791083" y="678942"/>
                    <a:pt x="791083" y="648208"/>
                    <a:pt x="791083" y="617855"/>
                  </a:cubicBezTo>
                  <a:close/>
                  <a:moveTo>
                    <a:pt x="856869" y="543179"/>
                  </a:moveTo>
                  <a:cubicBezTo>
                    <a:pt x="791083" y="526669"/>
                    <a:pt x="791083" y="526669"/>
                    <a:pt x="791083" y="526669"/>
                  </a:cubicBezTo>
                  <a:cubicBezTo>
                    <a:pt x="791083" y="435229"/>
                    <a:pt x="791083" y="435229"/>
                    <a:pt x="791083" y="435229"/>
                  </a:cubicBezTo>
                  <a:cubicBezTo>
                    <a:pt x="856869" y="454660"/>
                    <a:pt x="856869" y="454660"/>
                    <a:pt x="856869" y="454660"/>
                  </a:cubicBezTo>
                  <a:lnTo>
                    <a:pt x="856869" y="543179"/>
                  </a:lnTo>
                  <a:close/>
                </a:path>
              </a:pathLst>
            </a:custGeom>
            <a:solidFill>
              <a:srgbClr val="002060"/>
            </a:solidFill>
          </p:spPr>
        </p:sp>
      </p:grpSp>
      <p:grpSp>
        <p:nvGrpSpPr>
          <p:cNvPr id="23" name="Group 23"/>
          <p:cNvGrpSpPr/>
          <p:nvPr/>
        </p:nvGrpSpPr>
        <p:grpSpPr>
          <a:xfrm>
            <a:off x="11301660" y="6078240"/>
            <a:ext cx="285660" cy="2202660"/>
            <a:chOff x="0" y="0"/>
            <a:chExt cx="380880" cy="2936880"/>
          </a:xfrm>
        </p:grpSpPr>
        <p:sp>
          <p:nvSpPr>
            <p:cNvPr id="24" name="Freeform 24"/>
            <p:cNvSpPr/>
            <p:nvPr/>
          </p:nvSpPr>
          <p:spPr>
            <a:xfrm>
              <a:off x="0" y="0"/>
              <a:ext cx="380873" cy="2936875"/>
            </a:xfrm>
            <a:custGeom>
              <a:avLst/>
              <a:gdLst/>
              <a:ahLst/>
              <a:cxnLst/>
              <a:rect l="l" t="t" r="r" b="b"/>
              <a:pathLst>
                <a:path w="380873" h="2936875">
                  <a:moveTo>
                    <a:pt x="0" y="0"/>
                  </a:moveTo>
                  <a:cubicBezTo>
                    <a:pt x="0" y="2936875"/>
                    <a:pt x="0" y="2936875"/>
                    <a:pt x="0" y="2936875"/>
                  </a:cubicBezTo>
                  <a:cubicBezTo>
                    <a:pt x="380873" y="2845435"/>
                    <a:pt x="380873" y="2845435"/>
                    <a:pt x="380873" y="2845435"/>
                  </a:cubicBezTo>
                  <a:cubicBezTo>
                    <a:pt x="380873" y="127254"/>
                    <a:pt x="380873" y="127254"/>
                    <a:pt x="380873" y="127254"/>
                  </a:cubicBezTo>
                  <a:lnTo>
                    <a:pt x="0" y="0"/>
                  </a:lnTo>
                  <a:close/>
                  <a:moveTo>
                    <a:pt x="331089" y="2718435"/>
                  </a:moveTo>
                  <a:cubicBezTo>
                    <a:pt x="52705" y="2795524"/>
                    <a:pt x="52705" y="2795524"/>
                    <a:pt x="52705" y="2795524"/>
                  </a:cubicBezTo>
                  <a:cubicBezTo>
                    <a:pt x="52705" y="2718435"/>
                    <a:pt x="52705" y="2718435"/>
                    <a:pt x="52705" y="2718435"/>
                  </a:cubicBezTo>
                  <a:cubicBezTo>
                    <a:pt x="331089" y="2657348"/>
                    <a:pt x="331089" y="2657348"/>
                    <a:pt x="331089" y="2657348"/>
                  </a:cubicBezTo>
                  <a:lnTo>
                    <a:pt x="331089" y="2718435"/>
                  </a:lnTo>
                  <a:close/>
                  <a:moveTo>
                    <a:pt x="331089" y="2535428"/>
                  </a:moveTo>
                  <a:cubicBezTo>
                    <a:pt x="240538" y="2557526"/>
                    <a:pt x="146431" y="2577084"/>
                    <a:pt x="52705" y="2598928"/>
                  </a:cubicBezTo>
                  <a:cubicBezTo>
                    <a:pt x="52705" y="2574163"/>
                    <a:pt x="52705" y="2549271"/>
                    <a:pt x="52705" y="2521839"/>
                  </a:cubicBezTo>
                  <a:cubicBezTo>
                    <a:pt x="146431" y="2505329"/>
                    <a:pt x="240665" y="2488438"/>
                    <a:pt x="331089" y="2471928"/>
                  </a:cubicBezTo>
                  <a:cubicBezTo>
                    <a:pt x="331089" y="2493772"/>
                    <a:pt x="331089" y="2513584"/>
                    <a:pt x="331089" y="2535428"/>
                  </a:cubicBezTo>
                  <a:close/>
                  <a:moveTo>
                    <a:pt x="331089" y="2350262"/>
                  </a:moveTo>
                  <a:cubicBezTo>
                    <a:pt x="240538" y="2369185"/>
                    <a:pt x="146431" y="2385695"/>
                    <a:pt x="52705" y="2402586"/>
                  </a:cubicBezTo>
                  <a:cubicBezTo>
                    <a:pt x="52705" y="2377567"/>
                    <a:pt x="52705" y="2352675"/>
                    <a:pt x="52705" y="2327656"/>
                  </a:cubicBezTo>
                  <a:cubicBezTo>
                    <a:pt x="146431" y="2314067"/>
                    <a:pt x="240665" y="2300478"/>
                    <a:pt x="331089" y="2288921"/>
                  </a:cubicBezTo>
                  <a:cubicBezTo>
                    <a:pt x="331089" y="2308606"/>
                    <a:pt x="331089" y="2330577"/>
                    <a:pt x="331089" y="2350262"/>
                  </a:cubicBezTo>
                  <a:close/>
                  <a:moveTo>
                    <a:pt x="331089" y="2167255"/>
                  </a:moveTo>
                  <a:cubicBezTo>
                    <a:pt x="240538" y="2180844"/>
                    <a:pt x="146431" y="2195322"/>
                    <a:pt x="52705" y="2205990"/>
                  </a:cubicBezTo>
                  <a:cubicBezTo>
                    <a:pt x="52705" y="2180971"/>
                    <a:pt x="52705" y="2156079"/>
                    <a:pt x="52705" y="2131314"/>
                  </a:cubicBezTo>
                  <a:cubicBezTo>
                    <a:pt x="146431" y="2123313"/>
                    <a:pt x="240665" y="2115058"/>
                    <a:pt x="331089" y="2103882"/>
                  </a:cubicBezTo>
                  <a:cubicBezTo>
                    <a:pt x="331089" y="2125726"/>
                    <a:pt x="331089" y="2147951"/>
                    <a:pt x="331089" y="2167382"/>
                  </a:cubicBezTo>
                  <a:close/>
                  <a:moveTo>
                    <a:pt x="331089" y="1984629"/>
                  </a:moveTo>
                  <a:cubicBezTo>
                    <a:pt x="240538" y="1992884"/>
                    <a:pt x="146431" y="2001139"/>
                    <a:pt x="52705" y="2012315"/>
                  </a:cubicBezTo>
                  <a:cubicBezTo>
                    <a:pt x="52705" y="1987550"/>
                    <a:pt x="52705" y="1959483"/>
                    <a:pt x="52705" y="1935226"/>
                  </a:cubicBezTo>
                  <a:cubicBezTo>
                    <a:pt x="146431" y="1929384"/>
                    <a:pt x="240665" y="1926717"/>
                    <a:pt x="331089" y="1920875"/>
                  </a:cubicBezTo>
                  <a:cubicBezTo>
                    <a:pt x="331089" y="1940560"/>
                    <a:pt x="331089" y="1962531"/>
                    <a:pt x="331089" y="1984629"/>
                  </a:cubicBezTo>
                  <a:close/>
                  <a:moveTo>
                    <a:pt x="331089" y="1799209"/>
                  </a:moveTo>
                  <a:cubicBezTo>
                    <a:pt x="240538" y="1804543"/>
                    <a:pt x="146431" y="1810385"/>
                    <a:pt x="52705" y="1815719"/>
                  </a:cubicBezTo>
                  <a:cubicBezTo>
                    <a:pt x="52705" y="1790954"/>
                    <a:pt x="52705" y="1765808"/>
                    <a:pt x="52705" y="1741043"/>
                  </a:cubicBezTo>
                  <a:cubicBezTo>
                    <a:pt x="146431" y="1738630"/>
                    <a:pt x="240665" y="1738630"/>
                    <a:pt x="331089" y="1735709"/>
                  </a:cubicBezTo>
                  <a:cubicBezTo>
                    <a:pt x="331089" y="1757553"/>
                    <a:pt x="331089" y="1780286"/>
                    <a:pt x="331089" y="1799209"/>
                  </a:cubicBezTo>
                  <a:close/>
                  <a:moveTo>
                    <a:pt x="331089" y="1616456"/>
                  </a:moveTo>
                  <a:cubicBezTo>
                    <a:pt x="240538" y="1619377"/>
                    <a:pt x="146431" y="1619377"/>
                    <a:pt x="52705" y="1619377"/>
                  </a:cubicBezTo>
                  <a:cubicBezTo>
                    <a:pt x="52705" y="1594358"/>
                    <a:pt x="52705" y="1569466"/>
                    <a:pt x="52705" y="1544447"/>
                  </a:cubicBezTo>
                  <a:cubicBezTo>
                    <a:pt x="146431" y="1547368"/>
                    <a:pt x="240665" y="1550289"/>
                    <a:pt x="331089" y="1552702"/>
                  </a:cubicBezTo>
                  <a:cubicBezTo>
                    <a:pt x="331089" y="1572387"/>
                    <a:pt x="331089" y="1594358"/>
                    <a:pt x="331089" y="1616456"/>
                  </a:cubicBezTo>
                  <a:close/>
                  <a:moveTo>
                    <a:pt x="331089" y="1433957"/>
                  </a:moveTo>
                  <a:cubicBezTo>
                    <a:pt x="240538" y="1431036"/>
                    <a:pt x="146431" y="1428115"/>
                    <a:pt x="52705" y="1425702"/>
                  </a:cubicBezTo>
                  <a:cubicBezTo>
                    <a:pt x="52705" y="1400683"/>
                    <a:pt x="52705" y="1372870"/>
                    <a:pt x="52705" y="1347851"/>
                  </a:cubicBezTo>
                  <a:cubicBezTo>
                    <a:pt x="146431" y="1356360"/>
                    <a:pt x="240665" y="1362202"/>
                    <a:pt x="331089" y="1367536"/>
                  </a:cubicBezTo>
                  <a:cubicBezTo>
                    <a:pt x="331089" y="1389380"/>
                    <a:pt x="331089" y="1411605"/>
                    <a:pt x="331089" y="1433957"/>
                  </a:cubicBezTo>
                  <a:close/>
                  <a:moveTo>
                    <a:pt x="331089" y="1248283"/>
                  </a:moveTo>
                  <a:cubicBezTo>
                    <a:pt x="240538" y="1242695"/>
                    <a:pt x="146431" y="1237361"/>
                    <a:pt x="52705" y="1229106"/>
                  </a:cubicBezTo>
                  <a:cubicBezTo>
                    <a:pt x="52705" y="1204341"/>
                    <a:pt x="52705" y="1179195"/>
                    <a:pt x="52705" y="1154430"/>
                  </a:cubicBezTo>
                  <a:cubicBezTo>
                    <a:pt x="146431" y="1162685"/>
                    <a:pt x="240665" y="1173861"/>
                    <a:pt x="331089" y="1182116"/>
                  </a:cubicBezTo>
                  <a:cubicBezTo>
                    <a:pt x="331089" y="1204214"/>
                    <a:pt x="331089" y="1226185"/>
                    <a:pt x="331089" y="1248283"/>
                  </a:cubicBezTo>
                  <a:close/>
                  <a:moveTo>
                    <a:pt x="331089" y="1065784"/>
                  </a:moveTo>
                  <a:cubicBezTo>
                    <a:pt x="240538" y="1054608"/>
                    <a:pt x="146431" y="1043432"/>
                    <a:pt x="52705" y="1032383"/>
                  </a:cubicBezTo>
                  <a:cubicBezTo>
                    <a:pt x="52705" y="1007618"/>
                    <a:pt x="52705" y="982472"/>
                    <a:pt x="52705" y="957707"/>
                  </a:cubicBezTo>
                  <a:cubicBezTo>
                    <a:pt x="146431" y="971296"/>
                    <a:pt x="240665" y="985393"/>
                    <a:pt x="331089" y="999363"/>
                  </a:cubicBezTo>
                  <a:cubicBezTo>
                    <a:pt x="331089" y="1021207"/>
                    <a:pt x="331089" y="1043432"/>
                    <a:pt x="331089" y="1065784"/>
                  </a:cubicBezTo>
                  <a:close/>
                  <a:moveTo>
                    <a:pt x="331089" y="882777"/>
                  </a:moveTo>
                  <a:cubicBezTo>
                    <a:pt x="240538" y="866267"/>
                    <a:pt x="146431" y="852678"/>
                    <a:pt x="52705" y="838708"/>
                  </a:cubicBezTo>
                  <a:cubicBezTo>
                    <a:pt x="52705" y="813308"/>
                    <a:pt x="52705" y="786130"/>
                    <a:pt x="52705" y="761111"/>
                  </a:cubicBezTo>
                  <a:cubicBezTo>
                    <a:pt x="146431" y="780542"/>
                    <a:pt x="240665" y="797433"/>
                    <a:pt x="331089" y="813435"/>
                  </a:cubicBezTo>
                  <a:cubicBezTo>
                    <a:pt x="331089" y="835787"/>
                    <a:pt x="331089" y="860933"/>
                    <a:pt x="331089" y="882777"/>
                  </a:cubicBezTo>
                  <a:close/>
                  <a:moveTo>
                    <a:pt x="331089" y="697611"/>
                  </a:moveTo>
                  <a:cubicBezTo>
                    <a:pt x="240538" y="680847"/>
                    <a:pt x="146431" y="661289"/>
                    <a:pt x="52705" y="642366"/>
                  </a:cubicBezTo>
                  <a:cubicBezTo>
                    <a:pt x="52705" y="617347"/>
                    <a:pt x="52705" y="592455"/>
                    <a:pt x="52705" y="567436"/>
                  </a:cubicBezTo>
                  <a:cubicBezTo>
                    <a:pt x="146431" y="586613"/>
                    <a:pt x="240665" y="609092"/>
                    <a:pt x="331089" y="631190"/>
                  </a:cubicBezTo>
                  <a:cubicBezTo>
                    <a:pt x="331089" y="653034"/>
                    <a:pt x="331089" y="675259"/>
                    <a:pt x="331089" y="697611"/>
                  </a:cubicBezTo>
                  <a:close/>
                  <a:moveTo>
                    <a:pt x="331089" y="514604"/>
                  </a:moveTo>
                  <a:cubicBezTo>
                    <a:pt x="240538" y="492760"/>
                    <a:pt x="146431" y="470281"/>
                    <a:pt x="52705" y="445770"/>
                  </a:cubicBezTo>
                  <a:cubicBezTo>
                    <a:pt x="52705" y="420751"/>
                    <a:pt x="52705" y="395859"/>
                    <a:pt x="52705" y="371094"/>
                  </a:cubicBezTo>
                  <a:cubicBezTo>
                    <a:pt x="146431" y="395859"/>
                    <a:pt x="240665" y="420751"/>
                    <a:pt x="331089" y="445770"/>
                  </a:cubicBezTo>
                  <a:cubicBezTo>
                    <a:pt x="331089" y="467614"/>
                    <a:pt x="331089" y="492760"/>
                    <a:pt x="331089" y="514604"/>
                  </a:cubicBezTo>
                  <a:close/>
                  <a:moveTo>
                    <a:pt x="331089" y="331851"/>
                  </a:moveTo>
                  <a:cubicBezTo>
                    <a:pt x="52705" y="251841"/>
                    <a:pt x="52705" y="251841"/>
                    <a:pt x="52705" y="251841"/>
                  </a:cubicBezTo>
                  <a:cubicBezTo>
                    <a:pt x="52705" y="174752"/>
                    <a:pt x="52705" y="174752"/>
                    <a:pt x="52705" y="174752"/>
                  </a:cubicBezTo>
                  <a:cubicBezTo>
                    <a:pt x="331089" y="260096"/>
                    <a:pt x="331089" y="260096"/>
                    <a:pt x="331089" y="260096"/>
                  </a:cubicBezTo>
                  <a:lnTo>
                    <a:pt x="331089" y="332105"/>
                  </a:lnTo>
                  <a:close/>
                </a:path>
              </a:pathLst>
            </a:custGeom>
            <a:solidFill>
              <a:srgbClr val="002060"/>
            </a:solidFill>
          </p:spPr>
        </p:sp>
      </p:grpSp>
      <p:grpSp>
        <p:nvGrpSpPr>
          <p:cNvPr id="25" name="Group 25"/>
          <p:cNvGrpSpPr/>
          <p:nvPr/>
        </p:nvGrpSpPr>
        <p:grpSpPr>
          <a:xfrm>
            <a:off x="10728720" y="6083100"/>
            <a:ext cx="548640" cy="2195640"/>
            <a:chOff x="0" y="0"/>
            <a:chExt cx="731520" cy="2927520"/>
          </a:xfrm>
        </p:grpSpPr>
        <p:sp>
          <p:nvSpPr>
            <p:cNvPr id="26" name="Freeform 26"/>
            <p:cNvSpPr/>
            <p:nvPr/>
          </p:nvSpPr>
          <p:spPr>
            <a:xfrm>
              <a:off x="0" y="0"/>
              <a:ext cx="731520" cy="2927477"/>
            </a:xfrm>
            <a:custGeom>
              <a:avLst/>
              <a:gdLst/>
              <a:ahLst/>
              <a:cxnLst/>
              <a:rect l="l" t="t" r="r" b="b"/>
              <a:pathLst>
                <a:path w="731520" h="2927477">
                  <a:moveTo>
                    <a:pt x="0" y="2817114"/>
                  </a:moveTo>
                  <a:cubicBezTo>
                    <a:pt x="731520" y="2927477"/>
                    <a:pt x="731520" y="2927477"/>
                    <a:pt x="731520" y="2927477"/>
                  </a:cubicBezTo>
                  <a:cubicBezTo>
                    <a:pt x="731520" y="0"/>
                    <a:pt x="731520" y="0"/>
                    <a:pt x="731520" y="0"/>
                  </a:cubicBezTo>
                  <a:cubicBezTo>
                    <a:pt x="0" y="251968"/>
                    <a:pt x="0" y="251968"/>
                    <a:pt x="0" y="251968"/>
                  </a:cubicBezTo>
                  <a:lnTo>
                    <a:pt x="0" y="2817114"/>
                  </a:lnTo>
                  <a:close/>
                  <a:moveTo>
                    <a:pt x="604393" y="2783840"/>
                  </a:moveTo>
                  <a:cubicBezTo>
                    <a:pt x="483108" y="2767330"/>
                    <a:pt x="483108" y="2767330"/>
                    <a:pt x="483108" y="2767330"/>
                  </a:cubicBezTo>
                  <a:cubicBezTo>
                    <a:pt x="483108" y="2684145"/>
                    <a:pt x="483108" y="2684145"/>
                    <a:pt x="483108" y="2684145"/>
                  </a:cubicBezTo>
                  <a:cubicBezTo>
                    <a:pt x="604393" y="2695321"/>
                    <a:pt x="604393" y="2695321"/>
                    <a:pt x="604393" y="2695321"/>
                  </a:cubicBezTo>
                  <a:lnTo>
                    <a:pt x="604393" y="2783840"/>
                  </a:lnTo>
                  <a:close/>
                  <a:moveTo>
                    <a:pt x="604393" y="2634234"/>
                  </a:moveTo>
                  <a:cubicBezTo>
                    <a:pt x="565785" y="2631821"/>
                    <a:pt x="524383" y="2625979"/>
                    <a:pt x="483108" y="2620645"/>
                  </a:cubicBezTo>
                  <a:cubicBezTo>
                    <a:pt x="483108" y="2592705"/>
                    <a:pt x="483108" y="2565400"/>
                    <a:pt x="483108" y="2540381"/>
                  </a:cubicBezTo>
                  <a:cubicBezTo>
                    <a:pt x="524383" y="2540381"/>
                    <a:pt x="565785" y="2543048"/>
                    <a:pt x="604393" y="2545969"/>
                  </a:cubicBezTo>
                  <a:cubicBezTo>
                    <a:pt x="604393" y="2576068"/>
                    <a:pt x="604393" y="2607056"/>
                    <a:pt x="604393" y="2634234"/>
                  </a:cubicBezTo>
                  <a:close/>
                  <a:moveTo>
                    <a:pt x="604393" y="2487549"/>
                  </a:moveTo>
                  <a:cubicBezTo>
                    <a:pt x="565785" y="2482215"/>
                    <a:pt x="524383" y="2479294"/>
                    <a:pt x="483108" y="2476373"/>
                  </a:cubicBezTo>
                  <a:cubicBezTo>
                    <a:pt x="483108" y="2449195"/>
                    <a:pt x="483108" y="2421128"/>
                    <a:pt x="483108" y="2393950"/>
                  </a:cubicBezTo>
                  <a:cubicBezTo>
                    <a:pt x="524383" y="2396363"/>
                    <a:pt x="565785" y="2396363"/>
                    <a:pt x="604393" y="2399284"/>
                  </a:cubicBezTo>
                  <a:cubicBezTo>
                    <a:pt x="604393" y="2429383"/>
                    <a:pt x="604393" y="2457450"/>
                    <a:pt x="604393" y="2487549"/>
                  </a:cubicBezTo>
                  <a:close/>
                  <a:moveTo>
                    <a:pt x="604393" y="2338197"/>
                  </a:moveTo>
                  <a:cubicBezTo>
                    <a:pt x="565785" y="2335530"/>
                    <a:pt x="524383" y="2332609"/>
                    <a:pt x="483108" y="2329688"/>
                  </a:cubicBezTo>
                  <a:cubicBezTo>
                    <a:pt x="483108" y="2302510"/>
                    <a:pt x="483108" y="2277364"/>
                    <a:pt x="483108" y="2249678"/>
                  </a:cubicBezTo>
                  <a:cubicBezTo>
                    <a:pt x="524383" y="2249678"/>
                    <a:pt x="565785" y="2249678"/>
                    <a:pt x="604393" y="2249678"/>
                  </a:cubicBezTo>
                  <a:cubicBezTo>
                    <a:pt x="604393" y="2279777"/>
                    <a:pt x="604393" y="2310765"/>
                    <a:pt x="604393" y="2338197"/>
                  </a:cubicBezTo>
                  <a:close/>
                  <a:moveTo>
                    <a:pt x="604393" y="2191512"/>
                  </a:moveTo>
                  <a:cubicBezTo>
                    <a:pt x="565785" y="2189099"/>
                    <a:pt x="524383" y="2186178"/>
                    <a:pt x="483108" y="2186178"/>
                  </a:cubicBezTo>
                  <a:cubicBezTo>
                    <a:pt x="483108" y="2158238"/>
                    <a:pt x="483108" y="2130933"/>
                    <a:pt x="483108" y="2102993"/>
                  </a:cubicBezTo>
                  <a:cubicBezTo>
                    <a:pt x="524383" y="2102993"/>
                    <a:pt x="565785" y="2102993"/>
                    <a:pt x="604393" y="2102993"/>
                  </a:cubicBezTo>
                  <a:cubicBezTo>
                    <a:pt x="604393" y="2133346"/>
                    <a:pt x="604393" y="2161159"/>
                    <a:pt x="604393" y="2191512"/>
                  </a:cubicBezTo>
                  <a:close/>
                  <a:moveTo>
                    <a:pt x="604393" y="2042414"/>
                  </a:moveTo>
                  <a:cubicBezTo>
                    <a:pt x="565785" y="2042414"/>
                    <a:pt x="524383" y="2042414"/>
                    <a:pt x="483108" y="2039493"/>
                  </a:cubicBezTo>
                  <a:cubicBezTo>
                    <a:pt x="483108" y="2014474"/>
                    <a:pt x="483108" y="1986661"/>
                    <a:pt x="483108" y="1959229"/>
                  </a:cubicBezTo>
                  <a:cubicBezTo>
                    <a:pt x="524383" y="1956308"/>
                    <a:pt x="565785" y="1956308"/>
                    <a:pt x="604393" y="1953387"/>
                  </a:cubicBezTo>
                  <a:cubicBezTo>
                    <a:pt x="604393" y="1984375"/>
                    <a:pt x="604393" y="2014474"/>
                    <a:pt x="604393" y="2042414"/>
                  </a:cubicBezTo>
                  <a:close/>
                  <a:moveTo>
                    <a:pt x="604393" y="1895729"/>
                  </a:moveTo>
                  <a:cubicBezTo>
                    <a:pt x="565785" y="1895729"/>
                    <a:pt x="524383" y="1895729"/>
                    <a:pt x="483108" y="1895729"/>
                  </a:cubicBezTo>
                  <a:cubicBezTo>
                    <a:pt x="483108" y="1867789"/>
                    <a:pt x="483108" y="1839976"/>
                    <a:pt x="483108" y="1812544"/>
                  </a:cubicBezTo>
                  <a:cubicBezTo>
                    <a:pt x="524383" y="1812544"/>
                    <a:pt x="565785" y="1809623"/>
                    <a:pt x="604393" y="1806702"/>
                  </a:cubicBezTo>
                  <a:cubicBezTo>
                    <a:pt x="604393" y="1837690"/>
                    <a:pt x="604393" y="1864868"/>
                    <a:pt x="604393" y="1895729"/>
                  </a:cubicBezTo>
                  <a:close/>
                  <a:moveTo>
                    <a:pt x="604393" y="1746123"/>
                  </a:moveTo>
                  <a:cubicBezTo>
                    <a:pt x="565785" y="1748536"/>
                    <a:pt x="524383" y="1748536"/>
                    <a:pt x="483108" y="1751457"/>
                  </a:cubicBezTo>
                  <a:cubicBezTo>
                    <a:pt x="483108" y="1724279"/>
                    <a:pt x="483108" y="1696212"/>
                    <a:pt x="483108" y="1668526"/>
                  </a:cubicBezTo>
                  <a:cubicBezTo>
                    <a:pt x="524383" y="1666113"/>
                    <a:pt x="565785" y="1663192"/>
                    <a:pt x="604393" y="1657604"/>
                  </a:cubicBezTo>
                  <a:cubicBezTo>
                    <a:pt x="604393" y="1687957"/>
                    <a:pt x="604393" y="1718437"/>
                    <a:pt x="604393" y="1746123"/>
                  </a:cubicBezTo>
                  <a:close/>
                  <a:moveTo>
                    <a:pt x="604393" y="1599438"/>
                  </a:moveTo>
                  <a:cubicBezTo>
                    <a:pt x="565785" y="1601851"/>
                    <a:pt x="524383" y="1601851"/>
                    <a:pt x="483108" y="1604772"/>
                  </a:cubicBezTo>
                  <a:cubicBezTo>
                    <a:pt x="483108" y="1577594"/>
                    <a:pt x="483108" y="1549527"/>
                    <a:pt x="483108" y="1524762"/>
                  </a:cubicBezTo>
                  <a:cubicBezTo>
                    <a:pt x="524383" y="1519428"/>
                    <a:pt x="565785" y="1513586"/>
                    <a:pt x="604393" y="1511173"/>
                  </a:cubicBezTo>
                  <a:cubicBezTo>
                    <a:pt x="604393" y="1541272"/>
                    <a:pt x="604393" y="1568831"/>
                    <a:pt x="604393" y="1599438"/>
                  </a:cubicBezTo>
                  <a:close/>
                  <a:moveTo>
                    <a:pt x="604393" y="1449832"/>
                  </a:moveTo>
                  <a:cubicBezTo>
                    <a:pt x="565785" y="1452753"/>
                    <a:pt x="524383" y="1458341"/>
                    <a:pt x="483108" y="1461262"/>
                  </a:cubicBezTo>
                  <a:cubicBezTo>
                    <a:pt x="483108" y="1433322"/>
                    <a:pt x="483108" y="1405509"/>
                    <a:pt x="483108" y="1378077"/>
                  </a:cubicBezTo>
                  <a:cubicBezTo>
                    <a:pt x="524383" y="1372235"/>
                    <a:pt x="565785" y="1366901"/>
                    <a:pt x="604393" y="1361567"/>
                  </a:cubicBezTo>
                  <a:cubicBezTo>
                    <a:pt x="604393" y="1391666"/>
                    <a:pt x="604393" y="1422146"/>
                    <a:pt x="604393" y="1449832"/>
                  </a:cubicBezTo>
                  <a:close/>
                  <a:moveTo>
                    <a:pt x="604393" y="1303401"/>
                  </a:moveTo>
                  <a:cubicBezTo>
                    <a:pt x="565785" y="1306322"/>
                    <a:pt x="524383" y="1311656"/>
                    <a:pt x="483108" y="1314577"/>
                  </a:cubicBezTo>
                  <a:cubicBezTo>
                    <a:pt x="483108" y="1286637"/>
                    <a:pt x="483108" y="1261745"/>
                    <a:pt x="483108" y="1233805"/>
                  </a:cubicBezTo>
                  <a:cubicBezTo>
                    <a:pt x="524383" y="1225550"/>
                    <a:pt x="565785" y="1220216"/>
                    <a:pt x="604393" y="1214882"/>
                  </a:cubicBezTo>
                  <a:cubicBezTo>
                    <a:pt x="604393" y="1245235"/>
                    <a:pt x="604393" y="1273048"/>
                    <a:pt x="604393" y="1303401"/>
                  </a:cubicBezTo>
                  <a:close/>
                  <a:moveTo>
                    <a:pt x="483108" y="1023747"/>
                  </a:moveTo>
                  <a:cubicBezTo>
                    <a:pt x="483108" y="998982"/>
                    <a:pt x="483108" y="971423"/>
                    <a:pt x="483108" y="943737"/>
                  </a:cubicBezTo>
                  <a:cubicBezTo>
                    <a:pt x="524383" y="935482"/>
                    <a:pt x="565785" y="926973"/>
                    <a:pt x="604393" y="918718"/>
                  </a:cubicBezTo>
                  <a:cubicBezTo>
                    <a:pt x="604393" y="949071"/>
                    <a:pt x="604393" y="976884"/>
                    <a:pt x="604393" y="1007237"/>
                  </a:cubicBezTo>
                  <a:cubicBezTo>
                    <a:pt x="565785" y="1013079"/>
                    <a:pt x="524383" y="1018413"/>
                    <a:pt x="483108" y="1023747"/>
                  </a:cubicBezTo>
                  <a:close/>
                  <a:moveTo>
                    <a:pt x="604393" y="1153922"/>
                  </a:moveTo>
                  <a:cubicBezTo>
                    <a:pt x="565785" y="1159764"/>
                    <a:pt x="524383" y="1165098"/>
                    <a:pt x="483108" y="1170432"/>
                  </a:cubicBezTo>
                  <a:cubicBezTo>
                    <a:pt x="483108" y="1143000"/>
                    <a:pt x="483108" y="1115187"/>
                    <a:pt x="483108" y="1087501"/>
                  </a:cubicBezTo>
                  <a:cubicBezTo>
                    <a:pt x="524383" y="1081913"/>
                    <a:pt x="565785" y="1073658"/>
                    <a:pt x="604393" y="1065403"/>
                  </a:cubicBezTo>
                  <a:cubicBezTo>
                    <a:pt x="604393" y="1095756"/>
                    <a:pt x="604393" y="1126490"/>
                    <a:pt x="604393" y="1153922"/>
                  </a:cubicBezTo>
                  <a:close/>
                  <a:moveTo>
                    <a:pt x="604393" y="857631"/>
                  </a:moveTo>
                  <a:cubicBezTo>
                    <a:pt x="565785" y="866394"/>
                    <a:pt x="524383" y="871728"/>
                    <a:pt x="483108" y="879983"/>
                  </a:cubicBezTo>
                  <a:cubicBezTo>
                    <a:pt x="483108" y="852297"/>
                    <a:pt x="483108" y="824738"/>
                    <a:pt x="483108" y="797052"/>
                  </a:cubicBezTo>
                  <a:cubicBezTo>
                    <a:pt x="524383" y="788797"/>
                    <a:pt x="565785" y="780542"/>
                    <a:pt x="604393" y="772033"/>
                  </a:cubicBezTo>
                  <a:cubicBezTo>
                    <a:pt x="604393" y="799973"/>
                    <a:pt x="604393" y="830199"/>
                    <a:pt x="604393" y="857631"/>
                  </a:cubicBezTo>
                  <a:close/>
                  <a:moveTo>
                    <a:pt x="604393" y="710946"/>
                  </a:moveTo>
                  <a:cubicBezTo>
                    <a:pt x="565785" y="719201"/>
                    <a:pt x="524383" y="727710"/>
                    <a:pt x="483108" y="735965"/>
                  </a:cubicBezTo>
                  <a:cubicBezTo>
                    <a:pt x="483108" y="708533"/>
                    <a:pt x="483108" y="680720"/>
                    <a:pt x="483108" y="652780"/>
                  </a:cubicBezTo>
                  <a:cubicBezTo>
                    <a:pt x="524383" y="642112"/>
                    <a:pt x="565785" y="633857"/>
                    <a:pt x="604393" y="622681"/>
                  </a:cubicBezTo>
                  <a:cubicBezTo>
                    <a:pt x="604393" y="652780"/>
                    <a:pt x="604393" y="680847"/>
                    <a:pt x="604393" y="710946"/>
                  </a:cubicBezTo>
                  <a:close/>
                  <a:moveTo>
                    <a:pt x="604393" y="561848"/>
                  </a:moveTo>
                  <a:cubicBezTo>
                    <a:pt x="565785" y="572770"/>
                    <a:pt x="524383" y="581025"/>
                    <a:pt x="483108" y="589280"/>
                  </a:cubicBezTo>
                  <a:cubicBezTo>
                    <a:pt x="483108" y="561848"/>
                    <a:pt x="483108" y="534035"/>
                    <a:pt x="483108" y="509016"/>
                  </a:cubicBezTo>
                  <a:cubicBezTo>
                    <a:pt x="524383" y="497840"/>
                    <a:pt x="565785" y="487172"/>
                    <a:pt x="604393" y="475996"/>
                  </a:cubicBezTo>
                  <a:cubicBezTo>
                    <a:pt x="604393" y="503682"/>
                    <a:pt x="604393" y="534162"/>
                    <a:pt x="604393" y="561848"/>
                  </a:cubicBezTo>
                  <a:close/>
                  <a:moveTo>
                    <a:pt x="604393" y="415163"/>
                  </a:moveTo>
                  <a:cubicBezTo>
                    <a:pt x="565785" y="423672"/>
                    <a:pt x="524383" y="434340"/>
                    <a:pt x="483108" y="445516"/>
                  </a:cubicBezTo>
                  <a:cubicBezTo>
                    <a:pt x="483108" y="417830"/>
                    <a:pt x="483108" y="390271"/>
                    <a:pt x="483108" y="362585"/>
                  </a:cubicBezTo>
                  <a:cubicBezTo>
                    <a:pt x="524383" y="351155"/>
                    <a:pt x="565785" y="337566"/>
                    <a:pt x="604393" y="326263"/>
                  </a:cubicBezTo>
                  <a:cubicBezTo>
                    <a:pt x="604393" y="356870"/>
                    <a:pt x="604393" y="384429"/>
                    <a:pt x="604393" y="415036"/>
                  </a:cubicBezTo>
                  <a:close/>
                  <a:moveTo>
                    <a:pt x="483108" y="218948"/>
                  </a:moveTo>
                  <a:cubicBezTo>
                    <a:pt x="604393" y="179705"/>
                    <a:pt x="604393" y="179705"/>
                    <a:pt x="604393" y="179705"/>
                  </a:cubicBezTo>
                  <a:cubicBezTo>
                    <a:pt x="604393" y="265811"/>
                    <a:pt x="604393" y="265811"/>
                    <a:pt x="604393" y="265811"/>
                  </a:cubicBezTo>
                  <a:cubicBezTo>
                    <a:pt x="483108" y="298831"/>
                    <a:pt x="483108" y="298831"/>
                    <a:pt x="483108" y="298831"/>
                  </a:cubicBezTo>
                  <a:lnTo>
                    <a:pt x="483108" y="218821"/>
                  </a:lnTo>
                  <a:close/>
                  <a:moveTo>
                    <a:pt x="325628" y="265811"/>
                  </a:moveTo>
                  <a:cubicBezTo>
                    <a:pt x="402971" y="240792"/>
                    <a:pt x="402971" y="240792"/>
                    <a:pt x="402971" y="240792"/>
                  </a:cubicBezTo>
                  <a:cubicBezTo>
                    <a:pt x="402971" y="321056"/>
                    <a:pt x="402971" y="321056"/>
                    <a:pt x="402971" y="321056"/>
                  </a:cubicBezTo>
                  <a:cubicBezTo>
                    <a:pt x="325628" y="340487"/>
                    <a:pt x="325628" y="340487"/>
                    <a:pt x="325628" y="340487"/>
                  </a:cubicBezTo>
                  <a:lnTo>
                    <a:pt x="325628" y="265811"/>
                  </a:lnTo>
                  <a:close/>
                  <a:moveTo>
                    <a:pt x="325628" y="406908"/>
                  </a:moveTo>
                  <a:cubicBezTo>
                    <a:pt x="350393" y="401066"/>
                    <a:pt x="375412" y="392811"/>
                    <a:pt x="402971" y="384556"/>
                  </a:cubicBezTo>
                  <a:cubicBezTo>
                    <a:pt x="402971" y="412242"/>
                    <a:pt x="402971" y="437388"/>
                    <a:pt x="402971" y="464820"/>
                  </a:cubicBezTo>
                  <a:cubicBezTo>
                    <a:pt x="375285" y="470662"/>
                    <a:pt x="350266" y="475996"/>
                    <a:pt x="325628" y="484251"/>
                  </a:cubicBezTo>
                  <a:cubicBezTo>
                    <a:pt x="325628" y="456819"/>
                    <a:pt x="325628" y="431927"/>
                    <a:pt x="325628" y="406908"/>
                  </a:cubicBezTo>
                  <a:close/>
                  <a:moveTo>
                    <a:pt x="322961" y="547751"/>
                  </a:moveTo>
                  <a:cubicBezTo>
                    <a:pt x="350393" y="542417"/>
                    <a:pt x="375285" y="534162"/>
                    <a:pt x="402971" y="528828"/>
                  </a:cubicBezTo>
                  <a:cubicBezTo>
                    <a:pt x="402971" y="553593"/>
                    <a:pt x="402971" y="581152"/>
                    <a:pt x="402971" y="605917"/>
                  </a:cubicBezTo>
                  <a:cubicBezTo>
                    <a:pt x="375285" y="611759"/>
                    <a:pt x="350266" y="617093"/>
                    <a:pt x="322961" y="625602"/>
                  </a:cubicBezTo>
                  <a:cubicBezTo>
                    <a:pt x="322961" y="600583"/>
                    <a:pt x="322961" y="572770"/>
                    <a:pt x="322961" y="547751"/>
                  </a:cubicBezTo>
                  <a:close/>
                  <a:moveTo>
                    <a:pt x="322961" y="689102"/>
                  </a:moveTo>
                  <a:cubicBezTo>
                    <a:pt x="350393" y="683768"/>
                    <a:pt x="375285" y="678180"/>
                    <a:pt x="402971" y="669671"/>
                  </a:cubicBezTo>
                  <a:cubicBezTo>
                    <a:pt x="402971" y="697357"/>
                    <a:pt x="402971" y="722249"/>
                    <a:pt x="402971" y="750189"/>
                  </a:cubicBezTo>
                  <a:cubicBezTo>
                    <a:pt x="375285" y="755523"/>
                    <a:pt x="350266" y="760857"/>
                    <a:pt x="322961" y="766699"/>
                  </a:cubicBezTo>
                  <a:cubicBezTo>
                    <a:pt x="322961" y="741934"/>
                    <a:pt x="322961" y="716788"/>
                    <a:pt x="322961" y="689102"/>
                  </a:cubicBezTo>
                  <a:close/>
                  <a:moveTo>
                    <a:pt x="322961" y="830199"/>
                  </a:moveTo>
                  <a:cubicBezTo>
                    <a:pt x="350393" y="824865"/>
                    <a:pt x="375285" y="819023"/>
                    <a:pt x="400050" y="813689"/>
                  </a:cubicBezTo>
                  <a:cubicBezTo>
                    <a:pt x="400050" y="841121"/>
                    <a:pt x="400050" y="866521"/>
                    <a:pt x="400050" y="893953"/>
                  </a:cubicBezTo>
                  <a:cubicBezTo>
                    <a:pt x="375285" y="896874"/>
                    <a:pt x="350266" y="902208"/>
                    <a:pt x="322961" y="907542"/>
                  </a:cubicBezTo>
                  <a:cubicBezTo>
                    <a:pt x="322961" y="882777"/>
                    <a:pt x="322961" y="857631"/>
                    <a:pt x="322961" y="830199"/>
                  </a:cubicBezTo>
                  <a:close/>
                  <a:moveTo>
                    <a:pt x="322961" y="973963"/>
                  </a:moveTo>
                  <a:cubicBezTo>
                    <a:pt x="350393" y="968629"/>
                    <a:pt x="375285" y="963295"/>
                    <a:pt x="400050" y="957453"/>
                  </a:cubicBezTo>
                  <a:cubicBezTo>
                    <a:pt x="400050" y="982218"/>
                    <a:pt x="400050" y="1010285"/>
                    <a:pt x="400050" y="1035050"/>
                  </a:cubicBezTo>
                  <a:cubicBezTo>
                    <a:pt x="375285" y="1040638"/>
                    <a:pt x="350266" y="1043559"/>
                    <a:pt x="322961" y="1048893"/>
                  </a:cubicBezTo>
                  <a:cubicBezTo>
                    <a:pt x="322961" y="1023874"/>
                    <a:pt x="322961" y="998982"/>
                    <a:pt x="322961" y="973963"/>
                  </a:cubicBezTo>
                  <a:close/>
                  <a:moveTo>
                    <a:pt x="322961" y="1115314"/>
                  </a:moveTo>
                  <a:cubicBezTo>
                    <a:pt x="347980" y="1109980"/>
                    <a:pt x="375285" y="1104138"/>
                    <a:pt x="400050" y="1101725"/>
                  </a:cubicBezTo>
                  <a:cubicBezTo>
                    <a:pt x="400050" y="1126490"/>
                    <a:pt x="400050" y="1154049"/>
                    <a:pt x="400050" y="1178814"/>
                  </a:cubicBezTo>
                  <a:cubicBezTo>
                    <a:pt x="375285" y="1181735"/>
                    <a:pt x="347980" y="1184148"/>
                    <a:pt x="322961" y="1189990"/>
                  </a:cubicBezTo>
                  <a:cubicBezTo>
                    <a:pt x="322961" y="1165225"/>
                    <a:pt x="322961" y="1140079"/>
                    <a:pt x="322961" y="1115314"/>
                  </a:cubicBezTo>
                  <a:close/>
                  <a:moveTo>
                    <a:pt x="322961" y="1256665"/>
                  </a:moveTo>
                  <a:cubicBezTo>
                    <a:pt x="347980" y="1250823"/>
                    <a:pt x="375285" y="1248410"/>
                    <a:pt x="400050" y="1242568"/>
                  </a:cubicBezTo>
                  <a:cubicBezTo>
                    <a:pt x="400050" y="1270254"/>
                    <a:pt x="400050" y="1295146"/>
                    <a:pt x="400050" y="1323086"/>
                  </a:cubicBezTo>
                  <a:cubicBezTo>
                    <a:pt x="375285" y="1325499"/>
                    <a:pt x="347980" y="1328420"/>
                    <a:pt x="322961" y="1331341"/>
                  </a:cubicBezTo>
                  <a:cubicBezTo>
                    <a:pt x="322961" y="1306576"/>
                    <a:pt x="322961" y="1281430"/>
                    <a:pt x="322961" y="1256665"/>
                  </a:cubicBezTo>
                  <a:close/>
                  <a:moveTo>
                    <a:pt x="322961" y="1397762"/>
                  </a:moveTo>
                  <a:cubicBezTo>
                    <a:pt x="347980" y="1391920"/>
                    <a:pt x="375285" y="1389507"/>
                    <a:pt x="400050" y="1386586"/>
                  </a:cubicBezTo>
                  <a:cubicBezTo>
                    <a:pt x="400050" y="1411605"/>
                    <a:pt x="400050" y="1438910"/>
                    <a:pt x="400050" y="1463929"/>
                  </a:cubicBezTo>
                  <a:cubicBezTo>
                    <a:pt x="375285" y="1466850"/>
                    <a:pt x="347980" y="1469771"/>
                    <a:pt x="322961" y="1472184"/>
                  </a:cubicBezTo>
                  <a:cubicBezTo>
                    <a:pt x="322961" y="1447165"/>
                    <a:pt x="322961" y="1422273"/>
                    <a:pt x="322961" y="1397762"/>
                  </a:cubicBezTo>
                  <a:close/>
                  <a:moveTo>
                    <a:pt x="322961" y="1538605"/>
                  </a:moveTo>
                  <a:cubicBezTo>
                    <a:pt x="347980" y="1536192"/>
                    <a:pt x="375285" y="1533271"/>
                    <a:pt x="400050" y="1530350"/>
                  </a:cubicBezTo>
                  <a:cubicBezTo>
                    <a:pt x="400050" y="1555115"/>
                    <a:pt x="400050" y="1583182"/>
                    <a:pt x="400050" y="1607947"/>
                  </a:cubicBezTo>
                  <a:cubicBezTo>
                    <a:pt x="375285" y="1610614"/>
                    <a:pt x="347980" y="1610614"/>
                    <a:pt x="322961" y="1613535"/>
                  </a:cubicBezTo>
                  <a:cubicBezTo>
                    <a:pt x="322961" y="1588516"/>
                    <a:pt x="322961" y="1563624"/>
                    <a:pt x="322961" y="1538605"/>
                  </a:cubicBezTo>
                  <a:close/>
                  <a:moveTo>
                    <a:pt x="322961" y="1679956"/>
                  </a:moveTo>
                  <a:cubicBezTo>
                    <a:pt x="347980" y="1677035"/>
                    <a:pt x="375285" y="1674622"/>
                    <a:pt x="400050" y="1671701"/>
                  </a:cubicBezTo>
                  <a:cubicBezTo>
                    <a:pt x="400050" y="1699387"/>
                    <a:pt x="400050" y="1724533"/>
                    <a:pt x="400050" y="1751711"/>
                  </a:cubicBezTo>
                  <a:cubicBezTo>
                    <a:pt x="375285" y="1751711"/>
                    <a:pt x="347980" y="1751711"/>
                    <a:pt x="322961" y="1754632"/>
                  </a:cubicBezTo>
                  <a:cubicBezTo>
                    <a:pt x="322961" y="1729867"/>
                    <a:pt x="322961" y="1704721"/>
                    <a:pt x="322961" y="1679956"/>
                  </a:cubicBezTo>
                  <a:close/>
                  <a:moveTo>
                    <a:pt x="322961" y="1821307"/>
                  </a:moveTo>
                  <a:cubicBezTo>
                    <a:pt x="347980" y="1818386"/>
                    <a:pt x="372745" y="1818386"/>
                    <a:pt x="400050" y="1815465"/>
                  </a:cubicBezTo>
                  <a:cubicBezTo>
                    <a:pt x="400050" y="1843151"/>
                    <a:pt x="400050" y="1868043"/>
                    <a:pt x="400050" y="1895983"/>
                  </a:cubicBezTo>
                  <a:cubicBezTo>
                    <a:pt x="372618" y="1895983"/>
                    <a:pt x="347980" y="1895983"/>
                    <a:pt x="322961" y="1895983"/>
                  </a:cubicBezTo>
                  <a:cubicBezTo>
                    <a:pt x="322961" y="1870964"/>
                    <a:pt x="322961" y="1846072"/>
                    <a:pt x="322961" y="1821307"/>
                  </a:cubicBezTo>
                  <a:close/>
                  <a:moveTo>
                    <a:pt x="322961" y="1962404"/>
                  </a:moveTo>
                  <a:cubicBezTo>
                    <a:pt x="347980" y="1959483"/>
                    <a:pt x="372745" y="1959483"/>
                    <a:pt x="400050" y="1959483"/>
                  </a:cubicBezTo>
                  <a:cubicBezTo>
                    <a:pt x="400050" y="1984502"/>
                    <a:pt x="400050" y="2011807"/>
                    <a:pt x="400050" y="2036826"/>
                  </a:cubicBezTo>
                  <a:cubicBezTo>
                    <a:pt x="372618" y="2036826"/>
                    <a:pt x="347980" y="2036826"/>
                    <a:pt x="322961" y="2036826"/>
                  </a:cubicBezTo>
                  <a:cubicBezTo>
                    <a:pt x="322961" y="2011807"/>
                    <a:pt x="322961" y="1986915"/>
                    <a:pt x="322961" y="1962404"/>
                  </a:cubicBezTo>
                  <a:close/>
                  <a:moveTo>
                    <a:pt x="320040" y="2103247"/>
                  </a:moveTo>
                  <a:cubicBezTo>
                    <a:pt x="347980" y="2103247"/>
                    <a:pt x="372745" y="2103247"/>
                    <a:pt x="400050" y="2100326"/>
                  </a:cubicBezTo>
                  <a:cubicBezTo>
                    <a:pt x="400050" y="2128266"/>
                    <a:pt x="400050" y="2153158"/>
                    <a:pt x="400050" y="2180844"/>
                  </a:cubicBezTo>
                  <a:cubicBezTo>
                    <a:pt x="372618" y="2180844"/>
                    <a:pt x="347980" y="2177923"/>
                    <a:pt x="320040" y="2177923"/>
                  </a:cubicBezTo>
                  <a:cubicBezTo>
                    <a:pt x="320040" y="2153158"/>
                    <a:pt x="320040" y="2128266"/>
                    <a:pt x="320040" y="2103247"/>
                  </a:cubicBezTo>
                  <a:close/>
                  <a:moveTo>
                    <a:pt x="320040" y="2244598"/>
                  </a:moveTo>
                  <a:cubicBezTo>
                    <a:pt x="347980" y="2244598"/>
                    <a:pt x="372745" y="2244598"/>
                    <a:pt x="400050" y="2244598"/>
                  </a:cubicBezTo>
                  <a:cubicBezTo>
                    <a:pt x="400050" y="2272284"/>
                    <a:pt x="400050" y="2297430"/>
                    <a:pt x="400050" y="2324608"/>
                  </a:cubicBezTo>
                  <a:cubicBezTo>
                    <a:pt x="372618" y="2321687"/>
                    <a:pt x="347980" y="2319274"/>
                    <a:pt x="320040" y="2319274"/>
                  </a:cubicBezTo>
                  <a:cubicBezTo>
                    <a:pt x="320040" y="2294509"/>
                    <a:pt x="320040" y="2269363"/>
                    <a:pt x="320040" y="2244598"/>
                  </a:cubicBezTo>
                  <a:close/>
                  <a:moveTo>
                    <a:pt x="320040" y="2385695"/>
                  </a:moveTo>
                  <a:cubicBezTo>
                    <a:pt x="347980" y="2385695"/>
                    <a:pt x="372745" y="2385695"/>
                    <a:pt x="397637" y="2388362"/>
                  </a:cubicBezTo>
                  <a:cubicBezTo>
                    <a:pt x="397637" y="2413127"/>
                    <a:pt x="397637" y="2440940"/>
                    <a:pt x="397637" y="2465959"/>
                  </a:cubicBezTo>
                  <a:cubicBezTo>
                    <a:pt x="372618" y="2465959"/>
                    <a:pt x="347853" y="2463038"/>
                    <a:pt x="320040" y="2460625"/>
                  </a:cubicBezTo>
                  <a:cubicBezTo>
                    <a:pt x="320040" y="2435606"/>
                    <a:pt x="320040" y="2410714"/>
                    <a:pt x="320040" y="2385695"/>
                  </a:cubicBezTo>
                  <a:close/>
                  <a:moveTo>
                    <a:pt x="320040" y="2526538"/>
                  </a:moveTo>
                  <a:cubicBezTo>
                    <a:pt x="347980" y="2526538"/>
                    <a:pt x="372745" y="2529459"/>
                    <a:pt x="397637" y="2532380"/>
                  </a:cubicBezTo>
                  <a:cubicBezTo>
                    <a:pt x="397637" y="2557399"/>
                    <a:pt x="397637" y="2584704"/>
                    <a:pt x="397637" y="2609723"/>
                  </a:cubicBezTo>
                  <a:cubicBezTo>
                    <a:pt x="372618" y="2607310"/>
                    <a:pt x="347853" y="2604389"/>
                    <a:pt x="320040" y="2601468"/>
                  </a:cubicBezTo>
                  <a:cubicBezTo>
                    <a:pt x="320040" y="2576449"/>
                    <a:pt x="320040" y="2551557"/>
                    <a:pt x="320040" y="2526538"/>
                  </a:cubicBezTo>
                  <a:close/>
                  <a:moveTo>
                    <a:pt x="320040" y="2667889"/>
                  </a:moveTo>
                  <a:cubicBezTo>
                    <a:pt x="397637" y="2673223"/>
                    <a:pt x="397637" y="2673223"/>
                    <a:pt x="397637" y="2673223"/>
                  </a:cubicBezTo>
                  <a:cubicBezTo>
                    <a:pt x="397637" y="2753741"/>
                    <a:pt x="397637" y="2753741"/>
                    <a:pt x="397637" y="2753741"/>
                  </a:cubicBezTo>
                  <a:cubicBezTo>
                    <a:pt x="320040" y="2742565"/>
                    <a:pt x="320040" y="2742565"/>
                    <a:pt x="320040" y="2742565"/>
                  </a:cubicBezTo>
                  <a:lnTo>
                    <a:pt x="320040" y="2667889"/>
                  </a:lnTo>
                  <a:close/>
                  <a:moveTo>
                    <a:pt x="256794" y="2734310"/>
                  </a:moveTo>
                  <a:cubicBezTo>
                    <a:pt x="198882" y="2728976"/>
                    <a:pt x="198882" y="2728976"/>
                    <a:pt x="198882" y="2728976"/>
                  </a:cubicBezTo>
                  <a:cubicBezTo>
                    <a:pt x="198882" y="2656713"/>
                    <a:pt x="198882" y="2656713"/>
                    <a:pt x="198882" y="2656713"/>
                  </a:cubicBezTo>
                  <a:cubicBezTo>
                    <a:pt x="256794" y="2662555"/>
                    <a:pt x="256794" y="2662555"/>
                    <a:pt x="256794" y="2662555"/>
                  </a:cubicBezTo>
                  <a:lnTo>
                    <a:pt x="256794" y="2734310"/>
                  </a:lnTo>
                  <a:close/>
                  <a:moveTo>
                    <a:pt x="256794" y="2595880"/>
                  </a:moveTo>
                  <a:cubicBezTo>
                    <a:pt x="237363" y="2592959"/>
                    <a:pt x="218186" y="2590546"/>
                    <a:pt x="198882" y="2590546"/>
                  </a:cubicBezTo>
                  <a:cubicBezTo>
                    <a:pt x="198882" y="2565781"/>
                    <a:pt x="198882" y="2543302"/>
                    <a:pt x="198882" y="2518283"/>
                  </a:cubicBezTo>
                  <a:cubicBezTo>
                    <a:pt x="218313" y="2521204"/>
                    <a:pt x="237490" y="2521204"/>
                    <a:pt x="256794" y="2524125"/>
                  </a:cubicBezTo>
                  <a:cubicBezTo>
                    <a:pt x="256794" y="2546223"/>
                    <a:pt x="256794" y="2571115"/>
                    <a:pt x="256794" y="2595880"/>
                  </a:cubicBezTo>
                  <a:close/>
                  <a:moveTo>
                    <a:pt x="198882" y="2452370"/>
                  </a:moveTo>
                  <a:cubicBezTo>
                    <a:pt x="198882" y="2427351"/>
                    <a:pt x="198882" y="2404872"/>
                    <a:pt x="198882" y="2379853"/>
                  </a:cubicBezTo>
                  <a:cubicBezTo>
                    <a:pt x="218313" y="2382774"/>
                    <a:pt x="237490" y="2382774"/>
                    <a:pt x="256794" y="2382774"/>
                  </a:cubicBezTo>
                  <a:cubicBezTo>
                    <a:pt x="256794" y="2407793"/>
                    <a:pt x="256794" y="2432685"/>
                    <a:pt x="256794" y="2454783"/>
                  </a:cubicBezTo>
                  <a:cubicBezTo>
                    <a:pt x="237363" y="2454783"/>
                    <a:pt x="218186" y="2452370"/>
                    <a:pt x="198882" y="2452370"/>
                  </a:cubicBezTo>
                  <a:close/>
                  <a:moveTo>
                    <a:pt x="256794" y="2316353"/>
                  </a:moveTo>
                  <a:cubicBezTo>
                    <a:pt x="237363" y="2316353"/>
                    <a:pt x="218186" y="2313432"/>
                    <a:pt x="198882" y="2313432"/>
                  </a:cubicBezTo>
                  <a:cubicBezTo>
                    <a:pt x="198882" y="2288667"/>
                    <a:pt x="198882" y="2266442"/>
                    <a:pt x="198882" y="2241677"/>
                  </a:cubicBezTo>
                  <a:cubicBezTo>
                    <a:pt x="218313" y="2244598"/>
                    <a:pt x="237490" y="2244598"/>
                    <a:pt x="256794" y="2244598"/>
                  </a:cubicBezTo>
                  <a:cubicBezTo>
                    <a:pt x="256794" y="2269363"/>
                    <a:pt x="256794" y="2291588"/>
                    <a:pt x="256794" y="2316353"/>
                  </a:cubicBezTo>
                  <a:close/>
                  <a:moveTo>
                    <a:pt x="198882" y="2175002"/>
                  </a:moveTo>
                  <a:cubicBezTo>
                    <a:pt x="198882" y="2150237"/>
                    <a:pt x="198882" y="2128393"/>
                    <a:pt x="198882" y="2103247"/>
                  </a:cubicBezTo>
                  <a:cubicBezTo>
                    <a:pt x="218313" y="2103247"/>
                    <a:pt x="237490" y="2103247"/>
                    <a:pt x="256794" y="2103247"/>
                  </a:cubicBezTo>
                  <a:cubicBezTo>
                    <a:pt x="256794" y="2128266"/>
                    <a:pt x="256794" y="2153158"/>
                    <a:pt x="256794" y="2177923"/>
                  </a:cubicBezTo>
                  <a:cubicBezTo>
                    <a:pt x="237363" y="2175002"/>
                    <a:pt x="218186" y="2175002"/>
                    <a:pt x="198882" y="2175002"/>
                  </a:cubicBezTo>
                  <a:close/>
                  <a:moveTo>
                    <a:pt x="256794" y="2036826"/>
                  </a:moveTo>
                  <a:cubicBezTo>
                    <a:pt x="237363" y="2036826"/>
                    <a:pt x="218186" y="2036826"/>
                    <a:pt x="198882" y="2036826"/>
                  </a:cubicBezTo>
                  <a:cubicBezTo>
                    <a:pt x="198882" y="2011807"/>
                    <a:pt x="198882" y="1989836"/>
                    <a:pt x="198882" y="1964817"/>
                  </a:cubicBezTo>
                  <a:cubicBezTo>
                    <a:pt x="218313" y="1964817"/>
                    <a:pt x="237490" y="1964817"/>
                    <a:pt x="256794" y="1964817"/>
                  </a:cubicBezTo>
                  <a:cubicBezTo>
                    <a:pt x="256794" y="1989836"/>
                    <a:pt x="256794" y="2011807"/>
                    <a:pt x="256794" y="2036826"/>
                  </a:cubicBezTo>
                  <a:close/>
                  <a:moveTo>
                    <a:pt x="198882" y="1898396"/>
                  </a:moveTo>
                  <a:cubicBezTo>
                    <a:pt x="198882" y="1873631"/>
                    <a:pt x="198882" y="1851406"/>
                    <a:pt x="198882" y="1826641"/>
                  </a:cubicBezTo>
                  <a:cubicBezTo>
                    <a:pt x="218313" y="1826641"/>
                    <a:pt x="237490" y="1826641"/>
                    <a:pt x="256794" y="1823720"/>
                  </a:cubicBezTo>
                  <a:cubicBezTo>
                    <a:pt x="256794" y="1848485"/>
                    <a:pt x="256794" y="1873631"/>
                    <a:pt x="256794" y="1898396"/>
                  </a:cubicBezTo>
                  <a:cubicBezTo>
                    <a:pt x="237363" y="1898396"/>
                    <a:pt x="218186" y="1898396"/>
                    <a:pt x="198882" y="1898396"/>
                  </a:cubicBezTo>
                  <a:close/>
                  <a:moveTo>
                    <a:pt x="256794" y="1757045"/>
                  </a:moveTo>
                  <a:cubicBezTo>
                    <a:pt x="237363" y="1757045"/>
                    <a:pt x="218186" y="1759966"/>
                    <a:pt x="198882" y="1759966"/>
                  </a:cubicBezTo>
                  <a:cubicBezTo>
                    <a:pt x="198882" y="1735201"/>
                    <a:pt x="198882" y="1712976"/>
                    <a:pt x="198882" y="1691132"/>
                  </a:cubicBezTo>
                  <a:cubicBezTo>
                    <a:pt x="218313" y="1688211"/>
                    <a:pt x="237490" y="1685290"/>
                    <a:pt x="256794" y="1685290"/>
                  </a:cubicBezTo>
                  <a:cubicBezTo>
                    <a:pt x="256794" y="1710055"/>
                    <a:pt x="256794" y="1732788"/>
                    <a:pt x="256794" y="1757045"/>
                  </a:cubicBezTo>
                  <a:close/>
                  <a:moveTo>
                    <a:pt x="256794" y="1618869"/>
                  </a:moveTo>
                  <a:cubicBezTo>
                    <a:pt x="237363" y="1618869"/>
                    <a:pt x="218186" y="1618869"/>
                    <a:pt x="198882" y="1621790"/>
                  </a:cubicBezTo>
                  <a:cubicBezTo>
                    <a:pt x="198882" y="1596771"/>
                    <a:pt x="198882" y="1574800"/>
                    <a:pt x="198882" y="1552702"/>
                  </a:cubicBezTo>
                  <a:cubicBezTo>
                    <a:pt x="218313" y="1549781"/>
                    <a:pt x="237490" y="1546860"/>
                    <a:pt x="256794" y="1544447"/>
                  </a:cubicBezTo>
                  <a:cubicBezTo>
                    <a:pt x="256794" y="1568958"/>
                    <a:pt x="256794" y="1593723"/>
                    <a:pt x="256794" y="1618869"/>
                  </a:cubicBezTo>
                  <a:close/>
                  <a:moveTo>
                    <a:pt x="256794" y="1478026"/>
                  </a:moveTo>
                  <a:cubicBezTo>
                    <a:pt x="237363" y="1480439"/>
                    <a:pt x="218186" y="1480439"/>
                    <a:pt x="198882" y="1483360"/>
                  </a:cubicBezTo>
                  <a:cubicBezTo>
                    <a:pt x="198882" y="1458595"/>
                    <a:pt x="198882" y="1436370"/>
                    <a:pt x="198882" y="1414018"/>
                  </a:cubicBezTo>
                  <a:cubicBezTo>
                    <a:pt x="218313" y="1411605"/>
                    <a:pt x="237490" y="1408684"/>
                    <a:pt x="256794" y="1405763"/>
                  </a:cubicBezTo>
                  <a:cubicBezTo>
                    <a:pt x="256794" y="1430528"/>
                    <a:pt x="256794" y="1453007"/>
                    <a:pt x="256794" y="1478026"/>
                  </a:cubicBezTo>
                  <a:close/>
                  <a:moveTo>
                    <a:pt x="256794" y="1339596"/>
                  </a:moveTo>
                  <a:cubicBezTo>
                    <a:pt x="237363" y="1339596"/>
                    <a:pt x="218186" y="1342009"/>
                    <a:pt x="198882" y="1344930"/>
                  </a:cubicBezTo>
                  <a:cubicBezTo>
                    <a:pt x="198882" y="1320165"/>
                    <a:pt x="198882" y="1297940"/>
                    <a:pt x="198882" y="1275588"/>
                  </a:cubicBezTo>
                  <a:cubicBezTo>
                    <a:pt x="218313" y="1273175"/>
                    <a:pt x="237490" y="1267333"/>
                    <a:pt x="256794" y="1264920"/>
                  </a:cubicBezTo>
                  <a:cubicBezTo>
                    <a:pt x="256794" y="1289685"/>
                    <a:pt x="256794" y="1314831"/>
                    <a:pt x="256794" y="1339596"/>
                  </a:cubicBezTo>
                  <a:close/>
                  <a:moveTo>
                    <a:pt x="256794" y="1198499"/>
                  </a:moveTo>
                  <a:cubicBezTo>
                    <a:pt x="237363" y="1201420"/>
                    <a:pt x="218186" y="1203833"/>
                    <a:pt x="198882" y="1206754"/>
                  </a:cubicBezTo>
                  <a:cubicBezTo>
                    <a:pt x="198882" y="1181735"/>
                    <a:pt x="198882" y="1159764"/>
                    <a:pt x="198882" y="1137158"/>
                  </a:cubicBezTo>
                  <a:cubicBezTo>
                    <a:pt x="218313" y="1131824"/>
                    <a:pt x="237490" y="1128903"/>
                    <a:pt x="256794" y="1126490"/>
                  </a:cubicBezTo>
                  <a:cubicBezTo>
                    <a:pt x="256794" y="1151509"/>
                    <a:pt x="256794" y="1173480"/>
                    <a:pt x="256794" y="1198499"/>
                  </a:cubicBezTo>
                  <a:close/>
                  <a:moveTo>
                    <a:pt x="256794" y="1060069"/>
                  </a:moveTo>
                  <a:cubicBezTo>
                    <a:pt x="237363" y="1062482"/>
                    <a:pt x="218186" y="1065403"/>
                    <a:pt x="198882" y="1068324"/>
                  </a:cubicBezTo>
                  <a:cubicBezTo>
                    <a:pt x="198882" y="1043559"/>
                    <a:pt x="198882" y="1021334"/>
                    <a:pt x="198882" y="998982"/>
                  </a:cubicBezTo>
                  <a:cubicBezTo>
                    <a:pt x="218313" y="993648"/>
                    <a:pt x="237490" y="990727"/>
                    <a:pt x="256794" y="985139"/>
                  </a:cubicBezTo>
                  <a:cubicBezTo>
                    <a:pt x="256794" y="1010158"/>
                    <a:pt x="256794" y="1035050"/>
                    <a:pt x="256794" y="1060069"/>
                  </a:cubicBezTo>
                  <a:close/>
                  <a:moveTo>
                    <a:pt x="256794" y="918718"/>
                  </a:moveTo>
                  <a:cubicBezTo>
                    <a:pt x="237363" y="921639"/>
                    <a:pt x="218186" y="926973"/>
                    <a:pt x="198882" y="929894"/>
                  </a:cubicBezTo>
                  <a:cubicBezTo>
                    <a:pt x="198882" y="905129"/>
                    <a:pt x="198882" y="882650"/>
                    <a:pt x="198882" y="860552"/>
                  </a:cubicBezTo>
                  <a:cubicBezTo>
                    <a:pt x="218313" y="855218"/>
                    <a:pt x="237490" y="852297"/>
                    <a:pt x="256794" y="846963"/>
                  </a:cubicBezTo>
                  <a:cubicBezTo>
                    <a:pt x="256794" y="871728"/>
                    <a:pt x="256794" y="893953"/>
                    <a:pt x="256794" y="918718"/>
                  </a:cubicBezTo>
                  <a:close/>
                  <a:moveTo>
                    <a:pt x="256794" y="780542"/>
                  </a:moveTo>
                  <a:cubicBezTo>
                    <a:pt x="237363" y="783463"/>
                    <a:pt x="218186" y="785876"/>
                    <a:pt x="198882" y="791718"/>
                  </a:cubicBezTo>
                  <a:cubicBezTo>
                    <a:pt x="198882" y="766699"/>
                    <a:pt x="198882" y="744220"/>
                    <a:pt x="198882" y="722122"/>
                  </a:cubicBezTo>
                  <a:cubicBezTo>
                    <a:pt x="218313" y="716788"/>
                    <a:pt x="237490" y="710946"/>
                    <a:pt x="256794" y="708533"/>
                  </a:cubicBezTo>
                  <a:cubicBezTo>
                    <a:pt x="256794" y="730631"/>
                    <a:pt x="256794" y="755523"/>
                    <a:pt x="256794" y="780542"/>
                  </a:cubicBezTo>
                  <a:close/>
                  <a:moveTo>
                    <a:pt x="198882" y="652780"/>
                  </a:moveTo>
                  <a:cubicBezTo>
                    <a:pt x="198882" y="628523"/>
                    <a:pt x="198882" y="605790"/>
                    <a:pt x="198882" y="583946"/>
                  </a:cubicBezTo>
                  <a:cubicBezTo>
                    <a:pt x="218313" y="578612"/>
                    <a:pt x="237490" y="572770"/>
                    <a:pt x="256794" y="567182"/>
                  </a:cubicBezTo>
                  <a:cubicBezTo>
                    <a:pt x="256794" y="592201"/>
                    <a:pt x="256794" y="617093"/>
                    <a:pt x="256794" y="639191"/>
                  </a:cubicBezTo>
                  <a:cubicBezTo>
                    <a:pt x="237363" y="645033"/>
                    <a:pt x="218186" y="647446"/>
                    <a:pt x="198882" y="652780"/>
                  </a:cubicBezTo>
                  <a:close/>
                  <a:moveTo>
                    <a:pt x="256794" y="500761"/>
                  </a:moveTo>
                  <a:cubicBezTo>
                    <a:pt x="237363" y="503682"/>
                    <a:pt x="218186" y="509016"/>
                    <a:pt x="198882" y="514604"/>
                  </a:cubicBezTo>
                  <a:cubicBezTo>
                    <a:pt x="198882" y="490093"/>
                    <a:pt x="198882" y="467614"/>
                    <a:pt x="198882" y="445516"/>
                  </a:cubicBezTo>
                  <a:cubicBezTo>
                    <a:pt x="218313" y="440182"/>
                    <a:pt x="237490" y="434340"/>
                    <a:pt x="256794" y="429006"/>
                  </a:cubicBezTo>
                  <a:cubicBezTo>
                    <a:pt x="256794" y="450850"/>
                    <a:pt x="256794" y="475996"/>
                    <a:pt x="256794" y="500761"/>
                  </a:cubicBezTo>
                  <a:close/>
                  <a:moveTo>
                    <a:pt x="198882" y="307213"/>
                  </a:moveTo>
                  <a:cubicBezTo>
                    <a:pt x="256794" y="287782"/>
                    <a:pt x="256794" y="287782"/>
                    <a:pt x="256794" y="287782"/>
                  </a:cubicBezTo>
                  <a:cubicBezTo>
                    <a:pt x="256794" y="359791"/>
                    <a:pt x="256794" y="359791"/>
                    <a:pt x="256794" y="359791"/>
                  </a:cubicBezTo>
                  <a:cubicBezTo>
                    <a:pt x="198882" y="376301"/>
                    <a:pt x="198882" y="376301"/>
                    <a:pt x="198882" y="376301"/>
                  </a:cubicBezTo>
                  <a:lnTo>
                    <a:pt x="198882" y="307213"/>
                  </a:lnTo>
                  <a:close/>
                  <a:moveTo>
                    <a:pt x="149098" y="2722753"/>
                  </a:moveTo>
                  <a:cubicBezTo>
                    <a:pt x="99314" y="2714498"/>
                    <a:pt x="99314" y="2714498"/>
                    <a:pt x="99314" y="2714498"/>
                  </a:cubicBezTo>
                  <a:cubicBezTo>
                    <a:pt x="99314" y="2650998"/>
                    <a:pt x="99314" y="2650998"/>
                    <a:pt x="99314" y="2650998"/>
                  </a:cubicBezTo>
                  <a:cubicBezTo>
                    <a:pt x="149098" y="2653919"/>
                    <a:pt x="149098" y="2653919"/>
                    <a:pt x="149098" y="2653919"/>
                  </a:cubicBezTo>
                  <a:lnTo>
                    <a:pt x="149098" y="2722753"/>
                  </a:lnTo>
                  <a:close/>
                  <a:moveTo>
                    <a:pt x="149098" y="2584323"/>
                  </a:moveTo>
                  <a:cubicBezTo>
                    <a:pt x="132588" y="2584323"/>
                    <a:pt x="116078" y="2581910"/>
                    <a:pt x="99314" y="2578989"/>
                  </a:cubicBezTo>
                  <a:cubicBezTo>
                    <a:pt x="99314" y="2557145"/>
                    <a:pt x="99314" y="2534412"/>
                    <a:pt x="99314" y="2515489"/>
                  </a:cubicBezTo>
                  <a:cubicBezTo>
                    <a:pt x="116078" y="2515489"/>
                    <a:pt x="132588" y="2515489"/>
                    <a:pt x="149098" y="2517902"/>
                  </a:cubicBezTo>
                  <a:cubicBezTo>
                    <a:pt x="149098" y="2540254"/>
                    <a:pt x="149098" y="2562479"/>
                    <a:pt x="149098" y="2584323"/>
                  </a:cubicBezTo>
                  <a:close/>
                  <a:moveTo>
                    <a:pt x="146177" y="2449068"/>
                  </a:moveTo>
                  <a:cubicBezTo>
                    <a:pt x="132588" y="2446147"/>
                    <a:pt x="116078" y="2446147"/>
                    <a:pt x="99314" y="2443480"/>
                  </a:cubicBezTo>
                  <a:cubicBezTo>
                    <a:pt x="99314" y="2421128"/>
                    <a:pt x="99314" y="2399157"/>
                    <a:pt x="99314" y="2377059"/>
                  </a:cubicBezTo>
                  <a:cubicBezTo>
                    <a:pt x="116078" y="2379472"/>
                    <a:pt x="132588" y="2379472"/>
                    <a:pt x="146177" y="2379472"/>
                  </a:cubicBezTo>
                  <a:cubicBezTo>
                    <a:pt x="146177" y="2402078"/>
                    <a:pt x="146177" y="2426970"/>
                    <a:pt x="146177" y="2449068"/>
                  </a:cubicBezTo>
                  <a:close/>
                  <a:moveTo>
                    <a:pt x="146177" y="2310638"/>
                  </a:moveTo>
                  <a:cubicBezTo>
                    <a:pt x="129667" y="2310638"/>
                    <a:pt x="116078" y="2307717"/>
                    <a:pt x="99314" y="2307717"/>
                  </a:cubicBezTo>
                  <a:cubicBezTo>
                    <a:pt x="99314" y="2285619"/>
                    <a:pt x="99314" y="2263775"/>
                    <a:pt x="99314" y="2241296"/>
                  </a:cubicBezTo>
                  <a:cubicBezTo>
                    <a:pt x="116078" y="2241296"/>
                    <a:pt x="129667" y="2244217"/>
                    <a:pt x="146177" y="2244217"/>
                  </a:cubicBezTo>
                  <a:cubicBezTo>
                    <a:pt x="146177" y="2266061"/>
                    <a:pt x="146177" y="2288159"/>
                    <a:pt x="146177" y="2310638"/>
                  </a:cubicBezTo>
                  <a:close/>
                  <a:moveTo>
                    <a:pt x="146177" y="2174621"/>
                  </a:moveTo>
                  <a:cubicBezTo>
                    <a:pt x="129667" y="2172208"/>
                    <a:pt x="113157" y="2172208"/>
                    <a:pt x="99314" y="2172208"/>
                  </a:cubicBezTo>
                  <a:cubicBezTo>
                    <a:pt x="99314" y="2149856"/>
                    <a:pt x="99314" y="2127885"/>
                    <a:pt x="99314" y="2105787"/>
                  </a:cubicBezTo>
                  <a:cubicBezTo>
                    <a:pt x="113157" y="2105787"/>
                    <a:pt x="129667" y="2105787"/>
                    <a:pt x="146177" y="2105787"/>
                  </a:cubicBezTo>
                  <a:cubicBezTo>
                    <a:pt x="146177" y="2127885"/>
                    <a:pt x="146177" y="2149729"/>
                    <a:pt x="146177" y="2174621"/>
                  </a:cubicBezTo>
                  <a:close/>
                  <a:moveTo>
                    <a:pt x="146177" y="2036445"/>
                  </a:moveTo>
                  <a:cubicBezTo>
                    <a:pt x="129667" y="2036445"/>
                    <a:pt x="113157" y="2036445"/>
                    <a:pt x="97028" y="2036445"/>
                  </a:cubicBezTo>
                  <a:cubicBezTo>
                    <a:pt x="97028" y="2014347"/>
                    <a:pt x="97028" y="1992503"/>
                    <a:pt x="97028" y="1970024"/>
                  </a:cubicBezTo>
                  <a:cubicBezTo>
                    <a:pt x="113284" y="1970024"/>
                    <a:pt x="129794" y="1970024"/>
                    <a:pt x="146177" y="1967357"/>
                  </a:cubicBezTo>
                  <a:cubicBezTo>
                    <a:pt x="146177" y="1992376"/>
                    <a:pt x="146177" y="2014347"/>
                    <a:pt x="146177" y="2036445"/>
                  </a:cubicBezTo>
                  <a:close/>
                  <a:moveTo>
                    <a:pt x="146177" y="1898015"/>
                  </a:moveTo>
                  <a:cubicBezTo>
                    <a:pt x="129667" y="1900936"/>
                    <a:pt x="113157" y="1900936"/>
                    <a:pt x="97028" y="1900936"/>
                  </a:cubicBezTo>
                  <a:cubicBezTo>
                    <a:pt x="97028" y="1879092"/>
                    <a:pt x="97028" y="1856359"/>
                    <a:pt x="97028" y="1834515"/>
                  </a:cubicBezTo>
                  <a:cubicBezTo>
                    <a:pt x="113284" y="1834515"/>
                    <a:pt x="129794" y="1831594"/>
                    <a:pt x="146177" y="1831594"/>
                  </a:cubicBezTo>
                  <a:cubicBezTo>
                    <a:pt x="146177" y="1853946"/>
                    <a:pt x="146177" y="1876171"/>
                    <a:pt x="146177" y="1898015"/>
                  </a:cubicBezTo>
                  <a:close/>
                  <a:moveTo>
                    <a:pt x="146177" y="1762506"/>
                  </a:moveTo>
                  <a:cubicBezTo>
                    <a:pt x="129667" y="1762506"/>
                    <a:pt x="113157" y="1762506"/>
                    <a:pt x="97028" y="1762506"/>
                  </a:cubicBezTo>
                  <a:cubicBezTo>
                    <a:pt x="97028" y="1743075"/>
                    <a:pt x="97028" y="1721231"/>
                    <a:pt x="97028" y="1699006"/>
                  </a:cubicBezTo>
                  <a:cubicBezTo>
                    <a:pt x="113284" y="1696085"/>
                    <a:pt x="129794" y="1696085"/>
                    <a:pt x="146177" y="1693164"/>
                  </a:cubicBezTo>
                  <a:cubicBezTo>
                    <a:pt x="146177" y="1718183"/>
                    <a:pt x="146177" y="1740662"/>
                    <a:pt x="146177" y="1762506"/>
                  </a:cubicBezTo>
                  <a:close/>
                  <a:moveTo>
                    <a:pt x="146177" y="1624330"/>
                  </a:moveTo>
                  <a:cubicBezTo>
                    <a:pt x="129667" y="1626743"/>
                    <a:pt x="113157" y="1626743"/>
                    <a:pt x="97028" y="1626743"/>
                  </a:cubicBezTo>
                  <a:cubicBezTo>
                    <a:pt x="97028" y="1604645"/>
                    <a:pt x="97028" y="1585722"/>
                    <a:pt x="97028" y="1563243"/>
                  </a:cubicBezTo>
                  <a:cubicBezTo>
                    <a:pt x="113284" y="1560322"/>
                    <a:pt x="129794" y="1557655"/>
                    <a:pt x="146177" y="1557655"/>
                  </a:cubicBezTo>
                  <a:cubicBezTo>
                    <a:pt x="146177" y="1579753"/>
                    <a:pt x="146177" y="1601597"/>
                    <a:pt x="146177" y="1624330"/>
                  </a:cubicBezTo>
                  <a:close/>
                  <a:moveTo>
                    <a:pt x="146177" y="1488313"/>
                  </a:moveTo>
                  <a:cubicBezTo>
                    <a:pt x="129667" y="1488313"/>
                    <a:pt x="113157" y="1491234"/>
                    <a:pt x="97028" y="1491234"/>
                  </a:cubicBezTo>
                  <a:cubicBezTo>
                    <a:pt x="97028" y="1469390"/>
                    <a:pt x="97028" y="1446657"/>
                    <a:pt x="97028" y="1427734"/>
                  </a:cubicBezTo>
                  <a:cubicBezTo>
                    <a:pt x="113284" y="1424813"/>
                    <a:pt x="129794" y="1421892"/>
                    <a:pt x="146177" y="1419479"/>
                  </a:cubicBezTo>
                  <a:cubicBezTo>
                    <a:pt x="146177" y="1441323"/>
                    <a:pt x="146177" y="1466469"/>
                    <a:pt x="146177" y="1488313"/>
                  </a:cubicBezTo>
                  <a:close/>
                  <a:moveTo>
                    <a:pt x="143764" y="1350137"/>
                  </a:moveTo>
                  <a:cubicBezTo>
                    <a:pt x="127254" y="1353058"/>
                    <a:pt x="113157" y="1353058"/>
                    <a:pt x="96901" y="1355979"/>
                  </a:cubicBezTo>
                  <a:cubicBezTo>
                    <a:pt x="96901" y="1333373"/>
                    <a:pt x="96901" y="1311402"/>
                    <a:pt x="96901" y="1289304"/>
                  </a:cubicBezTo>
                  <a:cubicBezTo>
                    <a:pt x="113157" y="1289304"/>
                    <a:pt x="127254" y="1286383"/>
                    <a:pt x="143764" y="1283462"/>
                  </a:cubicBezTo>
                  <a:cubicBezTo>
                    <a:pt x="143764" y="1306068"/>
                    <a:pt x="143764" y="1328039"/>
                    <a:pt x="143764" y="1350137"/>
                  </a:cubicBezTo>
                  <a:close/>
                  <a:moveTo>
                    <a:pt x="143764" y="1214628"/>
                  </a:moveTo>
                  <a:cubicBezTo>
                    <a:pt x="127254" y="1214628"/>
                    <a:pt x="110490" y="1217041"/>
                    <a:pt x="96901" y="1219962"/>
                  </a:cubicBezTo>
                  <a:cubicBezTo>
                    <a:pt x="96901" y="1198118"/>
                    <a:pt x="96901" y="1176020"/>
                    <a:pt x="96901" y="1153541"/>
                  </a:cubicBezTo>
                  <a:cubicBezTo>
                    <a:pt x="110490" y="1151128"/>
                    <a:pt x="127254" y="1148207"/>
                    <a:pt x="143764" y="1145286"/>
                  </a:cubicBezTo>
                  <a:cubicBezTo>
                    <a:pt x="143764" y="1167638"/>
                    <a:pt x="143764" y="1192276"/>
                    <a:pt x="143764" y="1214628"/>
                  </a:cubicBezTo>
                  <a:close/>
                  <a:moveTo>
                    <a:pt x="143764" y="1076198"/>
                  </a:moveTo>
                  <a:cubicBezTo>
                    <a:pt x="127254" y="1078611"/>
                    <a:pt x="110490" y="1081532"/>
                    <a:pt x="93980" y="1084453"/>
                  </a:cubicBezTo>
                  <a:cubicBezTo>
                    <a:pt x="93980" y="1062101"/>
                    <a:pt x="93980" y="1040130"/>
                    <a:pt x="93980" y="1018032"/>
                  </a:cubicBezTo>
                  <a:cubicBezTo>
                    <a:pt x="110490" y="1015111"/>
                    <a:pt x="127254" y="1012698"/>
                    <a:pt x="143764" y="1009777"/>
                  </a:cubicBezTo>
                  <a:cubicBezTo>
                    <a:pt x="143764" y="1031621"/>
                    <a:pt x="143764" y="1054354"/>
                    <a:pt x="143764" y="1076198"/>
                  </a:cubicBezTo>
                  <a:close/>
                  <a:moveTo>
                    <a:pt x="143764" y="940435"/>
                  </a:moveTo>
                  <a:cubicBezTo>
                    <a:pt x="127254" y="943356"/>
                    <a:pt x="110490" y="946277"/>
                    <a:pt x="93980" y="948690"/>
                  </a:cubicBezTo>
                  <a:cubicBezTo>
                    <a:pt x="93980" y="926592"/>
                    <a:pt x="93980" y="904748"/>
                    <a:pt x="93980" y="882269"/>
                  </a:cubicBezTo>
                  <a:cubicBezTo>
                    <a:pt x="110490" y="879602"/>
                    <a:pt x="127254" y="873760"/>
                    <a:pt x="143764" y="871347"/>
                  </a:cubicBezTo>
                  <a:cubicBezTo>
                    <a:pt x="143764" y="893445"/>
                    <a:pt x="143764" y="915289"/>
                    <a:pt x="143764" y="940435"/>
                  </a:cubicBezTo>
                  <a:close/>
                  <a:moveTo>
                    <a:pt x="143764" y="802005"/>
                  </a:moveTo>
                  <a:cubicBezTo>
                    <a:pt x="127254" y="804926"/>
                    <a:pt x="110490" y="807339"/>
                    <a:pt x="93980" y="813181"/>
                  </a:cubicBezTo>
                  <a:cubicBezTo>
                    <a:pt x="93980" y="791337"/>
                    <a:pt x="93980" y="768604"/>
                    <a:pt x="93980" y="746760"/>
                  </a:cubicBezTo>
                  <a:cubicBezTo>
                    <a:pt x="110490" y="741426"/>
                    <a:pt x="127254" y="738505"/>
                    <a:pt x="143764" y="735584"/>
                  </a:cubicBezTo>
                  <a:cubicBezTo>
                    <a:pt x="143764" y="757936"/>
                    <a:pt x="143764" y="780161"/>
                    <a:pt x="143764" y="802005"/>
                  </a:cubicBezTo>
                  <a:close/>
                  <a:moveTo>
                    <a:pt x="143764" y="666496"/>
                  </a:moveTo>
                  <a:cubicBezTo>
                    <a:pt x="127254" y="669163"/>
                    <a:pt x="110490" y="671830"/>
                    <a:pt x="93980" y="674751"/>
                  </a:cubicBezTo>
                  <a:cubicBezTo>
                    <a:pt x="93980" y="655320"/>
                    <a:pt x="93980" y="633476"/>
                    <a:pt x="93980" y="611251"/>
                  </a:cubicBezTo>
                  <a:cubicBezTo>
                    <a:pt x="110490" y="605409"/>
                    <a:pt x="127254" y="602996"/>
                    <a:pt x="143764" y="597154"/>
                  </a:cubicBezTo>
                  <a:cubicBezTo>
                    <a:pt x="143764" y="619252"/>
                    <a:pt x="143764" y="641731"/>
                    <a:pt x="143764" y="666496"/>
                  </a:cubicBezTo>
                  <a:close/>
                  <a:moveTo>
                    <a:pt x="143764" y="528320"/>
                  </a:moveTo>
                  <a:cubicBezTo>
                    <a:pt x="127254" y="530733"/>
                    <a:pt x="110490" y="536575"/>
                    <a:pt x="93980" y="538988"/>
                  </a:cubicBezTo>
                  <a:cubicBezTo>
                    <a:pt x="93980" y="517144"/>
                    <a:pt x="93980" y="497332"/>
                    <a:pt x="93980" y="475488"/>
                  </a:cubicBezTo>
                  <a:cubicBezTo>
                    <a:pt x="110490" y="470154"/>
                    <a:pt x="127254" y="464312"/>
                    <a:pt x="143764" y="458724"/>
                  </a:cubicBezTo>
                  <a:cubicBezTo>
                    <a:pt x="143764" y="483743"/>
                    <a:pt x="143764" y="505714"/>
                    <a:pt x="143764" y="528320"/>
                  </a:cubicBezTo>
                  <a:close/>
                  <a:moveTo>
                    <a:pt x="94107" y="340487"/>
                  </a:moveTo>
                  <a:cubicBezTo>
                    <a:pt x="140970" y="323977"/>
                    <a:pt x="140970" y="323977"/>
                    <a:pt x="140970" y="323977"/>
                  </a:cubicBezTo>
                  <a:cubicBezTo>
                    <a:pt x="140970" y="390398"/>
                    <a:pt x="140970" y="390398"/>
                    <a:pt x="140970" y="390398"/>
                  </a:cubicBezTo>
                  <a:cubicBezTo>
                    <a:pt x="94107" y="403987"/>
                    <a:pt x="94107" y="403987"/>
                    <a:pt x="94107" y="403987"/>
                  </a:cubicBezTo>
                  <a:lnTo>
                    <a:pt x="94107" y="340487"/>
                  </a:lnTo>
                  <a:close/>
                </a:path>
              </a:pathLst>
            </a:custGeom>
            <a:solidFill>
              <a:srgbClr val="002060"/>
            </a:solidFill>
          </p:spPr>
        </p:sp>
      </p:grpSp>
      <p:grpSp>
        <p:nvGrpSpPr>
          <p:cNvPr id="27" name="Group 27"/>
          <p:cNvGrpSpPr/>
          <p:nvPr/>
        </p:nvGrpSpPr>
        <p:grpSpPr>
          <a:xfrm>
            <a:off x="5848200" y="8217720"/>
            <a:ext cx="6875820" cy="1168020"/>
            <a:chOff x="0" y="0"/>
            <a:chExt cx="9167760" cy="1557360"/>
          </a:xfrm>
        </p:grpSpPr>
        <p:sp>
          <p:nvSpPr>
            <p:cNvPr id="28" name="Freeform 28"/>
            <p:cNvSpPr/>
            <p:nvPr/>
          </p:nvSpPr>
          <p:spPr>
            <a:xfrm>
              <a:off x="0" y="0"/>
              <a:ext cx="9167749" cy="1557401"/>
            </a:xfrm>
            <a:custGeom>
              <a:avLst/>
              <a:gdLst/>
              <a:ahLst/>
              <a:cxnLst/>
              <a:rect l="l" t="t" r="r" b="b"/>
              <a:pathLst>
                <a:path w="9167749" h="1557401">
                  <a:moveTo>
                    <a:pt x="0" y="212979"/>
                  </a:moveTo>
                  <a:lnTo>
                    <a:pt x="5290693" y="1557401"/>
                  </a:lnTo>
                  <a:lnTo>
                    <a:pt x="9167749" y="5842"/>
                  </a:lnTo>
                  <a:lnTo>
                    <a:pt x="8232775" y="0"/>
                  </a:lnTo>
                  <a:lnTo>
                    <a:pt x="7260971" y="249047"/>
                  </a:lnTo>
                  <a:lnTo>
                    <a:pt x="6483350" y="138049"/>
                  </a:lnTo>
                  <a:lnTo>
                    <a:pt x="5692140" y="365252"/>
                  </a:lnTo>
                  <a:lnTo>
                    <a:pt x="5174488" y="295910"/>
                  </a:lnTo>
                  <a:lnTo>
                    <a:pt x="4427728" y="487045"/>
                  </a:lnTo>
                  <a:lnTo>
                    <a:pt x="3002280" y="254254"/>
                  </a:lnTo>
                  <a:lnTo>
                    <a:pt x="1992122" y="406781"/>
                  </a:lnTo>
                  <a:lnTo>
                    <a:pt x="1242441" y="212979"/>
                  </a:lnTo>
                  <a:lnTo>
                    <a:pt x="0" y="212979"/>
                  </a:lnTo>
                </a:path>
              </a:pathLst>
            </a:custGeom>
            <a:solidFill>
              <a:srgbClr val="BFBFBF"/>
            </a:solidFill>
          </p:spPr>
        </p:sp>
      </p:grpSp>
      <p:grpSp>
        <p:nvGrpSpPr>
          <p:cNvPr id="29" name="Group 29"/>
          <p:cNvGrpSpPr/>
          <p:nvPr/>
        </p:nvGrpSpPr>
        <p:grpSpPr>
          <a:xfrm>
            <a:off x="4814640" y="6627960"/>
            <a:ext cx="2093040" cy="393120"/>
            <a:chOff x="0" y="0"/>
            <a:chExt cx="2790720" cy="524160"/>
          </a:xfrm>
        </p:grpSpPr>
        <p:sp>
          <p:nvSpPr>
            <p:cNvPr id="30" name="Freeform 30"/>
            <p:cNvSpPr/>
            <p:nvPr/>
          </p:nvSpPr>
          <p:spPr>
            <a:xfrm>
              <a:off x="0" y="0"/>
              <a:ext cx="2790698" cy="524256"/>
            </a:xfrm>
            <a:custGeom>
              <a:avLst/>
              <a:gdLst/>
              <a:ahLst/>
              <a:cxnLst/>
              <a:rect l="l" t="t" r="r" b="b"/>
              <a:pathLst>
                <a:path w="2790698" h="524256">
                  <a:moveTo>
                    <a:pt x="2732659" y="524129"/>
                  </a:moveTo>
                  <a:lnTo>
                    <a:pt x="1807464" y="41402"/>
                  </a:lnTo>
                  <a:lnTo>
                    <a:pt x="0" y="41402"/>
                  </a:lnTo>
                  <a:lnTo>
                    <a:pt x="0" y="0"/>
                  </a:lnTo>
                  <a:lnTo>
                    <a:pt x="1839087" y="0"/>
                  </a:lnTo>
                  <a:lnTo>
                    <a:pt x="2790698" y="496570"/>
                  </a:lnTo>
                  <a:lnTo>
                    <a:pt x="2732659" y="524256"/>
                  </a:lnTo>
                </a:path>
              </a:pathLst>
            </a:custGeom>
            <a:solidFill>
              <a:srgbClr val="418AB3"/>
            </a:solidFill>
          </p:spPr>
        </p:sp>
      </p:grpSp>
      <p:grpSp>
        <p:nvGrpSpPr>
          <p:cNvPr id="31" name="Group 31"/>
          <p:cNvGrpSpPr/>
          <p:nvPr/>
        </p:nvGrpSpPr>
        <p:grpSpPr>
          <a:xfrm>
            <a:off x="5705640" y="4209840"/>
            <a:ext cx="2719440" cy="393120"/>
            <a:chOff x="0" y="0"/>
            <a:chExt cx="3625920" cy="524160"/>
          </a:xfrm>
        </p:grpSpPr>
        <p:sp>
          <p:nvSpPr>
            <p:cNvPr id="32" name="Freeform 32"/>
            <p:cNvSpPr/>
            <p:nvPr/>
          </p:nvSpPr>
          <p:spPr>
            <a:xfrm>
              <a:off x="0" y="0"/>
              <a:ext cx="3625977" cy="524129"/>
            </a:xfrm>
            <a:custGeom>
              <a:avLst/>
              <a:gdLst/>
              <a:ahLst/>
              <a:cxnLst/>
              <a:rect l="l" t="t" r="r" b="b"/>
              <a:pathLst>
                <a:path w="3625977" h="524129">
                  <a:moveTo>
                    <a:pt x="3573272" y="524129"/>
                  </a:moveTo>
                  <a:lnTo>
                    <a:pt x="3625977" y="494030"/>
                  </a:lnTo>
                  <a:lnTo>
                    <a:pt x="2758440" y="0"/>
                  </a:lnTo>
                  <a:lnTo>
                    <a:pt x="0" y="0"/>
                  </a:lnTo>
                  <a:lnTo>
                    <a:pt x="0" y="41275"/>
                  </a:lnTo>
                  <a:lnTo>
                    <a:pt x="2729230" y="41275"/>
                  </a:lnTo>
                  <a:lnTo>
                    <a:pt x="3573145" y="524129"/>
                  </a:lnTo>
                </a:path>
              </a:pathLst>
            </a:custGeom>
            <a:solidFill>
              <a:srgbClr val="F69200"/>
            </a:solidFill>
          </p:spPr>
        </p:sp>
      </p:grpSp>
      <p:sp>
        <p:nvSpPr>
          <p:cNvPr id="33" name="TextBox 33"/>
          <p:cNvSpPr txBox="1"/>
          <p:nvPr/>
        </p:nvSpPr>
        <p:spPr>
          <a:xfrm>
            <a:off x="4643406" y="6286508"/>
            <a:ext cx="1994682" cy="371897"/>
          </a:xfrm>
          <a:prstGeom prst="rect">
            <a:avLst/>
          </a:prstGeom>
        </p:spPr>
        <p:txBody>
          <a:bodyPr wrap="square" lIns="0" tIns="0" rIns="0" bIns="0" rtlCol="0" anchor="t">
            <a:spAutoFit/>
          </a:bodyPr>
          <a:lstStyle/>
          <a:p>
            <a:pPr algn="r" rtl="1">
              <a:lnSpc>
                <a:spcPts val="2879"/>
              </a:lnSpc>
            </a:pPr>
            <a:r>
              <a:rPr lang="fa-IR" sz="2400" spc="-1" dirty="0">
                <a:solidFill>
                  <a:srgbClr val="000000"/>
                </a:solidFill>
                <a:latin typeface="Source Sans Pro Bold"/>
                <a:cs typeface="B Nazanin" pitchFamily="2" charset="-78"/>
              </a:rPr>
              <a:t>قالب پاورپوینت </a:t>
            </a:r>
            <a:r>
              <a:rPr lang="en-US" sz="2400" spc="-1" dirty="0">
                <a:solidFill>
                  <a:srgbClr val="000000"/>
                </a:solidFill>
                <a:latin typeface="Source Sans Pro Bold"/>
                <a:cs typeface="B Nazanin" pitchFamily="2" charset="-78"/>
              </a:rPr>
              <a:t>  2</a:t>
            </a:r>
          </a:p>
        </p:txBody>
      </p:sp>
      <p:sp>
        <p:nvSpPr>
          <p:cNvPr id="34" name="TextBox 34"/>
          <p:cNvSpPr txBox="1"/>
          <p:nvPr/>
        </p:nvSpPr>
        <p:spPr>
          <a:xfrm>
            <a:off x="5000596" y="3786178"/>
            <a:ext cx="2571768" cy="371897"/>
          </a:xfrm>
          <a:prstGeom prst="rect">
            <a:avLst/>
          </a:prstGeom>
        </p:spPr>
        <p:txBody>
          <a:bodyPr wrap="square" lIns="0" tIns="0" rIns="0" bIns="0" rtlCol="0" anchor="t">
            <a:spAutoFit/>
          </a:bodyPr>
          <a:lstStyle/>
          <a:p>
            <a:pPr algn="r" rtl="1">
              <a:lnSpc>
                <a:spcPts val="2879"/>
              </a:lnSpc>
            </a:pPr>
            <a:r>
              <a:rPr lang="en-US" sz="2400" spc="-1" dirty="0">
                <a:solidFill>
                  <a:srgbClr val="000000"/>
                </a:solidFill>
                <a:latin typeface="Source Sans Pro Bold"/>
                <a:cs typeface="B Nazanin" pitchFamily="2" charset="-78"/>
              </a:rPr>
              <a:t>     </a:t>
            </a:r>
            <a:r>
              <a:rPr lang="fa-IR" sz="2400" spc="-1" dirty="0">
                <a:solidFill>
                  <a:srgbClr val="000000"/>
                </a:solidFill>
                <a:latin typeface="Source Sans Pro Bold"/>
                <a:cs typeface="B Nazanin" pitchFamily="2" charset="-78"/>
              </a:rPr>
              <a:t>قالب پاورپوینت </a:t>
            </a:r>
            <a:r>
              <a:rPr lang="en-US" sz="2400" spc="-1" dirty="0">
                <a:solidFill>
                  <a:srgbClr val="000000"/>
                </a:solidFill>
                <a:latin typeface="Source Sans Pro Bold"/>
                <a:cs typeface="B Nazanin" pitchFamily="2" charset="-78"/>
              </a:rPr>
              <a:t>  1</a:t>
            </a:r>
          </a:p>
        </p:txBody>
      </p:sp>
      <p:sp>
        <p:nvSpPr>
          <p:cNvPr id="35" name="TextBox 35"/>
          <p:cNvSpPr txBox="1"/>
          <p:nvPr/>
        </p:nvSpPr>
        <p:spPr>
          <a:xfrm>
            <a:off x="1549440" y="4408590"/>
            <a:ext cx="5067000" cy="1077218"/>
          </a:xfrm>
          <a:prstGeom prst="rect">
            <a:avLst/>
          </a:prstGeom>
        </p:spPr>
        <p:txBody>
          <a:bodyPr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36" name="TextBox 36"/>
          <p:cNvSpPr txBox="1"/>
          <p:nvPr/>
        </p:nvSpPr>
        <p:spPr>
          <a:xfrm>
            <a:off x="1008360" y="6930390"/>
            <a:ext cx="5067000" cy="1077218"/>
          </a:xfrm>
          <a:prstGeom prst="rect">
            <a:avLst/>
          </a:prstGeom>
        </p:spPr>
        <p:txBody>
          <a:bodyPr lIns="0" tIns="0" rIns="0" bIns="0" rtlCol="0" anchor="t">
            <a:spAutoFit/>
          </a:bodyPr>
          <a:lstStyle/>
          <a:p>
            <a:pPr algn="r" rtl="1">
              <a:lnSpc>
                <a:spcPts val="2772"/>
              </a:lnSpc>
            </a:pPr>
            <a:r>
              <a:rPr lang="fa-IR" sz="2100" spc="29" dirty="0">
                <a:solidFill>
                  <a:srgbClr val="5E5E5E"/>
                </a:solidFill>
                <a:latin typeface="Montserrat"/>
                <a:cs typeface="B Nazanin" pitchFamily="2" charset="-78"/>
              </a:rPr>
              <a:t>قالب پاورپوينت حرفه ای ، قابل ویرایش ، جهت استفاده در جلسات دفاع رساله ، پایان نامه ، پروپوزال و سمینار و .... می باشد.</a:t>
            </a:r>
            <a:endParaRPr lang="en-US" sz="2100" spc="29" dirty="0">
              <a:solidFill>
                <a:srgbClr val="5E5E5E"/>
              </a:solidFill>
              <a:latin typeface="Montserrat"/>
              <a:cs typeface="B Nazanin" pitchFamily="2" charset="-78"/>
            </a:endParaRPr>
          </a:p>
        </p:txBody>
      </p:sp>
      <p:sp>
        <p:nvSpPr>
          <p:cNvPr id="37" name="TextBox 37"/>
          <p:cNvSpPr txBox="1"/>
          <p:nvPr/>
        </p:nvSpPr>
        <p:spPr>
          <a:xfrm>
            <a:off x="0" y="500030"/>
            <a:ext cx="11133900" cy="1102866"/>
          </a:xfrm>
          <a:prstGeom prst="rect">
            <a:avLst/>
          </a:prstGeom>
        </p:spPr>
        <p:txBody>
          <a:bodyPr lIns="0" tIns="0" rIns="0" bIns="0" rtlCol="0" anchor="t">
            <a:spAutoFit/>
          </a:bodyPr>
          <a:lstStyle/>
          <a:p>
            <a:pPr algn="r" rtl="1">
              <a:lnSpc>
                <a:spcPts val="8640"/>
              </a:lnSpc>
            </a:pPr>
            <a:r>
              <a:rPr lang="fa-IR" sz="7200" spc="105" dirty="0">
                <a:solidFill>
                  <a:srgbClr val="262626"/>
                </a:solidFill>
                <a:latin typeface="Montserrat Bold"/>
                <a:cs typeface="B Nazanin" pitchFamily="2" charset="-78"/>
              </a:rPr>
              <a:t>ارائه عالی</a:t>
            </a:r>
            <a:endParaRPr lang="en-US" sz="7200" spc="105" dirty="0">
              <a:solidFill>
                <a:srgbClr val="262626"/>
              </a:solidFill>
              <a:latin typeface="Montserrat Bold"/>
              <a:cs typeface="B Nazanin"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546480" y="8412120"/>
            <a:ext cx="3086100" cy="3088260"/>
            <a:chOff x="0" y="0"/>
            <a:chExt cx="4114800" cy="4117680"/>
          </a:xfrm>
        </p:grpSpPr>
        <p:sp>
          <p:nvSpPr>
            <p:cNvPr id="3" name="Freeform 3"/>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4" name="Group 4"/>
          <p:cNvGrpSpPr/>
          <p:nvPr/>
        </p:nvGrpSpPr>
        <p:grpSpPr>
          <a:xfrm rot="-2700000">
            <a:off x="4050000" y="8412120"/>
            <a:ext cx="3086100" cy="3088260"/>
            <a:chOff x="0" y="0"/>
            <a:chExt cx="4114800" cy="4117680"/>
          </a:xfrm>
        </p:grpSpPr>
        <p:sp>
          <p:nvSpPr>
            <p:cNvPr id="5" name="Freeform 5"/>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6" name="Group 6"/>
          <p:cNvGrpSpPr/>
          <p:nvPr/>
        </p:nvGrpSpPr>
        <p:grpSpPr>
          <a:xfrm rot="-2700000">
            <a:off x="7601040" y="8419680"/>
            <a:ext cx="3086100" cy="3088260"/>
            <a:chOff x="0" y="0"/>
            <a:chExt cx="4114800" cy="4117680"/>
          </a:xfrm>
        </p:grpSpPr>
        <p:sp>
          <p:nvSpPr>
            <p:cNvPr id="7" name="Freeform 7"/>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303" y="1801749"/>
                  </a:cubicBezTo>
                  <a:cubicBezTo>
                    <a:pt x="1542923" y="1794129"/>
                    <a:pt x="1535303" y="1771523"/>
                    <a:pt x="1535303" y="1763903"/>
                  </a:cubicBezTo>
                  <a:cubicBezTo>
                    <a:pt x="1520190" y="1756283"/>
                    <a:pt x="1497457" y="1748790"/>
                    <a:pt x="1489964" y="1756283"/>
                  </a:cubicBezTo>
                  <a:cubicBezTo>
                    <a:pt x="1444625" y="1801749"/>
                    <a:pt x="1399159"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8" name="Group 8"/>
          <p:cNvGrpSpPr/>
          <p:nvPr/>
        </p:nvGrpSpPr>
        <p:grpSpPr>
          <a:xfrm rot="-2700000">
            <a:off x="11104560" y="8419680"/>
            <a:ext cx="3086100" cy="3088260"/>
            <a:chOff x="0" y="0"/>
            <a:chExt cx="4114800" cy="4117680"/>
          </a:xfrm>
        </p:grpSpPr>
        <p:sp>
          <p:nvSpPr>
            <p:cNvPr id="9" name="Freeform 9"/>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851" y="2059051"/>
                  </a:moveTo>
                  <a:cubicBezTo>
                    <a:pt x="1542923" y="1990979"/>
                    <a:pt x="1595882" y="1937893"/>
                    <a:pt x="1663954" y="1869821"/>
                  </a:cubicBezTo>
                  <a:cubicBezTo>
                    <a:pt x="1550543" y="1847088"/>
                    <a:pt x="1527810" y="1945513"/>
                    <a:pt x="1474851" y="1983359"/>
                  </a:cubicBezTo>
                  <a:cubicBezTo>
                    <a:pt x="1467231" y="1990979"/>
                    <a:pt x="1474851" y="2021205"/>
                    <a:pt x="1474851" y="2059051"/>
                  </a:cubicBezTo>
                  <a:close/>
                  <a:moveTo>
                    <a:pt x="1376553" y="1945513"/>
                  </a:moveTo>
                  <a:cubicBezTo>
                    <a:pt x="1391666" y="1937893"/>
                    <a:pt x="1399286" y="1937893"/>
                    <a:pt x="1406779" y="1930400"/>
                  </a:cubicBezTo>
                  <a:cubicBezTo>
                    <a:pt x="1452118" y="1884934"/>
                    <a:pt x="1497584"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440" y="1884934"/>
                  </a:cubicBezTo>
                  <a:cubicBezTo>
                    <a:pt x="1353820" y="1892554"/>
                    <a:pt x="1369060" y="1922780"/>
                    <a:pt x="1376553"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0" name="Group 10"/>
          <p:cNvGrpSpPr/>
          <p:nvPr/>
        </p:nvGrpSpPr>
        <p:grpSpPr>
          <a:xfrm rot="-2700000">
            <a:off x="14655600" y="8412120"/>
            <a:ext cx="3086100" cy="3088260"/>
            <a:chOff x="0" y="0"/>
            <a:chExt cx="4114800" cy="4117680"/>
          </a:xfrm>
        </p:grpSpPr>
        <p:sp>
          <p:nvSpPr>
            <p:cNvPr id="11" name="Freeform 11"/>
            <p:cNvSpPr/>
            <p:nvPr/>
          </p:nvSpPr>
          <p:spPr>
            <a:xfrm>
              <a:off x="0" y="0"/>
              <a:ext cx="4114800" cy="4117594"/>
            </a:xfrm>
            <a:custGeom>
              <a:avLst/>
              <a:gdLst/>
              <a:ahLst/>
              <a:cxnLst/>
              <a:rect l="l" t="t" r="r" b="b"/>
              <a:pathLst>
                <a:path w="4114800" h="4117594">
                  <a:moveTo>
                    <a:pt x="741299" y="0"/>
                  </a:moveTo>
                  <a:cubicBezTo>
                    <a:pt x="824484" y="83312"/>
                    <a:pt x="900176" y="174117"/>
                    <a:pt x="983361" y="257302"/>
                  </a:cubicBezTo>
                  <a:cubicBezTo>
                    <a:pt x="1346454" y="620649"/>
                    <a:pt x="1709547" y="991489"/>
                    <a:pt x="2080133" y="1354836"/>
                  </a:cubicBezTo>
                  <a:cubicBezTo>
                    <a:pt x="2496185" y="1771142"/>
                    <a:pt x="2912110" y="2187448"/>
                    <a:pt x="3328162" y="2603754"/>
                  </a:cubicBezTo>
                  <a:cubicBezTo>
                    <a:pt x="3577717" y="2845943"/>
                    <a:pt x="3827399" y="3095752"/>
                    <a:pt x="4076954" y="3345561"/>
                  </a:cubicBezTo>
                  <a:cubicBezTo>
                    <a:pt x="4092067" y="3360674"/>
                    <a:pt x="4107180" y="3375787"/>
                    <a:pt x="4114800" y="3398520"/>
                  </a:cubicBezTo>
                  <a:cubicBezTo>
                    <a:pt x="3872738" y="3640709"/>
                    <a:pt x="3630676" y="3882898"/>
                    <a:pt x="3388614" y="4117594"/>
                  </a:cubicBezTo>
                  <a:cubicBezTo>
                    <a:pt x="2269236" y="2997454"/>
                    <a:pt x="1134618" y="1869567"/>
                    <a:pt x="0" y="734187"/>
                  </a:cubicBezTo>
                  <a:cubicBezTo>
                    <a:pt x="196723" y="544957"/>
                    <a:pt x="385826" y="355727"/>
                    <a:pt x="574802" y="158877"/>
                  </a:cubicBezTo>
                  <a:cubicBezTo>
                    <a:pt x="627761" y="105918"/>
                    <a:pt x="673227" y="52959"/>
                    <a:pt x="726186" y="0"/>
                  </a:cubicBezTo>
                  <a:cubicBezTo>
                    <a:pt x="733806" y="0"/>
                    <a:pt x="741299" y="0"/>
                    <a:pt x="741299" y="0"/>
                  </a:cubicBezTo>
                  <a:close/>
                  <a:moveTo>
                    <a:pt x="2564130" y="2558415"/>
                  </a:moveTo>
                  <a:cubicBezTo>
                    <a:pt x="2480945" y="2641727"/>
                    <a:pt x="2397760" y="2724912"/>
                    <a:pt x="2322068" y="2815717"/>
                  </a:cubicBezTo>
                  <a:cubicBezTo>
                    <a:pt x="2314448" y="2823337"/>
                    <a:pt x="2314448" y="2853563"/>
                    <a:pt x="2306955" y="2868676"/>
                  </a:cubicBezTo>
                  <a:cubicBezTo>
                    <a:pt x="2329688" y="2868676"/>
                    <a:pt x="2352294" y="2868676"/>
                    <a:pt x="2367407" y="2861056"/>
                  </a:cubicBezTo>
                  <a:cubicBezTo>
                    <a:pt x="2443099" y="2792984"/>
                    <a:pt x="2511171" y="2709672"/>
                    <a:pt x="2586736" y="2641600"/>
                  </a:cubicBezTo>
                  <a:cubicBezTo>
                    <a:pt x="2624582" y="2611374"/>
                    <a:pt x="2616962" y="2588641"/>
                    <a:pt x="2564003" y="2558288"/>
                  </a:cubicBezTo>
                  <a:close/>
                  <a:moveTo>
                    <a:pt x="3373374" y="3935857"/>
                  </a:moveTo>
                  <a:cubicBezTo>
                    <a:pt x="3471672" y="3845052"/>
                    <a:pt x="3570097" y="3746627"/>
                    <a:pt x="3668395" y="3648202"/>
                  </a:cubicBezTo>
                  <a:cubicBezTo>
                    <a:pt x="3653282" y="3633089"/>
                    <a:pt x="3645662" y="3625469"/>
                    <a:pt x="3630549" y="3610356"/>
                  </a:cubicBezTo>
                  <a:cubicBezTo>
                    <a:pt x="3532251" y="3708781"/>
                    <a:pt x="3441446" y="3799586"/>
                    <a:pt x="3343148" y="3898011"/>
                  </a:cubicBezTo>
                  <a:cubicBezTo>
                    <a:pt x="3350768" y="3913124"/>
                    <a:pt x="3365881" y="3920744"/>
                    <a:pt x="3373374" y="3935857"/>
                  </a:cubicBezTo>
                  <a:close/>
                  <a:moveTo>
                    <a:pt x="2836545" y="3406140"/>
                  </a:moveTo>
                  <a:cubicBezTo>
                    <a:pt x="2844165" y="3413760"/>
                    <a:pt x="2851658" y="3413760"/>
                    <a:pt x="2859278" y="3413760"/>
                  </a:cubicBezTo>
                  <a:cubicBezTo>
                    <a:pt x="2950083" y="3322955"/>
                    <a:pt x="3048381" y="3224530"/>
                    <a:pt x="3139186" y="3133725"/>
                  </a:cubicBezTo>
                  <a:cubicBezTo>
                    <a:pt x="3116453" y="3088259"/>
                    <a:pt x="3093847" y="3088259"/>
                    <a:pt x="3063494" y="3118612"/>
                  </a:cubicBezTo>
                  <a:cubicBezTo>
                    <a:pt x="2995422" y="3194304"/>
                    <a:pt x="2919730" y="3262376"/>
                    <a:pt x="2851658" y="3338068"/>
                  </a:cubicBezTo>
                  <a:cubicBezTo>
                    <a:pt x="2836545" y="3353181"/>
                    <a:pt x="2836545" y="3383534"/>
                    <a:pt x="2836545" y="3406140"/>
                  </a:cubicBezTo>
                  <a:close/>
                  <a:moveTo>
                    <a:pt x="521970" y="507111"/>
                  </a:moveTo>
                  <a:cubicBezTo>
                    <a:pt x="506857" y="491998"/>
                    <a:pt x="491744" y="476885"/>
                    <a:pt x="476631" y="461645"/>
                  </a:cubicBezTo>
                  <a:cubicBezTo>
                    <a:pt x="378206" y="560070"/>
                    <a:pt x="287401" y="651002"/>
                    <a:pt x="196723" y="749300"/>
                  </a:cubicBezTo>
                  <a:cubicBezTo>
                    <a:pt x="204343" y="764413"/>
                    <a:pt x="219456" y="779526"/>
                    <a:pt x="226949" y="794766"/>
                  </a:cubicBezTo>
                  <a:cubicBezTo>
                    <a:pt x="332867" y="696341"/>
                    <a:pt x="423672" y="605536"/>
                    <a:pt x="521970" y="507111"/>
                  </a:cubicBezTo>
                  <a:close/>
                  <a:moveTo>
                    <a:pt x="756412" y="1316990"/>
                  </a:moveTo>
                  <a:cubicBezTo>
                    <a:pt x="854710" y="1218565"/>
                    <a:pt x="945515" y="1127760"/>
                    <a:pt x="1043813" y="1029335"/>
                  </a:cubicBezTo>
                  <a:cubicBezTo>
                    <a:pt x="1028700" y="1014222"/>
                    <a:pt x="1013587" y="999109"/>
                    <a:pt x="1005967" y="983869"/>
                  </a:cubicBezTo>
                  <a:cubicBezTo>
                    <a:pt x="907669" y="1082294"/>
                    <a:pt x="809244" y="1180719"/>
                    <a:pt x="718566" y="1271524"/>
                  </a:cubicBezTo>
                  <a:cubicBezTo>
                    <a:pt x="726186" y="1286637"/>
                    <a:pt x="741299" y="1301750"/>
                    <a:pt x="756412" y="1316990"/>
                  </a:cubicBezTo>
                  <a:close/>
                  <a:moveTo>
                    <a:pt x="2102739" y="2089150"/>
                  </a:moveTo>
                  <a:cubicBezTo>
                    <a:pt x="2080006" y="2066417"/>
                    <a:pt x="2064893" y="2051304"/>
                    <a:pt x="2042287" y="2021078"/>
                  </a:cubicBezTo>
                  <a:cubicBezTo>
                    <a:pt x="1959102" y="2111883"/>
                    <a:pt x="1875917" y="2195195"/>
                    <a:pt x="1800225" y="2278380"/>
                  </a:cubicBezTo>
                  <a:cubicBezTo>
                    <a:pt x="1792605" y="2293493"/>
                    <a:pt x="1792605" y="2323846"/>
                    <a:pt x="1785112" y="2346452"/>
                  </a:cubicBezTo>
                  <a:cubicBezTo>
                    <a:pt x="1807845" y="2338832"/>
                    <a:pt x="1830451" y="2346452"/>
                    <a:pt x="1845564" y="2331339"/>
                  </a:cubicBezTo>
                  <a:cubicBezTo>
                    <a:pt x="1928749" y="2255647"/>
                    <a:pt x="2011934" y="2172335"/>
                    <a:pt x="2102739" y="2089150"/>
                  </a:cubicBezTo>
                  <a:close/>
                  <a:moveTo>
                    <a:pt x="1285875" y="1839341"/>
                  </a:moveTo>
                  <a:cubicBezTo>
                    <a:pt x="1376680" y="1748536"/>
                    <a:pt x="1474978" y="1650111"/>
                    <a:pt x="1573276" y="1551686"/>
                  </a:cubicBezTo>
                  <a:cubicBezTo>
                    <a:pt x="1558163" y="1536573"/>
                    <a:pt x="1543050" y="1521460"/>
                    <a:pt x="1512824" y="1498727"/>
                  </a:cubicBezTo>
                  <a:cubicBezTo>
                    <a:pt x="1429639" y="1589532"/>
                    <a:pt x="1353947" y="1672844"/>
                    <a:pt x="1270762" y="1756029"/>
                  </a:cubicBezTo>
                  <a:cubicBezTo>
                    <a:pt x="1232916" y="1793875"/>
                    <a:pt x="1240536" y="1816608"/>
                    <a:pt x="1285875" y="1839341"/>
                  </a:cubicBezTo>
                  <a:close/>
                  <a:moveTo>
                    <a:pt x="2427986" y="2989834"/>
                  </a:moveTo>
                  <a:cubicBezTo>
                    <a:pt x="2488438" y="2936875"/>
                    <a:pt x="2549017" y="2883916"/>
                    <a:pt x="2601976" y="2838450"/>
                  </a:cubicBezTo>
                  <a:cubicBezTo>
                    <a:pt x="2601976" y="2830830"/>
                    <a:pt x="2594356" y="2823337"/>
                    <a:pt x="2594356" y="2815717"/>
                  </a:cubicBezTo>
                  <a:cubicBezTo>
                    <a:pt x="2571623" y="2815717"/>
                    <a:pt x="2541397" y="2808097"/>
                    <a:pt x="2526284" y="2823337"/>
                  </a:cubicBezTo>
                  <a:cubicBezTo>
                    <a:pt x="2473325" y="2861183"/>
                    <a:pt x="2435479" y="2899029"/>
                    <a:pt x="2382520" y="2944495"/>
                  </a:cubicBezTo>
                  <a:cubicBezTo>
                    <a:pt x="2405253" y="2967228"/>
                    <a:pt x="2420366" y="2982341"/>
                    <a:pt x="2427859" y="2989961"/>
                  </a:cubicBezTo>
                  <a:close/>
                  <a:moveTo>
                    <a:pt x="975741" y="1218692"/>
                  </a:moveTo>
                  <a:cubicBezTo>
                    <a:pt x="930402" y="1271651"/>
                    <a:pt x="877443" y="1324610"/>
                    <a:pt x="824484" y="1377696"/>
                  </a:cubicBezTo>
                  <a:cubicBezTo>
                    <a:pt x="877443" y="1430655"/>
                    <a:pt x="877443" y="1423162"/>
                    <a:pt x="998474" y="1294384"/>
                  </a:cubicBezTo>
                  <a:cubicBezTo>
                    <a:pt x="1028700" y="1256538"/>
                    <a:pt x="1021207" y="1241425"/>
                    <a:pt x="975741" y="1218692"/>
                  </a:cubicBezTo>
                  <a:close/>
                  <a:moveTo>
                    <a:pt x="1300988" y="1536573"/>
                  </a:moveTo>
                  <a:cubicBezTo>
                    <a:pt x="1248029" y="1589532"/>
                    <a:pt x="1187577" y="1642491"/>
                    <a:pt x="1134618" y="1695577"/>
                  </a:cubicBezTo>
                  <a:cubicBezTo>
                    <a:pt x="1157351" y="1710690"/>
                    <a:pt x="1172464" y="1718310"/>
                    <a:pt x="1179957" y="1725803"/>
                  </a:cubicBezTo>
                  <a:cubicBezTo>
                    <a:pt x="1232916" y="1672844"/>
                    <a:pt x="1285875" y="1619885"/>
                    <a:pt x="1338834" y="1566799"/>
                  </a:cubicBezTo>
                  <a:cubicBezTo>
                    <a:pt x="1323721" y="1559179"/>
                    <a:pt x="1316101" y="1544066"/>
                    <a:pt x="1300988" y="1536573"/>
                  </a:cubicBezTo>
                  <a:close/>
                  <a:moveTo>
                    <a:pt x="968121" y="1536573"/>
                  </a:moveTo>
                  <a:cubicBezTo>
                    <a:pt x="1028573" y="1475994"/>
                    <a:pt x="1081532" y="1423035"/>
                    <a:pt x="1126998" y="1370076"/>
                  </a:cubicBezTo>
                  <a:cubicBezTo>
                    <a:pt x="1074039" y="1309497"/>
                    <a:pt x="1051306" y="1332230"/>
                    <a:pt x="922782" y="1491234"/>
                  </a:cubicBezTo>
                  <a:cubicBezTo>
                    <a:pt x="937895" y="1506347"/>
                    <a:pt x="953008" y="1513967"/>
                    <a:pt x="968121" y="1536700"/>
                  </a:cubicBezTo>
                  <a:close/>
                  <a:moveTo>
                    <a:pt x="582422" y="802386"/>
                  </a:moveTo>
                  <a:cubicBezTo>
                    <a:pt x="574802" y="802386"/>
                    <a:pt x="567309" y="794766"/>
                    <a:pt x="559689" y="794766"/>
                  </a:cubicBezTo>
                  <a:cubicBezTo>
                    <a:pt x="514350" y="840232"/>
                    <a:pt x="476504" y="878078"/>
                    <a:pt x="438658" y="923417"/>
                  </a:cubicBezTo>
                  <a:cubicBezTo>
                    <a:pt x="423545" y="938530"/>
                    <a:pt x="431038" y="961263"/>
                    <a:pt x="423545" y="983996"/>
                  </a:cubicBezTo>
                  <a:cubicBezTo>
                    <a:pt x="446278" y="976376"/>
                    <a:pt x="468884" y="976376"/>
                    <a:pt x="483997" y="961263"/>
                  </a:cubicBezTo>
                  <a:cubicBezTo>
                    <a:pt x="514223" y="938530"/>
                    <a:pt x="544449" y="908304"/>
                    <a:pt x="574802" y="870458"/>
                  </a:cubicBezTo>
                  <a:cubicBezTo>
                    <a:pt x="589915" y="855345"/>
                    <a:pt x="582422" y="824992"/>
                    <a:pt x="582422" y="802386"/>
                  </a:cubicBezTo>
                  <a:close/>
                  <a:moveTo>
                    <a:pt x="2549017" y="3103372"/>
                  </a:moveTo>
                  <a:cubicBezTo>
                    <a:pt x="2601976" y="3042793"/>
                    <a:pt x="2647315" y="2997454"/>
                    <a:pt x="2707894" y="2936875"/>
                  </a:cubicBezTo>
                  <a:cubicBezTo>
                    <a:pt x="2692781" y="2921762"/>
                    <a:pt x="2677668" y="2906649"/>
                    <a:pt x="2677668" y="2906649"/>
                  </a:cubicBezTo>
                  <a:cubicBezTo>
                    <a:pt x="2617216" y="2959608"/>
                    <a:pt x="2556637" y="3012567"/>
                    <a:pt x="2503678" y="3058033"/>
                  </a:cubicBezTo>
                  <a:cubicBezTo>
                    <a:pt x="2518791" y="3073146"/>
                    <a:pt x="2533904" y="3088259"/>
                    <a:pt x="2549017" y="3103499"/>
                  </a:cubicBezTo>
                  <a:close/>
                  <a:moveTo>
                    <a:pt x="3025521" y="3580384"/>
                  </a:moveTo>
                  <a:cubicBezTo>
                    <a:pt x="3078480" y="3625850"/>
                    <a:pt x="3123819" y="3603117"/>
                    <a:pt x="3207004" y="3489579"/>
                  </a:cubicBezTo>
                  <a:cubicBezTo>
                    <a:pt x="3214624" y="3474466"/>
                    <a:pt x="3199384" y="3444113"/>
                    <a:pt x="3199384" y="3406267"/>
                  </a:cubicBezTo>
                  <a:cubicBezTo>
                    <a:pt x="3131312" y="3474339"/>
                    <a:pt x="3078353" y="3527425"/>
                    <a:pt x="3025394" y="3580384"/>
                  </a:cubicBezTo>
                  <a:close/>
                  <a:moveTo>
                    <a:pt x="2768219" y="3005074"/>
                  </a:moveTo>
                  <a:cubicBezTo>
                    <a:pt x="2707767" y="3058033"/>
                    <a:pt x="2654808" y="3103499"/>
                    <a:pt x="2601849" y="3156458"/>
                  </a:cubicBezTo>
                  <a:cubicBezTo>
                    <a:pt x="2609469" y="3164078"/>
                    <a:pt x="2616962" y="3179191"/>
                    <a:pt x="2632075" y="3194304"/>
                  </a:cubicBezTo>
                  <a:cubicBezTo>
                    <a:pt x="2707767" y="3179191"/>
                    <a:pt x="2745486" y="3095879"/>
                    <a:pt x="2813558" y="3050540"/>
                  </a:cubicBezTo>
                  <a:cubicBezTo>
                    <a:pt x="2790825" y="3027807"/>
                    <a:pt x="2783332" y="3012694"/>
                    <a:pt x="2768219" y="3005074"/>
                  </a:cubicBezTo>
                  <a:close/>
                  <a:moveTo>
                    <a:pt x="2072386" y="2308733"/>
                  </a:moveTo>
                  <a:cubicBezTo>
                    <a:pt x="2072386" y="2301113"/>
                    <a:pt x="2072386" y="2293620"/>
                    <a:pt x="2064766" y="2286000"/>
                  </a:cubicBezTo>
                  <a:cubicBezTo>
                    <a:pt x="2042033" y="2293620"/>
                    <a:pt x="2011807" y="2286000"/>
                    <a:pt x="1996694" y="2301113"/>
                  </a:cubicBezTo>
                  <a:cubicBezTo>
                    <a:pt x="1958848" y="2331339"/>
                    <a:pt x="1928622" y="2361692"/>
                    <a:pt x="1898396" y="2399538"/>
                  </a:cubicBezTo>
                  <a:cubicBezTo>
                    <a:pt x="1883283" y="2414651"/>
                    <a:pt x="1890776" y="2437384"/>
                    <a:pt x="1890776" y="2452497"/>
                  </a:cubicBezTo>
                  <a:cubicBezTo>
                    <a:pt x="1905889" y="2452497"/>
                    <a:pt x="1928622" y="2460117"/>
                    <a:pt x="1936115" y="2452497"/>
                  </a:cubicBezTo>
                  <a:cubicBezTo>
                    <a:pt x="1981454" y="2407031"/>
                    <a:pt x="2026920" y="2354072"/>
                    <a:pt x="2072259" y="2308733"/>
                  </a:cubicBezTo>
                  <a:close/>
                  <a:moveTo>
                    <a:pt x="2064639" y="2641727"/>
                  </a:moveTo>
                  <a:cubicBezTo>
                    <a:pt x="2102485" y="2656840"/>
                    <a:pt x="2125091" y="2671953"/>
                    <a:pt x="2125091" y="2671953"/>
                  </a:cubicBezTo>
                  <a:cubicBezTo>
                    <a:pt x="2185543" y="2618994"/>
                    <a:pt x="2231009" y="2573528"/>
                    <a:pt x="2291461" y="2520569"/>
                  </a:cubicBezTo>
                  <a:cubicBezTo>
                    <a:pt x="2268728" y="2505456"/>
                    <a:pt x="2253615" y="2490343"/>
                    <a:pt x="2238502" y="2475103"/>
                  </a:cubicBezTo>
                  <a:cubicBezTo>
                    <a:pt x="2185543" y="2528062"/>
                    <a:pt x="2132584" y="2581021"/>
                    <a:pt x="2064512" y="2641600"/>
                  </a:cubicBezTo>
                  <a:close/>
                  <a:moveTo>
                    <a:pt x="3184017" y="3731514"/>
                  </a:moveTo>
                  <a:cubicBezTo>
                    <a:pt x="3229356" y="3678555"/>
                    <a:pt x="3282315" y="3625596"/>
                    <a:pt x="3335274" y="3565017"/>
                  </a:cubicBezTo>
                  <a:cubicBezTo>
                    <a:pt x="3244469" y="3504438"/>
                    <a:pt x="3229356" y="3602863"/>
                    <a:pt x="3184017" y="3625596"/>
                  </a:cubicBezTo>
                  <a:cubicBezTo>
                    <a:pt x="3161284" y="3640709"/>
                    <a:pt x="3093212" y="3678555"/>
                    <a:pt x="3184017" y="3731514"/>
                  </a:cubicBezTo>
                  <a:close/>
                  <a:moveTo>
                    <a:pt x="650494" y="1211072"/>
                  </a:moveTo>
                  <a:cubicBezTo>
                    <a:pt x="703453" y="1158113"/>
                    <a:pt x="756412" y="1105154"/>
                    <a:pt x="809371" y="1044575"/>
                  </a:cubicBezTo>
                  <a:cubicBezTo>
                    <a:pt x="801751" y="1036955"/>
                    <a:pt x="786638" y="1021842"/>
                    <a:pt x="771525" y="1006729"/>
                  </a:cubicBezTo>
                  <a:cubicBezTo>
                    <a:pt x="718566" y="1067308"/>
                    <a:pt x="673227" y="1112647"/>
                    <a:pt x="620268" y="1165733"/>
                  </a:cubicBezTo>
                  <a:cubicBezTo>
                    <a:pt x="627888" y="1180846"/>
                    <a:pt x="635381" y="1195959"/>
                    <a:pt x="650494" y="1211199"/>
                  </a:cubicBezTo>
                  <a:close/>
                  <a:moveTo>
                    <a:pt x="1588389" y="2157349"/>
                  </a:moveTo>
                  <a:cubicBezTo>
                    <a:pt x="1656461" y="2096770"/>
                    <a:pt x="1709420" y="2043811"/>
                    <a:pt x="1747266" y="2013585"/>
                  </a:cubicBezTo>
                  <a:cubicBezTo>
                    <a:pt x="1739646" y="1983359"/>
                    <a:pt x="1732153" y="1968119"/>
                    <a:pt x="1724533" y="1953006"/>
                  </a:cubicBezTo>
                  <a:cubicBezTo>
                    <a:pt x="1664081" y="2005965"/>
                    <a:pt x="1603502" y="2051431"/>
                    <a:pt x="1558163" y="2096770"/>
                  </a:cubicBezTo>
                  <a:cubicBezTo>
                    <a:pt x="1573276" y="2126996"/>
                    <a:pt x="1580896" y="2142236"/>
                    <a:pt x="1588389" y="2157349"/>
                  </a:cubicBezTo>
                  <a:close/>
                  <a:moveTo>
                    <a:pt x="1860677" y="2089277"/>
                  </a:moveTo>
                  <a:cubicBezTo>
                    <a:pt x="1853057" y="2081657"/>
                    <a:pt x="1837944" y="2074164"/>
                    <a:pt x="1830451" y="2066544"/>
                  </a:cubicBezTo>
                  <a:cubicBezTo>
                    <a:pt x="1769999" y="2119503"/>
                    <a:pt x="1717040" y="2164969"/>
                    <a:pt x="1656461" y="2217928"/>
                  </a:cubicBezTo>
                  <a:cubicBezTo>
                    <a:pt x="1679194" y="2233041"/>
                    <a:pt x="1694307" y="2248154"/>
                    <a:pt x="1709420" y="2263394"/>
                  </a:cubicBezTo>
                  <a:cubicBezTo>
                    <a:pt x="1762379" y="2210435"/>
                    <a:pt x="1807718" y="2149856"/>
                    <a:pt x="1860677" y="2089277"/>
                  </a:cubicBezTo>
                  <a:close/>
                  <a:moveTo>
                    <a:pt x="1474978" y="2059051"/>
                  </a:moveTo>
                  <a:cubicBezTo>
                    <a:pt x="1543050" y="1990979"/>
                    <a:pt x="1596009" y="1937893"/>
                    <a:pt x="1664081" y="1869821"/>
                  </a:cubicBezTo>
                  <a:cubicBezTo>
                    <a:pt x="1550670" y="1847088"/>
                    <a:pt x="1527937" y="1945513"/>
                    <a:pt x="1474978" y="1983359"/>
                  </a:cubicBezTo>
                  <a:cubicBezTo>
                    <a:pt x="1467358" y="1990979"/>
                    <a:pt x="1474978" y="2021205"/>
                    <a:pt x="1474978" y="2059051"/>
                  </a:cubicBezTo>
                  <a:close/>
                  <a:moveTo>
                    <a:pt x="1376680" y="1945513"/>
                  </a:moveTo>
                  <a:cubicBezTo>
                    <a:pt x="1391793" y="1937893"/>
                    <a:pt x="1399413" y="1937893"/>
                    <a:pt x="1406906" y="1930400"/>
                  </a:cubicBezTo>
                  <a:cubicBezTo>
                    <a:pt x="1452245" y="1884934"/>
                    <a:pt x="1497711" y="1847088"/>
                    <a:pt x="1535430" y="1801749"/>
                  </a:cubicBezTo>
                  <a:cubicBezTo>
                    <a:pt x="1543050" y="1794129"/>
                    <a:pt x="1535430" y="1771523"/>
                    <a:pt x="1535430" y="1763903"/>
                  </a:cubicBezTo>
                  <a:cubicBezTo>
                    <a:pt x="1520317" y="1756283"/>
                    <a:pt x="1497584" y="1748790"/>
                    <a:pt x="1490091" y="1756283"/>
                  </a:cubicBezTo>
                  <a:cubicBezTo>
                    <a:pt x="1444752" y="1801749"/>
                    <a:pt x="1399286" y="1839595"/>
                    <a:pt x="1361567" y="1884934"/>
                  </a:cubicBezTo>
                  <a:cubicBezTo>
                    <a:pt x="1353947" y="1892554"/>
                    <a:pt x="1369187" y="1922780"/>
                    <a:pt x="1376680" y="1945513"/>
                  </a:cubicBezTo>
                  <a:close/>
                  <a:moveTo>
                    <a:pt x="2965069" y="3519678"/>
                  </a:moveTo>
                  <a:cubicBezTo>
                    <a:pt x="3108833" y="3398520"/>
                    <a:pt x="3131439" y="3368294"/>
                    <a:pt x="3078480" y="3322828"/>
                  </a:cubicBezTo>
                  <a:cubicBezTo>
                    <a:pt x="3025521" y="3368294"/>
                    <a:pt x="2972562" y="3421253"/>
                    <a:pt x="2912110" y="3474212"/>
                  </a:cubicBezTo>
                  <a:cubicBezTo>
                    <a:pt x="2934843" y="3489325"/>
                    <a:pt x="2949956" y="3504438"/>
                    <a:pt x="2965069" y="3519678"/>
                  </a:cubicBezTo>
                  <a:close/>
                  <a:moveTo>
                    <a:pt x="514350" y="1067308"/>
                  </a:moveTo>
                  <a:cubicBezTo>
                    <a:pt x="559689" y="1105154"/>
                    <a:pt x="574802" y="1105154"/>
                    <a:pt x="703453" y="946150"/>
                  </a:cubicBezTo>
                  <a:cubicBezTo>
                    <a:pt x="658114" y="893191"/>
                    <a:pt x="635381" y="908304"/>
                    <a:pt x="514350" y="1067308"/>
                  </a:cubicBezTo>
                  <a:close/>
                  <a:moveTo>
                    <a:pt x="3275203" y="3830066"/>
                  </a:moveTo>
                  <a:cubicBezTo>
                    <a:pt x="3449193" y="3678682"/>
                    <a:pt x="3449193" y="3678682"/>
                    <a:pt x="3388614" y="3640836"/>
                  </a:cubicBezTo>
                  <a:cubicBezTo>
                    <a:pt x="3237357" y="3784600"/>
                    <a:pt x="3237357" y="3784600"/>
                    <a:pt x="3275203" y="3830066"/>
                  </a:cubicBezTo>
                  <a:close/>
                  <a:moveTo>
                    <a:pt x="2178431" y="2422144"/>
                  </a:moveTo>
                  <a:cubicBezTo>
                    <a:pt x="2170811" y="2407031"/>
                    <a:pt x="2170811" y="2399411"/>
                    <a:pt x="2163318" y="2391918"/>
                  </a:cubicBezTo>
                  <a:cubicBezTo>
                    <a:pt x="2065020" y="2384298"/>
                    <a:pt x="2042287" y="2490343"/>
                    <a:pt x="1966595" y="2528189"/>
                  </a:cubicBezTo>
                  <a:cubicBezTo>
                    <a:pt x="1989328" y="2550922"/>
                    <a:pt x="2004441" y="2558415"/>
                    <a:pt x="2027047" y="2581148"/>
                  </a:cubicBezTo>
                  <a:cubicBezTo>
                    <a:pt x="2080006" y="2520569"/>
                    <a:pt x="2125345" y="2467610"/>
                    <a:pt x="2178304" y="2422144"/>
                  </a:cubicBezTo>
                  <a:close/>
                  <a:moveTo>
                    <a:pt x="2367407" y="2588641"/>
                  </a:moveTo>
                  <a:cubicBezTo>
                    <a:pt x="2359787" y="2581021"/>
                    <a:pt x="2344674" y="2581021"/>
                    <a:pt x="2337181" y="2581021"/>
                  </a:cubicBezTo>
                  <a:cubicBezTo>
                    <a:pt x="2291842" y="2633980"/>
                    <a:pt x="2238883" y="2686939"/>
                    <a:pt x="2185924" y="2740025"/>
                  </a:cubicBezTo>
                  <a:cubicBezTo>
                    <a:pt x="2238883" y="2785491"/>
                    <a:pt x="2269109" y="2770251"/>
                    <a:pt x="2359914" y="2649220"/>
                  </a:cubicBezTo>
                  <a:cubicBezTo>
                    <a:pt x="2375027" y="2641600"/>
                    <a:pt x="2367534" y="2611374"/>
                    <a:pt x="2367534" y="2588641"/>
                  </a:cubicBezTo>
                  <a:close/>
                  <a:moveTo>
                    <a:pt x="1074039" y="1627378"/>
                  </a:moveTo>
                  <a:cubicBezTo>
                    <a:pt x="1232916" y="1498727"/>
                    <a:pt x="1248029" y="1475994"/>
                    <a:pt x="1187450" y="1430528"/>
                  </a:cubicBezTo>
                  <a:cubicBezTo>
                    <a:pt x="1036193" y="1581912"/>
                    <a:pt x="1036193" y="1581912"/>
                    <a:pt x="1074039" y="1627378"/>
                  </a:cubicBezTo>
                  <a:close/>
                  <a:moveTo>
                    <a:pt x="295021" y="855345"/>
                  </a:moveTo>
                  <a:cubicBezTo>
                    <a:pt x="355473" y="893191"/>
                    <a:pt x="408432" y="855345"/>
                    <a:pt x="491744" y="734187"/>
                  </a:cubicBezTo>
                  <a:cubicBezTo>
                    <a:pt x="446405" y="696341"/>
                    <a:pt x="431292" y="696341"/>
                    <a:pt x="295021" y="855345"/>
                  </a:cubicBezTo>
                  <a:close/>
                  <a:moveTo>
                    <a:pt x="2753233" y="3307715"/>
                  </a:moveTo>
                  <a:cubicBezTo>
                    <a:pt x="2813685" y="3254756"/>
                    <a:pt x="2866644" y="3201797"/>
                    <a:pt x="2927223" y="3148711"/>
                  </a:cubicBezTo>
                  <a:cubicBezTo>
                    <a:pt x="2836418" y="3073019"/>
                    <a:pt x="2813812" y="3171444"/>
                    <a:pt x="2783459" y="3194177"/>
                  </a:cubicBezTo>
                  <a:cubicBezTo>
                    <a:pt x="2760726" y="3209290"/>
                    <a:pt x="2685161" y="3247136"/>
                    <a:pt x="2753233" y="3307715"/>
                  </a:cubicBezTo>
                  <a:close/>
                </a:path>
              </a:pathLst>
            </a:custGeom>
            <a:solidFill>
              <a:srgbClr val="002060"/>
            </a:solidFill>
          </p:spPr>
        </p:sp>
      </p:grpSp>
      <p:grpSp>
        <p:nvGrpSpPr>
          <p:cNvPr id="12" name="Group 12"/>
          <p:cNvGrpSpPr/>
          <p:nvPr/>
        </p:nvGrpSpPr>
        <p:grpSpPr>
          <a:xfrm>
            <a:off x="1199340" y="6505380"/>
            <a:ext cx="3065580" cy="2890080"/>
            <a:chOff x="0" y="0"/>
            <a:chExt cx="4087440" cy="3853440"/>
          </a:xfrm>
        </p:grpSpPr>
        <p:sp>
          <p:nvSpPr>
            <p:cNvPr id="13" name="Freeform 13"/>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4" name="Group 14"/>
          <p:cNvGrpSpPr/>
          <p:nvPr/>
        </p:nvGrpSpPr>
        <p:grpSpPr>
          <a:xfrm>
            <a:off x="4778460" y="6505380"/>
            <a:ext cx="3065580" cy="2890080"/>
            <a:chOff x="0" y="0"/>
            <a:chExt cx="4087440" cy="3853440"/>
          </a:xfrm>
        </p:grpSpPr>
        <p:sp>
          <p:nvSpPr>
            <p:cNvPr id="15" name="Freeform 15"/>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6" name="Group 16"/>
          <p:cNvGrpSpPr/>
          <p:nvPr/>
        </p:nvGrpSpPr>
        <p:grpSpPr>
          <a:xfrm>
            <a:off x="8541720" y="6505380"/>
            <a:ext cx="3065580" cy="2890080"/>
            <a:chOff x="0" y="0"/>
            <a:chExt cx="4087440" cy="3853440"/>
          </a:xfrm>
        </p:grpSpPr>
        <p:sp>
          <p:nvSpPr>
            <p:cNvPr id="17" name="Freeform 17"/>
            <p:cNvSpPr/>
            <p:nvPr/>
          </p:nvSpPr>
          <p:spPr>
            <a:xfrm>
              <a:off x="0" y="0"/>
              <a:ext cx="4086860" cy="3852672"/>
            </a:xfrm>
            <a:custGeom>
              <a:avLst/>
              <a:gdLst/>
              <a:ahLst/>
              <a:cxnLst/>
              <a:rect l="l" t="t" r="r" b="b"/>
              <a:pathLst>
                <a:path w="4086860" h="3852672">
                  <a:moveTo>
                    <a:pt x="641985" y="0"/>
                  </a:moveTo>
                  <a:cubicBezTo>
                    <a:pt x="529717" y="0"/>
                    <a:pt x="418846" y="29464"/>
                    <a:pt x="321056" y="86360"/>
                  </a:cubicBezTo>
                  <a:cubicBezTo>
                    <a:pt x="223139" y="142494"/>
                    <a:pt x="142494" y="223139"/>
                    <a:pt x="86360" y="321056"/>
                  </a:cubicBezTo>
                  <a:cubicBezTo>
                    <a:pt x="29464" y="418846"/>
                    <a:pt x="0" y="529717"/>
                    <a:pt x="0" y="641985"/>
                  </a:cubicBezTo>
                  <a:lnTo>
                    <a:pt x="0" y="3209925"/>
                  </a:lnTo>
                  <a:lnTo>
                    <a:pt x="0" y="3210687"/>
                  </a:lnTo>
                  <a:cubicBezTo>
                    <a:pt x="0" y="3322955"/>
                    <a:pt x="29464" y="3433826"/>
                    <a:pt x="86360" y="3531743"/>
                  </a:cubicBezTo>
                  <a:cubicBezTo>
                    <a:pt x="142494" y="3629660"/>
                    <a:pt x="223139" y="3710178"/>
                    <a:pt x="321056" y="3766312"/>
                  </a:cubicBezTo>
                  <a:cubicBezTo>
                    <a:pt x="418973" y="3823208"/>
                    <a:pt x="529844" y="3852672"/>
                    <a:pt x="642112" y="3852672"/>
                  </a:cubicBezTo>
                  <a:lnTo>
                    <a:pt x="3443986" y="3852672"/>
                  </a:lnTo>
                  <a:lnTo>
                    <a:pt x="3444748" y="3852672"/>
                  </a:lnTo>
                  <a:cubicBezTo>
                    <a:pt x="3557016" y="3852672"/>
                    <a:pt x="3667887" y="3823208"/>
                    <a:pt x="3765804" y="3766312"/>
                  </a:cubicBezTo>
                  <a:cubicBezTo>
                    <a:pt x="3863721" y="3710178"/>
                    <a:pt x="3944239" y="3629533"/>
                    <a:pt x="4000500" y="3531743"/>
                  </a:cubicBezTo>
                  <a:cubicBezTo>
                    <a:pt x="4057396" y="3433826"/>
                    <a:pt x="4086860" y="3323082"/>
                    <a:pt x="4086860" y="3210687"/>
                  </a:cubicBezTo>
                  <a:lnTo>
                    <a:pt x="4086860" y="641985"/>
                  </a:lnTo>
                  <a:cubicBezTo>
                    <a:pt x="4086860" y="529717"/>
                    <a:pt x="4057396" y="418846"/>
                    <a:pt x="4000500" y="320929"/>
                  </a:cubicBezTo>
                  <a:cubicBezTo>
                    <a:pt x="3944366" y="223012"/>
                    <a:pt x="3863721" y="142494"/>
                    <a:pt x="3765804" y="86360"/>
                  </a:cubicBezTo>
                  <a:cubicBezTo>
                    <a:pt x="3667887" y="29464"/>
                    <a:pt x="3557016" y="0"/>
                    <a:pt x="3444748" y="0"/>
                  </a:cubicBezTo>
                  <a:lnTo>
                    <a:pt x="641985" y="0"/>
                  </a:lnTo>
                </a:path>
              </a:pathLst>
            </a:custGeom>
            <a:solidFill>
              <a:srgbClr val="2AAAE2"/>
            </a:solidFill>
          </p:spPr>
        </p:sp>
      </p:grpSp>
      <p:grpSp>
        <p:nvGrpSpPr>
          <p:cNvPr id="18" name="Group 18"/>
          <p:cNvGrpSpPr/>
          <p:nvPr/>
        </p:nvGrpSpPr>
        <p:grpSpPr>
          <a:xfrm>
            <a:off x="12540960" y="0"/>
            <a:ext cx="5747220" cy="10287000"/>
            <a:chOff x="0" y="0"/>
            <a:chExt cx="7662960" cy="13716000"/>
          </a:xfrm>
        </p:grpSpPr>
        <p:sp>
          <p:nvSpPr>
            <p:cNvPr id="19" name="Freeform 19"/>
            <p:cNvSpPr/>
            <p:nvPr/>
          </p:nvSpPr>
          <p:spPr>
            <a:xfrm>
              <a:off x="0" y="0"/>
              <a:ext cx="7662926" cy="13716000"/>
            </a:xfrm>
            <a:custGeom>
              <a:avLst/>
              <a:gdLst/>
              <a:ahLst/>
              <a:cxnLst/>
              <a:rect l="l" t="t" r="r" b="b"/>
              <a:pathLst>
                <a:path w="7662926" h="13716000">
                  <a:moveTo>
                    <a:pt x="0" y="0"/>
                  </a:moveTo>
                  <a:lnTo>
                    <a:pt x="7662926" y="0"/>
                  </a:lnTo>
                  <a:lnTo>
                    <a:pt x="7662926" y="13716000"/>
                  </a:lnTo>
                  <a:lnTo>
                    <a:pt x="0" y="13716000"/>
                  </a:lnTo>
                  <a:close/>
                </a:path>
              </a:pathLst>
            </a:custGeom>
            <a:solidFill>
              <a:srgbClr val="002060"/>
            </a:solidFill>
          </p:spPr>
        </p:sp>
      </p:grpSp>
      <p:sp>
        <p:nvSpPr>
          <p:cNvPr id="20" name="TextBox 20"/>
          <p:cNvSpPr txBox="1"/>
          <p:nvPr/>
        </p:nvSpPr>
        <p:spPr>
          <a:xfrm>
            <a:off x="428564" y="1857352"/>
            <a:ext cx="4684588" cy="628377"/>
          </a:xfrm>
          <a:prstGeom prst="rect">
            <a:avLst/>
          </a:prstGeom>
        </p:spPr>
        <p:txBody>
          <a:bodyPr wrap="square" lIns="0" tIns="0" rIns="0" bIns="0" rtlCol="0" anchor="t">
            <a:spAutoFit/>
          </a:bodyPr>
          <a:lstStyle/>
          <a:p>
            <a:pPr algn="r" rtl="1">
              <a:lnSpc>
                <a:spcPts val="4860"/>
              </a:lnSpc>
            </a:pPr>
            <a:r>
              <a:rPr lang="fa-IR" sz="8100" spc="-1" dirty="0">
                <a:solidFill>
                  <a:srgbClr val="24416C"/>
                </a:solidFill>
                <a:latin typeface="Arimo Bold"/>
                <a:cs typeface="B Nazanin" pitchFamily="2" charset="-78"/>
              </a:rPr>
              <a:t>اسلاید عنوان</a:t>
            </a:r>
            <a:endParaRPr lang="en-US" sz="8100" spc="-1" dirty="0">
              <a:solidFill>
                <a:srgbClr val="24416C"/>
              </a:solidFill>
              <a:latin typeface="Arimo Bold"/>
              <a:cs typeface="B Nazanin" pitchFamily="2" charset="-78"/>
            </a:endParaRPr>
          </a:p>
        </p:txBody>
      </p:sp>
      <p:grpSp>
        <p:nvGrpSpPr>
          <p:cNvPr id="21" name="Group 21"/>
          <p:cNvGrpSpPr/>
          <p:nvPr/>
        </p:nvGrpSpPr>
        <p:grpSpPr>
          <a:xfrm>
            <a:off x="0" y="4658580"/>
            <a:ext cx="12148920" cy="3037500"/>
            <a:chOff x="0" y="0"/>
            <a:chExt cx="16198560" cy="4050000"/>
          </a:xfrm>
        </p:grpSpPr>
        <p:sp>
          <p:nvSpPr>
            <p:cNvPr id="22" name="Freeform 22"/>
            <p:cNvSpPr/>
            <p:nvPr/>
          </p:nvSpPr>
          <p:spPr>
            <a:xfrm>
              <a:off x="0" y="0"/>
              <a:ext cx="16198596" cy="4050030"/>
            </a:xfrm>
            <a:custGeom>
              <a:avLst/>
              <a:gdLst/>
              <a:ahLst/>
              <a:cxnLst/>
              <a:rect l="l" t="t" r="r" b="b"/>
              <a:pathLst>
                <a:path w="16198596" h="4050030">
                  <a:moveTo>
                    <a:pt x="1348740" y="0"/>
                  </a:moveTo>
                  <a:lnTo>
                    <a:pt x="14849856" y="0"/>
                  </a:lnTo>
                  <a:cubicBezTo>
                    <a:pt x="15594712" y="0"/>
                    <a:pt x="16198596" y="245745"/>
                    <a:pt x="16198596" y="548894"/>
                  </a:cubicBezTo>
                  <a:lnTo>
                    <a:pt x="16198596" y="4050030"/>
                  </a:lnTo>
                  <a:lnTo>
                    <a:pt x="0" y="4050030"/>
                  </a:lnTo>
                  <a:lnTo>
                    <a:pt x="0" y="548894"/>
                  </a:lnTo>
                  <a:cubicBezTo>
                    <a:pt x="0" y="245745"/>
                    <a:pt x="603885" y="0"/>
                    <a:pt x="1348740" y="0"/>
                  </a:cubicBezTo>
                  <a:close/>
                </a:path>
              </a:pathLst>
            </a:custGeom>
            <a:solidFill>
              <a:srgbClr val="FFFFFF"/>
            </a:solidFill>
          </p:spPr>
        </p:sp>
      </p:grpSp>
      <p:grpSp>
        <p:nvGrpSpPr>
          <p:cNvPr id="23" name="Group 23"/>
          <p:cNvGrpSpPr/>
          <p:nvPr/>
        </p:nvGrpSpPr>
        <p:grpSpPr>
          <a:xfrm>
            <a:off x="8403210" y="3471930"/>
            <a:ext cx="3343140" cy="3343140"/>
            <a:chOff x="0" y="0"/>
            <a:chExt cx="4457520" cy="4457520"/>
          </a:xfrm>
        </p:grpSpPr>
        <p:sp>
          <p:nvSpPr>
            <p:cNvPr id="24" name="Freeform 24"/>
            <p:cNvSpPr/>
            <p:nvPr/>
          </p:nvSpPr>
          <p:spPr>
            <a:xfrm>
              <a:off x="0" y="0"/>
              <a:ext cx="0" cy="0"/>
            </a:xfrm>
            <a:custGeom>
              <a:avLst/>
              <a:gdLst/>
              <a:ahLst/>
              <a:cxnLst/>
              <a:rect l="l" t="t" r="r" b="b"/>
              <a:pathLst>
                <a:path/>
              </a:pathLst>
            </a:custGeom>
            <a:blipFill>
              <a:blip r:embed="rId3"/>
              <a:stretch>
                <a:fillRect l="49999" t="49999" r="50000" b="50000"/>
              </a:stretch>
            </a:blipFill>
          </p:spPr>
        </p:sp>
        <p:sp>
          <p:nvSpPr>
            <p:cNvPr id="25" name="Freeform 25"/>
            <p:cNvSpPr/>
            <p:nvPr/>
          </p:nvSpPr>
          <p:spPr>
            <a:xfrm>
              <a:off x="0" y="0"/>
              <a:ext cx="0" cy="0"/>
            </a:xfrm>
            <a:custGeom>
              <a:avLst/>
              <a:gdLst/>
              <a:ahLst/>
              <a:cxnLst/>
              <a:rect l="l" t="t" r="r" b="b"/>
              <a:pathLst>
                <a:path/>
              </a:pathLst>
            </a:custGeom>
            <a:solidFill>
              <a:srgbClr val="002060"/>
            </a:solidFill>
          </p:spPr>
        </p:sp>
      </p:grpSp>
      <p:sp>
        <p:nvSpPr>
          <p:cNvPr id="26" name="TextBox 26"/>
          <p:cNvSpPr txBox="1"/>
          <p:nvPr/>
        </p:nvSpPr>
        <p:spPr>
          <a:xfrm>
            <a:off x="138204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sp>
        <p:nvSpPr>
          <p:cNvPr id="27" name="TextBox 27"/>
          <p:cNvSpPr txBox="1"/>
          <p:nvPr/>
        </p:nvSpPr>
        <p:spPr>
          <a:xfrm>
            <a:off x="8572496" y="8001020"/>
            <a:ext cx="2750716"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sp>
        <p:nvSpPr>
          <p:cNvPr id="28" name="TextBox 28"/>
          <p:cNvSpPr txBox="1"/>
          <p:nvPr/>
        </p:nvSpPr>
        <p:spPr>
          <a:xfrm>
            <a:off x="4786282" y="8072458"/>
            <a:ext cx="2999324"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sp>
        <p:nvSpPr>
          <p:cNvPr id="29" name="TextBox 29"/>
          <p:cNvSpPr txBox="1"/>
          <p:nvPr/>
        </p:nvSpPr>
        <p:spPr>
          <a:xfrm>
            <a:off x="1142944" y="8072458"/>
            <a:ext cx="3031524" cy="608500"/>
          </a:xfrm>
          <a:prstGeom prst="rect">
            <a:avLst/>
          </a:prstGeom>
        </p:spPr>
        <p:txBody>
          <a:bodyPr wrap="square" lIns="0" tIns="0" rIns="0" bIns="0" rtlCol="0" anchor="t">
            <a:spAutoFit/>
          </a:bodyPr>
          <a:lstStyle/>
          <a:p>
            <a:pPr algn="ctr" rtl="1">
              <a:lnSpc>
                <a:spcPts val="2304"/>
              </a:lnSpc>
            </a:pPr>
            <a:r>
              <a:rPr lang="fa-IR" sz="2400" spc="-1" dirty="0">
                <a:solidFill>
                  <a:srgbClr val="FFFFFF"/>
                </a:solidFill>
                <a:latin typeface="Open Sans"/>
                <a:cs typeface="B Nazanin" pitchFamily="2" charset="-78"/>
              </a:rPr>
              <a:t>این یک متن نمونه در این پاراگراف ها است</a:t>
            </a:r>
            <a:endParaRPr lang="en-US" sz="2400" spc="-1" dirty="0">
              <a:solidFill>
                <a:srgbClr val="FFFFFF"/>
              </a:solidFill>
              <a:latin typeface="Open Sans"/>
              <a:cs typeface="B Nazanin" pitchFamily="2" charset="-78"/>
            </a:endParaRPr>
          </a:p>
        </p:txBody>
      </p:sp>
      <p:grpSp>
        <p:nvGrpSpPr>
          <p:cNvPr id="30" name="Group 30"/>
          <p:cNvGrpSpPr/>
          <p:nvPr/>
        </p:nvGrpSpPr>
        <p:grpSpPr>
          <a:xfrm>
            <a:off x="1318140" y="2696760"/>
            <a:ext cx="3533760" cy="68580"/>
            <a:chOff x="0" y="0"/>
            <a:chExt cx="4711680" cy="91440"/>
          </a:xfrm>
        </p:grpSpPr>
        <p:sp>
          <p:nvSpPr>
            <p:cNvPr id="31" name="Freeform 31"/>
            <p:cNvSpPr/>
            <p:nvPr/>
          </p:nvSpPr>
          <p:spPr>
            <a:xfrm>
              <a:off x="0" y="0"/>
              <a:ext cx="4711700" cy="91440"/>
            </a:xfrm>
            <a:custGeom>
              <a:avLst/>
              <a:gdLst/>
              <a:ahLst/>
              <a:cxnLst/>
              <a:rect l="l" t="t" r="r" b="b"/>
              <a:pathLst>
                <a:path w="4711700" h="91440">
                  <a:moveTo>
                    <a:pt x="0" y="0"/>
                  </a:moveTo>
                  <a:lnTo>
                    <a:pt x="4711700" y="0"/>
                  </a:lnTo>
                  <a:lnTo>
                    <a:pt x="4711700" y="91440"/>
                  </a:lnTo>
                  <a:lnTo>
                    <a:pt x="0" y="91440"/>
                  </a:lnTo>
                  <a:close/>
                </a:path>
              </a:pathLst>
            </a:custGeom>
            <a:solidFill>
              <a:srgbClr val="24416C"/>
            </a:solidFill>
          </p:spPr>
        </p:sp>
      </p:grpSp>
      <p:sp>
        <p:nvSpPr>
          <p:cNvPr id="32" name="TextBox 32"/>
          <p:cNvSpPr txBox="1"/>
          <p:nvPr/>
        </p:nvSpPr>
        <p:spPr>
          <a:xfrm>
            <a:off x="13215966" y="4571996"/>
            <a:ext cx="3906540" cy="4789773"/>
          </a:xfrm>
          <a:prstGeom prst="rect">
            <a:avLst/>
          </a:prstGeom>
        </p:spPr>
        <p:txBody>
          <a:bodyPr lIns="0" tIns="0" rIns="0" bIns="0" rtlCol="0" anchor="t">
            <a:spAutoFit/>
          </a:bodyPr>
          <a:lstStyle/>
          <a:p>
            <a:pPr algn="r" rtl="1">
              <a:lnSpc>
                <a:spcPct val="150000"/>
              </a:lnSpc>
            </a:pPr>
            <a:r>
              <a:rPr lang="fa-IR" sz="3000" spc="-1" dirty="0">
                <a:solidFill>
                  <a:srgbClr val="FFFFFF"/>
                </a:solidFill>
                <a:latin typeface="Open Sans Light"/>
                <a:cs typeface="B Nazanin" pitchFamily="2" charset="-78"/>
              </a:rPr>
              <a:t>این یک متن نمونه است. در این پاراگراف، ایده ها را از سر بگیرید. به یاد داشته باشید که اسلایدها پشتیبانی بصری برای عالی شما هستند، به همین دلیل باید مختصر باشند.</a:t>
            </a:r>
            <a:endParaRPr lang="en-US" sz="3000" spc="-1" dirty="0">
              <a:solidFill>
                <a:srgbClr val="FFFFFF"/>
              </a:solidFill>
              <a:latin typeface="Open Sans Light"/>
              <a:cs typeface="B Nazanin" pitchFamily="2" charset="-78"/>
            </a:endParaRPr>
          </a:p>
        </p:txBody>
      </p:sp>
      <p:sp>
        <p:nvSpPr>
          <p:cNvPr id="33" name="TextBox 33"/>
          <p:cNvSpPr txBox="1"/>
          <p:nvPr/>
        </p:nvSpPr>
        <p:spPr>
          <a:xfrm>
            <a:off x="13215966" y="2786046"/>
            <a:ext cx="3886560" cy="641201"/>
          </a:xfrm>
          <a:prstGeom prst="rect">
            <a:avLst/>
          </a:prstGeom>
        </p:spPr>
        <p:txBody>
          <a:bodyPr lIns="0" tIns="0" rIns="0" bIns="0" rtlCol="0" anchor="t">
            <a:spAutoFit/>
          </a:bodyPr>
          <a:lstStyle/>
          <a:p>
            <a:pPr algn="ctr" rtl="1">
              <a:lnSpc>
                <a:spcPts val="5040"/>
              </a:lnSpc>
            </a:pPr>
            <a:r>
              <a:rPr lang="fa-IR" sz="4200" spc="-1" dirty="0">
                <a:solidFill>
                  <a:srgbClr val="FFFFFF"/>
                </a:solidFill>
                <a:latin typeface="Arimo Bold"/>
                <a:cs typeface="B Nazanin" pitchFamily="2" charset="-78"/>
              </a:rPr>
              <a:t>مثال عنوان</a:t>
            </a:r>
            <a:endParaRPr lang="en-US" sz="4200" spc="-1" dirty="0">
              <a:solidFill>
                <a:srgbClr val="FFFFFF"/>
              </a:solidFill>
              <a:latin typeface="Arimo Bold"/>
              <a:cs typeface="B Nazanin" pitchFamily="2" charset="-78"/>
            </a:endParaRPr>
          </a:p>
        </p:txBody>
      </p:sp>
      <p:sp>
        <p:nvSpPr>
          <p:cNvPr id="34" name="TextBox 34"/>
          <p:cNvSpPr txBox="1"/>
          <p:nvPr/>
        </p:nvSpPr>
        <p:spPr>
          <a:xfrm>
            <a:off x="494280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sp>
        <p:nvSpPr>
          <p:cNvPr id="35" name="TextBox 35"/>
          <p:cNvSpPr txBox="1"/>
          <p:nvPr/>
        </p:nvSpPr>
        <p:spPr>
          <a:xfrm>
            <a:off x="8706060" y="6979860"/>
            <a:ext cx="2736360" cy="461665"/>
          </a:xfrm>
          <a:prstGeom prst="rect">
            <a:avLst/>
          </a:prstGeom>
        </p:spPr>
        <p:txBody>
          <a:bodyPr lIns="0" tIns="0" rIns="0" bIns="0" rtlCol="0" anchor="t">
            <a:spAutoFit/>
          </a:bodyPr>
          <a:lstStyle/>
          <a:p>
            <a:pPr algn="r" rtl="1">
              <a:lnSpc>
                <a:spcPts val="3600"/>
              </a:lnSpc>
            </a:pPr>
            <a:r>
              <a:rPr lang="fa-IR" sz="3000" spc="-1" dirty="0">
                <a:solidFill>
                  <a:srgbClr val="24416C"/>
                </a:solidFill>
                <a:latin typeface="Open Sans Bold"/>
                <a:cs typeface="B Nazanin" pitchFamily="2" charset="-78"/>
              </a:rPr>
              <a:t>مثال عنوان</a:t>
            </a:r>
            <a:endParaRPr lang="en-US" sz="3000" spc="-1" dirty="0">
              <a:solidFill>
                <a:srgbClr val="24416C"/>
              </a:solidFill>
              <a:latin typeface="Open Sans Bold"/>
              <a:cs typeface="B Nazanin" pitchFamily="2" charset="-78"/>
            </a:endParaRPr>
          </a:p>
        </p:txBody>
      </p:sp>
      <p:grpSp>
        <p:nvGrpSpPr>
          <p:cNvPr id="36" name="Group 36"/>
          <p:cNvGrpSpPr/>
          <p:nvPr/>
        </p:nvGrpSpPr>
        <p:grpSpPr>
          <a:xfrm>
            <a:off x="1195830" y="3560490"/>
            <a:ext cx="3254580" cy="3254580"/>
            <a:chOff x="0" y="0"/>
            <a:chExt cx="4339440" cy="4339440"/>
          </a:xfrm>
        </p:grpSpPr>
        <p:sp>
          <p:nvSpPr>
            <p:cNvPr id="37" name="Freeform 37"/>
            <p:cNvSpPr/>
            <p:nvPr/>
          </p:nvSpPr>
          <p:spPr>
            <a:xfrm>
              <a:off x="0" y="0"/>
              <a:ext cx="0" cy="0"/>
            </a:xfrm>
            <a:custGeom>
              <a:avLst/>
              <a:gdLst/>
              <a:ahLst/>
              <a:cxnLst/>
              <a:rect l="l" t="t" r="r" b="b"/>
              <a:pathLst>
                <a:path/>
              </a:pathLst>
            </a:custGeom>
            <a:blipFill>
              <a:blip r:embed="rId4"/>
              <a:stretch>
                <a:fillRect l="49999" t="49999" r="50000" b="50000"/>
              </a:stretch>
            </a:blipFill>
          </p:spPr>
        </p:sp>
        <p:sp>
          <p:nvSpPr>
            <p:cNvPr id="38" name="Freeform 38"/>
            <p:cNvSpPr/>
            <p:nvPr/>
          </p:nvSpPr>
          <p:spPr>
            <a:xfrm>
              <a:off x="0" y="0"/>
              <a:ext cx="0" cy="0"/>
            </a:xfrm>
            <a:custGeom>
              <a:avLst/>
              <a:gdLst/>
              <a:ahLst/>
              <a:cxnLst/>
              <a:rect l="l" t="t" r="r" b="b"/>
              <a:pathLst>
                <a:path/>
              </a:pathLst>
            </a:custGeom>
            <a:solidFill>
              <a:srgbClr val="002060"/>
            </a:solidFill>
          </p:spPr>
        </p:sp>
      </p:grpSp>
      <p:grpSp>
        <p:nvGrpSpPr>
          <p:cNvPr id="39" name="Group 39"/>
          <p:cNvGrpSpPr/>
          <p:nvPr/>
        </p:nvGrpSpPr>
        <p:grpSpPr>
          <a:xfrm>
            <a:off x="4732830" y="3592350"/>
            <a:ext cx="3222720" cy="3222720"/>
            <a:chOff x="0" y="0"/>
            <a:chExt cx="4296960" cy="4296960"/>
          </a:xfrm>
        </p:grpSpPr>
        <p:sp>
          <p:nvSpPr>
            <p:cNvPr id="40" name="Freeform 40"/>
            <p:cNvSpPr/>
            <p:nvPr/>
          </p:nvSpPr>
          <p:spPr>
            <a:xfrm>
              <a:off x="0" y="0"/>
              <a:ext cx="0" cy="0"/>
            </a:xfrm>
            <a:custGeom>
              <a:avLst/>
              <a:gdLst/>
              <a:ahLst/>
              <a:cxnLst/>
              <a:rect l="l" t="t" r="r" b="b"/>
              <a:pathLst>
                <a:path/>
              </a:pathLst>
            </a:custGeom>
            <a:blipFill>
              <a:blip r:embed="rId5"/>
              <a:stretch>
                <a:fillRect l="49999" t="49999" r="50000" b="50000"/>
              </a:stretch>
            </a:blipFill>
          </p:spPr>
        </p:sp>
        <p:sp>
          <p:nvSpPr>
            <p:cNvPr id="41" name="Freeform 41"/>
            <p:cNvSpPr/>
            <p:nvPr/>
          </p:nvSpPr>
          <p:spPr>
            <a:xfrm>
              <a:off x="0" y="0"/>
              <a:ext cx="0" cy="0"/>
            </a:xfrm>
            <a:custGeom>
              <a:avLst/>
              <a:gdLst/>
              <a:ahLst/>
              <a:cxnLst/>
              <a:rect l="l" t="t" r="r" b="b"/>
              <a:pathLst>
                <a:path/>
              </a:pathLst>
            </a:custGeom>
            <a:solidFill>
              <a:srgbClr val="002060"/>
            </a:solidFill>
          </p:spPr>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340" y="10218420"/>
            <a:ext cx="18269820" cy="68580"/>
            <a:chOff x="0" y="0"/>
            <a:chExt cx="24359760" cy="91440"/>
          </a:xfrm>
        </p:grpSpPr>
        <p:sp>
          <p:nvSpPr>
            <p:cNvPr id="3" name="Freeform 3"/>
            <p:cNvSpPr/>
            <p:nvPr/>
          </p:nvSpPr>
          <p:spPr>
            <a:xfrm>
              <a:off x="0" y="0"/>
              <a:ext cx="24359743" cy="91440"/>
            </a:xfrm>
            <a:custGeom>
              <a:avLst/>
              <a:gdLst/>
              <a:ahLst/>
              <a:cxnLst/>
              <a:rect l="l" t="t" r="r" b="b"/>
              <a:pathLst>
                <a:path w="24359743" h="91440">
                  <a:moveTo>
                    <a:pt x="0" y="91440"/>
                  </a:moveTo>
                  <a:cubicBezTo>
                    <a:pt x="7995793" y="91440"/>
                    <a:pt x="16364077" y="91440"/>
                    <a:pt x="24359743" y="91440"/>
                  </a:cubicBezTo>
                  <a:cubicBezTo>
                    <a:pt x="24359743" y="0"/>
                    <a:pt x="24359743" y="0"/>
                    <a:pt x="24359743" y="0"/>
                  </a:cubicBezTo>
                  <a:cubicBezTo>
                    <a:pt x="16364077" y="0"/>
                    <a:pt x="7995793" y="0"/>
                    <a:pt x="0" y="0"/>
                  </a:cubicBezTo>
                  <a:cubicBezTo>
                    <a:pt x="0" y="91440"/>
                    <a:pt x="0" y="91440"/>
                    <a:pt x="0" y="91440"/>
                  </a:cubicBezTo>
                  <a:close/>
                </a:path>
              </a:pathLst>
            </a:custGeom>
            <a:solidFill>
              <a:srgbClr val="2EA9E1"/>
            </a:solidFill>
          </p:spPr>
        </p:sp>
      </p:grpSp>
      <p:grpSp>
        <p:nvGrpSpPr>
          <p:cNvPr id="4" name="Group 4"/>
          <p:cNvGrpSpPr/>
          <p:nvPr/>
        </p:nvGrpSpPr>
        <p:grpSpPr>
          <a:xfrm>
            <a:off x="218160" y="0"/>
            <a:ext cx="800820" cy="10000260"/>
            <a:chOff x="0" y="0"/>
            <a:chExt cx="1067760" cy="13333680"/>
          </a:xfrm>
        </p:grpSpPr>
        <p:sp>
          <p:nvSpPr>
            <p:cNvPr id="5" name="Freeform 5"/>
            <p:cNvSpPr/>
            <p:nvPr/>
          </p:nvSpPr>
          <p:spPr>
            <a:xfrm>
              <a:off x="0" y="0"/>
              <a:ext cx="1067816" cy="13333730"/>
            </a:xfrm>
            <a:custGeom>
              <a:avLst/>
              <a:gdLst/>
              <a:ahLst/>
              <a:cxnLst/>
              <a:rect l="l" t="t" r="r" b="b"/>
              <a:pathLst>
                <a:path w="1067816" h="13333730">
                  <a:moveTo>
                    <a:pt x="0" y="0"/>
                  </a:moveTo>
                  <a:lnTo>
                    <a:pt x="1067816" y="0"/>
                  </a:lnTo>
                  <a:lnTo>
                    <a:pt x="1067816" y="13333730"/>
                  </a:lnTo>
                  <a:lnTo>
                    <a:pt x="0" y="13333730"/>
                  </a:lnTo>
                  <a:close/>
                </a:path>
              </a:pathLst>
            </a:custGeom>
            <a:solidFill>
              <a:srgbClr val="002060"/>
            </a:solidFill>
          </p:spPr>
        </p:sp>
      </p:grpSp>
      <p:grpSp>
        <p:nvGrpSpPr>
          <p:cNvPr id="6" name="Group 6"/>
          <p:cNvGrpSpPr/>
          <p:nvPr/>
        </p:nvGrpSpPr>
        <p:grpSpPr>
          <a:xfrm>
            <a:off x="1227420" y="27000"/>
            <a:ext cx="272700" cy="3327480"/>
            <a:chOff x="0" y="0"/>
            <a:chExt cx="363600" cy="4436640"/>
          </a:xfrm>
        </p:grpSpPr>
        <p:sp>
          <p:nvSpPr>
            <p:cNvPr id="7" name="Freeform 7"/>
            <p:cNvSpPr/>
            <p:nvPr/>
          </p:nvSpPr>
          <p:spPr>
            <a:xfrm>
              <a:off x="0" y="0"/>
              <a:ext cx="363601" cy="4436618"/>
            </a:xfrm>
            <a:custGeom>
              <a:avLst/>
              <a:gdLst/>
              <a:ahLst/>
              <a:cxnLst/>
              <a:rect l="l" t="t" r="r" b="b"/>
              <a:pathLst>
                <a:path w="363601" h="4436618">
                  <a:moveTo>
                    <a:pt x="0" y="0"/>
                  </a:moveTo>
                  <a:lnTo>
                    <a:pt x="363601" y="0"/>
                  </a:lnTo>
                  <a:lnTo>
                    <a:pt x="363601" y="4436618"/>
                  </a:lnTo>
                  <a:lnTo>
                    <a:pt x="0" y="4436618"/>
                  </a:lnTo>
                  <a:close/>
                </a:path>
              </a:pathLst>
            </a:custGeom>
            <a:solidFill>
              <a:srgbClr val="2AAAE2"/>
            </a:solidFill>
          </p:spPr>
        </p:sp>
      </p:grpSp>
      <p:grpSp>
        <p:nvGrpSpPr>
          <p:cNvPr id="8" name="Group 8"/>
          <p:cNvGrpSpPr/>
          <p:nvPr/>
        </p:nvGrpSpPr>
        <p:grpSpPr>
          <a:xfrm>
            <a:off x="16712460" y="8910540"/>
            <a:ext cx="1369440" cy="1307880"/>
            <a:chOff x="0" y="0"/>
            <a:chExt cx="1825920" cy="1743840"/>
          </a:xfrm>
        </p:grpSpPr>
        <p:sp>
          <p:nvSpPr>
            <p:cNvPr id="9" name="Freeform 9"/>
            <p:cNvSpPr/>
            <p:nvPr/>
          </p:nvSpPr>
          <p:spPr>
            <a:xfrm>
              <a:off x="0" y="127"/>
              <a:ext cx="1825879" cy="1743837"/>
            </a:xfrm>
            <a:custGeom>
              <a:avLst/>
              <a:gdLst/>
              <a:ahLst/>
              <a:cxnLst/>
              <a:rect l="l" t="t" r="r" b="b"/>
              <a:pathLst>
                <a:path w="1825879" h="1743837">
                  <a:moveTo>
                    <a:pt x="712089" y="1743710"/>
                  </a:moveTo>
                  <a:cubicBezTo>
                    <a:pt x="506730" y="1743710"/>
                    <a:pt x="310388" y="1743710"/>
                    <a:pt x="105029" y="1743710"/>
                  </a:cubicBezTo>
                  <a:cubicBezTo>
                    <a:pt x="105029" y="1377569"/>
                    <a:pt x="105029" y="1016000"/>
                    <a:pt x="105029" y="649859"/>
                  </a:cubicBezTo>
                  <a:cubicBezTo>
                    <a:pt x="68453" y="649859"/>
                    <a:pt x="41148" y="649859"/>
                    <a:pt x="0" y="649859"/>
                  </a:cubicBezTo>
                  <a:cubicBezTo>
                    <a:pt x="27432" y="590296"/>
                    <a:pt x="54737" y="535432"/>
                    <a:pt x="77597" y="480568"/>
                  </a:cubicBezTo>
                  <a:cubicBezTo>
                    <a:pt x="118618" y="393573"/>
                    <a:pt x="155194" y="315849"/>
                    <a:pt x="191770" y="228854"/>
                  </a:cubicBezTo>
                  <a:cubicBezTo>
                    <a:pt x="205486" y="205994"/>
                    <a:pt x="219202" y="196850"/>
                    <a:pt x="246507" y="196850"/>
                  </a:cubicBezTo>
                  <a:cubicBezTo>
                    <a:pt x="301244" y="196850"/>
                    <a:pt x="356108" y="196850"/>
                    <a:pt x="415417" y="196850"/>
                  </a:cubicBezTo>
                  <a:cubicBezTo>
                    <a:pt x="415417" y="128143"/>
                    <a:pt x="415417" y="64135"/>
                    <a:pt x="415417" y="0"/>
                  </a:cubicBezTo>
                  <a:cubicBezTo>
                    <a:pt x="493014" y="0"/>
                    <a:pt x="566039" y="0"/>
                    <a:pt x="648208" y="0"/>
                  </a:cubicBezTo>
                  <a:cubicBezTo>
                    <a:pt x="648208" y="64135"/>
                    <a:pt x="648208" y="128143"/>
                    <a:pt x="648208" y="192278"/>
                  </a:cubicBezTo>
                  <a:cubicBezTo>
                    <a:pt x="826262" y="192278"/>
                    <a:pt x="1004316" y="192278"/>
                    <a:pt x="1186815" y="192278"/>
                  </a:cubicBezTo>
                  <a:cubicBezTo>
                    <a:pt x="1186815" y="132715"/>
                    <a:pt x="1186815" y="68707"/>
                    <a:pt x="1186815" y="0"/>
                  </a:cubicBezTo>
                  <a:cubicBezTo>
                    <a:pt x="1264412" y="0"/>
                    <a:pt x="1337437" y="0"/>
                    <a:pt x="1419606" y="0"/>
                  </a:cubicBezTo>
                  <a:cubicBezTo>
                    <a:pt x="1419606" y="64135"/>
                    <a:pt x="1419606" y="128143"/>
                    <a:pt x="1419606" y="196850"/>
                  </a:cubicBezTo>
                  <a:cubicBezTo>
                    <a:pt x="1478915" y="196850"/>
                    <a:pt x="1538351" y="196850"/>
                    <a:pt x="1593088" y="196850"/>
                  </a:cubicBezTo>
                  <a:cubicBezTo>
                    <a:pt x="1606804" y="196850"/>
                    <a:pt x="1629664" y="210566"/>
                    <a:pt x="1638681" y="219710"/>
                  </a:cubicBezTo>
                  <a:cubicBezTo>
                    <a:pt x="1702562" y="352425"/>
                    <a:pt x="1761871" y="489712"/>
                    <a:pt x="1825879" y="622427"/>
                  </a:cubicBezTo>
                  <a:cubicBezTo>
                    <a:pt x="1825879" y="631571"/>
                    <a:pt x="1825879" y="636143"/>
                    <a:pt x="1825879" y="649859"/>
                  </a:cubicBezTo>
                  <a:cubicBezTo>
                    <a:pt x="1798447" y="649859"/>
                    <a:pt x="1766570" y="649859"/>
                    <a:pt x="1734566" y="649859"/>
                  </a:cubicBezTo>
                  <a:cubicBezTo>
                    <a:pt x="1734566" y="1016000"/>
                    <a:pt x="1734566" y="1377569"/>
                    <a:pt x="1734566" y="1743710"/>
                  </a:cubicBezTo>
                  <a:cubicBezTo>
                    <a:pt x="1524635" y="1743710"/>
                    <a:pt x="1328293" y="1743710"/>
                    <a:pt x="1122934" y="1743710"/>
                  </a:cubicBezTo>
                  <a:cubicBezTo>
                    <a:pt x="1122934" y="1647571"/>
                    <a:pt x="1122934" y="1556004"/>
                    <a:pt x="1122934" y="1464564"/>
                  </a:cubicBezTo>
                  <a:cubicBezTo>
                    <a:pt x="1122934" y="1386713"/>
                    <a:pt x="1104646" y="1322705"/>
                    <a:pt x="1040765" y="1276858"/>
                  </a:cubicBezTo>
                  <a:cubicBezTo>
                    <a:pt x="976884" y="1226566"/>
                    <a:pt x="903859" y="1221994"/>
                    <a:pt x="830834" y="1253998"/>
                  </a:cubicBezTo>
                  <a:cubicBezTo>
                    <a:pt x="757809" y="1286002"/>
                    <a:pt x="716661" y="1350137"/>
                    <a:pt x="712089" y="1432560"/>
                  </a:cubicBezTo>
                  <a:cubicBezTo>
                    <a:pt x="712089" y="1533271"/>
                    <a:pt x="712089" y="1633982"/>
                    <a:pt x="712089" y="1743837"/>
                  </a:cubicBezTo>
                  <a:close/>
                  <a:moveTo>
                    <a:pt x="310388" y="1034288"/>
                  </a:moveTo>
                  <a:cubicBezTo>
                    <a:pt x="369697" y="1034288"/>
                    <a:pt x="424561" y="1034288"/>
                    <a:pt x="474726" y="1034288"/>
                  </a:cubicBezTo>
                  <a:cubicBezTo>
                    <a:pt x="474726" y="956437"/>
                    <a:pt x="474726" y="887857"/>
                    <a:pt x="474726" y="814578"/>
                  </a:cubicBezTo>
                  <a:cubicBezTo>
                    <a:pt x="419989" y="814578"/>
                    <a:pt x="365125" y="814578"/>
                    <a:pt x="310388" y="814578"/>
                  </a:cubicBezTo>
                  <a:cubicBezTo>
                    <a:pt x="310388" y="887857"/>
                    <a:pt x="310388" y="961009"/>
                    <a:pt x="310388" y="1034288"/>
                  </a:cubicBezTo>
                  <a:close/>
                  <a:moveTo>
                    <a:pt x="835279" y="1034288"/>
                  </a:moveTo>
                  <a:cubicBezTo>
                    <a:pt x="894588" y="1034288"/>
                    <a:pt x="944880" y="1034288"/>
                    <a:pt x="1004189" y="1034288"/>
                  </a:cubicBezTo>
                  <a:cubicBezTo>
                    <a:pt x="1004189" y="965581"/>
                    <a:pt x="1004189" y="901573"/>
                    <a:pt x="1004189" y="842010"/>
                  </a:cubicBezTo>
                  <a:cubicBezTo>
                    <a:pt x="1004189" y="832866"/>
                    <a:pt x="990473" y="814578"/>
                    <a:pt x="985901" y="810006"/>
                  </a:cubicBezTo>
                  <a:cubicBezTo>
                    <a:pt x="935736" y="810006"/>
                    <a:pt x="885444" y="810006"/>
                    <a:pt x="835279" y="810006"/>
                  </a:cubicBezTo>
                  <a:cubicBezTo>
                    <a:pt x="835279" y="887857"/>
                    <a:pt x="835279" y="961009"/>
                    <a:pt x="835279" y="1034288"/>
                  </a:cubicBezTo>
                  <a:close/>
                  <a:moveTo>
                    <a:pt x="1355725" y="1034288"/>
                  </a:moveTo>
                  <a:cubicBezTo>
                    <a:pt x="1415034" y="1034288"/>
                    <a:pt x="1469898" y="1034288"/>
                    <a:pt x="1524635" y="1034288"/>
                  </a:cubicBezTo>
                  <a:cubicBezTo>
                    <a:pt x="1524635" y="956437"/>
                    <a:pt x="1524635" y="887857"/>
                    <a:pt x="1524635" y="814578"/>
                  </a:cubicBezTo>
                  <a:cubicBezTo>
                    <a:pt x="1465326" y="814578"/>
                    <a:pt x="1410462" y="814578"/>
                    <a:pt x="1355725" y="814578"/>
                  </a:cubicBezTo>
                  <a:cubicBezTo>
                    <a:pt x="1355725" y="887857"/>
                    <a:pt x="1355725" y="961009"/>
                    <a:pt x="1355725" y="1034288"/>
                  </a:cubicBezTo>
                  <a:close/>
                  <a:moveTo>
                    <a:pt x="314960" y="1295146"/>
                  </a:moveTo>
                  <a:cubicBezTo>
                    <a:pt x="314960" y="1368425"/>
                    <a:pt x="314960" y="1437005"/>
                    <a:pt x="314960" y="1505712"/>
                  </a:cubicBezTo>
                  <a:cubicBezTo>
                    <a:pt x="369697" y="1505712"/>
                    <a:pt x="424561" y="1505712"/>
                    <a:pt x="474726" y="1505712"/>
                  </a:cubicBezTo>
                  <a:cubicBezTo>
                    <a:pt x="474726" y="1432433"/>
                    <a:pt x="474726" y="1363853"/>
                    <a:pt x="474726" y="1295146"/>
                  </a:cubicBezTo>
                  <a:cubicBezTo>
                    <a:pt x="419989" y="1295146"/>
                    <a:pt x="369697" y="1295146"/>
                    <a:pt x="314960" y="1295146"/>
                  </a:cubicBezTo>
                  <a:close/>
                  <a:moveTo>
                    <a:pt x="1520063" y="1505712"/>
                  </a:moveTo>
                  <a:cubicBezTo>
                    <a:pt x="1520063" y="1432433"/>
                    <a:pt x="1520063" y="1363853"/>
                    <a:pt x="1520063" y="1295146"/>
                  </a:cubicBezTo>
                  <a:cubicBezTo>
                    <a:pt x="1465326" y="1295146"/>
                    <a:pt x="1410462" y="1295146"/>
                    <a:pt x="1355725" y="1295146"/>
                  </a:cubicBezTo>
                  <a:cubicBezTo>
                    <a:pt x="1355725" y="1368425"/>
                    <a:pt x="1355725" y="1437005"/>
                    <a:pt x="1355725" y="1505712"/>
                  </a:cubicBezTo>
                  <a:cubicBezTo>
                    <a:pt x="1415034" y="1505712"/>
                    <a:pt x="1465326" y="1505712"/>
                    <a:pt x="1520063" y="1505712"/>
                  </a:cubicBezTo>
                  <a:close/>
                </a:path>
              </a:pathLst>
            </a:custGeom>
            <a:solidFill>
              <a:srgbClr val="002060"/>
            </a:solidFill>
          </p:spPr>
        </p:sp>
      </p:grpSp>
      <p:grpSp>
        <p:nvGrpSpPr>
          <p:cNvPr id="10" name="Group 10"/>
          <p:cNvGrpSpPr/>
          <p:nvPr/>
        </p:nvGrpSpPr>
        <p:grpSpPr>
          <a:xfrm>
            <a:off x="16537500" y="9061200"/>
            <a:ext cx="130680" cy="1157220"/>
            <a:chOff x="0" y="0"/>
            <a:chExt cx="174240" cy="1542960"/>
          </a:xfrm>
        </p:grpSpPr>
        <p:sp>
          <p:nvSpPr>
            <p:cNvPr id="11" name="Freeform 11"/>
            <p:cNvSpPr/>
            <p:nvPr/>
          </p:nvSpPr>
          <p:spPr>
            <a:xfrm>
              <a:off x="0" y="0"/>
              <a:ext cx="174244" cy="1543050"/>
            </a:xfrm>
            <a:custGeom>
              <a:avLst/>
              <a:gdLst/>
              <a:ahLst/>
              <a:cxnLst/>
              <a:rect l="l" t="t" r="r" b="b"/>
              <a:pathLst>
                <a:path w="174244" h="1543050">
                  <a:moveTo>
                    <a:pt x="114681" y="1488059"/>
                  </a:moveTo>
                  <a:cubicBezTo>
                    <a:pt x="132969" y="1488059"/>
                    <a:pt x="151384" y="1488059"/>
                    <a:pt x="169672" y="1488059"/>
                  </a:cubicBezTo>
                  <a:cubicBezTo>
                    <a:pt x="169672" y="1506347"/>
                    <a:pt x="169672" y="1524635"/>
                    <a:pt x="169672" y="1543050"/>
                  </a:cubicBezTo>
                  <a:cubicBezTo>
                    <a:pt x="114681" y="1543050"/>
                    <a:pt x="59563" y="1543050"/>
                    <a:pt x="0" y="1543050"/>
                  </a:cubicBezTo>
                  <a:cubicBezTo>
                    <a:pt x="0" y="1524762"/>
                    <a:pt x="0" y="1511046"/>
                    <a:pt x="0" y="1492631"/>
                  </a:cubicBezTo>
                  <a:cubicBezTo>
                    <a:pt x="18288" y="1488059"/>
                    <a:pt x="36703" y="1488059"/>
                    <a:pt x="54991" y="1483487"/>
                  </a:cubicBezTo>
                  <a:cubicBezTo>
                    <a:pt x="54991" y="1007364"/>
                    <a:pt x="54991" y="535686"/>
                    <a:pt x="54991" y="54991"/>
                  </a:cubicBezTo>
                  <a:cubicBezTo>
                    <a:pt x="41275" y="54991"/>
                    <a:pt x="22860" y="50419"/>
                    <a:pt x="0" y="50419"/>
                  </a:cubicBezTo>
                  <a:cubicBezTo>
                    <a:pt x="0" y="32004"/>
                    <a:pt x="0" y="18288"/>
                    <a:pt x="0" y="0"/>
                  </a:cubicBezTo>
                  <a:cubicBezTo>
                    <a:pt x="54991" y="0"/>
                    <a:pt x="110109" y="0"/>
                    <a:pt x="169672" y="0"/>
                  </a:cubicBezTo>
                  <a:cubicBezTo>
                    <a:pt x="174244" y="13716"/>
                    <a:pt x="174244" y="27432"/>
                    <a:pt x="174244" y="45847"/>
                  </a:cubicBezTo>
                  <a:cubicBezTo>
                    <a:pt x="155956" y="50419"/>
                    <a:pt x="137541" y="50419"/>
                    <a:pt x="114681" y="54991"/>
                  </a:cubicBezTo>
                  <a:cubicBezTo>
                    <a:pt x="114681" y="531114"/>
                    <a:pt x="114681" y="1007364"/>
                    <a:pt x="114681" y="1488059"/>
                  </a:cubicBezTo>
                  <a:close/>
                </a:path>
              </a:pathLst>
            </a:custGeom>
            <a:solidFill>
              <a:srgbClr val="002060"/>
            </a:solidFill>
          </p:spPr>
        </p:sp>
      </p:grpSp>
      <p:grpSp>
        <p:nvGrpSpPr>
          <p:cNvPr id="12" name="Group 12"/>
          <p:cNvGrpSpPr/>
          <p:nvPr/>
        </p:nvGrpSpPr>
        <p:grpSpPr>
          <a:xfrm>
            <a:off x="18132660" y="9401940"/>
            <a:ext cx="133920" cy="816480"/>
            <a:chOff x="0" y="0"/>
            <a:chExt cx="178560" cy="1088640"/>
          </a:xfrm>
        </p:grpSpPr>
        <p:sp>
          <p:nvSpPr>
            <p:cNvPr id="13" name="Freeform 13"/>
            <p:cNvSpPr/>
            <p:nvPr/>
          </p:nvSpPr>
          <p:spPr>
            <a:xfrm>
              <a:off x="0" y="0"/>
              <a:ext cx="178562" cy="1088644"/>
            </a:xfrm>
            <a:custGeom>
              <a:avLst/>
              <a:gdLst/>
              <a:ahLst/>
              <a:cxnLst/>
              <a:rect l="l" t="t" r="r" b="b"/>
              <a:pathLst>
                <a:path w="178562" h="1088644">
                  <a:moveTo>
                    <a:pt x="64135" y="50292"/>
                  </a:moveTo>
                  <a:cubicBezTo>
                    <a:pt x="41148" y="45720"/>
                    <a:pt x="22860" y="45720"/>
                    <a:pt x="4572" y="45720"/>
                  </a:cubicBezTo>
                  <a:cubicBezTo>
                    <a:pt x="4572" y="27432"/>
                    <a:pt x="0" y="13716"/>
                    <a:pt x="0" y="0"/>
                  </a:cubicBezTo>
                  <a:cubicBezTo>
                    <a:pt x="59563" y="0"/>
                    <a:pt x="118999" y="0"/>
                    <a:pt x="178562" y="0"/>
                  </a:cubicBezTo>
                  <a:cubicBezTo>
                    <a:pt x="178562" y="13716"/>
                    <a:pt x="178562" y="27432"/>
                    <a:pt x="178562" y="41148"/>
                  </a:cubicBezTo>
                  <a:cubicBezTo>
                    <a:pt x="160274" y="45720"/>
                    <a:pt x="141986" y="45720"/>
                    <a:pt x="118999" y="50292"/>
                  </a:cubicBezTo>
                  <a:cubicBezTo>
                    <a:pt x="118999" y="375031"/>
                    <a:pt x="118999" y="704342"/>
                    <a:pt x="118999" y="1033780"/>
                  </a:cubicBezTo>
                  <a:cubicBezTo>
                    <a:pt x="137287" y="1033780"/>
                    <a:pt x="155575" y="1033780"/>
                    <a:pt x="173990" y="1033780"/>
                  </a:cubicBezTo>
                  <a:cubicBezTo>
                    <a:pt x="173990" y="1052068"/>
                    <a:pt x="173990" y="1070356"/>
                    <a:pt x="173990" y="1088644"/>
                  </a:cubicBezTo>
                  <a:cubicBezTo>
                    <a:pt x="118999" y="1088644"/>
                    <a:pt x="64135" y="1088644"/>
                    <a:pt x="4572" y="1088644"/>
                  </a:cubicBezTo>
                  <a:cubicBezTo>
                    <a:pt x="4572" y="1070356"/>
                    <a:pt x="4572" y="1056640"/>
                    <a:pt x="4572" y="1038352"/>
                  </a:cubicBezTo>
                  <a:cubicBezTo>
                    <a:pt x="22860" y="1033780"/>
                    <a:pt x="41148" y="1033780"/>
                    <a:pt x="64135" y="1029208"/>
                  </a:cubicBezTo>
                  <a:cubicBezTo>
                    <a:pt x="64135" y="704469"/>
                    <a:pt x="64135" y="379730"/>
                    <a:pt x="64135" y="50292"/>
                  </a:cubicBezTo>
                  <a:close/>
                </a:path>
              </a:pathLst>
            </a:custGeom>
            <a:solidFill>
              <a:srgbClr val="002060"/>
            </a:solidFill>
          </p:spPr>
        </p:sp>
      </p:grpSp>
      <p:grpSp>
        <p:nvGrpSpPr>
          <p:cNvPr id="14" name="Group 14"/>
          <p:cNvGrpSpPr/>
          <p:nvPr/>
        </p:nvGrpSpPr>
        <p:grpSpPr>
          <a:xfrm>
            <a:off x="17201160" y="8697780"/>
            <a:ext cx="403920" cy="145260"/>
            <a:chOff x="0" y="0"/>
            <a:chExt cx="538560" cy="193680"/>
          </a:xfrm>
        </p:grpSpPr>
        <p:sp>
          <p:nvSpPr>
            <p:cNvPr id="15" name="Freeform 15"/>
            <p:cNvSpPr/>
            <p:nvPr/>
          </p:nvSpPr>
          <p:spPr>
            <a:xfrm>
              <a:off x="0" y="0"/>
              <a:ext cx="538480" cy="193675"/>
            </a:xfrm>
            <a:custGeom>
              <a:avLst/>
              <a:gdLst/>
              <a:ahLst/>
              <a:cxnLst/>
              <a:rect l="l" t="t" r="r" b="b"/>
              <a:pathLst>
                <a:path w="538480" h="193675">
                  <a:moveTo>
                    <a:pt x="50165" y="115316"/>
                  </a:moveTo>
                  <a:cubicBezTo>
                    <a:pt x="41021" y="138303"/>
                    <a:pt x="63881" y="193675"/>
                    <a:pt x="0" y="170561"/>
                  </a:cubicBezTo>
                  <a:cubicBezTo>
                    <a:pt x="0" y="115316"/>
                    <a:pt x="0" y="59944"/>
                    <a:pt x="0" y="0"/>
                  </a:cubicBezTo>
                  <a:cubicBezTo>
                    <a:pt x="13716" y="0"/>
                    <a:pt x="27432" y="0"/>
                    <a:pt x="45593" y="0"/>
                  </a:cubicBezTo>
                  <a:cubicBezTo>
                    <a:pt x="45593" y="18415"/>
                    <a:pt x="50165" y="32258"/>
                    <a:pt x="54737" y="55372"/>
                  </a:cubicBezTo>
                  <a:cubicBezTo>
                    <a:pt x="196215" y="55372"/>
                    <a:pt x="337693" y="55372"/>
                    <a:pt x="483743" y="55372"/>
                  </a:cubicBezTo>
                  <a:cubicBezTo>
                    <a:pt x="483743" y="36957"/>
                    <a:pt x="483743" y="18542"/>
                    <a:pt x="488315" y="0"/>
                  </a:cubicBezTo>
                  <a:cubicBezTo>
                    <a:pt x="502031" y="0"/>
                    <a:pt x="515747" y="0"/>
                    <a:pt x="533908" y="0"/>
                  </a:cubicBezTo>
                  <a:cubicBezTo>
                    <a:pt x="533908" y="50673"/>
                    <a:pt x="538480" y="101473"/>
                    <a:pt x="533908" y="152146"/>
                  </a:cubicBezTo>
                  <a:cubicBezTo>
                    <a:pt x="533908" y="161417"/>
                    <a:pt x="511048" y="170561"/>
                    <a:pt x="488315" y="188976"/>
                  </a:cubicBezTo>
                  <a:cubicBezTo>
                    <a:pt x="488315" y="152146"/>
                    <a:pt x="483743" y="138303"/>
                    <a:pt x="483743" y="115189"/>
                  </a:cubicBezTo>
                  <a:cubicBezTo>
                    <a:pt x="337693" y="115189"/>
                    <a:pt x="196215" y="115189"/>
                    <a:pt x="50165" y="115189"/>
                  </a:cubicBezTo>
                  <a:close/>
                </a:path>
              </a:pathLst>
            </a:custGeom>
            <a:solidFill>
              <a:srgbClr val="002060"/>
            </a:solidFill>
          </p:spPr>
        </p:sp>
      </p:grpSp>
      <p:sp>
        <p:nvSpPr>
          <p:cNvPr id="16" name="TextBox 16"/>
          <p:cNvSpPr txBox="1"/>
          <p:nvPr/>
        </p:nvSpPr>
        <p:spPr>
          <a:xfrm>
            <a:off x="1838880" y="224655"/>
            <a:ext cx="6675120" cy="3039294"/>
          </a:xfrm>
          <a:prstGeom prst="rect">
            <a:avLst/>
          </a:prstGeom>
        </p:spPr>
        <p:txBody>
          <a:bodyPr lIns="0" tIns="0" rIns="0" bIns="0" rtlCol="0" anchor="t">
            <a:spAutoFit/>
          </a:bodyPr>
          <a:lstStyle/>
          <a:p>
            <a:pPr algn="r" rtl="1">
              <a:lnSpc>
                <a:spcPts val="7920"/>
              </a:lnSpc>
            </a:pPr>
            <a:r>
              <a:rPr lang="fa-IR" sz="6600" spc="96" dirty="0">
                <a:solidFill>
                  <a:srgbClr val="262626"/>
                </a:solidFill>
                <a:latin typeface="Montserrat Bold"/>
                <a:cs typeface="B Nazanin" pitchFamily="2" charset="-78"/>
              </a:rPr>
              <a:t>     ارائه</a:t>
            </a:r>
            <a:endParaRPr lang="en-US" sz="6600" spc="96" dirty="0">
              <a:solidFill>
                <a:srgbClr val="262626"/>
              </a:solidFill>
              <a:latin typeface="Montserrat Bold"/>
              <a:cs typeface="B Nazanin" pitchFamily="2" charset="-78"/>
            </a:endParaRPr>
          </a:p>
          <a:p>
            <a:pPr algn="ctr" rtl="1">
              <a:lnSpc>
                <a:spcPts val="7920"/>
              </a:lnSpc>
            </a:pPr>
            <a:r>
              <a:rPr lang="fa-IR" sz="6600" spc="96" dirty="0">
                <a:solidFill>
                  <a:srgbClr val="262626"/>
                </a:solidFill>
                <a:latin typeface="Montserrat Bold"/>
                <a:cs typeface="B Nazanin" pitchFamily="2" charset="-78"/>
              </a:rPr>
              <a:t>عالی</a:t>
            </a:r>
          </a:p>
          <a:p>
            <a:pPr algn="r" rtl="1">
              <a:lnSpc>
                <a:spcPts val="7920"/>
              </a:lnSpc>
            </a:pPr>
            <a:endParaRPr lang="en-US" sz="6600" spc="96" dirty="0">
              <a:solidFill>
                <a:srgbClr val="262626"/>
              </a:solidFill>
              <a:latin typeface="Montserrat Bold"/>
              <a:cs typeface="B Nazanin" pitchFamily="2" charset="-78"/>
            </a:endParaRPr>
          </a:p>
        </p:txBody>
      </p:sp>
      <p:sp>
        <p:nvSpPr>
          <p:cNvPr id="17" name="TextBox 17"/>
          <p:cNvSpPr txBox="1"/>
          <p:nvPr/>
        </p:nvSpPr>
        <p:spPr>
          <a:xfrm>
            <a:off x="1838880" y="4045500"/>
            <a:ext cx="6652440" cy="1128514"/>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itchFamily="2" charset="-78"/>
            </a:endParaRPr>
          </a:p>
        </p:txBody>
      </p:sp>
      <p:grpSp>
        <p:nvGrpSpPr>
          <p:cNvPr id="18" name="Group 18"/>
          <p:cNvGrpSpPr/>
          <p:nvPr/>
        </p:nvGrpSpPr>
        <p:grpSpPr>
          <a:xfrm>
            <a:off x="1747440" y="8240400"/>
            <a:ext cx="5523120" cy="1247940"/>
            <a:chOff x="0" y="0"/>
            <a:chExt cx="7364160" cy="1663920"/>
          </a:xfrm>
        </p:grpSpPr>
        <p:sp>
          <p:nvSpPr>
            <p:cNvPr id="19" name="Freeform 19"/>
            <p:cNvSpPr/>
            <p:nvPr/>
          </p:nvSpPr>
          <p:spPr>
            <a:xfrm>
              <a:off x="0" y="0"/>
              <a:ext cx="7364222" cy="1663954"/>
            </a:xfrm>
            <a:custGeom>
              <a:avLst/>
              <a:gdLst/>
              <a:ahLst/>
              <a:cxnLst/>
              <a:rect l="l" t="t" r="r" b="b"/>
              <a:pathLst>
                <a:path w="7364222" h="1663954">
                  <a:moveTo>
                    <a:pt x="0" y="0"/>
                  </a:moveTo>
                  <a:lnTo>
                    <a:pt x="7364222" y="0"/>
                  </a:lnTo>
                  <a:lnTo>
                    <a:pt x="7364222" y="1663954"/>
                  </a:lnTo>
                  <a:lnTo>
                    <a:pt x="0" y="1663954"/>
                  </a:lnTo>
                  <a:close/>
                </a:path>
              </a:pathLst>
            </a:custGeom>
            <a:solidFill>
              <a:srgbClr val="418AB3"/>
            </a:solidFill>
          </p:spPr>
        </p:sp>
        <p:sp>
          <p:nvSpPr>
            <p:cNvPr id="20" name="TextBox 20"/>
            <p:cNvSpPr txBox="1"/>
            <p:nvPr/>
          </p:nvSpPr>
          <p:spPr>
            <a:xfrm>
              <a:off x="0" y="57150"/>
              <a:ext cx="7364160" cy="1606770"/>
            </a:xfrm>
            <a:prstGeom prst="rect">
              <a:avLst/>
            </a:prstGeom>
          </p:spPr>
          <p:txBody>
            <a:bodyPr lIns="50800" tIns="50800" rIns="50800" bIns="50800" rtlCol="0" anchor="ctr"/>
            <a:lstStyle/>
            <a:p>
              <a:pPr algn="ctr" rtl="1">
                <a:lnSpc>
                  <a:spcPts val="5832"/>
                </a:lnSpc>
              </a:pPr>
              <a:r>
                <a:rPr lang="ar-SA" sz="5400" dirty="0">
                  <a:cs typeface="B Nazanin" pitchFamily="2" charset="-78"/>
                </a:rPr>
                <a:t>اسلاید متنی </a:t>
              </a:r>
              <a:endParaRPr lang="en-US" sz="5400" spc="78" dirty="0">
                <a:solidFill>
                  <a:srgbClr val="FFFFFF"/>
                </a:solidFill>
                <a:latin typeface="Montserrat"/>
                <a:cs typeface="B Nazanin" pitchFamily="2" charset="-78"/>
              </a:endParaRPr>
            </a:p>
          </p:txBody>
        </p:sp>
      </p:grpSp>
      <p:sp>
        <p:nvSpPr>
          <p:cNvPr id="21" name="TextBox 21"/>
          <p:cNvSpPr txBox="1"/>
          <p:nvPr/>
        </p:nvSpPr>
        <p:spPr>
          <a:xfrm>
            <a:off x="1838880" y="2552400"/>
            <a:ext cx="1640160" cy="796308"/>
          </a:xfrm>
          <a:prstGeom prst="rect">
            <a:avLst/>
          </a:prstGeom>
        </p:spPr>
        <p:txBody>
          <a:bodyPr lIns="0" tIns="0" rIns="0" bIns="0" rtlCol="0" anchor="t">
            <a:spAutoFit/>
          </a:bodyPr>
          <a:lstStyle/>
          <a:p>
            <a:pPr algn="r" rtl="1">
              <a:lnSpc>
                <a:spcPts val="6480"/>
              </a:lnSpc>
            </a:pPr>
            <a:r>
              <a:rPr lang="en-US" sz="5400" spc="78">
                <a:solidFill>
                  <a:srgbClr val="418AB3"/>
                </a:solidFill>
                <a:latin typeface="Montserrat Bold"/>
                <a:cs typeface="B Nazanin" pitchFamily="2" charset="-78"/>
              </a:rPr>
              <a:t>60%</a:t>
            </a:r>
          </a:p>
        </p:txBody>
      </p:sp>
      <p:sp>
        <p:nvSpPr>
          <p:cNvPr id="22" name="TextBox 22"/>
          <p:cNvSpPr txBox="1"/>
          <p:nvPr/>
        </p:nvSpPr>
        <p:spPr>
          <a:xfrm>
            <a:off x="1838880" y="3435840"/>
            <a:ext cx="2195280" cy="320601"/>
          </a:xfrm>
          <a:prstGeom prst="rect">
            <a:avLst/>
          </a:prstGeom>
        </p:spPr>
        <p:txBody>
          <a:bodyPr lIns="0" tIns="0" rIns="0" bIns="0" rtlCol="0" anchor="t">
            <a:spAutoFit/>
          </a:bodyPr>
          <a:lstStyle/>
          <a:p>
            <a:pPr algn="r" rtl="1">
              <a:lnSpc>
                <a:spcPts val="2520"/>
              </a:lnSpc>
            </a:pPr>
            <a:r>
              <a:rPr lang="fa-IR" sz="2100" spc="29" dirty="0">
                <a:solidFill>
                  <a:srgbClr val="404040"/>
                </a:solidFill>
                <a:latin typeface="Montserrat Bold"/>
                <a:cs typeface="B Nazanin" pitchFamily="2" charset="-78"/>
              </a:rPr>
              <a:t>متن شما در اینجا</a:t>
            </a:r>
            <a:endParaRPr lang="en-US" sz="2100" spc="29" dirty="0">
              <a:solidFill>
                <a:srgbClr val="404040"/>
              </a:solidFill>
              <a:latin typeface="Montserrat Bold"/>
              <a:cs typeface="B Nazanin" pitchFamily="2" charset="-78"/>
            </a:endParaRPr>
          </a:p>
        </p:txBody>
      </p:sp>
      <p:sp>
        <p:nvSpPr>
          <p:cNvPr id="23" name="TextBox 23"/>
          <p:cNvSpPr txBox="1"/>
          <p:nvPr/>
        </p:nvSpPr>
        <p:spPr>
          <a:xfrm>
            <a:off x="1838880" y="5792940"/>
            <a:ext cx="6652440" cy="1128514"/>
          </a:xfrm>
          <a:prstGeom prst="rect">
            <a:avLst/>
          </a:prstGeom>
        </p:spPr>
        <p:txBody>
          <a:bodyPr lIns="0" tIns="0" rIns="0" bIns="0" rtlCol="0" anchor="t">
            <a:spAutoFit/>
          </a:bodyPr>
          <a:lstStyle/>
          <a:p>
            <a:pPr algn="r" rtl="1">
              <a:lnSpc>
                <a:spcPts val="2160"/>
              </a:lnSpc>
            </a:pPr>
            <a:r>
              <a:rPr lang="fa-IR" spc="25" dirty="0">
                <a:solidFill>
                  <a:srgbClr val="000000"/>
                </a:solidFill>
                <a:latin typeface="Montserrat"/>
                <a:cs typeface="B Nazanin" pitchFamily="2" charset="-78"/>
              </a:rPr>
              <a:t>شما به سادگی می توانید مخاطبان خود را تحت تاثیر قرار دهید و به ارائه های خودجذابیت و زیبایی بی نظیری اضافه کنید. یک عالی پاورپوینت مدرن که به زیبایی طراحی شده است دریافت کنید. من امیدوارم و معتقدم که این الگو زمان، پول و اعتبار شما را جلب کند. آسان برای تغییر رنگ، عکس و متن.</a:t>
            </a:r>
            <a:endParaRPr lang="en-US" sz="1800" spc="25" dirty="0">
              <a:solidFill>
                <a:srgbClr val="000000"/>
              </a:solidFill>
              <a:latin typeface="Montserrat"/>
              <a:cs typeface="B Nazanin" pitchFamily="2" charset="-78"/>
            </a:endParaRPr>
          </a:p>
        </p:txBody>
      </p:sp>
      <p:sp>
        <p:nvSpPr>
          <p:cNvPr id="24" name="Freeform 24"/>
          <p:cNvSpPr/>
          <p:nvPr/>
        </p:nvSpPr>
        <p:spPr>
          <a:xfrm>
            <a:off x="9143820" y="0"/>
            <a:ext cx="6858000" cy="10287000"/>
          </a:xfrm>
          <a:custGeom>
            <a:avLst/>
            <a:gdLst/>
            <a:ahLst/>
            <a:cxnLst/>
            <a:rect l="l" t="t" r="r" b="b"/>
            <a:pathLst>
              <a:path w="6858000" h="10287000">
                <a:moveTo>
                  <a:pt x="0" y="0"/>
                </a:moveTo>
                <a:lnTo>
                  <a:pt x="6858000" y="0"/>
                </a:lnTo>
                <a:lnTo>
                  <a:pt x="6858000" y="10287000"/>
                </a:lnTo>
                <a:lnTo>
                  <a:pt x="0" y="10287000"/>
                </a:lnTo>
                <a:lnTo>
                  <a:pt x="0" y="0"/>
                </a:lnTo>
                <a:close/>
              </a:path>
            </a:pathLst>
          </a:custGeom>
          <a:blipFill>
            <a:blip r:embed="rId3"/>
            <a:stretch>
              <a:fillRect r="-138" b="-138"/>
            </a:stretch>
          </a:blipFill>
        </p:spPr>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3857</Words>
  <Application>Microsoft Office PowerPoint</Application>
  <PresentationFormat>Custom</PresentationFormat>
  <Paragraphs>412</Paragraphs>
  <Slides>48</Slides>
  <Notes>48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48</vt:i4>
      </vt:variant>
    </vt:vector>
  </HeadingPairs>
  <TitlesOfParts>
    <vt:vector size="64" baseType="lpstr">
      <vt:lpstr>Lato Black</vt:lpstr>
      <vt:lpstr>Source Sans Pro Bold</vt:lpstr>
      <vt:lpstr>Arimo Light</vt:lpstr>
      <vt:lpstr>Amatic SC</vt:lpstr>
      <vt:lpstr>Open Sans</vt:lpstr>
      <vt:lpstr>Open Sans Light</vt:lpstr>
      <vt:lpstr>Roboto Medium</vt:lpstr>
      <vt:lpstr>Arimo Bold</vt:lpstr>
      <vt:lpstr>Montserrat Bold</vt:lpstr>
      <vt:lpstr>Open Sans Bold</vt:lpstr>
      <vt:lpstr>Arial</vt:lpstr>
      <vt:lpstr>Lato</vt:lpstr>
      <vt:lpstr>Source Sans Pro</vt:lpstr>
      <vt:lpstr>Montserrat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2023-11-12T18:05:02Z</dcterms:created>
  <dcterms:modified xsi:type="dcterms:W3CDTF">2024-02-08T19:19:57Z</dcterms:modified>
  <dc:identifier/>
</cp:coreProperties>
</file>